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346" r:id="rId4"/>
  </p:sldMasterIdLst>
  <p:notesMasterIdLst>
    <p:notesMasterId r:id="rId34"/>
  </p:notesMasterIdLst>
  <p:handoutMasterIdLst>
    <p:handoutMasterId r:id="rId35"/>
  </p:handoutMasterIdLst>
  <p:sldIdLst>
    <p:sldId id="312" r:id="rId5"/>
    <p:sldId id="304" r:id="rId6"/>
    <p:sldId id="343" r:id="rId7"/>
    <p:sldId id="281" r:id="rId8"/>
    <p:sldId id="307" r:id="rId9"/>
    <p:sldId id="337" r:id="rId10"/>
    <p:sldId id="326" r:id="rId11"/>
    <p:sldId id="335" r:id="rId12"/>
    <p:sldId id="327" r:id="rId13"/>
    <p:sldId id="282" r:id="rId14"/>
    <p:sldId id="338" r:id="rId15"/>
    <p:sldId id="314" r:id="rId16"/>
    <p:sldId id="318" r:id="rId17"/>
    <p:sldId id="317" r:id="rId18"/>
    <p:sldId id="329" r:id="rId19"/>
    <p:sldId id="333" r:id="rId20"/>
    <p:sldId id="334" r:id="rId21"/>
    <p:sldId id="330" r:id="rId22"/>
    <p:sldId id="341" r:id="rId23"/>
    <p:sldId id="319" r:id="rId24"/>
    <p:sldId id="328" r:id="rId25"/>
    <p:sldId id="339" r:id="rId26"/>
    <p:sldId id="336" r:id="rId27"/>
    <p:sldId id="344" r:id="rId28"/>
    <p:sldId id="322" r:id="rId29"/>
    <p:sldId id="321" r:id="rId30"/>
    <p:sldId id="331" r:id="rId31"/>
    <p:sldId id="332" r:id="rId32"/>
    <p:sldId id="342" r:id="rId33"/>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3" orient="horz" pos="2616" userDrawn="1">
          <p15:clr>
            <a:srgbClr val="A4A3A4"/>
          </p15:clr>
        </p15:guide>
        <p15:guide id="4" orient="horz" pos="3264" userDrawn="1">
          <p15:clr>
            <a:srgbClr val="A4A3A4"/>
          </p15:clr>
        </p15:guide>
        <p15:guide id="5" pos="6912" userDrawn="1">
          <p15:clr>
            <a:srgbClr val="A4A3A4"/>
          </p15:clr>
        </p15:guide>
        <p15:guide id="6" orient="horz" userDrawn="1">
          <p15:clr>
            <a:srgbClr val="A4A3A4"/>
          </p15:clr>
        </p15:guide>
        <p15:guide id="7" orient="horz" pos="4008" userDrawn="1">
          <p15:clr>
            <a:srgbClr val="A4A3A4"/>
          </p15:clr>
        </p15:guide>
        <p15:guide id="9" orient="horz" pos="2352" userDrawn="1">
          <p15:clr>
            <a:srgbClr val="A4A3A4"/>
          </p15:clr>
        </p15:guide>
        <p15:guide id="12" pos="6696"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5" pos="5256" userDrawn="1">
          <p15:clr>
            <a:srgbClr val="A4A3A4"/>
          </p15:clr>
        </p15:guide>
        <p15:guide id="26" pos="7261"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AC4E9"/>
    <a:srgbClr val="202C8F"/>
    <a:srgbClr val="FDFBF6"/>
    <a:srgbClr val="CF1D1D"/>
    <a:srgbClr val="CC0099"/>
    <a:srgbClr val="F5CDCE"/>
    <a:srgbClr val="DF8C8C"/>
    <a:srgbClr val="D4D593"/>
    <a:srgbClr val="E6F0FE"/>
    <a:srgbClr val="CDBE8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A23B1B-6F7A-4850-92CF-0AB5A30B9553}" v="1724" dt="2025-01-17T13:39:16.051"/>
    <p1510:client id="{3ADA9EFD-75FD-0C09-2EA3-385E14D781CE}" v="1196" dt="2025-01-16T13:40:09.521"/>
    <p1510:client id="{A3579C0B-76BC-C92E-C4EB-2929081A5FF2}" v="15" dt="2025-01-17T21:59:36.719"/>
    <p1510:client id="{DF88A5D2-4154-24C3-A37F-8C562D4E9BC2}" v="2672" dt="2025-01-17T22:30:59.879"/>
  </p1510:revLst>
</p1510:revInfo>
</file>

<file path=ppt/tableStyles.xml><?xml version="1.0" encoding="utf-8"?>
<a:tblStyleLst xmlns:a="http://schemas.openxmlformats.org/drawingml/2006/main" def="{3B4B98B0-60AC-42C2-AFA5-B58CD77FA1E5}">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616"/>
        <p:guide orient="horz" pos="3264"/>
        <p:guide pos="6912"/>
        <p:guide orient="horz"/>
        <p:guide orient="horz" pos="4008"/>
        <p:guide orient="horz" pos="2352"/>
        <p:guide pos="6696"/>
        <p:guide pos="2136"/>
        <p:guide pos="2760"/>
        <p:guide pos="3288"/>
        <p:guide pos="4032"/>
        <p:guide pos="4392"/>
        <p:guide pos="4944"/>
        <p:guide pos="5544"/>
        <p:guide pos="6072"/>
        <p:guide orient="horz" pos="2448"/>
        <p:guide pos="5256"/>
        <p:guide pos="7261"/>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notesMaster" Target="notesMasters/notesMaster1.xml"/><Relationship Id="rId42" Type="http://schemas.microsoft.com/office/2018/10/relationships/authors" Target="author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en Yearsley (2405414)" userId="S::2405414@student.uwtsd.ac.uk::62ab86de-c56f-4db9-ba11-f2e719569363" providerId="AD" clId="Web-{1A400A9B-515B-6B66-55A4-E2274A5539BC}"/>
    <pc:docChg chg="addSld modSld addMainMaster delMainMaster">
      <pc:chgData name="Lauren Yearsley (2405414)" userId="S::2405414@student.uwtsd.ac.uk::62ab86de-c56f-4db9-ba11-f2e719569363" providerId="AD" clId="Web-{1A400A9B-515B-6B66-55A4-E2274A5539BC}" dt="2024-12-21T21:10:39.458" v="3077"/>
      <pc:docMkLst>
        <pc:docMk/>
      </pc:docMkLst>
      <pc:sldChg chg="modSp mod modClrScheme chgLayout">
        <pc:chgData name="Lauren Yearsley (2405414)" userId="S::2405414@student.uwtsd.ac.uk::62ab86de-c56f-4db9-ba11-f2e719569363" providerId="AD" clId="Web-{1A400A9B-515B-6B66-55A4-E2274A5539BC}" dt="2024-12-21T20:48:32.587" v="2577" actId="20577"/>
        <pc:sldMkLst>
          <pc:docMk/>
          <pc:sldMk cId="2952923800" sldId="281"/>
        </pc:sldMkLst>
        <pc:spChg chg="mod">
          <ac:chgData name="Lauren Yearsley (2405414)" userId="S::2405414@student.uwtsd.ac.uk::62ab86de-c56f-4db9-ba11-f2e719569363" providerId="AD" clId="Web-{1A400A9B-515B-6B66-55A4-E2274A5539BC}" dt="2024-12-21T20:31:58.222" v="2263"/>
          <ac:spMkLst>
            <pc:docMk/>
            <pc:sldMk cId="2952923800" sldId="281"/>
            <ac:spMk id="3" creationId="{C460E403-0959-65EE-8C76-C60EDBF064D2}"/>
          </ac:spMkLst>
        </pc:spChg>
        <pc:spChg chg="mod">
          <ac:chgData name="Lauren Yearsley (2405414)" userId="S::2405414@student.uwtsd.ac.uk::62ab86de-c56f-4db9-ba11-f2e719569363" providerId="AD" clId="Web-{1A400A9B-515B-6B66-55A4-E2274A5539BC}" dt="2024-12-21T20:35:11.531" v="2282"/>
          <ac:spMkLst>
            <pc:docMk/>
            <pc:sldMk cId="2952923800" sldId="281"/>
            <ac:spMk id="4" creationId="{C7C5A14D-6480-E410-81AC-374FD3A66679}"/>
          </ac:spMkLst>
        </pc:spChg>
        <pc:spChg chg="mod">
          <ac:chgData name="Lauren Yearsley (2405414)" userId="S::2405414@student.uwtsd.ac.uk::62ab86de-c56f-4db9-ba11-f2e719569363" providerId="AD" clId="Web-{1A400A9B-515B-6B66-55A4-E2274A5539BC}" dt="2024-12-21T20:48:32.587" v="2577" actId="20577"/>
          <ac:spMkLst>
            <pc:docMk/>
            <pc:sldMk cId="2952923800" sldId="281"/>
            <ac:spMk id="5" creationId="{25BC02A1-BA29-5D18-A999-03B3DA99DF41}"/>
          </ac:spMkLst>
        </pc:spChg>
      </pc:sldChg>
      <pc:sldChg chg="modSp mod modClrScheme chgLayout">
        <pc:chgData name="Lauren Yearsley (2405414)" userId="S::2405414@student.uwtsd.ac.uk::62ab86de-c56f-4db9-ba11-f2e719569363" providerId="AD" clId="Web-{1A400A9B-515B-6B66-55A4-E2274A5539BC}" dt="2024-12-21T20:34:21.745" v="2276"/>
        <pc:sldMkLst>
          <pc:docMk/>
          <pc:sldMk cId="685681062" sldId="282"/>
        </pc:sldMkLst>
        <pc:spChg chg="mod ord">
          <ac:chgData name="Lauren Yearsley (2405414)" userId="S::2405414@student.uwtsd.ac.uk::62ab86de-c56f-4db9-ba11-f2e719569363" providerId="AD" clId="Web-{1A400A9B-515B-6B66-55A4-E2274A5539BC}" dt="2024-12-21T20:34:21.745" v="2276"/>
          <ac:spMkLst>
            <pc:docMk/>
            <pc:sldMk cId="685681062" sldId="282"/>
            <ac:spMk id="2" creationId="{FD5E8954-9BCB-7FD9-A210-38DC54382D45}"/>
          </ac:spMkLst>
        </pc:spChg>
        <pc:spChg chg="mod ord">
          <ac:chgData name="Lauren Yearsley (2405414)" userId="S::2405414@student.uwtsd.ac.uk::62ab86de-c56f-4db9-ba11-f2e719569363" providerId="AD" clId="Web-{1A400A9B-515B-6B66-55A4-E2274A5539BC}" dt="2024-12-21T20:34:21.745" v="2276"/>
          <ac:spMkLst>
            <pc:docMk/>
            <pc:sldMk cId="685681062" sldId="282"/>
            <ac:spMk id="3" creationId="{75111C33-898C-4414-4665-5136EB6FC126}"/>
          </ac:spMkLst>
        </pc:spChg>
        <pc:spChg chg="mod ord">
          <ac:chgData name="Lauren Yearsley (2405414)" userId="S::2405414@student.uwtsd.ac.uk::62ab86de-c56f-4db9-ba11-f2e719569363" providerId="AD" clId="Web-{1A400A9B-515B-6B66-55A4-E2274A5539BC}" dt="2024-12-21T20:34:21.745" v="2276"/>
          <ac:spMkLst>
            <pc:docMk/>
            <pc:sldMk cId="685681062" sldId="282"/>
            <ac:spMk id="23" creationId="{94FF72B7-0438-3641-5939-75128934B0DF}"/>
          </ac:spMkLst>
        </pc:spChg>
      </pc:sldChg>
      <pc:sldChg chg="modSp mod modClrScheme chgLayout">
        <pc:chgData name="Lauren Yearsley (2405414)" userId="S::2405414@student.uwtsd.ac.uk::62ab86de-c56f-4db9-ba11-f2e719569363" providerId="AD" clId="Web-{1A400A9B-515B-6B66-55A4-E2274A5539BC}" dt="2024-12-21T20:44:20.683" v="2500" actId="20577"/>
        <pc:sldMkLst>
          <pc:docMk/>
          <pc:sldMk cId="1973173046" sldId="297"/>
        </pc:sldMkLst>
      </pc:sldChg>
      <pc:sldChg chg="modSp mod modClrScheme chgLayout">
        <pc:chgData name="Lauren Yearsley (2405414)" userId="S::2405414@student.uwtsd.ac.uk::62ab86de-c56f-4db9-ba11-f2e719569363" providerId="AD" clId="Web-{1A400A9B-515B-6B66-55A4-E2274A5539BC}" dt="2024-12-21T20:34:21.745" v="2276"/>
        <pc:sldMkLst>
          <pc:docMk/>
          <pc:sldMk cId="3913219759" sldId="304"/>
        </pc:sldMkLst>
        <pc:spChg chg="mod ord">
          <ac:chgData name="Lauren Yearsley (2405414)" userId="S::2405414@student.uwtsd.ac.uk::62ab86de-c56f-4db9-ba11-f2e719569363" providerId="AD" clId="Web-{1A400A9B-515B-6B66-55A4-E2274A5539BC}" dt="2024-12-21T20:34:21.745" v="2276"/>
          <ac:spMkLst>
            <pc:docMk/>
            <pc:sldMk cId="3913219759" sldId="304"/>
            <ac:spMk id="2" creationId="{13021072-4A77-DB4D-DF41-58EADB7DA94E}"/>
          </ac:spMkLst>
        </pc:spChg>
        <pc:spChg chg="mod ord">
          <ac:chgData name="Lauren Yearsley (2405414)" userId="S::2405414@student.uwtsd.ac.uk::62ab86de-c56f-4db9-ba11-f2e719569363" providerId="AD" clId="Web-{1A400A9B-515B-6B66-55A4-E2274A5539BC}" dt="2024-12-21T20:34:21.745" v="2276"/>
          <ac:spMkLst>
            <pc:docMk/>
            <pc:sldMk cId="3913219759" sldId="304"/>
            <ac:spMk id="3" creationId="{D4D22962-3C7F-E480-5C35-7F4860A098E1}"/>
          </ac:spMkLst>
        </pc:spChg>
        <pc:spChg chg="mod ord">
          <ac:chgData name="Lauren Yearsley (2405414)" userId="S::2405414@student.uwtsd.ac.uk::62ab86de-c56f-4db9-ba11-f2e719569363" providerId="AD" clId="Web-{1A400A9B-515B-6B66-55A4-E2274A5539BC}" dt="2024-12-21T20:34:21.745" v="2276"/>
          <ac:spMkLst>
            <pc:docMk/>
            <pc:sldMk cId="3913219759" sldId="304"/>
            <ac:spMk id="4" creationId="{18D5CFA2-4E67-F157-5FFD-A246307D41F7}"/>
          </ac:spMkLst>
        </pc:spChg>
      </pc:sldChg>
      <pc:sldChg chg="addSp delSp modSp mod modClrScheme delDesignElem chgLayout">
        <pc:chgData name="Lauren Yearsley (2405414)" userId="S::2405414@student.uwtsd.ac.uk::62ab86de-c56f-4db9-ba11-f2e719569363" providerId="AD" clId="Web-{1A400A9B-515B-6B66-55A4-E2274A5539BC}" dt="2024-12-21T21:09:45.643" v="3071"/>
        <pc:sldMkLst>
          <pc:docMk/>
          <pc:sldMk cId="2906491918" sldId="307"/>
        </pc:sldMkLst>
        <pc:spChg chg="mod">
          <ac:chgData name="Lauren Yearsley (2405414)" userId="S::2405414@student.uwtsd.ac.uk::62ab86de-c56f-4db9-ba11-f2e719569363" providerId="AD" clId="Web-{1A400A9B-515B-6B66-55A4-E2274A5539BC}" dt="2024-12-21T21:08:48.872" v="3063" actId="1076"/>
          <ac:spMkLst>
            <pc:docMk/>
            <pc:sldMk cId="2906491918" sldId="307"/>
            <ac:spMk id="4" creationId="{BF4C42E1-A91C-A0AF-BA53-0B661AD142D1}"/>
          </ac:spMkLst>
        </pc:spChg>
        <pc:spChg chg="mod">
          <ac:chgData name="Lauren Yearsley (2405414)" userId="S::2405414@student.uwtsd.ac.uk::62ab86de-c56f-4db9-ba11-f2e719569363" providerId="AD" clId="Web-{1A400A9B-515B-6B66-55A4-E2274A5539BC}" dt="2024-12-21T21:09:09.423" v="3069" actId="20577"/>
          <ac:spMkLst>
            <pc:docMk/>
            <pc:sldMk cId="2906491918" sldId="307"/>
            <ac:spMk id="6" creationId="{92300A32-B966-C2B6-A69C-54BD2844A95C}"/>
          </ac:spMkLst>
        </pc:spChg>
        <pc:inkChg chg="add">
          <ac:chgData name="Lauren Yearsley (2405414)" userId="S::2405414@student.uwtsd.ac.uk::62ab86de-c56f-4db9-ba11-f2e719569363" providerId="AD" clId="Web-{1A400A9B-515B-6B66-55A4-E2274A5539BC}" dt="2024-12-21T21:09:42.456" v="3070"/>
          <ac:inkMkLst>
            <pc:docMk/>
            <pc:sldMk cId="2906491918" sldId="307"/>
            <ac:inkMk id="2" creationId="{0DFCB73E-1ED8-ABF4-83C2-9D88325D1F95}"/>
          </ac:inkMkLst>
        </pc:inkChg>
        <pc:inkChg chg="add">
          <ac:chgData name="Lauren Yearsley (2405414)" userId="S::2405414@student.uwtsd.ac.uk::62ab86de-c56f-4db9-ba11-f2e719569363" providerId="AD" clId="Web-{1A400A9B-515B-6B66-55A4-E2274A5539BC}" dt="2024-12-21T21:09:45.643" v="3071"/>
          <ac:inkMkLst>
            <pc:docMk/>
            <pc:sldMk cId="2906491918" sldId="307"/>
            <ac:inkMk id="5" creationId="{B983E55D-5658-D580-50E4-1413B5DDC72E}"/>
          </ac:inkMkLst>
        </pc:inkChg>
      </pc:sldChg>
      <pc:sldChg chg="modSp mod modClrScheme chgLayout">
        <pc:chgData name="Lauren Yearsley (2405414)" userId="S::2405414@student.uwtsd.ac.uk::62ab86de-c56f-4db9-ba11-f2e719569363" providerId="AD" clId="Web-{1A400A9B-515B-6B66-55A4-E2274A5539BC}" dt="2024-12-21T20:34:21.745" v="2276"/>
        <pc:sldMkLst>
          <pc:docMk/>
          <pc:sldMk cId="2202437675" sldId="312"/>
        </pc:sldMkLst>
        <pc:spChg chg="mod ord">
          <ac:chgData name="Lauren Yearsley (2405414)" userId="S::2405414@student.uwtsd.ac.uk::62ab86de-c56f-4db9-ba11-f2e719569363" providerId="AD" clId="Web-{1A400A9B-515B-6B66-55A4-E2274A5539BC}" dt="2024-12-21T20:34:21.745" v="2276"/>
          <ac:spMkLst>
            <pc:docMk/>
            <pc:sldMk cId="2202437675" sldId="312"/>
            <ac:spMk id="2" creationId="{4207FF65-A536-F639-8591-ED024C223308}"/>
          </ac:spMkLst>
        </pc:spChg>
        <pc:spChg chg="mod ord">
          <ac:chgData name="Lauren Yearsley (2405414)" userId="S::2405414@student.uwtsd.ac.uk::62ab86de-c56f-4db9-ba11-f2e719569363" providerId="AD" clId="Web-{1A400A9B-515B-6B66-55A4-E2274A5539BC}" dt="2024-12-21T20:34:21.745" v="2276"/>
          <ac:spMkLst>
            <pc:docMk/>
            <pc:sldMk cId="2202437675" sldId="312"/>
            <ac:spMk id="16" creationId="{C448C877-62E4-48BB-7AA9-1EE741197CA9}"/>
          </ac:spMkLst>
        </pc:spChg>
      </pc:sldChg>
      <pc:sldChg chg="delSp modSp mod modClrScheme delDesignElem chgLayout">
        <pc:chgData name="Lauren Yearsley (2405414)" userId="S::2405414@student.uwtsd.ac.uk::62ab86de-c56f-4db9-ba11-f2e719569363" providerId="AD" clId="Web-{1A400A9B-515B-6B66-55A4-E2274A5539BC}" dt="2024-12-21T20:36:57.148" v="2294" actId="20577"/>
        <pc:sldMkLst>
          <pc:docMk/>
          <pc:sldMk cId="1131718056" sldId="314"/>
        </pc:sldMkLst>
        <pc:spChg chg="mod ord">
          <ac:chgData name="Lauren Yearsley (2405414)" userId="S::2405414@student.uwtsd.ac.uk::62ab86de-c56f-4db9-ba11-f2e719569363" providerId="AD" clId="Web-{1A400A9B-515B-6B66-55A4-E2274A5539BC}" dt="2024-12-21T20:34:21.745" v="2276"/>
          <ac:spMkLst>
            <pc:docMk/>
            <pc:sldMk cId="1131718056" sldId="314"/>
            <ac:spMk id="3" creationId="{370AEC4F-E711-8552-9C34-82C1514A1E37}"/>
          </ac:spMkLst>
        </pc:spChg>
        <pc:spChg chg="mod ord">
          <ac:chgData name="Lauren Yearsley (2405414)" userId="S::2405414@student.uwtsd.ac.uk::62ab86de-c56f-4db9-ba11-f2e719569363" providerId="AD" clId="Web-{1A400A9B-515B-6B66-55A4-E2274A5539BC}" dt="2024-12-21T20:36:57.148" v="2294" actId="20577"/>
          <ac:spMkLst>
            <pc:docMk/>
            <pc:sldMk cId="1131718056" sldId="314"/>
            <ac:spMk id="4" creationId="{BDDD6BDC-E008-6AB7-55A1-46ED9BCF054F}"/>
          </ac:spMkLst>
        </pc:spChg>
      </pc:sldChg>
      <pc:sldChg chg="modSp mod modClrScheme chgLayout">
        <pc:chgData name="Lauren Yearsley (2405414)" userId="S::2405414@student.uwtsd.ac.uk::62ab86de-c56f-4db9-ba11-f2e719569363" providerId="AD" clId="Web-{1A400A9B-515B-6B66-55A4-E2274A5539BC}" dt="2024-12-21T20:34:21.745" v="2276"/>
        <pc:sldMkLst>
          <pc:docMk/>
          <pc:sldMk cId="2468595790" sldId="315"/>
        </pc:sldMkLst>
      </pc:sldChg>
      <pc:sldChg chg="addSp delSp modSp mod modClrScheme chgLayout">
        <pc:chgData name="Lauren Yearsley (2405414)" userId="S::2405414@student.uwtsd.ac.uk::62ab86de-c56f-4db9-ba11-f2e719569363" providerId="AD" clId="Web-{1A400A9B-515B-6B66-55A4-E2274A5539BC}" dt="2024-12-21T20:37:25.040" v="2295"/>
        <pc:sldMkLst>
          <pc:docMk/>
          <pc:sldMk cId="1941619646" sldId="317"/>
        </pc:sldMkLst>
        <pc:spChg chg="mod ord">
          <ac:chgData name="Lauren Yearsley (2405414)" userId="S::2405414@student.uwtsd.ac.uk::62ab86de-c56f-4db9-ba11-f2e719569363" providerId="AD" clId="Web-{1A400A9B-515B-6B66-55A4-E2274A5539BC}" dt="2024-12-21T20:34:21.745" v="2276"/>
          <ac:spMkLst>
            <pc:docMk/>
            <pc:sldMk cId="1941619646" sldId="317"/>
            <ac:spMk id="3" creationId="{3D55F2D4-C20E-BEBC-1CCF-4449B0456A7E}"/>
          </ac:spMkLst>
        </pc:spChg>
        <pc:spChg chg="mod ord">
          <ac:chgData name="Lauren Yearsley (2405414)" userId="S::2405414@student.uwtsd.ac.uk::62ab86de-c56f-4db9-ba11-f2e719569363" providerId="AD" clId="Web-{1A400A9B-515B-6B66-55A4-E2274A5539BC}" dt="2024-12-21T20:34:21.745" v="2276"/>
          <ac:spMkLst>
            <pc:docMk/>
            <pc:sldMk cId="1941619646" sldId="317"/>
            <ac:spMk id="4" creationId="{C82CE1B8-1C92-D6D2-444B-652DB90E86D1}"/>
          </ac:spMkLst>
        </pc:spChg>
        <pc:spChg chg="mod ord">
          <ac:chgData name="Lauren Yearsley (2405414)" userId="S::2405414@student.uwtsd.ac.uk::62ab86de-c56f-4db9-ba11-f2e719569363" providerId="AD" clId="Web-{1A400A9B-515B-6B66-55A4-E2274A5539BC}" dt="2024-12-21T20:34:21.745" v="2276"/>
          <ac:spMkLst>
            <pc:docMk/>
            <pc:sldMk cId="1941619646" sldId="317"/>
            <ac:spMk id="14" creationId="{749C7CD1-A9AA-49E3-6734-AD9546F2DF5B}"/>
          </ac:spMkLst>
        </pc:spChg>
      </pc:sldChg>
      <pc:sldChg chg="modSp mod modClrScheme chgLayout">
        <pc:chgData name="Lauren Yearsley (2405414)" userId="S::2405414@student.uwtsd.ac.uk::62ab86de-c56f-4db9-ba11-f2e719569363" providerId="AD" clId="Web-{1A400A9B-515B-6B66-55A4-E2274A5539BC}" dt="2024-12-21T20:34:21.745" v="2276"/>
        <pc:sldMkLst>
          <pc:docMk/>
          <pc:sldMk cId="4072101725" sldId="318"/>
        </pc:sldMkLst>
        <pc:spChg chg="mod ord">
          <ac:chgData name="Lauren Yearsley (2405414)" userId="S::2405414@student.uwtsd.ac.uk::62ab86de-c56f-4db9-ba11-f2e719569363" providerId="AD" clId="Web-{1A400A9B-515B-6B66-55A4-E2274A5539BC}" dt="2024-12-21T20:34:21.745" v="2276"/>
          <ac:spMkLst>
            <pc:docMk/>
            <pc:sldMk cId="4072101725" sldId="318"/>
            <ac:spMk id="2" creationId="{AB69D854-FB65-0E93-CFE2-041F7C41DD24}"/>
          </ac:spMkLst>
        </pc:spChg>
        <pc:spChg chg="mod ord">
          <ac:chgData name="Lauren Yearsley (2405414)" userId="S::2405414@student.uwtsd.ac.uk::62ab86de-c56f-4db9-ba11-f2e719569363" providerId="AD" clId="Web-{1A400A9B-515B-6B66-55A4-E2274A5539BC}" dt="2024-12-21T20:34:21.745" v="2276"/>
          <ac:spMkLst>
            <pc:docMk/>
            <pc:sldMk cId="4072101725" sldId="318"/>
            <ac:spMk id="3" creationId="{9443EC8A-1733-CCF7-081F-EB4667CB3285}"/>
          </ac:spMkLst>
        </pc:spChg>
        <pc:spChg chg="mod ord">
          <ac:chgData name="Lauren Yearsley (2405414)" userId="S::2405414@student.uwtsd.ac.uk::62ab86de-c56f-4db9-ba11-f2e719569363" providerId="AD" clId="Web-{1A400A9B-515B-6B66-55A4-E2274A5539BC}" dt="2024-12-21T20:34:21.745" v="2276"/>
          <ac:spMkLst>
            <pc:docMk/>
            <pc:sldMk cId="4072101725" sldId="318"/>
            <ac:spMk id="4" creationId="{ACE55D3D-AA24-CF53-6679-29B3C83F7646}"/>
          </ac:spMkLst>
        </pc:spChg>
      </pc:sldChg>
      <pc:sldChg chg="modSp mod modClrScheme chgLayout">
        <pc:chgData name="Lauren Yearsley (2405414)" userId="S::2405414@student.uwtsd.ac.uk::62ab86de-c56f-4db9-ba11-f2e719569363" providerId="AD" clId="Web-{1A400A9B-515B-6B66-55A4-E2274A5539BC}" dt="2024-12-21T20:34:21.745" v="2276"/>
        <pc:sldMkLst>
          <pc:docMk/>
          <pc:sldMk cId="3969996159" sldId="319"/>
        </pc:sldMkLst>
        <pc:spChg chg="mod ord">
          <ac:chgData name="Lauren Yearsley (2405414)" userId="S::2405414@student.uwtsd.ac.uk::62ab86de-c56f-4db9-ba11-f2e719569363" providerId="AD" clId="Web-{1A400A9B-515B-6B66-55A4-E2274A5539BC}" dt="2024-12-21T20:34:21.745" v="2276"/>
          <ac:spMkLst>
            <pc:docMk/>
            <pc:sldMk cId="3969996159" sldId="319"/>
            <ac:spMk id="2" creationId="{A913EEC9-16E3-6C86-97D0-A7EC7EA09CDA}"/>
          </ac:spMkLst>
        </pc:spChg>
        <pc:spChg chg="mod ord">
          <ac:chgData name="Lauren Yearsley (2405414)" userId="S::2405414@student.uwtsd.ac.uk::62ab86de-c56f-4db9-ba11-f2e719569363" providerId="AD" clId="Web-{1A400A9B-515B-6B66-55A4-E2274A5539BC}" dt="2024-12-21T20:34:21.745" v="2276"/>
          <ac:spMkLst>
            <pc:docMk/>
            <pc:sldMk cId="3969996159" sldId="319"/>
            <ac:spMk id="4" creationId="{97DCC342-9FD1-7055-EAAC-008DC851B13F}"/>
          </ac:spMkLst>
        </pc:spChg>
        <pc:spChg chg="mod ord">
          <ac:chgData name="Lauren Yearsley (2405414)" userId="S::2405414@student.uwtsd.ac.uk::62ab86de-c56f-4db9-ba11-f2e719569363" providerId="AD" clId="Web-{1A400A9B-515B-6B66-55A4-E2274A5539BC}" dt="2024-12-21T20:34:21.745" v="2276"/>
          <ac:spMkLst>
            <pc:docMk/>
            <pc:sldMk cId="3969996159" sldId="319"/>
            <ac:spMk id="5" creationId="{2136FCF6-982C-CC37-9625-3EBFC7E7DD13}"/>
          </ac:spMkLst>
        </pc:spChg>
      </pc:sldChg>
      <pc:sldChg chg="modSp mod modClrScheme chgLayout">
        <pc:chgData name="Lauren Yearsley (2405414)" userId="S::2405414@student.uwtsd.ac.uk::62ab86de-c56f-4db9-ba11-f2e719569363" providerId="AD" clId="Web-{1A400A9B-515B-6B66-55A4-E2274A5539BC}" dt="2024-12-21T20:34:21.745" v="2276"/>
        <pc:sldMkLst>
          <pc:docMk/>
          <pc:sldMk cId="2498021601" sldId="321"/>
        </pc:sldMkLst>
        <pc:spChg chg="mod ord">
          <ac:chgData name="Lauren Yearsley (2405414)" userId="S::2405414@student.uwtsd.ac.uk::62ab86de-c56f-4db9-ba11-f2e719569363" providerId="AD" clId="Web-{1A400A9B-515B-6B66-55A4-E2274A5539BC}" dt="2024-12-21T20:34:21.745" v="2276"/>
          <ac:spMkLst>
            <pc:docMk/>
            <pc:sldMk cId="2498021601" sldId="321"/>
            <ac:spMk id="2" creationId="{1DCFAD14-1AAA-8CDA-A49B-523FD6C66F35}"/>
          </ac:spMkLst>
        </pc:spChg>
        <pc:spChg chg="mod ord">
          <ac:chgData name="Lauren Yearsley (2405414)" userId="S::2405414@student.uwtsd.ac.uk::62ab86de-c56f-4db9-ba11-f2e719569363" providerId="AD" clId="Web-{1A400A9B-515B-6B66-55A4-E2274A5539BC}" dt="2024-12-21T20:34:21.745" v="2276"/>
          <ac:spMkLst>
            <pc:docMk/>
            <pc:sldMk cId="2498021601" sldId="321"/>
            <ac:spMk id="12" creationId="{288BD9B8-D6A6-D55A-830D-4D3CC2DC3933}"/>
          </ac:spMkLst>
        </pc:spChg>
      </pc:sldChg>
      <pc:sldChg chg="modSp mod modClrScheme chgLayout">
        <pc:chgData name="Lauren Yearsley (2405414)" userId="S::2405414@student.uwtsd.ac.uk::62ab86de-c56f-4db9-ba11-f2e719569363" providerId="AD" clId="Web-{1A400A9B-515B-6B66-55A4-E2274A5539BC}" dt="2024-12-21T20:34:21.745" v="2276"/>
        <pc:sldMkLst>
          <pc:docMk/>
          <pc:sldMk cId="1686213229" sldId="322"/>
        </pc:sldMkLst>
        <pc:spChg chg="mod ord">
          <ac:chgData name="Lauren Yearsley (2405414)" userId="S::2405414@student.uwtsd.ac.uk::62ab86de-c56f-4db9-ba11-f2e719569363" providerId="AD" clId="Web-{1A400A9B-515B-6B66-55A4-E2274A5539BC}" dt="2024-12-21T20:34:21.745" v="2276"/>
          <ac:spMkLst>
            <pc:docMk/>
            <pc:sldMk cId="1686213229" sldId="322"/>
            <ac:spMk id="3" creationId="{AC21286A-7B29-3B58-1636-0F45723890AB}"/>
          </ac:spMkLst>
        </pc:spChg>
        <pc:spChg chg="mod ord">
          <ac:chgData name="Lauren Yearsley (2405414)" userId="S::2405414@student.uwtsd.ac.uk::62ab86de-c56f-4db9-ba11-f2e719569363" providerId="AD" clId="Web-{1A400A9B-515B-6B66-55A4-E2274A5539BC}" dt="2024-12-21T20:34:21.745" v="2276"/>
          <ac:spMkLst>
            <pc:docMk/>
            <pc:sldMk cId="1686213229" sldId="322"/>
            <ac:spMk id="6" creationId="{0182A448-E0EC-D4C2-37A6-F03F22122D97}"/>
          </ac:spMkLst>
        </pc:spChg>
      </pc:sldChg>
      <pc:sldChg chg="addSp delSp modSp mod modClrScheme chgLayout">
        <pc:chgData name="Lauren Yearsley (2405414)" userId="S::2405414@student.uwtsd.ac.uk::62ab86de-c56f-4db9-ba11-f2e719569363" providerId="AD" clId="Web-{1A400A9B-515B-6B66-55A4-E2274A5539BC}" dt="2024-12-21T21:10:39.458" v="3077"/>
        <pc:sldMkLst>
          <pc:docMk/>
          <pc:sldMk cId="323169514" sldId="326"/>
        </pc:sldMkLst>
        <pc:spChg chg="mod ord">
          <ac:chgData name="Lauren Yearsley (2405414)" userId="S::2405414@student.uwtsd.ac.uk::62ab86de-c56f-4db9-ba11-f2e719569363" providerId="AD" clId="Web-{1A400A9B-515B-6B66-55A4-E2274A5539BC}" dt="2024-12-21T20:34:21.745" v="2276"/>
          <ac:spMkLst>
            <pc:docMk/>
            <pc:sldMk cId="323169514" sldId="326"/>
            <ac:spMk id="2" creationId="{4F326639-3DE9-BAC6-DA38-06F6BCB3CD50}"/>
          </ac:spMkLst>
        </pc:spChg>
        <pc:spChg chg="mod">
          <ac:chgData name="Lauren Yearsley (2405414)" userId="S::2405414@student.uwtsd.ac.uk::62ab86de-c56f-4db9-ba11-f2e719569363" providerId="AD" clId="Web-{1A400A9B-515B-6B66-55A4-E2274A5539BC}" dt="2024-12-21T20:38:44.341" v="2306" actId="20577"/>
          <ac:spMkLst>
            <pc:docMk/>
            <pc:sldMk cId="323169514" sldId="326"/>
            <ac:spMk id="6" creationId="{DD66DE93-5361-00C7-1FAE-C6B07F6ED7E0}"/>
          </ac:spMkLst>
        </pc:spChg>
        <pc:inkChg chg="add">
          <ac:chgData name="Lauren Yearsley (2405414)" userId="S::2405414@student.uwtsd.ac.uk::62ab86de-c56f-4db9-ba11-f2e719569363" providerId="AD" clId="Web-{1A400A9B-515B-6B66-55A4-E2274A5539BC}" dt="2024-12-21T21:10:18.504" v="3072"/>
          <ac:inkMkLst>
            <pc:docMk/>
            <pc:sldMk cId="323169514" sldId="326"/>
            <ac:inkMk id="4" creationId="{17ABF392-62BD-00D2-5FFA-B802ADBF5CBA}"/>
          </ac:inkMkLst>
        </pc:inkChg>
        <pc:inkChg chg="add">
          <ac:chgData name="Lauren Yearsley (2405414)" userId="S::2405414@student.uwtsd.ac.uk::62ab86de-c56f-4db9-ba11-f2e719569363" providerId="AD" clId="Web-{1A400A9B-515B-6B66-55A4-E2274A5539BC}" dt="2024-12-21T21:10:20.364" v="3073"/>
          <ac:inkMkLst>
            <pc:docMk/>
            <pc:sldMk cId="323169514" sldId="326"/>
            <ac:inkMk id="5" creationId="{2E0459D3-3371-8480-1B27-47CEFCC9A842}"/>
          </ac:inkMkLst>
        </pc:inkChg>
      </pc:sldChg>
      <pc:sldChg chg="modSp new mod modClrScheme chgLayout">
        <pc:chgData name="Lauren Yearsley (2405414)" userId="S::2405414@student.uwtsd.ac.uk::62ab86de-c56f-4db9-ba11-f2e719569363" providerId="AD" clId="Web-{1A400A9B-515B-6B66-55A4-E2274A5539BC}" dt="2024-12-21T20:36:18.553" v="2289" actId="1076"/>
        <pc:sldMkLst>
          <pc:docMk/>
          <pc:sldMk cId="1870083433" sldId="327"/>
        </pc:sldMkLst>
        <pc:spChg chg="mod ord">
          <ac:chgData name="Lauren Yearsley (2405414)" userId="S::2405414@student.uwtsd.ac.uk::62ab86de-c56f-4db9-ba11-f2e719569363" providerId="AD" clId="Web-{1A400A9B-515B-6B66-55A4-E2274A5539BC}" dt="2024-12-21T20:36:15.318" v="2288" actId="1076"/>
          <ac:spMkLst>
            <pc:docMk/>
            <pc:sldMk cId="1870083433" sldId="327"/>
            <ac:spMk id="2" creationId="{5EF146C7-855C-1F2F-B8C7-1A1469E8E131}"/>
          </ac:spMkLst>
        </pc:spChg>
        <pc:spChg chg="mod ord">
          <ac:chgData name="Lauren Yearsley (2405414)" userId="S::2405414@student.uwtsd.ac.uk::62ab86de-c56f-4db9-ba11-f2e719569363" providerId="AD" clId="Web-{1A400A9B-515B-6B66-55A4-E2274A5539BC}" dt="2024-12-21T20:36:18.553" v="2289" actId="1076"/>
          <ac:spMkLst>
            <pc:docMk/>
            <pc:sldMk cId="1870083433" sldId="327"/>
            <ac:spMk id="3" creationId="{5CDDF9E8-70B0-35AB-6271-10F7E7544315}"/>
          </ac:spMkLst>
        </pc:spChg>
      </pc:sldChg>
      <pc:sldMasterChg chg="del delSldLayout">
        <pc:chgData name="Lauren Yearsley (2405414)" userId="S::2405414@student.uwtsd.ac.uk::62ab86de-c56f-4db9-ba11-f2e719569363" providerId="AD" clId="Web-{1A400A9B-515B-6B66-55A4-E2274A5539BC}" dt="2024-12-21T20:32:15.145" v="2264"/>
        <pc:sldMasterMkLst>
          <pc:docMk/>
          <pc:sldMasterMk cId="3909620354" sldId="2147483918"/>
        </pc:sldMasterMkLst>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3188801621" sldId="2147483919"/>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747872294" sldId="2147483920"/>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3402060992" sldId="2147483921"/>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307909744" sldId="2147483922"/>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1996462021" sldId="2147483923"/>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2802511053" sldId="2147483924"/>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236723478" sldId="2147483925"/>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3728755103" sldId="2147483926"/>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2460250861" sldId="2147483927"/>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131154946" sldId="2147483928"/>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1959952180" sldId="2147483929"/>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428980558" sldId="2147483930"/>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1952313479" sldId="2147483931"/>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2221783396" sldId="2147483932"/>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3473002407" sldId="2147483933"/>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1185158427" sldId="2147483934"/>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1768536969" sldId="2147483935"/>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1703696829" sldId="2147483936"/>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2937385059" sldId="2147483937"/>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3293365185" sldId="2147483938"/>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1320410791" sldId="2147483939"/>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2360175618" sldId="2147483940"/>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4213581066" sldId="2147483941"/>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2:27.193" v="2265"/>
        <pc:sldMasterMkLst>
          <pc:docMk/>
          <pc:sldMasterMk cId="1380278615" sldId="2147483942"/>
        </pc:sldMasterMkLst>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480785642" sldId="2147483943"/>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1492029320" sldId="2147483944"/>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2256871504" sldId="2147483945"/>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3873045482" sldId="2147483946"/>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3619277443" sldId="2147483947"/>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1159045110" sldId="2147483948"/>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2318896710" sldId="2147483949"/>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1299617477" sldId="2147483950"/>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688869153" sldId="2147483951"/>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3866592933" sldId="2147483952"/>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1933062414" sldId="2147483953"/>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1886993635" sldId="2147483954"/>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2859410534" sldId="2147483955"/>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3734216925" sldId="2147483956"/>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303731964" sldId="2147483957"/>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3510663245" sldId="2147483958"/>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3135823244" sldId="2147483959"/>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582996558" sldId="2147483960"/>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367559608" sldId="2147483961"/>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17578982" sldId="2147483962"/>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2945210367" sldId="2147483963"/>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2663251064" sldId="2147483964"/>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2992518474" sldId="2147483965"/>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2:35.427" v="2266"/>
        <pc:sldMasterMkLst>
          <pc:docMk/>
          <pc:sldMasterMk cId="4237491774" sldId="2147483966"/>
        </pc:sldMasterMkLst>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167707276" sldId="2147483967"/>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360534749" sldId="2147483968"/>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933451741" sldId="2147483969"/>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2898299391" sldId="2147483970"/>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3489373258" sldId="2147483971"/>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3422845160" sldId="2147483972"/>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1412211740" sldId="2147483973"/>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436192816" sldId="2147483974"/>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1752080547" sldId="2147483975"/>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437304785" sldId="2147483976"/>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1314559016" sldId="2147483977"/>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4112253661" sldId="2147483978"/>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2983790830" sldId="2147483979"/>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398627074" sldId="2147483980"/>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391119572" sldId="2147483981"/>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1920837925" sldId="2147483982"/>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73472775" sldId="2147483983"/>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1167798674" sldId="2147483984"/>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2352712622" sldId="2147483985"/>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3770256329" sldId="2147483986"/>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1279876818" sldId="2147483987"/>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684970254" sldId="2147483988"/>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62437049" sldId="2147483989"/>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3208419247" sldId="2147483990"/>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2316847309" sldId="2147483991"/>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729800769" sldId="2147483992"/>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4123774411" sldId="2147483993"/>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696962747" sldId="2147483994"/>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2:58.991" v="2267"/>
        <pc:sldMasterMkLst>
          <pc:docMk/>
          <pc:sldMasterMk cId="1438022472" sldId="2147483995"/>
        </pc:sldMasterMkLst>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4274960848" sldId="2147483996"/>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2557769254" sldId="2147483997"/>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3866367948" sldId="2147483998"/>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2841261067" sldId="2147483999"/>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146104046" sldId="2147484000"/>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1259630840" sldId="2147484001"/>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2212372075" sldId="2147484002"/>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576698843" sldId="2147484003"/>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1403246308" sldId="2147484004"/>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3662048204" sldId="2147484005"/>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1485594340" sldId="2147484006"/>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2447944842" sldId="2147484007"/>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3992849574" sldId="2147484008"/>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3915465895" sldId="2147484009"/>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3209050251" sldId="2147484010"/>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1056690435" sldId="2147484011"/>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2193162673" sldId="2147484012"/>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4243670328" sldId="2147484013"/>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1810631601" sldId="2147484014"/>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2704657709" sldId="2147484015"/>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4289225706" sldId="2147484016"/>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403932902" sldId="2147484017"/>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4151236974" sldId="2147484018"/>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3:03.679" v="2268"/>
        <pc:sldMasterMkLst>
          <pc:docMk/>
          <pc:sldMasterMk cId="2542636898" sldId="2147484019"/>
        </pc:sldMasterMkLst>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4138688489" sldId="2147484020"/>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3056220887" sldId="2147484021"/>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3642414872" sldId="2147484022"/>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3539892568" sldId="2147484023"/>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4287847175" sldId="2147484024"/>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2255496253" sldId="2147484025"/>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1483436024" sldId="2147484026"/>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4165710344" sldId="2147484027"/>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674329720" sldId="2147484028"/>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961841176" sldId="2147484029"/>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743683602" sldId="2147484030"/>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2489716926" sldId="2147484031"/>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127132011" sldId="2147484032"/>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2129604179" sldId="2147484033"/>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1438666989" sldId="2147484034"/>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866240359" sldId="2147484035"/>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3047584024" sldId="2147484036"/>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2027809599" sldId="2147484037"/>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1818948128" sldId="2147484038"/>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42311582" sldId="2147484039"/>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1722091406" sldId="2147484040"/>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3066664650" sldId="2147484041"/>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1906851481" sldId="2147484042"/>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3:16.132" v="2269"/>
        <pc:sldMasterMkLst>
          <pc:docMk/>
          <pc:sldMasterMk cId="82253690" sldId="2147484043"/>
        </pc:sldMasterMkLst>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653864034" sldId="2147484044"/>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3411968429" sldId="2147484045"/>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3656753891" sldId="2147484046"/>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1033159104" sldId="2147484047"/>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2345089102" sldId="2147484048"/>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3571284209" sldId="2147484049"/>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2252837075" sldId="2147484050"/>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2274090070" sldId="2147484051"/>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789714009" sldId="2147484052"/>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2246385484" sldId="2147484053"/>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758508291" sldId="2147484054"/>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753027073" sldId="2147484055"/>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825517398" sldId="2147484056"/>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1299861556" sldId="2147484057"/>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2058626782" sldId="2147484058"/>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4279675633" sldId="2147484059"/>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2427669211" sldId="2147484060"/>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2413778091" sldId="2147484061"/>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4079070577" sldId="2147484062"/>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992743337" sldId="2147484063"/>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1767931804" sldId="2147484064"/>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2263959891" sldId="2147484065"/>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2666117607" sldId="2147484066"/>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3:22.242" v="2270"/>
        <pc:sldMasterMkLst>
          <pc:docMk/>
          <pc:sldMasterMk cId="1828808409" sldId="2147484067"/>
        </pc:sldMasterMkLst>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530315094" sldId="2147484068"/>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3043309574" sldId="2147484069"/>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3397901428" sldId="2147484070"/>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992642386" sldId="2147484071"/>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1186515340" sldId="2147484072"/>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1630946114" sldId="2147484073"/>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3951365976" sldId="2147484074"/>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3702865716" sldId="2147484075"/>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207299409" sldId="2147484076"/>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3719226646" sldId="2147484077"/>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1989498474" sldId="2147484078"/>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1116869177" sldId="2147484079"/>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3656152708" sldId="2147484080"/>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1440567595" sldId="2147484081"/>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2166798451" sldId="2147484082"/>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2956003376" sldId="2147484083"/>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1441003922" sldId="2147484084"/>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4274775620" sldId="2147484085"/>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1176519062" sldId="2147484086"/>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1328784251" sldId="2147484087"/>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4244228156" sldId="2147484088"/>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801520233" sldId="2147484089"/>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166863221" sldId="2147484090"/>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3:28.008" v="2271"/>
        <pc:sldMasterMkLst>
          <pc:docMk/>
          <pc:sldMasterMk cId="1148343510" sldId="2147484091"/>
        </pc:sldMasterMkLst>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3106946247" sldId="2147484092"/>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2671947050" sldId="2147484093"/>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574820141" sldId="2147484094"/>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2204374886" sldId="2147484095"/>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1309257603" sldId="2147484096"/>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2433567836" sldId="2147484097"/>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2672795672" sldId="2147484098"/>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4241164101" sldId="2147484099"/>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3199249956" sldId="2147484100"/>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1301354020" sldId="2147484101"/>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1267501007" sldId="2147484102"/>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3196690759" sldId="2147484103"/>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3222916276" sldId="2147484104"/>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3781409786" sldId="2147484105"/>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2177815089" sldId="2147484106"/>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1099727841" sldId="2147484107"/>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273352067" sldId="2147484108"/>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662708043" sldId="2147484109"/>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2914281755" sldId="2147484110"/>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1037536177" sldId="2147484111"/>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2126822839" sldId="2147484112"/>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1457202575" sldId="2147484113"/>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3011359135" sldId="2147484114"/>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3:42.805" v="2272"/>
        <pc:sldMasterMkLst>
          <pc:docMk/>
          <pc:sldMasterMk cId="2833579761" sldId="2147484115"/>
        </pc:sldMasterMkLst>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1391462891" sldId="2147484116"/>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2955568260" sldId="2147484117"/>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4290365666" sldId="2147484118"/>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391845834" sldId="2147484119"/>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1383725186" sldId="2147484120"/>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303805898" sldId="2147484121"/>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4097634541" sldId="2147484122"/>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2436460379" sldId="2147484123"/>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3971484485" sldId="2147484124"/>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3127792812" sldId="2147484125"/>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1021103893" sldId="2147484126"/>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3524257111" sldId="2147484127"/>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977045795" sldId="2147484128"/>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3987289174" sldId="2147484129"/>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3759298241" sldId="2147484130"/>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2719116884" sldId="2147484131"/>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749653779" sldId="2147484132"/>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2860964054" sldId="2147484133"/>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1107883293" sldId="2147484134"/>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2041033390" sldId="2147484135"/>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3839938330" sldId="2147484136"/>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1982208855" sldId="2147484137"/>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995208935" sldId="2147484138"/>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3:58.962" v="2273"/>
        <pc:sldMasterMkLst>
          <pc:docMk/>
          <pc:sldMasterMk cId="3847200750" sldId="2147484139"/>
        </pc:sldMasterMkLst>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4130780716" sldId="2147484140"/>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4121457749" sldId="2147484141"/>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3933726931" sldId="2147484142"/>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1499970167" sldId="2147484143"/>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1117798915" sldId="2147484144"/>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4121989782" sldId="2147484145"/>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3028559215" sldId="2147484146"/>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2739386545" sldId="2147484147"/>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3644810281" sldId="2147484148"/>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1228428114" sldId="2147484149"/>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33666583" sldId="2147484150"/>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2032872143" sldId="2147484151"/>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919128823" sldId="2147484152"/>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2761917882" sldId="2147484153"/>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3136111063" sldId="2147484154"/>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1663499611" sldId="2147484155"/>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3173172982" sldId="2147484156"/>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1361959401" sldId="2147484157"/>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3907129446" sldId="2147484158"/>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3666808672" sldId="2147484159"/>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2938987887" sldId="2147484160"/>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3552348972" sldId="2147484161"/>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3999160904" sldId="2147484162"/>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4:05.478" v="2274"/>
        <pc:sldMasterMkLst>
          <pc:docMk/>
          <pc:sldMasterMk cId="2195316914" sldId="2147484163"/>
        </pc:sldMasterMkLst>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3996279121" sldId="2147484164"/>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2351295875" sldId="2147484165"/>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1335116513" sldId="2147484166"/>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420757327" sldId="2147484167"/>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2443266924" sldId="2147484168"/>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2005752706" sldId="2147484169"/>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508546953" sldId="2147484170"/>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928321335" sldId="2147484171"/>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3518244687" sldId="2147484172"/>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2783429" sldId="2147484173"/>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539587101" sldId="2147484174"/>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1382134530" sldId="2147484175"/>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4267314918" sldId="2147484176"/>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255608745" sldId="2147484177"/>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3149846924" sldId="2147484178"/>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334947102" sldId="2147484179"/>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428992742" sldId="2147484180"/>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2952319109" sldId="2147484181"/>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4186815575" sldId="2147484182"/>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983009632" sldId="2147484183"/>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2273326993" sldId="2147484184"/>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3960294685" sldId="2147484185"/>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1305651627" sldId="2147484186"/>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4054069027" sldId="2147484187"/>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2201047592" sldId="2147484188"/>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379238381" sldId="2147484189"/>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1308813361" sldId="2147484190"/>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2492207570" sldId="2147484191"/>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4020075397" sldId="2147484192"/>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4:12.151" v="2275"/>
        <pc:sldMasterMkLst>
          <pc:docMk/>
          <pc:sldMasterMk cId="1259394952" sldId="2147484193"/>
        </pc:sldMasterMkLst>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2892877790" sldId="2147484194"/>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1602546080" sldId="2147484195"/>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2410245773" sldId="2147484196"/>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1166698889" sldId="2147484197"/>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713852151" sldId="2147484198"/>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1885423196" sldId="2147484199"/>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4018217202" sldId="2147484200"/>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1356665050" sldId="2147484201"/>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379346836" sldId="2147484202"/>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4036505161" sldId="2147484203"/>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4142035046" sldId="2147484204"/>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3352046430" sldId="2147484205"/>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4021236076" sldId="2147484206"/>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3003914795" sldId="2147484207"/>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2930412642" sldId="2147484208"/>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3792569550" sldId="2147484209"/>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3397738494" sldId="2147484210"/>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2674671484" sldId="2147484211"/>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4196113825" sldId="2147484212"/>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1177011609" sldId="2147484213"/>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28868667" sldId="2147484214"/>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532922226" sldId="2147484215"/>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3123729068" sldId="2147484216"/>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577493537" sldId="2147484217"/>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3041064428" sldId="2147484218"/>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2013685628" sldId="2147484219"/>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1052822734" sldId="2147484220"/>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2585872412" sldId="2147484221"/>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652347240" sldId="2147484222"/>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4:21.745" v="2276"/>
        <pc:sldMasterMkLst>
          <pc:docMk/>
          <pc:sldMasterMk cId="1458881613" sldId="2147484223"/>
        </pc:sldMasterMkLst>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2433064560" sldId="2147484224"/>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2751243358" sldId="2147484225"/>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1514959021" sldId="2147484226"/>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2947744674" sldId="2147484227"/>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3686339638" sldId="2147484228"/>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507216345" sldId="2147484229"/>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3286352389" sldId="2147484230"/>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3431212738" sldId="2147484231"/>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2416549230" sldId="2147484232"/>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4060657921" sldId="2147484233"/>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947958704" sldId="2147484234"/>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304515849" sldId="2147484235"/>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4244968207" sldId="2147484236"/>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1712161737" sldId="2147484237"/>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4097806356" sldId="2147484238"/>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1546401385" sldId="2147484239"/>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3573171115" sldId="2147484240"/>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3897241775" sldId="2147484241"/>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3517325994" sldId="2147484242"/>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3106720538" sldId="2147484243"/>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1602571773" sldId="2147484244"/>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4055483408" sldId="2147484245"/>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2585758397" sldId="2147484246"/>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1671550490" sldId="2147484247"/>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759996512" sldId="2147484248"/>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437402920" sldId="2147484249"/>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1676951433" sldId="2147484250"/>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3673529877" sldId="2147484251"/>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1031933029" sldId="2147484252"/>
          </pc:sldLayoutMkLst>
        </pc:sldLayoutChg>
      </pc:sldMasterChg>
      <pc:sldMasterChg chg="add addSldLayout modSldLayout">
        <pc:chgData name="Lauren Yearsley (2405414)" userId="S::2405414@student.uwtsd.ac.uk::62ab86de-c56f-4db9-ba11-f2e719569363" providerId="AD" clId="Web-{1A400A9B-515B-6B66-55A4-E2274A5539BC}" dt="2024-12-21T20:34:21.745" v="2276"/>
        <pc:sldMasterMkLst>
          <pc:docMk/>
          <pc:sldMasterMk cId="3280559624" sldId="2147484253"/>
        </pc:sldMasterMkLst>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1708408101" sldId="2147484254"/>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3491002296" sldId="2147484255"/>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3238712541" sldId="2147484256"/>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4018238308" sldId="2147484257"/>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2301869833" sldId="2147484258"/>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1127740292" sldId="2147484259"/>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1837194845" sldId="2147484260"/>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3667812667" sldId="2147484261"/>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1259004735" sldId="2147484262"/>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1561364831" sldId="2147484263"/>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492660924" sldId="2147484264"/>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2818450537" sldId="2147484265"/>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888209060" sldId="2147484266"/>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1675179592" sldId="2147484267"/>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3167531266" sldId="2147484268"/>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1569651443" sldId="2147484269"/>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2341131386" sldId="2147484270"/>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1904806774" sldId="2147484271"/>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342842678" sldId="2147484272"/>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2058465437" sldId="2147484273"/>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3712223564" sldId="2147484274"/>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335547346" sldId="2147484275"/>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2369784065" sldId="2147484276"/>
          </pc:sldLayoutMkLst>
        </pc:sldLayoutChg>
      </pc:sldMasterChg>
    </pc:docChg>
  </pc:docChgLst>
  <pc:docChgLst>
    <pc:chgData name="Lauren Yearsley (2405414)" userId="S::2405414@student.uwtsd.ac.uk::62ab86de-c56f-4db9-ba11-f2e719569363" providerId="AD" clId="Web-{42E243FF-EC78-D107-4E19-56FCF165A284}"/>
    <pc:docChg chg="addSld modSld">
      <pc:chgData name="Lauren Yearsley (2405414)" userId="S::2405414@student.uwtsd.ac.uk::62ab86de-c56f-4db9-ba11-f2e719569363" providerId="AD" clId="Web-{42E243FF-EC78-D107-4E19-56FCF165A284}" dt="2025-01-14T14:48:53.301" v="826" actId="20577"/>
      <pc:docMkLst>
        <pc:docMk/>
      </pc:docMkLst>
      <pc:sldChg chg="addAnim modAnim">
        <pc:chgData name="Lauren Yearsley (2405414)" userId="S::2405414@student.uwtsd.ac.uk::62ab86de-c56f-4db9-ba11-f2e719569363" providerId="AD" clId="Web-{42E243FF-EC78-D107-4E19-56FCF165A284}" dt="2025-01-14T13:25:46.746" v="12"/>
        <pc:sldMkLst>
          <pc:docMk/>
          <pc:sldMk cId="2952923800" sldId="281"/>
        </pc:sldMkLst>
      </pc:sldChg>
      <pc:sldChg chg="addAnim modAnim">
        <pc:chgData name="Lauren Yearsley (2405414)" userId="S::2405414@student.uwtsd.ac.uk::62ab86de-c56f-4db9-ba11-f2e719569363" providerId="AD" clId="Web-{42E243FF-EC78-D107-4E19-56FCF165A284}" dt="2025-01-14T13:24:21.350" v="7"/>
        <pc:sldMkLst>
          <pc:docMk/>
          <pc:sldMk cId="3913219759" sldId="304"/>
        </pc:sldMkLst>
      </pc:sldChg>
      <pc:sldChg chg="addAnim modAnim">
        <pc:chgData name="Lauren Yearsley (2405414)" userId="S::2405414@student.uwtsd.ac.uk::62ab86de-c56f-4db9-ba11-f2e719569363" providerId="AD" clId="Web-{42E243FF-EC78-D107-4E19-56FCF165A284}" dt="2025-01-14T13:23:48.144" v="2"/>
        <pc:sldMkLst>
          <pc:docMk/>
          <pc:sldMk cId="2202437675" sldId="312"/>
        </pc:sldMkLst>
      </pc:sldChg>
      <pc:sldChg chg="modSp">
        <pc:chgData name="Lauren Yearsley (2405414)" userId="S::2405414@student.uwtsd.ac.uk::62ab86de-c56f-4db9-ba11-f2e719569363" providerId="AD" clId="Web-{42E243FF-EC78-D107-4E19-56FCF165A284}" dt="2025-01-14T14:48:53.301" v="826" actId="20577"/>
        <pc:sldMkLst>
          <pc:docMk/>
          <pc:sldMk cId="1131718056" sldId="314"/>
        </pc:sldMkLst>
        <pc:spChg chg="mod">
          <ac:chgData name="Lauren Yearsley (2405414)" userId="S::2405414@student.uwtsd.ac.uk::62ab86de-c56f-4db9-ba11-f2e719569363" providerId="AD" clId="Web-{42E243FF-EC78-D107-4E19-56FCF165A284}" dt="2025-01-14T14:48:53.301" v="826" actId="20577"/>
          <ac:spMkLst>
            <pc:docMk/>
            <pc:sldMk cId="1131718056" sldId="314"/>
            <ac:spMk id="4" creationId="{BDDD6BDC-E008-6AB7-55A1-46ED9BCF054F}"/>
          </ac:spMkLst>
        </pc:spChg>
      </pc:sldChg>
      <pc:sldChg chg="addSp delSp modSp">
        <pc:chgData name="Lauren Yearsley (2405414)" userId="S::2405414@student.uwtsd.ac.uk::62ab86de-c56f-4db9-ba11-f2e719569363" providerId="AD" clId="Web-{42E243FF-EC78-D107-4E19-56FCF165A284}" dt="2025-01-14T14:44:30.119" v="722" actId="20577"/>
        <pc:sldMkLst>
          <pc:docMk/>
          <pc:sldMk cId="323169514" sldId="326"/>
        </pc:sldMkLst>
        <pc:spChg chg="add mod">
          <ac:chgData name="Lauren Yearsley (2405414)" userId="S::2405414@student.uwtsd.ac.uk::62ab86de-c56f-4db9-ba11-f2e719569363" providerId="AD" clId="Web-{42E243FF-EC78-D107-4E19-56FCF165A284}" dt="2025-01-14T14:44:30.119" v="722" actId="20577"/>
          <ac:spMkLst>
            <pc:docMk/>
            <pc:sldMk cId="323169514" sldId="326"/>
            <ac:spMk id="10" creationId="{EEF79E4D-4B2E-71A9-634E-A1D87B4353A1}"/>
          </ac:spMkLst>
        </pc:spChg>
        <pc:picChg chg="add mod">
          <ac:chgData name="Lauren Yearsley (2405414)" userId="S::2405414@student.uwtsd.ac.uk::62ab86de-c56f-4db9-ba11-f2e719569363" providerId="AD" clId="Web-{42E243FF-EC78-D107-4E19-56FCF165A284}" dt="2025-01-14T14:04:38.445" v="671" actId="1076"/>
          <ac:picMkLst>
            <pc:docMk/>
            <pc:sldMk cId="323169514" sldId="326"/>
            <ac:picMk id="11" creationId="{689474BA-E112-2CF7-091B-0CFC1A37B2AE}"/>
          </ac:picMkLst>
        </pc:picChg>
      </pc:sldChg>
      <pc:sldChg chg="delSp modSp">
        <pc:chgData name="Lauren Yearsley (2405414)" userId="S::2405414@student.uwtsd.ac.uk::62ab86de-c56f-4db9-ba11-f2e719569363" providerId="AD" clId="Web-{42E243FF-EC78-D107-4E19-56FCF165A284}" dt="2025-01-14T14:47:09.234" v="785" actId="20577"/>
        <pc:sldMkLst>
          <pc:docMk/>
          <pc:sldMk cId="4129417959" sldId="332"/>
        </pc:sldMkLst>
        <pc:spChg chg="mod">
          <ac:chgData name="Lauren Yearsley (2405414)" userId="S::2405414@student.uwtsd.ac.uk::62ab86de-c56f-4db9-ba11-f2e719569363" providerId="AD" clId="Web-{42E243FF-EC78-D107-4E19-56FCF165A284}" dt="2025-01-14T14:47:09.234" v="785" actId="20577"/>
          <ac:spMkLst>
            <pc:docMk/>
            <pc:sldMk cId="4129417959" sldId="332"/>
            <ac:spMk id="3" creationId="{8B48B681-C1EE-0BC8-5320-6B432B19F2FD}"/>
          </ac:spMkLst>
        </pc:spChg>
      </pc:sldChg>
      <pc:sldChg chg="modSp new">
        <pc:chgData name="Lauren Yearsley (2405414)" userId="S::2405414@student.uwtsd.ac.uk::62ab86de-c56f-4db9-ba11-f2e719569363" providerId="AD" clId="Web-{42E243FF-EC78-D107-4E19-56FCF165A284}" dt="2025-01-14T14:03:06.672" v="661" actId="20577"/>
        <pc:sldMkLst>
          <pc:docMk/>
          <pc:sldMk cId="2346276551" sldId="335"/>
        </pc:sldMkLst>
        <pc:spChg chg="mod">
          <ac:chgData name="Lauren Yearsley (2405414)" userId="S::2405414@student.uwtsd.ac.uk::62ab86de-c56f-4db9-ba11-f2e719569363" providerId="AD" clId="Web-{42E243FF-EC78-D107-4E19-56FCF165A284}" dt="2025-01-14T13:42:16.520" v="283" actId="1076"/>
          <ac:spMkLst>
            <pc:docMk/>
            <pc:sldMk cId="2346276551" sldId="335"/>
            <ac:spMk id="2" creationId="{D919A6C0-663D-A09D-D411-382B1D49DD2D}"/>
          </ac:spMkLst>
        </pc:spChg>
        <pc:spChg chg="mod">
          <ac:chgData name="Lauren Yearsley (2405414)" userId="S::2405414@student.uwtsd.ac.uk::62ab86de-c56f-4db9-ba11-f2e719569363" providerId="AD" clId="Web-{42E243FF-EC78-D107-4E19-56FCF165A284}" dt="2025-01-14T14:03:06.672" v="661" actId="20577"/>
          <ac:spMkLst>
            <pc:docMk/>
            <pc:sldMk cId="2346276551" sldId="335"/>
            <ac:spMk id="3" creationId="{BCFE4CE2-6871-539E-3333-9E92B23DC1C8}"/>
          </ac:spMkLst>
        </pc:spChg>
      </pc:sldChg>
    </pc:docChg>
  </pc:docChgLst>
  <pc:docChgLst>
    <pc:chgData name="Elizabeth Halls" userId="S::elizabeth.halls@uwtsd.ac.uk::dde1d3aa-8670-4174-8d7c-d5fe36b3585c" providerId="AD" clId="Web-{A1E8A012-8300-8CFE-2564-5F16B6F18212}"/>
    <pc:docChg chg="modSld">
      <pc:chgData name="Elizabeth Halls" userId="S::elizabeth.halls@uwtsd.ac.uk::dde1d3aa-8670-4174-8d7c-d5fe36b3585c" providerId="AD" clId="Web-{A1E8A012-8300-8CFE-2564-5F16B6F18212}" dt="2024-12-20T12:42:25.855" v="41" actId="20577"/>
      <pc:docMkLst>
        <pc:docMk/>
      </pc:docMkLst>
      <pc:sldChg chg="modSp">
        <pc:chgData name="Elizabeth Halls" userId="S::elizabeth.halls@uwtsd.ac.uk::dde1d3aa-8670-4174-8d7c-d5fe36b3585c" providerId="AD" clId="Web-{A1E8A012-8300-8CFE-2564-5F16B6F18212}" dt="2024-12-20T12:42:25.855" v="41" actId="20577"/>
        <pc:sldMkLst>
          <pc:docMk/>
          <pc:sldMk cId="685681062" sldId="282"/>
        </pc:sldMkLst>
        <pc:spChg chg="mod">
          <ac:chgData name="Elizabeth Halls" userId="S::elizabeth.halls@uwtsd.ac.uk::dde1d3aa-8670-4174-8d7c-d5fe36b3585c" providerId="AD" clId="Web-{A1E8A012-8300-8CFE-2564-5F16B6F18212}" dt="2024-12-20T12:42:25.855" v="41" actId="20577"/>
          <ac:spMkLst>
            <pc:docMk/>
            <pc:sldMk cId="685681062" sldId="282"/>
            <ac:spMk id="2" creationId="{FD5E8954-9BCB-7FD9-A210-38DC54382D45}"/>
          </ac:spMkLst>
        </pc:spChg>
      </pc:sldChg>
      <pc:sldChg chg="modSp">
        <pc:chgData name="Elizabeth Halls" userId="S::elizabeth.halls@uwtsd.ac.uk::dde1d3aa-8670-4174-8d7c-d5fe36b3585c" providerId="AD" clId="Web-{A1E8A012-8300-8CFE-2564-5F16B6F18212}" dt="2024-12-20T12:40:27.960" v="39" actId="20577"/>
        <pc:sldMkLst>
          <pc:docMk/>
          <pc:sldMk cId="1131718056" sldId="314"/>
        </pc:sldMkLst>
        <pc:spChg chg="mod">
          <ac:chgData name="Elizabeth Halls" userId="S::elizabeth.halls@uwtsd.ac.uk::dde1d3aa-8670-4174-8d7c-d5fe36b3585c" providerId="AD" clId="Web-{A1E8A012-8300-8CFE-2564-5F16B6F18212}" dt="2024-12-20T12:40:27.960" v="39" actId="20577"/>
          <ac:spMkLst>
            <pc:docMk/>
            <pc:sldMk cId="1131718056" sldId="314"/>
            <ac:spMk id="4" creationId="{BDDD6BDC-E008-6AB7-55A1-46ED9BCF054F}"/>
          </ac:spMkLst>
        </pc:spChg>
      </pc:sldChg>
    </pc:docChg>
  </pc:docChgLst>
  <pc:docChgLst>
    <pc:chgData name="Lauren Yearsley (2405414)" userId="S::2405414@student.uwtsd.ac.uk::62ab86de-c56f-4db9-ba11-f2e719569363" providerId="AD" clId="Web-{DF88A5D2-4154-24C3-A37F-8C562D4E9BC2}"/>
    <pc:docChg chg="addSld delSld modSld sldOrd modMainMaster">
      <pc:chgData name="Lauren Yearsley (2405414)" userId="S::2405414@student.uwtsd.ac.uk::62ab86de-c56f-4db9-ba11-f2e719569363" providerId="AD" clId="Web-{DF88A5D2-4154-24C3-A37F-8C562D4E9BC2}" dt="2025-01-17T22:30:59.879" v="2620" actId="20577"/>
      <pc:docMkLst>
        <pc:docMk/>
      </pc:docMkLst>
      <pc:sldChg chg="modTransition addAnim delAnim">
        <pc:chgData name="Lauren Yearsley (2405414)" userId="S::2405414@student.uwtsd.ac.uk::62ab86de-c56f-4db9-ba11-f2e719569363" providerId="AD" clId="Web-{DF88A5D2-4154-24C3-A37F-8C562D4E9BC2}" dt="2025-01-17T10:49:54.690" v="1118"/>
        <pc:sldMkLst>
          <pc:docMk/>
          <pc:sldMk cId="2952923800" sldId="281"/>
        </pc:sldMkLst>
      </pc:sldChg>
      <pc:sldChg chg="modSp modTransition addAnim">
        <pc:chgData name="Lauren Yearsley (2405414)" userId="S::2405414@student.uwtsd.ac.uk::62ab86de-c56f-4db9-ba11-f2e719569363" providerId="AD" clId="Web-{DF88A5D2-4154-24C3-A37F-8C562D4E9BC2}" dt="2025-01-17T10:55:17.370" v="1140"/>
        <pc:sldMkLst>
          <pc:docMk/>
          <pc:sldMk cId="685681062" sldId="282"/>
        </pc:sldMkLst>
        <pc:spChg chg="mod">
          <ac:chgData name="Lauren Yearsley (2405414)" userId="S::2405414@student.uwtsd.ac.uk::62ab86de-c56f-4db9-ba11-f2e719569363" providerId="AD" clId="Web-{DF88A5D2-4154-24C3-A37F-8C562D4E9BC2}" dt="2025-01-17T10:33:48.526" v="904" actId="20577"/>
          <ac:spMkLst>
            <pc:docMk/>
            <pc:sldMk cId="685681062" sldId="282"/>
            <ac:spMk id="3" creationId="{75111C33-898C-4414-4665-5136EB6FC126}"/>
          </ac:spMkLst>
        </pc:spChg>
      </pc:sldChg>
      <pc:sldChg chg="modSp modTransition delAnim">
        <pc:chgData name="Lauren Yearsley (2405414)" userId="S::2405414@student.uwtsd.ac.uk::62ab86de-c56f-4db9-ba11-f2e719569363" providerId="AD" clId="Web-{DF88A5D2-4154-24C3-A37F-8C562D4E9BC2}" dt="2025-01-17T11:43:11.518" v="1766" actId="20577"/>
        <pc:sldMkLst>
          <pc:docMk/>
          <pc:sldMk cId="3913219759" sldId="304"/>
        </pc:sldMkLst>
        <pc:spChg chg="mod">
          <ac:chgData name="Lauren Yearsley (2405414)" userId="S::2405414@student.uwtsd.ac.uk::62ab86de-c56f-4db9-ba11-f2e719569363" providerId="AD" clId="Web-{DF88A5D2-4154-24C3-A37F-8C562D4E9BC2}" dt="2025-01-17T11:26:30.119" v="1302" actId="1076"/>
          <ac:spMkLst>
            <pc:docMk/>
            <pc:sldMk cId="3913219759" sldId="304"/>
            <ac:spMk id="2" creationId="{13021072-4A77-DB4D-DF41-58EADB7DA94E}"/>
          </ac:spMkLst>
        </pc:spChg>
        <pc:spChg chg="mod">
          <ac:chgData name="Lauren Yearsley (2405414)" userId="S::2405414@student.uwtsd.ac.uk::62ab86de-c56f-4db9-ba11-f2e719569363" providerId="AD" clId="Web-{DF88A5D2-4154-24C3-A37F-8C562D4E9BC2}" dt="2025-01-17T11:43:11.518" v="1766" actId="20577"/>
          <ac:spMkLst>
            <pc:docMk/>
            <pc:sldMk cId="3913219759" sldId="304"/>
            <ac:spMk id="3" creationId="{D4D22962-3C7F-E480-5C35-7F4860A098E1}"/>
          </ac:spMkLst>
        </pc:spChg>
      </pc:sldChg>
      <pc:sldChg chg="modSp modTransition addAnim delAnim">
        <pc:chgData name="Lauren Yearsley (2405414)" userId="S::2405414@student.uwtsd.ac.uk::62ab86de-c56f-4db9-ba11-f2e719569363" providerId="AD" clId="Web-{DF88A5D2-4154-24C3-A37F-8C562D4E9BC2}" dt="2025-01-17T10:51:16.755" v="1123"/>
        <pc:sldMkLst>
          <pc:docMk/>
          <pc:sldMk cId="2906491918" sldId="307"/>
        </pc:sldMkLst>
        <pc:spChg chg="mod">
          <ac:chgData name="Lauren Yearsley (2405414)" userId="S::2405414@student.uwtsd.ac.uk::62ab86de-c56f-4db9-ba11-f2e719569363" providerId="AD" clId="Web-{DF88A5D2-4154-24C3-A37F-8C562D4E9BC2}" dt="2025-01-17T10:35:29.638" v="922" actId="20577"/>
          <ac:spMkLst>
            <pc:docMk/>
            <pc:sldMk cId="2906491918" sldId="307"/>
            <ac:spMk id="4" creationId="{BF4C42E1-A91C-A0AF-BA53-0B661AD142D1}"/>
          </ac:spMkLst>
        </pc:spChg>
      </pc:sldChg>
      <pc:sldChg chg="modTransition addAnim delAnim">
        <pc:chgData name="Lauren Yearsley (2405414)" userId="S::2405414@student.uwtsd.ac.uk::62ab86de-c56f-4db9-ba11-f2e719569363" providerId="AD" clId="Web-{DF88A5D2-4154-24C3-A37F-8C562D4E9BC2}" dt="2025-01-17T10:48:18.797" v="1099"/>
        <pc:sldMkLst>
          <pc:docMk/>
          <pc:sldMk cId="2202437675" sldId="312"/>
        </pc:sldMkLst>
      </pc:sldChg>
      <pc:sldChg chg="modSp modTransition">
        <pc:chgData name="Lauren Yearsley (2405414)" userId="S::2405414@student.uwtsd.ac.uk::62ab86de-c56f-4db9-ba11-f2e719569363" providerId="AD" clId="Web-{DF88A5D2-4154-24C3-A37F-8C562D4E9BC2}" dt="2025-01-17T22:30:59.879" v="2620" actId="20577"/>
        <pc:sldMkLst>
          <pc:docMk/>
          <pc:sldMk cId="1131718056" sldId="314"/>
        </pc:sldMkLst>
        <pc:spChg chg="mod">
          <ac:chgData name="Lauren Yearsley (2405414)" userId="S::2405414@student.uwtsd.ac.uk::62ab86de-c56f-4db9-ba11-f2e719569363" providerId="AD" clId="Web-{DF88A5D2-4154-24C3-A37F-8C562D4E9BC2}" dt="2025-01-17T22:30:59.879" v="2620" actId="20577"/>
          <ac:spMkLst>
            <pc:docMk/>
            <pc:sldMk cId="1131718056" sldId="314"/>
            <ac:spMk id="4" creationId="{BDDD6BDC-E008-6AB7-55A1-46ED9BCF054F}"/>
          </ac:spMkLst>
        </pc:spChg>
      </pc:sldChg>
      <pc:sldChg chg="modTransition addAnim">
        <pc:chgData name="Lauren Yearsley (2405414)" userId="S::2405414@student.uwtsd.ac.uk::62ab86de-c56f-4db9-ba11-f2e719569363" providerId="AD" clId="Web-{DF88A5D2-4154-24C3-A37F-8C562D4E9BC2}" dt="2025-01-17T10:56:16.668" v="1147"/>
        <pc:sldMkLst>
          <pc:docMk/>
          <pc:sldMk cId="1941619646" sldId="317"/>
        </pc:sldMkLst>
      </pc:sldChg>
      <pc:sldChg chg="modTransition">
        <pc:chgData name="Lauren Yearsley (2405414)" userId="S::2405414@student.uwtsd.ac.uk::62ab86de-c56f-4db9-ba11-f2e719569363" providerId="AD" clId="Web-{DF88A5D2-4154-24C3-A37F-8C562D4E9BC2}" dt="2025-01-17T10:56:05.230" v="1145"/>
        <pc:sldMkLst>
          <pc:docMk/>
          <pc:sldMk cId="4072101725" sldId="318"/>
        </pc:sldMkLst>
      </pc:sldChg>
      <pc:sldChg chg="addSp delSp modSp modTransition">
        <pc:chgData name="Lauren Yearsley (2405414)" userId="S::2405414@student.uwtsd.ac.uk::62ab86de-c56f-4db9-ba11-f2e719569363" providerId="AD" clId="Web-{DF88A5D2-4154-24C3-A37F-8C562D4E9BC2}" dt="2025-01-17T10:59:10.282" v="1157"/>
        <pc:sldMkLst>
          <pc:docMk/>
          <pc:sldMk cId="3969996159" sldId="319"/>
        </pc:sldMkLst>
        <pc:spChg chg="mod">
          <ac:chgData name="Lauren Yearsley (2405414)" userId="S::2405414@student.uwtsd.ac.uk::62ab86de-c56f-4db9-ba11-f2e719569363" providerId="AD" clId="Web-{DF88A5D2-4154-24C3-A37F-8C562D4E9BC2}" dt="2025-01-17T09:48:23.272" v="195" actId="1076"/>
          <ac:spMkLst>
            <pc:docMk/>
            <pc:sldMk cId="3969996159" sldId="319"/>
            <ac:spMk id="5" creationId="{2136FCF6-982C-CC37-9625-3EBFC7E7DD13}"/>
          </ac:spMkLst>
        </pc:spChg>
        <pc:spChg chg="add del mod">
          <ac:chgData name="Lauren Yearsley (2405414)" userId="S::2405414@student.uwtsd.ac.uk::62ab86de-c56f-4db9-ba11-f2e719569363" providerId="AD" clId="Web-{DF88A5D2-4154-24C3-A37F-8C562D4E9BC2}" dt="2025-01-17T09:50:55.620" v="205"/>
          <ac:spMkLst>
            <pc:docMk/>
            <pc:sldMk cId="3969996159" sldId="319"/>
            <ac:spMk id="6" creationId="{7F015B03-B662-CF4B-F51A-D3A1DF1258EB}"/>
          </ac:spMkLst>
        </pc:spChg>
        <pc:spChg chg="add del mod">
          <ac:chgData name="Lauren Yearsley (2405414)" userId="S::2405414@student.uwtsd.ac.uk::62ab86de-c56f-4db9-ba11-f2e719569363" providerId="AD" clId="Web-{DF88A5D2-4154-24C3-A37F-8C562D4E9BC2}" dt="2025-01-17T09:50:51.573" v="204"/>
          <ac:spMkLst>
            <pc:docMk/>
            <pc:sldMk cId="3969996159" sldId="319"/>
            <ac:spMk id="7" creationId="{A52692B7-5BF3-7872-D669-037831CAFA10}"/>
          </ac:spMkLst>
        </pc:spChg>
        <pc:spChg chg="mod">
          <ac:chgData name="Lauren Yearsley (2405414)" userId="S::2405414@student.uwtsd.ac.uk::62ab86de-c56f-4db9-ba11-f2e719569363" providerId="AD" clId="Web-{DF88A5D2-4154-24C3-A37F-8C562D4E9BC2}" dt="2025-01-17T10:12:24.838" v="345" actId="1076"/>
          <ac:spMkLst>
            <pc:docMk/>
            <pc:sldMk cId="3969996159" sldId="319"/>
            <ac:spMk id="8" creationId="{8CAF09D6-9820-AA35-B1DE-3F3A99B910AC}"/>
          </ac:spMkLst>
        </pc:spChg>
        <pc:spChg chg="add del">
          <ac:chgData name="Lauren Yearsley (2405414)" userId="S::2405414@student.uwtsd.ac.uk::62ab86de-c56f-4db9-ba11-f2e719569363" providerId="AD" clId="Web-{DF88A5D2-4154-24C3-A37F-8C562D4E9BC2}" dt="2025-01-17T10:06:12.673" v="308"/>
          <ac:spMkLst>
            <pc:docMk/>
            <pc:sldMk cId="3969996159" sldId="319"/>
            <ac:spMk id="10" creationId="{12AC23F0-36A1-07E8-FC5C-660FE42C7AB5}"/>
          </ac:spMkLst>
        </pc:spChg>
        <pc:spChg chg="add mod">
          <ac:chgData name="Lauren Yearsley (2405414)" userId="S::2405414@student.uwtsd.ac.uk::62ab86de-c56f-4db9-ba11-f2e719569363" providerId="AD" clId="Web-{DF88A5D2-4154-24C3-A37F-8C562D4E9BC2}" dt="2025-01-17T10:07:29.941" v="319" actId="20577"/>
          <ac:spMkLst>
            <pc:docMk/>
            <pc:sldMk cId="3969996159" sldId="319"/>
            <ac:spMk id="11" creationId="{E35BA3FA-7CE5-1CC7-C882-3E77B44BAD73}"/>
          </ac:spMkLst>
        </pc:spChg>
        <pc:picChg chg="mod">
          <ac:chgData name="Lauren Yearsley (2405414)" userId="S::2405414@student.uwtsd.ac.uk::62ab86de-c56f-4db9-ba11-f2e719569363" providerId="AD" clId="Web-{DF88A5D2-4154-24C3-A37F-8C562D4E9BC2}" dt="2025-01-17T10:12:46.495" v="350" actId="14100"/>
          <ac:picMkLst>
            <pc:docMk/>
            <pc:sldMk cId="3969996159" sldId="319"/>
            <ac:picMk id="3" creationId="{74447BAC-C0CF-40F8-56B2-71F79C569816}"/>
          </ac:picMkLst>
        </pc:picChg>
        <pc:picChg chg="add mod">
          <ac:chgData name="Lauren Yearsley (2405414)" userId="S::2405414@student.uwtsd.ac.uk::62ab86de-c56f-4db9-ba11-f2e719569363" providerId="AD" clId="Web-{DF88A5D2-4154-24C3-A37F-8C562D4E9BC2}" dt="2025-01-17T10:12:38.448" v="349" actId="14100"/>
          <ac:picMkLst>
            <pc:docMk/>
            <pc:sldMk cId="3969996159" sldId="319"/>
            <ac:picMk id="9" creationId="{18F8A07E-F50B-0269-4932-3A863EFFEBDA}"/>
          </ac:picMkLst>
        </pc:picChg>
        <pc:picChg chg="add del mod">
          <ac:chgData name="Lauren Yearsley (2405414)" userId="S::2405414@student.uwtsd.ac.uk::62ab86de-c56f-4db9-ba11-f2e719569363" providerId="AD" clId="Web-{DF88A5D2-4154-24C3-A37F-8C562D4E9BC2}" dt="2025-01-17T10:11:08.462" v="338"/>
          <ac:picMkLst>
            <pc:docMk/>
            <pc:sldMk cId="3969996159" sldId="319"/>
            <ac:picMk id="12" creationId="{531DF6D4-D16E-99F2-4B36-7CC48D201480}"/>
          </ac:picMkLst>
        </pc:picChg>
        <pc:picChg chg="add mod">
          <ac:chgData name="Lauren Yearsley (2405414)" userId="S::2405414@student.uwtsd.ac.uk::62ab86de-c56f-4db9-ba11-f2e719569363" providerId="AD" clId="Web-{DF88A5D2-4154-24C3-A37F-8C562D4E9BC2}" dt="2025-01-17T10:12:32.807" v="348" actId="1076"/>
          <ac:picMkLst>
            <pc:docMk/>
            <pc:sldMk cId="3969996159" sldId="319"/>
            <ac:picMk id="13" creationId="{74E150AA-EADA-C16C-69BD-68501EFE42CA}"/>
          </ac:picMkLst>
        </pc:picChg>
      </pc:sldChg>
      <pc:sldChg chg="addSp modSp mod modTransition modClrScheme chgLayout">
        <pc:chgData name="Lauren Yearsley (2405414)" userId="S::2405414@student.uwtsd.ac.uk::62ab86de-c56f-4db9-ba11-f2e719569363" providerId="AD" clId="Web-{DF88A5D2-4154-24C3-A37F-8C562D4E9BC2}" dt="2025-01-17T11:21:05.251" v="1233" actId="20577"/>
        <pc:sldMkLst>
          <pc:docMk/>
          <pc:sldMk cId="2498021601" sldId="321"/>
        </pc:sldMkLst>
        <pc:spChg chg="mod ord">
          <ac:chgData name="Lauren Yearsley (2405414)" userId="S::2405414@student.uwtsd.ac.uk::62ab86de-c56f-4db9-ba11-f2e719569363" providerId="AD" clId="Web-{DF88A5D2-4154-24C3-A37F-8C562D4E9BC2}" dt="2025-01-17T11:17:59.091" v="1180"/>
          <ac:spMkLst>
            <pc:docMk/>
            <pc:sldMk cId="2498021601" sldId="321"/>
            <ac:spMk id="2" creationId="{1DCFAD14-1AAA-8CDA-A49B-523FD6C66F35}"/>
          </ac:spMkLst>
        </pc:spChg>
        <pc:spChg chg="add mod">
          <ac:chgData name="Lauren Yearsley (2405414)" userId="S::2405414@student.uwtsd.ac.uk::62ab86de-c56f-4db9-ba11-f2e719569363" providerId="AD" clId="Web-{DF88A5D2-4154-24C3-A37F-8C562D4E9BC2}" dt="2025-01-17T11:21:05.251" v="1233" actId="20577"/>
          <ac:spMkLst>
            <pc:docMk/>
            <pc:sldMk cId="2498021601" sldId="321"/>
            <ac:spMk id="3" creationId="{93BBA98F-FF7C-D11E-D7BE-59B7762C79CD}"/>
          </ac:spMkLst>
        </pc:spChg>
        <pc:spChg chg="mod ord">
          <ac:chgData name="Lauren Yearsley (2405414)" userId="S::2405414@student.uwtsd.ac.uk::62ab86de-c56f-4db9-ba11-f2e719569363" providerId="AD" clId="Web-{DF88A5D2-4154-24C3-A37F-8C562D4E9BC2}" dt="2025-01-17T11:17:59.091" v="1180"/>
          <ac:spMkLst>
            <pc:docMk/>
            <pc:sldMk cId="2498021601" sldId="321"/>
            <ac:spMk id="12" creationId="{288BD9B8-D6A6-D55A-830D-4D3CC2DC3933}"/>
          </ac:spMkLst>
        </pc:spChg>
      </pc:sldChg>
      <pc:sldChg chg="modSp modTransition">
        <pc:chgData name="Lauren Yearsley (2405414)" userId="S::2405414@student.uwtsd.ac.uk::62ab86de-c56f-4db9-ba11-f2e719569363" providerId="AD" clId="Web-{DF88A5D2-4154-24C3-A37F-8C562D4E9BC2}" dt="2025-01-17T11:16:06.916" v="1176" actId="20577"/>
        <pc:sldMkLst>
          <pc:docMk/>
          <pc:sldMk cId="1686213229" sldId="322"/>
        </pc:sldMkLst>
        <pc:spChg chg="mod">
          <ac:chgData name="Lauren Yearsley (2405414)" userId="S::2405414@student.uwtsd.ac.uk::62ab86de-c56f-4db9-ba11-f2e719569363" providerId="AD" clId="Web-{DF88A5D2-4154-24C3-A37F-8C562D4E9BC2}" dt="2025-01-17T11:16:06.916" v="1176" actId="20577"/>
          <ac:spMkLst>
            <pc:docMk/>
            <pc:sldMk cId="1686213229" sldId="322"/>
            <ac:spMk id="6" creationId="{0182A448-E0EC-D4C2-37A6-F03F22122D97}"/>
          </ac:spMkLst>
        </pc:spChg>
      </pc:sldChg>
      <pc:sldChg chg="modSp modTransition addAnim">
        <pc:chgData name="Lauren Yearsley (2405414)" userId="S::2405414@student.uwtsd.ac.uk::62ab86de-c56f-4db9-ba11-f2e719569363" providerId="AD" clId="Web-{DF88A5D2-4154-24C3-A37F-8C562D4E9BC2}" dt="2025-01-17T22:09:07.416" v="2076" actId="20577"/>
        <pc:sldMkLst>
          <pc:docMk/>
          <pc:sldMk cId="323169514" sldId="326"/>
        </pc:sldMkLst>
        <pc:spChg chg="mod">
          <ac:chgData name="Lauren Yearsley (2405414)" userId="S::2405414@student.uwtsd.ac.uk::62ab86de-c56f-4db9-ba11-f2e719569363" providerId="AD" clId="Web-{DF88A5D2-4154-24C3-A37F-8C562D4E9BC2}" dt="2025-01-17T10:34:32.949" v="913" actId="1076"/>
          <ac:spMkLst>
            <pc:docMk/>
            <pc:sldMk cId="323169514" sldId="326"/>
            <ac:spMk id="6" creationId="{DD66DE93-5361-00C7-1FAE-C6B07F6ED7E0}"/>
          </ac:spMkLst>
        </pc:spChg>
        <pc:spChg chg="mod">
          <ac:chgData name="Lauren Yearsley (2405414)" userId="S::2405414@student.uwtsd.ac.uk::62ab86de-c56f-4db9-ba11-f2e719569363" providerId="AD" clId="Web-{DF88A5D2-4154-24C3-A37F-8C562D4E9BC2}" dt="2025-01-17T22:09:07.416" v="2076" actId="20577"/>
          <ac:spMkLst>
            <pc:docMk/>
            <pc:sldMk cId="323169514" sldId="326"/>
            <ac:spMk id="10" creationId="{EEF79E4D-4B2E-71A9-634E-A1D87B4353A1}"/>
          </ac:spMkLst>
        </pc:spChg>
        <pc:picChg chg="mod">
          <ac:chgData name="Lauren Yearsley (2405414)" userId="S::2405414@student.uwtsd.ac.uk::62ab86de-c56f-4db9-ba11-f2e719569363" providerId="AD" clId="Web-{DF88A5D2-4154-24C3-A37F-8C562D4E9BC2}" dt="2025-01-17T10:35:01.903" v="920" actId="1076"/>
          <ac:picMkLst>
            <pc:docMk/>
            <pc:sldMk cId="323169514" sldId="326"/>
            <ac:picMk id="11" creationId="{689474BA-E112-2CF7-091B-0CFC1A37B2AE}"/>
          </ac:picMkLst>
        </pc:picChg>
      </pc:sldChg>
      <pc:sldChg chg="modSp modTransition addAnim">
        <pc:chgData name="Lauren Yearsley (2405414)" userId="S::2405414@student.uwtsd.ac.uk::62ab86de-c56f-4db9-ba11-f2e719569363" providerId="AD" clId="Web-{DF88A5D2-4154-24C3-A37F-8C562D4E9BC2}" dt="2025-01-17T22:16:08.884" v="2367" actId="20577"/>
        <pc:sldMkLst>
          <pc:docMk/>
          <pc:sldMk cId="1870083433" sldId="327"/>
        </pc:sldMkLst>
        <pc:spChg chg="mod">
          <ac:chgData name="Lauren Yearsley (2405414)" userId="S::2405414@student.uwtsd.ac.uk::62ab86de-c56f-4db9-ba11-f2e719569363" providerId="AD" clId="Web-{DF88A5D2-4154-24C3-A37F-8C562D4E9BC2}" dt="2025-01-17T10:33:02.337" v="898" actId="1076"/>
          <ac:spMkLst>
            <pc:docMk/>
            <pc:sldMk cId="1870083433" sldId="327"/>
            <ac:spMk id="2" creationId="{5EF146C7-855C-1F2F-B8C7-1A1469E8E131}"/>
          </ac:spMkLst>
        </pc:spChg>
        <pc:spChg chg="mod">
          <ac:chgData name="Lauren Yearsley (2405414)" userId="S::2405414@student.uwtsd.ac.uk::62ab86de-c56f-4db9-ba11-f2e719569363" providerId="AD" clId="Web-{DF88A5D2-4154-24C3-A37F-8C562D4E9BC2}" dt="2025-01-17T22:16:08.884" v="2367" actId="20577"/>
          <ac:spMkLst>
            <pc:docMk/>
            <pc:sldMk cId="1870083433" sldId="327"/>
            <ac:spMk id="3" creationId="{5CDDF9E8-70B0-35AB-6271-10F7E7544315}"/>
          </ac:spMkLst>
        </pc:spChg>
      </pc:sldChg>
      <pc:sldChg chg="addSp delSp modSp modTransition">
        <pc:chgData name="Lauren Yearsley (2405414)" userId="S::2405414@student.uwtsd.ac.uk::62ab86de-c56f-4db9-ba11-f2e719569363" providerId="AD" clId="Web-{DF88A5D2-4154-24C3-A37F-8C562D4E9BC2}" dt="2025-01-17T22:27:21.060" v="2567" actId="20577"/>
        <pc:sldMkLst>
          <pc:docMk/>
          <pc:sldMk cId="2888411715" sldId="328"/>
        </pc:sldMkLst>
        <pc:spChg chg="mod">
          <ac:chgData name="Lauren Yearsley (2405414)" userId="S::2405414@student.uwtsd.ac.uk::62ab86de-c56f-4db9-ba11-f2e719569363" providerId="AD" clId="Web-{DF88A5D2-4154-24C3-A37F-8C562D4E9BC2}" dt="2025-01-17T10:12:58.011" v="352" actId="1076"/>
          <ac:spMkLst>
            <pc:docMk/>
            <pc:sldMk cId="2888411715" sldId="328"/>
            <ac:spMk id="2" creationId="{3F0CD253-81DF-078E-6930-FA5FEDC62414}"/>
          </ac:spMkLst>
        </pc:spChg>
        <pc:spChg chg="del">
          <ac:chgData name="Lauren Yearsley (2405414)" userId="S::2405414@student.uwtsd.ac.uk::62ab86de-c56f-4db9-ba11-f2e719569363" providerId="AD" clId="Web-{DF88A5D2-4154-24C3-A37F-8C562D4E9BC2}" dt="2025-01-17T10:11:00.352" v="336"/>
          <ac:spMkLst>
            <pc:docMk/>
            <pc:sldMk cId="2888411715" sldId="328"/>
            <ac:spMk id="3" creationId="{CB7B24BD-8A22-B02D-05E4-5693C8EE6D60}"/>
          </ac:spMkLst>
        </pc:spChg>
        <pc:spChg chg="mod">
          <ac:chgData name="Lauren Yearsley (2405414)" userId="S::2405414@student.uwtsd.ac.uk::62ab86de-c56f-4db9-ba11-f2e719569363" providerId="AD" clId="Web-{DF88A5D2-4154-24C3-A37F-8C562D4E9BC2}" dt="2025-01-17T22:27:21.060" v="2567" actId="20577"/>
          <ac:spMkLst>
            <pc:docMk/>
            <pc:sldMk cId="2888411715" sldId="328"/>
            <ac:spMk id="4" creationId="{69627FA1-E5EA-DD5A-7286-EF1686D2FE65}"/>
          </ac:spMkLst>
        </pc:spChg>
        <pc:picChg chg="add mod">
          <ac:chgData name="Lauren Yearsley (2405414)" userId="S::2405414@student.uwtsd.ac.uk::62ab86de-c56f-4db9-ba11-f2e719569363" providerId="AD" clId="Web-{DF88A5D2-4154-24C3-A37F-8C562D4E9BC2}" dt="2025-01-17T10:13:00.558" v="353" actId="1076"/>
          <ac:picMkLst>
            <pc:docMk/>
            <pc:sldMk cId="2888411715" sldId="328"/>
            <ac:picMk id="6" creationId="{B4D2B4A7-39D8-BABD-3ADE-C2DEB330735C}"/>
          </ac:picMkLst>
        </pc:picChg>
        <pc:picChg chg="add mod">
          <ac:chgData name="Lauren Yearsley (2405414)" userId="S::2405414@student.uwtsd.ac.uk::62ab86de-c56f-4db9-ba11-f2e719569363" providerId="AD" clId="Web-{DF88A5D2-4154-24C3-A37F-8C562D4E9BC2}" dt="2025-01-17T10:13:31.449" v="358" actId="14100"/>
          <ac:picMkLst>
            <pc:docMk/>
            <pc:sldMk cId="2888411715" sldId="328"/>
            <ac:picMk id="7" creationId="{5F6F0F3B-ED1C-F263-1422-3631133B4B56}"/>
          </ac:picMkLst>
        </pc:picChg>
      </pc:sldChg>
      <pc:sldChg chg="addSp modSp mod modTransition modClrScheme addAnim chgLayout">
        <pc:chgData name="Lauren Yearsley (2405414)" userId="S::2405414@student.uwtsd.ac.uk::62ab86de-c56f-4db9-ba11-f2e719569363" providerId="AD" clId="Web-{DF88A5D2-4154-24C3-A37F-8C562D4E9BC2}" dt="2025-01-17T10:56:48.778" v="1150"/>
        <pc:sldMkLst>
          <pc:docMk/>
          <pc:sldMk cId="1560871830" sldId="329"/>
        </pc:sldMkLst>
        <pc:spChg chg="mod">
          <ac:chgData name="Lauren Yearsley (2405414)" userId="S::2405414@student.uwtsd.ac.uk::62ab86de-c56f-4db9-ba11-f2e719569363" providerId="AD" clId="Web-{DF88A5D2-4154-24C3-A37F-8C562D4E9BC2}" dt="2025-01-17T09:21:31.651" v="63" actId="20577"/>
          <ac:spMkLst>
            <pc:docMk/>
            <pc:sldMk cId="1560871830" sldId="329"/>
            <ac:spMk id="2" creationId="{E992853C-4834-2AB1-A46E-6C9A4CF015E0}"/>
          </ac:spMkLst>
        </pc:spChg>
        <pc:spChg chg="mod">
          <ac:chgData name="Lauren Yearsley (2405414)" userId="S::2405414@student.uwtsd.ac.uk::62ab86de-c56f-4db9-ba11-f2e719569363" providerId="AD" clId="Web-{DF88A5D2-4154-24C3-A37F-8C562D4E9BC2}" dt="2025-01-16T13:58:13.477" v="55"/>
          <ac:spMkLst>
            <pc:docMk/>
            <pc:sldMk cId="1560871830" sldId="329"/>
            <ac:spMk id="3" creationId="{DEAAE9FC-E087-041B-6637-674886353A12}"/>
          </ac:spMkLst>
        </pc:spChg>
        <pc:spChg chg="add mod">
          <ac:chgData name="Lauren Yearsley (2405414)" userId="S::2405414@student.uwtsd.ac.uk::62ab86de-c56f-4db9-ba11-f2e719569363" providerId="AD" clId="Web-{DF88A5D2-4154-24C3-A37F-8C562D4E9BC2}" dt="2025-01-17T09:21:06.977" v="58" actId="20577"/>
          <ac:spMkLst>
            <pc:docMk/>
            <pc:sldMk cId="1560871830" sldId="329"/>
            <ac:spMk id="5" creationId="{2DC82C6B-34F9-7DF1-B526-FAE067E54764}"/>
          </ac:spMkLst>
        </pc:spChg>
        <pc:spChg chg="mod ord modVis">
          <ac:chgData name="Lauren Yearsley (2405414)" userId="S::2405414@student.uwtsd.ac.uk::62ab86de-c56f-4db9-ba11-f2e719569363" providerId="AD" clId="Web-{DF88A5D2-4154-24C3-A37F-8C562D4E9BC2}" dt="2025-01-16T13:58:13.477" v="55"/>
          <ac:spMkLst>
            <pc:docMk/>
            <pc:sldMk cId="1560871830" sldId="329"/>
            <ac:spMk id="6" creationId="{923C799E-19F0-9755-45B5-962238402D2A}"/>
          </ac:spMkLst>
        </pc:spChg>
        <pc:picChg chg="add mod">
          <ac:chgData name="Lauren Yearsley (2405414)" userId="S::2405414@student.uwtsd.ac.uk::62ab86de-c56f-4db9-ba11-f2e719569363" providerId="AD" clId="Web-{DF88A5D2-4154-24C3-A37F-8C562D4E9BC2}" dt="2025-01-16T13:58:13.477" v="55"/>
          <ac:picMkLst>
            <pc:docMk/>
            <pc:sldMk cId="1560871830" sldId="329"/>
            <ac:picMk id="4" creationId="{C90647E0-F711-428C-2FAD-0D7A0E1CCA05}"/>
          </ac:picMkLst>
        </pc:picChg>
      </pc:sldChg>
      <pc:sldChg chg="modSp modTransition">
        <pc:chgData name="Lauren Yearsley (2405414)" userId="S::2405414@student.uwtsd.ac.uk::62ab86de-c56f-4db9-ba11-f2e719569363" providerId="AD" clId="Web-{DF88A5D2-4154-24C3-A37F-8C562D4E9BC2}" dt="2025-01-17T22:24:47.628" v="2511" actId="20577"/>
        <pc:sldMkLst>
          <pc:docMk/>
          <pc:sldMk cId="1882588858" sldId="330"/>
        </pc:sldMkLst>
        <pc:spChg chg="mod">
          <ac:chgData name="Lauren Yearsley (2405414)" userId="S::2405414@student.uwtsd.ac.uk::62ab86de-c56f-4db9-ba11-f2e719569363" providerId="AD" clId="Web-{DF88A5D2-4154-24C3-A37F-8C562D4E9BC2}" dt="2025-01-17T22:24:47.628" v="2511" actId="20577"/>
          <ac:spMkLst>
            <pc:docMk/>
            <pc:sldMk cId="1882588858" sldId="330"/>
            <ac:spMk id="3" creationId="{32B42E48-326D-5CC3-5BE0-9DE4C8BDA0D3}"/>
          </ac:spMkLst>
        </pc:spChg>
      </pc:sldChg>
      <pc:sldChg chg="addSp delSp modSp mod modTransition modClrScheme chgLayout">
        <pc:chgData name="Lauren Yearsley (2405414)" userId="S::2405414@student.uwtsd.ac.uk::62ab86de-c56f-4db9-ba11-f2e719569363" providerId="AD" clId="Web-{DF88A5D2-4154-24C3-A37F-8C562D4E9BC2}" dt="2025-01-17T11:20:48.329" v="1231" actId="20577"/>
        <pc:sldMkLst>
          <pc:docMk/>
          <pc:sldMk cId="1722283019" sldId="331"/>
        </pc:sldMkLst>
        <pc:spChg chg="add mod">
          <ac:chgData name="Lauren Yearsley (2405414)" userId="S::2405414@student.uwtsd.ac.uk::62ab86de-c56f-4db9-ba11-f2e719569363" providerId="AD" clId="Web-{DF88A5D2-4154-24C3-A37F-8C562D4E9BC2}" dt="2025-01-17T11:20:48.329" v="1231" actId="20577"/>
          <ac:spMkLst>
            <pc:docMk/>
            <pc:sldMk cId="1722283019" sldId="331"/>
            <ac:spMk id="2" creationId="{431A6A05-83E0-1990-322C-F6A45ACEC41B}"/>
          </ac:spMkLst>
        </pc:spChg>
        <pc:spChg chg="del mod">
          <ac:chgData name="Lauren Yearsley (2405414)" userId="S::2405414@student.uwtsd.ac.uk::62ab86de-c56f-4db9-ba11-f2e719569363" providerId="AD" clId="Web-{DF88A5D2-4154-24C3-A37F-8C562D4E9BC2}" dt="2025-01-17T11:19:39.343" v="1205"/>
          <ac:spMkLst>
            <pc:docMk/>
            <pc:sldMk cId="1722283019" sldId="331"/>
            <ac:spMk id="3" creationId="{7CC79CC0-F2F5-4974-30DB-7CAA99861B8B}"/>
          </ac:spMkLst>
        </pc:spChg>
        <pc:spChg chg="mod ord">
          <ac:chgData name="Lauren Yearsley (2405414)" userId="S::2405414@student.uwtsd.ac.uk::62ab86de-c56f-4db9-ba11-f2e719569363" providerId="AD" clId="Web-{DF88A5D2-4154-24C3-A37F-8C562D4E9BC2}" dt="2025-01-17T11:19:39.343" v="1205"/>
          <ac:spMkLst>
            <pc:docMk/>
            <pc:sldMk cId="1722283019" sldId="331"/>
            <ac:spMk id="5" creationId="{8B7CFEF3-EE33-9C6C-9CBC-9BEBB0C9CBCA}"/>
          </ac:spMkLst>
        </pc:spChg>
      </pc:sldChg>
      <pc:sldChg chg="modSp mod modTransition modClrScheme chgLayout">
        <pc:chgData name="Lauren Yearsley (2405414)" userId="S::2405414@student.uwtsd.ac.uk::62ab86de-c56f-4db9-ba11-f2e719569363" providerId="AD" clId="Web-{DF88A5D2-4154-24C3-A37F-8C562D4E9BC2}" dt="2025-01-17T11:23:05.911" v="1260" actId="20577"/>
        <pc:sldMkLst>
          <pc:docMk/>
          <pc:sldMk cId="4129417959" sldId="332"/>
        </pc:sldMkLst>
        <pc:spChg chg="mod ord">
          <ac:chgData name="Lauren Yearsley (2405414)" userId="S::2405414@student.uwtsd.ac.uk::62ab86de-c56f-4db9-ba11-f2e719569363" providerId="AD" clId="Web-{DF88A5D2-4154-24C3-A37F-8C562D4E9BC2}" dt="2025-01-17T11:23:05.911" v="1260" actId="20577"/>
          <ac:spMkLst>
            <pc:docMk/>
            <pc:sldMk cId="4129417959" sldId="332"/>
            <ac:spMk id="3" creationId="{8B48B681-C1EE-0BC8-5320-6B432B19F2FD}"/>
          </ac:spMkLst>
        </pc:spChg>
        <pc:spChg chg="mod ord">
          <ac:chgData name="Lauren Yearsley (2405414)" userId="S::2405414@student.uwtsd.ac.uk::62ab86de-c56f-4db9-ba11-f2e719569363" providerId="AD" clId="Web-{DF88A5D2-4154-24C3-A37F-8C562D4E9BC2}" dt="2025-01-17T11:21:13.345" v="1234"/>
          <ac:spMkLst>
            <pc:docMk/>
            <pc:sldMk cId="4129417959" sldId="332"/>
            <ac:spMk id="5" creationId="{CDD4F112-2677-6DCB-6875-FFFE71536C12}"/>
          </ac:spMkLst>
        </pc:spChg>
      </pc:sldChg>
      <pc:sldChg chg="modTransition addAnim">
        <pc:chgData name="Lauren Yearsley (2405414)" userId="S::2405414@student.uwtsd.ac.uk::62ab86de-c56f-4db9-ba11-f2e719569363" providerId="AD" clId="Web-{DF88A5D2-4154-24C3-A37F-8C562D4E9BC2}" dt="2025-01-17T10:56:57.779" v="1152"/>
        <pc:sldMkLst>
          <pc:docMk/>
          <pc:sldMk cId="2056892574" sldId="333"/>
        </pc:sldMkLst>
      </pc:sldChg>
      <pc:sldChg chg="modSp modTransition">
        <pc:chgData name="Lauren Yearsley (2405414)" userId="S::2405414@student.uwtsd.ac.uk::62ab86de-c56f-4db9-ba11-f2e719569363" providerId="AD" clId="Web-{DF88A5D2-4154-24C3-A37F-8C562D4E9BC2}" dt="2025-01-17T22:21:19.353" v="2443" actId="20577"/>
        <pc:sldMkLst>
          <pc:docMk/>
          <pc:sldMk cId="3064986878" sldId="334"/>
        </pc:sldMkLst>
        <pc:spChg chg="mod">
          <ac:chgData name="Lauren Yearsley (2405414)" userId="S::2405414@student.uwtsd.ac.uk::62ab86de-c56f-4db9-ba11-f2e719569363" providerId="AD" clId="Web-{DF88A5D2-4154-24C3-A37F-8C562D4E9BC2}" dt="2025-01-17T22:21:19.353" v="2443" actId="20577"/>
          <ac:spMkLst>
            <pc:docMk/>
            <pc:sldMk cId="3064986878" sldId="334"/>
            <ac:spMk id="3" creationId="{AB0B93E3-6DAA-8E63-6501-B5EEFD3408BB}"/>
          </ac:spMkLst>
        </pc:spChg>
      </pc:sldChg>
      <pc:sldChg chg="modSp modTransition addAnim">
        <pc:chgData name="Lauren Yearsley (2405414)" userId="S::2405414@student.uwtsd.ac.uk::62ab86de-c56f-4db9-ba11-f2e719569363" providerId="AD" clId="Web-{DF88A5D2-4154-24C3-A37F-8C562D4E9BC2}" dt="2025-01-17T22:14:19.349" v="2349" actId="20577"/>
        <pc:sldMkLst>
          <pc:docMk/>
          <pc:sldMk cId="2346276551" sldId="335"/>
        </pc:sldMkLst>
        <pc:spChg chg="mod">
          <ac:chgData name="Lauren Yearsley (2405414)" userId="S::2405414@student.uwtsd.ac.uk::62ab86de-c56f-4db9-ba11-f2e719569363" providerId="AD" clId="Web-{DF88A5D2-4154-24C3-A37F-8C562D4E9BC2}" dt="2025-01-17T22:14:19.349" v="2349" actId="20577"/>
          <ac:spMkLst>
            <pc:docMk/>
            <pc:sldMk cId="2346276551" sldId="335"/>
            <ac:spMk id="3" creationId="{BCFE4CE2-6871-539E-3333-9E92B23DC1C8}"/>
          </ac:spMkLst>
        </pc:spChg>
      </pc:sldChg>
      <pc:sldChg chg="addSp delSp modSp mod modTransition modClrScheme chgLayout">
        <pc:chgData name="Lauren Yearsley (2405414)" userId="S::2405414@student.uwtsd.ac.uk::62ab86de-c56f-4db9-ba11-f2e719569363" providerId="AD" clId="Web-{DF88A5D2-4154-24C3-A37F-8C562D4E9BC2}" dt="2025-01-17T13:44:19.470" v="2062"/>
        <pc:sldMkLst>
          <pc:docMk/>
          <pc:sldMk cId="2275463260" sldId="336"/>
        </pc:sldMkLst>
        <pc:spChg chg="mod ord">
          <ac:chgData name="Lauren Yearsley (2405414)" userId="S::2405414@student.uwtsd.ac.uk::62ab86de-c56f-4db9-ba11-f2e719569363" providerId="AD" clId="Web-{DF88A5D2-4154-24C3-A37F-8C562D4E9BC2}" dt="2025-01-17T13:44:10.767" v="2061"/>
          <ac:spMkLst>
            <pc:docMk/>
            <pc:sldMk cId="2275463260" sldId="336"/>
            <ac:spMk id="2" creationId="{DB1333B6-D94B-ACE7-2D17-2A7F092FE053}"/>
          </ac:spMkLst>
        </pc:spChg>
        <pc:spChg chg="add del mod ord">
          <ac:chgData name="Lauren Yearsley (2405414)" userId="S::2405414@student.uwtsd.ac.uk::62ab86de-c56f-4db9-ba11-f2e719569363" providerId="AD" clId="Web-{DF88A5D2-4154-24C3-A37F-8C562D4E9BC2}" dt="2025-01-17T13:44:19.470" v="2062"/>
          <ac:spMkLst>
            <pc:docMk/>
            <pc:sldMk cId="2275463260" sldId="336"/>
            <ac:spMk id="3" creationId="{AE82BF9D-40AC-4D91-0B31-F3D5BA3551B5}"/>
          </ac:spMkLst>
        </pc:spChg>
        <pc:spChg chg="mod ord">
          <ac:chgData name="Lauren Yearsley (2405414)" userId="S::2405414@student.uwtsd.ac.uk::62ab86de-c56f-4db9-ba11-f2e719569363" providerId="AD" clId="Web-{DF88A5D2-4154-24C3-A37F-8C562D4E9BC2}" dt="2025-01-17T13:44:10.767" v="2061"/>
          <ac:spMkLst>
            <pc:docMk/>
            <pc:sldMk cId="2275463260" sldId="336"/>
            <ac:spMk id="4" creationId="{6574E798-C9CF-3847-4001-D0B3A65BD9C5}"/>
          </ac:spMkLst>
        </pc:spChg>
        <pc:spChg chg="mod ord">
          <ac:chgData name="Lauren Yearsley (2405414)" userId="S::2405414@student.uwtsd.ac.uk::62ab86de-c56f-4db9-ba11-f2e719569363" providerId="AD" clId="Web-{DF88A5D2-4154-24C3-A37F-8C562D4E9BC2}" dt="2025-01-17T13:44:10.767" v="2061"/>
          <ac:spMkLst>
            <pc:docMk/>
            <pc:sldMk cId="2275463260" sldId="336"/>
            <ac:spMk id="5" creationId="{200A317D-875F-DF32-26A0-1B27CA8ADE61}"/>
          </ac:spMkLst>
        </pc:spChg>
        <pc:spChg chg="mod ord">
          <ac:chgData name="Lauren Yearsley (2405414)" userId="S::2405414@student.uwtsd.ac.uk::62ab86de-c56f-4db9-ba11-f2e719569363" providerId="AD" clId="Web-{DF88A5D2-4154-24C3-A37F-8C562D4E9BC2}" dt="2025-01-16T13:51:56.978" v="46"/>
          <ac:spMkLst>
            <pc:docMk/>
            <pc:sldMk cId="2275463260" sldId="336"/>
            <ac:spMk id="7" creationId="{CE19CC9C-9BA4-7356-A631-8E8218F1EE43}"/>
          </ac:spMkLst>
        </pc:spChg>
        <pc:spChg chg="mod ord modVis">
          <ac:chgData name="Lauren Yearsley (2405414)" userId="S::2405414@student.uwtsd.ac.uk::62ab86de-c56f-4db9-ba11-f2e719569363" providerId="AD" clId="Web-{DF88A5D2-4154-24C3-A37F-8C562D4E9BC2}" dt="2025-01-17T13:44:10.767" v="2061"/>
          <ac:spMkLst>
            <pc:docMk/>
            <pc:sldMk cId="2275463260" sldId="336"/>
            <ac:spMk id="15" creationId="{A58DDB54-308F-B669-AC5E-18CCBF59A911}"/>
          </ac:spMkLst>
        </pc:spChg>
        <pc:spChg chg="mod ord">
          <ac:chgData name="Lauren Yearsley (2405414)" userId="S::2405414@student.uwtsd.ac.uk::62ab86de-c56f-4db9-ba11-f2e719569363" providerId="AD" clId="Web-{DF88A5D2-4154-24C3-A37F-8C562D4E9BC2}" dt="2025-01-17T13:44:10.767" v="2061"/>
          <ac:spMkLst>
            <pc:docMk/>
            <pc:sldMk cId="2275463260" sldId="336"/>
            <ac:spMk id="16" creationId="{C8981431-8D31-94A4-7221-4855F1B2AE5B}"/>
          </ac:spMkLst>
        </pc:spChg>
        <pc:spChg chg="add del mod">
          <ac:chgData name="Lauren Yearsley (2405414)" userId="S::2405414@student.uwtsd.ac.uk::62ab86de-c56f-4db9-ba11-f2e719569363" providerId="AD" clId="Web-{DF88A5D2-4154-24C3-A37F-8C562D4E9BC2}" dt="2025-01-16T13:51:21.383" v="36"/>
          <ac:spMkLst>
            <pc:docMk/>
            <pc:sldMk cId="2275463260" sldId="336"/>
            <ac:spMk id="21" creationId="{637ADC58-47A6-0FE6-182A-A8890658BB18}"/>
          </ac:spMkLst>
        </pc:spChg>
        <pc:spChg chg="add del mod">
          <ac:chgData name="Lauren Yearsley (2405414)" userId="S::2405414@student.uwtsd.ac.uk::62ab86de-c56f-4db9-ba11-f2e719569363" providerId="AD" clId="Web-{DF88A5D2-4154-24C3-A37F-8C562D4E9BC2}" dt="2025-01-16T13:51:23.946" v="38"/>
          <ac:spMkLst>
            <pc:docMk/>
            <pc:sldMk cId="2275463260" sldId="336"/>
            <ac:spMk id="23" creationId="{84F89274-9225-DCAB-BFB2-7474136B3AA1}"/>
          </ac:spMkLst>
        </pc:spChg>
        <pc:spChg chg="add del mod">
          <ac:chgData name="Lauren Yearsley (2405414)" userId="S::2405414@student.uwtsd.ac.uk::62ab86de-c56f-4db9-ba11-f2e719569363" providerId="AD" clId="Web-{DF88A5D2-4154-24C3-A37F-8C562D4E9BC2}" dt="2025-01-16T13:51:27.696" v="40"/>
          <ac:spMkLst>
            <pc:docMk/>
            <pc:sldMk cId="2275463260" sldId="336"/>
            <ac:spMk id="25" creationId="{43E1DA28-DDF9-A497-23EE-BAC893B5A49A}"/>
          </ac:spMkLst>
        </pc:spChg>
        <pc:spChg chg="add del mod">
          <ac:chgData name="Lauren Yearsley (2405414)" userId="S::2405414@student.uwtsd.ac.uk::62ab86de-c56f-4db9-ba11-f2e719569363" providerId="AD" clId="Web-{DF88A5D2-4154-24C3-A37F-8C562D4E9BC2}" dt="2025-01-16T13:51:35.118" v="42"/>
          <ac:spMkLst>
            <pc:docMk/>
            <pc:sldMk cId="2275463260" sldId="336"/>
            <ac:spMk id="27" creationId="{637ADC58-47A6-0FE6-182A-A8890658BB18}"/>
          </ac:spMkLst>
        </pc:spChg>
        <pc:picChg chg="mod ord">
          <ac:chgData name="Lauren Yearsley (2405414)" userId="S::2405414@student.uwtsd.ac.uk::62ab86de-c56f-4db9-ba11-f2e719569363" providerId="AD" clId="Web-{DF88A5D2-4154-24C3-A37F-8C562D4E9BC2}" dt="2025-01-16T13:51:56.978" v="46"/>
          <ac:picMkLst>
            <pc:docMk/>
            <pc:sldMk cId="2275463260" sldId="336"/>
            <ac:picMk id="6" creationId="{01FD74F5-86B8-B8F3-B662-27F0C748B144}"/>
          </ac:picMkLst>
        </pc:picChg>
      </pc:sldChg>
      <pc:sldChg chg="addSp delSp modSp mod modTransition modClrScheme addAnim chgLayout">
        <pc:chgData name="Lauren Yearsley (2405414)" userId="S::2405414@student.uwtsd.ac.uk::62ab86de-c56f-4db9-ba11-f2e719569363" providerId="AD" clId="Web-{DF88A5D2-4154-24C3-A37F-8C562D4E9BC2}" dt="2025-01-17T11:46:19.398" v="1775" actId="20577"/>
        <pc:sldMkLst>
          <pc:docMk/>
          <pc:sldMk cId="3781607228" sldId="337"/>
        </pc:sldMkLst>
        <pc:spChg chg="mod">
          <ac:chgData name="Lauren Yearsley (2405414)" userId="S::2405414@student.uwtsd.ac.uk::62ab86de-c56f-4db9-ba11-f2e719569363" providerId="AD" clId="Web-{DF88A5D2-4154-24C3-A37F-8C562D4E9BC2}" dt="2025-01-16T13:49:46.692" v="30"/>
          <ac:spMkLst>
            <pc:docMk/>
            <pc:sldMk cId="3781607228" sldId="337"/>
            <ac:spMk id="2" creationId="{317ED5B3-9594-EACD-7740-825722295A93}"/>
          </ac:spMkLst>
        </pc:spChg>
        <pc:spChg chg="mod">
          <ac:chgData name="Lauren Yearsley (2405414)" userId="S::2405414@student.uwtsd.ac.uk::62ab86de-c56f-4db9-ba11-f2e719569363" providerId="AD" clId="Web-{DF88A5D2-4154-24C3-A37F-8C562D4E9BC2}" dt="2025-01-17T11:46:19.398" v="1775" actId="20577"/>
          <ac:spMkLst>
            <pc:docMk/>
            <pc:sldMk cId="3781607228" sldId="337"/>
            <ac:spMk id="3" creationId="{3F72D2DF-D536-1801-E257-3D2C67630A1F}"/>
          </ac:spMkLst>
        </pc:spChg>
        <pc:spChg chg="del">
          <ac:chgData name="Lauren Yearsley (2405414)" userId="S::2405414@student.uwtsd.ac.uk::62ab86de-c56f-4db9-ba11-f2e719569363" providerId="AD" clId="Web-{DF88A5D2-4154-24C3-A37F-8C562D4E9BC2}" dt="2025-01-16T13:49:41.598" v="29"/>
          <ac:spMkLst>
            <pc:docMk/>
            <pc:sldMk cId="3781607228" sldId="337"/>
            <ac:spMk id="8" creationId="{1C491291-2421-9C05-6826-BC7CE0CDA151}"/>
          </ac:spMkLst>
        </pc:spChg>
        <pc:spChg chg="mod">
          <ac:chgData name="Lauren Yearsley (2405414)" userId="S::2405414@student.uwtsd.ac.uk::62ab86de-c56f-4db9-ba11-f2e719569363" providerId="AD" clId="Web-{DF88A5D2-4154-24C3-A37F-8C562D4E9BC2}" dt="2025-01-16T13:49:46.692" v="30"/>
          <ac:spMkLst>
            <pc:docMk/>
            <pc:sldMk cId="3781607228" sldId="337"/>
            <ac:spMk id="10" creationId="{3D185757-2AAF-6918-ACAD-3DDB60A530EB}"/>
          </ac:spMkLst>
        </pc:spChg>
        <pc:picChg chg="add mod ord">
          <ac:chgData name="Lauren Yearsley (2405414)" userId="S::2405414@student.uwtsd.ac.uk::62ab86de-c56f-4db9-ba11-f2e719569363" providerId="AD" clId="Web-{DF88A5D2-4154-24C3-A37F-8C562D4E9BC2}" dt="2025-01-16T13:49:46.692" v="30"/>
          <ac:picMkLst>
            <pc:docMk/>
            <pc:sldMk cId="3781607228" sldId="337"/>
            <ac:picMk id="4" creationId="{46B9DC51-1264-DC26-75A3-621ABC1142B5}"/>
          </ac:picMkLst>
        </pc:picChg>
      </pc:sldChg>
      <pc:sldChg chg="modSp modTransition addAnim">
        <pc:chgData name="Lauren Yearsley (2405414)" userId="S::2405414@student.uwtsd.ac.uk::62ab86de-c56f-4db9-ba11-f2e719569363" providerId="AD" clId="Web-{DF88A5D2-4154-24C3-A37F-8C562D4E9BC2}" dt="2025-01-17T10:55:34.308" v="1143"/>
        <pc:sldMkLst>
          <pc:docMk/>
          <pc:sldMk cId="4017667171" sldId="338"/>
        </pc:sldMkLst>
        <pc:spChg chg="mod">
          <ac:chgData name="Lauren Yearsley (2405414)" userId="S::2405414@student.uwtsd.ac.uk::62ab86de-c56f-4db9-ba11-f2e719569363" providerId="AD" clId="Web-{DF88A5D2-4154-24C3-A37F-8C562D4E9BC2}" dt="2025-01-17T10:44:17.932" v="1092" actId="20577"/>
          <ac:spMkLst>
            <pc:docMk/>
            <pc:sldMk cId="4017667171" sldId="338"/>
            <ac:spMk id="3" creationId="{C5649247-30A5-4D85-1940-F9E6AB381613}"/>
          </ac:spMkLst>
        </pc:spChg>
      </pc:sldChg>
      <pc:sldChg chg="addSp modSp ord modTransition">
        <pc:chgData name="Lauren Yearsley (2405414)" userId="S::2405414@student.uwtsd.ac.uk::62ab86de-c56f-4db9-ba11-f2e719569363" providerId="AD" clId="Web-{DF88A5D2-4154-24C3-A37F-8C562D4E9BC2}" dt="2025-01-17T10:46:18.482" v="1097"/>
        <pc:sldMkLst>
          <pc:docMk/>
          <pc:sldMk cId="3855806760" sldId="339"/>
        </pc:sldMkLst>
        <pc:spChg chg="mod">
          <ac:chgData name="Lauren Yearsley (2405414)" userId="S::2405414@student.uwtsd.ac.uk::62ab86de-c56f-4db9-ba11-f2e719569363" providerId="AD" clId="Web-{DF88A5D2-4154-24C3-A37F-8C562D4E9BC2}" dt="2025-01-17T10:28:46.581" v="803" actId="20577"/>
          <ac:spMkLst>
            <pc:docMk/>
            <pc:sldMk cId="3855806760" sldId="339"/>
            <ac:spMk id="3" creationId="{1560C810-573E-6172-3497-F717CA9D1D0D}"/>
          </ac:spMkLst>
        </pc:spChg>
        <pc:spChg chg="add mod">
          <ac:chgData name="Lauren Yearsley (2405414)" userId="S::2405414@student.uwtsd.ac.uk::62ab86de-c56f-4db9-ba11-f2e719569363" providerId="AD" clId="Web-{DF88A5D2-4154-24C3-A37F-8C562D4E9BC2}" dt="2025-01-16T13:44:48.899" v="11"/>
          <ac:spMkLst>
            <pc:docMk/>
            <pc:sldMk cId="3855806760" sldId="339"/>
            <ac:spMk id="7" creationId="{F33761CA-1F1D-81B8-F5E6-A1621EAAE24D}"/>
          </ac:spMkLst>
        </pc:spChg>
        <pc:spChg chg="add mod">
          <ac:chgData name="Lauren Yearsley (2405414)" userId="S::2405414@student.uwtsd.ac.uk::62ab86de-c56f-4db9-ba11-f2e719569363" providerId="AD" clId="Web-{DF88A5D2-4154-24C3-A37F-8C562D4E9BC2}" dt="2025-01-16T13:46:24.371" v="19" actId="20577"/>
          <ac:spMkLst>
            <pc:docMk/>
            <pc:sldMk cId="3855806760" sldId="339"/>
            <ac:spMk id="8" creationId="{6605E809-83FB-5B66-1D5B-A7CF7BDEC699}"/>
          </ac:spMkLst>
        </pc:spChg>
        <pc:picChg chg="add mod">
          <ac:chgData name="Lauren Yearsley (2405414)" userId="S::2405414@student.uwtsd.ac.uk::62ab86de-c56f-4db9-ba11-f2e719569363" providerId="AD" clId="Web-{DF88A5D2-4154-24C3-A37F-8C562D4E9BC2}" dt="2025-01-16T13:42:52.223" v="6" actId="14100"/>
          <ac:picMkLst>
            <pc:docMk/>
            <pc:sldMk cId="3855806760" sldId="339"/>
            <ac:picMk id="5" creationId="{91340E99-E63B-3EB7-A8A4-006BF18FCCCE}"/>
          </ac:picMkLst>
        </pc:picChg>
        <pc:picChg chg="add mod">
          <ac:chgData name="Lauren Yearsley (2405414)" userId="S::2405414@student.uwtsd.ac.uk::62ab86de-c56f-4db9-ba11-f2e719569363" providerId="AD" clId="Web-{DF88A5D2-4154-24C3-A37F-8C562D4E9BC2}" dt="2025-01-16T13:43:15.520" v="9" actId="1076"/>
          <ac:picMkLst>
            <pc:docMk/>
            <pc:sldMk cId="3855806760" sldId="339"/>
            <ac:picMk id="6" creationId="{D6C5FF2A-F57B-31E5-E2C5-964ED1288E1E}"/>
          </ac:picMkLst>
        </pc:picChg>
      </pc:sldChg>
      <pc:sldChg chg="addSp delSp modSp del modTransition">
        <pc:chgData name="Lauren Yearsley (2405414)" userId="S::2405414@student.uwtsd.ac.uk::62ab86de-c56f-4db9-ba11-f2e719569363" providerId="AD" clId="Web-{DF88A5D2-4154-24C3-A37F-8C562D4E9BC2}" dt="2025-01-17T11:14:03.038" v="1158"/>
        <pc:sldMkLst>
          <pc:docMk/>
          <pc:sldMk cId="705439010" sldId="340"/>
        </pc:sldMkLst>
        <pc:spChg chg="del">
          <ac:chgData name="Lauren Yearsley (2405414)" userId="S::2405414@student.uwtsd.ac.uk::62ab86de-c56f-4db9-ba11-f2e719569363" providerId="AD" clId="Web-{DF88A5D2-4154-24C3-A37F-8C562D4E9BC2}" dt="2025-01-16T13:46:37.809" v="20"/>
          <ac:spMkLst>
            <pc:docMk/>
            <pc:sldMk cId="705439010" sldId="340"/>
            <ac:spMk id="2" creationId="{B5161DCF-257C-C7D0-0F26-A9F266E47A71}"/>
          </ac:spMkLst>
        </pc:spChg>
        <pc:spChg chg="add mod">
          <ac:chgData name="Lauren Yearsley (2405414)" userId="S::2405414@student.uwtsd.ac.uk::62ab86de-c56f-4db9-ba11-f2e719569363" providerId="AD" clId="Web-{DF88A5D2-4154-24C3-A37F-8C562D4E9BC2}" dt="2025-01-17T10:32:30.758" v="883" actId="20577"/>
          <ac:spMkLst>
            <pc:docMk/>
            <pc:sldMk cId="705439010" sldId="340"/>
            <ac:spMk id="4" creationId="{EC1C329A-D711-285D-8A6B-BDCAD7D55BD1}"/>
          </ac:spMkLst>
        </pc:spChg>
      </pc:sldChg>
      <pc:sldChg chg="modSp modTransition">
        <pc:chgData name="Lauren Yearsley (2405414)" userId="S::2405414@student.uwtsd.ac.uk::62ab86de-c56f-4db9-ba11-f2e719569363" providerId="AD" clId="Web-{DF88A5D2-4154-24C3-A37F-8C562D4E9BC2}" dt="2025-01-17T10:59:04.610" v="1156"/>
        <pc:sldMkLst>
          <pc:docMk/>
          <pc:sldMk cId="1969287234" sldId="341"/>
        </pc:sldMkLst>
        <pc:spChg chg="mod">
          <ac:chgData name="Lauren Yearsley (2405414)" userId="S::2405414@student.uwtsd.ac.uk::62ab86de-c56f-4db9-ba11-f2e719569363" providerId="AD" clId="Web-{DF88A5D2-4154-24C3-A37F-8C562D4E9BC2}" dt="2025-01-16T13:52:13.401" v="50" actId="20577"/>
          <ac:spMkLst>
            <pc:docMk/>
            <pc:sldMk cId="1969287234" sldId="341"/>
            <ac:spMk id="2" creationId="{EA56676D-FD87-C08D-B298-E750A6455A90}"/>
          </ac:spMkLst>
        </pc:spChg>
        <pc:spChg chg="mod">
          <ac:chgData name="Lauren Yearsley (2405414)" userId="S::2405414@student.uwtsd.ac.uk::62ab86de-c56f-4db9-ba11-f2e719569363" providerId="AD" clId="Web-{DF88A5D2-4154-24C3-A37F-8C562D4E9BC2}" dt="2025-01-16T13:51:03.992" v="32" actId="20577"/>
          <ac:spMkLst>
            <pc:docMk/>
            <pc:sldMk cId="1969287234" sldId="341"/>
            <ac:spMk id="26" creationId="{28DD2951-77A7-1F26-6090-E3F7C047ED93}"/>
          </ac:spMkLst>
        </pc:spChg>
      </pc:sldChg>
      <pc:sldChg chg="addSp modSp new">
        <pc:chgData name="Lauren Yearsley (2405414)" userId="S::2405414@student.uwtsd.ac.uk::62ab86de-c56f-4db9-ba11-f2e719569363" providerId="AD" clId="Web-{DF88A5D2-4154-24C3-A37F-8C562D4E9BC2}" dt="2025-01-17T11:24:37.460" v="1299" actId="14100"/>
        <pc:sldMkLst>
          <pc:docMk/>
          <pc:sldMk cId="703182284" sldId="342"/>
        </pc:sldMkLst>
        <pc:spChg chg="add mod">
          <ac:chgData name="Lauren Yearsley (2405414)" userId="S::2405414@student.uwtsd.ac.uk::62ab86de-c56f-4db9-ba11-f2e719569363" providerId="AD" clId="Web-{DF88A5D2-4154-24C3-A37F-8C562D4E9BC2}" dt="2025-01-17T11:24:37.460" v="1299" actId="14100"/>
          <ac:spMkLst>
            <pc:docMk/>
            <pc:sldMk cId="703182284" sldId="342"/>
            <ac:spMk id="5" creationId="{DF8C7BB4-F2E4-1129-6867-F8B6123A48D7}"/>
          </ac:spMkLst>
        </pc:spChg>
      </pc:sldChg>
      <pc:sldChg chg="modSp new">
        <pc:chgData name="Lauren Yearsley (2405414)" userId="S::2405414@student.uwtsd.ac.uk::62ab86de-c56f-4db9-ba11-f2e719569363" providerId="AD" clId="Web-{DF88A5D2-4154-24C3-A37F-8C562D4E9BC2}" dt="2025-01-17T13:23:53.927" v="2058" actId="20577"/>
        <pc:sldMkLst>
          <pc:docMk/>
          <pc:sldMk cId="1510505112" sldId="343"/>
        </pc:sldMkLst>
        <pc:spChg chg="mod">
          <ac:chgData name="Lauren Yearsley (2405414)" userId="S::2405414@student.uwtsd.ac.uk::62ab86de-c56f-4db9-ba11-f2e719569363" providerId="AD" clId="Web-{DF88A5D2-4154-24C3-A37F-8C562D4E9BC2}" dt="2025-01-17T11:43:17.269" v="1772" actId="20577"/>
          <ac:spMkLst>
            <pc:docMk/>
            <pc:sldMk cId="1510505112" sldId="343"/>
            <ac:spMk id="2" creationId="{80ABA4FC-3609-05DD-EFB6-2E7FDBBCE1E1}"/>
          </ac:spMkLst>
        </pc:spChg>
        <pc:spChg chg="mod">
          <ac:chgData name="Lauren Yearsley (2405414)" userId="S::2405414@student.uwtsd.ac.uk::62ab86de-c56f-4db9-ba11-f2e719569363" providerId="AD" clId="Web-{DF88A5D2-4154-24C3-A37F-8C562D4E9BC2}" dt="2025-01-17T13:23:53.927" v="2058" actId="20577"/>
          <ac:spMkLst>
            <pc:docMk/>
            <pc:sldMk cId="1510505112" sldId="343"/>
            <ac:spMk id="3" creationId="{B073AC57-32A3-0182-C037-E91C053CF7B7}"/>
          </ac:spMkLst>
        </pc:spChg>
      </pc:sldChg>
      <pc:sldChg chg="new del">
        <pc:chgData name="Lauren Yearsley (2405414)" userId="S::2405414@student.uwtsd.ac.uk::62ab86de-c56f-4db9-ba11-f2e719569363" providerId="AD" clId="Web-{DF88A5D2-4154-24C3-A37F-8C562D4E9BC2}" dt="2025-01-17T11:26:02.743" v="1301"/>
        <pc:sldMkLst>
          <pc:docMk/>
          <pc:sldMk cId="3136103585" sldId="343"/>
        </pc:sldMkLst>
      </pc:sldChg>
      <pc:sldChg chg="new">
        <pc:chgData name="Lauren Yearsley (2405414)" userId="S::2405414@student.uwtsd.ac.uk::62ab86de-c56f-4db9-ba11-f2e719569363" providerId="AD" clId="Web-{DF88A5D2-4154-24C3-A37F-8C562D4E9BC2}" dt="2025-01-17T13:43:56.578" v="2060"/>
        <pc:sldMkLst>
          <pc:docMk/>
          <pc:sldMk cId="3808900929" sldId="344"/>
        </pc:sldMkLst>
      </pc:sldChg>
      <pc:sldMasterChg chg="modTransition modSldLayout">
        <pc:chgData name="Lauren Yearsley (2405414)" userId="S::2405414@student.uwtsd.ac.uk::62ab86de-c56f-4db9-ba11-f2e719569363" providerId="AD" clId="Web-{DF88A5D2-4154-24C3-A37F-8C562D4E9BC2}" dt="2025-01-17T10:46:18.482" v="1097"/>
        <pc:sldMasterMkLst>
          <pc:docMk/>
          <pc:sldMasterMk cId="1740900132" sldId="2147484346"/>
        </pc:sldMasterMkLst>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4266717337" sldId="2147484347"/>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275524888" sldId="2147484348"/>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3104981628" sldId="2147484349"/>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2093437506" sldId="2147484350"/>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1310379396" sldId="2147484351"/>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3284382487" sldId="2147484352"/>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1156677835" sldId="2147484353"/>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341811761" sldId="2147484354"/>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252528325" sldId="2147484355"/>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4209675558" sldId="2147484356"/>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2285038927" sldId="2147484357"/>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2246750405" sldId="2147484358"/>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1198789451" sldId="2147484359"/>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3718909280" sldId="2147484360"/>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2377215531" sldId="2147484361"/>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1470181572" sldId="2147484362"/>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1316228841" sldId="2147484363"/>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2073174594" sldId="2147484364"/>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2475510480" sldId="2147484365"/>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1979336313" sldId="2147484366"/>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767797786" sldId="2147484367"/>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3302421124" sldId="2147484368"/>
          </pc:sldLayoutMkLst>
        </pc:sldLayoutChg>
      </pc:sldMasterChg>
    </pc:docChg>
  </pc:docChgLst>
  <pc:docChgLst>
    <pc:chgData name="Lauren Yearsley (2405414)" userId="S::2405414@student.uwtsd.ac.uk::62ab86de-c56f-4db9-ba11-f2e719569363" providerId="AD" clId="Web-{910C1538-55B7-FEB2-6029-C5F9B3610815}"/>
    <pc:docChg chg="modSld">
      <pc:chgData name="Lauren Yearsley (2405414)" userId="S::2405414@student.uwtsd.ac.uk::62ab86de-c56f-4db9-ba11-f2e719569363" providerId="AD" clId="Web-{910C1538-55B7-FEB2-6029-C5F9B3610815}" dt="2025-01-14T13:14:37.408" v="123"/>
      <pc:docMkLst>
        <pc:docMk/>
      </pc:docMkLst>
      <pc:sldChg chg="modSp">
        <pc:chgData name="Lauren Yearsley (2405414)" userId="S::2405414@student.uwtsd.ac.uk::62ab86de-c56f-4db9-ba11-f2e719569363" providerId="AD" clId="Web-{910C1538-55B7-FEB2-6029-C5F9B3610815}" dt="2025-01-14T11:47:36.843" v="36" actId="20577"/>
        <pc:sldMkLst>
          <pc:docMk/>
          <pc:sldMk cId="2952923800" sldId="281"/>
        </pc:sldMkLst>
        <pc:spChg chg="mod">
          <ac:chgData name="Lauren Yearsley (2405414)" userId="S::2405414@student.uwtsd.ac.uk::62ab86de-c56f-4db9-ba11-f2e719569363" providerId="AD" clId="Web-{910C1538-55B7-FEB2-6029-C5F9B3610815}" dt="2025-01-14T11:47:36.843" v="36" actId="20577"/>
          <ac:spMkLst>
            <pc:docMk/>
            <pc:sldMk cId="2952923800" sldId="281"/>
            <ac:spMk id="5" creationId="{25BC02A1-BA29-5D18-A999-03B3DA99DF41}"/>
          </ac:spMkLst>
        </pc:spChg>
      </pc:sldChg>
      <pc:sldChg chg="modSp">
        <pc:chgData name="Lauren Yearsley (2405414)" userId="S::2405414@student.uwtsd.ac.uk::62ab86de-c56f-4db9-ba11-f2e719569363" providerId="AD" clId="Web-{910C1538-55B7-FEB2-6029-C5F9B3610815}" dt="2025-01-14T13:03:48.072" v="77" actId="20577"/>
        <pc:sldMkLst>
          <pc:docMk/>
          <pc:sldMk cId="685681062" sldId="282"/>
        </pc:sldMkLst>
        <pc:spChg chg="mod">
          <ac:chgData name="Lauren Yearsley (2405414)" userId="S::2405414@student.uwtsd.ac.uk::62ab86de-c56f-4db9-ba11-f2e719569363" providerId="AD" clId="Web-{910C1538-55B7-FEB2-6029-C5F9B3610815}" dt="2025-01-14T13:03:48.072" v="77" actId="20577"/>
          <ac:spMkLst>
            <pc:docMk/>
            <pc:sldMk cId="685681062" sldId="282"/>
            <ac:spMk id="3" creationId="{75111C33-898C-4414-4665-5136EB6FC126}"/>
          </ac:spMkLst>
        </pc:spChg>
      </pc:sldChg>
      <pc:sldChg chg="addSp modSp">
        <pc:chgData name="Lauren Yearsley (2405414)" userId="S::2405414@student.uwtsd.ac.uk::62ab86de-c56f-4db9-ba11-f2e719569363" providerId="AD" clId="Web-{910C1538-55B7-FEB2-6029-C5F9B3610815}" dt="2025-01-14T13:14:37.408" v="123"/>
        <pc:sldMkLst>
          <pc:docMk/>
          <pc:sldMk cId="323169514" sldId="326"/>
        </pc:sldMkLst>
        <pc:spChg chg="mod">
          <ac:chgData name="Lauren Yearsley (2405414)" userId="S::2405414@student.uwtsd.ac.uk::62ab86de-c56f-4db9-ba11-f2e719569363" providerId="AD" clId="Web-{910C1538-55B7-FEB2-6029-C5F9B3610815}" dt="2025-01-14T11:55:37.454" v="56" actId="20577"/>
          <ac:spMkLst>
            <pc:docMk/>
            <pc:sldMk cId="323169514" sldId="326"/>
            <ac:spMk id="2" creationId="{4F326639-3DE9-BAC6-DA38-06F6BCB3CD50}"/>
          </ac:spMkLst>
        </pc:spChg>
        <pc:spChg chg="mod">
          <ac:chgData name="Lauren Yearsley (2405414)" userId="S::2405414@student.uwtsd.ac.uk::62ab86de-c56f-4db9-ba11-f2e719569363" providerId="AD" clId="Web-{910C1538-55B7-FEB2-6029-C5F9B3610815}" dt="2025-01-14T11:54:53.156" v="54" actId="14100"/>
          <ac:spMkLst>
            <pc:docMk/>
            <pc:sldMk cId="323169514" sldId="326"/>
            <ac:spMk id="6" creationId="{DD66DE93-5361-00C7-1FAE-C6B07F6ED7E0}"/>
          </ac:spMkLst>
        </pc:spChg>
      </pc:sldChg>
      <pc:sldChg chg="modSp">
        <pc:chgData name="Lauren Yearsley (2405414)" userId="S::2405414@student.uwtsd.ac.uk::62ab86de-c56f-4db9-ba11-f2e719569363" providerId="AD" clId="Web-{910C1538-55B7-FEB2-6029-C5F9B3610815}" dt="2025-01-14T11:49:07.409" v="38" actId="20577"/>
        <pc:sldMkLst>
          <pc:docMk/>
          <pc:sldMk cId="1882588858" sldId="330"/>
        </pc:sldMkLst>
        <pc:spChg chg="mod">
          <ac:chgData name="Lauren Yearsley (2405414)" userId="S::2405414@student.uwtsd.ac.uk::62ab86de-c56f-4db9-ba11-f2e719569363" providerId="AD" clId="Web-{910C1538-55B7-FEB2-6029-C5F9B3610815}" dt="2025-01-14T11:49:07.409" v="38" actId="20577"/>
          <ac:spMkLst>
            <pc:docMk/>
            <pc:sldMk cId="1882588858" sldId="330"/>
            <ac:spMk id="3" creationId="{32B42E48-326D-5CC3-5BE0-9DE4C8BDA0D3}"/>
          </ac:spMkLst>
        </pc:spChg>
      </pc:sldChg>
      <pc:sldChg chg="modSp">
        <pc:chgData name="Lauren Yearsley (2405414)" userId="S::2405414@student.uwtsd.ac.uk::62ab86de-c56f-4db9-ba11-f2e719569363" providerId="AD" clId="Web-{910C1538-55B7-FEB2-6029-C5F9B3610815}" dt="2025-01-14T11:58:56.555" v="65" actId="20577"/>
        <pc:sldMkLst>
          <pc:docMk/>
          <pc:sldMk cId="1722283019" sldId="331"/>
        </pc:sldMkLst>
      </pc:sldChg>
    </pc:docChg>
  </pc:docChgLst>
  <pc:docChgLst>
    <pc:chgData name="Lauren Yearsley (2405414)" userId="S::2405414@student.uwtsd.ac.uk::62ab86de-c56f-4db9-ba11-f2e719569363" providerId="AD" clId="Web-{16A4D6F3-1826-A730-EF2B-BB2E039CE0F4}"/>
    <pc:docChg chg="addSld delSld modSld">
      <pc:chgData name="Lauren Yearsley (2405414)" userId="S::2405414@student.uwtsd.ac.uk::62ab86de-c56f-4db9-ba11-f2e719569363" providerId="AD" clId="Web-{16A4D6F3-1826-A730-EF2B-BB2E039CE0F4}" dt="2025-01-14T21:34:26.014" v="1754" actId="20577"/>
      <pc:docMkLst>
        <pc:docMk/>
      </pc:docMkLst>
      <pc:sldChg chg="addSp delSp modSp">
        <pc:chgData name="Lauren Yearsley (2405414)" userId="S::2405414@student.uwtsd.ac.uk::62ab86de-c56f-4db9-ba11-f2e719569363" providerId="AD" clId="Web-{16A4D6F3-1826-A730-EF2B-BB2E039CE0F4}" dt="2025-01-14T20:36:25.390" v="769" actId="1076"/>
        <pc:sldMkLst>
          <pc:docMk/>
          <pc:sldMk cId="1131718056" sldId="314"/>
        </pc:sldMkLst>
        <pc:picChg chg="add mod">
          <ac:chgData name="Lauren Yearsley (2405414)" userId="S::2405414@student.uwtsd.ac.uk::62ab86de-c56f-4db9-ba11-f2e719569363" providerId="AD" clId="Web-{16A4D6F3-1826-A730-EF2B-BB2E039CE0F4}" dt="2025-01-14T20:36:25.390" v="769" actId="1076"/>
          <ac:picMkLst>
            <pc:docMk/>
            <pc:sldMk cId="1131718056" sldId="314"/>
            <ac:picMk id="5" creationId="{B43FDB22-ACD2-DBC7-F92D-35F27F480F2D}"/>
          </ac:picMkLst>
        </pc:picChg>
      </pc:sldChg>
      <pc:sldChg chg="modSp del">
        <pc:chgData name="Lauren Yearsley (2405414)" userId="S::2405414@student.uwtsd.ac.uk::62ab86de-c56f-4db9-ba11-f2e719569363" providerId="AD" clId="Web-{16A4D6F3-1826-A730-EF2B-BB2E039CE0F4}" dt="2025-01-14T20:53:46.058" v="1377"/>
        <pc:sldMkLst>
          <pc:docMk/>
          <pc:sldMk cId="2468595790" sldId="315"/>
        </pc:sldMkLst>
      </pc:sldChg>
      <pc:sldChg chg="modSp">
        <pc:chgData name="Lauren Yearsley (2405414)" userId="S::2405414@student.uwtsd.ac.uk::62ab86de-c56f-4db9-ba11-f2e719569363" providerId="AD" clId="Web-{16A4D6F3-1826-A730-EF2B-BB2E039CE0F4}" dt="2025-01-14T20:54:37.247" v="1390" actId="20577"/>
        <pc:sldMkLst>
          <pc:docMk/>
          <pc:sldMk cId="1941619646" sldId="317"/>
        </pc:sldMkLst>
        <pc:spChg chg="mod">
          <ac:chgData name="Lauren Yearsley (2405414)" userId="S::2405414@student.uwtsd.ac.uk::62ab86de-c56f-4db9-ba11-f2e719569363" providerId="AD" clId="Web-{16A4D6F3-1826-A730-EF2B-BB2E039CE0F4}" dt="2025-01-14T20:54:00.262" v="1381" actId="20577"/>
          <ac:spMkLst>
            <pc:docMk/>
            <pc:sldMk cId="1941619646" sldId="317"/>
            <ac:spMk id="3" creationId="{3D55F2D4-C20E-BEBC-1CCF-4449B0456A7E}"/>
          </ac:spMkLst>
        </pc:spChg>
        <pc:spChg chg="mod">
          <ac:chgData name="Lauren Yearsley (2405414)" userId="S::2405414@student.uwtsd.ac.uk::62ab86de-c56f-4db9-ba11-f2e719569363" providerId="AD" clId="Web-{16A4D6F3-1826-A730-EF2B-BB2E039CE0F4}" dt="2025-01-14T20:54:37.247" v="1390" actId="20577"/>
          <ac:spMkLst>
            <pc:docMk/>
            <pc:sldMk cId="1941619646" sldId="317"/>
            <ac:spMk id="14" creationId="{749C7CD1-A9AA-49E3-6734-AD9546F2DF5B}"/>
          </ac:spMkLst>
        </pc:spChg>
      </pc:sldChg>
      <pc:sldChg chg="addSp modSp mod modClrScheme chgLayout">
        <pc:chgData name="Lauren Yearsley (2405414)" userId="S::2405414@student.uwtsd.ac.uk::62ab86de-c56f-4db9-ba11-f2e719569363" providerId="AD" clId="Web-{16A4D6F3-1826-A730-EF2B-BB2E039CE0F4}" dt="2025-01-14T21:02:11.321" v="1398"/>
        <pc:sldMkLst>
          <pc:docMk/>
          <pc:sldMk cId="4072101725" sldId="318"/>
        </pc:sldMkLst>
        <pc:spChg chg="mod">
          <ac:chgData name="Lauren Yearsley (2405414)" userId="S::2405414@student.uwtsd.ac.uk::62ab86de-c56f-4db9-ba11-f2e719569363" providerId="AD" clId="Web-{16A4D6F3-1826-A730-EF2B-BB2E039CE0F4}" dt="2025-01-14T21:02:11.321" v="1398"/>
          <ac:spMkLst>
            <pc:docMk/>
            <pc:sldMk cId="4072101725" sldId="318"/>
            <ac:spMk id="2" creationId="{AB69D854-FB65-0E93-CFE2-041F7C41DD24}"/>
          </ac:spMkLst>
        </pc:spChg>
        <pc:spChg chg="mod">
          <ac:chgData name="Lauren Yearsley (2405414)" userId="S::2405414@student.uwtsd.ac.uk::62ab86de-c56f-4db9-ba11-f2e719569363" providerId="AD" clId="Web-{16A4D6F3-1826-A730-EF2B-BB2E039CE0F4}" dt="2025-01-14T21:02:11.321" v="1398"/>
          <ac:spMkLst>
            <pc:docMk/>
            <pc:sldMk cId="4072101725" sldId="318"/>
            <ac:spMk id="3" creationId="{9443EC8A-1733-CCF7-081F-EB4667CB3285}"/>
          </ac:spMkLst>
        </pc:spChg>
        <pc:spChg chg="mod">
          <ac:chgData name="Lauren Yearsley (2405414)" userId="S::2405414@student.uwtsd.ac.uk::62ab86de-c56f-4db9-ba11-f2e719569363" providerId="AD" clId="Web-{16A4D6F3-1826-A730-EF2B-BB2E039CE0F4}" dt="2025-01-14T21:02:11.321" v="1398"/>
          <ac:spMkLst>
            <pc:docMk/>
            <pc:sldMk cId="4072101725" sldId="318"/>
            <ac:spMk id="4" creationId="{ACE55D3D-AA24-CF53-6679-29B3C83F7646}"/>
          </ac:spMkLst>
        </pc:spChg>
        <pc:spChg chg="add mod">
          <ac:chgData name="Lauren Yearsley (2405414)" userId="S::2405414@student.uwtsd.ac.uk::62ab86de-c56f-4db9-ba11-f2e719569363" providerId="AD" clId="Web-{16A4D6F3-1826-A730-EF2B-BB2E039CE0F4}" dt="2025-01-14T21:02:11.321" v="1398"/>
          <ac:spMkLst>
            <pc:docMk/>
            <pc:sldMk cId="4072101725" sldId="318"/>
            <ac:spMk id="10" creationId="{897E2745-62A8-60D8-DC72-15B49E2D818E}"/>
          </ac:spMkLst>
        </pc:spChg>
        <pc:spChg chg="add mod">
          <ac:chgData name="Lauren Yearsley (2405414)" userId="S::2405414@student.uwtsd.ac.uk::62ab86de-c56f-4db9-ba11-f2e719569363" providerId="AD" clId="Web-{16A4D6F3-1826-A730-EF2B-BB2E039CE0F4}" dt="2025-01-14T21:02:11.321" v="1398"/>
          <ac:spMkLst>
            <pc:docMk/>
            <pc:sldMk cId="4072101725" sldId="318"/>
            <ac:spMk id="12" creationId="{F3D1519F-164F-64E0-04DC-F12C16C5E193}"/>
          </ac:spMkLst>
        </pc:spChg>
        <pc:picChg chg="add mod ord">
          <ac:chgData name="Lauren Yearsley (2405414)" userId="S::2405414@student.uwtsd.ac.uk::62ab86de-c56f-4db9-ba11-f2e719569363" providerId="AD" clId="Web-{16A4D6F3-1826-A730-EF2B-BB2E039CE0F4}" dt="2025-01-14T21:02:11.321" v="1398"/>
          <ac:picMkLst>
            <pc:docMk/>
            <pc:sldMk cId="4072101725" sldId="318"/>
            <ac:picMk id="5" creationId="{84BDF2B3-9CF2-46FD-1CE5-A3CC5D6F15A1}"/>
          </ac:picMkLst>
        </pc:picChg>
      </pc:sldChg>
      <pc:sldChg chg="modSp">
        <pc:chgData name="Lauren Yearsley (2405414)" userId="S::2405414@student.uwtsd.ac.uk::62ab86de-c56f-4db9-ba11-f2e719569363" providerId="AD" clId="Web-{16A4D6F3-1826-A730-EF2B-BB2E039CE0F4}" dt="2025-01-14T20:21:04.846" v="715" actId="1076"/>
        <pc:sldMkLst>
          <pc:docMk/>
          <pc:sldMk cId="323169514" sldId="326"/>
        </pc:sldMkLst>
        <pc:spChg chg="mod">
          <ac:chgData name="Lauren Yearsley (2405414)" userId="S::2405414@student.uwtsd.ac.uk::62ab86de-c56f-4db9-ba11-f2e719569363" providerId="AD" clId="Web-{16A4D6F3-1826-A730-EF2B-BB2E039CE0F4}" dt="2025-01-14T20:21:02.909" v="714" actId="1076"/>
          <ac:spMkLst>
            <pc:docMk/>
            <pc:sldMk cId="323169514" sldId="326"/>
            <ac:spMk id="10" creationId="{EEF79E4D-4B2E-71A9-634E-A1D87B4353A1}"/>
          </ac:spMkLst>
        </pc:spChg>
        <pc:picChg chg="mod">
          <ac:chgData name="Lauren Yearsley (2405414)" userId="S::2405414@student.uwtsd.ac.uk::62ab86de-c56f-4db9-ba11-f2e719569363" providerId="AD" clId="Web-{16A4D6F3-1826-A730-EF2B-BB2E039CE0F4}" dt="2025-01-14T20:21:04.846" v="715" actId="1076"/>
          <ac:picMkLst>
            <pc:docMk/>
            <pc:sldMk cId="323169514" sldId="326"/>
            <ac:picMk id="11" creationId="{689474BA-E112-2CF7-091B-0CFC1A37B2AE}"/>
          </ac:picMkLst>
        </pc:picChg>
      </pc:sldChg>
      <pc:sldChg chg="addSp delSp modSp mod modClrScheme chgLayout">
        <pc:chgData name="Lauren Yearsley (2405414)" userId="S::2405414@student.uwtsd.ac.uk::62ab86de-c56f-4db9-ba11-f2e719569363" providerId="AD" clId="Web-{16A4D6F3-1826-A730-EF2B-BB2E039CE0F4}" dt="2025-01-14T20:24:54.774" v="730" actId="20577"/>
        <pc:sldMkLst>
          <pc:docMk/>
          <pc:sldMk cId="1870083433" sldId="327"/>
        </pc:sldMkLst>
        <pc:spChg chg="mod">
          <ac:chgData name="Lauren Yearsley (2405414)" userId="S::2405414@student.uwtsd.ac.uk::62ab86de-c56f-4db9-ba11-f2e719569363" providerId="AD" clId="Web-{16A4D6F3-1826-A730-EF2B-BB2E039CE0F4}" dt="2025-01-14T20:23:13.865" v="722"/>
          <ac:spMkLst>
            <pc:docMk/>
            <pc:sldMk cId="1870083433" sldId="327"/>
            <ac:spMk id="2" creationId="{5EF146C7-855C-1F2F-B8C7-1A1469E8E131}"/>
          </ac:spMkLst>
        </pc:spChg>
        <pc:spChg chg="mod ord">
          <ac:chgData name="Lauren Yearsley (2405414)" userId="S::2405414@student.uwtsd.ac.uk::62ab86de-c56f-4db9-ba11-f2e719569363" providerId="AD" clId="Web-{16A4D6F3-1826-A730-EF2B-BB2E039CE0F4}" dt="2025-01-14T20:24:01.914" v="725" actId="20577"/>
          <ac:spMkLst>
            <pc:docMk/>
            <pc:sldMk cId="1870083433" sldId="327"/>
            <ac:spMk id="3" creationId="{5CDDF9E8-70B0-35AB-6271-10F7E7544315}"/>
          </ac:spMkLst>
        </pc:spChg>
        <pc:spChg chg="add mod">
          <ac:chgData name="Lauren Yearsley (2405414)" userId="S::2405414@student.uwtsd.ac.uk::62ab86de-c56f-4db9-ba11-f2e719569363" providerId="AD" clId="Web-{16A4D6F3-1826-A730-EF2B-BB2E039CE0F4}" dt="2025-01-14T20:24:54.774" v="730" actId="20577"/>
          <ac:spMkLst>
            <pc:docMk/>
            <pc:sldMk cId="1870083433" sldId="327"/>
            <ac:spMk id="5" creationId="{47221FE7-E3A3-EB8D-7CB1-80DADFB98083}"/>
          </ac:spMkLst>
        </pc:spChg>
        <pc:spChg chg="add mod">
          <ac:chgData name="Lauren Yearsley (2405414)" userId="S::2405414@student.uwtsd.ac.uk::62ab86de-c56f-4db9-ba11-f2e719569363" providerId="AD" clId="Web-{16A4D6F3-1826-A730-EF2B-BB2E039CE0F4}" dt="2025-01-14T20:23:13.865" v="722"/>
          <ac:spMkLst>
            <pc:docMk/>
            <pc:sldMk cId="1870083433" sldId="327"/>
            <ac:spMk id="15" creationId="{996D87F3-9EC9-0512-41B9-28742A9DB7CC}"/>
          </ac:spMkLst>
        </pc:spChg>
        <pc:spChg chg="add mod">
          <ac:chgData name="Lauren Yearsley (2405414)" userId="S::2405414@student.uwtsd.ac.uk::62ab86de-c56f-4db9-ba11-f2e719569363" providerId="AD" clId="Web-{16A4D6F3-1826-A730-EF2B-BB2E039CE0F4}" dt="2025-01-14T20:23:13.865" v="722"/>
          <ac:spMkLst>
            <pc:docMk/>
            <pc:sldMk cId="1870083433" sldId="327"/>
            <ac:spMk id="16" creationId="{E6715EFF-7538-19AB-E9FC-680263E67CED}"/>
          </ac:spMkLst>
        </pc:spChg>
        <pc:spChg chg="add mod">
          <ac:chgData name="Lauren Yearsley (2405414)" userId="S::2405414@student.uwtsd.ac.uk::62ab86de-c56f-4db9-ba11-f2e719569363" providerId="AD" clId="Web-{16A4D6F3-1826-A730-EF2B-BB2E039CE0F4}" dt="2025-01-14T20:23:13.865" v="722"/>
          <ac:spMkLst>
            <pc:docMk/>
            <pc:sldMk cId="1870083433" sldId="327"/>
            <ac:spMk id="17" creationId="{18FDE478-56CC-11BB-E79D-C1E3CB7A95B0}"/>
          </ac:spMkLst>
        </pc:spChg>
        <pc:picChg chg="add mod">
          <ac:chgData name="Lauren Yearsley (2405414)" userId="S::2405414@student.uwtsd.ac.uk::62ab86de-c56f-4db9-ba11-f2e719569363" providerId="AD" clId="Web-{16A4D6F3-1826-A730-EF2B-BB2E039CE0F4}" dt="2025-01-14T20:23:13.865" v="722"/>
          <ac:picMkLst>
            <pc:docMk/>
            <pc:sldMk cId="1870083433" sldId="327"/>
            <ac:picMk id="4" creationId="{F347F3D6-BA51-54BA-215D-F6C4810DE739}"/>
          </ac:picMkLst>
        </pc:picChg>
      </pc:sldChg>
      <pc:sldChg chg="modSp">
        <pc:chgData name="Lauren Yearsley (2405414)" userId="S::2405414@student.uwtsd.ac.uk::62ab86de-c56f-4db9-ba11-f2e719569363" providerId="AD" clId="Web-{16A4D6F3-1826-A730-EF2B-BB2E039CE0F4}" dt="2025-01-14T21:17:29.799" v="1592" actId="20577"/>
        <pc:sldMkLst>
          <pc:docMk/>
          <pc:sldMk cId="4129417959" sldId="332"/>
        </pc:sldMkLst>
        <pc:spChg chg="mod">
          <ac:chgData name="Lauren Yearsley (2405414)" userId="S::2405414@student.uwtsd.ac.uk::62ab86de-c56f-4db9-ba11-f2e719569363" providerId="AD" clId="Web-{16A4D6F3-1826-A730-EF2B-BB2E039CE0F4}" dt="2025-01-14T21:17:29.799" v="1592" actId="20577"/>
          <ac:spMkLst>
            <pc:docMk/>
            <pc:sldMk cId="4129417959" sldId="332"/>
            <ac:spMk id="3" creationId="{8B48B681-C1EE-0BC8-5320-6B432B19F2FD}"/>
          </ac:spMkLst>
        </pc:spChg>
      </pc:sldChg>
      <pc:sldChg chg="addSp modSp">
        <pc:chgData name="Lauren Yearsley (2405414)" userId="S::2405414@student.uwtsd.ac.uk::62ab86de-c56f-4db9-ba11-f2e719569363" providerId="AD" clId="Web-{16A4D6F3-1826-A730-EF2B-BB2E039CE0F4}" dt="2025-01-14T20:31:09.382" v="763" actId="20577"/>
        <pc:sldMkLst>
          <pc:docMk/>
          <pc:sldMk cId="2346276551" sldId="335"/>
        </pc:sldMkLst>
        <pc:spChg chg="mod">
          <ac:chgData name="Lauren Yearsley (2405414)" userId="S::2405414@student.uwtsd.ac.uk::62ab86de-c56f-4db9-ba11-f2e719569363" providerId="AD" clId="Web-{16A4D6F3-1826-A730-EF2B-BB2E039CE0F4}" dt="2025-01-14T20:31:09.382" v="763" actId="20577"/>
          <ac:spMkLst>
            <pc:docMk/>
            <pc:sldMk cId="2346276551" sldId="335"/>
            <ac:spMk id="3" creationId="{BCFE4CE2-6871-539E-3333-9E92B23DC1C8}"/>
          </ac:spMkLst>
        </pc:spChg>
        <pc:spChg chg="add mod">
          <ac:chgData name="Lauren Yearsley (2405414)" userId="S::2405414@student.uwtsd.ac.uk::62ab86de-c56f-4db9-ba11-f2e719569363" providerId="AD" clId="Web-{16A4D6F3-1826-A730-EF2B-BB2E039CE0F4}" dt="2025-01-14T20:30:45.174" v="761" actId="20577"/>
          <ac:spMkLst>
            <pc:docMk/>
            <pc:sldMk cId="2346276551" sldId="335"/>
            <ac:spMk id="6" creationId="{84FD213F-AF4B-C5EA-9DB0-2B416D239133}"/>
          </ac:spMkLst>
        </pc:spChg>
        <pc:picChg chg="add mod">
          <ac:chgData name="Lauren Yearsley (2405414)" userId="S::2405414@student.uwtsd.ac.uk::62ab86de-c56f-4db9-ba11-f2e719569363" providerId="AD" clId="Web-{16A4D6F3-1826-A730-EF2B-BB2E039CE0F4}" dt="2025-01-14T20:29:40.001" v="757" actId="14100"/>
          <ac:picMkLst>
            <pc:docMk/>
            <pc:sldMk cId="2346276551" sldId="335"/>
            <ac:picMk id="5" creationId="{EBEC5356-775B-8BB8-4677-DB0905D596E2}"/>
          </ac:picMkLst>
        </pc:picChg>
      </pc:sldChg>
      <pc:sldChg chg="addSp delSp modSp new mod modClrScheme chgLayout">
        <pc:chgData name="Lauren Yearsley (2405414)" userId="S::2405414@student.uwtsd.ac.uk::62ab86de-c56f-4db9-ba11-f2e719569363" providerId="AD" clId="Web-{16A4D6F3-1826-A730-EF2B-BB2E039CE0F4}" dt="2025-01-14T21:22:38.401" v="1726" actId="20577"/>
        <pc:sldMkLst>
          <pc:docMk/>
          <pc:sldMk cId="2275463260" sldId="336"/>
        </pc:sldMkLst>
        <pc:spChg chg="mod">
          <ac:chgData name="Lauren Yearsley (2405414)" userId="S::2405414@student.uwtsd.ac.uk::62ab86de-c56f-4db9-ba11-f2e719569363" providerId="AD" clId="Web-{16A4D6F3-1826-A730-EF2B-BB2E039CE0F4}" dt="2025-01-14T21:17:57.393" v="1597"/>
          <ac:spMkLst>
            <pc:docMk/>
            <pc:sldMk cId="2275463260" sldId="336"/>
            <ac:spMk id="2" creationId="{DB1333B6-D94B-ACE7-2D17-2A7F092FE053}"/>
          </ac:spMkLst>
        </pc:spChg>
        <pc:spChg chg="mod">
          <ac:chgData name="Lauren Yearsley (2405414)" userId="S::2405414@student.uwtsd.ac.uk::62ab86de-c56f-4db9-ba11-f2e719569363" providerId="AD" clId="Web-{16A4D6F3-1826-A730-EF2B-BB2E039CE0F4}" dt="2025-01-14T21:22:38.401" v="1726" actId="20577"/>
          <ac:spMkLst>
            <pc:docMk/>
            <pc:sldMk cId="2275463260" sldId="336"/>
            <ac:spMk id="4" creationId="{6574E798-C9CF-3847-4001-D0B3A65BD9C5}"/>
          </ac:spMkLst>
        </pc:spChg>
        <pc:spChg chg="mod ord">
          <ac:chgData name="Lauren Yearsley (2405414)" userId="S::2405414@student.uwtsd.ac.uk::62ab86de-c56f-4db9-ba11-f2e719569363" providerId="AD" clId="Web-{16A4D6F3-1826-A730-EF2B-BB2E039CE0F4}" dt="2025-01-14T21:17:57.393" v="1597"/>
          <ac:spMkLst>
            <pc:docMk/>
            <pc:sldMk cId="2275463260" sldId="336"/>
            <ac:spMk id="5" creationId="{200A317D-875F-DF32-26A0-1B27CA8ADE61}"/>
          </ac:spMkLst>
        </pc:spChg>
        <pc:spChg chg="add mod">
          <ac:chgData name="Lauren Yearsley (2405414)" userId="S::2405414@student.uwtsd.ac.uk::62ab86de-c56f-4db9-ba11-f2e719569363" providerId="AD" clId="Web-{16A4D6F3-1826-A730-EF2B-BB2E039CE0F4}" dt="2025-01-14T21:18:26.503" v="1603" actId="1076"/>
          <ac:spMkLst>
            <pc:docMk/>
            <pc:sldMk cId="2275463260" sldId="336"/>
            <ac:spMk id="7" creationId="{CE19CC9C-9BA4-7356-A631-8E8218F1EE43}"/>
          </ac:spMkLst>
        </pc:spChg>
        <pc:spChg chg="add mod">
          <ac:chgData name="Lauren Yearsley (2405414)" userId="S::2405414@student.uwtsd.ac.uk::62ab86de-c56f-4db9-ba11-f2e719569363" providerId="AD" clId="Web-{16A4D6F3-1826-A730-EF2B-BB2E039CE0F4}" dt="2025-01-14T21:17:57.393" v="1597"/>
          <ac:spMkLst>
            <pc:docMk/>
            <pc:sldMk cId="2275463260" sldId="336"/>
            <ac:spMk id="15" creationId="{A58DDB54-308F-B669-AC5E-18CCBF59A911}"/>
          </ac:spMkLst>
        </pc:spChg>
        <pc:spChg chg="add mod">
          <ac:chgData name="Lauren Yearsley (2405414)" userId="S::2405414@student.uwtsd.ac.uk::62ab86de-c56f-4db9-ba11-f2e719569363" providerId="AD" clId="Web-{16A4D6F3-1826-A730-EF2B-BB2E039CE0F4}" dt="2025-01-14T21:17:57.393" v="1597"/>
          <ac:spMkLst>
            <pc:docMk/>
            <pc:sldMk cId="2275463260" sldId="336"/>
            <ac:spMk id="16" creationId="{C8981431-8D31-94A4-7221-4855F1B2AE5B}"/>
          </ac:spMkLst>
        </pc:spChg>
        <pc:picChg chg="add mod ord">
          <ac:chgData name="Lauren Yearsley (2405414)" userId="S::2405414@student.uwtsd.ac.uk::62ab86de-c56f-4db9-ba11-f2e719569363" providerId="AD" clId="Web-{16A4D6F3-1826-A730-EF2B-BB2E039CE0F4}" dt="2025-01-14T21:17:57.393" v="1597"/>
          <ac:picMkLst>
            <pc:docMk/>
            <pc:sldMk cId="2275463260" sldId="336"/>
            <ac:picMk id="6" creationId="{01FD74F5-86B8-B8F3-B662-27F0C748B144}"/>
          </ac:picMkLst>
        </pc:picChg>
      </pc:sldChg>
      <pc:sldChg chg="modSp new">
        <pc:chgData name="Lauren Yearsley (2405414)" userId="S::2405414@student.uwtsd.ac.uk::62ab86de-c56f-4db9-ba11-f2e719569363" providerId="AD" clId="Web-{16A4D6F3-1826-A730-EF2B-BB2E039CE0F4}" dt="2025-01-14T21:31:36.259" v="1738" actId="20577"/>
        <pc:sldMkLst>
          <pc:docMk/>
          <pc:sldMk cId="3781607228" sldId="337"/>
        </pc:sldMkLst>
        <pc:spChg chg="mod">
          <ac:chgData name="Lauren Yearsley (2405414)" userId="S::2405414@student.uwtsd.ac.uk::62ab86de-c56f-4db9-ba11-f2e719569363" providerId="AD" clId="Web-{16A4D6F3-1826-A730-EF2B-BB2E039CE0F4}" dt="2025-01-14T21:31:36.259" v="1738" actId="20577"/>
          <ac:spMkLst>
            <pc:docMk/>
            <pc:sldMk cId="3781607228" sldId="337"/>
            <ac:spMk id="2" creationId="{317ED5B3-9594-EACD-7740-825722295A93}"/>
          </ac:spMkLst>
        </pc:spChg>
      </pc:sldChg>
      <pc:sldChg chg="add del replId">
        <pc:chgData name="Lauren Yearsley (2405414)" userId="S::2405414@student.uwtsd.ac.uk::62ab86de-c56f-4db9-ba11-f2e719569363" providerId="AD" clId="Web-{16A4D6F3-1826-A730-EF2B-BB2E039CE0F4}" dt="2025-01-14T21:32:21.948" v="1740"/>
        <pc:sldMkLst>
          <pc:docMk/>
          <pc:sldMk cId="3369256520" sldId="338"/>
        </pc:sldMkLst>
      </pc:sldChg>
      <pc:sldChg chg="modSp new">
        <pc:chgData name="Lauren Yearsley (2405414)" userId="S::2405414@student.uwtsd.ac.uk::62ab86de-c56f-4db9-ba11-f2e719569363" providerId="AD" clId="Web-{16A4D6F3-1826-A730-EF2B-BB2E039CE0F4}" dt="2025-01-14T21:34:06.998" v="1747" actId="20577"/>
        <pc:sldMkLst>
          <pc:docMk/>
          <pc:sldMk cId="4017667171" sldId="338"/>
        </pc:sldMkLst>
        <pc:spChg chg="mod">
          <ac:chgData name="Lauren Yearsley (2405414)" userId="S::2405414@student.uwtsd.ac.uk::62ab86de-c56f-4db9-ba11-f2e719569363" providerId="AD" clId="Web-{16A4D6F3-1826-A730-EF2B-BB2E039CE0F4}" dt="2025-01-14T21:34:06.998" v="1747" actId="20577"/>
          <ac:spMkLst>
            <pc:docMk/>
            <pc:sldMk cId="4017667171" sldId="338"/>
            <ac:spMk id="2" creationId="{AB7C8CB7-3337-F1DC-0555-71B7F6987198}"/>
          </ac:spMkLst>
        </pc:spChg>
      </pc:sldChg>
      <pc:sldChg chg="modSp new">
        <pc:chgData name="Lauren Yearsley (2405414)" userId="S::2405414@student.uwtsd.ac.uk::62ab86de-c56f-4db9-ba11-f2e719569363" providerId="AD" clId="Web-{16A4D6F3-1826-A730-EF2B-BB2E039CE0F4}" dt="2025-01-14T21:34:26.014" v="1754" actId="20577"/>
        <pc:sldMkLst>
          <pc:docMk/>
          <pc:sldMk cId="3855806760" sldId="339"/>
        </pc:sldMkLst>
        <pc:spChg chg="mod">
          <ac:chgData name="Lauren Yearsley (2405414)" userId="S::2405414@student.uwtsd.ac.uk::62ab86de-c56f-4db9-ba11-f2e719569363" providerId="AD" clId="Web-{16A4D6F3-1826-A730-EF2B-BB2E039CE0F4}" dt="2025-01-14T21:34:26.014" v="1754" actId="20577"/>
          <ac:spMkLst>
            <pc:docMk/>
            <pc:sldMk cId="3855806760" sldId="339"/>
            <ac:spMk id="2" creationId="{42D915A7-5822-E180-A5DA-22BA5C90720F}"/>
          </ac:spMkLst>
        </pc:spChg>
      </pc:sldChg>
    </pc:docChg>
  </pc:docChgLst>
  <pc:docChgLst>
    <pc:chgData name="Lauren Yearsley (2405414)" userId="S::2405414@student.uwtsd.ac.uk::62ab86de-c56f-4db9-ba11-f2e719569363" providerId="AD" clId="Web-{4872BB35-4715-9544-90C6-6ED50D7DA9C1}"/>
    <pc:docChg chg="addSld modSld">
      <pc:chgData name="Lauren Yearsley (2405414)" userId="S::2405414@student.uwtsd.ac.uk::62ab86de-c56f-4db9-ba11-f2e719569363" providerId="AD" clId="Web-{4872BB35-4715-9544-90C6-6ED50D7DA9C1}" dt="2025-01-10T14:51:06.388" v="5213"/>
      <pc:docMkLst>
        <pc:docMk/>
      </pc:docMkLst>
      <pc:sldChg chg="addSp delSp modSp">
        <pc:chgData name="Lauren Yearsley (2405414)" userId="S::2405414@student.uwtsd.ac.uk::62ab86de-c56f-4db9-ba11-f2e719569363" providerId="AD" clId="Web-{4872BB35-4715-9544-90C6-6ED50D7DA9C1}" dt="2025-01-10T14:49:15.948" v="5087" actId="14100"/>
        <pc:sldMkLst>
          <pc:docMk/>
          <pc:sldMk cId="2952923800" sldId="281"/>
        </pc:sldMkLst>
        <pc:spChg chg="add mod">
          <ac:chgData name="Lauren Yearsley (2405414)" userId="S::2405414@student.uwtsd.ac.uk::62ab86de-c56f-4db9-ba11-f2e719569363" providerId="AD" clId="Web-{4872BB35-4715-9544-90C6-6ED50D7DA9C1}" dt="2025-01-10T14:42:12.485" v="4908" actId="14100"/>
          <ac:spMkLst>
            <pc:docMk/>
            <pc:sldMk cId="2952923800" sldId="281"/>
            <ac:spMk id="2" creationId="{A234D237-328A-5738-469B-6485060B1D36}"/>
          </ac:spMkLst>
        </pc:spChg>
        <pc:spChg chg="mod">
          <ac:chgData name="Lauren Yearsley (2405414)" userId="S::2405414@student.uwtsd.ac.uk::62ab86de-c56f-4db9-ba11-f2e719569363" providerId="AD" clId="Web-{4872BB35-4715-9544-90C6-6ED50D7DA9C1}" dt="2025-01-10T14:48:20.306" v="5083"/>
          <ac:spMkLst>
            <pc:docMk/>
            <pc:sldMk cId="2952923800" sldId="281"/>
            <ac:spMk id="3" creationId="{C460E403-0959-65EE-8C76-C60EDBF064D2}"/>
          </ac:spMkLst>
        </pc:spChg>
        <pc:spChg chg="mod">
          <ac:chgData name="Lauren Yearsley (2405414)" userId="S::2405414@student.uwtsd.ac.uk::62ab86de-c56f-4db9-ba11-f2e719569363" providerId="AD" clId="Web-{4872BB35-4715-9544-90C6-6ED50D7DA9C1}" dt="2025-01-10T14:46:37.257" v="5064" actId="14100"/>
          <ac:spMkLst>
            <pc:docMk/>
            <pc:sldMk cId="2952923800" sldId="281"/>
            <ac:spMk id="4" creationId="{C7C5A14D-6480-E410-81AC-374FD3A66679}"/>
          </ac:spMkLst>
        </pc:spChg>
        <pc:spChg chg="mod">
          <ac:chgData name="Lauren Yearsley (2405414)" userId="S::2405414@student.uwtsd.ac.uk::62ab86de-c56f-4db9-ba11-f2e719569363" providerId="AD" clId="Web-{4872BB35-4715-9544-90C6-6ED50D7DA9C1}" dt="2025-01-10T14:48:01.274" v="5080" actId="1076"/>
          <ac:spMkLst>
            <pc:docMk/>
            <pc:sldMk cId="2952923800" sldId="281"/>
            <ac:spMk id="5" creationId="{25BC02A1-BA29-5D18-A999-03B3DA99DF41}"/>
          </ac:spMkLst>
        </pc:spChg>
        <pc:spChg chg="add mod">
          <ac:chgData name="Lauren Yearsley (2405414)" userId="S::2405414@student.uwtsd.ac.uk::62ab86de-c56f-4db9-ba11-f2e719569363" providerId="AD" clId="Web-{4872BB35-4715-9544-90C6-6ED50D7DA9C1}" dt="2025-01-10T14:48:05.180" v="5081" actId="1076"/>
          <ac:spMkLst>
            <pc:docMk/>
            <pc:sldMk cId="2952923800" sldId="281"/>
            <ac:spMk id="6" creationId="{C985E2E2-9318-8D70-93CF-267318BB630E}"/>
          </ac:spMkLst>
        </pc:spChg>
        <pc:spChg chg="add del mod">
          <ac:chgData name="Lauren Yearsley (2405414)" userId="S::2405414@student.uwtsd.ac.uk::62ab86de-c56f-4db9-ba11-f2e719569363" providerId="AD" clId="Web-{4872BB35-4715-9544-90C6-6ED50D7DA9C1}" dt="2025-01-10T14:49:15.948" v="5087" actId="14100"/>
          <ac:spMkLst>
            <pc:docMk/>
            <pc:sldMk cId="2952923800" sldId="281"/>
            <ac:spMk id="9" creationId="{8B355738-01A9-E1A5-AC30-E1670CD926FF}"/>
          </ac:spMkLst>
        </pc:spChg>
      </pc:sldChg>
      <pc:sldChg chg="addSp delSp modSp mod modClrScheme chgLayout">
        <pc:chgData name="Lauren Yearsley (2405414)" userId="S::2405414@student.uwtsd.ac.uk::62ab86de-c56f-4db9-ba11-f2e719569363" providerId="AD" clId="Web-{4872BB35-4715-9544-90C6-6ED50D7DA9C1}" dt="2025-01-10T12:11:45.135" v="2535" actId="20577"/>
        <pc:sldMkLst>
          <pc:docMk/>
          <pc:sldMk cId="1131718056" sldId="314"/>
        </pc:sldMkLst>
        <pc:spChg chg="mod">
          <ac:chgData name="Lauren Yearsley (2405414)" userId="S::2405414@student.uwtsd.ac.uk::62ab86de-c56f-4db9-ba11-f2e719569363" providerId="AD" clId="Web-{4872BB35-4715-9544-90C6-6ED50D7DA9C1}" dt="2025-01-10T09:38:48.617" v="8" actId="1076"/>
          <ac:spMkLst>
            <pc:docMk/>
            <pc:sldMk cId="1131718056" sldId="314"/>
            <ac:spMk id="2" creationId="{91D2EB3C-3B16-3AE2-DB72-DBD185892927}"/>
          </ac:spMkLst>
        </pc:spChg>
        <pc:spChg chg="mod ord">
          <ac:chgData name="Lauren Yearsley (2405414)" userId="S::2405414@student.uwtsd.ac.uk::62ab86de-c56f-4db9-ba11-f2e719569363" providerId="AD" clId="Web-{4872BB35-4715-9544-90C6-6ED50D7DA9C1}" dt="2025-01-10T09:38:06.569" v="1"/>
          <ac:spMkLst>
            <pc:docMk/>
            <pc:sldMk cId="1131718056" sldId="314"/>
            <ac:spMk id="3" creationId="{370AEC4F-E711-8552-9C34-82C1514A1E37}"/>
          </ac:spMkLst>
        </pc:spChg>
        <pc:spChg chg="mod ord">
          <ac:chgData name="Lauren Yearsley (2405414)" userId="S::2405414@student.uwtsd.ac.uk::62ab86de-c56f-4db9-ba11-f2e719569363" providerId="AD" clId="Web-{4872BB35-4715-9544-90C6-6ED50D7DA9C1}" dt="2025-01-10T12:11:45.135" v="2535" actId="20577"/>
          <ac:spMkLst>
            <pc:docMk/>
            <pc:sldMk cId="1131718056" sldId="314"/>
            <ac:spMk id="4" creationId="{BDDD6BDC-E008-6AB7-55A1-46ED9BCF054F}"/>
          </ac:spMkLst>
        </pc:spChg>
      </pc:sldChg>
      <pc:sldChg chg="modSp">
        <pc:chgData name="Lauren Yearsley (2405414)" userId="S::2405414@student.uwtsd.ac.uk::62ab86de-c56f-4db9-ba11-f2e719569363" providerId="AD" clId="Web-{4872BB35-4715-9544-90C6-6ED50D7DA9C1}" dt="2025-01-10T11:35:05.150" v="2384" actId="20577"/>
        <pc:sldMkLst>
          <pc:docMk/>
          <pc:sldMk cId="2468595790" sldId="315"/>
        </pc:sldMkLst>
      </pc:sldChg>
      <pc:sldChg chg="modSp">
        <pc:chgData name="Lauren Yearsley (2405414)" userId="S::2405414@student.uwtsd.ac.uk::62ab86de-c56f-4db9-ba11-f2e719569363" providerId="AD" clId="Web-{4872BB35-4715-9544-90C6-6ED50D7DA9C1}" dt="2025-01-10T11:35:47.667" v="2404" actId="20577"/>
        <pc:sldMkLst>
          <pc:docMk/>
          <pc:sldMk cId="1941619646" sldId="317"/>
        </pc:sldMkLst>
        <pc:spChg chg="mod">
          <ac:chgData name="Lauren Yearsley (2405414)" userId="S::2405414@student.uwtsd.ac.uk::62ab86de-c56f-4db9-ba11-f2e719569363" providerId="AD" clId="Web-{4872BB35-4715-9544-90C6-6ED50D7DA9C1}" dt="2025-01-10T11:34:05.258" v="2321" actId="1076"/>
          <ac:spMkLst>
            <pc:docMk/>
            <pc:sldMk cId="1941619646" sldId="317"/>
            <ac:spMk id="3" creationId="{3D55F2D4-C20E-BEBC-1CCF-4449B0456A7E}"/>
          </ac:spMkLst>
        </pc:spChg>
        <pc:spChg chg="mod">
          <ac:chgData name="Lauren Yearsley (2405414)" userId="S::2405414@student.uwtsd.ac.uk::62ab86de-c56f-4db9-ba11-f2e719569363" providerId="AD" clId="Web-{4872BB35-4715-9544-90C6-6ED50D7DA9C1}" dt="2025-01-10T11:35:47.667" v="2404" actId="20577"/>
          <ac:spMkLst>
            <pc:docMk/>
            <pc:sldMk cId="1941619646" sldId="317"/>
            <ac:spMk id="14" creationId="{749C7CD1-A9AA-49E3-6734-AD9546F2DF5B}"/>
          </ac:spMkLst>
        </pc:spChg>
      </pc:sldChg>
      <pc:sldChg chg="modSp">
        <pc:chgData name="Lauren Yearsley (2405414)" userId="S::2405414@student.uwtsd.ac.uk::62ab86de-c56f-4db9-ba11-f2e719569363" providerId="AD" clId="Web-{4872BB35-4715-9544-90C6-6ED50D7DA9C1}" dt="2025-01-10T14:51:06.388" v="5213"/>
        <pc:sldMkLst>
          <pc:docMk/>
          <pc:sldMk cId="323169514" sldId="326"/>
        </pc:sldMkLst>
      </pc:sldChg>
      <pc:sldChg chg="modSp">
        <pc:chgData name="Lauren Yearsley (2405414)" userId="S::2405414@student.uwtsd.ac.uk::62ab86de-c56f-4db9-ba11-f2e719569363" providerId="AD" clId="Web-{4872BB35-4715-9544-90C6-6ED50D7DA9C1}" dt="2025-01-10T09:48:33.209" v="30" actId="14100"/>
        <pc:sldMkLst>
          <pc:docMk/>
          <pc:sldMk cId="1870083433" sldId="327"/>
        </pc:sldMkLst>
        <pc:spChg chg="mod">
          <ac:chgData name="Lauren Yearsley (2405414)" userId="S::2405414@student.uwtsd.ac.uk::62ab86de-c56f-4db9-ba11-f2e719569363" providerId="AD" clId="Web-{4872BB35-4715-9544-90C6-6ED50D7DA9C1}" dt="2025-01-10T09:48:33.209" v="30" actId="14100"/>
          <ac:spMkLst>
            <pc:docMk/>
            <pc:sldMk cId="1870083433" sldId="327"/>
            <ac:spMk id="3" creationId="{5CDDF9E8-70B0-35AB-6271-10F7E7544315}"/>
          </ac:spMkLst>
        </pc:spChg>
      </pc:sldChg>
      <pc:sldChg chg="delSp modSp">
        <pc:chgData name="Lauren Yearsley (2405414)" userId="S::2405414@student.uwtsd.ac.uk::62ab86de-c56f-4db9-ba11-f2e719569363" providerId="AD" clId="Web-{4872BB35-4715-9544-90C6-6ED50D7DA9C1}" dt="2025-01-10T12:19:13.615" v="2587" actId="20577"/>
        <pc:sldMkLst>
          <pc:docMk/>
          <pc:sldMk cId="1560871830" sldId="329"/>
        </pc:sldMkLst>
        <pc:spChg chg="mod">
          <ac:chgData name="Lauren Yearsley (2405414)" userId="S::2405414@student.uwtsd.ac.uk::62ab86de-c56f-4db9-ba11-f2e719569363" providerId="AD" clId="Web-{4872BB35-4715-9544-90C6-6ED50D7DA9C1}" dt="2025-01-10T12:19:13.615" v="2587" actId="20577"/>
          <ac:spMkLst>
            <pc:docMk/>
            <pc:sldMk cId="1560871830" sldId="329"/>
            <ac:spMk id="3" creationId="{DEAAE9FC-E087-041B-6637-674886353A12}"/>
          </ac:spMkLst>
        </pc:spChg>
      </pc:sldChg>
      <pc:sldChg chg="addSp delSp modSp mod modClrScheme chgLayout">
        <pc:chgData name="Lauren Yearsley (2405414)" userId="S::2405414@student.uwtsd.ac.uk::62ab86de-c56f-4db9-ba11-f2e719569363" providerId="AD" clId="Web-{4872BB35-4715-9544-90C6-6ED50D7DA9C1}" dt="2025-01-10T11:24:53.651" v="2205" actId="20577"/>
        <pc:sldMkLst>
          <pc:docMk/>
          <pc:sldMk cId="1882588858" sldId="330"/>
        </pc:sldMkLst>
        <pc:spChg chg="mod">
          <ac:chgData name="Lauren Yearsley (2405414)" userId="S::2405414@student.uwtsd.ac.uk::62ab86de-c56f-4db9-ba11-f2e719569363" providerId="AD" clId="Web-{4872BB35-4715-9544-90C6-6ED50D7DA9C1}" dt="2025-01-10T11:20:24.175" v="2181" actId="20577"/>
          <ac:spMkLst>
            <pc:docMk/>
            <pc:sldMk cId="1882588858" sldId="330"/>
            <ac:spMk id="2" creationId="{C2DAB65B-5472-B202-0AB1-C70D2997FE05}"/>
          </ac:spMkLst>
        </pc:spChg>
        <pc:spChg chg="mod">
          <ac:chgData name="Lauren Yearsley (2405414)" userId="S::2405414@student.uwtsd.ac.uk::62ab86de-c56f-4db9-ba11-f2e719569363" providerId="AD" clId="Web-{4872BB35-4715-9544-90C6-6ED50D7DA9C1}" dt="2025-01-10T11:24:53.651" v="2205" actId="20577"/>
          <ac:spMkLst>
            <pc:docMk/>
            <pc:sldMk cId="1882588858" sldId="330"/>
            <ac:spMk id="3" creationId="{32B42E48-326D-5CC3-5BE0-9DE4C8BDA0D3}"/>
          </ac:spMkLst>
        </pc:spChg>
        <pc:spChg chg="mod ord modVis">
          <ac:chgData name="Lauren Yearsley (2405414)" userId="S::2405414@student.uwtsd.ac.uk::62ab86de-c56f-4db9-ba11-f2e719569363" providerId="AD" clId="Web-{4872BB35-4715-9544-90C6-6ED50D7DA9C1}" dt="2025-01-10T11:19:46.518" v="2166"/>
          <ac:spMkLst>
            <pc:docMk/>
            <pc:sldMk cId="1882588858" sldId="330"/>
            <ac:spMk id="6" creationId="{2AEC48BE-AB89-A1C0-6577-4F1158C95EB0}"/>
          </ac:spMkLst>
        </pc:spChg>
        <pc:spChg chg="add mod">
          <ac:chgData name="Lauren Yearsley (2405414)" userId="S::2405414@student.uwtsd.ac.uk::62ab86de-c56f-4db9-ba11-f2e719569363" providerId="AD" clId="Web-{4872BB35-4715-9544-90C6-6ED50D7DA9C1}" dt="2025-01-10T11:23:06.226" v="2191" actId="1076"/>
          <ac:spMkLst>
            <pc:docMk/>
            <pc:sldMk cId="1882588858" sldId="330"/>
            <ac:spMk id="8" creationId="{65DCDCE0-2404-244C-E17A-E407AEE2AFB6}"/>
          </ac:spMkLst>
        </pc:spChg>
        <pc:picChg chg="add mod">
          <ac:chgData name="Lauren Yearsley (2405414)" userId="S::2405414@student.uwtsd.ac.uk::62ab86de-c56f-4db9-ba11-f2e719569363" providerId="AD" clId="Web-{4872BB35-4715-9544-90C6-6ED50D7DA9C1}" dt="2025-01-10T11:19:46.518" v="2166"/>
          <ac:picMkLst>
            <pc:docMk/>
            <pc:sldMk cId="1882588858" sldId="330"/>
            <ac:picMk id="7" creationId="{0E81A8C0-3D53-6F5B-840F-C0565184FA27}"/>
          </ac:picMkLst>
        </pc:picChg>
      </pc:sldChg>
      <pc:sldChg chg="modSp">
        <pc:chgData name="Lauren Yearsley (2405414)" userId="S::2405414@student.uwtsd.ac.uk::62ab86de-c56f-4db9-ba11-f2e719569363" providerId="AD" clId="Web-{4872BB35-4715-9544-90C6-6ED50D7DA9C1}" dt="2025-01-10T11:18:51.642" v="2158" actId="20577"/>
        <pc:sldMkLst>
          <pc:docMk/>
          <pc:sldMk cId="1722283019" sldId="331"/>
        </pc:sldMkLst>
      </pc:sldChg>
      <pc:sldChg chg="delSp modSp new">
        <pc:chgData name="Lauren Yearsley (2405414)" userId="S::2405414@student.uwtsd.ac.uk::62ab86de-c56f-4db9-ba11-f2e719569363" providerId="AD" clId="Web-{4872BB35-4715-9544-90C6-6ED50D7DA9C1}" dt="2025-01-10T10:39:11.222" v="1447" actId="20577"/>
        <pc:sldMkLst>
          <pc:docMk/>
          <pc:sldMk cId="2056892574" sldId="333"/>
        </pc:sldMkLst>
        <pc:spChg chg="mod">
          <ac:chgData name="Lauren Yearsley (2405414)" userId="S::2405414@student.uwtsd.ac.uk::62ab86de-c56f-4db9-ba11-f2e719569363" providerId="AD" clId="Web-{4872BB35-4715-9544-90C6-6ED50D7DA9C1}" dt="2025-01-10T10:08:50.160" v="445" actId="14100"/>
          <ac:spMkLst>
            <pc:docMk/>
            <pc:sldMk cId="2056892574" sldId="333"/>
            <ac:spMk id="2" creationId="{9A36BD07-6434-4D45-6F9F-5E46359C5A6D}"/>
          </ac:spMkLst>
        </pc:spChg>
        <pc:spChg chg="mod">
          <ac:chgData name="Lauren Yearsley (2405414)" userId="S::2405414@student.uwtsd.ac.uk::62ab86de-c56f-4db9-ba11-f2e719569363" providerId="AD" clId="Web-{4872BB35-4715-9544-90C6-6ED50D7DA9C1}" dt="2025-01-10T10:39:11.222" v="1447" actId="20577"/>
          <ac:spMkLst>
            <pc:docMk/>
            <pc:sldMk cId="2056892574" sldId="333"/>
            <ac:spMk id="3" creationId="{5589DCE6-8C7A-60E4-5070-578B1FB3E5B0}"/>
          </ac:spMkLst>
        </pc:spChg>
      </pc:sldChg>
      <pc:sldChg chg="delSp modSp new">
        <pc:chgData name="Lauren Yearsley (2405414)" userId="S::2405414@student.uwtsd.ac.uk::62ab86de-c56f-4db9-ba11-f2e719569363" providerId="AD" clId="Web-{4872BB35-4715-9544-90C6-6ED50D7DA9C1}" dt="2025-01-10T11:04:58.261" v="1979" actId="20577"/>
        <pc:sldMkLst>
          <pc:docMk/>
          <pc:sldMk cId="3064986878" sldId="334"/>
        </pc:sldMkLst>
        <pc:spChg chg="mod">
          <ac:chgData name="Lauren Yearsley (2405414)" userId="S::2405414@student.uwtsd.ac.uk::62ab86de-c56f-4db9-ba11-f2e719569363" providerId="AD" clId="Web-{4872BB35-4715-9544-90C6-6ED50D7DA9C1}" dt="2025-01-10T10:11:25.414" v="574" actId="1076"/>
          <ac:spMkLst>
            <pc:docMk/>
            <pc:sldMk cId="3064986878" sldId="334"/>
            <ac:spMk id="2" creationId="{F56FA202-A2FD-EA32-A65A-BB48D1C8A36F}"/>
          </ac:spMkLst>
        </pc:spChg>
        <pc:spChg chg="mod">
          <ac:chgData name="Lauren Yearsley (2405414)" userId="S::2405414@student.uwtsd.ac.uk::62ab86de-c56f-4db9-ba11-f2e719569363" providerId="AD" clId="Web-{4872BB35-4715-9544-90C6-6ED50D7DA9C1}" dt="2025-01-10T11:04:58.261" v="1979" actId="20577"/>
          <ac:spMkLst>
            <pc:docMk/>
            <pc:sldMk cId="3064986878" sldId="334"/>
            <ac:spMk id="3" creationId="{AB0B93E3-6DAA-8E63-6501-B5EEFD3408BB}"/>
          </ac:spMkLst>
        </pc:spChg>
      </pc:sldChg>
    </pc:docChg>
  </pc:docChgLst>
  <pc:docChgLst>
    <pc:chgData name="Lauren Yearsley (2405414)" userId="S::2405414@student.uwtsd.ac.uk::62ab86de-c56f-4db9-ba11-f2e719569363" providerId="AD" clId="Web-{F7088669-5F3F-2419-6710-6B2718466A53}"/>
    <pc:docChg chg="modSld">
      <pc:chgData name="Lauren Yearsley (2405414)" userId="S::2405414@student.uwtsd.ac.uk::62ab86de-c56f-4db9-ba11-f2e719569363" providerId="AD" clId="Web-{F7088669-5F3F-2419-6710-6B2718466A53}" dt="2024-12-20T12:33:51.609" v="47" actId="20577"/>
      <pc:docMkLst>
        <pc:docMk/>
      </pc:docMkLst>
      <pc:sldChg chg="modSp">
        <pc:chgData name="Lauren Yearsley (2405414)" userId="S::2405414@student.uwtsd.ac.uk::62ab86de-c56f-4db9-ba11-f2e719569363" providerId="AD" clId="Web-{F7088669-5F3F-2419-6710-6B2718466A53}" dt="2024-12-20T12:21:08.284" v="10" actId="20577"/>
        <pc:sldMkLst>
          <pc:docMk/>
          <pc:sldMk cId="2952923800" sldId="281"/>
        </pc:sldMkLst>
        <pc:spChg chg="mod">
          <ac:chgData name="Lauren Yearsley (2405414)" userId="S::2405414@student.uwtsd.ac.uk::62ab86de-c56f-4db9-ba11-f2e719569363" providerId="AD" clId="Web-{F7088669-5F3F-2419-6710-6B2718466A53}" dt="2024-12-20T12:21:06.737" v="8" actId="20577"/>
          <ac:spMkLst>
            <pc:docMk/>
            <pc:sldMk cId="2952923800" sldId="281"/>
            <ac:spMk id="4" creationId="{C7C5A14D-6480-E410-81AC-374FD3A66679}"/>
          </ac:spMkLst>
        </pc:spChg>
        <pc:spChg chg="mod">
          <ac:chgData name="Lauren Yearsley (2405414)" userId="S::2405414@student.uwtsd.ac.uk::62ab86de-c56f-4db9-ba11-f2e719569363" providerId="AD" clId="Web-{F7088669-5F3F-2419-6710-6B2718466A53}" dt="2024-12-20T12:21:08.284" v="10" actId="20577"/>
          <ac:spMkLst>
            <pc:docMk/>
            <pc:sldMk cId="2952923800" sldId="281"/>
            <ac:spMk id="5" creationId="{25BC02A1-BA29-5D18-A999-03B3DA99DF41}"/>
          </ac:spMkLst>
        </pc:spChg>
      </pc:sldChg>
      <pc:sldChg chg="modSp">
        <pc:chgData name="Lauren Yearsley (2405414)" userId="S::2405414@student.uwtsd.ac.uk::62ab86de-c56f-4db9-ba11-f2e719569363" providerId="AD" clId="Web-{F7088669-5F3F-2419-6710-6B2718466A53}" dt="2024-12-20T12:12:46.796" v="1" actId="20577"/>
        <pc:sldMkLst>
          <pc:docMk/>
          <pc:sldMk cId="3913219759" sldId="304"/>
        </pc:sldMkLst>
        <pc:spChg chg="mod">
          <ac:chgData name="Lauren Yearsley (2405414)" userId="S::2405414@student.uwtsd.ac.uk::62ab86de-c56f-4db9-ba11-f2e719569363" providerId="AD" clId="Web-{F7088669-5F3F-2419-6710-6B2718466A53}" dt="2024-12-20T12:12:46.796" v="1" actId="20577"/>
          <ac:spMkLst>
            <pc:docMk/>
            <pc:sldMk cId="3913219759" sldId="304"/>
            <ac:spMk id="3" creationId="{D4D22962-3C7F-E480-5C35-7F4860A098E1}"/>
          </ac:spMkLst>
        </pc:spChg>
      </pc:sldChg>
      <pc:sldChg chg="modSp">
        <pc:chgData name="Lauren Yearsley (2405414)" userId="S::2405414@student.uwtsd.ac.uk::62ab86de-c56f-4db9-ba11-f2e719569363" providerId="AD" clId="Web-{F7088669-5F3F-2419-6710-6B2718466A53}" dt="2024-12-20T12:33:51.609" v="47" actId="20577"/>
        <pc:sldMkLst>
          <pc:docMk/>
          <pc:sldMk cId="1131718056" sldId="314"/>
        </pc:sldMkLst>
        <pc:spChg chg="mod">
          <ac:chgData name="Lauren Yearsley (2405414)" userId="S::2405414@student.uwtsd.ac.uk::62ab86de-c56f-4db9-ba11-f2e719569363" providerId="AD" clId="Web-{F7088669-5F3F-2419-6710-6B2718466A53}" dt="2024-12-20T12:27:54.705" v="44" actId="20577"/>
          <ac:spMkLst>
            <pc:docMk/>
            <pc:sldMk cId="1131718056" sldId="314"/>
            <ac:spMk id="3" creationId="{370AEC4F-E711-8552-9C34-82C1514A1E37}"/>
          </ac:spMkLst>
        </pc:spChg>
        <pc:spChg chg="mod">
          <ac:chgData name="Lauren Yearsley (2405414)" userId="S::2405414@student.uwtsd.ac.uk::62ab86de-c56f-4db9-ba11-f2e719569363" providerId="AD" clId="Web-{F7088669-5F3F-2419-6710-6B2718466A53}" dt="2024-12-20T12:33:51.609" v="47" actId="20577"/>
          <ac:spMkLst>
            <pc:docMk/>
            <pc:sldMk cId="1131718056" sldId="314"/>
            <ac:spMk id="4" creationId="{BDDD6BDC-E008-6AB7-55A1-46ED9BCF054F}"/>
          </ac:spMkLst>
        </pc:spChg>
      </pc:sldChg>
    </pc:docChg>
  </pc:docChgLst>
  <pc:docChgLst>
    <pc:chgData name="Lauren Yearsley (2405414)" userId="S::2405414@student.uwtsd.ac.uk::62ab86de-c56f-4db9-ba11-f2e719569363" providerId="AD" clId="Web-{856F6FA5-61D8-6770-C834-D7FCBD54D60C}"/>
    <pc:docChg chg="delSld modSld sldOrd">
      <pc:chgData name="Lauren Yearsley (2405414)" userId="S::2405414@student.uwtsd.ac.uk::62ab86de-c56f-4db9-ba11-f2e719569363" providerId="AD" clId="Web-{856F6FA5-61D8-6770-C834-D7FCBD54D60C}" dt="2025-01-04T19:51:56.491" v="800"/>
      <pc:docMkLst>
        <pc:docMk/>
      </pc:docMkLst>
      <pc:sldChg chg="addSp delSp modSp del ord">
        <pc:chgData name="Lauren Yearsley (2405414)" userId="S::2405414@student.uwtsd.ac.uk::62ab86de-c56f-4db9-ba11-f2e719569363" providerId="AD" clId="Web-{856F6FA5-61D8-6770-C834-D7FCBD54D60C}" dt="2025-01-04T19:39:54.728" v="769"/>
        <pc:sldMkLst>
          <pc:docMk/>
          <pc:sldMk cId="1973173046" sldId="297"/>
        </pc:sldMkLst>
      </pc:sldChg>
      <pc:sldChg chg="addSp delSp modSp">
        <pc:chgData name="Lauren Yearsley (2405414)" userId="S::2405414@student.uwtsd.ac.uk::62ab86de-c56f-4db9-ba11-f2e719569363" providerId="AD" clId="Web-{856F6FA5-61D8-6770-C834-D7FCBD54D60C}" dt="2025-01-04T19:26:13.541" v="426" actId="20577"/>
        <pc:sldMkLst>
          <pc:docMk/>
          <pc:sldMk cId="2468595790" sldId="315"/>
        </pc:sldMkLst>
      </pc:sldChg>
      <pc:sldChg chg="delSp modSp">
        <pc:chgData name="Lauren Yearsley (2405414)" userId="S::2405414@student.uwtsd.ac.uk::62ab86de-c56f-4db9-ba11-f2e719569363" providerId="AD" clId="Web-{856F6FA5-61D8-6770-C834-D7FCBD54D60C}" dt="2025-01-04T19:46:08.619" v="780"/>
        <pc:sldMkLst>
          <pc:docMk/>
          <pc:sldMk cId="1941619646" sldId="317"/>
        </pc:sldMkLst>
        <pc:spChg chg="mod">
          <ac:chgData name="Lauren Yearsley (2405414)" userId="S::2405414@student.uwtsd.ac.uk::62ab86de-c56f-4db9-ba11-f2e719569363" providerId="AD" clId="Web-{856F6FA5-61D8-6770-C834-D7FCBD54D60C}" dt="2025-01-04T18:54:10.465" v="23" actId="20577"/>
          <ac:spMkLst>
            <pc:docMk/>
            <pc:sldMk cId="1941619646" sldId="317"/>
            <ac:spMk id="3" creationId="{3D55F2D4-C20E-BEBC-1CCF-4449B0456A7E}"/>
          </ac:spMkLst>
        </pc:spChg>
        <pc:spChg chg="mod">
          <ac:chgData name="Lauren Yearsley (2405414)" userId="S::2405414@student.uwtsd.ac.uk::62ab86de-c56f-4db9-ba11-f2e719569363" providerId="AD" clId="Web-{856F6FA5-61D8-6770-C834-D7FCBD54D60C}" dt="2025-01-04T19:19:34.683" v="419" actId="20577"/>
          <ac:spMkLst>
            <pc:docMk/>
            <pc:sldMk cId="1941619646" sldId="317"/>
            <ac:spMk id="14" creationId="{749C7CD1-A9AA-49E3-6734-AD9546F2DF5B}"/>
          </ac:spMkLst>
        </pc:spChg>
      </pc:sldChg>
      <pc:sldChg chg="modSp">
        <pc:chgData name="Lauren Yearsley (2405414)" userId="S::2405414@student.uwtsd.ac.uk::62ab86de-c56f-4db9-ba11-f2e719569363" providerId="AD" clId="Web-{856F6FA5-61D8-6770-C834-D7FCBD54D60C}" dt="2025-01-04T18:53:10.822" v="0" actId="14100"/>
        <pc:sldMkLst>
          <pc:docMk/>
          <pc:sldMk cId="4072101725" sldId="318"/>
        </pc:sldMkLst>
        <pc:spChg chg="mod">
          <ac:chgData name="Lauren Yearsley (2405414)" userId="S::2405414@student.uwtsd.ac.uk::62ab86de-c56f-4db9-ba11-f2e719569363" providerId="AD" clId="Web-{856F6FA5-61D8-6770-C834-D7FCBD54D60C}" dt="2025-01-04T18:53:10.822" v="0" actId="14100"/>
          <ac:spMkLst>
            <pc:docMk/>
            <pc:sldMk cId="4072101725" sldId="318"/>
            <ac:spMk id="3" creationId="{9443EC8A-1733-CCF7-081F-EB4667CB3285}"/>
          </ac:spMkLst>
        </pc:spChg>
      </pc:sldChg>
      <pc:sldChg chg="delSp modSp">
        <pc:chgData name="Lauren Yearsley (2405414)" userId="S::2405414@student.uwtsd.ac.uk::62ab86de-c56f-4db9-ba11-f2e719569363" providerId="AD" clId="Web-{856F6FA5-61D8-6770-C834-D7FCBD54D60C}" dt="2025-01-04T19:51:29.319" v="788" actId="20577"/>
        <pc:sldMkLst>
          <pc:docMk/>
          <pc:sldMk cId="2498021601" sldId="321"/>
        </pc:sldMkLst>
        <pc:spChg chg="mod">
          <ac:chgData name="Lauren Yearsley (2405414)" userId="S::2405414@student.uwtsd.ac.uk::62ab86de-c56f-4db9-ba11-f2e719569363" providerId="AD" clId="Web-{856F6FA5-61D8-6770-C834-D7FCBD54D60C}" dt="2025-01-04T19:51:29.319" v="788" actId="20577"/>
          <ac:spMkLst>
            <pc:docMk/>
            <pc:sldMk cId="2498021601" sldId="321"/>
            <ac:spMk id="12" creationId="{288BD9B8-D6A6-D55A-830D-4D3CC2DC3933}"/>
          </ac:spMkLst>
        </pc:spChg>
      </pc:sldChg>
      <pc:sldChg chg="addSp delSp modSp ord">
        <pc:chgData name="Lauren Yearsley (2405414)" userId="S::2405414@student.uwtsd.ac.uk::62ab86de-c56f-4db9-ba11-f2e719569363" providerId="AD" clId="Web-{856F6FA5-61D8-6770-C834-D7FCBD54D60C}" dt="2025-01-04T19:39:57.931" v="770"/>
        <pc:sldMkLst>
          <pc:docMk/>
          <pc:sldMk cId="1686213229" sldId="322"/>
        </pc:sldMkLst>
        <pc:spChg chg="add mod">
          <ac:chgData name="Lauren Yearsley (2405414)" userId="S::2405414@student.uwtsd.ac.uk::62ab86de-c56f-4db9-ba11-f2e719569363" providerId="AD" clId="Web-{856F6FA5-61D8-6770-C834-D7FCBD54D60C}" dt="2025-01-04T19:37:24.363" v="740" actId="1076"/>
          <ac:spMkLst>
            <pc:docMk/>
            <pc:sldMk cId="1686213229" sldId="322"/>
            <ac:spMk id="4" creationId="{509D22C5-0C9E-B582-A8FE-B45E70A01E7F}"/>
          </ac:spMkLst>
        </pc:spChg>
        <pc:spChg chg="mod">
          <ac:chgData name="Lauren Yearsley (2405414)" userId="S::2405414@student.uwtsd.ac.uk::62ab86de-c56f-4db9-ba11-f2e719569363" providerId="AD" clId="Web-{856F6FA5-61D8-6770-C834-D7FCBD54D60C}" dt="2025-01-04T19:39:45.399" v="768" actId="20577"/>
          <ac:spMkLst>
            <pc:docMk/>
            <pc:sldMk cId="1686213229" sldId="322"/>
            <ac:spMk id="6" creationId="{0182A448-E0EC-D4C2-37A6-F03F22122D97}"/>
          </ac:spMkLst>
        </pc:spChg>
      </pc:sldChg>
      <pc:sldChg chg="modSp">
        <pc:chgData name="Lauren Yearsley (2405414)" userId="S::2405414@student.uwtsd.ac.uk::62ab86de-c56f-4db9-ba11-f2e719569363" providerId="AD" clId="Web-{856F6FA5-61D8-6770-C834-D7FCBD54D60C}" dt="2025-01-04T19:51:56.491" v="800"/>
        <pc:sldMkLst>
          <pc:docMk/>
          <pc:sldMk cId="323169514" sldId="326"/>
        </pc:sldMkLst>
      </pc:sldChg>
      <pc:sldChg chg="modSp">
        <pc:chgData name="Lauren Yearsley (2405414)" userId="S::2405414@student.uwtsd.ac.uk::62ab86de-c56f-4db9-ba11-f2e719569363" providerId="AD" clId="Web-{856F6FA5-61D8-6770-C834-D7FCBD54D60C}" dt="2025-01-04T19:27:17.934" v="447" actId="20577"/>
        <pc:sldMkLst>
          <pc:docMk/>
          <pc:sldMk cId="1870083433" sldId="327"/>
        </pc:sldMkLst>
        <pc:spChg chg="mod">
          <ac:chgData name="Lauren Yearsley (2405414)" userId="S::2405414@student.uwtsd.ac.uk::62ab86de-c56f-4db9-ba11-f2e719569363" providerId="AD" clId="Web-{856F6FA5-61D8-6770-C834-D7FCBD54D60C}" dt="2025-01-04T19:27:17.934" v="447" actId="20577"/>
          <ac:spMkLst>
            <pc:docMk/>
            <pc:sldMk cId="1870083433" sldId="327"/>
            <ac:spMk id="3" creationId="{5CDDF9E8-70B0-35AB-6271-10F7E7544315}"/>
          </ac:spMkLst>
        </pc:spChg>
      </pc:sldChg>
    </pc:docChg>
  </pc:docChgLst>
  <pc:docChgLst>
    <pc:chgData name="Lauren Yearsley (2405414)" userId="S::2405414@student.uwtsd.ac.uk::62ab86de-c56f-4db9-ba11-f2e719569363" providerId="AD" clId="Web-{3ADA9EFD-75FD-0C09-2EA3-385E14D781CE}"/>
    <pc:docChg chg="addSld modSld sldOrd">
      <pc:chgData name="Lauren Yearsley (2405414)" userId="S::2405414@student.uwtsd.ac.uk::62ab86de-c56f-4db9-ba11-f2e719569363" providerId="AD" clId="Web-{3ADA9EFD-75FD-0C09-2EA3-385E14D781CE}" dt="2025-01-16T13:40:09.521" v="1203" actId="20577"/>
      <pc:docMkLst>
        <pc:docMk/>
      </pc:docMkLst>
      <pc:sldChg chg="modAnim">
        <pc:chgData name="Lauren Yearsley (2405414)" userId="S::2405414@student.uwtsd.ac.uk::62ab86de-c56f-4db9-ba11-f2e719569363" providerId="AD" clId="Web-{3ADA9EFD-75FD-0C09-2EA3-385E14D781CE}" dt="2025-01-16T13:29:49.318" v="1148"/>
        <pc:sldMkLst>
          <pc:docMk/>
          <pc:sldMk cId="3913219759" sldId="304"/>
        </pc:sldMkLst>
      </pc:sldChg>
      <pc:sldChg chg="modSp">
        <pc:chgData name="Lauren Yearsley (2405414)" userId="S::2405414@student.uwtsd.ac.uk::62ab86de-c56f-4db9-ba11-f2e719569363" providerId="AD" clId="Web-{3ADA9EFD-75FD-0C09-2EA3-385E14D781CE}" dt="2025-01-16T12:32:46.064" v="155" actId="20577"/>
        <pc:sldMkLst>
          <pc:docMk/>
          <pc:sldMk cId="1941619646" sldId="317"/>
        </pc:sldMkLst>
        <pc:spChg chg="mod">
          <ac:chgData name="Lauren Yearsley (2405414)" userId="S::2405414@student.uwtsd.ac.uk::62ab86de-c56f-4db9-ba11-f2e719569363" providerId="AD" clId="Web-{3ADA9EFD-75FD-0C09-2EA3-385E14D781CE}" dt="2025-01-16T12:32:46.064" v="155" actId="20577"/>
          <ac:spMkLst>
            <pc:docMk/>
            <pc:sldMk cId="1941619646" sldId="317"/>
            <ac:spMk id="14" creationId="{749C7CD1-A9AA-49E3-6734-AD9546F2DF5B}"/>
          </ac:spMkLst>
        </pc:spChg>
      </pc:sldChg>
      <pc:sldChg chg="modSp">
        <pc:chgData name="Lauren Yearsley (2405414)" userId="S::2405414@student.uwtsd.ac.uk::62ab86de-c56f-4db9-ba11-f2e719569363" providerId="AD" clId="Web-{3ADA9EFD-75FD-0C09-2EA3-385E14D781CE}" dt="2025-01-16T13:39:41.770" v="1198" actId="20577"/>
        <pc:sldMkLst>
          <pc:docMk/>
          <pc:sldMk cId="2498021601" sldId="321"/>
        </pc:sldMkLst>
        <pc:spChg chg="mod">
          <ac:chgData name="Lauren Yearsley (2405414)" userId="S::2405414@student.uwtsd.ac.uk::62ab86de-c56f-4db9-ba11-f2e719569363" providerId="AD" clId="Web-{3ADA9EFD-75FD-0C09-2EA3-385E14D781CE}" dt="2025-01-16T13:39:41.770" v="1198" actId="20577"/>
          <ac:spMkLst>
            <pc:docMk/>
            <pc:sldMk cId="2498021601" sldId="321"/>
            <ac:spMk id="12" creationId="{288BD9B8-D6A6-D55A-830D-4D3CC2DC3933}"/>
          </ac:spMkLst>
        </pc:spChg>
      </pc:sldChg>
      <pc:sldChg chg="modSp">
        <pc:chgData name="Lauren Yearsley (2405414)" userId="S::2405414@student.uwtsd.ac.uk::62ab86de-c56f-4db9-ba11-f2e719569363" providerId="AD" clId="Web-{3ADA9EFD-75FD-0C09-2EA3-385E14D781CE}" dt="2025-01-16T13:39:35.348" v="1196" actId="20577"/>
        <pc:sldMkLst>
          <pc:docMk/>
          <pc:sldMk cId="1686213229" sldId="322"/>
        </pc:sldMkLst>
        <pc:spChg chg="mod">
          <ac:chgData name="Lauren Yearsley (2405414)" userId="S::2405414@student.uwtsd.ac.uk::62ab86de-c56f-4db9-ba11-f2e719569363" providerId="AD" clId="Web-{3ADA9EFD-75FD-0C09-2EA3-385E14D781CE}" dt="2025-01-16T13:39:35.348" v="1196" actId="20577"/>
          <ac:spMkLst>
            <pc:docMk/>
            <pc:sldMk cId="1686213229" sldId="322"/>
            <ac:spMk id="6" creationId="{0182A448-E0EC-D4C2-37A6-F03F22122D97}"/>
          </ac:spMkLst>
        </pc:spChg>
      </pc:sldChg>
      <pc:sldChg chg="modSp">
        <pc:chgData name="Lauren Yearsley (2405414)" userId="S::2405414@student.uwtsd.ac.uk::62ab86de-c56f-4db9-ba11-f2e719569363" providerId="AD" clId="Web-{3ADA9EFD-75FD-0C09-2EA3-385E14D781CE}" dt="2025-01-16T13:39:45.879" v="1199" actId="20577"/>
        <pc:sldMkLst>
          <pc:docMk/>
          <pc:sldMk cId="1722283019" sldId="331"/>
        </pc:sldMkLst>
        <pc:spChg chg="mod">
          <ac:chgData name="Lauren Yearsley (2405414)" userId="S::2405414@student.uwtsd.ac.uk::62ab86de-c56f-4db9-ba11-f2e719569363" providerId="AD" clId="Web-{3ADA9EFD-75FD-0C09-2EA3-385E14D781CE}" dt="2025-01-16T13:39:45.879" v="1199" actId="20577"/>
          <ac:spMkLst>
            <pc:docMk/>
            <pc:sldMk cId="1722283019" sldId="331"/>
            <ac:spMk id="3" creationId="{7CC79CC0-F2F5-4974-30DB-7CAA99861B8B}"/>
          </ac:spMkLst>
        </pc:spChg>
      </pc:sldChg>
      <pc:sldChg chg="delSp modSp">
        <pc:chgData name="Lauren Yearsley (2405414)" userId="S::2405414@student.uwtsd.ac.uk::62ab86de-c56f-4db9-ba11-f2e719569363" providerId="AD" clId="Web-{3ADA9EFD-75FD-0C09-2EA3-385E14D781CE}" dt="2025-01-16T13:40:09.521" v="1203" actId="20577"/>
        <pc:sldMkLst>
          <pc:docMk/>
          <pc:sldMk cId="4129417959" sldId="332"/>
        </pc:sldMkLst>
        <pc:spChg chg="del">
          <ac:chgData name="Lauren Yearsley (2405414)" userId="S::2405414@student.uwtsd.ac.uk::62ab86de-c56f-4db9-ba11-f2e719569363" providerId="AD" clId="Web-{3ADA9EFD-75FD-0C09-2EA3-385E14D781CE}" dt="2025-01-16T13:35:03.388" v="1165"/>
          <ac:spMkLst>
            <pc:docMk/>
            <pc:sldMk cId="4129417959" sldId="332"/>
            <ac:spMk id="2" creationId="{4848B4F1-69B6-0FBB-1ED4-5070DE07D31C}"/>
          </ac:spMkLst>
        </pc:spChg>
        <pc:spChg chg="mod">
          <ac:chgData name="Lauren Yearsley (2405414)" userId="S::2405414@student.uwtsd.ac.uk::62ab86de-c56f-4db9-ba11-f2e719569363" providerId="AD" clId="Web-{3ADA9EFD-75FD-0C09-2EA3-385E14D781CE}" dt="2025-01-16T13:40:09.521" v="1203" actId="20577"/>
          <ac:spMkLst>
            <pc:docMk/>
            <pc:sldMk cId="4129417959" sldId="332"/>
            <ac:spMk id="3" creationId="{8B48B681-C1EE-0BC8-5320-6B432B19F2FD}"/>
          </ac:spMkLst>
        </pc:spChg>
      </pc:sldChg>
      <pc:sldChg chg="modSp">
        <pc:chgData name="Lauren Yearsley (2405414)" userId="S::2405414@student.uwtsd.ac.uk::62ab86de-c56f-4db9-ba11-f2e719569363" providerId="AD" clId="Web-{3ADA9EFD-75FD-0C09-2EA3-385E14D781CE}" dt="2025-01-16T12:30:49.186" v="142" actId="20577"/>
        <pc:sldMkLst>
          <pc:docMk/>
          <pc:sldMk cId="2275463260" sldId="336"/>
        </pc:sldMkLst>
        <pc:spChg chg="mod">
          <ac:chgData name="Lauren Yearsley (2405414)" userId="S::2405414@student.uwtsd.ac.uk::62ab86de-c56f-4db9-ba11-f2e719569363" providerId="AD" clId="Web-{3ADA9EFD-75FD-0C09-2EA3-385E14D781CE}" dt="2025-01-16T12:30:49.186" v="142" actId="20577"/>
          <ac:spMkLst>
            <pc:docMk/>
            <pc:sldMk cId="2275463260" sldId="336"/>
            <ac:spMk id="4" creationId="{6574E798-C9CF-3847-4001-D0B3A65BD9C5}"/>
          </ac:spMkLst>
        </pc:spChg>
      </pc:sldChg>
      <pc:sldChg chg="addSp modSp mod modClrScheme chgLayout">
        <pc:chgData name="Lauren Yearsley (2405414)" userId="S::2405414@student.uwtsd.ac.uk::62ab86de-c56f-4db9-ba11-f2e719569363" providerId="AD" clId="Web-{3ADA9EFD-75FD-0C09-2EA3-385E14D781CE}" dt="2025-01-16T13:31:27.727" v="1151"/>
        <pc:sldMkLst>
          <pc:docMk/>
          <pc:sldMk cId="3781607228" sldId="337"/>
        </pc:sldMkLst>
        <pc:spChg chg="mod ord">
          <ac:chgData name="Lauren Yearsley (2405414)" userId="S::2405414@student.uwtsd.ac.uk::62ab86de-c56f-4db9-ba11-f2e719569363" providerId="AD" clId="Web-{3ADA9EFD-75FD-0C09-2EA3-385E14D781CE}" dt="2025-01-16T13:31:27.727" v="1151"/>
          <ac:spMkLst>
            <pc:docMk/>
            <pc:sldMk cId="3781607228" sldId="337"/>
            <ac:spMk id="2" creationId="{317ED5B3-9594-EACD-7740-825722295A93}"/>
          </ac:spMkLst>
        </pc:spChg>
        <pc:spChg chg="mod ord">
          <ac:chgData name="Lauren Yearsley (2405414)" userId="S::2405414@student.uwtsd.ac.uk::62ab86de-c56f-4db9-ba11-f2e719569363" providerId="AD" clId="Web-{3ADA9EFD-75FD-0C09-2EA3-385E14D781CE}" dt="2025-01-16T13:31:27.727" v="1151"/>
          <ac:spMkLst>
            <pc:docMk/>
            <pc:sldMk cId="3781607228" sldId="337"/>
            <ac:spMk id="3" creationId="{3F72D2DF-D536-1801-E257-3D2C67630A1F}"/>
          </ac:spMkLst>
        </pc:spChg>
        <pc:spChg chg="add mod">
          <ac:chgData name="Lauren Yearsley (2405414)" userId="S::2405414@student.uwtsd.ac.uk::62ab86de-c56f-4db9-ba11-f2e719569363" providerId="AD" clId="Web-{3ADA9EFD-75FD-0C09-2EA3-385E14D781CE}" dt="2025-01-16T13:31:27.727" v="1151"/>
          <ac:spMkLst>
            <pc:docMk/>
            <pc:sldMk cId="3781607228" sldId="337"/>
            <ac:spMk id="8" creationId="{1C491291-2421-9C05-6826-BC7CE0CDA151}"/>
          </ac:spMkLst>
        </pc:spChg>
        <pc:spChg chg="add mod">
          <ac:chgData name="Lauren Yearsley (2405414)" userId="S::2405414@student.uwtsd.ac.uk::62ab86de-c56f-4db9-ba11-f2e719569363" providerId="AD" clId="Web-{3ADA9EFD-75FD-0C09-2EA3-385E14D781CE}" dt="2025-01-16T13:31:27.727" v="1151"/>
          <ac:spMkLst>
            <pc:docMk/>
            <pc:sldMk cId="3781607228" sldId="337"/>
            <ac:spMk id="10" creationId="{3D185757-2AAF-6918-ACAD-3DDB60A530EB}"/>
          </ac:spMkLst>
        </pc:spChg>
      </pc:sldChg>
      <pc:sldChg chg="addSp delSp modSp mod modClrScheme chgLayout">
        <pc:chgData name="Lauren Yearsley (2405414)" userId="S::2405414@student.uwtsd.ac.uk::62ab86de-c56f-4db9-ba11-f2e719569363" providerId="AD" clId="Web-{3ADA9EFD-75FD-0C09-2EA3-385E14D781CE}" dt="2025-01-16T12:54:00.173" v="618" actId="1076"/>
        <pc:sldMkLst>
          <pc:docMk/>
          <pc:sldMk cId="4017667171" sldId="338"/>
        </pc:sldMkLst>
        <pc:spChg chg="mod ord">
          <ac:chgData name="Lauren Yearsley (2405414)" userId="S::2405414@student.uwtsd.ac.uk::62ab86de-c56f-4db9-ba11-f2e719569363" providerId="AD" clId="Web-{3ADA9EFD-75FD-0C09-2EA3-385E14D781CE}" dt="2025-01-16T12:52:26.280" v="605" actId="20577"/>
          <ac:spMkLst>
            <pc:docMk/>
            <pc:sldMk cId="4017667171" sldId="338"/>
            <ac:spMk id="2" creationId="{AB7C8CB7-3337-F1DC-0555-71B7F6987198}"/>
          </ac:spMkLst>
        </pc:spChg>
        <pc:spChg chg="mod ord">
          <ac:chgData name="Lauren Yearsley (2405414)" userId="S::2405414@student.uwtsd.ac.uk::62ab86de-c56f-4db9-ba11-f2e719569363" providerId="AD" clId="Web-{3ADA9EFD-75FD-0C09-2EA3-385E14D781CE}" dt="2025-01-16T12:51:45.294" v="598" actId="1076"/>
          <ac:spMkLst>
            <pc:docMk/>
            <pc:sldMk cId="4017667171" sldId="338"/>
            <ac:spMk id="3" creationId="{C5649247-30A5-4D85-1940-F9E6AB381613}"/>
          </ac:spMkLst>
        </pc:spChg>
        <pc:spChg chg="mod ord modVis">
          <ac:chgData name="Lauren Yearsley (2405414)" userId="S::2405414@student.uwtsd.ac.uk::62ab86de-c56f-4db9-ba11-f2e719569363" providerId="AD" clId="Web-{3ADA9EFD-75FD-0C09-2EA3-385E14D781CE}" dt="2025-01-16T12:51:25.950" v="593"/>
          <ac:spMkLst>
            <pc:docMk/>
            <pc:sldMk cId="4017667171" sldId="338"/>
            <ac:spMk id="4" creationId="{3ABE221E-D580-C9DE-FA7A-83B4DA12C9CC}"/>
          </ac:spMkLst>
        </pc:spChg>
        <pc:spChg chg="add del">
          <ac:chgData name="Lauren Yearsley (2405414)" userId="S::2405414@student.uwtsd.ac.uk::62ab86de-c56f-4db9-ba11-f2e719569363" providerId="AD" clId="Web-{3ADA9EFD-75FD-0C09-2EA3-385E14D781CE}" dt="2025-01-16T12:53:37.032" v="611"/>
          <ac:spMkLst>
            <pc:docMk/>
            <pc:sldMk cId="4017667171" sldId="338"/>
            <ac:spMk id="6" creationId="{B26DB0A1-097B-B5A5-31F4-F48B6242BFB7}"/>
          </ac:spMkLst>
        </pc:spChg>
        <pc:spChg chg="add mod">
          <ac:chgData name="Lauren Yearsley (2405414)" userId="S::2405414@student.uwtsd.ac.uk::62ab86de-c56f-4db9-ba11-f2e719569363" providerId="AD" clId="Web-{3ADA9EFD-75FD-0C09-2EA3-385E14D781CE}" dt="2025-01-16T12:54:00.173" v="618" actId="1076"/>
          <ac:spMkLst>
            <pc:docMk/>
            <pc:sldMk cId="4017667171" sldId="338"/>
            <ac:spMk id="7" creationId="{8410714D-8439-6FF4-E319-803B3E51167C}"/>
          </ac:spMkLst>
        </pc:spChg>
        <pc:spChg chg="add del mod">
          <ac:chgData name="Lauren Yearsley (2405414)" userId="S::2405414@student.uwtsd.ac.uk::62ab86de-c56f-4db9-ba11-f2e719569363" providerId="AD" clId="Web-{3ADA9EFD-75FD-0C09-2EA3-385E14D781CE}" dt="2025-01-16T12:51:15.169" v="590"/>
          <ac:spMkLst>
            <pc:docMk/>
            <pc:sldMk cId="4017667171" sldId="338"/>
            <ac:spMk id="10" creationId="{F29E5F43-AF8B-556B-6A7A-55B4545C99A8}"/>
          </ac:spMkLst>
        </pc:spChg>
        <pc:spChg chg="add del mod">
          <ac:chgData name="Lauren Yearsley (2405414)" userId="S::2405414@student.uwtsd.ac.uk::62ab86de-c56f-4db9-ba11-f2e719569363" providerId="AD" clId="Web-{3ADA9EFD-75FD-0C09-2EA3-385E14D781CE}" dt="2025-01-16T12:51:15.169" v="590"/>
          <ac:spMkLst>
            <pc:docMk/>
            <pc:sldMk cId="4017667171" sldId="338"/>
            <ac:spMk id="12" creationId="{24D9AC9D-8443-8273-8B1F-978BEAC3E339}"/>
          </ac:spMkLst>
        </pc:spChg>
        <pc:picChg chg="add mod ord">
          <ac:chgData name="Lauren Yearsley (2405414)" userId="S::2405414@student.uwtsd.ac.uk::62ab86de-c56f-4db9-ba11-f2e719569363" providerId="AD" clId="Web-{3ADA9EFD-75FD-0C09-2EA3-385E14D781CE}" dt="2025-01-16T12:51:25.950" v="593"/>
          <ac:picMkLst>
            <pc:docMk/>
            <pc:sldMk cId="4017667171" sldId="338"/>
            <ac:picMk id="5" creationId="{71860420-CFC5-A2E3-0958-82FC25DB7DEE}"/>
          </ac:picMkLst>
        </pc:picChg>
      </pc:sldChg>
      <pc:sldChg chg="modSp ord">
        <pc:chgData name="Lauren Yearsley (2405414)" userId="S::2405414@student.uwtsd.ac.uk::62ab86de-c56f-4db9-ba11-f2e719569363" providerId="AD" clId="Web-{3ADA9EFD-75FD-0C09-2EA3-385E14D781CE}" dt="2025-01-16T13:30:48.726" v="1149"/>
        <pc:sldMkLst>
          <pc:docMk/>
          <pc:sldMk cId="3855806760" sldId="339"/>
        </pc:sldMkLst>
        <pc:spChg chg="mod">
          <ac:chgData name="Lauren Yearsley (2405414)" userId="S::2405414@student.uwtsd.ac.uk::62ab86de-c56f-4db9-ba11-f2e719569363" providerId="AD" clId="Web-{3ADA9EFD-75FD-0C09-2EA3-385E14D781CE}" dt="2025-01-16T12:52:42.296" v="608" actId="20577"/>
          <ac:spMkLst>
            <pc:docMk/>
            <pc:sldMk cId="3855806760" sldId="339"/>
            <ac:spMk id="2" creationId="{42D915A7-5822-E180-A5DA-22BA5C90720F}"/>
          </ac:spMkLst>
        </pc:spChg>
        <pc:spChg chg="mod">
          <ac:chgData name="Lauren Yearsley (2405414)" userId="S::2405414@student.uwtsd.ac.uk::62ab86de-c56f-4db9-ba11-f2e719569363" providerId="AD" clId="Web-{3ADA9EFD-75FD-0C09-2EA3-385E14D781CE}" dt="2025-01-16T12:52:45.358" v="609" actId="1076"/>
          <ac:spMkLst>
            <pc:docMk/>
            <pc:sldMk cId="3855806760" sldId="339"/>
            <ac:spMk id="3" creationId="{1560C810-573E-6172-3497-F717CA9D1D0D}"/>
          </ac:spMkLst>
        </pc:spChg>
      </pc:sldChg>
      <pc:sldChg chg="modSp">
        <pc:chgData name="Lauren Yearsley (2405414)" userId="S::2405414@student.uwtsd.ac.uk::62ab86de-c56f-4db9-ba11-f2e719569363" providerId="AD" clId="Web-{3ADA9EFD-75FD-0C09-2EA3-385E14D781CE}" dt="2025-01-16T13:37:15.751" v="1174" actId="20577"/>
        <pc:sldMkLst>
          <pc:docMk/>
          <pc:sldMk cId="705439010" sldId="340"/>
        </pc:sldMkLst>
        <pc:spChg chg="mod">
          <ac:chgData name="Lauren Yearsley (2405414)" userId="S::2405414@student.uwtsd.ac.uk::62ab86de-c56f-4db9-ba11-f2e719569363" providerId="AD" clId="Web-{3ADA9EFD-75FD-0C09-2EA3-385E14D781CE}" dt="2025-01-16T13:37:15.751" v="1174" actId="20577"/>
          <ac:spMkLst>
            <pc:docMk/>
            <pc:sldMk cId="705439010" sldId="340"/>
            <ac:spMk id="3" creationId="{F7D829B5-7D98-5C0B-6BE1-B2AC0D8EBC9E}"/>
          </ac:spMkLst>
        </pc:spChg>
      </pc:sldChg>
      <pc:sldChg chg="addSp delSp modSp new mod modClrScheme chgLayout">
        <pc:chgData name="Lauren Yearsley (2405414)" userId="S::2405414@student.uwtsd.ac.uk::62ab86de-c56f-4db9-ba11-f2e719569363" providerId="AD" clId="Web-{3ADA9EFD-75FD-0C09-2EA3-385E14D781CE}" dt="2025-01-16T13:34:29.575" v="1162" actId="20577"/>
        <pc:sldMkLst>
          <pc:docMk/>
          <pc:sldMk cId="1969287234" sldId="341"/>
        </pc:sldMkLst>
        <pc:spChg chg="mod ord">
          <ac:chgData name="Lauren Yearsley (2405414)" userId="S::2405414@student.uwtsd.ac.uk::62ab86de-c56f-4db9-ba11-f2e719569363" providerId="AD" clId="Web-{3ADA9EFD-75FD-0C09-2EA3-385E14D781CE}" dt="2025-01-16T13:28:59.426" v="1143" actId="20577"/>
          <ac:spMkLst>
            <pc:docMk/>
            <pc:sldMk cId="1969287234" sldId="341"/>
            <ac:spMk id="2" creationId="{EA56676D-FD87-C08D-B298-E750A6455A90}"/>
          </ac:spMkLst>
        </pc:spChg>
        <pc:spChg chg="del mod">
          <ac:chgData name="Lauren Yearsley (2405414)" userId="S::2405414@student.uwtsd.ac.uk::62ab86de-c56f-4db9-ba11-f2e719569363" providerId="AD" clId="Web-{3ADA9EFD-75FD-0C09-2EA3-385E14D781CE}" dt="2025-01-16T13:05:26.595" v="628"/>
          <ac:spMkLst>
            <pc:docMk/>
            <pc:sldMk cId="1969287234" sldId="341"/>
            <ac:spMk id="3" creationId="{CEA08C2C-408A-BABB-EB8D-BD53E75F2B23}"/>
          </ac:spMkLst>
        </pc:spChg>
        <pc:spChg chg="del">
          <ac:chgData name="Lauren Yearsley (2405414)" userId="S::2405414@student.uwtsd.ac.uk::62ab86de-c56f-4db9-ba11-f2e719569363" providerId="AD" clId="Web-{3ADA9EFD-75FD-0C09-2EA3-385E14D781CE}" dt="2025-01-16T13:05:33.549" v="629"/>
          <ac:spMkLst>
            <pc:docMk/>
            <pc:sldMk cId="1969287234" sldId="341"/>
            <ac:spMk id="4" creationId="{07AF9584-A349-DF05-2597-CF87327C6A3B}"/>
          </ac:spMkLst>
        </pc:spChg>
        <pc:spChg chg="mod ord">
          <ac:chgData name="Lauren Yearsley (2405414)" userId="S::2405414@student.uwtsd.ac.uk::62ab86de-c56f-4db9-ba11-f2e719569363" providerId="AD" clId="Web-{3ADA9EFD-75FD-0C09-2EA3-385E14D781CE}" dt="2025-01-16T13:28:30.379" v="1138"/>
          <ac:spMkLst>
            <pc:docMk/>
            <pc:sldMk cId="1969287234" sldId="341"/>
            <ac:spMk id="5" creationId="{4346D8B8-B536-A84E-FC81-BCDB6092770B}"/>
          </ac:spMkLst>
        </pc:spChg>
        <pc:spChg chg="add del mod">
          <ac:chgData name="Lauren Yearsley (2405414)" userId="S::2405414@student.uwtsd.ac.uk::62ab86de-c56f-4db9-ba11-f2e719569363" providerId="AD" clId="Web-{3ADA9EFD-75FD-0C09-2EA3-385E14D781CE}" dt="2025-01-16T13:07:22.020" v="638"/>
          <ac:spMkLst>
            <pc:docMk/>
            <pc:sldMk cId="1969287234" sldId="341"/>
            <ac:spMk id="9" creationId="{6021B263-2E74-9B7E-9E3B-8AFC8EAA920F}"/>
          </ac:spMkLst>
        </pc:spChg>
        <pc:spChg chg="add del mod">
          <ac:chgData name="Lauren Yearsley (2405414)" userId="S::2405414@student.uwtsd.ac.uk::62ab86de-c56f-4db9-ba11-f2e719569363" providerId="AD" clId="Web-{3ADA9EFD-75FD-0C09-2EA3-385E14D781CE}" dt="2025-01-16T13:07:22.020" v="638"/>
          <ac:spMkLst>
            <pc:docMk/>
            <pc:sldMk cId="1969287234" sldId="341"/>
            <ac:spMk id="11" creationId="{ECA11089-79A9-FB91-DADE-0F4ACF7320B5}"/>
          </ac:spMkLst>
        </pc:spChg>
        <pc:spChg chg="add del mod">
          <ac:chgData name="Lauren Yearsley (2405414)" userId="S::2405414@student.uwtsd.ac.uk::62ab86de-c56f-4db9-ba11-f2e719569363" providerId="AD" clId="Web-{3ADA9EFD-75FD-0C09-2EA3-385E14D781CE}" dt="2025-01-16T13:07:18.567" v="635"/>
          <ac:spMkLst>
            <pc:docMk/>
            <pc:sldMk cId="1969287234" sldId="341"/>
            <ac:spMk id="16" creationId="{28DD2951-77A7-1F26-6090-E3F7C047ED93}"/>
          </ac:spMkLst>
        </pc:spChg>
        <pc:spChg chg="add del mod">
          <ac:chgData name="Lauren Yearsley (2405414)" userId="S::2405414@student.uwtsd.ac.uk::62ab86de-c56f-4db9-ba11-f2e719569363" providerId="AD" clId="Web-{3ADA9EFD-75FD-0C09-2EA3-385E14D781CE}" dt="2025-01-16T13:07:16.098" v="633"/>
          <ac:spMkLst>
            <pc:docMk/>
            <pc:sldMk cId="1969287234" sldId="341"/>
            <ac:spMk id="17" creationId="{61B292C5-FD48-AAC4-F534-CCAE0A329E38}"/>
          </ac:spMkLst>
        </pc:spChg>
        <pc:spChg chg="add del mod">
          <ac:chgData name="Lauren Yearsley (2405414)" userId="S::2405414@student.uwtsd.ac.uk::62ab86de-c56f-4db9-ba11-f2e719569363" providerId="AD" clId="Web-{3ADA9EFD-75FD-0C09-2EA3-385E14D781CE}" dt="2025-01-16T13:07:18.567" v="635"/>
          <ac:spMkLst>
            <pc:docMk/>
            <pc:sldMk cId="1969287234" sldId="341"/>
            <ac:spMk id="18" creationId="{2013836C-6222-7A5B-2892-57ECC835B414}"/>
          </ac:spMkLst>
        </pc:spChg>
        <pc:spChg chg="add del mod">
          <ac:chgData name="Lauren Yearsley (2405414)" userId="S::2405414@student.uwtsd.ac.uk::62ab86de-c56f-4db9-ba11-f2e719569363" providerId="AD" clId="Web-{3ADA9EFD-75FD-0C09-2EA3-385E14D781CE}" dt="2025-01-16T13:07:16.098" v="633"/>
          <ac:spMkLst>
            <pc:docMk/>
            <pc:sldMk cId="1969287234" sldId="341"/>
            <ac:spMk id="19" creationId="{AF216035-3EF7-A2FD-B46C-41440DE4D36C}"/>
          </ac:spMkLst>
        </pc:spChg>
        <pc:spChg chg="add del mod">
          <ac:chgData name="Lauren Yearsley (2405414)" userId="S::2405414@student.uwtsd.ac.uk::62ab86de-c56f-4db9-ba11-f2e719569363" providerId="AD" clId="Web-{3ADA9EFD-75FD-0C09-2EA3-385E14D781CE}" dt="2025-01-16T13:07:18.567" v="635"/>
          <ac:spMkLst>
            <pc:docMk/>
            <pc:sldMk cId="1969287234" sldId="341"/>
            <ac:spMk id="20" creationId="{FF227AF7-D9F6-B5EF-C899-24D8BB7F6123}"/>
          </ac:spMkLst>
        </pc:spChg>
        <pc:spChg chg="add mod ord">
          <ac:chgData name="Lauren Yearsley (2405414)" userId="S::2405414@student.uwtsd.ac.uk::62ab86de-c56f-4db9-ba11-f2e719569363" providerId="AD" clId="Web-{3ADA9EFD-75FD-0C09-2EA3-385E14D781CE}" dt="2025-01-16T13:28:30.379" v="1138"/>
          <ac:spMkLst>
            <pc:docMk/>
            <pc:sldMk cId="1969287234" sldId="341"/>
            <ac:spMk id="21" creationId="{4AC71AD3-A98E-4470-1272-18F23C4B268F}"/>
          </ac:spMkLst>
        </pc:spChg>
        <pc:spChg chg="add del mod">
          <ac:chgData name="Lauren Yearsley (2405414)" userId="S::2405414@student.uwtsd.ac.uk::62ab86de-c56f-4db9-ba11-f2e719569363" providerId="AD" clId="Web-{3ADA9EFD-75FD-0C09-2EA3-385E14D781CE}" dt="2025-01-16T13:07:22.005" v="637"/>
          <ac:spMkLst>
            <pc:docMk/>
            <pc:sldMk cId="1969287234" sldId="341"/>
            <ac:spMk id="23" creationId="{D85825D0-575E-9660-95A8-15B70A703B28}"/>
          </ac:spMkLst>
        </pc:spChg>
        <pc:spChg chg="add del mod">
          <ac:chgData name="Lauren Yearsley (2405414)" userId="S::2405414@student.uwtsd.ac.uk::62ab86de-c56f-4db9-ba11-f2e719569363" providerId="AD" clId="Web-{3ADA9EFD-75FD-0C09-2EA3-385E14D781CE}" dt="2025-01-16T13:07:22.005" v="637"/>
          <ac:spMkLst>
            <pc:docMk/>
            <pc:sldMk cId="1969287234" sldId="341"/>
            <ac:spMk id="24" creationId="{67B75F77-52C0-0882-3333-919B57B7A365}"/>
          </ac:spMkLst>
        </pc:spChg>
        <pc:spChg chg="add mod ord">
          <ac:chgData name="Lauren Yearsley (2405414)" userId="S::2405414@student.uwtsd.ac.uk::62ab86de-c56f-4db9-ba11-f2e719569363" providerId="AD" clId="Web-{3ADA9EFD-75FD-0C09-2EA3-385E14D781CE}" dt="2025-01-16T13:34:29.575" v="1162" actId="20577"/>
          <ac:spMkLst>
            <pc:docMk/>
            <pc:sldMk cId="1969287234" sldId="341"/>
            <ac:spMk id="26" creationId="{28DD2951-77A7-1F26-6090-E3F7C047ED93}"/>
          </ac:spMkLst>
        </pc:spChg>
        <pc:spChg chg="add mod ord">
          <ac:chgData name="Lauren Yearsley (2405414)" userId="S::2405414@student.uwtsd.ac.uk::62ab86de-c56f-4db9-ba11-f2e719569363" providerId="AD" clId="Web-{3ADA9EFD-75FD-0C09-2EA3-385E14D781CE}" dt="2025-01-16T13:28:30.379" v="1138"/>
          <ac:spMkLst>
            <pc:docMk/>
            <pc:sldMk cId="1969287234" sldId="341"/>
            <ac:spMk id="27" creationId="{2013836C-6222-7A5B-2892-57ECC835B414}"/>
          </ac:spMkLst>
        </pc:spChg>
        <pc:spChg chg="add mod ord">
          <ac:chgData name="Lauren Yearsley (2405414)" userId="S::2405414@student.uwtsd.ac.uk::62ab86de-c56f-4db9-ba11-f2e719569363" providerId="AD" clId="Web-{3ADA9EFD-75FD-0C09-2EA3-385E14D781CE}" dt="2025-01-16T13:32:55.010" v="1152"/>
          <ac:spMkLst>
            <pc:docMk/>
            <pc:sldMk cId="1969287234" sldId="341"/>
            <ac:spMk id="28" creationId="{FF227AF7-D9F6-B5EF-C899-24D8BB7F6123}"/>
          </ac:spMkLst>
        </pc:spChg>
        <pc:picChg chg="add del mod ord">
          <ac:chgData name="Lauren Yearsley (2405414)" userId="S::2405414@student.uwtsd.ac.uk::62ab86de-c56f-4db9-ba11-f2e719569363" providerId="AD" clId="Web-{3ADA9EFD-75FD-0C09-2EA3-385E14D781CE}" dt="2025-01-16T13:05:39.518" v="631"/>
          <ac:picMkLst>
            <pc:docMk/>
            <pc:sldMk cId="1969287234" sldId="341"/>
            <ac:picMk id="6" creationId="{E7E26414-B279-423B-DE82-EE1B1AD2286D}"/>
          </ac:picMkLst>
        </pc:picChg>
        <pc:picChg chg="add del mod ord">
          <ac:chgData name="Lauren Yearsley (2405414)" userId="S::2405414@student.uwtsd.ac.uk::62ab86de-c56f-4db9-ba11-f2e719569363" providerId="AD" clId="Web-{3ADA9EFD-75FD-0C09-2EA3-385E14D781CE}" dt="2025-01-16T13:05:37.221" v="630"/>
          <ac:picMkLst>
            <pc:docMk/>
            <pc:sldMk cId="1969287234" sldId="341"/>
            <ac:picMk id="7" creationId="{9ADAD432-CEFD-0D59-C992-D853333813BA}"/>
          </ac:picMkLst>
        </pc:picChg>
        <pc:picChg chg="add del mod">
          <ac:chgData name="Lauren Yearsley (2405414)" userId="S::2405414@student.uwtsd.ac.uk::62ab86de-c56f-4db9-ba11-f2e719569363" providerId="AD" clId="Web-{3ADA9EFD-75FD-0C09-2EA3-385E14D781CE}" dt="2025-01-16T13:25:09.530" v="1128"/>
          <ac:picMkLst>
            <pc:docMk/>
            <pc:sldMk cId="1969287234" sldId="341"/>
            <ac:picMk id="12" creationId="{622C20A4-6E82-FF19-6608-CC12285E51D0}"/>
          </ac:picMkLst>
        </pc:picChg>
        <pc:picChg chg="add del">
          <ac:chgData name="Lauren Yearsley (2405414)" userId="S::2405414@student.uwtsd.ac.uk::62ab86de-c56f-4db9-ba11-f2e719569363" providerId="AD" clId="Web-{3ADA9EFD-75FD-0C09-2EA3-385E14D781CE}" dt="2025-01-16T13:07:16.098" v="633"/>
          <ac:picMkLst>
            <pc:docMk/>
            <pc:sldMk cId="1969287234" sldId="341"/>
            <ac:picMk id="13" creationId="{5C21862C-D416-83F4-8009-CFA75740470C}"/>
          </ac:picMkLst>
        </pc:picChg>
        <pc:picChg chg="add del mod modCrop">
          <ac:chgData name="Lauren Yearsley (2405414)" userId="S::2405414@student.uwtsd.ac.uk::62ab86de-c56f-4db9-ba11-f2e719569363" providerId="AD" clId="Web-{3ADA9EFD-75FD-0C09-2EA3-385E14D781CE}" dt="2025-01-16T13:27:48.190" v="1135"/>
          <ac:picMkLst>
            <pc:docMk/>
            <pc:sldMk cId="1969287234" sldId="341"/>
            <ac:picMk id="14" creationId="{D6CC147E-3039-9E35-BCF4-75DC0CD4C64B}"/>
          </ac:picMkLst>
        </pc:picChg>
        <pc:picChg chg="add mod">
          <ac:chgData name="Lauren Yearsley (2405414)" userId="S::2405414@student.uwtsd.ac.uk::62ab86de-c56f-4db9-ba11-f2e719569363" providerId="AD" clId="Web-{3ADA9EFD-75FD-0C09-2EA3-385E14D781CE}" dt="2025-01-16T13:28:35.941" v="1139" actId="1076"/>
          <ac:picMkLst>
            <pc:docMk/>
            <pc:sldMk cId="1969287234" sldId="341"/>
            <ac:picMk id="15" creationId="{17B40F52-790A-910D-2903-93588145515C}"/>
          </ac:picMkLst>
        </pc:picChg>
        <pc:picChg chg="add del">
          <ac:chgData name="Lauren Yearsley (2405414)" userId="S::2405414@student.uwtsd.ac.uk::62ab86de-c56f-4db9-ba11-f2e719569363" providerId="AD" clId="Web-{3ADA9EFD-75FD-0C09-2EA3-385E14D781CE}" dt="2025-01-16T13:07:22.005" v="637"/>
          <ac:picMkLst>
            <pc:docMk/>
            <pc:sldMk cId="1969287234" sldId="341"/>
            <ac:picMk id="22" creationId="{A523FD04-C5FE-CED0-7FE1-80C339B17A76}"/>
          </ac:picMkLst>
        </pc:picChg>
      </pc:sldChg>
    </pc:docChg>
  </pc:docChgLst>
  <pc:docChgLst>
    <pc:chgData name="Lauren Yearsley (2405414)" userId="S::2405414@student.uwtsd.ac.uk::62ab86de-c56f-4db9-ba11-f2e719569363" providerId="AD" clId="Web-{56C30657-A75F-680C-05A8-EBCD88BCBA2D}"/>
    <pc:docChg chg="modSld sldOrd">
      <pc:chgData name="Lauren Yearsley (2405414)" userId="S::2405414@student.uwtsd.ac.uk::62ab86de-c56f-4db9-ba11-f2e719569363" providerId="AD" clId="Web-{56C30657-A75F-680C-05A8-EBCD88BCBA2D}" dt="2024-12-28T20:36:36.638" v="445"/>
      <pc:docMkLst>
        <pc:docMk/>
      </pc:docMkLst>
      <pc:sldChg chg="modSp">
        <pc:chgData name="Lauren Yearsley (2405414)" userId="S::2405414@student.uwtsd.ac.uk::62ab86de-c56f-4db9-ba11-f2e719569363" providerId="AD" clId="Web-{56C30657-A75F-680C-05A8-EBCD88BCBA2D}" dt="2024-12-28T19:11:57.241" v="12" actId="20577"/>
        <pc:sldMkLst>
          <pc:docMk/>
          <pc:sldMk cId="2952923800" sldId="281"/>
        </pc:sldMkLst>
        <pc:spChg chg="mod">
          <ac:chgData name="Lauren Yearsley (2405414)" userId="S::2405414@student.uwtsd.ac.uk::62ab86de-c56f-4db9-ba11-f2e719569363" providerId="AD" clId="Web-{56C30657-A75F-680C-05A8-EBCD88BCBA2D}" dt="2024-12-28T19:11:47.178" v="9" actId="20577"/>
          <ac:spMkLst>
            <pc:docMk/>
            <pc:sldMk cId="2952923800" sldId="281"/>
            <ac:spMk id="4" creationId="{C7C5A14D-6480-E410-81AC-374FD3A66679}"/>
          </ac:spMkLst>
        </pc:spChg>
        <pc:spChg chg="mod">
          <ac:chgData name="Lauren Yearsley (2405414)" userId="S::2405414@student.uwtsd.ac.uk::62ab86de-c56f-4db9-ba11-f2e719569363" providerId="AD" clId="Web-{56C30657-A75F-680C-05A8-EBCD88BCBA2D}" dt="2024-12-28T19:11:57.241" v="12" actId="20577"/>
          <ac:spMkLst>
            <pc:docMk/>
            <pc:sldMk cId="2952923800" sldId="281"/>
            <ac:spMk id="5" creationId="{25BC02A1-BA29-5D18-A999-03B3DA99DF41}"/>
          </ac:spMkLst>
        </pc:spChg>
      </pc:sldChg>
      <pc:sldChg chg="ord">
        <pc:chgData name="Lauren Yearsley (2405414)" userId="S::2405414@student.uwtsd.ac.uk::62ab86de-c56f-4db9-ba11-f2e719569363" providerId="AD" clId="Web-{56C30657-A75F-680C-05A8-EBCD88BCBA2D}" dt="2024-12-28T19:15:24.360" v="14"/>
        <pc:sldMkLst>
          <pc:docMk/>
          <pc:sldMk cId="685681062" sldId="282"/>
        </pc:sldMkLst>
      </pc:sldChg>
      <pc:sldChg chg="modSp">
        <pc:chgData name="Lauren Yearsley (2405414)" userId="S::2405414@student.uwtsd.ac.uk::62ab86de-c56f-4db9-ba11-f2e719569363" providerId="AD" clId="Web-{56C30657-A75F-680C-05A8-EBCD88BCBA2D}" dt="2024-12-28T19:36:57.222" v="21" actId="20577"/>
        <pc:sldMkLst>
          <pc:docMk/>
          <pc:sldMk cId="1973173046" sldId="297"/>
        </pc:sldMkLst>
      </pc:sldChg>
      <pc:sldChg chg="modSp">
        <pc:chgData name="Lauren Yearsley (2405414)" userId="S::2405414@student.uwtsd.ac.uk::62ab86de-c56f-4db9-ba11-f2e719569363" providerId="AD" clId="Web-{56C30657-A75F-680C-05A8-EBCD88BCBA2D}" dt="2024-12-28T19:38:11.661" v="44" actId="20577"/>
        <pc:sldMkLst>
          <pc:docMk/>
          <pc:sldMk cId="1131718056" sldId="314"/>
        </pc:sldMkLst>
        <pc:spChg chg="mod">
          <ac:chgData name="Lauren Yearsley (2405414)" userId="S::2405414@student.uwtsd.ac.uk::62ab86de-c56f-4db9-ba11-f2e719569363" providerId="AD" clId="Web-{56C30657-A75F-680C-05A8-EBCD88BCBA2D}" dt="2024-12-28T19:38:11.661" v="44" actId="20577"/>
          <ac:spMkLst>
            <pc:docMk/>
            <pc:sldMk cId="1131718056" sldId="314"/>
            <ac:spMk id="4" creationId="{BDDD6BDC-E008-6AB7-55A1-46ED9BCF054F}"/>
          </ac:spMkLst>
        </pc:spChg>
      </pc:sldChg>
      <pc:sldChg chg="ord">
        <pc:chgData name="Lauren Yearsley (2405414)" userId="S::2405414@student.uwtsd.ac.uk::62ab86de-c56f-4db9-ba11-f2e719569363" providerId="AD" clId="Web-{56C30657-A75F-680C-05A8-EBCD88BCBA2D}" dt="2024-12-28T20:34:22.552" v="433"/>
        <pc:sldMkLst>
          <pc:docMk/>
          <pc:sldMk cId="2468595790" sldId="315"/>
        </pc:sldMkLst>
      </pc:sldChg>
      <pc:sldChg chg="delSp modSp ord">
        <pc:chgData name="Lauren Yearsley (2405414)" userId="S::2405414@student.uwtsd.ac.uk::62ab86de-c56f-4db9-ba11-f2e719569363" providerId="AD" clId="Web-{56C30657-A75F-680C-05A8-EBCD88BCBA2D}" dt="2024-12-28T20:36:36.638" v="445"/>
        <pc:sldMkLst>
          <pc:docMk/>
          <pc:sldMk cId="4072101725" sldId="318"/>
        </pc:sldMkLst>
        <pc:spChg chg="mod">
          <ac:chgData name="Lauren Yearsley (2405414)" userId="S::2405414@student.uwtsd.ac.uk::62ab86de-c56f-4db9-ba11-f2e719569363" providerId="AD" clId="Web-{56C30657-A75F-680C-05A8-EBCD88BCBA2D}" dt="2024-12-28T20:35:18.397" v="435" actId="20577"/>
          <ac:spMkLst>
            <pc:docMk/>
            <pc:sldMk cId="4072101725" sldId="318"/>
            <ac:spMk id="4" creationId="{ACE55D3D-AA24-CF53-6679-29B3C83F7646}"/>
          </ac:spMkLst>
        </pc:spChg>
      </pc:sldChg>
      <pc:sldChg chg="modSp ord">
        <pc:chgData name="Lauren Yearsley (2405414)" userId="S::2405414@student.uwtsd.ac.uk::62ab86de-c56f-4db9-ba11-f2e719569363" providerId="AD" clId="Web-{56C30657-A75F-680C-05A8-EBCD88BCBA2D}" dt="2024-12-28T20:36:27.138" v="444" actId="20577"/>
        <pc:sldMkLst>
          <pc:docMk/>
          <pc:sldMk cId="1870083433" sldId="327"/>
        </pc:sldMkLst>
        <pc:spChg chg="mod">
          <ac:chgData name="Lauren Yearsley (2405414)" userId="S::2405414@student.uwtsd.ac.uk::62ab86de-c56f-4db9-ba11-f2e719569363" providerId="AD" clId="Web-{56C30657-A75F-680C-05A8-EBCD88BCBA2D}" dt="2024-12-28T20:36:27.138" v="444" actId="20577"/>
          <ac:spMkLst>
            <pc:docMk/>
            <pc:sldMk cId="1870083433" sldId="327"/>
            <ac:spMk id="3" creationId="{5CDDF9E8-70B0-35AB-6271-10F7E7544315}"/>
          </ac:spMkLst>
        </pc:spChg>
      </pc:sldChg>
    </pc:docChg>
  </pc:docChgLst>
  <pc:docChgLst>
    <pc:chgData name="Lauren Yearsley (2405414)" userId="S::2405414@student.uwtsd.ac.uk::62ab86de-c56f-4db9-ba11-f2e719569363" providerId="AD" clId="Web-{B0666200-B245-5A51-0284-55E9DA212C09}"/>
    <pc:docChg chg="modSld">
      <pc:chgData name="Lauren Yearsley (2405414)" userId="S::2405414@student.uwtsd.ac.uk::62ab86de-c56f-4db9-ba11-f2e719569363" providerId="AD" clId="Web-{B0666200-B245-5A51-0284-55E9DA212C09}" dt="2024-12-16T21:14:14.293" v="830" actId="20577"/>
      <pc:docMkLst>
        <pc:docMk/>
      </pc:docMkLst>
      <pc:sldChg chg="modSp">
        <pc:chgData name="Lauren Yearsley (2405414)" userId="S::2405414@student.uwtsd.ac.uk::62ab86de-c56f-4db9-ba11-f2e719569363" providerId="AD" clId="Web-{B0666200-B245-5A51-0284-55E9DA212C09}" dt="2024-12-16T21:10:57.068" v="812" actId="20577"/>
        <pc:sldMkLst>
          <pc:docMk/>
          <pc:sldMk cId="2952923800" sldId="281"/>
        </pc:sldMkLst>
        <pc:spChg chg="mod">
          <ac:chgData name="Lauren Yearsley (2405414)" userId="S::2405414@student.uwtsd.ac.uk::62ab86de-c56f-4db9-ba11-f2e719569363" providerId="AD" clId="Web-{B0666200-B245-5A51-0284-55E9DA212C09}" dt="2024-12-16T21:10:57.068" v="812" actId="20577"/>
          <ac:spMkLst>
            <pc:docMk/>
            <pc:sldMk cId="2952923800" sldId="281"/>
            <ac:spMk id="4" creationId="{C7C5A14D-6480-E410-81AC-374FD3A66679}"/>
          </ac:spMkLst>
        </pc:spChg>
        <pc:spChg chg="mod">
          <ac:chgData name="Lauren Yearsley (2405414)" userId="S::2405414@student.uwtsd.ac.uk::62ab86de-c56f-4db9-ba11-f2e719569363" providerId="AD" clId="Web-{B0666200-B245-5A51-0284-55E9DA212C09}" dt="2024-12-16T21:09:55.128" v="793" actId="20577"/>
          <ac:spMkLst>
            <pc:docMk/>
            <pc:sldMk cId="2952923800" sldId="281"/>
            <ac:spMk id="5" creationId="{25BC02A1-BA29-5D18-A999-03B3DA99DF41}"/>
          </ac:spMkLst>
        </pc:spChg>
      </pc:sldChg>
      <pc:sldChg chg="modSp">
        <pc:chgData name="Lauren Yearsley (2405414)" userId="S::2405414@student.uwtsd.ac.uk::62ab86de-c56f-4db9-ba11-f2e719569363" providerId="AD" clId="Web-{B0666200-B245-5A51-0284-55E9DA212C09}" dt="2024-12-16T21:01:58.267" v="747" actId="20577"/>
        <pc:sldMkLst>
          <pc:docMk/>
          <pc:sldMk cId="685681062" sldId="282"/>
        </pc:sldMkLst>
        <pc:spChg chg="mod">
          <ac:chgData name="Lauren Yearsley (2405414)" userId="S::2405414@student.uwtsd.ac.uk::62ab86de-c56f-4db9-ba11-f2e719569363" providerId="AD" clId="Web-{B0666200-B245-5A51-0284-55E9DA212C09}" dt="2024-12-16T20:54:05.985" v="711" actId="20577"/>
          <ac:spMkLst>
            <pc:docMk/>
            <pc:sldMk cId="685681062" sldId="282"/>
            <ac:spMk id="2" creationId="{FD5E8954-9BCB-7FD9-A210-38DC54382D45}"/>
          </ac:spMkLst>
        </pc:spChg>
        <pc:spChg chg="mod">
          <ac:chgData name="Lauren Yearsley (2405414)" userId="S::2405414@student.uwtsd.ac.uk::62ab86de-c56f-4db9-ba11-f2e719569363" providerId="AD" clId="Web-{B0666200-B245-5A51-0284-55E9DA212C09}" dt="2024-12-16T21:01:58.267" v="747" actId="20577"/>
          <ac:spMkLst>
            <pc:docMk/>
            <pc:sldMk cId="685681062" sldId="282"/>
            <ac:spMk id="3" creationId="{75111C33-898C-4414-4665-5136EB6FC126}"/>
          </ac:spMkLst>
        </pc:spChg>
      </pc:sldChg>
      <pc:sldChg chg="modSp">
        <pc:chgData name="Lauren Yearsley (2405414)" userId="S::2405414@student.uwtsd.ac.uk::62ab86de-c56f-4db9-ba11-f2e719569363" providerId="AD" clId="Web-{B0666200-B245-5A51-0284-55E9DA212C09}" dt="2024-12-16T21:14:14.293" v="830" actId="20577"/>
        <pc:sldMkLst>
          <pc:docMk/>
          <pc:sldMk cId="1973173046" sldId="297"/>
        </pc:sldMkLst>
      </pc:sldChg>
      <pc:sldChg chg="modSp">
        <pc:chgData name="Lauren Yearsley (2405414)" userId="S::2405414@student.uwtsd.ac.uk::62ab86de-c56f-4db9-ba11-f2e719569363" providerId="AD" clId="Web-{B0666200-B245-5A51-0284-55E9DA212C09}" dt="2024-12-16T20:52:37.263" v="705" actId="20577"/>
        <pc:sldMkLst>
          <pc:docMk/>
          <pc:sldMk cId="2906491918" sldId="307"/>
        </pc:sldMkLst>
        <pc:spChg chg="mod">
          <ac:chgData name="Lauren Yearsley (2405414)" userId="S::2405414@student.uwtsd.ac.uk::62ab86de-c56f-4db9-ba11-f2e719569363" providerId="AD" clId="Web-{B0666200-B245-5A51-0284-55E9DA212C09}" dt="2024-12-16T20:52:37.263" v="705" actId="20577"/>
          <ac:spMkLst>
            <pc:docMk/>
            <pc:sldMk cId="2906491918" sldId="307"/>
            <ac:spMk id="3" creationId="{01414901-D1BE-F4E2-F5FE-C8F590B800EC}"/>
          </ac:spMkLst>
        </pc:spChg>
      </pc:sldChg>
      <pc:sldChg chg="addSp modSp">
        <pc:chgData name="Lauren Yearsley (2405414)" userId="S::2405414@student.uwtsd.ac.uk::62ab86de-c56f-4db9-ba11-f2e719569363" providerId="AD" clId="Web-{B0666200-B245-5A51-0284-55E9DA212C09}" dt="2024-12-16T21:13:14.854" v="826" actId="1076"/>
        <pc:sldMkLst>
          <pc:docMk/>
          <pc:sldMk cId="2202437675" sldId="312"/>
        </pc:sldMkLst>
        <pc:spChg chg="add mod">
          <ac:chgData name="Lauren Yearsley (2405414)" userId="S::2405414@student.uwtsd.ac.uk::62ab86de-c56f-4db9-ba11-f2e719569363" providerId="AD" clId="Web-{B0666200-B245-5A51-0284-55E9DA212C09}" dt="2024-12-16T21:13:14.854" v="826" actId="1076"/>
          <ac:spMkLst>
            <pc:docMk/>
            <pc:sldMk cId="2202437675" sldId="312"/>
            <ac:spMk id="4" creationId="{B39A442E-ECCB-1F29-6DBA-F48281D163FE}"/>
          </ac:spMkLst>
        </pc:spChg>
      </pc:sldChg>
      <pc:sldChg chg="modSp">
        <pc:chgData name="Lauren Yearsley (2405414)" userId="S::2405414@student.uwtsd.ac.uk::62ab86de-c56f-4db9-ba11-f2e719569363" providerId="AD" clId="Web-{B0666200-B245-5A51-0284-55E9DA212C09}" dt="2024-12-16T21:02:27.472" v="749" actId="20577"/>
        <pc:sldMkLst>
          <pc:docMk/>
          <pc:sldMk cId="1131718056" sldId="314"/>
        </pc:sldMkLst>
        <pc:spChg chg="mod">
          <ac:chgData name="Lauren Yearsley (2405414)" userId="S::2405414@student.uwtsd.ac.uk::62ab86de-c56f-4db9-ba11-f2e719569363" providerId="AD" clId="Web-{B0666200-B245-5A51-0284-55E9DA212C09}" dt="2024-12-16T21:02:27.472" v="749" actId="20577"/>
          <ac:spMkLst>
            <pc:docMk/>
            <pc:sldMk cId="1131718056" sldId="314"/>
            <ac:spMk id="4" creationId="{BDDD6BDC-E008-6AB7-55A1-46ED9BCF054F}"/>
          </ac:spMkLst>
        </pc:spChg>
      </pc:sldChg>
      <pc:sldChg chg="modSp">
        <pc:chgData name="Lauren Yearsley (2405414)" userId="S::2405414@student.uwtsd.ac.uk::62ab86de-c56f-4db9-ba11-f2e719569363" providerId="AD" clId="Web-{B0666200-B245-5A51-0284-55E9DA212C09}" dt="2024-12-16T20:50:58.994" v="689" actId="20577"/>
        <pc:sldMkLst>
          <pc:docMk/>
          <pc:sldMk cId="2241394684" sldId="324"/>
        </pc:sldMkLst>
      </pc:sldChg>
      <pc:sldChg chg="modSp">
        <pc:chgData name="Lauren Yearsley (2405414)" userId="S::2405414@student.uwtsd.ac.uk::62ab86de-c56f-4db9-ba11-f2e719569363" providerId="AD" clId="Web-{B0666200-B245-5A51-0284-55E9DA212C09}" dt="2024-12-16T20:42:04.941" v="666" actId="20577"/>
        <pc:sldMkLst>
          <pc:docMk/>
          <pc:sldMk cId="2728071013" sldId="325"/>
        </pc:sldMkLst>
      </pc:sldChg>
    </pc:docChg>
  </pc:docChgLst>
  <pc:docChgLst>
    <pc:chgData name="Elizabeth Halls" userId="S::elizabeth.halls@uwtsd.ac.uk::dde1d3aa-8670-4174-8d7c-d5fe36b3585c" providerId="AD" clId="Web-{48E21E08-9D46-6D16-CA15-594569D7B477}"/>
    <pc:docChg chg="modSld">
      <pc:chgData name="Elizabeth Halls" userId="S::elizabeth.halls@uwtsd.ac.uk::dde1d3aa-8670-4174-8d7c-d5fe36b3585c" providerId="AD" clId="Web-{48E21E08-9D46-6D16-CA15-594569D7B477}" dt="2025-01-07T15:23:11.978" v="271" actId="20577"/>
      <pc:docMkLst>
        <pc:docMk/>
      </pc:docMkLst>
      <pc:sldChg chg="modSp">
        <pc:chgData name="Elizabeth Halls" userId="S::elizabeth.halls@uwtsd.ac.uk::dde1d3aa-8670-4174-8d7c-d5fe36b3585c" providerId="AD" clId="Web-{48E21E08-9D46-6D16-CA15-594569D7B477}" dt="2025-01-07T15:07:08.476" v="29" actId="20577"/>
        <pc:sldMkLst>
          <pc:docMk/>
          <pc:sldMk cId="2952923800" sldId="281"/>
        </pc:sldMkLst>
        <pc:spChg chg="mod">
          <ac:chgData name="Elizabeth Halls" userId="S::elizabeth.halls@uwtsd.ac.uk::dde1d3aa-8670-4174-8d7c-d5fe36b3585c" providerId="AD" clId="Web-{48E21E08-9D46-6D16-CA15-594569D7B477}" dt="2025-01-07T15:06:40.709" v="26" actId="20577"/>
          <ac:spMkLst>
            <pc:docMk/>
            <pc:sldMk cId="2952923800" sldId="281"/>
            <ac:spMk id="4" creationId="{C7C5A14D-6480-E410-81AC-374FD3A66679}"/>
          </ac:spMkLst>
        </pc:spChg>
      </pc:sldChg>
      <pc:sldChg chg="modSp">
        <pc:chgData name="Elizabeth Halls" userId="S::elizabeth.halls@uwtsd.ac.uk::dde1d3aa-8670-4174-8d7c-d5fe36b3585c" providerId="AD" clId="Web-{48E21E08-9D46-6D16-CA15-594569D7B477}" dt="2025-01-07T15:19:20.876" v="238" actId="20577"/>
        <pc:sldMkLst>
          <pc:docMk/>
          <pc:sldMk cId="685681062" sldId="282"/>
        </pc:sldMkLst>
        <pc:spChg chg="mod">
          <ac:chgData name="Elizabeth Halls" userId="S::elizabeth.halls@uwtsd.ac.uk::dde1d3aa-8670-4174-8d7c-d5fe36b3585c" providerId="AD" clId="Web-{48E21E08-9D46-6D16-CA15-594569D7B477}" dt="2025-01-07T15:18:27.655" v="212" actId="20577"/>
          <ac:spMkLst>
            <pc:docMk/>
            <pc:sldMk cId="685681062" sldId="282"/>
            <ac:spMk id="2" creationId="{FD5E8954-9BCB-7FD9-A210-38DC54382D45}"/>
          </ac:spMkLst>
        </pc:spChg>
        <pc:spChg chg="mod">
          <ac:chgData name="Elizabeth Halls" userId="S::elizabeth.halls@uwtsd.ac.uk::dde1d3aa-8670-4174-8d7c-d5fe36b3585c" providerId="AD" clId="Web-{48E21E08-9D46-6D16-CA15-594569D7B477}" dt="2025-01-07T15:19:20.876" v="238" actId="20577"/>
          <ac:spMkLst>
            <pc:docMk/>
            <pc:sldMk cId="685681062" sldId="282"/>
            <ac:spMk id="3" creationId="{75111C33-898C-4414-4665-5136EB6FC126}"/>
          </ac:spMkLst>
        </pc:spChg>
      </pc:sldChg>
      <pc:sldChg chg="modSp">
        <pc:chgData name="Elizabeth Halls" userId="S::elizabeth.halls@uwtsd.ac.uk::dde1d3aa-8670-4174-8d7c-d5fe36b3585c" providerId="AD" clId="Web-{48E21E08-9D46-6D16-CA15-594569D7B477}" dt="2025-01-07T15:02:18.919" v="2" actId="20577"/>
        <pc:sldMkLst>
          <pc:docMk/>
          <pc:sldMk cId="3913219759" sldId="304"/>
        </pc:sldMkLst>
        <pc:spChg chg="mod">
          <ac:chgData name="Elizabeth Halls" userId="S::elizabeth.halls@uwtsd.ac.uk::dde1d3aa-8670-4174-8d7c-d5fe36b3585c" providerId="AD" clId="Web-{48E21E08-9D46-6D16-CA15-594569D7B477}" dt="2025-01-07T15:02:18.919" v="2" actId="20577"/>
          <ac:spMkLst>
            <pc:docMk/>
            <pc:sldMk cId="3913219759" sldId="304"/>
            <ac:spMk id="3" creationId="{D4D22962-3C7F-E480-5C35-7F4860A098E1}"/>
          </ac:spMkLst>
        </pc:spChg>
      </pc:sldChg>
      <pc:sldChg chg="modSp">
        <pc:chgData name="Elizabeth Halls" userId="S::elizabeth.halls@uwtsd.ac.uk::dde1d3aa-8670-4174-8d7c-d5fe36b3585c" providerId="AD" clId="Web-{48E21E08-9D46-6D16-CA15-594569D7B477}" dt="2025-01-07T15:04:49.736" v="23" actId="20577"/>
        <pc:sldMkLst>
          <pc:docMk/>
          <pc:sldMk cId="2906491918" sldId="307"/>
        </pc:sldMkLst>
        <pc:spChg chg="mod">
          <ac:chgData name="Elizabeth Halls" userId="S::elizabeth.halls@uwtsd.ac.uk::dde1d3aa-8670-4174-8d7c-d5fe36b3585c" providerId="AD" clId="Web-{48E21E08-9D46-6D16-CA15-594569D7B477}" dt="2025-01-07T15:04:49.736" v="23" actId="20577"/>
          <ac:spMkLst>
            <pc:docMk/>
            <pc:sldMk cId="2906491918" sldId="307"/>
            <ac:spMk id="4" creationId="{BF4C42E1-A91C-A0AF-BA53-0B661AD142D1}"/>
          </ac:spMkLst>
        </pc:spChg>
      </pc:sldChg>
      <pc:sldChg chg="modSp">
        <pc:chgData name="Elizabeth Halls" userId="S::elizabeth.halls@uwtsd.ac.uk::dde1d3aa-8670-4174-8d7c-d5fe36b3585c" providerId="AD" clId="Web-{48E21E08-9D46-6D16-CA15-594569D7B477}" dt="2025-01-07T15:21:12.708" v="252" actId="20577"/>
        <pc:sldMkLst>
          <pc:docMk/>
          <pc:sldMk cId="1131718056" sldId="314"/>
        </pc:sldMkLst>
        <pc:spChg chg="mod">
          <ac:chgData name="Elizabeth Halls" userId="S::elizabeth.halls@uwtsd.ac.uk::dde1d3aa-8670-4174-8d7c-d5fe36b3585c" providerId="AD" clId="Web-{48E21E08-9D46-6D16-CA15-594569D7B477}" dt="2025-01-07T15:21:12.708" v="252" actId="20577"/>
          <ac:spMkLst>
            <pc:docMk/>
            <pc:sldMk cId="1131718056" sldId="314"/>
            <ac:spMk id="4" creationId="{BDDD6BDC-E008-6AB7-55A1-46ED9BCF054F}"/>
          </ac:spMkLst>
        </pc:spChg>
      </pc:sldChg>
      <pc:sldChg chg="modSp">
        <pc:chgData name="Elizabeth Halls" userId="S::elizabeth.halls@uwtsd.ac.uk::dde1d3aa-8670-4174-8d7c-d5fe36b3585c" providerId="AD" clId="Web-{48E21E08-9D46-6D16-CA15-594569D7B477}" dt="2025-01-07T15:22:19.679" v="265" actId="20577"/>
        <pc:sldMkLst>
          <pc:docMk/>
          <pc:sldMk cId="2468595790" sldId="315"/>
        </pc:sldMkLst>
      </pc:sldChg>
      <pc:sldChg chg="modSp">
        <pc:chgData name="Elizabeth Halls" userId="S::elizabeth.halls@uwtsd.ac.uk::dde1d3aa-8670-4174-8d7c-d5fe36b3585c" providerId="AD" clId="Web-{48E21E08-9D46-6D16-CA15-594569D7B477}" dt="2025-01-07T15:23:05.759" v="269" actId="20577"/>
        <pc:sldMkLst>
          <pc:docMk/>
          <pc:sldMk cId="1941619646" sldId="317"/>
        </pc:sldMkLst>
        <pc:spChg chg="mod">
          <ac:chgData name="Elizabeth Halls" userId="S::elizabeth.halls@uwtsd.ac.uk::dde1d3aa-8670-4174-8d7c-d5fe36b3585c" providerId="AD" clId="Web-{48E21E08-9D46-6D16-CA15-594569D7B477}" dt="2025-01-07T15:23:05.759" v="269" actId="20577"/>
          <ac:spMkLst>
            <pc:docMk/>
            <pc:sldMk cId="1941619646" sldId="317"/>
            <ac:spMk id="14" creationId="{749C7CD1-A9AA-49E3-6734-AD9546F2DF5B}"/>
          </ac:spMkLst>
        </pc:spChg>
      </pc:sldChg>
      <pc:sldChg chg="modSp">
        <pc:chgData name="Elizabeth Halls" userId="S::elizabeth.halls@uwtsd.ac.uk::dde1d3aa-8670-4174-8d7c-d5fe36b3585c" providerId="AD" clId="Web-{48E21E08-9D46-6D16-CA15-594569D7B477}" dt="2025-01-07T15:10:01.341" v="55"/>
        <pc:sldMkLst>
          <pc:docMk/>
          <pc:sldMk cId="323169514" sldId="326"/>
        </pc:sldMkLst>
      </pc:sldChg>
      <pc:sldChg chg="modSp">
        <pc:chgData name="Elizabeth Halls" userId="S::elizabeth.halls@uwtsd.ac.uk::dde1d3aa-8670-4174-8d7c-d5fe36b3585c" providerId="AD" clId="Web-{48E21E08-9D46-6D16-CA15-594569D7B477}" dt="2025-01-07T15:17:31.341" v="210" actId="20577"/>
        <pc:sldMkLst>
          <pc:docMk/>
          <pc:sldMk cId="1870083433" sldId="327"/>
        </pc:sldMkLst>
        <pc:spChg chg="mod">
          <ac:chgData name="Elizabeth Halls" userId="S::elizabeth.halls@uwtsd.ac.uk::dde1d3aa-8670-4174-8d7c-d5fe36b3585c" providerId="AD" clId="Web-{48E21E08-9D46-6D16-CA15-594569D7B477}" dt="2025-01-07T15:17:31.341" v="210" actId="20577"/>
          <ac:spMkLst>
            <pc:docMk/>
            <pc:sldMk cId="1870083433" sldId="327"/>
            <ac:spMk id="3" creationId="{5CDDF9E8-70B0-35AB-6271-10F7E7544315}"/>
          </ac:spMkLst>
        </pc:spChg>
      </pc:sldChg>
      <pc:sldChg chg="modSp">
        <pc:chgData name="Elizabeth Halls" userId="S::elizabeth.halls@uwtsd.ac.uk::dde1d3aa-8670-4174-8d7c-d5fe36b3585c" providerId="AD" clId="Web-{48E21E08-9D46-6D16-CA15-594569D7B477}" dt="2025-01-07T15:23:11.978" v="271" actId="20577"/>
        <pc:sldMkLst>
          <pc:docMk/>
          <pc:sldMk cId="1560871830" sldId="329"/>
        </pc:sldMkLst>
        <pc:spChg chg="mod">
          <ac:chgData name="Elizabeth Halls" userId="S::elizabeth.halls@uwtsd.ac.uk::dde1d3aa-8670-4174-8d7c-d5fe36b3585c" providerId="AD" clId="Web-{48E21E08-9D46-6D16-CA15-594569D7B477}" dt="2025-01-07T15:23:11.978" v="271" actId="20577"/>
          <ac:spMkLst>
            <pc:docMk/>
            <pc:sldMk cId="1560871830" sldId="329"/>
            <ac:spMk id="2" creationId="{E992853C-4834-2AB1-A46E-6C9A4CF015E0}"/>
          </ac:spMkLst>
        </pc:spChg>
      </pc:sldChg>
    </pc:docChg>
  </pc:docChgLst>
  <pc:docChgLst>
    <pc:chgData name="Lauren Yearsley (2405414)" userId="S::2405414@student.uwtsd.ac.uk::62ab86de-c56f-4db9-ba11-f2e719569363" providerId="AD" clId="Web-{AB350950-FDD6-AB91-EF14-24140E70C64E}"/>
    <pc:docChg chg="modSld">
      <pc:chgData name="Lauren Yearsley (2405414)" userId="S::2405414@student.uwtsd.ac.uk::62ab86de-c56f-4db9-ba11-f2e719569363" providerId="AD" clId="Web-{AB350950-FDD6-AB91-EF14-24140E70C64E}" dt="2024-12-20T14:15:57.722" v="50" actId="20577"/>
      <pc:docMkLst>
        <pc:docMk/>
      </pc:docMkLst>
      <pc:sldChg chg="modSp">
        <pc:chgData name="Lauren Yearsley (2405414)" userId="S::2405414@student.uwtsd.ac.uk::62ab86de-c56f-4db9-ba11-f2e719569363" providerId="AD" clId="Web-{AB350950-FDD6-AB91-EF14-24140E70C64E}" dt="2024-12-20T14:00:29.982" v="10" actId="1076"/>
        <pc:sldMkLst>
          <pc:docMk/>
          <pc:sldMk cId="2952923800" sldId="281"/>
        </pc:sldMkLst>
      </pc:sldChg>
      <pc:sldChg chg="modSp">
        <pc:chgData name="Lauren Yearsley (2405414)" userId="S::2405414@student.uwtsd.ac.uk::62ab86de-c56f-4db9-ba11-f2e719569363" providerId="AD" clId="Web-{AB350950-FDD6-AB91-EF14-24140E70C64E}" dt="2024-12-20T14:14:30.204" v="27" actId="20577"/>
        <pc:sldMkLst>
          <pc:docMk/>
          <pc:sldMk cId="685681062" sldId="282"/>
        </pc:sldMkLst>
        <pc:spChg chg="mod">
          <ac:chgData name="Lauren Yearsley (2405414)" userId="S::2405414@student.uwtsd.ac.uk::62ab86de-c56f-4db9-ba11-f2e719569363" providerId="AD" clId="Web-{AB350950-FDD6-AB91-EF14-24140E70C64E}" dt="2024-12-20T14:11:29.966" v="25" actId="20577"/>
          <ac:spMkLst>
            <pc:docMk/>
            <pc:sldMk cId="685681062" sldId="282"/>
            <ac:spMk id="2" creationId="{FD5E8954-9BCB-7FD9-A210-38DC54382D45}"/>
          </ac:spMkLst>
        </pc:spChg>
        <pc:spChg chg="mod">
          <ac:chgData name="Lauren Yearsley (2405414)" userId="S::2405414@student.uwtsd.ac.uk::62ab86de-c56f-4db9-ba11-f2e719569363" providerId="AD" clId="Web-{AB350950-FDD6-AB91-EF14-24140E70C64E}" dt="2024-12-20T14:14:30.204" v="27" actId="20577"/>
          <ac:spMkLst>
            <pc:docMk/>
            <pc:sldMk cId="685681062" sldId="282"/>
            <ac:spMk id="3" creationId="{75111C33-898C-4414-4665-5136EB6FC126}"/>
          </ac:spMkLst>
        </pc:spChg>
      </pc:sldChg>
      <pc:sldChg chg="modSp">
        <pc:chgData name="Lauren Yearsley (2405414)" userId="S::2405414@student.uwtsd.ac.uk::62ab86de-c56f-4db9-ba11-f2e719569363" providerId="AD" clId="Web-{AB350950-FDD6-AB91-EF14-24140E70C64E}" dt="2024-12-20T14:00:04.888" v="2" actId="20577"/>
        <pc:sldMkLst>
          <pc:docMk/>
          <pc:sldMk cId="2241394684" sldId="324"/>
        </pc:sldMkLst>
      </pc:sldChg>
      <pc:sldChg chg="addSp delSp modSp">
        <pc:chgData name="Lauren Yearsley (2405414)" userId="S::2405414@student.uwtsd.ac.uk::62ab86de-c56f-4db9-ba11-f2e719569363" providerId="AD" clId="Web-{AB350950-FDD6-AB91-EF14-24140E70C64E}" dt="2024-12-20T14:15:57.722" v="50" actId="20577"/>
        <pc:sldMkLst>
          <pc:docMk/>
          <pc:sldMk cId="323169514" sldId="326"/>
        </pc:sldMkLst>
        <pc:spChg chg="add mod">
          <ac:chgData name="Lauren Yearsley (2405414)" userId="S::2405414@student.uwtsd.ac.uk::62ab86de-c56f-4db9-ba11-f2e719569363" providerId="AD" clId="Web-{AB350950-FDD6-AB91-EF14-24140E70C64E}" dt="2024-12-20T14:15:57.722" v="50" actId="20577"/>
          <ac:spMkLst>
            <pc:docMk/>
            <pc:sldMk cId="323169514" sldId="326"/>
            <ac:spMk id="6" creationId="{DD66DE93-5361-00C7-1FAE-C6B07F6ED7E0}"/>
          </ac:spMkLst>
        </pc:spChg>
      </pc:sldChg>
    </pc:docChg>
  </pc:docChgLst>
  <pc:docChgLst>
    <pc:chgData name="Lauren Yearsley (2405414)" userId="62ab86de-c56f-4db9-ba11-f2e719569363" providerId="ADAL" clId="{4DC6238C-F5CF-4276-A7AF-3D28721D380C}"/>
    <pc:docChg chg="undo custSel addSld delSld modSld sldOrd">
      <pc:chgData name="Lauren Yearsley (2405414)" userId="62ab86de-c56f-4db9-ba11-f2e719569363" providerId="ADAL" clId="{4DC6238C-F5CF-4276-A7AF-3D28721D380C}" dt="2024-12-21T21:00:56.218" v="2151" actId="20577"/>
      <pc:docMkLst>
        <pc:docMk/>
      </pc:docMkLst>
      <pc:sldChg chg="addSp delSp modSp mod">
        <pc:chgData name="Lauren Yearsley (2405414)" userId="62ab86de-c56f-4db9-ba11-f2e719569363" providerId="ADAL" clId="{4DC6238C-F5CF-4276-A7AF-3D28721D380C}" dt="2024-12-21T20:53:36.306" v="1843" actId="1076"/>
        <pc:sldMkLst>
          <pc:docMk/>
          <pc:sldMk cId="2952923800" sldId="281"/>
        </pc:sldMkLst>
        <pc:spChg chg="add mod">
          <ac:chgData name="Lauren Yearsley (2405414)" userId="62ab86de-c56f-4db9-ba11-f2e719569363" providerId="ADAL" clId="{4DC6238C-F5CF-4276-A7AF-3D28721D380C}" dt="2024-12-21T20:19:37.363" v="1726" actId="1076"/>
          <ac:spMkLst>
            <pc:docMk/>
            <pc:sldMk cId="2952923800" sldId="281"/>
            <ac:spMk id="3" creationId="{C460E403-0959-65EE-8C76-C60EDBF064D2}"/>
          </ac:spMkLst>
        </pc:spChg>
        <pc:spChg chg="mod">
          <ac:chgData name="Lauren Yearsley (2405414)" userId="62ab86de-c56f-4db9-ba11-f2e719569363" providerId="ADAL" clId="{4DC6238C-F5CF-4276-A7AF-3D28721D380C}" dt="2024-12-21T20:53:36.306" v="1843" actId="1076"/>
          <ac:spMkLst>
            <pc:docMk/>
            <pc:sldMk cId="2952923800" sldId="281"/>
            <ac:spMk id="4" creationId="{C7C5A14D-6480-E410-81AC-374FD3A66679}"/>
          </ac:spMkLst>
        </pc:spChg>
        <pc:spChg chg="mod">
          <ac:chgData name="Lauren Yearsley (2405414)" userId="62ab86de-c56f-4db9-ba11-f2e719569363" providerId="ADAL" clId="{4DC6238C-F5CF-4276-A7AF-3D28721D380C}" dt="2024-12-20T19:18:34.520" v="1384" actId="1076"/>
          <ac:spMkLst>
            <pc:docMk/>
            <pc:sldMk cId="2952923800" sldId="281"/>
            <ac:spMk id="5" creationId="{25BC02A1-BA29-5D18-A999-03B3DA99DF41}"/>
          </ac:spMkLst>
        </pc:spChg>
      </pc:sldChg>
      <pc:sldChg chg="modSp mod">
        <pc:chgData name="Lauren Yearsley (2405414)" userId="62ab86de-c56f-4db9-ba11-f2e719569363" providerId="ADAL" clId="{4DC6238C-F5CF-4276-A7AF-3D28721D380C}" dt="2024-12-20T21:11:44.507" v="1540" actId="20577"/>
        <pc:sldMkLst>
          <pc:docMk/>
          <pc:sldMk cId="685681062" sldId="282"/>
        </pc:sldMkLst>
        <pc:spChg chg="mod">
          <ac:chgData name="Lauren Yearsley (2405414)" userId="62ab86de-c56f-4db9-ba11-f2e719569363" providerId="ADAL" clId="{4DC6238C-F5CF-4276-A7AF-3D28721D380C}" dt="2024-12-20T21:11:44.507" v="1540" actId="20577"/>
          <ac:spMkLst>
            <pc:docMk/>
            <pc:sldMk cId="685681062" sldId="282"/>
            <ac:spMk id="2" creationId="{FD5E8954-9BCB-7FD9-A210-38DC54382D45}"/>
          </ac:spMkLst>
        </pc:spChg>
        <pc:spChg chg="mod">
          <ac:chgData name="Lauren Yearsley (2405414)" userId="62ab86de-c56f-4db9-ba11-f2e719569363" providerId="ADAL" clId="{4DC6238C-F5CF-4276-A7AF-3D28721D380C}" dt="2024-12-20T14:09:23.746" v="1279" actId="20577"/>
          <ac:spMkLst>
            <pc:docMk/>
            <pc:sldMk cId="685681062" sldId="282"/>
            <ac:spMk id="3" creationId="{75111C33-898C-4414-4665-5136EB6FC126}"/>
          </ac:spMkLst>
        </pc:spChg>
      </pc:sldChg>
      <pc:sldChg chg="modSp mod">
        <pc:chgData name="Lauren Yearsley (2405414)" userId="62ab86de-c56f-4db9-ba11-f2e719569363" providerId="ADAL" clId="{4DC6238C-F5CF-4276-A7AF-3D28721D380C}" dt="2024-12-21T20:55:45.072" v="1936" actId="20577"/>
        <pc:sldMkLst>
          <pc:docMk/>
          <pc:sldMk cId="1973173046" sldId="297"/>
        </pc:sldMkLst>
      </pc:sldChg>
      <pc:sldChg chg="addSp delSp modSp mod ord setBg">
        <pc:chgData name="Lauren Yearsley (2405414)" userId="62ab86de-c56f-4db9-ba11-f2e719569363" providerId="ADAL" clId="{4DC6238C-F5CF-4276-A7AF-3D28721D380C}" dt="2024-12-21T21:00:56.218" v="2151" actId="20577"/>
        <pc:sldMkLst>
          <pc:docMk/>
          <pc:sldMk cId="2906491918" sldId="307"/>
        </pc:sldMkLst>
        <pc:spChg chg="mod ord">
          <ac:chgData name="Lauren Yearsley (2405414)" userId="62ab86de-c56f-4db9-ba11-f2e719569363" providerId="ADAL" clId="{4DC6238C-F5CF-4276-A7AF-3D28721D380C}" dt="2024-12-20T21:13:23.465" v="1584" actId="20577"/>
          <ac:spMkLst>
            <pc:docMk/>
            <pc:sldMk cId="2906491918" sldId="307"/>
            <ac:spMk id="3" creationId="{01414901-D1BE-F4E2-F5FE-C8F590B800EC}"/>
          </ac:spMkLst>
        </pc:spChg>
        <pc:spChg chg="add mod">
          <ac:chgData name="Lauren Yearsley (2405414)" userId="62ab86de-c56f-4db9-ba11-f2e719569363" providerId="ADAL" clId="{4DC6238C-F5CF-4276-A7AF-3D28721D380C}" dt="2024-12-21T21:00:56.218" v="2151" actId="20577"/>
          <ac:spMkLst>
            <pc:docMk/>
            <pc:sldMk cId="2906491918" sldId="307"/>
            <ac:spMk id="4" creationId="{BF4C42E1-A91C-A0AF-BA53-0B661AD142D1}"/>
          </ac:spMkLst>
        </pc:spChg>
        <pc:spChg chg="add mod">
          <ac:chgData name="Lauren Yearsley (2405414)" userId="62ab86de-c56f-4db9-ba11-f2e719569363" providerId="ADAL" clId="{4DC6238C-F5CF-4276-A7AF-3D28721D380C}" dt="2024-12-20T21:14:11.509" v="1617" actId="20577"/>
          <ac:spMkLst>
            <pc:docMk/>
            <pc:sldMk cId="2906491918" sldId="307"/>
            <ac:spMk id="6" creationId="{92300A32-B966-C2B6-A69C-54BD2844A95C}"/>
          </ac:spMkLst>
        </pc:spChg>
      </pc:sldChg>
      <pc:sldChg chg="modSp mod ord">
        <pc:chgData name="Lauren Yearsley (2405414)" userId="62ab86de-c56f-4db9-ba11-f2e719569363" providerId="ADAL" clId="{4DC6238C-F5CF-4276-A7AF-3D28721D380C}" dt="2024-12-20T21:16:52.979" v="1648" actId="20577"/>
        <pc:sldMkLst>
          <pc:docMk/>
          <pc:sldMk cId="1131718056" sldId="314"/>
        </pc:sldMkLst>
        <pc:spChg chg="mod">
          <ac:chgData name="Lauren Yearsley (2405414)" userId="62ab86de-c56f-4db9-ba11-f2e719569363" providerId="ADAL" clId="{4DC6238C-F5CF-4276-A7AF-3D28721D380C}" dt="2024-12-20T21:16:52.979" v="1648" actId="20577"/>
          <ac:spMkLst>
            <pc:docMk/>
            <pc:sldMk cId="1131718056" sldId="314"/>
            <ac:spMk id="2" creationId="{91D2EB3C-3B16-3AE2-DB72-DBD185892927}"/>
          </ac:spMkLst>
        </pc:spChg>
        <pc:spChg chg="mod">
          <ac:chgData name="Lauren Yearsley (2405414)" userId="62ab86de-c56f-4db9-ba11-f2e719569363" providerId="ADAL" clId="{4DC6238C-F5CF-4276-A7AF-3D28721D380C}" dt="2024-12-20T21:13:00.071" v="1580" actId="27636"/>
          <ac:spMkLst>
            <pc:docMk/>
            <pc:sldMk cId="1131718056" sldId="314"/>
            <ac:spMk id="4" creationId="{BDDD6BDC-E008-6AB7-55A1-46ED9BCF054F}"/>
          </ac:spMkLst>
        </pc:spChg>
      </pc:sldChg>
      <pc:sldChg chg="modSp del mod">
        <pc:chgData name="Lauren Yearsley (2405414)" userId="62ab86de-c56f-4db9-ba11-f2e719569363" providerId="ADAL" clId="{4DC6238C-F5CF-4276-A7AF-3D28721D380C}" dt="2024-12-20T19:20:57.916" v="1396" actId="2696"/>
        <pc:sldMkLst>
          <pc:docMk/>
          <pc:sldMk cId="2241394684" sldId="324"/>
        </pc:sldMkLst>
      </pc:sldChg>
      <pc:sldChg chg="modSp del mod">
        <pc:chgData name="Lauren Yearsley (2405414)" userId="62ab86de-c56f-4db9-ba11-f2e719569363" providerId="ADAL" clId="{4DC6238C-F5CF-4276-A7AF-3D28721D380C}" dt="2024-12-20T19:21:07.994" v="1397" actId="2696"/>
        <pc:sldMkLst>
          <pc:docMk/>
          <pc:sldMk cId="2728071013" sldId="325"/>
        </pc:sldMkLst>
      </pc:sldChg>
      <pc:sldChg chg="addSp delSp modSp new mod">
        <pc:chgData name="Lauren Yearsley (2405414)" userId="62ab86de-c56f-4db9-ba11-f2e719569363" providerId="ADAL" clId="{4DC6238C-F5CF-4276-A7AF-3D28721D380C}" dt="2024-12-21T20:55:21.377" v="1932" actId="20577"/>
        <pc:sldMkLst>
          <pc:docMk/>
          <pc:sldMk cId="323169514" sldId="326"/>
        </pc:sldMkLst>
        <pc:spChg chg="mod">
          <ac:chgData name="Lauren Yearsley (2405414)" userId="62ab86de-c56f-4db9-ba11-f2e719569363" providerId="ADAL" clId="{4DC6238C-F5CF-4276-A7AF-3D28721D380C}" dt="2024-12-17T20:49:20.680" v="1014" actId="1076"/>
          <ac:spMkLst>
            <pc:docMk/>
            <pc:sldMk cId="323169514" sldId="326"/>
            <ac:spMk id="2" creationId="{4F326639-3DE9-BAC6-DA38-06F6BCB3CD50}"/>
          </ac:spMkLst>
        </pc:spChg>
      </pc:sldChg>
      <pc:sldChg chg="modSp mod">
        <pc:chgData name="Lauren Yearsley (2405414)" userId="62ab86de-c56f-4db9-ba11-f2e719569363" providerId="ADAL" clId="{4DC6238C-F5CF-4276-A7AF-3D28721D380C}" dt="2024-12-20T19:30:04.208" v="1463" actId="20577"/>
        <pc:sldMkLst>
          <pc:docMk/>
          <pc:sldMk cId="1870083433" sldId="327"/>
        </pc:sldMkLst>
        <pc:spChg chg="mod">
          <ac:chgData name="Lauren Yearsley (2405414)" userId="62ab86de-c56f-4db9-ba11-f2e719569363" providerId="ADAL" clId="{4DC6238C-F5CF-4276-A7AF-3D28721D380C}" dt="2024-12-20T19:30:04.208" v="1463" actId="20577"/>
          <ac:spMkLst>
            <pc:docMk/>
            <pc:sldMk cId="1870083433" sldId="327"/>
            <ac:spMk id="3" creationId="{5CDDF9E8-70B0-35AB-6271-10F7E7544315}"/>
          </ac:spMkLst>
        </pc:spChg>
      </pc:sldChg>
    </pc:docChg>
  </pc:docChgLst>
  <pc:docChgLst>
    <pc:chgData name="Lauren Yearsley (2405414)" userId="S::2405414@student.uwtsd.ac.uk::62ab86de-c56f-4db9-ba11-f2e719569363" providerId="AD" clId="Web-{40631FDD-F7FC-4CC2-F16F-47AD073D0A79}"/>
    <pc:docChg chg="modSld">
      <pc:chgData name="Lauren Yearsley (2405414)" userId="S::2405414@student.uwtsd.ac.uk::62ab86de-c56f-4db9-ba11-f2e719569363" providerId="AD" clId="Web-{40631FDD-F7FC-4CC2-F16F-47AD073D0A79}" dt="2025-01-04T20:08:59.042" v="17" actId="20577"/>
      <pc:docMkLst>
        <pc:docMk/>
      </pc:docMkLst>
      <pc:sldChg chg="modSp">
        <pc:chgData name="Lauren Yearsley (2405414)" userId="S::2405414@student.uwtsd.ac.uk::62ab86de-c56f-4db9-ba11-f2e719569363" providerId="AD" clId="Web-{40631FDD-F7FC-4CC2-F16F-47AD073D0A79}" dt="2025-01-04T20:08:59.042" v="17" actId="20577"/>
        <pc:sldMkLst>
          <pc:docMk/>
          <pc:sldMk cId="685681062" sldId="282"/>
        </pc:sldMkLst>
        <pc:spChg chg="mod">
          <ac:chgData name="Lauren Yearsley (2405414)" userId="S::2405414@student.uwtsd.ac.uk::62ab86de-c56f-4db9-ba11-f2e719569363" providerId="AD" clId="Web-{40631FDD-F7FC-4CC2-F16F-47AD073D0A79}" dt="2025-01-04T20:08:59.042" v="17" actId="20577"/>
          <ac:spMkLst>
            <pc:docMk/>
            <pc:sldMk cId="685681062" sldId="282"/>
            <ac:spMk id="3" creationId="{75111C33-898C-4414-4665-5136EB6FC126}"/>
          </ac:spMkLst>
        </pc:spChg>
      </pc:sldChg>
      <pc:sldChg chg="modSp">
        <pc:chgData name="Lauren Yearsley (2405414)" userId="S::2405414@student.uwtsd.ac.uk::62ab86de-c56f-4db9-ba11-f2e719569363" providerId="AD" clId="Web-{40631FDD-F7FC-4CC2-F16F-47AD073D0A79}" dt="2025-01-04T20:06:40.366" v="15" actId="20577"/>
        <pc:sldMkLst>
          <pc:docMk/>
          <pc:sldMk cId="1870083433" sldId="327"/>
        </pc:sldMkLst>
        <pc:spChg chg="mod">
          <ac:chgData name="Lauren Yearsley (2405414)" userId="S::2405414@student.uwtsd.ac.uk::62ab86de-c56f-4db9-ba11-f2e719569363" providerId="AD" clId="Web-{40631FDD-F7FC-4CC2-F16F-47AD073D0A79}" dt="2025-01-04T20:06:40.366" v="15" actId="20577"/>
          <ac:spMkLst>
            <pc:docMk/>
            <pc:sldMk cId="1870083433" sldId="327"/>
            <ac:spMk id="3" creationId="{5CDDF9E8-70B0-35AB-6271-10F7E7544315}"/>
          </ac:spMkLst>
        </pc:spChg>
      </pc:sldChg>
    </pc:docChg>
  </pc:docChgLst>
  <pc:docChgLst>
    <pc:chgData name="Lauren Yearsley (2405414)" userId="S::2405414@student.uwtsd.ac.uk::62ab86de-c56f-4db9-ba11-f2e719569363" providerId="AD" clId="Web-{7BDFC256-F482-3D45-546B-B7390BB3B37B}"/>
    <pc:docChg chg="addSld delSld modSld addMainMaster delMainMaster">
      <pc:chgData name="Lauren Yearsley (2405414)" userId="S::2405414@student.uwtsd.ac.uk::62ab86de-c56f-4db9-ba11-f2e719569363" providerId="AD" clId="Web-{7BDFC256-F482-3D45-546B-B7390BB3B37B}" dt="2025-01-09T22:09:18.419" v="1247" actId="20577"/>
      <pc:docMkLst>
        <pc:docMk/>
      </pc:docMkLst>
      <pc:sldChg chg="modSp mod modClrScheme chgLayout">
        <pc:chgData name="Lauren Yearsley (2405414)" userId="S::2405414@student.uwtsd.ac.uk::62ab86de-c56f-4db9-ba11-f2e719569363" providerId="AD" clId="Web-{7BDFC256-F482-3D45-546B-B7390BB3B37B}" dt="2025-01-09T22:03:50.035" v="1198" actId="20577"/>
        <pc:sldMkLst>
          <pc:docMk/>
          <pc:sldMk cId="2952923800" sldId="281"/>
        </pc:sldMkLst>
        <pc:spChg chg="mod">
          <ac:chgData name="Lauren Yearsley (2405414)" userId="S::2405414@student.uwtsd.ac.uk::62ab86de-c56f-4db9-ba11-f2e719569363" providerId="AD" clId="Web-{7BDFC256-F482-3D45-546B-B7390BB3B37B}" dt="2025-01-09T22:01:37.282" v="1181" actId="1076"/>
          <ac:spMkLst>
            <pc:docMk/>
            <pc:sldMk cId="2952923800" sldId="281"/>
            <ac:spMk id="3" creationId="{C460E403-0959-65EE-8C76-C60EDBF064D2}"/>
          </ac:spMkLst>
        </pc:spChg>
        <pc:spChg chg="mod">
          <ac:chgData name="Lauren Yearsley (2405414)" userId="S::2405414@student.uwtsd.ac.uk::62ab86de-c56f-4db9-ba11-f2e719569363" providerId="AD" clId="Web-{7BDFC256-F482-3D45-546B-B7390BB3B37B}" dt="2025-01-09T22:03:21.363" v="1190" actId="20577"/>
          <ac:spMkLst>
            <pc:docMk/>
            <pc:sldMk cId="2952923800" sldId="281"/>
            <ac:spMk id="4" creationId="{C7C5A14D-6480-E410-81AC-374FD3A66679}"/>
          </ac:spMkLst>
        </pc:spChg>
        <pc:spChg chg="mod">
          <ac:chgData name="Lauren Yearsley (2405414)" userId="S::2405414@student.uwtsd.ac.uk::62ab86de-c56f-4db9-ba11-f2e719569363" providerId="AD" clId="Web-{7BDFC256-F482-3D45-546B-B7390BB3B37B}" dt="2025-01-09T22:03:50.035" v="1198" actId="20577"/>
          <ac:spMkLst>
            <pc:docMk/>
            <pc:sldMk cId="2952923800" sldId="281"/>
            <ac:spMk id="5" creationId="{25BC02A1-BA29-5D18-A999-03B3DA99DF41}"/>
          </ac:spMkLst>
        </pc:spChg>
        <pc:spChg chg="mod">
          <ac:chgData name="Lauren Yearsley (2405414)" userId="S::2405414@student.uwtsd.ac.uk::62ab86de-c56f-4db9-ba11-f2e719569363" providerId="AD" clId="Web-{7BDFC256-F482-3D45-546B-B7390BB3B37B}" dt="2025-01-09T22:03:38.473" v="1194" actId="20577"/>
          <ac:spMkLst>
            <pc:docMk/>
            <pc:sldMk cId="2952923800" sldId="281"/>
            <ac:spMk id="9" creationId="{8B355738-01A9-E1A5-AC30-E1670CD926FF}"/>
          </ac:spMkLst>
        </pc:spChg>
      </pc:sldChg>
      <pc:sldChg chg="addSp modSp mod modClrScheme chgLayout">
        <pc:chgData name="Lauren Yearsley (2405414)" userId="S::2405414@student.uwtsd.ac.uk::62ab86de-c56f-4db9-ba11-f2e719569363" providerId="AD" clId="Web-{7BDFC256-F482-3D45-546B-B7390BB3B37B}" dt="2025-01-09T22:07:50.495" v="1234" actId="1076"/>
        <pc:sldMkLst>
          <pc:docMk/>
          <pc:sldMk cId="685681062" sldId="282"/>
        </pc:sldMkLst>
        <pc:spChg chg="mod ord">
          <ac:chgData name="Lauren Yearsley (2405414)" userId="S::2405414@student.uwtsd.ac.uk::62ab86de-c56f-4db9-ba11-f2e719569363" providerId="AD" clId="Web-{7BDFC256-F482-3D45-546B-B7390BB3B37B}" dt="2025-01-09T21:37:58.681" v="557"/>
          <ac:spMkLst>
            <pc:docMk/>
            <pc:sldMk cId="685681062" sldId="282"/>
            <ac:spMk id="2" creationId="{FD5E8954-9BCB-7FD9-A210-38DC54382D45}"/>
          </ac:spMkLst>
        </pc:spChg>
        <pc:spChg chg="mod ord">
          <ac:chgData name="Lauren Yearsley (2405414)" userId="S::2405414@student.uwtsd.ac.uk::62ab86de-c56f-4db9-ba11-f2e719569363" providerId="AD" clId="Web-{7BDFC256-F482-3D45-546B-B7390BB3B37B}" dt="2025-01-09T22:05:02.616" v="1231" actId="1076"/>
          <ac:spMkLst>
            <pc:docMk/>
            <pc:sldMk cId="685681062" sldId="282"/>
            <ac:spMk id="3" creationId="{75111C33-898C-4414-4665-5136EB6FC126}"/>
          </ac:spMkLst>
        </pc:spChg>
        <pc:spChg chg="mod ord">
          <ac:chgData name="Lauren Yearsley (2405414)" userId="S::2405414@student.uwtsd.ac.uk::62ab86de-c56f-4db9-ba11-f2e719569363" providerId="AD" clId="Web-{7BDFC256-F482-3D45-546B-B7390BB3B37B}" dt="2025-01-09T21:37:58.681" v="557"/>
          <ac:spMkLst>
            <pc:docMk/>
            <pc:sldMk cId="685681062" sldId="282"/>
            <ac:spMk id="23" creationId="{94FF72B7-0438-3641-5939-75128934B0DF}"/>
          </ac:spMkLst>
        </pc:spChg>
        <pc:picChg chg="add mod">
          <ac:chgData name="Lauren Yearsley (2405414)" userId="S::2405414@student.uwtsd.ac.uk::62ab86de-c56f-4db9-ba11-f2e719569363" providerId="AD" clId="Web-{7BDFC256-F482-3D45-546B-B7390BB3B37B}" dt="2025-01-09T22:07:50.495" v="1234" actId="1076"/>
          <ac:picMkLst>
            <pc:docMk/>
            <pc:sldMk cId="685681062" sldId="282"/>
            <ac:picMk id="4" creationId="{3EEF7710-38F0-1623-703A-16592E8442D5}"/>
          </ac:picMkLst>
        </pc:picChg>
      </pc:sldChg>
      <pc:sldChg chg="modSp mod modClrScheme chgLayout">
        <pc:chgData name="Lauren Yearsley (2405414)" userId="S::2405414@student.uwtsd.ac.uk::62ab86de-c56f-4db9-ba11-f2e719569363" providerId="AD" clId="Web-{7BDFC256-F482-3D45-546B-B7390BB3B37B}" dt="2025-01-09T22:04:31.708" v="1226" actId="20577"/>
        <pc:sldMkLst>
          <pc:docMk/>
          <pc:sldMk cId="3913219759" sldId="304"/>
        </pc:sldMkLst>
        <pc:spChg chg="mod ord">
          <ac:chgData name="Lauren Yearsley (2405414)" userId="S::2405414@student.uwtsd.ac.uk::62ab86de-c56f-4db9-ba11-f2e719569363" providerId="AD" clId="Web-{7BDFC256-F482-3D45-546B-B7390BB3B37B}" dt="2025-01-09T21:37:58.681" v="557"/>
          <ac:spMkLst>
            <pc:docMk/>
            <pc:sldMk cId="3913219759" sldId="304"/>
            <ac:spMk id="2" creationId="{13021072-4A77-DB4D-DF41-58EADB7DA94E}"/>
          </ac:spMkLst>
        </pc:spChg>
        <pc:spChg chg="mod ord">
          <ac:chgData name="Lauren Yearsley (2405414)" userId="S::2405414@student.uwtsd.ac.uk::62ab86de-c56f-4db9-ba11-f2e719569363" providerId="AD" clId="Web-{7BDFC256-F482-3D45-546B-B7390BB3B37B}" dt="2025-01-09T22:04:31.708" v="1226" actId="20577"/>
          <ac:spMkLst>
            <pc:docMk/>
            <pc:sldMk cId="3913219759" sldId="304"/>
            <ac:spMk id="3" creationId="{D4D22962-3C7F-E480-5C35-7F4860A098E1}"/>
          </ac:spMkLst>
        </pc:spChg>
        <pc:spChg chg="mod ord">
          <ac:chgData name="Lauren Yearsley (2405414)" userId="S::2405414@student.uwtsd.ac.uk::62ab86de-c56f-4db9-ba11-f2e719569363" providerId="AD" clId="Web-{7BDFC256-F482-3D45-546B-B7390BB3B37B}" dt="2025-01-09T21:37:58.681" v="557"/>
          <ac:spMkLst>
            <pc:docMk/>
            <pc:sldMk cId="3913219759" sldId="304"/>
            <ac:spMk id="4" creationId="{18D5CFA2-4E67-F157-5FFD-A246307D41F7}"/>
          </ac:spMkLst>
        </pc:spChg>
      </pc:sldChg>
      <pc:sldChg chg="addSp modSp mod modClrScheme chgLayout">
        <pc:chgData name="Lauren Yearsley (2405414)" userId="S::2405414@student.uwtsd.ac.uk::62ab86de-c56f-4db9-ba11-f2e719569363" providerId="AD" clId="Web-{7BDFC256-F482-3D45-546B-B7390BB3B37B}" dt="2025-01-09T21:55:24.225" v="1108" actId="20577"/>
        <pc:sldMkLst>
          <pc:docMk/>
          <pc:sldMk cId="2906491918" sldId="307"/>
        </pc:sldMkLst>
        <pc:spChg chg="mod">
          <ac:chgData name="Lauren Yearsley (2405414)" userId="S::2405414@student.uwtsd.ac.uk::62ab86de-c56f-4db9-ba11-f2e719569363" providerId="AD" clId="Web-{7BDFC256-F482-3D45-546B-B7390BB3B37B}" dt="2025-01-09T21:54:59.943" v="1104" actId="20577"/>
          <ac:spMkLst>
            <pc:docMk/>
            <pc:sldMk cId="2906491918" sldId="307"/>
            <ac:spMk id="4" creationId="{BF4C42E1-A91C-A0AF-BA53-0B661AD142D1}"/>
          </ac:spMkLst>
        </pc:spChg>
        <pc:spChg chg="add">
          <ac:chgData name="Lauren Yearsley (2405414)" userId="S::2405414@student.uwtsd.ac.uk::62ab86de-c56f-4db9-ba11-f2e719569363" providerId="AD" clId="Web-{7BDFC256-F482-3D45-546B-B7390BB3B37B}" dt="2025-01-09T21:55:12.553" v="1105"/>
          <ac:spMkLst>
            <pc:docMk/>
            <pc:sldMk cId="2906491918" sldId="307"/>
            <ac:spMk id="8" creationId="{5FF268DF-7CB2-489E-23D1-DE9EFCECA8E2}"/>
          </ac:spMkLst>
        </pc:spChg>
        <pc:spChg chg="add mod">
          <ac:chgData name="Lauren Yearsley (2405414)" userId="S::2405414@student.uwtsd.ac.uk::62ab86de-c56f-4db9-ba11-f2e719569363" providerId="AD" clId="Web-{7BDFC256-F482-3D45-546B-B7390BB3B37B}" dt="2025-01-09T21:55:24.225" v="1108" actId="20577"/>
          <ac:spMkLst>
            <pc:docMk/>
            <pc:sldMk cId="2906491918" sldId="307"/>
            <ac:spMk id="9" creationId="{F239A36D-DC6E-A068-EBB5-4BCEC685AB36}"/>
          </ac:spMkLst>
        </pc:spChg>
        <pc:picChg chg="add mod modCrop">
          <ac:chgData name="Lauren Yearsley (2405414)" userId="S::2405414@student.uwtsd.ac.uk::62ab86de-c56f-4db9-ba11-f2e719569363" providerId="AD" clId="Web-{7BDFC256-F482-3D45-546B-B7390BB3B37B}" dt="2025-01-09T21:54:42.959" v="1099" actId="14100"/>
          <ac:picMkLst>
            <pc:docMk/>
            <pc:sldMk cId="2906491918" sldId="307"/>
            <ac:picMk id="7" creationId="{A03472BF-FB18-5DD0-C8F0-E791DFD6B64E}"/>
          </ac:picMkLst>
        </pc:picChg>
      </pc:sldChg>
      <pc:sldChg chg="modSp mod modClrScheme chgLayout">
        <pc:chgData name="Lauren Yearsley (2405414)" userId="S::2405414@student.uwtsd.ac.uk::62ab86de-c56f-4db9-ba11-f2e719569363" providerId="AD" clId="Web-{7BDFC256-F482-3D45-546B-B7390BB3B37B}" dt="2025-01-09T21:37:58.681" v="557"/>
        <pc:sldMkLst>
          <pc:docMk/>
          <pc:sldMk cId="2202437675" sldId="312"/>
        </pc:sldMkLst>
        <pc:spChg chg="mod ord">
          <ac:chgData name="Lauren Yearsley (2405414)" userId="S::2405414@student.uwtsd.ac.uk::62ab86de-c56f-4db9-ba11-f2e719569363" providerId="AD" clId="Web-{7BDFC256-F482-3D45-546B-B7390BB3B37B}" dt="2025-01-09T21:37:58.681" v="557"/>
          <ac:spMkLst>
            <pc:docMk/>
            <pc:sldMk cId="2202437675" sldId="312"/>
            <ac:spMk id="2" creationId="{4207FF65-A536-F639-8591-ED024C223308}"/>
          </ac:spMkLst>
        </pc:spChg>
        <pc:spChg chg="mod ord">
          <ac:chgData name="Lauren Yearsley (2405414)" userId="S::2405414@student.uwtsd.ac.uk::62ab86de-c56f-4db9-ba11-f2e719569363" providerId="AD" clId="Web-{7BDFC256-F482-3D45-546B-B7390BB3B37B}" dt="2025-01-09T21:37:58.681" v="557"/>
          <ac:spMkLst>
            <pc:docMk/>
            <pc:sldMk cId="2202437675" sldId="312"/>
            <ac:spMk id="16" creationId="{C448C877-62E4-48BB-7AA9-1EE741197CA9}"/>
          </ac:spMkLst>
        </pc:spChg>
      </pc:sldChg>
      <pc:sldChg chg="modSp mod modClrScheme chgLayout">
        <pc:chgData name="Lauren Yearsley (2405414)" userId="S::2405414@student.uwtsd.ac.uk::62ab86de-c56f-4db9-ba11-f2e719569363" providerId="AD" clId="Web-{7BDFC256-F482-3D45-546B-B7390BB3B37B}" dt="2025-01-09T21:37:58.681" v="557"/>
        <pc:sldMkLst>
          <pc:docMk/>
          <pc:sldMk cId="1131718056" sldId="314"/>
        </pc:sldMkLst>
        <pc:spChg chg="mod ord">
          <ac:chgData name="Lauren Yearsley (2405414)" userId="S::2405414@student.uwtsd.ac.uk::62ab86de-c56f-4db9-ba11-f2e719569363" providerId="AD" clId="Web-{7BDFC256-F482-3D45-546B-B7390BB3B37B}" dt="2025-01-09T21:37:58.681" v="557"/>
          <ac:spMkLst>
            <pc:docMk/>
            <pc:sldMk cId="1131718056" sldId="314"/>
            <ac:spMk id="3" creationId="{370AEC4F-E711-8552-9C34-82C1514A1E37}"/>
          </ac:spMkLst>
        </pc:spChg>
        <pc:spChg chg="mod ord">
          <ac:chgData name="Lauren Yearsley (2405414)" userId="S::2405414@student.uwtsd.ac.uk::62ab86de-c56f-4db9-ba11-f2e719569363" providerId="AD" clId="Web-{7BDFC256-F482-3D45-546B-B7390BB3B37B}" dt="2025-01-09T21:37:58.681" v="557"/>
          <ac:spMkLst>
            <pc:docMk/>
            <pc:sldMk cId="1131718056" sldId="314"/>
            <ac:spMk id="4" creationId="{BDDD6BDC-E008-6AB7-55A1-46ED9BCF054F}"/>
          </ac:spMkLst>
        </pc:spChg>
      </pc:sldChg>
      <pc:sldChg chg="modSp mod modClrScheme chgLayout">
        <pc:chgData name="Lauren Yearsley (2405414)" userId="S::2405414@student.uwtsd.ac.uk::62ab86de-c56f-4db9-ba11-f2e719569363" providerId="AD" clId="Web-{7BDFC256-F482-3D45-546B-B7390BB3B37B}" dt="2025-01-09T21:37:58.681" v="557"/>
        <pc:sldMkLst>
          <pc:docMk/>
          <pc:sldMk cId="2468595790" sldId="315"/>
        </pc:sldMkLst>
      </pc:sldChg>
      <pc:sldChg chg="modSp mod modClrScheme chgLayout">
        <pc:chgData name="Lauren Yearsley (2405414)" userId="S::2405414@student.uwtsd.ac.uk::62ab86de-c56f-4db9-ba11-f2e719569363" providerId="AD" clId="Web-{7BDFC256-F482-3D45-546B-B7390BB3B37B}" dt="2025-01-09T21:37:58.681" v="557"/>
        <pc:sldMkLst>
          <pc:docMk/>
          <pc:sldMk cId="1941619646" sldId="317"/>
        </pc:sldMkLst>
        <pc:spChg chg="mod ord">
          <ac:chgData name="Lauren Yearsley (2405414)" userId="S::2405414@student.uwtsd.ac.uk::62ab86de-c56f-4db9-ba11-f2e719569363" providerId="AD" clId="Web-{7BDFC256-F482-3D45-546B-B7390BB3B37B}" dt="2025-01-09T21:37:58.681" v="557"/>
          <ac:spMkLst>
            <pc:docMk/>
            <pc:sldMk cId="1941619646" sldId="317"/>
            <ac:spMk id="3" creationId="{3D55F2D4-C20E-BEBC-1CCF-4449B0456A7E}"/>
          </ac:spMkLst>
        </pc:spChg>
        <pc:spChg chg="mod ord">
          <ac:chgData name="Lauren Yearsley (2405414)" userId="S::2405414@student.uwtsd.ac.uk::62ab86de-c56f-4db9-ba11-f2e719569363" providerId="AD" clId="Web-{7BDFC256-F482-3D45-546B-B7390BB3B37B}" dt="2025-01-09T21:37:58.681" v="557"/>
          <ac:spMkLst>
            <pc:docMk/>
            <pc:sldMk cId="1941619646" sldId="317"/>
            <ac:spMk id="4" creationId="{C82CE1B8-1C92-D6D2-444B-652DB90E86D1}"/>
          </ac:spMkLst>
        </pc:spChg>
        <pc:spChg chg="mod ord">
          <ac:chgData name="Lauren Yearsley (2405414)" userId="S::2405414@student.uwtsd.ac.uk::62ab86de-c56f-4db9-ba11-f2e719569363" providerId="AD" clId="Web-{7BDFC256-F482-3D45-546B-B7390BB3B37B}" dt="2025-01-09T21:37:58.681" v="557"/>
          <ac:spMkLst>
            <pc:docMk/>
            <pc:sldMk cId="1941619646" sldId="317"/>
            <ac:spMk id="14" creationId="{749C7CD1-A9AA-49E3-6734-AD9546F2DF5B}"/>
          </ac:spMkLst>
        </pc:spChg>
      </pc:sldChg>
      <pc:sldChg chg="modSp mod modClrScheme chgLayout">
        <pc:chgData name="Lauren Yearsley (2405414)" userId="S::2405414@student.uwtsd.ac.uk::62ab86de-c56f-4db9-ba11-f2e719569363" providerId="AD" clId="Web-{7BDFC256-F482-3D45-546B-B7390BB3B37B}" dt="2025-01-09T21:37:58.681" v="557"/>
        <pc:sldMkLst>
          <pc:docMk/>
          <pc:sldMk cId="4072101725" sldId="318"/>
        </pc:sldMkLst>
        <pc:spChg chg="mod ord">
          <ac:chgData name="Lauren Yearsley (2405414)" userId="S::2405414@student.uwtsd.ac.uk::62ab86de-c56f-4db9-ba11-f2e719569363" providerId="AD" clId="Web-{7BDFC256-F482-3D45-546B-B7390BB3B37B}" dt="2025-01-09T21:37:58.681" v="557"/>
          <ac:spMkLst>
            <pc:docMk/>
            <pc:sldMk cId="4072101725" sldId="318"/>
            <ac:spMk id="2" creationId="{AB69D854-FB65-0E93-CFE2-041F7C41DD24}"/>
          </ac:spMkLst>
        </pc:spChg>
        <pc:spChg chg="mod ord">
          <ac:chgData name="Lauren Yearsley (2405414)" userId="S::2405414@student.uwtsd.ac.uk::62ab86de-c56f-4db9-ba11-f2e719569363" providerId="AD" clId="Web-{7BDFC256-F482-3D45-546B-B7390BB3B37B}" dt="2025-01-09T21:37:58.681" v="557"/>
          <ac:spMkLst>
            <pc:docMk/>
            <pc:sldMk cId="4072101725" sldId="318"/>
            <ac:spMk id="3" creationId="{9443EC8A-1733-CCF7-081F-EB4667CB3285}"/>
          </ac:spMkLst>
        </pc:spChg>
        <pc:spChg chg="mod ord">
          <ac:chgData name="Lauren Yearsley (2405414)" userId="S::2405414@student.uwtsd.ac.uk::62ab86de-c56f-4db9-ba11-f2e719569363" providerId="AD" clId="Web-{7BDFC256-F482-3D45-546B-B7390BB3B37B}" dt="2025-01-09T21:37:58.681" v="557"/>
          <ac:spMkLst>
            <pc:docMk/>
            <pc:sldMk cId="4072101725" sldId="318"/>
            <ac:spMk id="4" creationId="{ACE55D3D-AA24-CF53-6679-29B3C83F7646}"/>
          </ac:spMkLst>
        </pc:spChg>
      </pc:sldChg>
      <pc:sldChg chg="modSp mod modClrScheme chgLayout">
        <pc:chgData name="Lauren Yearsley (2405414)" userId="S::2405414@student.uwtsd.ac.uk::62ab86de-c56f-4db9-ba11-f2e719569363" providerId="AD" clId="Web-{7BDFC256-F482-3D45-546B-B7390BB3B37B}" dt="2025-01-09T21:37:58.681" v="557"/>
        <pc:sldMkLst>
          <pc:docMk/>
          <pc:sldMk cId="3969996159" sldId="319"/>
        </pc:sldMkLst>
        <pc:spChg chg="mod ord">
          <ac:chgData name="Lauren Yearsley (2405414)" userId="S::2405414@student.uwtsd.ac.uk::62ab86de-c56f-4db9-ba11-f2e719569363" providerId="AD" clId="Web-{7BDFC256-F482-3D45-546B-B7390BB3B37B}" dt="2025-01-09T21:37:58.681" v="557"/>
          <ac:spMkLst>
            <pc:docMk/>
            <pc:sldMk cId="3969996159" sldId="319"/>
            <ac:spMk id="2" creationId="{A913EEC9-16E3-6C86-97D0-A7EC7EA09CDA}"/>
          </ac:spMkLst>
        </pc:spChg>
        <pc:spChg chg="mod ord">
          <ac:chgData name="Lauren Yearsley (2405414)" userId="S::2405414@student.uwtsd.ac.uk::62ab86de-c56f-4db9-ba11-f2e719569363" providerId="AD" clId="Web-{7BDFC256-F482-3D45-546B-B7390BB3B37B}" dt="2025-01-09T21:37:58.681" v="557"/>
          <ac:spMkLst>
            <pc:docMk/>
            <pc:sldMk cId="3969996159" sldId="319"/>
            <ac:spMk id="4" creationId="{97DCC342-9FD1-7055-EAAC-008DC851B13F}"/>
          </ac:spMkLst>
        </pc:spChg>
        <pc:spChg chg="mod ord">
          <ac:chgData name="Lauren Yearsley (2405414)" userId="S::2405414@student.uwtsd.ac.uk::62ab86de-c56f-4db9-ba11-f2e719569363" providerId="AD" clId="Web-{7BDFC256-F482-3D45-546B-B7390BB3B37B}" dt="2025-01-09T21:37:58.681" v="557"/>
          <ac:spMkLst>
            <pc:docMk/>
            <pc:sldMk cId="3969996159" sldId="319"/>
            <ac:spMk id="5" creationId="{2136FCF6-982C-CC37-9625-3EBFC7E7DD13}"/>
          </ac:spMkLst>
        </pc:spChg>
        <pc:spChg chg="mod ord">
          <ac:chgData name="Lauren Yearsley (2405414)" userId="S::2405414@student.uwtsd.ac.uk::62ab86de-c56f-4db9-ba11-f2e719569363" providerId="AD" clId="Web-{7BDFC256-F482-3D45-546B-B7390BB3B37B}" dt="2025-01-09T21:37:58.681" v="557"/>
          <ac:spMkLst>
            <pc:docMk/>
            <pc:sldMk cId="3969996159" sldId="319"/>
            <ac:spMk id="8" creationId="{8CAF09D6-9820-AA35-B1DE-3F3A99B910AC}"/>
          </ac:spMkLst>
        </pc:spChg>
      </pc:sldChg>
      <pc:sldChg chg="modSp mod modClrScheme chgLayout">
        <pc:chgData name="Lauren Yearsley (2405414)" userId="S::2405414@student.uwtsd.ac.uk::62ab86de-c56f-4db9-ba11-f2e719569363" providerId="AD" clId="Web-{7BDFC256-F482-3D45-546B-B7390BB3B37B}" dt="2025-01-09T22:08:34.059" v="1237" actId="20577"/>
        <pc:sldMkLst>
          <pc:docMk/>
          <pc:sldMk cId="2498021601" sldId="321"/>
        </pc:sldMkLst>
        <pc:spChg chg="mod ord">
          <ac:chgData name="Lauren Yearsley (2405414)" userId="S::2405414@student.uwtsd.ac.uk::62ab86de-c56f-4db9-ba11-f2e719569363" providerId="AD" clId="Web-{7BDFC256-F482-3D45-546B-B7390BB3B37B}" dt="2025-01-09T21:37:58.681" v="557"/>
          <ac:spMkLst>
            <pc:docMk/>
            <pc:sldMk cId="2498021601" sldId="321"/>
            <ac:spMk id="2" creationId="{1DCFAD14-1AAA-8CDA-A49B-523FD6C66F35}"/>
          </ac:spMkLst>
        </pc:spChg>
        <pc:spChg chg="mod ord">
          <ac:chgData name="Lauren Yearsley (2405414)" userId="S::2405414@student.uwtsd.ac.uk::62ab86de-c56f-4db9-ba11-f2e719569363" providerId="AD" clId="Web-{7BDFC256-F482-3D45-546B-B7390BB3B37B}" dt="2025-01-09T22:08:34.059" v="1237" actId="20577"/>
          <ac:spMkLst>
            <pc:docMk/>
            <pc:sldMk cId="2498021601" sldId="321"/>
            <ac:spMk id="12" creationId="{288BD9B8-D6A6-D55A-830D-4D3CC2DC3933}"/>
          </ac:spMkLst>
        </pc:spChg>
      </pc:sldChg>
      <pc:sldChg chg="modSp mod modClrScheme chgLayout">
        <pc:chgData name="Lauren Yearsley (2405414)" userId="S::2405414@student.uwtsd.ac.uk::62ab86de-c56f-4db9-ba11-f2e719569363" providerId="AD" clId="Web-{7BDFC256-F482-3D45-546B-B7390BB3B37B}" dt="2025-01-09T21:37:58.681" v="557"/>
        <pc:sldMkLst>
          <pc:docMk/>
          <pc:sldMk cId="1686213229" sldId="322"/>
        </pc:sldMkLst>
        <pc:spChg chg="mod ord">
          <ac:chgData name="Lauren Yearsley (2405414)" userId="S::2405414@student.uwtsd.ac.uk::62ab86de-c56f-4db9-ba11-f2e719569363" providerId="AD" clId="Web-{7BDFC256-F482-3D45-546B-B7390BB3B37B}" dt="2025-01-09T21:37:58.681" v="557"/>
          <ac:spMkLst>
            <pc:docMk/>
            <pc:sldMk cId="1686213229" sldId="322"/>
            <ac:spMk id="3" creationId="{AC21286A-7B29-3B58-1636-0F45723890AB}"/>
          </ac:spMkLst>
        </pc:spChg>
        <pc:spChg chg="mod ord">
          <ac:chgData name="Lauren Yearsley (2405414)" userId="S::2405414@student.uwtsd.ac.uk::62ab86de-c56f-4db9-ba11-f2e719569363" providerId="AD" clId="Web-{7BDFC256-F482-3D45-546B-B7390BB3B37B}" dt="2025-01-09T21:37:58.681" v="557"/>
          <ac:spMkLst>
            <pc:docMk/>
            <pc:sldMk cId="1686213229" sldId="322"/>
            <ac:spMk id="6" creationId="{0182A448-E0EC-D4C2-37A6-F03F22122D97}"/>
          </ac:spMkLst>
        </pc:spChg>
      </pc:sldChg>
      <pc:sldChg chg="modSp mod modClrScheme chgLayout">
        <pc:chgData name="Lauren Yearsley (2405414)" userId="S::2405414@student.uwtsd.ac.uk::62ab86de-c56f-4db9-ba11-f2e719569363" providerId="AD" clId="Web-{7BDFC256-F482-3D45-546B-B7390BB3B37B}" dt="2025-01-09T21:50:24.404" v="1077"/>
        <pc:sldMkLst>
          <pc:docMk/>
          <pc:sldMk cId="323169514" sldId="326"/>
        </pc:sldMkLst>
        <pc:spChg chg="mod ord">
          <ac:chgData name="Lauren Yearsley (2405414)" userId="S::2405414@student.uwtsd.ac.uk::62ab86de-c56f-4db9-ba11-f2e719569363" providerId="AD" clId="Web-{7BDFC256-F482-3D45-546B-B7390BB3B37B}" dt="2025-01-09T21:39:17.090" v="559" actId="1076"/>
          <ac:spMkLst>
            <pc:docMk/>
            <pc:sldMk cId="323169514" sldId="326"/>
            <ac:spMk id="2" creationId="{4F326639-3DE9-BAC6-DA38-06F6BCB3CD50}"/>
          </ac:spMkLst>
        </pc:spChg>
        <pc:spChg chg="mod">
          <ac:chgData name="Lauren Yearsley (2405414)" userId="S::2405414@student.uwtsd.ac.uk::62ab86de-c56f-4db9-ba11-f2e719569363" providerId="AD" clId="Web-{7BDFC256-F482-3D45-546B-B7390BB3B37B}" dt="2025-01-09T21:39:24.871" v="561" actId="1076"/>
          <ac:spMkLst>
            <pc:docMk/>
            <pc:sldMk cId="323169514" sldId="326"/>
            <ac:spMk id="6" creationId="{DD66DE93-5361-00C7-1FAE-C6B07F6ED7E0}"/>
          </ac:spMkLst>
        </pc:spChg>
      </pc:sldChg>
      <pc:sldChg chg="modSp mod modClrScheme chgLayout">
        <pc:chgData name="Lauren Yearsley (2405414)" userId="S::2405414@student.uwtsd.ac.uk::62ab86de-c56f-4db9-ba11-f2e719569363" providerId="AD" clId="Web-{7BDFC256-F482-3D45-546B-B7390BB3B37B}" dt="2025-01-09T21:37:58.681" v="557"/>
        <pc:sldMkLst>
          <pc:docMk/>
          <pc:sldMk cId="1870083433" sldId="327"/>
        </pc:sldMkLst>
        <pc:spChg chg="mod ord">
          <ac:chgData name="Lauren Yearsley (2405414)" userId="S::2405414@student.uwtsd.ac.uk::62ab86de-c56f-4db9-ba11-f2e719569363" providerId="AD" clId="Web-{7BDFC256-F482-3D45-546B-B7390BB3B37B}" dt="2025-01-09T21:37:58.681" v="557"/>
          <ac:spMkLst>
            <pc:docMk/>
            <pc:sldMk cId="1870083433" sldId="327"/>
            <ac:spMk id="2" creationId="{5EF146C7-855C-1F2F-B8C7-1A1469E8E131}"/>
          </ac:spMkLst>
        </pc:spChg>
        <pc:spChg chg="mod ord">
          <ac:chgData name="Lauren Yearsley (2405414)" userId="S::2405414@student.uwtsd.ac.uk::62ab86de-c56f-4db9-ba11-f2e719569363" providerId="AD" clId="Web-{7BDFC256-F482-3D45-546B-B7390BB3B37B}" dt="2025-01-09T21:37:58.681" v="557"/>
          <ac:spMkLst>
            <pc:docMk/>
            <pc:sldMk cId="1870083433" sldId="327"/>
            <ac:spMk id="3" creationId="{5CDDF9E8-70B0-35AB-6271-10F7E7544315}"/>
          </ac:spMkLst>
        </pc:spChg>
      </pc:sldChg>
      <pc:sldChg chg="modSp mod modClrScheme chgLayout">
        <pc:chgData name="Lauren Yearsley (2405414)" userId="S::2405414@student.uwtsd.ac.uk::62ab86de-c56f-4db9-ba11-f2e719569363" providerId="AD" clId="Web-{7BDFC256-F482-3D45-546B-B7390BB3B37B}" dt="2025-01-09T21:37:58.681" v="557"/>
        <pc:sldMkLst>
          <pc:docMk/>
          <pc:sldMk cId="2888411715" sldId="328"/>
        </pc:sldMkLst>
        <pc:spChg chg="mod ord">
          <ac:chgData name="Lauren Yearsley (2405414)" userId="S::2405414@student.uwtsd.ac.uk::62ab86de-c56f-4db9-ba11-f2e719569363" providerId="AD" clId="Web-{7BDFC256-F482-3D45-546B-B7390BB3B37B}" dt="2025-01-09T21:37:58.681" v="557"/>
          <ac:spMkLst>
            <pc:docMk/>
            <pc:sldMk cId="2888411715" sldId="328"/>
            <ac:spMk id="2" creationId="{3F0CD253-81DF-078E-6930-FA5FEDC62414}"/>
          </ac:spMkLst>
        </pc:spChg>
        <pc:spChg chg="mod ord">
          <ac:chgData name="Lauren Yearsley (2405414)" userId="S::2405414@student.uwtsd.ac.uk::62ab86de-c56f-4db9-ba11-f2e719569363" providerId="AD" clId="Web-{7BDFC256-F482-3D45-546B-B7390BB3B37B}" dt="2025-01-09T21:37:58.681" v="557"/>
          <ac:spMkLst>
            <pc:docMk/>
            <pc:sldMk cId="2888411715" sldId="328"/>
            <ac:spMk id="4" creationId="{69627FA1-E5EA-DD5A-7286-EF1686D2FE65}"/>
          </ac:spMkLst>
        </pc:spChg>
        <pc:spChg chg="mod ord">
          <ac:chgData name="Lauren Yearsley (2405414)" userId="S::2405414@student.uwtsd.ac.uk::62ab86de-c56f-4db9-ba11-f2e719569363" providerId="AD" clId="Web-{7BDFC256-F482-3D45-546B-B7390BB3B37B}" dt="2025-01-09T21:37:58.681" v="557"/>
          <ac:spMkLst>
            <pc:docMk/>
            <pc:sldMk cId="2888411715" sldId="328"/>
            <ac:spMk id="5" creationId="{F75FCE77-CB0C-DE7A-2E76-82FD5CF1413E}"/>
          </ac:spMkLst>
        </pc:spChg>
      </pc:sldChg>
      <pc:sldChg chg="modSp mod modClrScheme chgLayout">
        <pc:chgData name="Lauren Yearsley (2405414)" userId="S::2405414@student.uwtsd.ac.uk::62ab86de-c56f-4db9-ba11-f2e719569363" providerId="AD" clId="Web-{7BDFC256-F482-3D45-546B-B7390BB3B37B}" dt="2025-01-09T21:37:58.681" v="557"/>
        <pc:sldMkLst>
          <pc:docMk/>
          <pc:sldMk cId="1560871830" sldId="329"/>
        </pc:sldMkLst>
        <pc:spChg chg="mod ord">
          <ac:chgData name="Lauren Yearsley (2405414)" userId="S::2405414@student.uwtsd.ac.uk::62ab86de-c56f-4db9-ba11-f2e719569363" providerId="AD" clId="Web-{7BDFC256-F482-3D45-546B-B7390BB3B37B}" dt="2025-01-09T21:37:58.681" v="557"/>
          <ac:spMkLst>
            <pc:docMk/>
            <pc:sldMk cId="1560871830" sldId="329"/>
            <ac:spMk id="2" creationId="{E992853C-4834-2AB1-A46E-6C9A4CF015E0}"/>
          </ac:spMkLst>
        </pc:spChg>
        <pc:spChg chg="mod ord">
          <ac:chgData name="Lauren Yearsley (2405414)" userId="S::2405414@student.uwtsd.ac.uk::62ab86de-c56f-4db9-ba11-f2e719569363" providerId="AD" clId="Web-{7BDFC256-F482-3D45-546B-B7390BB3B37B}" dt="2025-01-09T21:37:58.681" v="557"/>
          <ac:spMkLst>
            <pc:docMk/>
            <pc:sldMk cId="1560871830" sldId="329"/>
            <ac:spMk id="3" creationId="{DEAAE9FC-E087-041B-6637-674886353A12}"/>
          </ac:spMkLst>
        </pc:spChg>
        <pc:spChg chg="mod ord">
          <ac:chgData name="Lauren Yearsley (2405414)" userId="S::2405414@student.uwtsd.ac.uk::62ab86de-c56f-4db9-ba11-f2e719569363" providerId="AD" clId="Web-{7BDFC256-F482-3D45-546B-B7390BB3B37B}" dt="2025-01-09T21:37:58.681" v="557"/>
          <ac:spMkLst>
            <pc:docMk/>
            <pc:sldMk cId="1560871830" sldId="329"/>
            <ac:spMk id="6" creationId="{923C799E-19F0-9755-45B5-962238402D2A}"/>
          </ac:spMkLst>
        </pc:spChg>
      </pc:sldChg>
      <pc:sldChg chg="modSp mod modClrScheme chgLayout">
        <pc:chgData name="Lauren Yearsley (2405414)" userId="S::2405414@student.uwtsd.ac.uk::62ab86de-c56f-4db9-ba11-f2e719569363" providerId="AD" clId="Web-{7BDFC256-F482-3D45-546B-B7390BB3B37B}" dt="2025-01-09T21:37:58.681" v="557"/>
        <pc:sldMkLst>
          <pc:docMk/>
          <pc:sldMk cId="1882588858" sldId="330"/>
        </pc:sldMkLst>
        <pc:spChg chg="mod ord">
          <ac:chgData name="Lauren Yearsley (2405414)" userId="S::2405414@student.uwtsd.ac.uk::62ab86de-c56f-4db9-ba11-f2e719569363" providerId="AD" clId="Web-{7BDFC256-F482-3D45-546B-B7390BB3B37B}" dt="2025-01-09T21:37:58.681" v="557"/>
          <ac:spMkLst>
            <pc:docMk/>
            <pc:sldMk cId="1882588858" sldId="330"/>
            <ac:spMk id="2" creationId="{C2DAB65B-5472-B202-0AB1-C70D2997FE05}"/>
          </ac:spMkLst>
        </pc:spChg>
        <pc:spChg chg="mod ord">
          <ac:chgData name="Lauren Yearsley (2405414)" userId="S::2405414@student.uwtsd.ac.uk::62ab86de-c56f-4db9-ba11-f2e719569363" providerId="AD" clId="Web-{7BDFC256-F482-3D45-546B-B7390BB3B37B}" dt="2025-01-09T21:37:58.681" v="557"/>
          <ac:spMkLst>
            <pc:docMk/>
            <pc:sldMk cId="1882588858" sldId="330"/>
            <ac:spMk id="3" creationId="{32B42E48-326D-5CC3-5BE0-9DE4C8BDA0D3}"/>
          </ac:spMkLst>
        </pc:spChg>
        <pc:spChg chg="mod ord">
          <ac:chgData name="Lauren Yearsley (2405414)" userId="S::2405414@student.uwtsd.ac.uk::62ab86de-c56f-4db9-ba11-f2e719569363" providerId="AD" clId="Web-{7BDFC256-F482-3D45-546B-B7390BB3B37B}" dt="2025-01-09T21:37:58.681" v="557"/>
          <ac:spMkLst>
            <pc:docMk/>
            <pc:sldMk cId="1882588858" sldId="330"/>
            <ac:spMk id="6" creationId="{2AEC48BE-AB89-A1C0-6577-4F1158C95EB0}"/>
          </ac:spMkLst>
        </pc:spChg>
      </pc:sldChg>
      <pc:sldChg chg="delSp modSp new">
        <pc:chgData name="Lauren Yearsley (2405414)" userId="S::2405414@student.uwtsd.ac.uk::62ab86de-c56f-4db9-ba11-f2e719569363" providerId="AD" clId="Web-{7BDFC256-F482-3D45-546B-B7390BB3B37B}" dt="2025-01-09T22:09:18.419" v="1247" actId="20577"/>
        <pc:sldMkLst>
          <pc:docMk/>
          <pc:sldMk cId="1722283019" sldId="331"/>
        </pc:sldMkLst>
      </pc:sldChg>
      <pc:sldChg chg="add del replId">
        <pc:chgData name="Lauren Yearsley (2405414)" userId="S::2405414@student.uwtsd.ac.uk::62ab86de-c56f-4db9-ba11-f2e719569363" providerId="AD" clId="Web-{7BDFC256-F482-3D45-546B-B7390BB3B37B}" dt="2025-01-09T22:08:47.418" v="1239"/>
        <pc:sldMkLst>
          <pc:docMk/>
          <pc:sldMk cId="3162977775" sldId="331"/>
        </pc:sldMkLst>
      </pc:sldChg>
      <pc:sldMasterChg chg="del delSldLayout">
        <pc:chgData name="Lauren Yearsley (2405414)" userId="S::2405414@student.uwtsd.ac.uk::62ab86de-c56f-4db9-ba11-f2e719569363" providerId="AD" clId="Web-{7BDFC256-F482-3D45-546B-B7390BB3B37B}" dt="2025-01-09T21:37:41.275" v="554"/>
        <pc:sldMasterMkLst>
          <pc:docMk/>
          <pc:sldMasterMk cId="3280559624" sldId="2147484253"/>
        </pc:sldMasterMkLst>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1708408101" sldId="2147484254"/>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3491002296" sldId="2147484255"/>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3238712541" sldId="2147484256"/>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4018238308" sldId="2147484257"/>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2301869833" sldId="2147484258"/>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1127740292" sldId="2147484259"/>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1837194845" sldId="2147484260"/>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3667812667" sldId="2147484261"/>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1259004735" sldId="2147484262"/>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1561364831" sldId="2147484263"/>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492660924" sldId="2147484264"/>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2818450537" sldId="2147484265"/>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888209060" sldId="2147484266"/>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1675179592" sldId="2147484267"/>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3167531266" sldId="2147484268"/>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1569651443" sldId="2147484269"/>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2341131386" sldId="2147484270"/>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1904806774" sldId="2147484271"/>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342842678" sldId="2147484272"/>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2058465437" sldId="2147484273"/>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3712223564" sldId="2147484274"/>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335547346" sldId="2147484275"/>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2369784065" sldId="2147484276"/>
          </pc:sldLayoutMkLst>
        </pc:sldLayoutChg>
      </pc:sldMasterChg>
      <pc:sldMasterChg chg="add del addSldLayout delSldLayout modSldLayout">
        <pc:chgData name="Lauren Yearsley (2405414)" userId="S::2405414@student.uwtsd.ac.uk::62ab86de-c56f-4db9-ba11-f2e719569363" providerId="AD" clId="Web-{7BDFC256-F482-3D45-546B-B7390BB3B37B}" dt="2025-01-09T21:37:44.837" v="555"/>
        <pc:sldMasterMkLst>
          <pc:docMk/>
          <pc:sldMasterMk cId="3241677345" sldId="2147484277"/>
        </pc:sldMasterMkLst>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2585496622" sldId="2147484278"/>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2635043368" sldId="2147484279"/>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1133036991" sldId="2147484280"/>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3624730056" sldId="2147484281"/>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1099915125" sldId="2147484282"/>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170909560" sldId="2147484283"/>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3577930241" sldId="2147484284"/>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1420296478" sldId="2147484285"/>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3659873561" sldId="2147484286"/>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1288753084" sldId="2147484287"/>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1361834134" sldId="2147484288"/>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3125560596" sldId="2147484289"/>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3343335972" sldId="2147484290"/>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2932707115" sldId="2147484291"/>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1135589229" sldId="2147484292"/>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1396191892" sldId="2147484293"/>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2591946790" sldId="2147484294"/>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2952416330" sldId="2147484295"/>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103382015" sldId="2147484296"/>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1204185840" sldId="2147484297"/>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3560382458" sldId="2147484298"/>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3707252924" sldId="2147484299"/>
          </pc:sldLayoutMkLst>
        </pc:sldLayoutChg>
      </pc:sldMasterChg>
      <pc:sldMasterChg chg="add del addSldLayout delSldLayout modSldLayout">
        <pc:chgData name="Lauren Yearsley (2405414)" userId="S::2405414@student.uwtsd.ac.uk::62ab86de-c56f-4db9-ba11-f2e719569363" providerId="AD" clId="Web-{7BDFC256-F482-3D45-546B-B7390BB3B37B}" dt="2025-01-09T21:37:50.791" v="556"/>
        <pc:sldMasterMkLst>
          <pc:docMk/>
          <pc:sldMasterMk cId="291962751" sldId="2147484300"/>
        </pc:sldMasterMkLst>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2271235944" sldId="2147484301"/>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2050215519" sldId="2147484302"/>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3177846875" sldId="2147484303"/>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3158432305" sldId="2147484304"/>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3441721759" sldId="2147484305"/>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2817159658" sldId="2147484306"/>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730099486" sldId="2147484307"/>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2403911587" sldId="2147484308"/>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932996461" sldId="2147484309"/>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1826016270" sldId="2147484310"/>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73550623" sldId="2147484311"/>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1993217530" sldId="2147484312"/>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1189764481" sldId="2147484313"/>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616830472" sldId="2147484314"/>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3807004873" sldId="2147484315"/>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361644720" sldId="2147484316"/>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868684789" sldId="2147484317"/>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3394468809" sldId="2147484318"/>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1384164606" sldId="2147484319"/>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1271128657" sldId="2147484320"/>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2186217226" sldId="2147484321"/>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3630414588" sldId="2147484322"/>
          </pc:sldLayoutMkLst>
        </pc:sldLayoutChg>
      </pc:sldMasterChg>
      <pc:sldMasterChg chg="add del addSldLayout delSldLayout modSldLayout">
        <pc:chgData name="Lauren Yearsley (2405414)" userId="S::2405414@student.uwtsd.ac.uk::62ab86de-c56f-4db9-ba11-f2e719569363" providerId="AD" clId="Web-{7BDFC256-F482-3D45-546B-B7390BB3B37B}" dt="2025-01-09T21:37:58.681" v="557"/>
        <pc:sldMasterMkLst>
          <pc:docMk/>
          <pc:sldMasterMk cId="1152421042" sldId="2147484323"/>
        </pc:sldMasterMkLst>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1891359458" sldId="2147484324"/>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1684577368" sldId="2147484325"/>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85830410" sldId="2147484326"/>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1375488163" sldId="2147484327"/>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3347131844" sldId="2147484328"/>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3766997918" sldId="2147484329"/>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2330515010" sldId="2147484330"/>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1098703715" sldId="2147484331"/>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2365241114" sldId="2147484332"/>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414459125" sldId="2147484333"/>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2503911303" sldId="2147484334"/>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2982824970" sldId="2147484335"/>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3808606707" sldId="2147484336"/>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2967782646" sldId="2147484337"/>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1143980163" sldId="2147484338"/>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645195047" sldId="2147484339"/>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2807348084" sldId="2147484340"/>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3779899151" sldId="2147484341"/>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340297426" sldId="2147484342"/>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3141007843" sldId="2147484343"/>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3945525143" sldId="2147484344"/>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405318411" sldId="2147484345"/>
          </pc:sldLayoutMkLst>
        </pc:sldLayoutChg>
      </pc:sldMasterChg>
      <pc:sldMasterChg chg="add addSldLayout modSldLayout">
        <pc:chgData name="Lauren Yearsley (2405414)" userId="S::2405414@student.uwtsd.ac.uk::62ab86de-c56f-4db9-ba11-f2e719569363" providerId="AD" clId="Web-{7BDFC256-F482-3D45-546B-B7390BB3B37B}" dt="2025-01-09T21:37:58.681" v="557"/>
        <pc:sldMasterMkLst>
          <pc:docMk/>
          <pc:sldMasterMk cId="1740900132" sldId="2147484346"/>
        </pc:sldMasterMkLst>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4266717337" sldId="2147484347"/>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275524888" sldId="2147484348"/>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3104981628" sldId="2147484349"/>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2093437506" sldId="2147484350"/>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1310379396" sldId="2147484351"/>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3284382487" sldId="2147484352"/>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1156677835" sldId="2147484353"/>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341811761" sldId="2147484354"/>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252528325" sldId="2147484355"/>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4209675558" sldId="2147484356"/>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2285038927" sldId="2147484357"/>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2246750405" sldId="2147484358"/>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1198789451" sldId="2147484359"/>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3718909280" sldId="2147484360"/>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2377215531" sldId="2147484361"/>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1470181572" sldId="2147484362"/>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1316228841" sldId="2147484363"/>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2073174594" sldId="2147484364"/>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2475510480" sldId="2147484365"/>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1979336313" sldId="2147484366"/>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767797786" sldId="2147484367"/>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3302421124" sldId="2147484368"/>
          </pc:sldLayoutMkLst>
        </pc:sldLayoutChg>
      </pc:sldMasterChg>
    </pc:docChg>
  </pc:docChgLst>
  <pc:docChgLst>
    <pc:chgData name="Lauren Yearsley (2405414)" userId="S::2405414@student.uwtsd.ac.uk::62ab86de-c56f-4db9-ba11-f2e719569363" providerId="AD" clId="Web-{76085F3D-04BA-E00E-4DC5-17D81B620D86}"/>
    <pc:docChg chg="modSld addMainMaster delMainMaster">
      <pc:chgData name="Lauren Yearsley (2405414)" userId="S::2405414@student.uwtsd.ac.uk::62ab86de-c56f-4db9-ba11-f2e719569363" providerId="AD" clId="Web-{76085F3D-04BA-E00E-4DC5-17D81B620D86}" dt="2024-12-03T13:12:17.075" v="47"/>
      <pc:docMkLst>
        <pc:docMk/>
      </pc:docMkLst>
      <pc:sldChg chg="addSp delSp modSp mod modClrScheme chgLayout">
        <pc:chgData name="Lauren Yearsley (2405414)" userId="S::2405414@student.uwtsd.ac.uk::62ab86de-c56f-4db9-ba11-f2e719569363" providerId="AD" clId="Web-{76085F3D-04BA-E00E-4DC5-17D81B620D86}" dt="2024-12-03T13:12:17.075" v="47"/>
        <pc:sldMkLst>
          <pc:docMk/>
          <pc:sldMk cId="2952923800" sldId="281"/>
        </pc:sldMkLst>
      </pc:sldChg>
      <pc:sldChg chg="modSp mod modClrScheme chgLayout">
        <pc:chgData name="Lauren Yearsley (2405414)" userId="S::2405414@student.uwtsd.ac.uk::62ab86de-c56f-4db9-ba11-f2e719569363" providerId="AD" clId="Web-{76085F3D-04BA-E00E-4DC5-17D81B620D86}" dt="2024-12-03T13:12:17.075" v="47"/>
        <pc:sldMkLst>
          <pc:docMk/>
          <pc:sldMk cId="685681062" sldId="282"/>
        </pc:sldMkLst>
        <pc:spChg chg="mod ord">
          <ac:chgData name="Lauren Yearsley (2405414)" userId="S::2405414@student.uwtsd.ac.uk::62ab86de-c56f-4db9-ba11-f2e719569363" providerId="AD" clId="Web-{76085F3D-04BA-E00E-4DC5-17D81B620D86}" dt="2024-12-03T13:12:17.075" v="47"/>
          <ac:spMkLst>
            <pc:docMk/>
            <pc:sldMk cId="685681062" sldId="282"/>
            <ac:spMk id="2" creationId="{FD5E8954-9BCB-7FD9-A210-38DC54382D45}"/>
          </ac:spMkLst>
        </pc:spChg>
        <pc:spChg chg="mod ord">
          <ac:chgData name="Lauren Yearsley (2405414)" userId="S::2405414@student.uwtsd.ac.uk::62ab86de-c56f-4db9-ba11-f2e719569363" providerId="AD" clId="Web-{76085F3D-04BA-E00E-4DC5-17D81B620D86}" dt="2024-12-03T13:12:17.075" v="47"/>
          <ac:spMkLst>
            <pc:docMk/>
            <pc:sldMk cId="685681062" sldId="282"/>
            <ac:spMk id="3" creationId="{75111C33-898C-4414-4665-5136EB6FC126}"/>
          </ac:spMkLst>
        </pc:spChg>
        <pc:spChg chg="mod ord">
          <ac:chgData name="Lauren Yearsley (2405414)" userId="S::2405414@student.uwtsd.ac.uk::62ab86de-c56f-4db9-ba11-f2e719569363" providerId="AD" clId="Web-{76085F3D-04BA-E00E-4DC5-17D81B620D86}" dt="2024-12-03T13:12:17.075" v="47"/>
          <ac:spMkLst>
            <pc:docMk/>
            <pc:sldMk cId="685681062" sldId="282"/>
            <ac:spMk id="23" creationId="{94FF72B7-0438-3641-5939-75128934B0DF}"/>
          </ac:spMkLst>
        </pc:spChg>
      </pc:sldChg>
      <pc:sldChg chg="modSp mod modClrScheme chgLayout">
        <pc:chgData name="Lauren Yearsley (2405414)" userId="S::2405414@student.uwtsd.ac.uk::62ab86de-c56f-4db9-ba11-f2e719569363" providerId="AD" clId="Web-{76085F3D-04BA-E00E-4DC5-17D81B620D86}" dt="2024-12-03T13:12:17.075" v="47"/>
        <pc:sldMkLst>
          <pc:docMk/>
          <pc:sldMk cId="1973173046" sldId="297"/>
        </pc:sldMkLst>
      </pc:sldChg>
      <pc:sldChg chg="modSp mod modClrScheme chgLayout">
        <pc:chgData name="Lauren Yearsley (2405414)" userId="S::2405414@student.uwtsd.ac.uk::62ab86de-c56f-4db9-ba11-f2e719569363" providerId="AD" clId="Web-{76085F3D-04BA-E00E-4DC5-17D81B620D86}" dt="2024-12-03T13:12:17.075" v="47"/>
        <pc:sldMkLst>
          <pc:docMk/>
          <pc:sldMk cId="3913219759" sldId="304"/>
        </pc:sldMkLst>
        <pc:spChg chg="mod ord">
          <ac:chgData name="Lauren Yearsley (2405414)" userId="S::2405414@student.uwtsd.ac.uk::62ab86de-c56f-4db9-ba11-f2e719569363" providerId="AD" clId="Web-{76085F3D-04BA-E00E-4DC5-17D81B620D86}" dt="2024-12-03T13:12:17.075" v="47"/>
          <ac:spMkLst>
            <pc:docMk/>
            <pc:sldMk cId="3913219759" sldId="304"/>
            <ac:spMk id="2" creationId="{13021072-4A77-DB4D-DF41-58EADB7DA94E}"/>
          </ac:spMkLst>
        </pc:spChg>
        <pc:spChg chg="mod ord">
          <ac:chgData name="Lauren Yearsley (2405414)" userId="S::2405414@student.uwtsd.ac.uk::62ab86de-c56f-4db9-ba11-f2e719569363" providerId="AD" clId="Web-{76085F3D-04BA-E00E-4DC5-17D81B620D86}" dt="2024-12-03T13:12:17.075" v="47"/>
          <ac:spMkLst>
            <pc:docMk/>
            <pc:sldMk cId="3913219759" sldId="304"/>
            <ac:spMk id="3" creationId="{D4D22962-3C7F-E480-5C35-7F4860A098E1}"/>
          </ac:spMkLst>
        </pc:spChg>
        <pc:spChg chg="mod ord">
          <ac:chgData name="Lauren Yearsley (2405414)" userId="S::2405414@student.uwtsd.ac.uk::62ab86de-c56f-4db9-ba11-f2e719569363" providerId="AD" clId="Web-{76085F3D-04BA-E00E-4DC5-17D81B620D86}" dt="2024-12-03T13:12:17.075" v="47"/>
          <ac:spMkLst>
            <pc:docMk/>
            <pc:sldMk cId="3913219759" sldId="304"/>
            <ac:spMk id="4" creationId="{18D5CFA2-4E67-F157-5FFD-A246307D41F7}"/>
          </ac:spMkLst>
        </pc:spChg>
      </pc:sldChg>
      <pc:sldChg chg="addSp delSp modSp mod modClrScheme chgLayout">
        <pc:chgData name="Lauren Yearsley (2405414)" userId="S::2405414@student.uwtsd.ac.uk::62ab86de-c56f-4db9-ba11-f2e719569363" providerId="AD" clId="Web-{76085F3D-04BA-E00E-4DC5-17D81B620D86}" dt="2024-12-03T13:12:17.075" v="47"/>
        <pc:sldMkLst>
          <pc:docMk/>
          <pc:sldMk cId="2906491918" sldId="307"/>
        </pc:sldMkLst>
      </pc:sldChg>
      <pc:sldChg chg="addSp delSp modSp mod modClrScheme chgLayout">
        <pc:chgData name="Lauren Yearsley (2405414)" userId="S::2405414@student.uwtsd.ac.uk::62ab86de-c56f-4db9-ba11-f2e719569363" providerId="AD" clId="Web-{76085F3D-04BA-E00E-4DC5-17D81B620D86}" dt="2024-12-03T13:12:17.075" v="47"/>
        <pc:sldMkLst>
          <pc:docMk/>
          <pc:sldMk cId="2202437675" sldId="312"/>
        </pc:sldMkLst>
        <pc:spChg chg="mod ord">
          <ac:chgData name="Lauren Yearsley (2405414)" userId="S::2405414@student.uwtsd.ac.uk::62ab86de-c56f-4db9-ba11-f2e719569363" providerId="AD" clId="Web-{76085F3D-04BA-E00E-4DC5-17D81B620D86}" dt="2024-12-03T13:12:17.075" v="47"/>
          <ac:spMkLst>
            <pc:docMk/>
            <pc:sldMk cId="2202437675" sldId="312"/>
            <ac:spMk id="2" creationId="{4207FF65-A536-F639-8591-ED024C223308}"/>
          </ac:spMkLst>
        </pc:spChg>
        <pc:spChg chg="add mod ord">
          <ac:chgData name="Lauren Yearsley (2405414)" userId="S::2405414@student.uwtsd.ac.uk::62ab86de-c56f-4db9-ba11-f2e719569363" providerId="AD" clId="Web-{76085F3D-04BA-E00E-4DC5-17D81B620D86}" dt="2024-12-03T13:12:17.075" v="47"/>
          <ac:spMkLst>
            <pc:docMk/>
            <pc:sldMk cId="2202437675" sldId="312"/>
            <ac:spMk id="16" creationId="{C448C877-62E4-48BB-7AA9-1EE741197CA9}"/>
          </ac:spMkLst>
        </pc:spChg>
        <pc:picChg chg="add mod">
          <ac:chgData name="Lauren Yearsley (2405414)" userId="S::2405414@student.uwtsd.ac.uk::62ab86de-c56f-4db9-ba11-f2e719569363" providerId="AD" clId="Web-{76085F3D-04BA-E00E-4DC5-17D81B620D86}" dt="2024-12-03T13:09:19.248" v="21"/>
          <ac:picMkLst>
            <pc:docMk/>
            <pc:sldMk cId="2202437675" sldId="312"/>
            <ac:picMk id="3" creationId="{EA726ADD-B235-600D-0BCE-7C8A45148190}"/>
          </ac:picMkLst>
        </pc:picChg>
      </pc:sldChg>
      <pc:sldChg chg="modSp mod modClrScheme chgLayout">
        <pc:chgData name="Lauren Yearsley (2405414)" userId="S::2405414@student.uwtsd.ac.uk::62ab86de-c56f-4db9-ba11-f2e719569363" providerId="AD" clId="Web-{76085F3D-04BA-E00E-4DC5-17D81B620D86}" dt="2024-12-03T13:12:17.075" v="47"/>
        <pc:sldMkLst>
          <pc:docMk/>
          <pc:sldMk cId="1131718056" sldId="314"/>
        </pc:sldMkLst>
        <pc:spChg chg="mod ord">
          <ac:chgData name="Lauren Yearsley (2405414)" userId="S::2405414@student.uwtsd.ac.uk::62ab86de-c56f-4db9-ba11-f2e719569363" providerId="AD" clId="Web-{76085F3D-04BA-E00E-4DC5-17D81B620D86}" dt="2024-12-03T13:12:17.075" v="47"/>
          <ac:spMkLst>
            <pc:docMk/>
            <pc:sldMk cId="1131718056" sldId="314"/>
            <ac:spMk id="3" creationId="{370AEC4F-E711-8552-9C34-82C1514A1E37}"/>
          </ac:spMkLst>
        </pc:spChg>
        <pc:spChg chg="mod ord">
          <ac:chgData name="Lauren Yearsley (2405414)" userId="S::2405414@student.uwtsd.ac.uk::62ab86de-c56f-4db9-ba11-f2e719569363" providerId="AD" clId="Web-{76085F3D-04BA-E00E-4DC5-17D81B620D86}" dt="2024-12-03T13:12:17.075" v="47"/>
          <ac:spMkLst>
            <pc:docMk/>
            <pc:sldMk cId="1131718056" sldId="314"/>
            <ac:spMk id="4" creationId="{BDDD6BDC-E008-6AB7-55A1-46ED9BCF054F}"/>
          </ac:spMkLst>
        </pc:spChg>
      </pc:sldChg>
      <pc:sldChg chg="modSp mod modClrScheme chgLayout">
        <pc:chgData name="Lauren Yearsley (2405414)" userId="S::2405414@student.uwtsd.ac.uk::62ab86de-c56f-4db9-ba11-f2e719569363" providerId="AD" clId="Web-{76085F3D-04BA-E00E-4DC5-17D81B620D86}" dt="2024-12-03T13:12:17.075" v="47"/>
        <pc:sldMkLst>
          <pc:docMk/>
          <pc:sldMk cId="2468595790" sldId="315"/>
        </pc:sldMkLst>
      </pc:sldChg>
      <pc:sldChg chg="modSp mod modClrScheme chgLayout">
        <pc:chgData name="Lauren Yearsley (2405414)" userId="S::2405414@student.uwtsd.ac.uk::62ab86de-c56f-4db9-ba11-f2e719569363" providerId="AD" clId="Web-{76085F3D-04BA-E00E-4DC5-17D81B620D86}" dt="2024-12-03T13:12:17.075" v="47"/>
        <pc:sldMkLst>
          <pc:docMk/>
          <pc:sldMk cId="1941619646" sldId="317"/>
        </pc:sldMkLst>
        <pc:spChg chg="mod ord">
          <ac:chgData name="Lauren Yearsley (2405414)" userId="S::2405414@student.uwtsd.ac.uk::62ab86de-c56f-4db9-ba11-f2e719569363" providerId="AD" clId="Web-{76085F3D-04BA-E00E-4DC5-17D81B620D86}" dt="2024-12-03T13:12:17.075" v="47"/>
          <ac:spMkLst>
            <pc:docMk/>
            <pc:sldMk cId="1941619646" sldId="317"/>
            <ac:spMk id="3" creationId="{3D55F2D4-C20E-BEBC-1CCF-4449B0456A7E}"/>
          </ac:spMkLst>
        </pc:spChg>
        <pc:spChg chg="mod ord">
          <ac:chgData name="Lauren Yearsley (2405414)" userId="S::2405414@student.uwtsd.ac.uk::62ab86de-c56f-4db9-ba11-f2e719569363" providerId="AD" clId="Web-{76085F3D-04BA-E00E-4DC5-17D81B620D86}" dt="2024-12-03T13:12:17.075" v="47"/>
          <ac:spMkLst>
            <pc:docMk/>
            <pc:sldMk cId="1941619646" sldId="317"/>
            <ac:spMk id="4" creationId="{C82CE1B8-1C92-D6D2-444B-652DB90E86D1}"/>
          </ac:spMkLst>
        </pc:spChg>
        <pc:spChg chg="mod ord">
          <ac:chgData name="Lauren Yearsley (2405414)" userId="S::2405414@student.uwtsd.ac.uk::62ab86de-c56f-4db9-ba11-f2e719569363" providerId="AD" clId="Web-{76085F3D-04BA-E00E-4DC5-17D81B620D86}" dt="2024-12-03T13:12:17.075" v="47"/>
          <ac:spMkLst>
            <pc:docMk/>
            <pc:sldMk cId="1941619646" sldId="317"/>
            <ac:spMk id="14" creationId="{749C7CD1-A9AA-49E3-6734-AD9546F2DF5B}"/>
          </ac:spMkLst>
        </pc:spChg>
      </pc:sldChg>
      <pc:sldChg chg="modSp mod modClrScheme chgLayout">
        <pc:chgData name="Lauren Yearsley (2405414)" userId="S::2405414@student.uwtsd.ac.uk::62ab86de-c56f-4db9-ba11-f2e719569363" providerId="AD" clId="Web-{76085F3D-04BA-E00E-4DC5-17D81B620D86}" dt="2024-12-03T13:12:17.075" v="47"/>
        <pc:sldMkLst>
          <pc:docMk/>
          <pc:sldMk cId="4072101725" sldId="318"/>
        </pc:sldMkLst>
        <pc:spChg chg="mod ord">
          <ac:chgData name="Lauren Yearsley (2405414)" userId="S::2405414@student.uwtsd.ac.uk::62ab86de-c56f-4db9-ba11-f2e719569363" providerId="AD" clId="Web-{76085F3D-04BA-E00E-4DC5-17D81B620D86}" dt="2024-12-03T13:12:17.075" v="47"/>
          <ac:spMkLst>
            <pc:docMk/>
            <pc:sldMk cId="4072101725" sldId="318"/>
            <ac:spMk id="2" creationId="{AB69D854-FB65-0E93-CFE2-041F7C41DD24}"/>
          </ac:spMkLst>
        </pc:spChg>
        <pc:spChg chg="mod ord">
          <ac:chgData name="Lauren Yearsley (2405414)" userId="S::2405414@student.uwtsd.ac.uk::62ab86de-c56f-4db9-ba11-f2e719569363" providerId="AD" clId="Web-{76085F3D-04BA-E00E-4DC5-17D81B620D86}" dt="2024-12-03T13:12:17.075" v="47"/>
          <ac:spMkLst>
            <pc:docMk/>
            <pc:sldMk cId="4072101725" sldId="318"/>
            <ac:spMk id="3" creationId="{9443EC8A-1733-CCF7-081F-EB4667CB3285}"/>
          </ac:spMkLst>
        </pc:spChg>
        <pc:spChg chg="mod ord">
          <ac:chgData name="Lauren Yearsley (2405414)" userId="S::2405414@student.uwtsd.ac.uk::62ab86de-c56f-4db9-ba11-f2e719569363" providerId="AD" clId="Web-{76085F3D-04BA-E00E-4DC5-17D81B620D86}" dt="2024-12-03T13:12:17.075" v="47"/>
          <ac:spMkLst>
            <pc:docMk/>
            <pc:sldMk cId="4072101725" sldId="318"/>
            <ac:spMk id="4" creationId="{ACE55D3D-AA24-CF53-6679-29B3C83F7646}"/>
          </ac:spMkLst>
        </pc:spChg>
      </pc:sldChg>
      <pc:sldChg chg="modSp mod modClrScheme chgLayout">
        <pc:chgData name="Lauren Yearsley (2405414)" userId="S::2405414@student.uwtsd.ac.uk::62ab86de-c56f-4db9-ba11-f2e719569363" providerId="AD" clId="Web-{76085F3D-04BA-E00E-4DC5-17D81B620D86}" dt="2024-12-03T13:12:17.075" v="47"/>
        <pc:sldMkLst>
          <pc:docMk/>
          <pc:sldMk cId="3969996159" sldId="319"/>
        </pc:sldMkLst>
        <pc:spChg chg="mod ord">
          <ac:chgData name="Lauren Yearsley (2405414)" userId="S::2405414@student.uwtsd.ac.uk::62ab86de-c56f-4db9-ba11-f2e719569363" providerId="AD" clId="Web-{76085F3D-04BA-E00E-4DC5-17D81B620D86}" dt="2024-12-03T13:12:17.075" v="47"/>
          <ac:spMkLst>
            <pc:docMk/>
            <pc:sldMk cId="3969996159" sldId="319"/>
            <ac:spMk id="2" creationId="{A913EEC9-16E3-6C86-97D0-A7EC7EA09CDA}"/>
          </ac:spMkLst>
        </pc:spChg>
        <pc:spChg chg="mod ord">
          <ac:chgData name="Lauren Yearsley (2405414)" userId="S::2405414@student.uwtsd.ac.uk::62ab86de-c56f-4db9-ba11-f2e719569363" providerId="AD" clId="Web-{76085F3D-04BA-E00E-4DC5-17D81B620D86}" dt="2024-12-03T13:12:17.075" v="47"/>
          <ac:spMkLst>
            <pc:docMk/>
            <pc:sldMk cId="3969996159" sldId="319"/>
            <ac:spMk id="4" creationId="{97DCC342-9FD1-7055-EAAC-008DC851B13F}"/>
          </ac:spMkLst>
        </pc:spChg>
        <pc:spChg chg="mod ord">
          <ac:chgData name="Lauren Yearsley (2405414)" userId="S::2405414@student.uwtsd.ac.uk::62ab86de-c56f-4db9-ba11-f2e719569363" providerId="AD" clId="Web-{76085F3D-04BA-E00E-4DC5-17D81B620D86}" dt="2024-12-03T13:12:17.075" v="47"/>
          <ac:spMkLst>
            <pc:docMk/>
            <pc:sldMk cId="3969996159" sldId="319"/>
            <ac:spMk id="5" creationId="{2136FCF6-982C-CC37-9625-3EBFC7E7DD13}"/>
          </ac:spMkLst>
        </pc:spChg>
      </pc:sldChg>
      <pc:sldChg chg="modSp mod modClrScheme chgLayout">
        <pc:chgData name="Lauren Yearsley (2405414)" userId="S::2405414@student.uwtsd.ac.uk::62ab86de-c56f-4db9-ba11-f2e719569363" providerId="AD" clId="Web-{76085F3D-04BA-E00E-4DC5-17D81B620D86}" dt="2024-12-03T13:12:17.075" v="47"/>
        <pc:sldMkLst>
          <pc:docMk/>
          <pc:sldMk cId="2498021601" sldId="321"/>
        </pc:sldMkLst>
        <pc:spChg chg="mod ord">
          <ac:chgData name="Lauren Yearsley (2405414)" userId="S::2405414@student.uwtsd.ac.uk::62ab86de-c56f-4db9-ba11-f2e719569363" providerId="AD" clId="Web-{76085F3D-04BA-E00E-4DC5-17D81B620D86}" dt="2024-12-03T13:12:17.075" v="47"/>
          <ac:spMkLst>
            <pc:docMk/>
            <pc:sldMk cId="2498021601" sldId="321"/>
            <ac:spMk id="2" creationId="{1DCFAD14-1AAA-8CDA-A49B-523FD6C66F35}"/>
          </ac:spMkLst>
        </pc:spChg>
        <pc:spChg chg="mod ord">
          <ac:chgData name="Lauren Yearsley (2405414)" userId="S::2405414@student.uwtsd.ac.uk::62ab86de-c56f-4db9-ba11-f2e719569363" providerId="AD" clId="Web-{76085F3D-04BA-E00E-4DC5-17D81B620D86}" dt="2024-12-03T13:12:17.075" v="47"/>
          <ac:spMkLst>
            <pc:docMk/>
            <pc:sldMk cId="2498021601" sldId="321"/>
            <ac:spMk id="12" creationId="{288BD9B8-D6A6-D55A-830D-4D3CC2DC3933}"/>
          </ac:spMkLst>
        </pc:spChg>
      </pc:sldChg>
      <pc:sldChg chg="addSp delSp modSp mod modClrScheme chgLayout">
        <pc:chgData name="Lauren Yearsley (2405414)" userId="S::2405414@student.uwtsd.ac.uk::62ab86de-c56f-4db9-ba11-f2e719569363" providerId="AD" clId="Web-{76085F3D-04BA-E00E-4DC5-17D81B620D86}" dt="2024-12-03T13:12:17.075" v="47"/>
        <pc:sldMkLst>
          <pc:docMk/>
          <pc:sldMk cId="1686213229" sldId="322"/>
        </pc:sldMkLst>
        <pc:spChg chg="mod ord">
          <ac:chgData name="Lauren Yearsley (2405414)" userId="S::2405414@student.uwtsd.ac.uk::62ab86de-c56f-4db9-ba11-f2e719569363" providerId="AD" clId="Web-{76085F3D-04BA-E00E-4DC5-17D81B620D86}" dt="2024-12-03T13:12:17.075" v="47"/>
          <ac:spMkLst>
            <pc:docMk/>
            <pc:sldMk cId="1686213229" sldId="322"/>
            <ac:spMk id="3" creationId="{AC21286A-7B29-3B58-1636-0F45723890AB}"/>
          </ac:spMkLst>
        </pc:spChg>
        <pc:spChg chg="add mod ord">
          <ac:chgData name="Lauren Yearsley (2405414)" userId="S::2405414@student.uwtsd.ac.uk::62ab86de-c56f-4db9-ba11-f2e719569363" providerId="AD" clId="Web-{76085F3D-04BA-E00E-4DC5-17D81B620D86}" dt="2024-12-03T13:12:17.075" v="47"/>
          <ac:spMkLst>
            <pc:docMk/>
            <pc:sldMk cId="1686213229" sldId="322"/>
            <ac:spMk id="6" creationId="{0182A448-E0EC-D4C2-37A6-F03F22122D97}"/>
          </ac:spMkLst>
        </pc:spChg>
      </pc:sldChg>
      <pc:sldMasterChg chg="del delSldLayout">
        <pc:chgData name="Lauren Yearsley (2405414)" userId="S::2405414@student.uwtsd.ac.uk::62ab86de-c56f-4db9-ba11-f2e719569363" providerId="AD" clId="Web-{76085F3D-04BA-E00E-4DC5-17D81B620D86}" dt="2024-12-03T13:12:17.075" v="47"/>
        <pc:sldMasterMkLst>
          <pc:docMk/>
          <pc:sldMasterMk cId="154833434" sldId="2147483650"/>
        </pc:sldMasterMkLst>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2631799807" sldId="2147483651"/>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1681789449" sldId="2147483653"/>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2071868441" sldId="2147483656"/>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1581182869" sldId="2147483657"/>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2745005521" sldId="2147483658"/>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2234670087" sldId="2147483659"/>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2333964501" sldId="2147483663"/>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552850918" sldId="2147483668"/>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2372898826" sldId="2147483676"/>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433189165" sldId="2147483680"/>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3116296531" sldId="2147483685"/>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1686733275" sldId="2147483686"/>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3183620452" sldId="2147483687"/>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2207104535" sldId="2147483688"/>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2203958812" sldId="2147483689"/>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2586650709" sldId="2147483691"/>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2767508154" sldId="2147483692"/>
          </pc:sldLayoutMkLst>
        </pc:sldLayoutChg>
      </pc:sldMasterChg>
      <pc:sldMasterChg chg="add addSldLayout modSldLayout">
        <pc:chgData name="Lauren Yearsley (2405414)" userId="S::2405414@student.uwtsd.ac.uk::62ab86de-c56f-4db9-ba11-f2e719569363" providerId="AD" clId="Web-{76085F3D-04BA-E00E-4DC5-17D81B620D86}" dt="2024-12-03T13:12:17.075" v="47"/>
        <pc:sldMasterMkLst>
          <pc:docMk/>
          <pc:sldMasterMk cId="2458975788" sldId="2147483693"/>
        </pc:sldMasterMkLst>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3618813197" sldId="2147483694"/>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2274361832" sldId="2147483695"/>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1923602732" sldId="2147483696"/>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596618767" sldId="2147483697"/>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163626541" sldId="2147483698"/>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974152651" sldId="2147483699"/>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120416957" sldId="2147483700"/>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1529972352" sldId="2147483701"/>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3698648838" sldId="2147483702"/>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1630677990" sldId="2147483703"/>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3021890966" sldId="2147483704"/>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1487733005" sldId="2147483705"/>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261835463" sldId="2147483706"/>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2195556780" sldId="2147483707"/>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3595718616" sldId="2147483708"/>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413450598" sldId="2147483709"/>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1636572078" sldId="2147483710"/>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2862369795" sldId="2147483711"/>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3078105696" sldId="2147483712"/>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1994881139" sldId="2147483713"/>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2416186833" sldId="2147483714"/>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367424492" sldId="2147483715"/>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2769900477" sldId="2147483716"/>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4092008934" sldId="2147483717"/>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3017935970" sldId="2147483718"/>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2978879262" sldId="2147483719"/>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4197273163" sldId="2147483720"/>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1209984701" sldId="2147483721"/>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4171051890" sldId="2147483722"/>
          </pc:sldLayoutMkLst>
        </pc:sldLayoutChg>
      </pc:sldMasterChg>
    </pc:docChg>
  </pc:docChgLst>
  <pc:docChgLst>
    <pc:chgData name="Lauren Yearsley (2405414)" userId="S::2405414@student.uwtsd.ac.uk::62ab86de-c56f-4db9-ba11-f2e719569363" providerId="AD" clId="Web-{2038A380-ED36-207A-27E5-D48310EB4A1D}"/>
    <pc:docChg chg="modSld sldOrd">
      <pc:chgData name="Lauren Yearsley (2405414)" userId="S::2405414@student.uwtsd.ac.uk::62ab86de-c56f-4db9-ba11-f2e719569363" providerId="AD" clId="Web-{2038A380-ED36-207A-27E5-D48310EB4A1D}" dt="2025-01-09T21:27:17.989" v="403"/>
      <pc:docMkLst>
        <pc:docMk/>
      </pc:docMkLst>
      <pc:sldChg chg="modSp ord">
        <pc:chgData name="Lauren Yearsley (2405414)" userId="S::2405414@student.uwtsd.ac.uk::62ab86de-c56f-4db9-ba11-f2e719569363" providerId="AD" clId="Web-{2038A380-ED36-207A-27E5-D48310EB4A1D}" dt="2025-01-09T20:59:26.849" v="14"/>
        <pc:sldMkLst>
          <pc:docMk/>
          <pc:sldMk cId="2906491918" sldId="307"/>
        </pc:sldMkLst>
        <pc:spChg chg="mod">
          <ac:chgData name="Lauren Yearsley (2405414)" userId="S::2405414@student.uwtsd.ac.uk::62ab86de-c56f-4db9-ba11-f2e719569363" providerId="AD" clId="Web-{2038A380-ED36-207A-27E5-D48310EB4A1D}" dt="2025-01-09T20:58:39.457" v="10" actId="14100"/>
          <ac:spMkLst>
            <pc:docMk/>
            <pc:sldMk cId="2906491918" sldId="307"/>
            <ac:spMk id="6" creationId="{92300A32-B966-C2B6-A69C-54BD2844A95C}"/>
          </ac:spMkLst>
        </pc:spChg>
        <pc:inkChg chg="mod">
          <ac:chgData name="Lauren Yearsley (2405414)" userId="S::2405414@student.uwtsd.ac.uk::62ab86de-c56f-4db9-ba11-f2e719569363" providerId="AD" clId="Web-{2038A380-ED36-207A-27E5-D48310EB4A1D}" dt="2025-01-09T20:58:55.410" v="11" actId="14100"/>
          <ac:inkMkLst>
            <pc:docMk/>
            <pc:sldMk cId="2906491918" sldId="307"/>
            <ac:inkMk id="2" creationId="{0DFCB73E-1ED8-ABF4-83C2-9D88325D1F95}"/>
          </ac:inkMkLst>
        </pc:inkChg>
      </pc:sldChg>
      <pc:sldChg chg="addSp delSp modSp">
        <pc:chgData name="Lauren Yearsley (2405414)" userId="S::2405414@student.uwtsd.ac.uk::62ab86de-c56f-4db9-ba11-f2e719569363" providerId="AD" clId="Web-{2038A380-ED36-207A-27E5-D48310EB4A1D}" dt="2025-01-09T21:27:17.989" v="403"/>
        <pc:sldMkLst>
          <pc:docMk/>
          <pc:sldMk cId="323169514" sldId="326"/>
        </pc:sldMkLst>
      </pc:sldChg>
    </pc:docChg>
  </pc:docChgLst>
  <pc:docChgLst>
    <pc:chgData name="Lauren Yearsley (2405414)" userId="S::2405414@student.uwtsd.ac.uk::62ab86de-c56f-4db9-ba11-f2e719569363" providerId="AD" clId="Web-{D054F324-AB66-A2AE-2D27-D8EABB4F284D}"/>
    <pc:docChg chg="addSld delSld modSld sldOrd addMainMaster delMainMaster">
      <pc:chgData name="Lauren Yearsley (2405414)" userId="S::2405414@student.uwtsd.ac.uk::62ab86de-c56f-4db9-ba11-f2e719569363" providerId="AD" clId="Web-{D054F324-AB66-A2AE-2D27-D8EABB4F284D}" dt="2024-12-13T21:49:35.514" v="2312" actId="20577"/>
      <pc:docMkLst>
        <pc:docMk/>
      </pc:docMkLst>
      <pc:sldChg chg="addSp delSp modSp mod modClrScheme chgLayout">
        <pc:chgData name="Lauren Yearsley (2405414)" userId="S::2405414@student.uwtsd.ac.uk::62ab86de-c56f-4db9-ba11-f2e719569363" providerId="AD" clId="Web-{D054F324-AB66-A2AE-2D27-D8EABB4F284D}" dt="2024-12-13T20:55:50.879" v="1951" actId="20577"/>
        <pc:sldMkLst>
          <pc:docMk/>
          <pc:sldMk cId="2952923800" sldId="281"/>
        </pc:sldMkLst>
        <pc:spChg chg="add mod">
          <ac:chgData name="Lauren Yearsley (2405414)" userId="S::2405414@student.uwtsd.ac.uk::62ab86de-c56f-4db9-ba11-f2e719569363" providerId="AD" clId="Web-{D054F324-AB66-A2AE-2D27-D8EABB4F284D}" dt="2024-12-13T20:54:20.454" v="1915" actId="20577"/>
          <ac:spMkLst>
            <pc:docMk/>
            <pc:sldMk cId="2952923800" sldId="281"/>
            <ac:spMk id="4" creationId="{C7C5A14D-6480-E410-81AC-374FD3A66679}"/>
          </ac:spMkLst>
        </pc:spChg>
        <pc:spChg chg="add mod">
          <ac:chgData name="Lauren Yearsley (2405414)" userId="S::2405414@student.uwtsd.ac.uk::62ab86de-c56f-4db9-ba11-f2e719569363" providerId="AD" clId="Web-{D054F324-AB66-A2AE-2D27-D8EABB4F284D}" dt="2024-12-13T20:55:50.879" v="1951" actId="20577"/>
          <ac:spMkLst>
            <pc:docMk/>
            <pc:sldMk cId="2952923800" sldId="281"/>
            <ac:spMk id="5" creationId="{25BC02A1-BA29-5D18-A999-03B3DA99DF41}"/>
          </ac:spMkLst>
        </pc:spChg>
      </pc:sldChg>
      <pc:sldChg chg="modSp mod modClrScheme chgLayout">
        <pc:chgData name="Lauren Yearsley (2405414)" userId="S::2405414@student.uwtsd.ac.uk::62ab86de-c56f-4db9-ba11-f2e719569363" providerId="AD" clId="Web-{D054F324-AB66-A2AE-2D27-D8EABB4F284D}" dt="2024-12-13T20:54:48.096" v="1921" actId="20577"/>
        <pc:sldMkLst>
          <pc:docMk/>
          <pc:sldMk cId="685681062" sldId="282"/>
        </pc:sldMkLst>
        <pc:spChg chg="mod ord">
          <ac:chgData name="Lauren Yearsley (2405414)" userId="S::2405414@student.uwtsd.ac.uk::62ab86de-c56f-4db9-ba11-f2e719569363" providerId="AD" clId="Web-{D054F324-AB66-A2AE-2D27-D8EABB4F284D}" dt="2024-12-13T20:54:48.096" v="1921" actId="20577"/>
          <ac:spMkLst>
            <pc:docMk/>
            <pc:sldMk cId="685681062" sldId="282"/>
            <ac:spMk id="2" creationId="{FD5E8954-9BCB-7FD9-A210-38DC54382D45}"/>
          </ac:spMkLst>
        </pc:spChg>
        <pc:spChg chg="mod ord">
          <ac:chgData name="Lauren Yearsley (2405414)" userId="S::2405414@student.uwtsd.ac.uk::62ab86de-c56f-4db9-ba11-f2e719569363" providerId="AD" clId="Web-{D054F324-AB66-A2AE-2D27-D8EABB4F284D}" dt="2024-12-13T20:54:43.533" v="1920" actId="20577"/>
          <ac:spMkLst>
            <pc:docMk/>
            <pc:sldMk cId="685681062" sldId="282"/>
            <ac:spMk id="3" creationId="{75111C33-898C-4414-4665-5136EB6FC126}"/>
          </ac:spMkLst>
        </pc:spChg>
        <pc:spChg chg="mod ord">
          <ac:chgData name="Lauren Yearsley (2405414)" userId="S::2405414@student.uwtsd.ac.uk::62ab86de-c56f-4db9-ba11-f2e719569363" providerId="AD" clId="Web-{D054F324-AB66-A2AE-2D27-D8EABB4F284D}" dt="2024-12-11T21:01:42.757" v="1180"/>
          <ac:spMkLst>
            <pc:docMk/>
            <pc:sldMk cId="685681062" sldId="282"/>
            <ac:spMk id="23" creationId="{94FF72B7-0438-3641-5939-75128934B0DF}"/>
          </ac:spMkLst>
        </pc:spChg>
      </pc:sldChg>
      <pc:sldChg chg="modSp mod modClrScheme chgLayout">
        <pc:chgData name="Lauren Yearsley (2405414)" userId="S::2405414@student.uwtsd.ac.uk::62ab86de-c56f-4db9-ba11-f2e719569363" providerId="AD" clId="Web-{D054F324-AB66-A2AE-2D27-D8EABB4F284D}" dt="2024-12-13T21:31:18.537" v="2069" actId="14100"/>
        <pc:sldMkLst>
          <pc:docMk/>
          <pc:sldMk cId="1973173046" sldId="297"/>
        </pc:sldMkLst>
      </pc:sldChg>
      <pc:sldChg chg="modSp mod modClrScheme chgLayout">
        <pc:chgData name="Lauren Yearsley (2405414)" userId="S::2405414@student.uwtsd.ac.uk::62ab86de-c56f-4db9-ba11-f2e719569363" providerId="AD" clId="Web-{D054F324-AB66-A2AE-2D27-D8EABB4F284D}" dt="2024-12-11T21:01:42.757" v="1180"/>
        <pc:sldMkLst>
          <pc:docMk/>
          <pc:sldMk cId="3913219759" sldId="304"/>
        </pc:sldMkLst>
        <pc:spChg chg="mod ord">
          <ac:chgData name="Lauren Yearsley (2405414)" userId="S::2405414@student.uwtsd.ac.uk::62ab86de-c56f-4db9-ba11-f2e719569363" providerId="AD" clId="Web-{D054F324-AB66-A2AE-2D27-D8EABB4F284D}" dt="2024-12-11T21:01:42.757" v="1180"/>
          <ac:spMkLst>
            <pc:docMk/>
            <pc:sldMk cId="3913219759" sldId="304"/>
            <ac:spMk id="2" creationId="{13021072-4A77-DB4D-DF41-58EADB7DA94E}"/>
          </ac:spMkLst>
        </pc:spChg>
        <pc:spChg chg="mod ord">
          <ac:chgData name="Lauren Yearsley (2405414)" userId="S::2405414@student.uwtsd.ac.uk::62ab86de-c56f-4db9-ba11-f2e719569363" providerId="AD" clId="Web-{D054F324-AB66-A2AE-2D27-D8EABB4F284D}" dt="2024-12-11T21:01:42.757" v="1180"/>
          <ac:spMkLst>
            <pc:docMk/>
            <pc:sldMk cId="3913219759" sldId="304"/>
            <ac:spMk id="3" creationId="{D4D22962-3C7F-E480-5C35-7F4860A098E1}"/>
          </ac:spMkLst>
        </pc:spChg>
        <pc:spChg chg="mod ord">
          <ac:chgData name="Lauren Yearsley (2405414)" userId="S::2405414@student.uwtsd.ac.uk::62ab86de-c56f-4db9-ba11-f2e719569363" providerId="AD" clId="Web-{D054F324-AB66-A2AE-2D27-D8EABB4F284D}" dt="2024-12-11T21:01:42.757" v="1180"/>
          <ac:spMkLst>
            <pc:docMk/>
            <pc:sldMk cId="3913219759" sldId="304"/>
            <ac:spMk id="4" creationId="{18D5CFA2-4E67-F157-5FFD-A246307D41F7}"/>
          </ac:spMkLst>
        </pc:spChg>
      </pc:sldChg>
      <pc:sldChg chg="addSp delSp modSp mod modClrScheme chgLayout">
        <pc:chgData name="Lauren Yearsley (2405414)" userId="S::2405414@student.uwtsd.ac.uk::62ab86de-c56f-4db9-ba11-f2e719569363" providerId="AD" clId="Web-{D054F324-AB66-A2AE-2D27-D8EABB4F284D}" dt="2024-12-11T21:01:42.757" v="1180"/>
        <pc:sldMkLst>
          <pc:docMk/>
          <pc:sldMk cId="2906491918" sldId="307"/>
        </pc:sldMkLst>
        <pc:spChg chg="add mod">
          <ac:chgData name="Lauren Yearsley (2405414)" userId="S::2405414@student.uwtsd.ac.uk::62ab86de-c56f-4db9-ba11-f2e719569363" providerId="AD" clId="Web-{D054F324-AB66-A2AE-2D27-D8EABB4F284D}" dt="2024-12-11T19:18:23.651" v="55" actId="20577"/>
          <ac:spMkLst>
            <pc:docMk/>
            <pc:sldMk cId="2906491918" sldId="307"/>
            <ac:spMk id="3" creationId="{01414901-D1BE-F4E2-F5FE-C8F590B800EC}"/>
          </ac:spMkLst>
        </pc:spChg>
      </pc:sldChg>
      <pc:sldChg chg="modSp mod modClrScheme chgLayout">
        <pc:chgData name="Lauren Yearsley (2405414)" userId="S::2405414@student.uwtsd.ac.uk::62ab86de-c56f-4db9-ba11-f2e719569363" providerId="AD" clId="Web-{D054F324-AB66-A2AE-2D27-D8EABB4F284D}" dt="2024-12-11T21:01:42.757" v="1180"/>
        <pc:sldMkLst>
          <pc:docMk/>
          <pc:sldMk cId="2202437675" sldId="312"/>
        </pc:sldMkLst>
        <pc:spChg chg="mod ord">
          <ac:chgData name="Lauren Yearsley (2405414)" userId="S::2405414@student.uwtsd.ac.uk::62ab86de-c56f-4db9-ba11-f2e719569363" providerId="AD" clId="Web-{D054F324-AB66-A2AE-2D27-D8EABB4F284D}" dt="2024-12-11T21:01:42.757" v="1180"/>
          <ac:spMkLst>
            <pc:docMk/>
            <pc:sldMk cId="2202437675" sldId="312"/>
            <ac:spMk id="2" creationId="{4207FF65-A536-F639-8591-ED024C223308}"/>
          </ac:spMkLst>
        </pc:spChg>
        <pc:spChg chg="mod ord">
          <ac:chgData name="Lauren Yearsley (2405414)" userId="S::2405414@student.uwtsd.ac.uk::62ab86de-c56f-4db9-ba11-f2e719569363" providerId="AD" clId="Web-{D054F324-AB66-A2AE-2D27-D8EABB4F284D}" dt="2024-12-11T21:01:42.757" v="1180"/>
          <ac:spMkLst>
            <pc:docMk/>
            <pc:sldMk cId="2202437675" sldId="312"/>
            <ac:spMk id="16" creationId="{C448C877-62E4-48BB-7AA9-1EE741197CA9}"/>
          </ac:spMkLst>
        </pc:spChg>
      </pc:sldChg>
      <pc:sldChg chg="addSp delSp modSp mod ord setBg modClrScheme chgLayout">
        <pc:chgData name="Lauren Yearsley (2405414)" userId="S::2405414@student.uwtsd.ac.uk::62ab86de-c56f-4db9-ba11-f2e719569363" providerId="AD" clId="Web-{D054F324-AB66-A2AE-2D27-D8EABB4F284D}" dt="2024-12-13T21:49:35.514" v="2312" actId="20577"/>
        <pc:sldMkLst>
          <pc:docMk/>
          <pc:sldMk cId="1131718056" sldId="314"/>
        </pc:sldMkLst>
        <pc:spChg chg="add mod">
          <ac:chgData name="Lauren Yearsley (2405414)" userId="S::2405414@student.uwtsd.ac.uk::62ab86de-c56f-4db9-ba11-f2e719569363" providerId="AD" clId="Web-{D054F324-AB66-A2AE-2D27-D8EABB4F284D}" dt="2024-12-13T21:25:32.853" v="2005"/>
          <ac:spMkLst>
            <pc:docMk/>
            <pc:sldMk cId="1131718056" sldId="314"/>
            <ac:spMk id="2" creationId="{91D2EB3C-3B16-3AE2-DB72-DBD185892927}"/>
          </ac:spMkLst>
        </pc:spChg>
        <pc:spChg chg="mod ord">
          <ac:chgData name="Lauren Yearsley (2405414)" userId="S::2405414@student.uwtsd.ac.uk::62ab86de-c56f-4db9-ba11-f2e719569363" providerId="AD" clId="Web-{D054F324-AB66-A2AE-2D27-D8EABB4F284D}" dt="2024-12-13T21:25:32.853" v="2005"/>
          <ac:spMkLst>
            <pc:docMk/>
            <pc:sldMk cId="1131718056" sldId="314"/>
            <ac:spMk id="3" creationId="{370AEC4F-E711-8552-9C34-82C1514A1E37}"/>
          </ac:spMkLst>
        </pc:spChg>
        <pc:spChg chg="mod ord">
          <ac:chgData name="Lauren Yearsley (2405414)" userId="S::2405414@student.uwtsd.ac.uk::62ab86de-c56f-4db9-ba11-f2e719569363" providerId="AD" clId="Web-{D054F324-AB66-A2AE-2D27-D8EABB4F284D}" dt="2024-12-13T21:49:35.514" v="2312" actId="20577"/>
          <ac:spMkLst>
            <pc:docMk/>
            <pc:sldMk cId="1131718056" sldId="314"/>
            <ac:spMk id="4" creationId="{BDDD6BDC-E008-6AB7-55A1-46ED9BCF054F}"/>
          </ac:spMkLst>
        </pc:spChg>
      </pc:sldChg>
      <pc:sldChg chg="delSp modSp mod modClrScheme chgLayout">
        <pc:chgData name="Lauren Yearsley (2405414)" userId="S::2405414@student.uwtsd.ac.uk::62ab86de-c56f-4db9-ba11-f2e719569363" providerId="AD" clId="Web-{D054F324-AB66-A2AE-2D27-D8EABB4F284D}" dt="2024-12-13T20:43:09.574" v="1787" actId="20577"/>
        <pc:sldMkLst>
          <pc:docMk/>
          <pc:sldMk cId="2468595790" sldId="315"/>
        </pc:sldMkLst>
      </pc:sldChg>
      <pc:sldChg chg="modSp mod modClrScheme chgLayout">
        <pc:chgData name="Lauren Yearsley (2405414)" userId="S::2405414@student.uwtsd.ac.uk::62ab86de-c56f-4db9-ba11-f2e719569363" providerId="AD" clId="Web-{D054F324-AB66-A2AE-2D27-D8EABB4F284D}" dt="2024-12-13T13:11:33.730" v="1197" actId="20577"/>
        <pc:sldMkLst>
          <pc:docMk/>
          <pc:sldMk cId="1941619646" sldId="317"/>
        </pc:sldMkLst>
        <pc:spChg chg="mod ord">
          <ac:chgData name="Lauren Yearsley (2405414)" userId="S::2405414@student.uwtsd.ac.uk::62ab86de-c56f-4db9-ba11-f2e719569363" providerId="AD" clId="Web-{D054F324-AB66-A2AE-2D27-D8EABB4F284D}" dt="2024-12-13T13:11:33.730" v="1197" actId="20577"/>
          <ac:spMkLst>
            <pc:docMk/>
            <pc:sldMk cId="1941619646" sldId="317"/>
            <ac:spMk id="3" creationId="{3D55F2D4-C20E-BEBC-1CCF-4449B0456A7E}"/>
          </ac:spMkLst>
        </pc:spChg>
        <pc:spChg chg="mod ord">
          <ac:chgData name="Lauren Yearsley (2405414)" userId="S::2405414@student.uwtsd.ac.uk::62ab86de-c56f-4db9-ba11-f2e719569363" providerId="AD" clId="Web-{D054F324-AB66-A2AE-2D27-D8EABB4F284D}" dt="2024-12-11T21:01:42.757" v="1180"/>
          <ac:spMkLst>
            <pc:docMk/>
            <pc:sldMk cId="1941619646" sldId="317"/>
            <ac:spMk id="4" creationId="{C82CE1B8-1C92-D6D2-444B-652DB90E86D1}"/>
          </ac:spMkLst>
        </pc:spChg>
        <pc:spChg chg="mod ord">
          <ac:chgData name="Lauren Yearsley (2405414)" userId="S::2405414@student.uwtsd.ac.uk::62ab86de-c56f-4db9-ba11-f2e719569363" providerId="AD" clId="Web-{D054F324-AB66-A2AE-2D27-D8EABB4F284D}" dt="2024-12-13T13:11:27.386" v="1195" actId="20577"/>
          <ac:spMkLst>
            <pc:docMk/>
            <pc:sldMk cId="1941619646" sldId="317"/>
            <ac:spMk id="14" creationId="{749C7CD1-A9AA-49E3-6734-AD9546F2DF5B}"/>
          </ac:spMkLst>
        </pc:spChg>
      </pc:sldChg>
      <pc:sldChg chg="addSp delSp modSp mod modClrScheme chgLayout">
        <pc:chgData name="Lauren Yearsley (2405414)" userId="S::2405414@student.uwtsd.ac.uk::62ab86de-c56f-4db9-ba11-f2e719569363" providerId="AD" clId="Web-{D054F324-AB66-A2AE-2D27-D8EABB4F284D}" dt="2024-12-13T20:31:49.693" v="1721" actId="20577"/>
        <pc:sldMkLst>
          <pc:docMk/>
          <pc:sldMk cId="4072101725" sldId="318"/>
        </pc:sldMkLst>
        <pc:spChg chg="mod ord">
          <ac:chgData name="Lauren Yearsley (2405414)" userId="S::2405414@student.uwtsd.ac.uk::62ab86de-c56f-4db9-ba11-f2e719569363" providerId="AD" clId="Web-{D054F324-AB66-A2AE-2D27-D8EABB4F284D}" dt="2024-12-11T21:01:42.757" v="1180"/>
          <ac:spMkLst>
            <pc:docMk/>
            <pc:sldMk cId="4072101725" sldId="318"/>
            <ac:spMk id="2" creationId="{AB69D854-FB65-0E93-CFE2-041F7C41DD24}"/>
          </ac:spMkLst>
        </pc:spChg>
        <pc:spChg chg="mod ord">
          <ac:chgData name="Lauren Yearsley (2405414)" userId="S::2405414@student.uwtsd.ac.uk::62ab86de-c56f-4db9-ba11-f2e719569363" providerId="AD" clId="Web-{D054F324-AB66-A2AE-2D27-D8EABB4F284D}" dt="2024-12-13T20:30:54.895" v="1715" actId="20577"/>
          <ac:spMkLst>
            <pc:docMk/>
            <pc:sldMk cId="4072101725" sldId="318"/>
            <ac:spMk id="3" creationId="{9443EC8A-1733-CCF7-081F-EB4667CB3285}"/>
          </ac:spMkLst>
        </pc:spChg>
        <pc:spChg chg="mod ord">
          <ac:chgData name="Lauren Yearsley (2405414)" userId="S::2405414@student.uwtsd.ac.uk::62ab86de-c56f-4db9-ba11-f2e719569363" providerId="AD" clId="Web-{D054F324-AB66-A2AE-2D27-D8EABB4F284D}" dt="2024-12-13T20:31:49.693" v="1721" actId="20577"/>
          <ac:spMkLst>
            <pc:docMk/>
            <pc:sldMk cId="4072101725" sldId="318"/>
            <ac:spMk id="4" creationId="{ACE55D3D-AA24-CF53-6679-29B3C83F7646}"/>
          </ac:spMkLst>
        </pc:spChg>
      </pc:sldChg>
      <pc:sldChg chg="addSp delSp modSp mod modClrScheme chgLayout">
        <pc:chgData name="Lauren Yearsley (2405414)" userId="S::2405414@student.uwtsd.ac.uk::62ab86de-c56f-4db9-ba11-f2e719569363" providerId="AD" clId="Web-{D054F324-AB66-A2AE-2D27-D8EABB4F284D}" dt="2024-12-13T13:11:46.247" v="1200"/>
        <pc:sldMkLst>
          <pc:docMk/>
          <pc:sldMk cId="3969996159" sldId="319"/>
        </pc:sldMkLst>
        <pc:spChg chg="mod ord">
          <ac:chgData name="Lauren Yearsley (2405414)" userId="S::2405414@student.uwtsd.ac.uk::62ab86de-c56f-4db9-ba11-f2e719569363" providerId="AD" clId="Web-{D054F324-AB66-A2AE-2D27-D8EABB4F284D}" dt="2024-12-11T21:01:42.757" v="1180"/>
          <ac:spMkLst>
            <pc:docMk/>
            <pc:sldMk cId="3969996159" sldId="319"/>
            <ac:spMk id="2" creationId="{A913EEC9-16E3-6C86-97D0-A7EC7EA09CDA}"/>
          </ac:spMkLst>
        </pc:spChg>
        <pc:spChg chg="mod ord">
          <ac:chgData name="Lauren Yearsley (2405414)" userId="S::2405414@student.uwtsd.ac.uk::62ab86de-c56f-4db9-ba11-f2e719569363" providerId="AD" clId="Web-{D054F324-AB66-A2AE-2D27-D8EABB4F284D}" dt="2024-12-13T13:11:43.090" v="1198" actId="20577"/>
          <ac:spMkLst>
            <pc:docMk/>
            <pc:sldMk cId="3969996159" sldId="319"/>
            <ac:spMk id="4" creationId="{97DCC342-9FD1-7055-EAAC-008DC851B13F}"/>
          </ac:spMkLst>
        </pc:spChg>
        <pc:spChg chg="mod ord">
          <ac:chgData name="Lauren Yearsley (2405414)" userId="S::2405414@student.uwtsd.ac.uk::62ab86de-c56f-4db9-ba11-f2e719569363" providerId="AD" clId="Web-{D054F324-AB66-A2AE-2D27-D8EABB4F284D}" dt="2024-12-13T13:11:45.278" v="1199" actId="20577"/>
          <ac:spMkLst>
            <pc:docMk/>
            <pc:sldMk cId="3969996159" sldId="319"/>
            <ac:spMk id="5" creationId="{2136FCF6-982C-CC37-9625-3EBFC7E7DD13}"/>
          </ac:spMkLst>
        </pc:spChg>
      </pc:sldChg>
      <pc:sldChg chg="modSp mod modClrScheme chgLayout">
        <pc:chgData name="Lauren Yearsley (2405414)" userId="S::2405414@student.uwtsd.ac.uk::62ab86de-c56f-4db9-ba11-f2e719569363" providerId="AD" clId="Web-{D054F324-AB66-A2AE-2D27-D8EABB4F284D}" dt="2024-12-11T21:01:42.757" v="1180"/>
        <pc:sldMkLst>
          <pc:docMk/>
          <pc:sldMk cId="2498021601" sldId="321"/>
        </pc:sldMkLst>
        <pc:spChg chg="mod ord">
          <ac:chgData name="Lauren Yearsley (2405414)" userId="S::2405414@student.uwtsd.ac.uk::62ab86de-c56f-4db9-ba11-f2e719569363" providerId="AD" clId="Web-{D054F324-AB66-A2AE-2D27-D8EABB4F284D}" dt="2024-12-11T21:01:42.757" v="1180"/>
          <ac:spMkLst>
            <pc:docMk/>
            <pc:sldMk cId="2498021601" sldId="321"/>
            <ac:spMk id="2" creationId="{1DCFAD14-1AAA-8CDA-A49B-523FD6C66F35}"/>
          </ac:spMkLst>
        </pc:spChg>
        <pc:spChg chg="mod ord">
          <ac:chgData name="Lauren Yearsley (2405414)" userId="S::2405414@student.uwtsd.ac.uk::62ab86de-c56f-4db9-ba11-f2e719569363" providerId="AD" clId="Web-{D054F324-AB66-A2AE-2D27-D8EABB4F284D}" dt="2024-12-11T21:01:42.757" v="1180"/>
          <ac:spMkLst>
            <pc:docMk/>
            <pc:sldMk cId="2498021601" sldId="321"/>
            <ac:spMk id="12" creationId="{288BD9B8-D6A6-D55A-830D-4D3CC2DC3933}"/>
          </ac:spMkLst>
        </pc:spChg>
      </pc:sldChg>
      <pc:sldChg chg="modSp mod modClrScheme chgLayout">
        <pc:chgData name="Lauren Yearsley (2405414)" userId="S::2405414@student.uwtsd.ac.uk::62ab86de-c56f-4db9-ba11-f2e719569363" providerId="AD" clId="Web-{D054F324-AB66-A2AE-2D27-D8EABB4F284D}" dt="2024-12-11T21:01:42.757" v="1180"/>
        <pc:sldMkLst>
          <pc:docMk/>
          <pc:sldMk cId="1686213229" sldId="322"/>
        </pc:sldMkLst>
        <pc:spChg chg="mod ord">
          <ac:chgData name="Lauren Yearsley (2405414)" userId="S::2405414@student.uwtsd.ac.uk::62ab86de-c56f-4db9-ba11-f2e719569363" providerId="AD" clId="Web-{D054F324-AB66-A2AE-2D27-D8EABB4F284D}" dt="2024-12-11T21:01:42.757" v="1180"/>
          <ac:spMkLst>
            <pc:docMk/>
            <pc:sldMk cId="1686213229" sldId="322"/>
            <ac:spMk id="3" creationId="{AC21286A-7B29-3B58-1636-0F45723890AB}"/>
          </ac:spMkLst>
        </pc:spChg>
        <pc:spChg chg="mod ord">
          <ac:chgData name="Lauren Yearsley (2405414)" userId="S::2405414@student.uwtsd.ac.uk::62ab86de-c56f-4db9-ba11-f2e719569363" providerId="AD" clId="Web-{D054F324-AB66-A2AE-2D27-D8EABB4F284D}" dt="2024-12-11T21:01:42.757" v="1180"/>
          <ac:spMkLst>
            <pc:docMk/>
            <pc:sldMk cId="1686213229" sldId="322"/>
            <ac:spMk id="6" creationId="{0182A448-E0EC-D4C2-37A6-F03F22122D97}"/>
          </ac:spMkLst>
        </pc:spChg>
      </pc:sldChg>
      <pc:sldChg chg="new del">
        <pc:chgData name="Lauren Yearsley (2405414)" userId="S::2405414@student.uwtsd.ac.uk::62ab86de-c56f-4db9-ba11-f2e719569363" providerId="AD" clId="Web-{D054F324-AB66-A2AE-2D27-D8EABB4F284D}" dt="2024-12-13T20:49:39.227" v="1863"/>
        <pc:sldMkLst>
          <pc:docMk/>
          <pc:sldMk cId="2083906373" sldId="323"/>
        </pc:sldMkLst>
      </pc:sldChg>
      <pc:sldChg chg="addSp delSp modSp add ord replId">
        <pc:chgData name="Lauren Yearsley (2405414)" userId="S::2405414@student.uwtsd.ac.uk::62ab86de-c56f-4db9-ba11-f2e719569363" providerId="AD" clId="Web-{D054F324-AB66-A2AE-2D27-D8EABB4F284D}" dt="2024-12-13T20:51:41.825" v="1885"/>
        <pc:sldMkLst>
          <pc:docMk/>
          <pc:sldMk cId="2241394684" sldId="324"/>
        </pc:sldMkLst>
      </pc:sldChg>
      <pc:sldChg chg="modSp add replId">
        <pc:chgData name="Lauren Yearsley (2405414)" userId="S::2405414@student.uwtsd.ac.uk::62ab86de-c56f-4db9-ba11-f2e719569363" providerId="AD" clId="Web-{D054F324-AB66-A2AE-2D27-D8EABB4F284D}" dt="2024-12-13T20:50:47.729" v="1882" actId="20577"/>
        <pc:sldMkLst>
          <pc:docMk/>
          <pc:sldMk cId="2728071013" sldId="325"/>
        </pc:sldMkLst>
      </pc:sldChg>
      <pc:sldMasterChg chg="del delSldLayout">
        <pc:chgData name="Lauren Yearsley (2405414)" userId="S::2405414@student.uwtsd.ac.uk::62ab86de-c56f-4db9-ba11-f2e719569363" providerId="AD" clId="Web-{D054F324-AB66-A2AE-2D27-D8EABB4F284D}" dt="2024-12-11T21:00:49.504" v="1173"/>
        <pc:sldMasterMkLst>
          <pc:docMk/>
          <pc:sldMasterMk cId="2458975788" sldId="2147483693"/>
        </pc:sldMasterMkLst>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3618813197" sldId="2147483694"/>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2274361832" sldId="2147483695"/>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1923602732" sldId="2147483696"/>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596618767" sldId="2147483697"/>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163626541" sldId="2147483698"/>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974152651" sldId="2147483699"/>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120416957" sldId="2147483700"/>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1529972352" sldId="2147483701"/>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3698648838" sldId="2147483702"/>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1630677990" sldId="2147483703"/>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3021890966" sldId="2147483704"/>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1487733005" sldId="2147483705"/>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261835463" sldId="2147483706"/>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2195556780" sldId="2147483707"/>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3595718616" sldId="2147483708"/>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413450598" sldId="2147483709"/>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1636572078" sldId="2147483710"/>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2862369795" sldId="2147483711"/>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3078105696" sldId="2147483712"/>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1994881139" sldId="2147483713"/>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2416186833" sldId="2147483714"/>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367424492" sldId="2147483715"/>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2769900477" sldId="2147483716"/>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4092008934" sldId="2147483717"/>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3017935970" sldId="2147483718"/>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2978879262" sldId="2147483719"/>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4197273163" sldId="2147483720"/>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1209984701" sldId="2147483721"/>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4171051890" sldId="2147483722"/>
          </pc:sldLayoutMkLst>
        </pc:sldLayoutChg>
      </pc:sldMasterChg>
      <pc:sldMasterChg chg="add del addSldLayout delSldLayout modSldLayout">
        <pc:chgData name="Lauren Yearsley (2405414)" userId="S::2405414@student.uwtsd.ac.uk::62ab86de-c56f-4db9-ba11-f2e719569363" providerId="AD" clId="Web-{D054F324-AB66-A2AE-2D27-D8EABB4F284D}" dt="2024-12-11T21:00:56.973" v="1174"/>
        <pc:sldMasterMkLst>
          <pc:docMk/>
          <pc:sldMasterMk cId="2730491341" sldId="2147483723"/>
        </pc:sldMasterMkLst>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2471842407" sldId="2147483724"/>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1373656547" sldId="2147483725"/>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2298112200" sldId="2147483726"/>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1299005790" sldId="2147483727"/>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3517118720" sldId="2147483728"/>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2670825329" sldId="2147483729"/>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1767240896" sldId="2147483730"/>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1657258378" sldId="2147483731"/>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3387558625" sldId="2147483732"/>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2362809815" sldId="2147483733"/>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2089380382" sldId="2147483734"/>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662416734" sldId="2147483735"/>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450645289" sldId="2147483736"/>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979139182" sldId="2147483737"/>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1762993309" sldId="2147483738"/>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1315188755" sldId="2147483739"/>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1006069480" sldId="2147483740"/>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2263333113" sldId="2147483741"/>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2464421231" sldId="2147483742"/>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1607338031" sldId="2147483743"/>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3628330543" sldId="2147483744"/>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1723537117" sldId="2147483745"/>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22409727" sldId="2147483746"/>
          </pc:sldLayoutMkLst>
        </pc:sldLayoutChg>
      </pc:sldMasterChg>
      <pc:sldMasterChg chg="add del addSldLayout delSldLayout modSldLayout">
        <pc:chgData name="Lauren Yearsley (2405414)" userId="S::2405414@student.uwtsd.ac.uk::62ab86de-c56f-4db9-ba11-f2e719569363" providerId="AD" clId="Web-{D054F324-AB66-A2AE-2D27-D8EABB4F284D}" dt="2024-12-11T21:01:06.130" v="1175"/>
        <pc:sldMasterMkLst>
          <pc:docMk/>
          <pc:sldMasterMk cId="2230527064" sldId="2147483747"/>
        </pc:sldMasterMkLst>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3936593262" sldId="2147483748"/>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3400516361" sldId="2147483749"/>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2134173570" sldId="2147483750"/>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1749785341" sldId="2147483751"/>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80305947" sldId="2147483752"/>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1353222013" sldId="2147483753"/>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4174542728" sldId="2147483754"/>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4233283790" sldId="2147483755"/>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652230487" sldId="2147483756"/>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330572674" sldId="2147483757"/>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4125046104" sldId="2147483758"/>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1742265955" sldId="2147483759"/>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1772713843" sldId="2147483760"/>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324886208" sldId="2147483761"/>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1699470177" sldId="2147483762"/>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1173843446" sldId="2147483763"/>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422015134" sldId="2147483764"/>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3907273449" sldId="2147483765"/>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1488757180" sldId="2147483766"/>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304466314" sldId="2147483767"/>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3341273471" sldId="2147483768"/>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1587212192" sldId="2147483769"/>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1006860996" sldId="2147483770"/>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93073222" sldId="2147483771"/>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1978759865" sldId="2147483772"/>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1256646887" sldId="2147483773"/>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2043155573" sldId="2147483774"/>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4012196017" sldId="2147483775"/>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2871546919" sldId="2147483776"/>
          </pc:sldLayoutMkLst>
        </pc:sldLayoutChg>
      </pc:sldMasterChg>
      <pc:sldMasterChg chg="add del addSldLayout delSldLayout modSldLayout">
        <pc:chgData name="Lauren Yearsley (2405414)" userId="S::2405414@student.uwtsd.ac.uk::62ab86de-c56f-4db9-ba11-f2e719569363" providerId="AD" clId="Web-{D054F324-AB66-A2AE-2D27-D8EABB4F284D}" dt="2024-12-11T21:01:15.380" v="1176"/>
        <pc:sldMasterMkLst>
          <pc:docMk/>
          <pc:sldMasterMk cId="1334498115" sldId="2147483777"/>
        </pc:sldMasterMkLst>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3639202156" sldId="2147483778"/>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2690591100" sldId="2147483779"/>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2403974341" sldId="2147483780"/>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3171683990" sldId="2147483781"/>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1115317494" sldId="2147483782"/>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2513923852" sldId="2147483783"/>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536382992" sldId="2147483784"/>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1514663033" sldId="2147483785"/>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2432781313" sldId="2147483786"/>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2516635994" sldId="2147483787"/>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1986339691" sldId="2147483788"/>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196398906" sldId="2147483789"/>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2054559694" sldId="2147483790"/>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75336265" sldId="2147483791"/>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3272638393" sldId="2147483792"/>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3292924949" sldId="2147483793"/>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2130962811" sldId="2147483794"/>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1911786486" sldId="2147483795"/>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3375428639" sldId="2147483796"/>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2245654085" sldId="2147483797"/>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390971489" sldId="2147483798"/>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1349651616" sldId="2147483799"/>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847195287" sldId="2147483800"/>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4073170879" sldId="2147483801"/>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895223362" sldId="2147483802"/>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3278784372" sldId="2147483803"/>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3719796957" sldId="2147483804"/>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3454023435" sldId="2147483805"/>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388583880" sldId="2147483806"/>
          </pc:sldLayoutMkLst>
        </pc:sldLayoutChg>
      </pc:sldMasterChg>
      <pc:sldMasterChg chg="add del addSldLayout delSldLayout modSldLayout">
        <pc:chgData name="Lauren Yearsley (2405414)" userId="S::2405414@student.uwtsd.ac.uk::62ab86de-c56f-4db9-ba11-f2e719569363" providerId="AD" clId="Web-{D054F324-AB66-A2AE-2D27-D8EABB4F284D}" dt="2024-12-11T21:01:20.834" v="1177"/>
        <pc:sldMasterMkLst>
          <pc:docMk/>
          <pc:sldMasterMk cId="4085628775" sldId="2147483807"/>
        </pc:sldMasterMkLst>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3907933358" sldId="2147483808"/>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3599896267" sldId="2147483809"/>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3894758037" sldId="2147483810"/>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2898320628" sldId="2147483811"/>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3736827364" sldId="2147483812"/>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1826689212" sldId="2147483813"/>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226697309" sldId="2147483814"/>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3625616547" sldId="2147483815"/>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3782369850" sldId="2147483816"/>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1796767594" sldId="2147483817"/>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2439183691" sldId="2147483818"/>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1546703180" sldId="2147483819"/>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1982786935" sldId="2147483820"/>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650798485" sldId="2147483821"/>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2973483179" sldId="2147483822"/>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2163992586" sldId="2147483823"/>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43429283" sldId="2147483824"/>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1352954336" sldId="2147483825"/>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3436677229" sldId="2147483826"/>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2417016164" sldId="2147483827"/>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3020551704" sldId="2147483828"/>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3639785039" sldId="2147483829"/>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186137933" sldId="2147483830"/>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737711044" sldId="2147483831"/>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1053770678" sldId="2147483832"/>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140185814" sldId="2147483833"/>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1243734841" sldId="2147483834"/>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665109781" sldId="2147483835"/>
          </pc:sldLayoutMkLst>
        </pc:sldLayoutChg>
      </pc:sldMasterChg>
      <pc:sldMasterChg chg="add del addSldLayout delSldLayout modSldLayout">
        <pc:chgData name="Lauren Yearsley (2405414)" userId="S::2405414@student.uwtsd.ac.uk::62ab86de-c56f-4db9-ba11-f2e719569363" providerId="AD" clId="Web-{D054F324-AB66-A2AE-2D27-D8EABB4F284D}" dt="2024-12-11T21:01:25.116" v="1178"/>
        <pc:sldMasterMkLst>
          <pc:docMk/>
          <pc:sldMasterMk cId="2760452001" sldId="2147483836"/>
        </pc:sldMasterMkLst>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2450616607" sldId="2147483837"/>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829678056" sldId="2147483838"/>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1639799787" sldId="2147483839"/>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1558562036" sldId="2147483840"/>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1025215679" sldId="2147483841"/>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2555332059" sldId="2147483842"/>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4108894972" sldId="2147483843"/>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1771285236" sldId="2147483844"/>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3303326237" sldId="2147483845"/>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4061033113" sldId="2147483846"/>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337705459" sldId="2147483847"/>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1566179334" sldId="2147483848"/>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2003569877" sldId="2147483849"/>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451686137" sldId="2147483850"/>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3259021966" sldId="2147483851"/>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3828554464" sldId="2147483852"/>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751178171" sldId="2147483853"/>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897309742" sldId="2147483854"/>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2379233009" sldId="2147483855"/>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122672956" sldId="2147483856"/>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3359258098" sldId="2147483857"/>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2236691389" sldId="2147483858"/>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2309609842" sldId="2147483859"/>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2790085854" sldId="2147483860"/>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3780600264" sldId="2147483861"/>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1678652243" sldId="2147483862"/>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2218720658" sldId="2147483863"/>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714771381" sldId="2147483864"/>
          </pc:sldLayoutMkLst>
        </pc:sldLayoutChg>
      </pc:sldMasterChg>
      <pc:sldMasterChg chg="add del addSldLayout delSldLayout modSldLayout">
        <pc:chgData name="Lauren Yearsley (2405414)" userId="S::2405414@student.uwtsd.ac.uk::62ab86de-c56f-4db9-ba11-f2e719569363" providerId="AD" clId="Web-{D054F324-AB66-A2AE-2D27-D8EABB4F284D}" dt="2024-12-11T21:01:35.538" v="1179"/>
        <pc:sldMasterMkLst>
          <pc:docMk/>
          <pc:sldMasterMk cId="3899294260" sldId="2147483865"/>
        </pc:sldMasterMkLst>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1550563267" sldId="2147483866"/>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1170254849" sldId="2147483867"/>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1582229164" sldId="2147483868"/>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1132792896" sldId="2147483869"/>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3521100377" sldId="2147483870"/>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3653888438" sldId="2147483871"/>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1384520561" sldId="2147483872"/>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1830151290" sldId="2147483873"/>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3641378803" sldId="2147483874"/>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2355385980" sldId="2147483875"/>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672816302" sldId="2147483876"/>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3705663487" sldId="2147483877"/>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2828189621" sldId="2147483878"/>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2562025389" sldId="2147483879"/>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1846627088" sldId="2147483880"/>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2766014639" sldId="2147483881"/>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1825789487" sldId="2147483882"/>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3716167247" sldId="2147483883"/>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832760942" sldId="2147483884"/>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634777165" sldId="2147483885"/>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1063593694" sldId="2147483886"/>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285902314" sldId="2147483887"/>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2148712342" sldId="2147483888"/>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464909071" sldId="2147483889"/>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3712887845" sldId="2147483890"/>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2560729093" sldId="2147483891"/>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1059631023" sldId="2147483892"/>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508398741" sldId="2147483893"/>
          </pc:sldLayoutMkLst>
        </pc:sldLayoutChg>
      </pc:sldMasterChg>
      <pc:sldMasterChg chg="add del addSldLayout delSldLayout modSldLayout">
        <pc:chgData name="Lauren Yearsley (2405414)" userId="S::2405414@student.uwtsd.ac.uk::62ab86de-c56f-4db9-ba11-f2e719569363" providerId="AD" clId="Web-{D054F324-AB66-A2AE-2D27-D8EABB4F284D}" dt="2024-12-11T21:01:42.757" v="1180"/>
        <pc:sldMasterMkLst>
          <pc:docMk/>
          <pc:sldMasterMk cId="3338999052" sldId="2147483894"/>
        </pc:sldMasterMkLst>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2686119112" sldId="2147483895"/>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2054987288" sldId="2147483896"/>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343448492" sldId="2147483897"/>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3418257513" sldId="2147483898"/>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2705822939" sldId="2147483899"/>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787851357" sldId="2147483900"/>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2547899757" sldId="2147483901"/>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2384277240" sldId="2147483902"/>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3623079410" sldId="2147483903"/>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2657947164" sldId="2147483904"/>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640037479" sldId="2147483905"/>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867616276" sldId="2147483906"/>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3087657628" sldId="2147483907"/>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2167203088" sldId="2147483908"/>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1023572166" sldId="2147483909"/>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3751167313" sldId="2147483910"/>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1170535024" sldId="2147483911"/>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3450919867" sldId="2147483912"/>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1990337066" sldId="2147483913"/>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2576020734" sldId="2147483914"/>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4094000501" sldId="2147483915"/>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4252216404" sldId="2147483916"/>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1444742180" sldId="2147483917"/>
          </pc:sldLayoutMkLst>
        </pc:sldLayoutChg>
      </pc:sldMasterChg>
      <pc:sldMasterChg chg="add addSldLayout modSldLayout">
        <pc:chgData name="Lauren Yearsley (2405414)" userId="S::2405414@student.uwtsd.ac.uk::62ab86de-c56f-4db9-ba11-f2e719569363" providerId="AD" clId="Web-{D054F324-AB66-A2AE-2D27-D8EABB4F284D}" dt="2024-12-11T21:01:42.757" v="1180"/>
        <pc:sldMasterMkLst>
          <pc:docMk/>
          <pc:sldMasterMk cId="3909620354" sldId="2147483918"/>
        </pc:sldMasterMkLst>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3188801621" sldId="2147483919"/>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747872294" sldId="2147483920"/>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3402060992" sldId="2147483921"/>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307909744" sldId="2147483922"/>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1996462021" sldId="2147483923"/>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2802511053" sldId="2147483924"/>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236723478" sldId="2147483925"/>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3728755103" sldId="2147483926"/>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2460250861" sldId="2147483927"/>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131154946" sldId="2147483928"/>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1959952180" sldId="2147483929"/>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428980558" sldId="2147483930"/>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1952313479" sldId="2147483931"/>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2221783396" sldId="2147483932"/>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3473002407" sldId="2147483933"/>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1185158427" sldId="2147483934"/>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1768536969" sldId="2147483935"/>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1703696829" sldId="2147483936"/>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2937385059" sldId="2147483937"/>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3293365185" sldId="2147483938"/>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1320410791" sldId="2147483939"/>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2360175618" sldId="2147483940"/>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4213581066" sldId="2147483941"/>
          </pc:sldLayoutMkLst>
        </pc:sldLayoutChg>
      </pc:sldMasterChg>
    </pc:docChg>
  </pc:docChgLst>
  <pc:docChgLst>
    <pc:chgData name="Elizabeth Halls" userId="S::elizabeth.halls@uwtsd.ac.uk::dde1d3aa-8670-4174-8d7c-d5fe36b3585c" providerId="AD" clId="Web-{0E11766E-2535-8B34-9F91-593166E6E475}"/>
    <pc:docChg chg="modSld">
      <pc:chgData name="Elizabeth Halls" userId="S::elizabeth.halls@uwtsd.ac.uk::dde1d3aa-8670-4174-8d7c-d5fe36b3585c" providerId="AD" clId="Web-{0E11766E-2535-8B34-9F91-593166E6E475}" dt="2024-12-20T12:33:36.610" v="172" actId="20577"/>
      <pc:docMkLst>
        <pc:docMk/>
      </pc:docMkLst>
      <pc:sldChg chg="modSp">
        <pc:chgData name="Elizabeth Halls" userId="S::elizabeth.halls@uwtsd.ac.uk::dde1d3aa-8670-4174-8d7c-d5fe36b3585c" providerId="AD" clId="Web-{0E11766E-2535-8B34-9F91-593166E6E475}" dt="2024-12-20T12:21:01.738" v="57" actId="20577"/>
        <pc:sldMkLst>
          <pc:docMk/>
          <pc:sldMk cId="2952923800" sldId="281"/>
        </pc:sldMkLst>
        <pc:spChg chg="mod">
          <ac:chgData name="Elizabeth Halls" userId="S::elizabeth.halls@uwtsd.ac.uk::dde1d3aa-8670-4174-8d7c-d5fe36b3585c" providerId="AD" clId="Web-{0E11766E-2535-8B34-9F91-593166E6E475}" dt="2024-12-20T12:20:31.033" v="53" actId="20577"/>
          <ac:spMkLst>
            <pc:docMk/>
            <pc:sldMk cId="2952923800" sldId="281"/>
            <ac:spMk id="4" creationId="{C7C5A14D-6480-E410-81AC-374FD3A66679}"/>
          </ac:spMkLst>
        </pc:spChg>
        <pc:spChg chg="mod">
          <ac:chgData name="Elizabeth Halls" userId="S::elizabeth.halls@uwtsd.ac.uk::dde1d3aa-8670-4174-8d7c-d5fe36b3585c" providerId="AD" clId="Web-{0E11766E-2535-8B34-9F91-593166E6E475}" dt="2024-12-20T12:21:01.738" v="57" actId="20577"/>
          <ac:spMkLst>
            <pc:docMk/>
            <pc:sldMk cId="2952923800" sldId="281"/>
            <ac:spMk id="5" creationId="{25BC02A1-BA29-5D18-A999-03B3DA99DF41}"/>
          </ac:spMkLst>
        </pc:spChg>
      </pc:sldChg>
      <pc:sldChg chg="modSp">
        <pc:chgData name="Elizabeth Halls" userId="S::elizabeth.halls@uwtsd.ac.uk::dde1d3aa-8670-4174-8d7c-d5fe36b3585c" providerId="AD" clId="Web-{0E11766E-2535-8B34-9F91-593166E6E475}" dt="2024-12-20T12:33:36.610" v="172" actId="20577"/>
        <pc:sldMkLst>
          <pc:docMk/>
          <pc:sldMk cId="1131718056" sldId="314"/>
        </pc:sldMkLst>
        <pc:spChg chg="mod">
          <ac:chgData name="Elizabeth Halls" userId="S::elizabeth.halls@uwtsd.ac.uk::dde1d3aa-8670-4174-8d7c-d5fe36b3585c" providerId="AD" clId="Web-{0E11766E-2535-8B34-9F91-593166E6E475}" dt="2024-12-20T12:26:44.516" v="102" actId="20577"/>
          <ac:spMkLst>
            <pc:docMk/>
            <pc:sldMk cId="1131718056" sldId="314"/>
            <ac:spMk id="2" creationId="{91D2EB3C-3B16-3AE2-DB72-DBD185892927}"/>
          </ac:spMkLst>
        </pc:spChg>
        <pc:spChg chg="mod">
          <ac:chgData name="Elizabeth Halls" userId="S::elizabeth.halls@uwtsd.ac.uk::dde1d3aa-8670-4174-8d7c-d5fe36b3585c" providerId="AD" clId="Web-{0E11766E-2535-8B34-9F91-593166E6E475}" dt="2024-12-20T12:33:36.610" v="172" actId="20577"/>
          <ac:spMkLst>
            <pc:docMk/>
            <pc:sldMk cId="1131718056" sldId="314"/>
            <ac:spMk id="4" creationId="{BDDD6BDC-E008-6AB7-55A1-46ED9BCF054F}"/>
          </ac:spMkLst>
        </pc:spChg>
      </pc:sldChg>
      <pc:sldChg chg="modSp">
        <pc:chgData name="Elizabeth Halls" userId="S::elizabeth.halls@uwtsd.ac.uk::dde1d3aa-8670-4174-8d7c-d5fe36b3585c" providerId="AD" clId="Web-{0E11766E-2535-8B34-9F91-593166E6E475}" dt="2024-12-20T12:25:01.481" v="100" actId="20577"/>
        <pc:sldMkLst>
          <pc:docMk/>
          <pc:sldMk cId="2241394684" sldId="324"/>
        </pc:sldMkLst>
      </pc:sldChg>
      <pc:sldChg chg="modSp">
        <pc:chgData name="Elizabeth Halls" userId="S::elizabeth.halls@uwtsd.ac.uk::dde1d3aa-8670-4174-8d7c-d5fe36b3585c" providerId="AD" clId="Web-{0E11766E-2535-8B34-9F91-593166E6E475}" dt="2024-12-20T12:24:48.512" v="96" actId="20577"/>
        <pc:sldMkLst>
          <pc:docMk/>
          <pc:sldMk cId="2728071013" sldId="325"/>
        </pc:sldMkLst>
      </pc:sldChg>
    </pc:docChg>
  </pc:docChgLst>
  <pc:docChgLst>
    <pc:chgData name="Lauren Yearsley (2405414)" userId="S::2405414@student.uwtsd.ac.uk::62ab86de-c56f-4db9-ba11-f2e719569363" providerId="AD" clId="Web-{A3579C0B-76BC-C92E-C4EB-2929081A5FF2}"/>
    <pc:docChg chg="modSld">
      <pc:chgData name="Lauren Yearsley (2405414)" userId="S::2405414@student.uwtsd.ac.uk::62ab86de-c56f-4db9-ba11-f2e719569363" providerId="AD" clId="Web-{A3579C0B-76BC-C92E-C4EB-2929081A5FF2}" dt="2025-01-17T21:59:36.719" v="14" actId="20577"/>
      <pc:docMkLst>
        <pc:docMk/>
      </pc:docMkLst>
      <pc:sldChg chg="modSp">
        <pc:chgData name="Lauren Yearsley (2405414)" userId="S::2405414@student.uwtsd.ac.uk::62ab86de-c56f-4db9-ba11-f2e719569363" providerId="AD" clId="Web-{A3579C0B-76BC-C92E-C4EB-2929081A5FF2}" dt="2025-01-17T21:59:09.687" v="7" actId="1076"/>
        <pc:sldMkLst>
          <pc:docMk/>
          <pc:sldMk cId="2275463260" sldId="336"/>
        </pc:sldMkLst>
        <pc:spChg chg="mod">
          <ac:chgData name="Lauren Yearsley (2405414)" userId="S::2405414@student.uwtsd.ac.uk::62ab86de-c56f-4db9-ba11-f2e719569363" providerId="AD" clId="Web-{A3579C0B-76BC-C92E-C4EB-2929081A5FF2}" dt="2025-01-17T21:58:48.859" v="4" actId="1076"/>
          <ac:spMkLst>
            <pc:docMk/>
            <pc:sldMk cId="2275463260" sldId="336"/>
            <ac:spMk id="4" creationId="{6574E798-C9CF-3847-4001-D0B3A65BD9C5}"/>
          </ac:spMkLst>
        </pc:spChg>
        <pc:spChg chg="mod">
          <ac:chgData name="Lauren Yearsley (2405414)" userId="S::2405414@student.uwtsd.ac.uk::62ab86de-c56f-4db9-ba11-f2e719569363" providerId="AD" clId="Web-{A3579C0B-76BC-C92E-C4EB-2929081A5FF2}" dt="2025-01-17T21:59:09.687" v="7" actId="1076"/>
          <ac:spMkLst>
            <pc:docMk/>
            <pc:sldMk cId="2275463260" sldId="336"/>
            <ac:spMk id="7" creationId="{CE19CC9C-9BA4-7356-A631-8E8218F1EE43}"/>
          </ac:spMkLst>
        </pc:spChg>
        <pc:picChg chg="mod">
          <ac:chgData name="Lauren Yearsley (2405414)" userId="S::2405414@student.uwtsd.ac.uk::62ab86de-c56f-4db9-ba11-f2e719569363" providerId="AD" clId="Web-{A3579C0B-76BC-C92E-C4EB-2929081A5FF2}" dt="2025-01-17T21:59:01.031" v="6" actId="1076"/>
          <ac:picMkLst>
            <pc:docMk/>
            <pc:sldMk cId="2275463260" sldId="336"/>
            <ac:picMk id="6" creationId="{01FD74F5-86B8-B8F3-B662-27F0C748B144}"/>
          </ac:picMkLst>
        </pc:picChg>
      </pc:sldChg>
      <pc:sldChg chg="modSp">
        <pc:chgData name="Lauren Yearsley (2405414)" userId="S::2405414@student.uwtsd.ac.uk::62ab86de-c56f-4db9-ba11-f2e719569363" providerId="AD" clId="Web-{A3579C0B-76BC-C92E-C4EB-2929081A5FF2}" dt="2025-01-17T21:59:36.719" v="14" actId="20577"/>
        <pc:sldMkLst>
          <pc:docMk/>
          <pc:sldMk cId="3808900929" sldId="344"/>
        </pc:sldMkLst>
        <pc:spChg chg="mod">
          <ac:chgData name="Lauren Yearsley (2405414)" userId="S::2405414@student.uwtsd.ac.uk::62ab86de-c56f-4db9-ba11-f2e719569363" providerId="AD" clId="Web-{A3579C0B-76BC-C92E-C4EB-2929081A5FF2}" dt="2025-01-17T21:59:36.719" v="14" actId="20577"/>
          <ac:spMkLst>
            <pc:docMk/>
            <pc:sldMk cId="3808900929" sldId="344"/>
            <ac:spMk id="2" creationId="{3E93750A-7FC9-5D50-1582-77B40C193814}"/>
          </ac:spMkLst>
        </pc:spChg>
      </pc:sldChg>
    </pc:docChg>
  </pc:docChgLst>
  <pc:docChgLst>
    <pc:chgData name="Elizabeth Halls" userId="S::elizabeth.halls@uwtsd.ac.uk::dde1d3aa-8670-4174-8d7c-d5fe36b3585c" providerId="AD" clId="Web-{FC6713F8-F32D-3FA7-EC00-CA26A8DD4C74}"/>
    <pc:docChg chg="modSld">
      <pc:chgData name="Elizabeth Halls" userId="S::elizabeth.halls@uwtsd.ac.uk::dde1d3aa-8670-4174-8d7c-d5fe36b3585c" providerId="AD" clId="Web-{FC6713F8-F32D-3FA7-EC00-CA26A8DD4C74}" dt="2025-01-14T12:25:48.185" v="711"/>
      <pc:docMkLst>
        <pc:docMk/>
      </pc:docMkLst>
      <pc:sldChg chg="modSp">
        <pc:chgData name="Elizabeth Halls" userId="S::elizabeth.halls@uwtsd.ac.uk::dde1d3aa-8670-4174-8d7c-d5fe36b3585c" providerId="AD" clId="Web-{FC6713F8-F32D-3FA7-EC00-CA26A8DD4C74}" dt="2025-01-14T12:13:06.048" v="127" actId="20577"/>
        <pc:sldMkLst>
          <pc:docMk/>
          <pc:sldMk cId="2952923800" sldId="281"/>
        </pc:sldMkLst>
        <pc:spChg chg="mod">
          <ac:chgData name="Elizabeth Halls" userId="S::elizabeth.halls@uwtsd.ac.uk::dde1d3aa-8670-4174-8d7c-d5fe36b3585c" providerId="AD" clId="Web-{FC6713F8-F32D-3FA7-EC00-CA26A8DD4C74}" dt="2025-01-14T12:11:44.451" v="100" actId="20577"/>
          <ac:spMkLst>
            <pc:docMk/>
            <pc:sldMk cId="2952923800" sldId="281"/>
            <ac:spMk id="4" creationId="{C7C5A14D-6480-E410-81AC-374FD3A66679}"/>
          </ac:spMkLst>
        </pc:spChg>
        <pc:spChg chg="mod">
          <ac:chgData name="Elizabeth Halls" userId="S::elizabeth.halls@uwtsd.ac.uk::dde1d3aa-8670-4174-8d7c-d5fe36b3585c" providerId="AD" clId="Web-{FC6713F8-F32D-3FA7-EC00-CA26A8DD4C74}" dt="2025-01-14T12:08:53.382" v="45" actId="20577"/>
          <ac:spMkLst>
            <pc:docMk/>
            <pc:sldMk cId="2952923800" sldId="281"/>
            <ac:spMk id="5" creationId="{25BC02A1-BA29-5D18-A999-03B3DA99DF41}"/>
          </ac:spMkLst>
        </pc:spChg>
        <pc:spChg chg="mod">
          <ac:chgData name="Elizabeth Halls" userId="S::elizabeth.halls@uwtsd.ac.uk::dde1d3aa-8670-4174-8d7c-d5fe36b3585c" providerId="AD" clId="Web-{FC6713F8-F32D-3FA7-EC00-CA26A8DD4C74}" dt="2025-01-14T12:13:06.048" v="127" actId="20577"/>
          <ac:spMkLst>
            <pc:docMk/>
            <pc:sldMk cId="2952923800" sldId="281"/>
            <ac:spMk id="6" creationId="{C985E2E2-9318-8D70-93CF-267318BB630E}"/>
          </ac:spMkLst>
        </pc:spChg>
        <pc:spChg chg="mod">
          <ac:chgData name="Elizabeth Halls" userId="S::elizabeth.halls@uwtsd.ac.uk::dde1d3aa-8670-4174-8d7c-d5fe36b3585c" providerId="AD" clId="Web-{FC6713F8-F32D-3FA7-EC00-CA26A8DD4C74}" dt="2025-01-14T12:03:33.246" v="5" actId="20577"/>
          <ac:spMkLst>
            <pc:docMk/>
            <pc:sldMk cId="2952923800" sldId="281"/>
            <ac:spMk id="9" creationId="{8B355738-01A9-E1A5-AC30-E1670CD926FF}"/>
          </ac:spMkLst>
        </pc:spChg>
      </pc:sldChg>
      <pc:sldChg chg="modSp">
        <pc:chgData name="Elizabeth Halls" userId="S::elizabeth.halls@uwtsd.ac.uk::dde1d3aa-8670-4174-8d7c-d5fe36b3585c" providerId="AD" clId="Web-{FC6713F8-F32D-3FA7-EC00-CA26A8DD4C74}" dt="2025-01-14T12:17:15.995" v="257" actId="20577"/>
        <pc:sldMkLst>
          <pc:docMk/>
          <pc:sldMk cId="2906491918" sldId="307"/>
        </pc:sldMkLst>
        <pc:spChg chg="mod">
          <ac:chgData name="Elizabeth Halls" userId="S::elizabeth.halls@uwtsd.ac.uk::dde1d3aa-8670-4174-8d7c-d5fe36b3585c" providerId="AD" clId="Web-{FC6713F8-F32D-3FA7-EC00-CA26A8DD4C74}" dt="2025-01-14T12:17:15.995" v="257" actId="20577"/>
          <ac:spMkLst>
            <pc:docMk/>
            <pc:sldMk cId="2906491918" sldId="307"/>
            <ac:spMk id="4" creationId="{BF4C42E1-A91C-A0AF-BA53-0B661AD142D1}"/>
          </ac:spMkLst>
        </pc:spChg>
      </pc:sldChg>
      <pc:sldChg chg="modSp">
        <pc:chgData name="Elizabeth Halls" userId="S::elizabeth.halls@uwtsd.ac.uk::dde1d3aa-8670-4174-8d7c-d5fe36b3585c" providerId="AD" clId="Web-{FC6713F8-F32D-3FA7-EC00-CA26A8DD4C74}" dt="2025-01-14T12:25:48.185" v="711"/>
        <pc:sldMkLst>
          <pc:docMk/>
          <pc:sldMk cId="323169514" sldId="326"/>
        </pc:sldMkLst>
      </pc:sldChg>
    </pc:docChg>
  </pc:docChgLst>
  <pc:docChgLst>
    <pc:chgData name="Lauren Yearsley (2405414)" userId="S::2405414@student.uwtsd.ac.uk::62ab86de-c56f-4db9-ba11-f2e719569363" providerId="AD" clId="Web-{C9E2CB65-3BEA-D416-6649-717AFEB7D263}"/>
    <pc:docChg chg="addSld modSld">
      <pc:chgData name="Lauren Yearsley (2405414)" userId="S::2405414@student.uwtsd.ac.uk::62ab86de-c56f-4db9-ba11-f2e719569363" providerId="AD" clId="Web-{C9E2CB65-3BEA-D416-6649-717AFEB7D263}" dt="2025-01-07T15:52:42.649" v="596" actId="20577"/>
      <pc:docMkLst>
        <pc:docMk/>
      </pc:docMkLst>
      <pc:sldChg chg="modSp">
        <pc:chgData name="Lauren Yearsley (2405414)" userId="S::2405414@student.uwtsd.ac.uk::62ab86de-c56f-4db9-ba11-f2e719569363" providerId="AD" clId="Web-{C9E2CB65-3BEA-D416-6649-717AFEB7D263}" dt="2025-01-07T15:27:24.656" v="590" actId="14100"/>
        <pc:sldMkLst>
          <pc:docMk/>
          <pc:sldMk cId="2952923800" sldId="281"/>
        </pc:sldMkLst>
        <pc:spChg chg="mod">
          <ac:chgData name="Lauren Yearsley (2405414)" userId="S::2405414@student.uwtsd.ac.uk::62ab86de-c56f-4db9-ba11-f2e719569363" providerId="AD" clId="Web-{C9E2CB65-3BEA-D416-6649-717AFEB7D263}" dt="2025-01-07T15:27:24.656" v="590" actId="14100"/>
          <ac:spMkLst>
            <pc:docMk/>
            <pc:sldMk cId="2952923800" sldId="281"/>
            <ac:spMk id="4" creationId="{C7C5A14D-6480-E410-81AC-374FD3A66679}"/>
          </ac:spMkLst>
        </pc:spChg>
      </pc:sldChg>
      <pc:sldChg chg="modSp">
        <pc:chgData name="Lauren Yearsley (2405414)" userId="S::2405414@student.uwtsd.ac.uk::62ab86de-c56f-4db9-ba11-f2e719569363" providerId="AD" clId="Web-{C9E2CB65-3BEA-D416-6649-717AFEB7D263}" dt="2025-01-07T15:17:53.697" v="566" actId="1076"/>
        <pc:sldMkLst>
          <pc:docMk/>
          <pc:sldMk cId="685681062" sldId="282"/>
        </pc:sldMkLst>
        <pc:spChg chg="mod">
          <ac:chgData name="Lauren Yearsley (2405414)" userId="S::2405414@student.uwtsd.ac.uk::62ab86de-c56f-4db9-ba11-f2e719569363" providerId="AD" clId="Web-{C9E2CB65-3BEA-D416-6649-717AFEB7D263}" dt="2025-01-07T15:17:53.697" v="566" actId="1076"/>
          <ac:spMkLst>
            <pc:docMk/>
            <pc:sldMk cId="685681062" sldId="282"/>
            <ac:spMk id="2" creationId="{FD5E8954-9BCB-7FD9-A210-38DC54382D45}"/>
          </ac:spMkLst>
        </pc:spChg>
        <pc:spChg chg="mod">
          <ac:chgData name="Lauren Yearsley (2405414)" userId="S::2405414@student.uwtsd.ac.uk::62ab86de-c56f-4db9-ba11-f2e719569363" providerId="AD" clId="Web-{C9E2CB65-3BEA-D416-6649-717AFEB7D263}" dt="2025-01-07T14:34:13.384" v="296" actId="20577"/>
          <ac:spMkLst>
            <pc:docMk/>
            <pc:sldMk cId="685681062" sldId="282"/>
            <ac:spMk id="3" creationId="{75111C33-898C-4414-4665-5136EB6FC126}"/>
          </ac:spMkLst>
        </pc:spChg>
      </pc:sldChg>
      <pc:sldChg chg="modSp">
        <pc:chgData name="Lauren Yearsley (2405414)" userId="S::2405414@student.uwtsd.ac.uk::62ab86de-c56f-4db9-ba11-f2e719569363" providerId="AD" clId="Web-{C9E2CB65-3BEA-D416-6649-717AFEB7D263}" dt="2025-01-07T15:05:36.452" v="565" actId="20577"/>
        <pc:sldMkLst>
          <pc:docMk/>
          <pc:sldMk cId="2906491918" sldId="307"/>
        </pc:sldMkLst>
        <pc:spChg chg="mod">
          <ac:chgData name="Lauren Yearsley (2405414)" userId="S::2405414@student.uwtsd.ac.uk::62ab86de-c56f-4db9-ba11-f2e719569363" providerId="AD" clId="Web-{C9E2CB65-3BEA-D416-6649-717AFEB7D263}" dt="2025-01-07T15:05:36.452" v="565" actId="20577"/>
          <ac:spMkLst>
            <pc:docMk/>
            <pc:sldMk cId="2906491918" sldId="307"/>
            <ac:spMk id="4" creationId="{BF4C42E1-A91C-A0AF-BA53-0B661AD142D1}"/>
          </ac:spMkLst>
        </pc:spChg>
      </pc:sldChg>
      <pc:sldChg chg="addSp delSp modSp">
        <pc:chgData name="Lauren Yearsley (2405414)" userId="S::2405414@student.uwtsd.ac.uk::62ab86de-c56f-4db9-ba11-f2e719569363" providerId="AD" clId="Web-{C9E2CB65-3BEA-D416-6649-717AFEB7D263}" dt="2025-01-07T14:42:40.684" v="325"/>
        <pc:sldMkLst>
          <pc:docMk/>
          <pc:sldMk cId="3969996159" sldId="319"/>
        </pc:sldMkLst>
        <pc:spChg chg="mod">
          <ac:chgData name="Lauren Yearsley (2405414)" userId="S::2405414@student.uwtsd.ac.uk::62ab86de-c56f-4db9-ba11-f2e719569363" providerId="AD" clId="Web-{C9E2CB65-3BEA-D416-6649-717AFEB7D263}" dt="2025-01-07T14:41:49.494" v="309" actId="1076"/>
          <ac:spMkLst>
            <pc:docMk/>
            <pc:sldMk cId="3969996159" sldId="319"/>
            <ac:spMk id="4" creationId="{97DCC342-9FD1-7055-EAAC-008DC851B13F}"/>
          </ac:spMkLst>
        </pc:spChg>
        <pc:spChg chg="add mod">
          <ac:chgData name="Lauren Yearsley (2405414)" userId="S::2405414@student.uwtsd.ac.uk::62ab86de-c56f-4db9-ba11-f2e719569363" providerId="AD" clId="Web-{C9E2CB65-3BEA-D416-6649-717AFEB7D263}" dt="2025-01-07T14:42:40.684" v="325"/>
          <ac:spMkLst>
            <pc:docMk/>
            <pc:sldMk cId="3969996159" sldId="319"/>
            <ac:spMk id="8" creationId="{8CAF09D6-9820-AA35-B1DE-3F3A99B910AC}"/>
          </ac:spMkLst>
        </pc:spChg>
        <pc:picChg chg="add mod">
          <ac:chgData name="Lauren Yearsley (2405414)" userId="S::2405414@student.uwtsd.ac.uk::62ab86de-c56f-4db9-ba11-f2e719569363" providerId="AD" clId="Web-{C9E2CB65-3BEA-D416-6649-717AFEB7D263}" dt="2025-01-07T14:41:45.010" v="308" actId="1076"/>
          <ac:picMkLst>
            <pc:docMk/>
            <pc:sldMk cId="3969996159" sldId="319"/>
            <ac:picMk id="3" creationId="{74447BAC-C0CF-40F8-56B2-71F79C569816}"/>
          </ac:picMkLst>
        </pc:picChg>
      </pc:sldChg>
      <pc:sldChg chg="modSp">
        <pc:chgData name="Lauren Yearsley (2405414)" userId="S::2405414@student.uwtsd.ac.uk::62ab86de-c56f-4db9-ba11-f2e719569363" providerId="AD" clId="Web-{C9E2CB65-3BEA-D416-6649-717AFEB7D263}" dt="2025-01-07T14:41:12.040" v="300" actId="20577"/>
        <pc:sldMkLst>
          <pc:docMk/>
          <pc:sldMk cId="2498021601" sldId="321"/>
        </pc:sldMkLst>
        <pc:spChg chg="mod">
          <ac:chgData name="Lauren Yearsley (2405414)" userId="S::2405414@student.uwtsd.ac.uk::62ab86de-c56f-4db9-ba11-f2e719569363" providerId="AD" clId="Web-{C9E2CB65-3BEA-D416-6649-717AFEB7D263}" dt="2025-01-07T14:41:12.040" v="300" actId="20577"/>
          <ac:spMkLst>
            <pc:docMk/>
            <pc:sldMk cId="2498021601" sldId="321"/>
            <ac:spMk id="12" creationId="{288BD9B8-D6A6-D55A-830D-4D3CC2DC3933}"/>
          </ac:spMkLst>
        </pc:spChg>
      </pc:sldChg>
      <pc:sldChg chg="modSp">
        <pc:chgData name="Lauren Yearsley (2405414)" userId="S::2405414@student.uwtsd.ac.uk::62ab86de-c56f-4db9-ba11-f2e719569363" providerId="AD" clId="Web-{C9E2CB65-3BEA-D416-6649-717AFEB7D263}" dt="2025-01-07T15:24:30.805" v="589" actId="20577"/>
        <pc:sldMkLst>
          <pc:docMk/>
          <pc:sldMk cId="1686213229" sldId="322"/>
        </pc:sldMkLst>
        <pc:spChg chg="mod">
          <ac:chgData name="Lauren Yearsley (2405414)" userId="S::2405414@student.uwtsd.ac.uk::62ab86de-c56f-4db9-ba11-f2e719569363" providerId="AD" clId="Web-{C9E2CB65-3BEA-D416-6649-717AFEB7D263}" dt="2025-01-07T15:24:30.805" v="589" actId="20577"/>
          <ac:spMkLst>
            <pc:docMk/>
            <pc:sldMk cId="1686213229" sldId="322"/>
            <ac:spMk id="6" creationId="{0182A448-E0EC-D4C2-37A6-F03F22122D97}"/>
          </ac:spMkLst>
        </pc:spChg>
      </pc:sldChg>
      <pc:sldChg chg="modSp">
        <pc:chgData name="Lauren Yearsley (2405414)" userId="S::2405414@student.uwtsd.ac.uk::62ab86de-c56f-4db9-ba11-f2e719569363" providerId="AD" clId="Web-{C9E2CB65-3BEA-D416-6649-717AFEB7D263}" dt="2025-01-07T14:45:51.019" v="556"/>
        <pc:sldMkLst>
          <pc:docMk/>
          <pc:sldMk cId="323169514" sldId="326"/>
        </pc:sldMkLst>
      </pc:sldChg>
      <pc:sldChg chg="modSp">
        <pc:chgData name="Lauren Yearsley (2405414)" userId="S::2405414@student.uwtsd.ac.uk::62ab86de-c56f-4db9-ba11-f2e719569363" providerId="AD" clId="Web-{C9E2CB65-3BEA-D416-6649-717AFEB7D263}" dt="2025-01-07T14:28:25.653" v="290" actId="20577"/>
        <pc:sldMkLst>
          <pc:docMk/>
          <pc:sldMk cId="1870083433" sldId="327"/>
        </pc:sldMkLst>
        <pc:spChg chg="mod">
          <ac:chgData name="Lauren Yearsley (2405414)" userId="S::2405414@student.uwtsd.ac.uk::62ab86de-c56f-4db9-ba11-f2e719569363" providerId="AD" clId="Web-{C9E2CB65-3BEA-D416-6649-717AFEB7D263}" dt="2025-01-07T14:26:51.493" v="235" actId="20577"/>
          <ac:spMkLst>
            <pc:docMk/>
            <pc:sldMk cId="1870083433" sldId="327"/>
            <ac:spMk id="2" creationId="{5EF146C7-855C-1F2F-B8C7-1A1469E8E131}"/>
          </ac:spMkLst>
        </pc:spChg>
        <pc:spChg chg="mod">
          <ac:chgData name="Lauren Yearsley (2405414)" userId="S::2405414@student.uwtsd.ac.uk::62ab86de-c56f-4db9-ba11-f2e719569363" providerId="AD" clId="Web-{C9E2CB65-3BEA-D416-6649-717AFEB7D263}" dt="2025-01-07T14:28:25.653" v="290" actId="20577"/>
          <ac:spMkLst>
            <pc:docMk/>
            <pc:sldMk cId="1870083433" sldId="327"/>
            <ac:spMk id="3" creationId="{5CDDF9E8-70B0-35AB-6271-10F7E7544315}"/>
          </ac:spMkLst>
        </pc:spChg>
      </pc:sldChg>
      <pc:sldChg chg="modSp new">
        <pc:chgData name="Lauren Yearsley (2405414)" userId="S::2405414@student.uwtsd.ac.uk::62ab86de-c56f-4db9-ba11-f2e719569363" providerId="AD" clId="Web-{C9E2CB65-3BEA-D416-6649-717AFEB7D263}" dt="2025-01-07T14:42:31.996" v="321" actId="20577"/>
        <pc:sldMkLst>
          <pc:docMk/>
          <pc:sldMk cId="2888411715" sldId="328"/>
        </pc:sldMkLst>
        <pc:spChg chg="mod">
          <ac:chgData name="Lauren Yearsley (2405414)" userId="S::2405414@student.uwtsd.ac.uk::62ab86de-c56f-4db9-ba11-f2e719569363" providerId="AD" clId="Web-{C9E2CB65-3BEA-D416-6649-717AFEB7D263}" dt="2025-01-07T14:42:16.948" v="318" actId="20577"/>
          <ac:spMkLst>
            <pc:docMk/>
            <pc:sldMk cId="2888411715" sldId="328"/>
            <ac:spMk id="2" creationId="{3F0CD253-81DF-078E-6930-FA5FEDC62414}"/>
          </ac:spMkLst>
        </pc:spChg>
        <pc:spChg chg="mod">
          <ac:chgData name="Lauren Yearsley (2405414)" userId="S::2405414@student.uwtsd.ac.uk::62ab86de-c56f-4db9-ba11-f2e719569363" providerId="AD" clId="Web-{C9E2CB65-3BEA-D416-6649-717AFEB7D263}" dt="2025-01-07T14:42:31.996" v="321" actId="20577"/>
          <ac:spMkLst>
            <pc:docMk/>
            <pc:sldMk cId="2888411715" sldId="328"/>
            <ac:spMk id="4" creationId="{69627FA1-E5EA-DD5A-7286-EF1686D2FE65}"/>
          </ac:spMkLst>
        </pc:spChg>
      </pc:sldChg>
      <pc:sldChg chg="modSp new">
        <pc:chgData name="Lauren Yearsley (2405414)" userId="S::2405414@student.uwtsd.ac.uk::62ab86de-c56f-4db9-ba11-f2e719569363" providerId="AD" clId="Web-{C9E2CB65-3BEA-D416-6649-717AFEB7D263}" dt="2025-01-07T15:23:10.365" v="583" actId="20577"/>
        <pc:sldMkLst>
          <pc:docMk/>
          <pc:sldMk cId="1560871830" sldId="329"/>
        </pc:sldMkLst>
        <pc:spChg chg="mod">
          <ac:chgData name="Lauren Yearsley (2405414)" userId="S::2405414@student.uwtsd.ac.uk::62ab86de-c56f-4db9-ba11-f2e719569363" providerId="AD" clId="Web-{C9E2CB65-3BEA-D416-6649-717AFEB7D263}" dt="2025-01-07T15:23:10.365" v="583" actId="20577"/>
          <ac:spMkLst>
            <pc:docMk/>
            <pc:sldMk cId="1560871830" sldId="329"/>
            <ac:spMk id="2" creationId="{E992853C-4834-2AB1-A46E-6C9A4CF015E0}"/>
          </ac:spMkLst>
        </pc:spChg>
      </pc:sldChg>
      <pc:sldChg chg="modSp new">
        <pc:chgData name="Lauren Yearsley (2405414)" userId="S::2405414@student.uwtsd.ac.uk::62ab86de-c56f-4db9-ba11-f2e719569363" providerId="AD" clId="Web-{C9E2CB65-3BEA-D416-6649-717AFEB7D263}" dt="2025-01-07T15:52:42.649" v="596" actId="20577"/>
        <pc:sldMkLst>
          <pc:docMk/>
          <pc:sldMk cId="1882588858" sldId="330"/>
        </pc:sldMkLst>
        <pc:spChg chg="mod">
          <ac:chgData name="Lauren Yearsley (2405414)" userId="S::2405414@student.uwtsd.ac.uk::62ab86de-c56f-4db9-ba11-f2e719569363" providerId="AD" clId="Web-{C9E2CB65-3BEA-D416-6649-717AFEB7D263}" dt="2025-01-07T15:52:42.649" v="596" actId="20577"/>
          <ac:spMkLst>
            <pc:docMk/>
            <pc:sldMk cId="1882588858" sldId="330"/>
            <ac:spMk id="2" creationId="{C2DAB65B-5472-B202-0AB1-C70D2997FE05}"/>
          </ac:spMkLst>
        </pc:spChg>
      </pc:sldChg>
    </pc:docChg>
  </pc:docChgLst>
  <pc:docChgLst>
    <pc:chgData name="Lauren Yearsley (2405414)" userId="S::2405414@student.uwtsd.ac.uk::62ab86de-c56f-4db9-ba11-f2e719569363" providerId="AD" clId="Web-{28952FB2-DAE3-9AB8-E3DF-C8CE60F89CA6}"/>
    <pc:docChg chg="addSld modSld sldOrd">
      <pc:chgData name="Lauren Yearsley (2405414)" userId="S::2405414@student.uwtsd.ac.uk::62ab86de-c56f-4db9-ba11-f2e719569363" providerId="AD" clId="Web-{28952FB2-DAE3-9AB8-E3DF-C8CE60F89CA6}" dt="2025-01-09T22:24:47.911" v="29"/>
      <pc:docMkLst>
        <pc:docMk/>
      </pc:docMkLst>
      <pc:sldChg chg="addSp modSp">
        <pc:chgData name="Lauren Yearsley (2405414)" userId="S::2405414@student.uwtsd.ac.uk::62ab86de-c56f-4db9-ba11-f2e719569363" providerId="AD" clId="Web-{28952FB2-DAE3-9AB8-E3DF-C8CE60F89CA6}" dt="2025-01-09T22:17:16.024" v="27" actId="1076"/>
        <pc:sldMkLst>
          <pc:docMk/>
          <pc:sldMk cId="685681062" sldId="282"/>
        </pc:sldMkLst>
        <pc:spChg chg="add mod">
          <ac:chgData name="Lauren Yearsley (2405414)" userId="S::2405414@student.uwtsd.ac.uk::62ab86de-c56f-4db9-ba11-f2e719569363" providerId="AD" clId="Web-{28952FB2-DAE3-9AB8-E3DF-C8CE60F89CA6}" dt="2025-01-09T22:12:20.594" v="5" actId="1076"/>
          <ac:spMkLst>
            <pc:docMk/>
            <pc:sldMk cId="685681062" sldId="282"/>
            <ac:spMk id="5" creationId="{16AF74E0-9192-796D-4C7C-DF2B777DF7B4}"/>
          </ac:spMkLst>
        </pc:spChg>
        <pc:spChg chg="add mod">
          <ac:chgData name="Lauren Yearsley (2405414)" userId="S::2405414@student.uwtsd.ac.uk::62ab86de-c56f-4db9-ba11-f2e719569363" providerId="AD" clId="Web-{28952FB2-DAE3-9AB8-E3DF-C8CE60F89CA6}" dt="2025-01-09T22:17:16.024" v="27" actId="1076"/>
          <ac:spMkLst>
            <pc:docMk/>
            <pc:sldMk cId="685681062" sldId="282"/>
            <ac:spMk id="7" creationId="{A4B5BF94-7AC2-103E-6B15-DA6D1170E0EB}"/>
          </ac:spMkLst>
        </pc:spChg>
        <pc:spChg chg="add mod">
          <ac:chgData name="Lauren Yearsley (2405414)" userId="S::2405414@student.uwtsd.ac.uk::62ab86de-c56f-4db9-ba11-f2e719569363" providerId="AD" clId="Web-{28952FB2-DAE3-9AB8-E3DF-C8CE60F89CA6}" dt="2025-01-09T22:17:08.836" v="26" actId="1076"/>
          <ac:spMkLst>
            <pc:docMk/>
            <pc:sldMk cId="685681062" sldId="282"/>
            <ac:spMk id="9" creationId="{2CB240FD-CC0B-ED2B-1A32-44D2BAA5B1BD}"/>
          </ac:spMkLst>
        </pc:spChg>
        <pc:picChg chg="add mod">
          <ac:chgData name="Lauren Yearsley (2405414)" userId="S::2405414@student.uwtsd.ac.uk::62ab86de-c56f-4db9-ba11-f2e719569363" providerId="AD" clId="Web-{28952FB2-DAE3-9AB8-E3DF-C8CE60F89CA6}" dt="2025-01-09T22:15:03.770" v="11" actId="1076"/>
          <ac:picMkLst>
            <pc:docMk/>
            <pc:sldMk cId="685681062" sldId="282"/>
            <ac:picMk id="6" creationId="{71AA0514-F837-B83E-9178-021CE0A43181}"/>
          </ac:picMkLst>
        </pc:picChg>
        <pc:picChg chg="add mod">
          <ac:chgData name="Lauren Yearsley (2405414)" userId="S::2405414@student.uwtsd.ac.uk::62ab86de-c56f-4db9-ba11-f2e719569363" providerId="AD" clId="Web-{28952FB2-DAE3-9AB8-E3DF-C8CE60F89CA6}" dt="2025-01-09T22:16:54.679" v="24" actId="1076"/>
          <ac:picMkLst>
            <pc:docMk/>
            <pc:sldMk cId="685681062" sldId="282"/>
            <ac:picMk id="8" creationId="{D8ACF75E-BA69-82B9-CACB-6F4DE29C6997}"/>
          </ac:picMkLst>
        </pc:picChg>
      </pc:sldChg>
      <pc:sldChg chg="modSp">
        <pc:chgData name="Lauren Yearsley (2405414)" userId="S::2405414@student.uwtsd.ac.uk::62ab86de-c56f-4db9-ba11-f2e719569363" providerId="AD" clId="Web-{28952FB2-DAE3-9AB8-E3DF-C8CE60F89CA6}" dt="2025-01-09T22:14:41.519" v="8" actId="20577"/>
        <pc:sldMkLst>
          <pc:docMk/>
          <pc:sldMk cId="1722283019" sldId="331"/>
        </pc:sldMkLst>
      </pc:sldChg>
      <pc:sldChg chg="new ord">
        <pc:chgData name="Lauren Yearsley (2405414)" userId="S::2405414@student.uwtsd.ac.uk::62ab86de-c56f-4db9-ba11-f2e719569363" providerId="AD" clId="Web-{28952FB2-DAE3-9AB8-E3DF-C8CE60F89CA6}" dt="2025-01-09T22:24:47.911" v="29"/>
        <pc:sldMkLst>
          <pc:docMk/>
          <pc:sldMk cId="4129417959" sldId="332"/>
        </pc:sldMkLst>
      </pc:sldChg>
    </pc:docChg>
  </pc:docChgLst>
  <pc:docChgLst>
    <pc:chgData name="Lauren Yearsley (2405414)" userId="S::2405414@student.uwtsd.ac.uk::62ab86de-c56f-4db9-ba11-f2e719569363" providerId="AD" clId="Web-{D55895C7-5F56-72F9-B034-A31EE1F0FACD}"/>
    <pc:docChg chg="addSld modSld">
      <pc:chgData name="Lauren Yearsley (2405414)" userId="S::2405414@student.uwtsd.ac.uk::62ab86de-c56f-4db9-ba11-f2e719569363" providerId="AD" clId="Web-{D55895C7-5F56-72F9-B034-A31EE1F0FACD}" dt="2025-01-15T21:30:01.120" v="1057" actId="1076"/>
      <pc:docMkLst>
        <pc:docMk/>
      </pc:docMkLst>
      <pc:sldChg chg="modSp">
        <pc:chgData name="Lauren Yearsley (2405414)" userId="S::2405414@student.uwtsd.ac.uk::62ab86de-c56f-4db9-ba11-f2e719569363" providerId="AD" clId="Web-{D55895C7-5F56-72F9-B034-A31EE1F0FACD}" dt="2025-01-15T21:30:01.120" v="1057" actId="1076"/>
        <pc:sldMkLst>
          <pc:docMk/>
          <pc:sldMk cId="1560871830" sldId="329"/>
        </pc:sldMkLst>
        <pc:spChg chg="mod">
          <ac:chgData name="Lauren Yearsley (2405414)" userId="S::2405414@student.uwtsd.ac.uk::62ab86de-c56f-4db9-ba11-f2e719569363" providerId="AD" clId="Web-{D55895C7-5F56-72F9-B034-A31EE1F0FACD}" dt="2025-01-15T21:30:01.120" v="1057" actId="1076"/>
          <ac:spMkLst>
            <pc:docMk/>
            <pc:sldMk cId="1560871830" sldId="329"/>
            <ac:spMk id="3" creationId="{DEAAE9FC-E087-041B-6637-674886353A12}"/>
          </ac:spMkLst>
        </pc:spChg>
      </pc:sldChg>
      <pc:sldChg chg="modSp">
        <pc:chgData name="Lauren Yearsley (2405414)" userId="S::2405414@student.uwtsd.ac.uk::62ab86de-c56f-4db9-ba11-f2e719569363" providerId="AD" clId="Web-{D55895C7-5F56-72F9-B034-A31EE1F0FACD}" dt="2025-01-15T20:59:29.400" v="448" actId="20577"/>
        <pc:sldMkLst>
          <pc:docMk/>
          <pc:sldMk cId="1882588858" sldId="330"/>
        </pc:sldMkLst>
        <pc:spChg chg="mod">
          <ac:chgData name="Lauren Yearsley (2405414)" userId="S::2405414@student.uwtsd.ac.uk::62ab86de-c56f-4db9-ba11-f2e719569363" providerId="AD" clId="Web-{D55895C7-5F56-72F9-B034-A31EE1F0FACD}" dt="2025-01-15T20:59:29.400" v="448" actId="20577"/>
          <ac:spMkLst>
            <pc:docMk/>
            <pc:sldMk cId="1882588858" sldId="330"/>
            <ac:spMk id="3" creationId="{32B42E48-326D-5CC3-5BE0-9DE4C8BDA0D3}"/>
          </ac:spMkLst>
        </pc:spChg>
      </pc:sldChg>
      <pc:sldChg chg="modSp">
        <pc:chgData name="Lauren Yearsley (2405414)" userId="S::2405414@student.uwtsd.ac.uk::62ab86de-c56f-4db9-ba11-f2e719569363" providerId="AD" clId="Web-{D55895C7-5F56-72F9-B034-A31EE1F0FACD}" dt="2025-01-15T21:16:43.646" v="735" actId="14100"/>
        <pc:sldMkLst>
          <pc:docMk/>
          <pc:sldMk cId="4129417959" sldId="332"/>
        </pc:sldMkLst>
        <pc:spChg chg="mod">
          <ac:chgData name="Lauren Yearsley (2405414)" userId="S::2405414@student.uwtsd.ac.uk::62ab86de-c56f-4db9-ba11-f2e719569363" providerId="AD" clId="Web-{D55895C7-5F56-72F9-B034-A31EE1F0FACD}" dt="2025-01-15T21:16:43.646" v="735" actId="14100"/>
          <ac:spMkLst>
            <pc:docMk/>
            <pc:sldMk cId="4129417959" sldId="332"/>
            <ac:spMk id="3" creationId="{8B48B681-C1EE-0BC8-5320-6B432B19F2FD}"/>
          </ac:spMkLst>
        </pc:spChg>
      </pc:sldChg>
      <pc:sldChg chg="modSp">
        <pc:chgData name="Lauren Yearsley (2405414)" userId="S::2405414@student.uwtsd.ac.uk::62ab86de-c56f-4db9-ba11-f2e719569363" providerId="AD" clId="Web-{D55895C7-5F56-72F9-B034-A31EE1F0FACD}" dt="2025-01-15T21:05:12.503" v="606" actId="20577"/>
        <pc:sldMkLst>
          <pc:docMk/>
          <pc:sldMk cId="2056892574" sldId="333"/>
        </pc:sldMkLst>
        <pc:spChg chg="mod">
          <ac:chgData name="Lauren Yearsley (2405414)" userId="S::2405414@student.uwtsd.ac.uk::62ab86de-c56f-4db9-ba11-f2e719569363" providerId="AD" clId="Web-{D55895C7-5F56-72F9-B034-A31EE1F0FACD}" dt="2025-01-15T21:05:12.503" v="606" actId="20577"/>
          <ac:spMkLst>
            <pc:docMk/>
            <pc:sldMk cId="2056892574" sldId="333"/>
            <ac:spMk id="3" creationId="{5589DCE6-8C7A-60E4-5070-578B1FB3E5B0}"/>
          </ac:spMkLst>
        </pc:spChg>
      </pc:sldChg>
      <pc:sldChg chg="modSp">
        <pc:chgData name="Lauren Yearsley (2405414)" userId="S::2405414@student.uwtsd.ac.uk::62ab86de-c56f-4db9-ba11-f2e719569363" providerId="AD" clId="Web-{D55895C7-5F56-72F9-B034-A31EE1F0FACD}" dt="2025-01-15T21:04:50.033" v="601" actId="20577"/>
        <pc:sldMkLst>
          <pc:docMk/>
          <pc:sldMk cId="3064986878" sldId="334"/>
        </pc:sldMkLst>
        <pc:spChg chg="mod">
          <ac:chgData name="Lauren Yearsley (2405414)" userId="S::2405414@student.uwtsd.ac.uk::62ab86de-c56f-4db9-ba11-f2e719569363" providerId="AD" clId="Web-{D55895C7-5F56-72F9-B034-A31EE1F0FACD}" dt="2025-01-15T21:04:50.033" v="601" actId="20577"/>
          <ac:spMkLst>
            <pc:docMk/>
            <pc:sldMk cId="3064986878" sldId="334"/>
            <ac:spMk id="3" creationId="{AB0B93E3-6DAA-8E63-6501-B5EEFD3408BB}"/>
          </ac:spMkLst>
        </pc:spChg>
      </pc:sldChg>
      <pc:sldChg chg="modSp">
        <pc:chgData name="Lauren Yearsley (2405414)" userId="S::2405414@student.uwtsd.ac.uk::62ab86de-c56f-4db9-ba11-f2e719569363" providerId="AD" clId="Web-{D55895C7-5F56-72F9-B034-A31EE1F0FACD}" dt="2025-01-15T20:32:23.920" v="106" actId="20577"/>
        <pc:sldMkLst>
          <pc:docMk/>
          <pc:sldMk cId="2275463260" sldId="336"/>
        </pc:sldMkLst>
        <pc:spChg chg="mod">
          <ac:chgData name="Lauren Yearsley (2405414)" userId="S::2405414@student.uwtsd.ac.uk::62ab86de-c56f-4db9-ba11-f2e719569363" providerId="AD" clId="Web-{D55895C7-5F56-72F9-B034-A31EE1F0FACD}" dt="2025-01-15T20:32:23.920" v="106" actId="20577"/>
          <ac:spMkLst>
            <pc:docMk/>
            <pc:sldMk cId="2275463260" sldId="336"/>
            <ac:spMk id="4" creationId="{6574E798-C9CF-3847-4001-D0B3A65BD9C5}"/>
          </ac:spMkLst>
        </pc:spChg>
      </pc:sldChg>
      <pc:sldChg chg="modSp mod modClrScheme chgLayout">
        <pc:chgData name="Lauren Yearsley (2405414)" userId="S::2405414@student.uwtsd.ac.uk::62ab86de-c56f-4db9-ba11-f2e719569363" providerId="AD" clId="Web-{D55895C7-5F56-72F9-B034-A31EE1F0FACD}" dt="2025-01-15T21:28:19.664" v="1048" actId="20577"/>
        <pc:sldMkLst>
          <pc:docMk/>
          <pc:sldMk cId="3781607228" sldId="337"/>
        </pc:sldMkLst>
        <pc:spChg chg="mod ord">
          <ac:chgData name="Lauren Yearsley (2405414)" userId="S::2405414@student.uwtsd.ac.uk::62ab86de-c56f-4db9-ba11-f2e719569363" providerId="AD" clId="Web-{D55895C7-5F56-72F9-B034-A31EE1F0FACD}" dt="2025-01-15T21:21:18.372" v="833"/>
          <ac:spMkLst>
            <pc:docMk/>
            <pc:sldMk cId="3781607228" sldId="337"/>
            <ac:spMk id="2" creationId="{317ED5B3-9594-EACD-7740-825722295A93}"/>
          </ac:spMkLst>
        </pc:spChg>
        <pc:spChg chg="mod ord">
          <ac:chgData name="Lauren Yearsley (2405414)" userId="S::2405414@student.uwtsd.ac.uk::62ab86de-c56f-4db9-ba11-f2e719569363" providerId="AD" clId="Web-{D55895C7-5F56-72F9-B034-A31EE1F0FACD}" dt="2025-01-15T21:28:19.664" v="1048" actId="20577"/>
          <ac:spMkLst>
            <pc:docMk/>
            <pc:sldMk cId="3781607228" sldId="337"/>
            <ac:spMk id="3" creationId="{3F72D2DF-D536-1801-E257-3D2C67630A1F}"/>
          </ac:spMkLst>
        </pc:spChg>
      </pc:sldChg>
      <pc:sldChg chg="modSp">
        <pc:chgData name="Lauren Yearsley (2405414)" userId="S::2405414@student.uwtsd.ac.uk::62ab86de-c56f-4db9-ba11-f2e719569363" providerId="AD" clId="Web-{D55895C7-5F56-72F9-B034-A31EE1F0FACD}" dt="2025-01-15T21:21:08.778" v="832" actId="20577"/>
        <pc:sldMkLst>
          <pc:docMk/>
          <pc:sldMk cId="3855806760" sldId="339"/>
        </pc:sldMkLst>
        <pc:spChg chg="mod">
          <ac:chgData name="Lauren Yearsley (2405414)" userId="S::2405414@student.uwtsd.ac.uk::62ab86de-c56f-4db9-ba11-f2e719569363" providerId="AD" clId="Web-{D55895C7-5F56-72F9-B034-A31EE1F0FACD}" dt="2025-01-15T21:17:18.459" v="736" actId="1076"/>
          <ac:spMkLst>
            <pc:docMk/>
            <pc:sldMk cId="3855806760" sldId="339"/>
            <ac:spMk id="2" creationId="{42D915A7-5822-E180-A5DA-22BA5C90720F}"/>
          </ac:spMkLst>
        </pc:spChg>
        <pc:spChg chg="mod">
          <ac:chgData name="Lauren Yearsley (2405414)" userId="S::2405414@student.uwtsd.ac.uk::62ab86de-c56f-4db9-ba11-f2e719569363" providerId="AD" clId="Web-{D55895C7-5F56-72F9-B034-A31EE1F0FACD}" dt="2025-01-15T21:21:08.778" v="832" actId="20577"/>
          <ac:spMkLst>
            <pc:docMk/>
            <pc:sldMk cId="3855806760" sldId="339"/>
            <ac:spMk id="3" creationId="{1560C810-573E-6172-3497-F717CA9D1D0D}"/>
          </ac:spMkLst>
        </pc:spChg>
      </pc:sldChg>
      <pc:sldChg chg="delSp modSp new">
        <pc:chgData name="Lauren Yearsley (2405414)" userId="S::2405414@student.uwtsd.ac.uk::62ab86de-c56f-4db9-ba11-f2e719569363" providerId="AD" clId="Web-{D55895C7-5F56-72F9-B034-A31EE1F0FACD}" dt="2025-01-15T21:28:48.899" v="1052" actId="20577"/>
        <pc:sldMkLst>
          <pc:docMk/>
          <pc:sldMk cId="705439010" sldId="340"/>
        </pc:sldMkLst>
      </pc:sldChg>
    </pc:docChg>
  </pc:docChgLst>
  <pc:docChgLst>
    <pc:chgData name="Elizabeth Halls" userId="S::elizabeth.halls@uwtsd.ac.uk::dde1d3aa-8670-4174-8d7c-d5fe36b3585c" providerId="AD" clId="Web-{35A23B1B-6F7A-4850-92CF-0AB5A30B9553}"/>
    <pc:docChg chg="modSld">
      <pc:chgData name="Elizabeth Halls" userId="S::elizabeth.halls@uwtsd.ac.uk::dde1d3aa-8670-4174-8d7c-d5fe36b3585c" providerId="AD" clId="Web-{35A23B1B-6F7A-4850-92CF-0AB5A30B9553}" dt="2025-01-17T13:39:16.051" v="1721" actId="20577"/>
      <pc:docMkLst>
        <pc:docMk/>
      </pc:docMkLst>
      <pc:sldChg chg="modSp">
        <pc:chgData name="Elizabeth Halls" userId="S::elizabeth.halls@uwtsd.ac.uk::dde1d3aa-8670-4174-8d7c-d5fe36b3585c" providerId="AD" clId="Web-{35A23B1B-6F7A-4850-92CF-0AB5A30B9553}" dt="2025-01-17T13:35:15.122" v="1719" actId="20577"/>
        <pc:sldMkLst>
          <pc:docMk/>
          <pc:sldMk cId="2952923800" sldId="281"/>
        </pc:sldMkLst>
        <pc:spChg chg="mod">
          <ac:chgData name="Elizabeth Halls" userId="S::elizabeth.halls@uwtsd.ac.uk::dde1d3aa-8670-4174-8d7c-d5fe36b3585c" providerId="AD" clId="Web-{35A23B1B-6F7A-4850-92CF-0AB5A30B9553}" dt="2025-01-17T13:35:15.122" v="1719" actId="20577"/>
          <ac:spMkLst>
            <pc:docMk/>
            <pc:sldMk cId="2952923800" sldId="281"/>
            <ac:spMk id="4" creationId="{C7C5A14D-6480-E410-81AC-374FD3A66679}"/>
          </ac:spMkLst>
        </pc:spChg>
      </pc:sldChg>
      <pc:sldChg chg="modSp">
        <pc:chgData name="Elizabeth Halls" userId="S::elizabeth.halls@uwtsd.ac.uk::dde1d3aa-8670-4174-8d7c-d5fe36b3585c" providerId="AD" clId="Web-{35A23B1B-6F7A-4850-92CF-0AB5A30B9553}" dt="2025-01-17T12:55:24.424" v="845" actId="20577"/>
        <pc:sldMkLst>
          <pc:docMk/>
          <pc:sldMk cId="685681062" sldId="282"/>
        </pc:sldMkLst>
        <pc:spChg chg="mod">
          <ac:chgData name="Elizabeth Halls" userId="S::elizabeth.halls@uwtsd.ac.uk::dde1d3aa-8670-4174-8d7c-d5fe36b3585c" providerId="AD" clId="Web-{35A23B1B-6F7A-4850-92CF-0AB5A30B9553}" dt="2025-01-17T12:55:24.424" v="845" actId="20577"/>
          <ac:spMkLst>
            <pc:docMk/>
            <pc:sldMk cId="685681062" sldId="282"/>
            <ac:spMk id="3" creationId="{75111C33-898C-4414-4665-5136EB6FC126}"/>
          </ac:spMkLst>
        </pc:spChg>
      </pc:sldChg>
      <pc:sldChg chg="modSp">
        <pc:chgData name="Elizabeth Halls" userId="S::elizabeth.halls@uwtsd.ac.uk::dde1d3aa-8670-4174-8d7c-d5fe36b3585c" providerId="AD" clId="Web-{35A23B1B-6F7A-4850-92CF-0AB5A30B9553}" dt="2025-01-17T13:09:39.122" v="1177" actId="20577"/>
        <pc:sldMkLst>
          <pc:docMk/>
          <pc:sldMk cId="1131718056" sldId="314"/>
        </pc:sldMkLst>
        <pc:spChg chg="mod">
          <ac:chgData name="Elizabeth Halls" userId="S::elizabeth.halls@uwtsd.ac.uk::dde1d3aa-8670-4174-8d7c-d5fe36b3585c" providerId="AD" clId="Web-{35A23B1B-6F7A-4850-92CF-0AB5A30B9553}" dt="2025-01-17T13:09:39.122" v="1177" actId="20577"/>
          <ac:spMkLst>
            <pc:docMk/>
            <pc:sldMk cId="1131718056" sldId="314"/>
            <ac:spMk id="4" creationId="{BDDD6BDC-E008-6AB7-55A1-46ED9BCF054F}"/>
          </ac:spMkLst>
        </pc:spChg>
      </pc:sldChg>
      <pc:sldChg chg="modSp">
        <pc:chgData name="Elizabeth Halls" userId="S::elizabeth.halls@uwtsd.ac.uk::dde1d3aa-8670-4174-8d7c-d5fe36b3585c" providerId="AD" clId="Web-{35A23B1B-6F7A-4850-92CF-0AB5A30B9553}" dt="2025-01-17T13:18:23.529" v="1435" actId="20577"/>
        <pc:sldMkLst>
          <pc:docMk/>
          <pc:sldMk cId="1941619646" sldId="317"/>
        </pc:sldMkLst>
        <pc:spChg chg="mod">
          <ac:chgData name="Elizabeth Halls" userId="S::elizabeth.halls@uwtsd.ac.uk::dde1d3aa-8670-4174-8d7c-d5fe36b3585c" providerId="AD" clId="Web-{35A23B1B-6F7A-4850-92CF-0AB5A30B9553}" dt="2025-01-17T13:10:00.810" v="1180" actId="20577"/>
          <ac:spMkLst>
            <pc:docMk/>
            <pc:sldMk cId="1941619646" sldId="317"/>
            <ac:spMk id="3" creationId="{3D55F2D4-C20E-BEBC-1CCF-4449B0456A7E}"/>
          </ac:spMkLst>
        </pc:spChg>
        <pc:spChg chg="mod">
          <ac:chgData name="Elizabeth Halls" userId="S::elizabeth.halls@uwtsd.ac.uk::dde1d3aa-8670-4174-8d7c-d5fe36b3585c" providerId="AD" clId="Web-{35A23B1B-6F7A-4850-92CF-0AB5A30B9553}" dt="2025-01-17T13:18:23.529" v="1435" actId="20577"/>
          <ac:spMkLst>
            <pc:docMk/>
            <pc:sldMk cId="1941619646" sldId="317"/>
            <ac:spMk id="14" creationId="{749C7CD1-A9AA-49E3-6734-AD9546F2DF5B}"/>
          </ac:spMkLst>
        </pc:spChg>
      </pc:sldChg>
      <pc:sldChg chg="modSp">
        <pc:chgData name="Elizabeth Halls" userId="S::elizabeth.halls@uwtsd.ac.uk::dde1d3aa-8670-4174-8d7c-d5fe36b3585c" providerId="AD" clId="Web-{35A23B1B-6F7A-4850-92CF-0AB5A30B9553}" dt="2025-01-17T13:27:30.858" v="1578" actId="20577"/>
        <pc:sldMkLst>
          <pc:docMk/>
          <pc:sldMk cId="3969996159" sldId="319"/>
        </pc:sldMkLst>
        <pc:spChg chg="mod">
          <ac:chgData name="Elizabeth Halls" userId="S::elizabeth.halls@uwtsd.ac.uk::dde1d3aa-8670-4174-8d7c-d5fe36b3585c" providerId="AD" clId="Web-{35A23B1B-6F7A-4850-92CF-0AB5A30B9553}" dt="2025-01-17T13:27:30.858" v="1578" actId="20577"/>
          <ac:spMkLst>
            <pc:docMk/>
            <pc:sldMk cId="3969996159" sldId="319"/>
            <ac:spMk id="8" creationId="{8CAF09D6-9820-AA35-B1DE-3F3A99B910AC}"/>
          </ac:spMkLst>
        </pc:spChg>
      </pc:sldChg>
      <pc:sldChg chg="modSp">
        <pc:chgData name="Elizabeth Halls" userId="S::elizabeth.halls@uwtsd.ac.uk::dde1d3aa-8670-4174-8d7c-d5fe36b3585c" providerId="AD" clId="Web-{35A23B1B-6F7A-4850-92CF-0AB5A30B9553}" dt="2025-01-17T12:37:57.361" v="606" actId="20577"/>
        <pc:sldMkLst>
          <pc:docMk/>
          <pc:sldMk cId="323169514" sldId="326"/>
        </pc:sldMkLst>
        <pc:spChg chg="mod">
          <ac:chgData name="Elizabeth Halls" userId="S::elizabeth.halls@uwtsd.ac.uk::dde1d3aa-8670-4174-8d7c-d5fe36b3585c" providerId="AD" clId="Web-{35A23B1B-6F7A-4850-92CF-0AB5A30B9553}" dt="2025-01-17T12:37:57.361" v="606" actId="20577"/>
          <ac:spMkLst>
            <pc:docMk/>
            <pc:sldMk cId="323169514" sldId="326"/>
            <ac:spMk id="10" creationId="{EEF79E4D-4B2E-71A9-634E-A1D87B4353A1}"/>
          </ac:spMkLst>
        </pc:spChg>
      </pc:sldChg>
      <pc:sldChg chg="modSp">
        <pc:chgData name="Elizabeth Halls" userId="S::elizabeth.halls@uwtsd.ac.uk::dde1d3aa-8670-4174-8d7c-d5fe36b3585c" providerId="AD" clId="Web-{35A23B1B-6F7A-4850-92CF-0AB5A30B9553}" dt="2025-01-17T12:47:09.503" v="819" actId="20577"/>
        <pc:sldMkLst>
          <pc:docMk/>
          <pc:sldMk cId="1870083433" sldId="327"/>
        </pc:sldMkLst>
        <pc:spChg chg="mod">
          <ac:chgData name="Elizabeth Halls" userId="S::elizabeth.halls@uwtsd.ac.uk::dde1d3aa-8670-4174-8d7c-d5fe36b3585c" providerId="AD" clId="Web-{35A23B1B-6F7A-4850-92CF-0AB5A30B9553}" dt="2025-01-17T12:47:09.503" v="819" actId="20577"/>
          <ac:spMkLst>
            <pc:docMk/>
            <pc:sldMk cId="1870083433" sldId="327"/>
            <ac:spMk id="3" creationId="{5CDDF9E8-70B0-35AB-6271-10F7E7544315}"/>
          </ac:spMkLst>
        </pc:spChg>
      </pc:sldChg>
      <pc:sldChg chg="modSp">
        <pc:chgData name="Elizabeth Halls" userId="S::elizabeth.halls@uwtsd.ac.uk::dde1d3aa-8670-4174-8d7c-d5fe36b3585c" providerId="AD" clId="Web-{35A23B1B-6F7A-4850-92CF-0AB5A30B9553}" dt="2025-01-17T13:28:13.468" v="1590" actId="20577"/>
        <pc:sldMkLst>
          <pc:docMk/>
          <pc:sldMk cId="2888411715" sldId="328"/>
        </pc:sldMkLst>
        <pc:spChg chg="mod">
          <ac:chgData name="Elizabeth Halls" userId="S::elizabeth.halls@uwtsd.ac.uk::dde1d3aa-8670-4174-8d7c-d5fe36b3585c" providerId="AD" clId="Web-{35A23B1B-6F7A-4850-92CF-0AB5A30B9553}" dt="2025-01-17T13:28:13.468" v="1590" actId="20577"/>
          <ac:spMkLst>
            <pc:docMk/>
            <pc:sldMk cId="2888411715" sldId="328"/>
            <ac:spMk id="4" creationId="{69627FA1-E5EA-DD5A-7286-EF1686D2FE65}"/>
          </ac:spMkLst>
        </pc:spChg>
      </pc:sldChg>
      <pc:sldChg chg="modSp">
        <pc:chgData name="Elizabeth Halls" userId="S::elizabeth.halls@uwtsd.ac.uk::dde1d3aa-8670-4174-8d7c-d5fe36b3585c" providerId="AD" clId="Web-{35A23B1B-6F7A-4850-92CF-0AB5A30B9553}" dt="2025-01-17T13:19:05.905" v="1438" actId="20577"/>
        <pc:sldMkLst>
          <pc:docMk/>
          <pc:sldMk cId="1560871830" sldId="329"/>
        </pc:sldMkLst>
        <pc:spChg chg="mod">
          <ac:chgData name="Elizabeth Halls" userId="S::elizabeth.halls@uwtsd.ac.uk::dde1d3aa-8670-4174-8d7c-d5fe36b3585c" providerId="AD" clId="Web-{35A23B1B-6F7A-4850-92CF-0AB5A30B9553}" dt="2025-01-17T13:19:05.905" v="1438" actId="20577"/>
          <ac:spMkLst>
            <pc:docMk/>
            <pc:sldMk cId="1560871830" sldId="329"/>
            <ac:spMk id="3" creationId="{DEAAE9FC-E087-041B-6637-674886353A12}"/>
          </ac:spMkLst>
        </pc:spChg>
      </pc:sldChg>
      <pc:sldChg chg="modSp">
        <pc:chgData name="Elizabeth Halls" userId="S::elizabeth.halls@uwtsd.ac.uk::dde1d3aa-8670-4174-8d7c-d5fe36b3585c" providerId="AD" clId="Web-{35A23B1B-6F7A-4850-92CF-0AB5A30B9553}" dt="2025-01-17T13:24:48.650" v="1542" actId="20577"/>
        <pc:sldMkLst>
          <pc:docMk/>
          <pc:sldMk cId="1882588858" sldId="330"/>
        </pc:sldMkLst>
        <pc:spChg chg="mod">
          <ac:chgData name="Elizabeth Halls" userId="S::elizabeth.halls@uwtsd.ac.uk::dde1d3aa-8670-4174-8d7c-d5fe36b3585c" providerId="AD" clId="Web-{35A23B1B-6F7A-4850-92CF-0AB5A30B9553}" dt="2025-01-17T13:24:48.650" v="1542" actId="20577"/>
          <ac:spMkLst>
            <pc:docMk/>
            <pc:sldMk cId="1882588858" sldId="330"/>
            <ac:spMk id="2" creationId="{C2DAB65B-5472-B202-0AB1-C70D2997FE05}"/>
          </ac:spMkLst>
        </pc:spChg>
        <pc:spChg chg="mod">
          <ac:chgData name="Elizabeth Halls" userId="S::elizabeth.halls@uwtsd.ac.uk::dde1d3aa-8670-4174-8d7c-d5fe36b3585c" providerId="AD" clId="Web-{35A23B1B-6F7A-4850-92CF-0AB5A30B9553}" dt="2025-01-17T13:24:44.681" v="1535" actId="20577"/>
          <ac:spMkLst>
            <pc:docMk/>
            <pc:sldMk cId="1882588858" sldId="330"/>
            <ac:spMk id="3" creationId="{32B42E48-326D-5CC3-5BE0-9DE4C8BDA0D3}"/>
          </ac:spMkLst>
        </pc:spChg>
      </pc:sldChg>
      <pc:sldChg chg="modSp">
        <pc:chgData name="Elizabeth Halls" userId="S::elizabeth.halls@uwtsd.ac.uk::dde1d3aa-8670-4174-8d7c-d5fe36b3585c" providerId="AD" clId="Web-{35A23B1B-6F7A-4850-92CF-0AB5A30B9553}" dt="2025-01-17T13:20:18.266" v="1442" actId="20577"/>
        <pc:sldMkLst>
          <pc:docMk/>
          <pc:sldMk cId="2056892574" sldId="333"/>
        </pc:sldMkLst>
        <pc:spChg chg="mod">
          <ac:chgData name="Elizabeth Halls" userId="S::elizabeth.halls@uwtsd.ac.uk::dde1d3aa-8670-4174-8d7c-d5fe36b3585c" providerId="AD" clId="Web-{35A23B1B-6F7A-4850-92CF-0AB5A30B9553}" dt="2025-01-17T13:20:18.266" v="1442" actId="20577"/>
          <ac:spMkLst>
            <pc:docMk/>
            <pc:sldMk cId="2056892574" sldId="333"/>
            <ac:spMk id="3" creationId="{5589DCE6-8C7A-60E4-5070-578B1FB3E5B0}"/>
          </ac:spMkLst>
        </pc:spChg>
      </pc:sldChg>
      <pc:sldChg chg="modSp">
        <pc:chgData name="Elizabeth Halls" userId="S::elizabeth.halls@uwtsd.ac.uk::dde1d3aa-8670-4174-8d7c-d5fe36b3585c" providerId="AD" clId="Web-{35A23B1B-6F7A-4850-92CF-0AB5A30B9553}" dt="2025-01-17T13:23:47.210" v="1533" actId="20577"/>
        <pc:sldMkLst>
          <pc:docMk/>
          <pc:sldMk cId="3064986878" sldId="334"/>
        </pc:sldMkLst>
        <pc:spChg chg="mod">
          <ac:chgData name="Elizabeth Halls" userId="S::elizabeth.halls@uwtsd.ac.uk::dde1d3aa-8670-4174-8d7c-d5fe36b3585c" providerId="AD" clId="Web-{35A23B1B-6F7A-4850-92CF-0AB5A30B9553}" dt="2025-01-17T13:23:47.210" v="1533" actId="20577"/>
          <ac:spMkLst>
            <pc:docMk/>
            <pc:sldMk cId="3064986878" sldId="334"/>
            <ac:spMk id="3" creationId="{AB0B93E3-6DAA-8E63-6501-B5EEFD3408BB}"/>
          </ac:spMkLst>
        </pc:spChg>
      </pc:sldChg>
      <pc:sldChg chg="modSp">
        <pc:chgData name="Elizabeth Halls" userId="S::elizabeth.halls@uwtsd.ac.uk::dde1d3aa-8670-4174-8d7c-d5fe36b3585c" providerId="AD" clId="Web-{35A23B1B-6F7A-4850-92CF-0AB5A30B9553}" dt="2025-01-17T12:44:04.857" v="756" actId="20577"/>
        <pc:sldMkLst>
          <pc:docMk/>
          <pc:sldMk cId="2346276551" sldId="335"/>
        </pc:sldMkLst>
        <pc:spChg chg="mod">
          <ac:chgData name="Elizabeth Halls" userId="S::elizabeth.halls@uwtsd.ac.uk::dde1d3aa-8670-4174-8d7c-d5fe36b3585c" providerId="AD" clId="Web-{35A23B1B-6F7A-4850-92CF-0AB5A30B9553}" dt="2025-01-17T12:44:04.857" v="756" actId="20577"/>
          <ac:spMkLst>
            <pc:docMk/>
            <pc:sldMk cId="2346276551" sldId="335"/>
            <ac:spMk id="3" creationId="{BCFE4CE2-6871-539E-3333-9E92B23DC1C8}"/>
          </ac:spMkLst>
        </pc:spChg>
      </pc:sldChg>
      <pc:sldChg chg="modSp">
        <pc:chgData name="Elizabeth Halls" userId="S::elizabeth.halls@uwtsd.ac.uk::dde1d3aa-8670-4174-8d7c-d5fe36b3585c" providerId="AD" clId="Web-{35A23B1B-6F7A-4850-92CF-0AB5A30B9553}" dt="2025-01-17T13:39:16.051" v="1721" actId="20577"/>
        <pc:sldMkLst>
          <pc:docMk/>
          <pc:sldMk cId="2275463260" sldId="336"/>
        </pc:sldMkLst>
        <pc:spChg chg="mod">
          <ac:chgData name="Elizabeth Halls" userId="S::elizabeth.halls@uwtsd.ac.uk::dde1d3aa-8670-4174-8d7c-d5fe36b3585c" providerId="AD" clId="Web-{35A23B1B-6F7A-4850-92CF-0AB5A30B9553}" dt="2025-01-17T13:39:16.051" v="1721" actId="20577"/>
          <ac:spMkLst>
            <pc:docMk/>
            <pc:sldMk cId="2275463260" sldId="336"/>
            <ac:spMk id="4" creationId="{6574E798-C9CF-3847-4001-D0B3A65BD9C5}"/>
          </ac:spMkLst>
        </pc:spChg>
      </pc:sldChg>
      <pc:sldChg chg="modSp">
        <pc:chgData name="Elizabeth Halls" userId="S::elizabeth.halls@uwtsd.ac.uk::dde1d3aa-8670-4174-8d7c-d5fe36b3585c" providerId="AD" clId="Web-{35A23B1B-6F7A-4850-92CF-0AB5A30B9553}" dt="2025-01-17T12:24:05.617" v="245" actId="20577"/>
        <pc:sldMkLst>
          <pc:docMk/>
          <pc:sldMk cId="3781607228" sldId="337"/>
        </pc:sldMkLst>
        <pc:spChg chg="mod">
          <ac:chgData name="Elizabeth Halls" userId="S::elizabeth.halls@uwtsd.ac.uk::dde1d3aa-8670-4174-8d7c-d5fe36b3585c" providerId="AD" clId="Web-{35A23B1B-6F7A-4850-92CF-0AB5A30B9553}" dt="2025-01-17T12:24:05.617" v="245" actId="20577"/>
          <ac:spMkLst>
            <pc:docMk/>
            <pc:sldMk cId="3781607228" sldId="337"/>
            <ac:spMk id="3" creationId="{3F72D2DF-D536-1801-E257-3D2C67630A1F}"/>
          </ac:spMkLst>
        </pc:spChg>
      </pc:sldChg>
      <pc:sldChg chg="modSp">
        <pc:chgData name="Elizabeth Halls" userId="S::elizabeth.halls@uwtsd.ac.uk::dde1d3aa-8670-4174-8d7c-d5fe36b3585c" providerId="AD" clId="Web-{35A23B1B-6F7A-4850-92CF-0AB5A30B9553}" dt="2025-01-17T13:05:55.490" v="1123" actId="20577"/>
        <pc:sldMkLst>
          <pc:docMk/>
          <pc:sldMk cId="4017667171" sldId="338"/>
        </pc:sldMkLst>
        <pc:spChg chg="mod">
          <ac:chgData name="Elizabeth Halls" userId="S::elizabeth.halls@uwtsd.ac.uk::dde1d3aa-8670-4174-8d7c-d5fe36b3585c" providerId="AD" clId="Web-{35A23B1B-6F7A-4850-92CF-0AB5A30B9553}" dt="2025-01-17T13:05:55.490" v="1123" actId="20577"/>
          <ac:spMkLst>
            <pc:docMk/>
            <pc:sldMk cId="4017667171" sldId="338"/>
            <ac:spMk id="3" creationId="{C5649247-30A5-4D85-1940-F9E6AB381613}"/>
          </ac:spMkLst>
        </pc:spChg>
      </pc:sldChg>
      <pc:sldChg chg="modSp">
        <pc:chgData name="Elizabeth Halls" userId="S::elizabeth.halls@uwtsd.ac.uk::dde1d3aa-8670-4174-8d7c-d5fe36b3585c" providerId="AD" clId="Web-{35A23B1B-6F7A-4850-92CF-0AB5A30B9553}" dt="2025-01-17T13:26:01.980" v="1562" actId="20577"/>
        <pc:sldMkLst>
          <pc:docMk/>
          <pc:sldMk cId="1969287234" sldId="341"/>
        </pc:sldMkLst>
        <pc:spChg chg="mod">
          <ac:chgData name="Elizabeth Halls" userId="S::elizabeth.halls@uwtsd.ac.uk::dde1d3aa-8670-4174-8d7c-d5fe36b3585c" providerId="AD" clId="Web-{35A23B1B-6F7A-4850-92CF-0AB5A30B9553}" dt="2025-01-17T13:26:01.980" v="1562" actId="20577"/>
          <ac:spMkLst>
            <pc:docMk/>
            <pc:sldMk cId="1969287234" sldId="341"/>
            <ac:spMk id="26" creationId="{28DD2951-77A7-1F26-6090-E3F7C047ED93}"/>
          </ac:spMkLst>
        </pc:spChg>
      </pc:sldChg>
      <pc:sldChg chg="modSp">
        <pc:chgData name="Elizabeth Halls" userId="S::elizabeth.halls@uwtsd.ac.uk::dde1d3aa-8670-4174-8d7c-d5fe36b3585c" providerId="AD" clId="Web-{35A23B1B-6F7A-4850-92CF-0AB5A30B9553}" dt="2025-01-17T13:34:04.057" v="1716" actId="20577"/>
        <pc:sldMkLst>
          <pc:docMk/>
          <pc:sldMk cId="1510505112" sldId="343"/>
        </pc:sldMkLst>
        <pc:spChg chg="mod">
          <ac:chgData name="Elizabeth Halls" userId="S::elizabeth.halls@uwtsd.ac.uk::dde1d3aa-8670-4174-8d7c-d5fe36b3585c" providerId="AD" clId="Web-{35A23B1B-6F7A-4850-92CF-0AB5A30B9553}" dt="2025-01-17T13:34:04.057" v="1716" actId="20577"/>
          <ac:spMkLst>
            <pc:docMk/>
            <pc:sldMk cId="1510505112" sldId="343"/>
            <ac:spMk id="3" creationId="{B073AC57-32A3-0182-C037-E91C053CF7B7}"/>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2426ABF-A8C0-D94B-8DA4-89B3D95177FD}"/>
              </a:ext>
            </a:extLst>
          </p:cNvPr>
          <p:cNvSpPr>
            <a:spLocks noGrp="1"/>
          </p:cNvSpPr>
          <p:nvPr>
            <p:ph type="hdr" sz="quarter"/>
          </p:nvPr>
        </p:nvSpPr>
        <p:spPr>
          <a:xfrm>
            <a:off x="0" y="0"/>
            <a:ext cx="5943600" cy="1222375"/>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F73E1C36-C21F-0B70-27E7-5B59DAE27561}"/>
              </a:ext>
            </a:extLst>
          </p:cNvPr>
          <p:cNvSpPr>
            <a:spLocks noGrp="1"/>
          </p:cNvSpPr>
          <p:nvPr>
            <p:ph type="dt" sz="quarter" idx="1"/>
          </p:nvPr>
        </p:nvSpPr>
        <p:spPr>
          <a:xfrm>
            <a:off x="7769225" y="0"/>
            <a:ext cx="5943600" cy="1222375"/>
          </a:xfrm>
          <a:prstGeom prst="rect">
            <a:avLst/>
          </a:prstGeom>
        </p:spPr>
        <p:txBody>
          <a:bodyPr vert="horz" lIns="91440" tIns="45720" rIns="91440" bIns="45720" rtlCol="0"/>
          <a:lstStyle>
            <a:lvl1pPr algn="r">
              <a:defRPr sz="1200"/>
            </a:lvl1pPr>
          </a:lstStyle>
          <a:p>
            <a:fld id="{AA970FB6-164E-0840-A35B-09E9F3D45F76}" type="datetimeyyyy">
              <a:rPr lang="en-US" smtClean="0"/>
              <a:t>2025</a:t>
            </a:fld>
            <a:endParaRPr lang="en-US"/>
          </a:p>
        </p:txBody>
      </p:sp>
      <p:sp>
        <p:nvSpPr>
          <p:cNvPr id="4" name="Footer Placeholder 3">
            <a:extLst>
              <a:ext uri="{FF2B5EF4-FFF2-40B4-BE49-F238E27FC236}">
                <a16:creationId xmlns:a16="http://schemas.microsoft.com/office/drawing/2014/main" id="{E5942066-244B-8673-5E9A-26E4265AD0B2}"/>
              </a:ext>
            </a:extLst>
          </p:cNvPr>
          <p:cNvSpPr>
            <a:spLocks noGrp="1"/>
          </p:cNvSpPr>
          <p:nvPr>
            <p:ph type="ftr" sz="quarter" idx="2"/>
          </p:nvPr>
        </p:nvSpPr>
        <p:spPr>
          <a:xfrm>
            <a:off x="0" y="23161625"/>
            <a:ext cx="5943600" cy="122237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2530EE97-1F54-6631-A4BB-FD938296488E}"/>
              </a:ext>
            </a:extLst>
          </p:cNvPr>
          <p:cNvSpPr>
            <a:spLocks noGrp="1"/>
          </p:cNvSpPr>
          <p:nvPr>
            <p:ph type="sldNum" sz="quarter" idx="3"/>
          </p:nvPr>
        </p:nvSpPr>
        <p:spPr>
          <a:xfrm>
            <a:off x="7769225" y="23161625"/>
            <a:ext cx="5943600" cy="1222375"/>
          </a:xfrm>
          <a:prstGeom prst="rect">
            <a:avLst/>
          </a:prstGeom>
        </p:spPr>
        <p:txBody>
          <a:bodyPr vert="horz" lIns="91440" tIns="45720" rIns="91440" bIns="45720" rtlCol="0" anchor="b"/>
          <a:lstStyle>
            <a:lvl1pPr algn="r">
              <a:defRPr sz="1200"/>
            </a:lvl1pPr>
          </a:lstStyle>
          <a:p>
            <a:fld id="{420BD0AB-C59E-4A46-83D3-F07787446BA0}" type="slidenum">
              <a:rPr lang="en-US" smtClean="0"/>
              <a:t>‹#›</a:t>
            </a:fld>
            <a:endParaRPr lang="en-US"/>
          </a:p>
        </p:txBody>
      </p:sp>
    </p:spTree>
    <p:extLst>
      <p:ext uri="{BB962C8B-B14F-4D97-AF65-F5344CB8AC3E}">
        <p14:creationId xmlns:p14="http://schemas.microsoft.com/office/powerpoint/2010/main" val="4133783596"/>
      </p:ext>
    </p:extLst>
  </p:cSld>
  <p:clrMap bg1="lt1" tx1="dk1" bg2="lt2" tx2="dk2" accent1="accent1" accent2="accent2" accent3="accent3" accent4="accent4" accent5="accent5" accent6="accent6" hlink="hlink" folHlink="folHlink"/>
  <p:hf hdr="0" ftr="0"/>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2-21T21:11:53.634"/>
    </inkml:context>
    <inkml:brush xml:id="br0">
      <inkml:brushProperty name="width" value="0.1" units="cm"/>
      <inkml:brushProperty name="height" value="0.1" units="cm"/>
      <inkml:brushProperty name="color" value="#CC0066"/>
    </inkml:brush>
  </inkml:definitions>
  <inkml:trace contextRef="#ctx0" brushRef="#br0">5867 1974 16383 0 0,'5'0'0'0'0,"18"0"0"0"0,16 0 0 0 0,18 0 0 0 0,13 0 0 0 0,23 0 0 0 0,6 0 0 0 0,3 0 0 0 0,-1 0 0 0 0,-7 0 0 0 0,-3 0 0 0 0,-6 0 0 0 0,-3 0 0 0 0,-3 0 0 0 0,0 0 0 0 0,4 0 0 0 0,-9 0 0 0 0,-10 0 0 0 0,-11 0 0 0 0,-10-9 0 0 0,5 0 0 0 0,4 1 0 0 0,-1 1 0 0 0,-4 1 0 0 0,-5 2 0 0 0,2 3 0 0 0,-2 1 0 0 0,-2 0 0 0 0,-4 0 0 0 0,-2 0 0 0 0,-1 8 0 0 0,0 2 0 0 0,-2-1 0 0 0,-1-2 0 0 0,1-2 0 0 0,1-2 0 0 0,-2 0 0 0 0,-4 4 0 0 0,-2 2 0 0 0,1 1 0 0 0,1-3 0 0 0,1-3 0 0 0,8 5 0 0 0,2 2 0 0 0,1-1 0 0 0,-2 5 0 0 0,-1-2 0 0 0,5 0 0 0 0,0 3 0 0 0,-1-1 0 0 0,-3-4 0 0 0,5-1 0 0 0,0-5 0 0 0,3-2 0 0 0,0-2 0 0 0,-2-1 0 0 0,3-1 0 0 0,-2 1 0 0 0,8-2 0 0 0,1 2 0 0 0,8 0 0 0 0,4-1 0 0 0,-4 1 0 0 0,0 0 0 0 0,-2 0 0 0 0,-3 0 0 0 0,-2 7 0 0 0,-4 2 0 0 0,0 1 0 0 0,-1-3 0 0 0,-7-2 0 0 0,-2-1 0 0 0,-4-2 0 0 0,-1-2 0 0 0,3 0 0 0 0,0 0 0 0 0,11-7 0 0 0,8-4 0 0 0,15 3 0 0 0,2 0 0 0 0,3-5 0 0 0,0 1 0 0 0,3 1 0 0 0,0-4 0 0 0,0-7 0 0 0,4-6 0 0 0,-6 0 0 0 0,-7 6 0 0 0,-9 7 0 0 0,-5-9 0 0 0,-1-6 0 0 0,1 0 0 0 0,-3 7 0 0 0,-1-2 0 0 0,12 6 0 0 0,2-3 0 0 0,-2-4 0 0 0,0 1 0 0 0,-4 1 0 0 0,-4-6 0 0 0,-5 4 0 0 0,-6 5 0 0 0,-5 8 0 0 0,-5 5 0 0 0,-3 4 0 0 0,5 2 0 0 0,1 2 0 0 0,4-5 0 0 0,6-4 0 0 0,0 1 0 0 0,-2-5 0 0 0,-4-1 0 0 0,-4 2 0 0 0,2 4 0 0 0,0 2 0 0 0,9 2 0 0 0,2 3 0 0 0,-3-6 0 0 0,-4-3 0 0 0,-4 2 0 0 0,-4 1 0 0 0,-3-5 0 0 0,-1 0 0 0 0,0 2 0 0 0,-2 2 0 0 0,0 2 0 0 0,1 4 0 0 0,-1 0 0 0 0,2-5 0 0 0,4-2 0 0 0,3 1 0 0 0,4-7 0 0 0,1 1 0 0 0,-2 2 0 0 0,-3 4 0 0 0,-2 2 0 0 0,2 2 0 0 0,1 3 0 0 0,4 1 0 0 0,0 0 0 0 0,3 1 0 0 0,-2-1 0 0 0,-2 1 0 0 0,2-1 0 0 0,-2 0 0 0 0,-2 0 0 0 0,2 0 0 0 0,5 0 0 0 0,-1 0 0 0 0,-3 0 0 0 0,7 0 0 0 0,1 0 0 0 0,1 0 0 0 0,-3 0 0 0 0,1 0 0 0 0,-2 0 0 0 0,-5 0 0 0 0,-5 0 0 0 0,3 0 0 0 0,-2 0 0 0 0,4 0 0 0 0,5 0 0 0 0,4 0 0 0 0,-1 0 0 0 0,2 0 0 0 0,2 0 0 0 0,1 0 0 0 0,3 7 0 0 0,12 3 0 0 0,-1 6 0 0 0,-1 9 0 0 0,3-2 0 0 0,-2-4 0 0 0,-4 3 0 0 0,-6-4 0 0 0,3 3 0 0 0,-2-1 0 0 0,3 1 0 0 0,1-1 0 0 0,-5-5 0 0 0,-3 1 0 0 0,-5 7 0 0 0,-6-1 0 0 0,-7-6 0 0 0,-4-3 0 0 0,-2 2 0 0 0,-4 5 0 0 0,1 1 0 0 0,10-13 0 0 0,14-5 0 0 0,14-5 0 0 0,10-2 0 0 0,15-5 0 0 0,12-5 0 0 0,3 3 0 0 0,6 3 0 0 0,-3 1 0 0 0,-7 4 0 0 0,-12 1 0 0 0,-12 2 0 0 0,-13 0 0 0 0,-3 0 0 0 0,-1 1 0 0 0,-2-1 0 0 0,-6 0 0 0 0,-6 0 0 0 0,-7 1 0 0 0,-6-1 0 0 0,3 0 0 0 0,-1 0 0 0 0,-2 0 0 0 0,-2 7 0 0 0,-1 3 0 0 0,-1-2 0 0 0,-1 0 0 0 0,-1-4 0 0 0,0 0 0 0 0,0-2 0 0 0,0-1 0 0 0,0-1 0 0 0,1-1 0 0 0,-2 1 0 0 0,2 0 0 0 0,-1 0 0 0 0,0-2 0 0 0,1 2 0 0 0,5 0 0 0 0,7 0 0 0 0,1 0 0 0 0,-2 0 0 0 0,3-7 0 0 0,4-2 0 0 0,-1-1 0 0 0,2 3 0 0 0,-3 2 0 0 0,2 2 0 0 0,8 2 0 0 0,4 0 0 0 0,-2 1 0 0 0,-7 0 0 0 0,0 1 0 0 0,0-1 0 0 0,2 0 0 0 0,-3 0 0 0 0,0 1 0 0 0,3-1 0 0 0,2 0 0 0 0,2-8 0 0 0,-4-1 0 0 0,6 0 0 0 0,1-6 0 0 0,2 2 0 0 0,2-8 0 0 0,3 3 0 0 0,3 3 0 0 0,-7 4 0 0 0,2 5 0 0 0,-10-4 0 0 0,-5-1 0 0 0,-5 2 0 0 0,-1 2 0 0 0,3-4 0 0 0,-1-1 0 0 0,6 2 0 0 0,7-5 0 0 0,-4 0 0 0 0,-1 4 0 0 0,-3-5 0 0 0,-7 1 0 0 0,-5 4 0 0 0,-4 1 0 0 0,-3 6 0 0 0,-2 0 0 0 0,-2-4 0 0 0,11-2 0 0 0,9-5 0 0 0,1-1 0 0 0,3 2 0 0 0,-3 5 0 0 0,-4 2 0 0 0,0-11 0 0 0,3-2 0 0 0,-2 2 0 0 0,2 3 0 0 0,8 5 0 0 0,0 5 0 0 0,-5 2 0 0 0,-1 8 0 0 0,-3 6 0 0 0,-6-1 0 0 0,2-2 0 0 0,-3-2 0 0 0,4-2 0 0 0,8-3 0 0 0,7 7 0 0 0,3 2 0 0 0,-4 6 0 0 0,-6 1 0 0 0,-3 3 0 0 0,-4 1 0 0 0,1-6 0 0 0,-3 2 0 0 0,-3 8 0 0 0,-4 4 0 0 0,-3-2 0 0 0,4 2 0 0 0,5 2 0 0 0,1 3 0 0 0,-2 4 0 0 0,2-5 0 0 0,-1-1 0 0 0,-8 0 0 0 0,-5 4 0 0 0,-2-6 0 0 0,-7 0 0 0 0,0 1 0 0 0,0 3 0 0 0,2 3 0 0 0,-3 3 0 0 0,1-7 0 0 0,0-1 0 0 0,-1 1 0 0 0,-1 3 0 0 0,3-6 0 0 0,-4 0 0 0 0,-4 1 0 0 0,1-5 0 0 0,-3 1 0 0 0,-4 12 0 0 0,2 3 0 0 0,6 3 0 0 0,-2 1 0 0 0,4-7 0 0 0,-4 4 0 0 0,-3 1 0 0 0,-3 1 0 0 0,-4 0 0 0 0,-3-1 0 0 0,-1 0 0 0 0,5-2 0 0 0,0 7 0 0 0,0 3 0 0 0,4-8 0 0 0,0 2 0 0 0,0 2 0 0 0,-4-2 0 0 0,-2 1 0 0 0,-1-4 0 0 0,-2 1 0 0 0,-1-2 0 0 0,0 1 0 0 0,-1 6 0 0 0,1 1 0 0 0,-6 2 0 0 0,-1 4 0 0 0,-6 7 0 0 0,1 8 0 0 0,1 6 0 0 0,-3 3 0 0 0,-8 4 0 0 0,-8-7 0 0 0,3-8 0 0 0,-10-11 0 0 0,0-4 0 0 0,1-8 0 0 0,3-4 0 0 0,1-1 0 0 0,5 7 0 0 0,3-6 0 0 0,-6-2 0 0 0,2 0 0 0 0,2-9 0 0 0,-7-1 0 0 0,-8 1 0 0 0,-2 2 0 0 0,0 4 0 0 0,-2 1 0 0 0,0 2 0 0 0,-2-6 0 0 0,1-1 0 0 0,-2 1 0 0 0,2 0 0 0 0,3 4 0 0 0,-2 1 0 0 0,2-5 0 0 0,3 4 0 0 0,3-3 0 0 0,1 0 0 0 0,3-7 0 0 0,2-7 0 0 0,-1-1 0 0 0,1-3 0 0 0,1 2 0 0 0,-1-3 0 0 0,0-2 0 0 0,5 1 0 0 0,-3 8 0 0 0,2 4 0 0 0,-3 1 0 0 0,-4-8 0 0 0,0 3 0 0 0,-6 2 0 0 0,-6 6 0 0 0,-1 3 0 0 0,3-2 0 0 0,-3-1 0 0 0,-3 2 0 0 0,1-6 0 0 0,4-5 0 0 0,3 6 0 0 0,5-1 0 0 0,3-5 0 0 0,2-7 0 0 0,0-6 0 0 0,-4-3 0 0 0,-6 3 0 0 0,-3 1 0 0 0,-4 5 0 0 0,-4 0 0 0 0,2 5 0 0 0,-1-1 0 0 0,-3 3 0 0 0,3-1 0 0 0,0 2 0 0 0,-8-3 0 0 0,1 2 0 0 0,-4-1 0 0 0,-4-6 0 0 0,0 3 0 0 0,-5 3 0 0 0,-7 8 0 0 0,-10-2 0 0 0,4 1 0 0 0,1-4 0 0 0,-2 2 0 0 0,-2-4 0 0 0,3 0 0 0 0,1 5 0 0 0,-8 5 0 0 0,-3 3 0 0 0,3 5 0 0 0,1 1 0 0 0,1-7 0 0 0,-1-1 0 0 0,-1 1 0 0 0,0-6 0 0 0,-1 0 0 0 0,9-5 0 0 0,4 0 0 0 0,0-2 0 0 0,-3 1 0 0 0,2-3 0 0 0,3 2 0 0 0,1-1 0 0 0,6-5 0 0 0,0 1 0 0 0,3 0 0 0 0,6 2 0 0 0,2 0 0 0 0,-3-3 0 0 0,-3-6 0 0 0,6-3 0 0 0,7-3 0 0 0,2-2 0 0 0,-1 6 0 0 0,-2 2 0 0 0,2 0 0 0 0,5-4 0 0 0,5 1 0 0 0,-6-4 0 0 0,-11 0 0 0 0,0-2 0 0 0,-3 0 0 0 0,-4 0 0 0 0,2 0 0 0 0,-4-9 0 0 0,0 0 0 0 0,-6-8 0 0 0,-5-6 0 0 0,-6-8 0 0 0,-4-5 0 0 0,3 4 0 0 0,4-1 0 0 0,-4 6 0 0 0,6 1 0 0 0,13 4 0 0 0,5 5 0 0 0,9 6 0 0 0,3 6 0 0 0,-1 4 0 0 0,3-14 0 0 0,-1-3 0 0 0,-9-7 0 0 0,1 2 0 0 0,-6-2 0 0 0,-9-5 0 0 0,-1-4 0 0 0,-1-3 0 0 0,2-2 0 0 0,4 5 0 0 0,2 8 0 0 0,0 1 0 0 0,3 6 0 0 0,5-1 0 0 0,3 2 0 0 0,0-3 0 0 0,3 2 0 0 0,6-1 0 0 0,0 1 0 0 0,2 4 0 0 0,-6 4 0 0 0,-2 5 0 0 0,4 3 0 0 0,5 2 0 0 0,3 1 0 0 0,-1 1 0 0 0,-5 1 0 0 0,0-2 0 0 0,-2 1 0 0 0,-4-1 0 0 0,-10 7 0 0 0,2 3 0 0 0,-1-1 0 0 0,5-2 0 0 0,1-2 0 0 0,0 0 0 0 0,-1-4 0 0 0,2-1 0 0 0,0 0 0 0 0,-5 0 0 0 0,0 0 0 0 0,1-1 0 0 0,-2 1 0 0 0,0 6 0 0 0,-1 4 0 0 0,4-1 0 0 0,2-2 0 0 0,-1-1 0 0 0,-1-4 0 0 0,-2 0 0 0 0,4-1 0 0 0,0-1 0 0 0,0 0 0 0 0,3-1 0 0 0,-1 1 0 0 0,-1 0 0 0 0,4 0 0 0 0,-2 0 0 0 0,-1 0 0 0 0,-10-8 0 0 0,-2-2 0 0 0,-2-5 0 0 0,5-3 0 0 0,2 5 0 0 0,7-5 0 0 0,1 2 0 0 0,-2 3 0 0 0,-1 4 0 0 0,-2-4 0 0 0,-2-7 0 0 0,2 1 0 0 0,2-4 0 0 0,-1-6 0 0 0,-7-4 0 0 0,2-12 0 0 0,1 3 0 0 0,-12 9 0 0 0,3 8 0 0 0,6 4 0 0 0,4-4 0 0 0,2-5 0 0 0,4-3 0 0 0,6 4 0 0 0,1 6 0 0 0,-3 8 0 0 0,-4-1 0 0 0,-3 1 0 0 0,-3-3 0 0 0,4 2 0 0 0,-1-3 0 0 0,0-1 0 0 0,3 5 0 0 0,6-1 0 0 0,5 0 0 0 0,5 3 0 0 0,-3-2 0 0 0,2 0 0 0 0,0 4 0 0 0,2 3 0 0 0,2 3 0 0 0,1 2 0 0 0,2 3 0 0 0,-1 0 0 0 0,-5 0 0 0 0,-1 0 0 0 0,-4 1 0 0 0,-2-1 0 0 0,2 2 0 0 0,-2-2 0 0 0,0 0 0 0 0,3 0 0 0 0,3 0 0 0 0,2 0 0 0 0,2 0 0 0 0,3 0 0 0 0,-1 0 0 0 0,1 0 0 0 0,1 0 0 0 0,-1 0 0 0 0,-1 0 0 0 0,2 0 0 0 0,-2 0 0 0 0,1 7 0 0 0,0 2 0 0 0,0-1 0 0 0,-1 7 0 0 0,1 0 0 0 0,0-2 0 0 0,-1-5 0 0 0,0-1 0 0 0,1-5 0 0 0,0 0 0 0 0,-1-2 0 0 0,7 7 0 0 0,-5 2 0 0 0,-8-1 0 0 0,0-1 0 0 0,-2-3 0 0 0,1-1 0 0 0,-3 0 0 0 0,1-3 0 0 0,1 0 0 0 0,-3 0 0 0 0,-5-2 0 0 0,1 2 0 0 0,-3 0 0 0 0,2 0 0 0 0,-6 0 0 0 0,-1 0 0 0 0,4 0 0 0 0,1 0 0 0 0,3 0 0 0 0,5 0 0 0 0,4 0 0 0 0,-3-6 0 0 0,1-4 0 0 0,1 0 0 0 0,-3 4 0 0 0,1-7 0 0 0,1 0 0 0 0,-3 2 0 0 0,6-4 0 0 0,-1 1 0 0 0,0 2 0 0 0,-4 4 0 0 0,-6-6 0 0 0,-9 2 0 0 0,-8-5 0 0 0,-2 0 0 0 0,-1-4 0 0 0,6 2 0 0 0,2-4 0 0 0,8 4 0 0 0,5-5 0 0 0,7 4 0 0 0,10-2 0 0 0,4 2 0 0 0,2 5 0 0 0,4-3 0 0 0,1 3 0 0 0,-2 2 0 0 0,-2-2 0 0 0,-4 2 0 0 0,-1 1 0 0 0,-2 3 0 0 0,3-2 0 0 0,-2-1 0 0 0,2-6 0 0 0,1 2 0 0 0,-1 2 0 0 0,-1-3 0 0 0,0-5 0 0 0,-2 0 0 0 0,5-4 0 0 0,0 4 0 0 0,0 6 0 0 0,0-3 0 0 0,-3-5 0 0 0,-1 3 0 0 0,4-11 0 0 0,7-6 0 0 0,0-18 0 0 0,4-7 0 0 0,-1-7 0 0 0,-4-6 0 0 0,2 4 0 0 0,-2 13 0 0 0,2 2 0 0 0,5 5 0 0 0,4 2 0 0 0,3-3 0 0 0,-3 8 0 0 0,0 3 0 0 0,2-11 0 0 0,-4 1 0 0 0,0 4 0 0 0,1 3 0 0 0,-2 9 0 0 0,0 4 0 0 0,2-1 0 0 0,-2-1 0 0 0,-7-3 0 0 0,3-1 0 0 0,1-2 0 0 0,0-1 0 0 0,-4 0 0 0 0,0-1 0 0 0,5-1 0 0 0,-2 1 0 0 0,2 0 0 0 0,3-1 0 0 0,4 1 0 0 0,2 1 0 0 0,2-1 0 0 0,2-1 0 0 0,0 2 0 0 0,1-1 0 0 0,-1 0 0 0 0,1 1 0 0 0,-1-1 0 0 0,0-8 0 0 0,6-22 0 0 0,1-14 0 0 0,6 7 0 0 0,-1 10 0 0 0,4 11 0 0 0,-1 6 0 0 0,2 14 0 0 0,-2 5 0 0 0,3 1 0 0 0,2 7 0 0 0,5-1 0 0 0,-4-2 0 0 0,2 4 0 0 0,0 5 0 0 0,4 6 0 0 0,-5-2 0 0 0,1 3 0 0 0,0 2 0 0 0,4 2 0 0 0,0 4 0 0 0,3-4 0 0 0,0-3 0 0 0,1 3 0 0 0,1 1 0 0 0,0 3 0 0 0,-1 1 0 0 0,1 2 0 0 0,0-1 0 0 0,0 4 0 0 0,-7-2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2-21T21:11:53.635"/>
    </inkml:context>
    <inkml:brush xml:id="br0">
      <inkml:brushProperty name="width" value="0.1" units="cm"/>
      <inkml:brushProperty name="height" value="0.1" units="cm"/>
      <inkml:brushProperty name="color" value="#CC0066"/>
    </inkml:brush>
  </inkml:definitions>
  <inkml:trace contextRef="#ctx0" brushRef="#br0">2529 3545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2-21T21:11:53.636"/>
    </inkml:context>
    <inkml:brush xml:id="br0">
      <inkml:brushProperty name="width" value="0.1" units="cm"/>
      <inkml:brushProperty name="height" value="0.1" units="cm"/>
      <inkml:brushProperty name="color" value="#CC0066"/>
    </inkml:brush>
  </inkml:definitions>
  <inkml:trace contextRef="#ctx0" brushRef="#br0">14743 10255 16383 0 0,'0'0'0'0'0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2-21T21:11:53.637"/>
    </inkml:context>
    <inkml:brush xml:id="br0">
      <inkml:brushProperty name="width" value="0.1" units="cm"/>
      <inkml:brushProperty name="height" value="0.1" units="cm"/>
      <inkml:brushProperty name="color" value="#CC0066"/>
    </inkml:brush>
  </inkml:definitions>
  <inkml:trace contextRef="#ctx0" brushRef="#br0">12393 5450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hf hdr="0" ftr="0"/>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2997654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5877361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30686530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32949312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10193977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876670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9845417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1779146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41101387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25088148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304766831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 Id="rId5" Type="http://schemas.openxmlformats.org/officeDocument/2006/relationships/image" Target="../media/image12.svg"/><Relationship Id="rId4" Type="http://schemas.openxmlformats.org/officeDocument/2006/relationships/image" Target="../media/image11.png"/></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185BB-8B07-4DC9-86F3-2A225C77748D}"/>
              </a:ext>
            </a:extLst>
          </p:cNvPr>
          <p:cNvSpPr>
            <a:spLocks noGrp="1"/>
          </p:cNvSpPr>
          <p:nvPr>
            <p:ph type="ctrTitle"/>
          </p:nvPr>
        </p:nvSpPr>
        <p:spPr>
          <a:xfrm>
            <a:off x="1600200" y="1261872"/>
            <a:ext cx="7638222" cy="2852928"/>
          </a:xfrm>
        </p:spPr>
        <p:txBody>
          <a:bodyPr anchor="b">
            <a:normAutofit/>
          </a:bodyPr>
          <a:lstStyle>
            <a:lvl1pPr algn="l">
              <a:lnSpc>
                <a:spcPct val="130000"/>
              </a:lnSpc>
              <a:defRPr sz="3600" spc="1300" baseline="0"/>
            </a:lvl1pPr>
          </a:lstStyle>
          <a:p>
            <a:r>
              <a:rPr lang="en-US"/>
              <a:t>Click to edit Master title style</a:t>
            </a:r>
          </a:p>
        </p:txBody>
      </p:sp>
      <p:sp>
        <p:nvSpPr>
          <p:cNvPr id="3" name="Subtitle 2">
            <a:extLst>
              <a:ext uri="{FF2B5EF4-FFF2-40B4-BE49-F238E27FC236}">
                <a16:creationId xmlns:a16="http://schemas.microsoft.com/office/drawing/2014/main" id="{514D496A-6E7A-4923-8ED5-B4164125DEB6}"/>
              </a:ext>
            </a:extLst>
          </p:cNvPr>
          <p:cNvSpPr>
            <a:spLocks noGrp="1"/>
          </p:cNvSpPr>
          <p:nvPr>
            <p:ph type="subTitle" idx="1"/>
          </p:nvPr>
        </p:nvSpPr>
        <p:spPr>
          <a:xfrm>
            <a:off x="1600200" y="4681728"/>
            <a:ext cx="7638222" cy="929296"/>
          </a:xfrm>
          <a:prstGeom prst="rect">
            <a:avLst/>
          </a:prstGeom>
        </p:spPr>
        <p:txBody>
          <a:bodyPr>
            <a:normAutofit/>
          </a:bodyPr>
          <a:lstStyle>
            <a:lvl1pPr marL="0" indent="0" algn="l">
              <a:lnSpc>
                <a:spcPct val="13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F5E3D20-43DC-4C14-8CFF-18545AED1B5B}"/>
              </a:ext>
            </a:extLst>
          </p:cNvPr>
          <p:cNvSpPr>
            <a:spLocks noGrp="1"/>
          </p:cNvSpPr>
          <p:nvPr>
            <p:ph type="dt" sz="half" idx="10"/>
          </p:nvPr>
        </p:nvSpPr>
        <p:spPr/>
        <p:txBody>
          <a:bodyPr/>
          <a:lstStyle/>
          <a:p>
            <a:fld id="{7CC70CF7-838D-41F7-9297-B5F83BDCEB13}" type="datetimeFigureOut">
              <a:rPr lang="en-US" dirty="0"/>
              <a:t>1/17/2025</a:t>
            </a:fld>
            <a:endParaRPr lang="en-US"/>
          </a:p>
        </p:txBody>
      </p:sp>
      <p:sp>
        <p:nvSpPr>
          <p:cNvPr id="5" name="Footer Placeholder 4">
            <a:extLst>
              <a:ext uri="{FF2B5EF4-FFF2-40B4-BE49-F238E27FC236}">
                <a16:creationId xmlns:a16="http://schemas.microsoft.com/office/drawing/2014/main" id="{E34FC300-5AFC-418B-85FD-EFA94BD7AF4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69C7E81-ED3C-4DB0-8E74-AD2A87E6BE8A}"/>
              </a:ext>
            </a:extLst>
          </p:cNvPr>
          <p:cNvSpPr>
            <a:spLocks noGrp="1"/>
          </p:cNvSpPr>
          <p:nvPr>
            <p:ph type="sldNum" sz="quarter" idx="12"/>
          </p:nvPr>
        </p:nvSpPr>
        <p:spPr/>
        <p:txBody>
          <a:bodyPr/>
          <a:lstStyle/>
          <a:p>
            <a:fld id="{8DFDE724-0293-4953-AE9D-4D814FA589B0}" type="slidenum">
              <a:rPr lang="en-US" dirty="0"/>
              <a:t>‹#›</a:t>
            </a:fld>
            <a:endParaRPr lang="en-US"/>
          </a:p>
        </p:txBody>
      </p:sp>
      <p:grpSp>
        <p:nvGrpSpPr>
          <p:cNvPr id="7" name="Group 6">
            <a:extLst>
              <a:ext uri="{FF2B5EF4-FFF2-40B4-BE49-F238E27FC236}">
                <a16:creationId xmlns:a16="http://schemas.microsoft.com/office/drawing/2014/main" id="{F0C817C9-850F-4FB6-B93B-CF3076C4A5C1}"/>
              </a:ext>
            </a:extLst>
          </p:cNvPr>
          <p:cNvGrpSpPr/>
          <p:nvPr/>
        </p:nvGrpSpPr>
        <p:grpSpPr>
          <a:xfrm flipH="1">
            <a:off x="0" y="0"/>
            <a:ext cx="567782" cy="3306479"/>
            <a:chOff x="11619770" y="-2005"/>
            <a:chExt cx="567782" cy="3306479"/>
          </a:xfrm>
        </p:grpSpPr>
        <p:sp>
          <p:nvSpPr>
            <p:cNvPr id="8" name="Freeform: Shape 7">
              <a:extLst>
                <a:ext uri="{FF2B5EF4-FFF2-40B4-BE49-F238E27FC236}">
                  <a16:creationId xmlns:a16="http://schemas.microsoft.com/office/drawing/2014/main" id="{159433A8-B67D-4675-AFDE-131069A709FC}"/>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E1CD1C45-6A4D-4237-B39C-2D58F401A8C5}"/>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4266717337"/>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25F8D-0421-4AEC-9C40-A13163EC8AF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2037680-115A-411F-AEF6-4AC2096B4A70}"/>
              </a:ext>
            </a:extLst>
          </p:cNvPr>
          <p:cNvSpPr>
            <a:spLocks noGrp="1"/>
          </p:cNvSpPr>
          <p:nvPr>
            <p:ph idx="1"/>
          </p:nvPr>
        </p:nvSpPr>
        <p:spPr>
          <a:xfrm>
            <a:off x="808662" y="2019299"/>
            <a:ext cx="10357666" cy="4114801"/>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0CC193-1304-4D0F-8331-14D4EC08EFE8}"/>
              </a:ext>
            </a:extLst>
          </p:cNvPr>
          <p:cNvSpPr>
            <a:spLocks noGrp="1"/>
          </p:cNvSpPr>
          <p:nvPr>
            <p:ph type="dt" sz="half" idx="10"/>
          </p:nvPr>
        </p:nvSpPr>
        <p:spPr/>
        <p:txBody>
          <a:bodyPr/>
          <a:lstStyle/>
          <a:p>
            <a:fld id="{254069DA-BCAC-469D-B81F-5CD529FD1EE6}" type="datetimeFigureOut">
              <a:rPr lang="en-US" dirty="0"/>
              <a:t>1/17/2025</a:t>
            </a:fld>
            <a:endParaRPr lang="en-US"/>
          </a:p>
        </p:txBody>
      </p:sp>
      <p:sp>
        <p:nvSpPr>
          <p:cNvPr id="5" name="Footer Placeholder 4">
            <a:extLst>
              <a:ext uri="{FF2B5EF4-FFF2-40B4-BE49-F238E27FC236}">
                <a16:creationId xmlns:a16="http://schemas.microsoft.com/office/drawing/2014/main" id="{0AF455C1-CD32-4050-BAFF-51CC6B62DFB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00AF608-FF11-4CBE-B717-5D56AE67DDE1}"/>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275524888"/>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BD23A02E-6DCF-427A-8CFD-281B2185C7F0}"/>
              </a:ext>
            </a:extLst>
          </p:cNvPr>
          <p:cNvSpPr/>
          <p:nvPr/>
        </p:nvSpPr>
        <p:spPr>
          <a:xfrm>
            <a:off x="3242985" y="511814"/>
            <a:ext cx="5706031" cy="5706031"/>
          </a:xfrm>
          <a:prstGeom prst="ellipse">
            <a:avLst/>
          </a:prstGeom>
          <a:solidFill>
            <a:schemeClr val="accent1">
              <a:lumMod val="20000"/>
              <a:lumOff val="80000"/>
            </a:schemeClr>
          </a:solidFill>
          <a:ln>
            <a:noFill/>
          </a:ln>
          <a:effectLst>
            <a:outerShdw dist="165100" dir="2220000" algn="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F6B4C32-F19C-44F3-8EF8-1F506D74DD7A}"/>
              </a:ext>
            </a:extLst>
          </p:cNvPr>
          <p:cNvSpPr>
            <a:spLocks noGrp="1"/>
          </p:cNvSpPr>
          <p:nvPr>
            <p:ph type="title"/>
          </p:nvPr>
        </p:nvSpPr>
        <p:spPr>
          <a:xfrm>
            <a:off x="3649192" y="1709738"/>
            <a:ext cx="4893617" cy="2553893"/>
          </a:xfrm>
        </p:spPr>
        <p:txBody>
          <a:bodyPr anchor="b">
            <a:normAutofit/>
          </a:bodyPr>
          <a:lstStyle>
            <a:lvl1pPr algn="ctr">
              <a:defRPr sz="3600"/>
            </a:lvl1pPr>
          </a:lstStyle>
          <a:p>
            <a:r>
              <a:rPr lang="en-US"/>
              <a:t>Click to edit Master title style</a:t>
            </a:r>
          </a:p>
        </p:txBody>
      </p:sp>
      <p:sp>
        <p:nvSpPr>
          <p:cNvPr id="3" name="Text Placeholder 2">
            <a:extLst>
              <a:ext uri="{FF2B5EF4-FFF2-40B4-BE49-F238E27FC236}">
                <a16:creationId xmlns:a16="http://schemas.microsoft.com/office/drawing/2014/main" id="{B0889729-131C-4F78-9DAA-E9EE28EA912F}"/>
              </a:ext>
            </a:extLst>
          </p:cNvPr>
          <p:cNvSpPr>
            <a:spLocks noGrp="1"/>
          </p:cNvSpPr>
          <p:nvPr>
            <p:ph type="body" idx="1"/>
          </p:nvPr>
        </p:nvSpPr>
        <p:spPr>
          <a:xfrm>
            <a:off x="4062249" y="4540468"/>
            <a:ext cx="4067503" cy="1154037"/>
          </a:xfrm>
          <a:prstGeom prst="rect">
            <a:avLst/>
          </a:prstGeom>
        </p:spPr>
        <p:txBody>
          <a:bodyPr>
            <a:normAutofit/>
          </a:bodyPr>
          <a:lstStyle>
            <a:lvl1pPr marL="0" indent="0" algn="ctr">
              <a:buNone/>
              <a:defRPr sz="1600" b="1" cap="all" spc="600" baseline="0">
                <a:solidFill>
                  <a:schemeClr val="tx1"/>
                </a:solidFill>
                <a:latin typeface="+mn-l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24E608-AC1F-41FB-974A-BD619C6C26B5}"/>
              </a:ext>
            </a:extLst>
          </p:cNvPr>
          <p:cNvSpPr>
            <a:spLocks noGrp="1"/>
          </p:cNvSpPr>
          <p:nvPr>
            <p:ph type="dt" sz="half" idx="10"/>
          </p:nvPr>
        </p:nvSpPr>
        <p:spPr/>
        <p:txBody>
          <a:bodyPr/>
          <a:lstStyle/>
          <a:p>
            <a:fld id="{3134B3F2-5297-4D62-BDB7-590764A696AF}" type="datetimeFigureOut">
              <a:rPr lang="en-US" dirty="0"/>
              <a:t>1/17/2025</a:t>
            </a:fld>
            <a:endParaRPr lang="en-US"/>
          </a:p>
        </p:txBody>
      </p:sp>
      <p:sp>
        <p:nvSpPr>
          <p:cNvPr id="5" name="Footer Placeholder 4">
            <a:extLst>
              <a:ext uri="{FF2B5EF4-FFF2-40B4-BE49-F238E27FC236}">
                <a16:creationId xmlns:a16="http://schemas.microsoft.com/office/drawing/2014/main" id="{C0986158-8B03-45C3-891D-0357B198B6B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EC3B054-E8A2-43FD-B0FB-B1CCFA4BC0AD}"/>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3104981628"/>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64AA7-6D5A-402E-AD1A-880F2BDB7EE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70D32B6-F9D8-4A43-B52C-336CFAB00A56}"/>
              </a:ext>
            </a:extLst>
          </p:cNvPr>
          <p:cNvSpPr>
            <a:spLocks noGrp="1"/>
          </p:cNvSpPr>
          <p:nvPr>
            <p:ph sz="half" idx="1"/>
          </p:nvPr>
        </p:nvSpPr>
        <p:spPr>
          <a:xfrm>
            <a:off x="812976" y="2019299"/>
            <a:ext cx="4995019"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0CDD9-5742-4A34-BA72-7CCA72D914F4}"/>
              </a:ext>
            </a:extLst>
          </p:cNvPr>
          <p:cNvSpPr>
            <a:spLocks noGrp="1"/>
          </p:cNvSpPr>
          <p:nvPr>
            <p:ph sz="half" idx="2"/>
          </p:nvPr>
        </p:nvSpPr>
        <p:spPr>
          <a:xfrm>
            <a:off x="6293718" y="2019299"/>
            <a:ext cx="5027954"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02783AA-D2AB-4385-A91F-870CB6564611}"/>
              </a:ext>
            </a:extLst>
          </p:cNvPr>
          <p:cNvSpPr>
            <a:spLocks noGrp="1"/>
          </p:cNvSpPr>
          <p:nvPr>
            <p:ph type="dt" sz="half" idx="10"/>
          </p:nvPr>
        </p:nvSpPr>
        <p:spPr/>
        <p:txBody>
          <a:bodyPr/>
          <a:lstStyle/>
          <a:p>
            <a:fld id="{80D0FAC0-A4F5-4A85-98AE-9E6BDD843B92}" type="datetimeFigureOut">
              <a:rPr lang="en-US" dirty="0"/>
              <a:t>1/17/2025</a:t>
            </a:fld>
            <a:endParaRPr lang="en-US"/>
          </a:p>
        </p:txBody>
      </p:sp>
      <p:sp>
        <p:nvSpPr>
          <p:cNvPr id="6" name="Footer Placeholder 5">
            <a:extLst>
              <a:ext uri="{FF2B5EF4-FFF2-40B4-BE49-F238E27FC236}">
                <a16:creationId xmlns:a16="http://schemas.microsoft.com/office/drawing/2014/main" id="{855AAD9C-5CA2-4DA1-84D3-B1838979F61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51AB3C7-9574-47BC-932D-782BEE9989DA}"/>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2093437506"/>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4C468-781B-4BC5-8DEA-B9EF2BF90DD2}"/>
              </a:ext>
            </a:extLst>
          </p:cNvPr>
          <p:cNvSpPr>
            <a:spLocks noGrp="1"/>
          </p:cNvSpPr>
          <p:nvPr>
            <p:ph type="title"/>
          </p:nvPr>
        </p:nvSpPr>
        <p:spPr>
          <a:xfrm>
            <a:off x="811460" y="369168"/>
            <a:ext cx="10458729" cy="1439818"/>
          </a:xfrm>
        </p:spPr>
        <p:txBody>
          <a:bodyPr/>
          <a:lstStyle/>
          <a:p>
            <a:r>
              <a:rPr lang="en-US"/>
              <a:t>Click to edit Master title style</a:t>
            </a:r>
          </a:p>
        </p:txBody>
      </p:sp>
      <p:sp>
        <p:nvSpPr>
          <p:cNvPr id="3" name="Text Placeholder 2">
            <a:extLst>
              <a:ext uri="{FF2B5EF4-FFF2-40B4-BE49-F238E27FC236}">
                <a16:creationId xmlns:a16="http://schemas.microsoft.com/office/drawing/2014/main" id="{5367223F-48E4-491D-AB5D-5FC8A0C566AF}"/>
              </a:ext>
            </a:extLst>
          </p:cNvPr>
          <p:cNvSpPr>
            <a:spLocks noGrp="1"/>
          </p:cNvSpPr>
          <p:nvPr>
            <p:ph type="body" idx="1"/>
          </p:nvPr>
        </p:nvSpPr>
        <p:spPr>
          <a:xfrm>
            <a:off x="800101" y="1843067"/>
            <a:ext cx="5007894"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D6B764-4B87-42FF-ABAA-69B07B88FF40}"/>
              </a:ext>
            </a:extLst>
          </p:cNvPr>
          <p:cNvSpPr>
            <a:spLocks noGrp="1"/>
          </p:cNvSpPr>
          <p:nvPr>
            <p:ph sz="half" idx="2"/>
          </p:nvPr>
        </p:nvSpPr>
        <p:spPr>
          <a:xfrm>
            <a:off x="800101" y="2505075"/>
            <a:ext cx="5007894"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74357B9-406F-4BF9-B8FB-C53421EEF5A6}"/>
              </a:ext>
            </a:extLst>
          </p:cNvPr>
          <p:cNvSpPr>
            <a:spLocks noGrp="1"/>
          </p:cNvSpPr>
          <p:nvPr>
            <p:ph type="body" sz="quarter" idx="3"/>
          </p:nvPr>
        </p:nvSpPr>
        <p:spPr>
          <a:xfrm>
            <a:off x="6276061" y="1843067"/>
            <a:ext cx="4994128"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20462B-1939-4DAA-A7DD-6BDC95054A6E}"/>
              </a:ext>
            </a:extLst>
          </p:cNvPr>
          <p:cNvSpPr>
            <a:spLocks noGrp="1"/>
          </p:cNvSpPr>
          <p:nvPr>
            <p:ph sz="quarter" idx="4"/>
          </p:nvPr>
        </p:nvSpPr>
        <p:spPr>
          <a:xfrm>
            <a:off x="6276061" y="2505075"/>
            <a:ext cx="4994128"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76C938B-C4C2-4FA9-85CA-9CD742CD7523}"/>
              </a:ext>
            </a:extLst>
          </p:cNvPr>
          <p:cNvSpPr>
            <a:spLocks noGrp="1"/>
          </p:cNvSpPr>
          <p:nvPr>
            <p:ph type="dt" sz="half" idx="10"/>
          </p:nvPr>
        </p:nvSpPr>
        <p:spPr/>
        <p:txBody>
          <a:bodyPr/>
          <a:lstStyle/>
          <a:p>
            <a:fld id="{491F58DF-B20E-4829-8712-7D40EB90064E}" type="datetimeFigureOut">
              <a:rPr lang="en-US" dirty="0"/>
              <a:t>1/17/2025</a:t>
            </a:fld>
            <a:endParaRPr lang="en-US"/>
          </a:p>
        </p:txBody>
      </p:sp>
      <p:sp>
        <p:nvSpPr>
          <p:cNvPr id="8" name="Footer Placeholder 7">
            <a:extLst>
              <a:ext uri="{FF2B5EF4-FFF2-40B4-BE49-F238E27FC236}">
                <a16:creationId xmlns:a16="http://schemas.microsoft.com/office/drawing/2014/main" id="{11AD8886-0D28-4D49-8D43-151D37E948EE}"/>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172FDDE8-E9F8-4B6C-9A40-829617A7C84D}"/>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1310379396"/>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AE3D8-6C35-428B-B2F2-251FDE10BD20}"/>
              </a:ext>
            </a:extLst>
          </p:cNvPr>
          <p:cNvSpPr>
            <a:spLocks noGrp="1"/>
          </p:cNvSpPr>
          <p:nvPr>
            <p:ph type="title"/>
          </p:nvPr>
        </p:nvSpPr>
        <p:spPr>
          <a:xfrm>
            <a:off x="800100" y="983769"/>
            <a:ext cx="10094770" cy="1180574"/>
          </a:xfrm>
          <a:solidFill>
            <a:schemeClr val="accent1">
              <a:lumMod val="20000"/>
              <a:lumOff val="80000"/>
            </a:schemeClr>
          </a:solidFill>
          <a:effectLst>
            <a:outerShdw dist="165100" dir="18900000" algn="bl" rotWithShape="0">
              <a:prstClr val="black"/>
            </a:outerShdw>
          </a:effectLst>
        </p:spPr>
        <p:txBody>
          <a:bodyPr/>
          <a:lstStyle>
            <a:lvl1pPr marL="182880">
              <a:defRPr/>
            </a:lvl1pPr>
          </a:lstStyle>
          <a:p>
            <a:r>
              <a:rPr lang="en-US"/>
              <a:t>Click to edit Master title style</a:t>
            </a:r>
          </a:p>
        </p:txBody>
      </p:sp>
      <p:sp>
        <p:nvSpPr>
          <p:cNvPr id="3" name="Date Placeholder 2">
            <a:extLst>
              <a:ext uri="{FF2B5EF4-FFF2-40B4-BE49-F238E27FC236}">
                <a16:creationId xmlns:a16="http://schemas.microsoft.com/office/drawing/2014/main" id="{4F0B8015-E11A-42CA-AE88-7BD73F87E566}"/>
              </a:ext>
            </a:extLst>
          </p:cNvPr>
          <p:cNvSpPr>
            <a:spLocks noGrp="1"/>
          </p:cNvSpPr>
          <p:nvPr>
            <p:ph type="dt" sz="half" idx="10"/>
          </p:nvPr>
        </p:nvSpPr>
        <p:spPr/>
        <p:txBody>
          <a:bodyPr/>
          <a:lstStyle/>
          <a:p>
            <a:fld id="{4F952F2A-FD05-43F8-9927-AF9F6AA75EA1}" type="datetimeFigureOut">
              <a:rPr lang="en-US" dirty="0"/>
              <a:t>1/17/2025</a:t>
            </a:fld>
            <a:endParaRPr lang="en-US"/>
          </a:p>
        </p:txBody>
      </p:sp>
      <p:sp>
        <p:nvSpPr>
          <p:cNvPr id="4" name="Footer Placeholder 3">
            <a:extLst>
              <a:ext uri="{FF2B5EF4-FFF2-40B4-BE49-F238E27FC236}">
                <a16:creationId xmlns:a16="http://schemas.microsoft.com/office/drawing/2014/main" id="{07309078-34CA-45CD-B479-03906A265C6B}"/>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B0D03258-F989-47B2-A643-A60CD8A77BC8}"/>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3284382487"/>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DA2F31-48B6-40CE-A364-3CE73FD859B4}"/>
              </a:ext>
            </a:extLst>
          </p:cNvPr>
          <p:cNvSpPr>
            <a:spLocks noGrp="1"/>
          </p:cNvSpPr>
          <p:nvPr>
            <p:ph type="dt" sz="half" idx="10"/>
          </p:nvPr>
        </p:nvSpPr>
        <p:spPr/>
        <p:txBody>
          <a:bodyPr/>
          <a:lstStyle/>
          <a:p>
            <a:fld id="{8C112728-8AF2-421E-A3EE-3D32DADA7E63}" type="datetimeFigureOut">
              <a:rPr lang="en-US" dirty="0"/>
              <a:t>1/17/2025</a:t>
            </a:fld>
            <a:endParaRPr lang="en-US"/>
          </a:p>
        </p:txBody>
      </p:sp>
      <p:sp>
        <p:nvSpPr>
          <p:cNvPr id="3" name="Footer Placeholder 2">
            <a:extLst>
              <a:ext uri="{FF2B5EF4-FFF2-40B4-BE49-F238E27FC236}">
                <a16:creationId xmlns:a16="http://schemas.microsoft.com/office/drawing/2014/main" id="{117EEA00-F166-41EB-9331-CA99BB70F02D}"/>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63BB051F-F8FC-4FF6-9783-45F9FE7AC302}"/>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1156677835"/>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08635-A5AF-48F4-8CD2-FB0E01113904}"/>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a:t>Click to edit Master title style</a:t>
            </a:r>
          </a:p>
        </p:txBody>
      </p:sp>
      <p:sp>
        <p:nvSpPr>
          <p:cNvPr id="3" name="Content Placeholder 2">
            <a:extLst>
              <a:ext uri="{FF2B5EF4-FFF2-40B4-BE49-F238E27FC236}">
                <a16:creationId xmlns:a16="http://schemas.microsoft.com/office/drawing/2014/main" id="{E6E15E0E-DCC0-4781-A608-962B1241B5AA}"/>
              </a:ext>
            </a:extLst>
          </p:cNvPr>
          <p:cNvSpPr>
            <a:spLocks noGrp="1"/>
          </p:cNvSpPr>
          <p:nvPr>
            <p:ph idx="1"/>
          </p:nvPr>
        </p:nvSpPr>
        <p:spPr>
          <a:xfrm>
            <a:off x="5309826" y="987425"/>
            <a:ext cx="6045562"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121F43E-3D50-4A1C-A289-B3D0DD0E710F}"/>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E70E3A-6639-4EA0-8305-C1899DAB49EB}"/>
              </a:ext>
            </a:extLst>
          </p:cNvPr>
          <p:cNvSpPr>
            <a:spLocks noGrp="1"/>
          </p:cNvSpPr>
          <p:nvPr>
            <p:ph type="dt" sz="half" idx="10"/>
          </p:nvPr>
        </p:nvSpPr>
        <p:spPr/>
        <p:txBody>
          <a:bodyPr/>
          <a:lstStyle/>
          <a:p>
            <a:fld id="{BAF64D57-1513-4084-818F-075C9D0922CD}" type="datetimeFigureOut">
              <a:rPr lang="en-US" dirty="0"/>
              <a:t>1/17/2025</a:t>
            </a:fld>
            <a:endParaRPr lang="en-US"/>
          </a:p>
        </p:txBody>
      </p:sp>
      <p:sp>
        <p:nvSpPr>
          <p:cNvPr id="6" name="Footer Placeholder 5">
            <a:extLst>
              <a:ext uri="{FF2B5EF4-FFF2-40B4-BE49-F238E27FC236}">
                <a16:creationId xmlns:a16="http://schemas.microsoft.com/office/drawing/2014/main" id="{5B6AFD57-4189-42FB-B29E-96366E51B44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AF5E2EC-8483-4FBC-9D29-C19025FA8F97}"/>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341811761"/>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CE581-A090-4AE9-9965-B06BDB52BD95}"/>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a:t>Click to edit Master title style</a:t>
            </a:r>
          </a:p>
        </p:txBody>
      </p:sp>
      <p:sp>
        <p:nvSpPr>
          <p:cNvPr id="3" name="Picture Placeholder 2">
            <a:extLst>
              <a:ext uri="{FF2B5EF4-FFF2-40B4-BE49-F238E27FC236}">
                <a16:creationId xmlns:a16="http://schemas.microsoft.com/office/drawing/2014/main" id="{9839DEF4-262F-4ACF-9B29-3D4B819E7065}"/>
              </a:ext>
            </a:extLst>
          </p:cNvPr>
          <p:cNvSpPr>
            <a:spLocks noGrp="1" noChangeAspect="1"/>
          </p:cNvSpPr>
          <p:nvPr>
            <p:ph type="pic" idx="1"/>
          </p:nvPr>
        </p:nvSpPr>
        <p:spPr>
          <a:xfrm>
            <a:off x="5353969" y="987425"/>
            <a:ext cx="5694503" cy="4873625"/>
          </a:xfrm>
          <a:prstGeom prst="rect">
            <a:avLst/>
          </a:prstGeo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04ED7CBB-7A6F-441E-9072-2494B952FA8B}"/>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159692-77BE-4A7D-AA70-635007A6E92C}"/>
              </a:ext>
            </a:extLst>
          </p:cNvPr>
          <p:cNvSpPr>
            <a:spLocks noGrp="1"/>
          </p:cNvSpPr>
          <p:nvPr>
            <p:ph type="dt" sz="half" idx="10"/>
          </p:nvPr>
        </p:nvSpPr>
        <p:spPr/>
        <p:txBody>
          <a:bodyPr/>
          <a:lstStyle/>
          <a:p>
            <a:fld id="{4B51DC6D-53F2-404B-944C-46E1F58C3149}" type="datetimeFigureOut">
              <a:rPr lang="en-US" dirty="0"/>
              <a:t>1/17/2025</a:t>
            </a:fld>
            <a:endParaRPr lang="en-US"/>
          </a:p>
        </p:txBody>
      </p:sp>
      <p:sp>
        <p:nvSpPr>
          <p:cNvPr id="6" name="Footer Placeholder 5">
            <a:extLst>
              <a:ext uri="{FF2B5EF4-FFF2-40B4-BE49-F238E27FC236}">
                <a16:creationId xmlns:a16="http://schemas.microsoft.com/office/drawing/2014/main" id="{FBB9A4DA-63AF-4D6A-98DB-E1D0AC741E58}"/>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76B7958-B19B-4C23-A82F-DD4E4B912B29}"/>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252528325"/>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958AD-1CAD-45B3-B83D-DC9D33CD613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153F2E-0397-4423-8A88-D0059DEAF0CE}"/>
              </a:ext>
            </a:extLst>
          </p:cNvPr>
          <p:cNvSpPr>
            <a:spLocks noGrp="1"/>
          </p:cNvSpPr>
          <p:nvPr>
            <p:ph type="body" orient="vert" idx="1"/>
          </p:nvPr>
        </p:nvSpPr>
        <p:spPr>
          <a:xfrm>
            <a:off x="808662" y="2019299"/>
            <a:ext cx="10357666" cy="4114801"/>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7ADDE1-7025-4FA9-822D-481685085490}"/>
              </a:ext>
            </a:extLst>
          </p:cNvPr>
          <p:cNvSpPr>
            <a:spLocks noGrp="1"/>
          </p:cNvSpPr>
          <p:nvPr>
            <p:ph type="dt" sz="half" idx="10"/>
          </p:nvPr>
        </p:nvSpPr>
        <p:spPr/>
        <p:txBody>
          <a:bodyPr/>
          <a:lstStyle/>
          <a:p>
            <a:fld id="{F836330A-4522-49F4-ACCE-A07321703478}" type="datetimeFigureOut">
              <a:rPr lang="en-US" dirty="0"/>
              <a:t>1/17/2025</a:t>
            </a:fld>
            <a:endParaRPr lang="en-US"/>
          </a:p>
        </p:txBody>
      </p:sp>
      <p:sp>
        <p:nvSpPr>
          <p:cNvPr id="5" name="Footer Placeholder 4">
            <a:extLst>
              <a:ext uri="{FF2B5EF4-FFF2-40B4-BE49-F238E27FC236}">
                <a16:creationId xmlns:a16="http://schemas.microsoft.com/office/drawing/2014/main" id="{6B2A73E0-F328-46DC-98BE-CA0981F75A38}"/>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4652226-010C-494F-8BE8-BF91F3553DD5}"/>
              </a:ext>
            </a:extLst>
          </p:cNvPr>
          <p:cNvSpPr>
            <a:spLocks noGrp="1"/>
          </p:cNvSpPr>
          <p:nvPr>
            <p:ph type="sldNum" sz="quarter" idx="12"/>
          </p:nvPr>
        </p:nvSpPr>
        <p:spPr/>
        <p:txBody>
          <a:bodyPr/>
          <a:lstStyle/>
          <a:p>
            <a:fld id="{8DFDE724-0293-4953-AE9D-4D814FA589B0}" type="slidenum">
              <a:rPr lang="en-US" dirty="0"/>
              <a:t>‹#›</a:t>
            </a:fld>
            <a:endParaRPr lang="en-US"/>
          </a:p>
        </p:txBody>
      </p:sp>
      <p:grpSp>
        <p:nvGrpSpPr>
          <p:cNvPr id="7" name="Group 6">
            <a:extLst>
              <a:ext uri="{FF2B5EF4-FFF2-40B4-BE49-F238E27FC236}">
                <a16:creationId xmlns:a16="http://schemas.microsoft.com/office/drawing/2014/main" id="{9F89E9C4-9D18-4529-BC0C-68EAE507CDF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D7DF5937-0C03-4786-AB62-3CF7CECB92D6}"/>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E9AD93DB-2DB0-4B2D-884B-6EC45344325B}"/>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4209675558"/>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C635D0-31D9-44E1-911D-F7D5D5400992}"/>
              </a:ext>
            </a:extLst>
          </p:cNvPr>
          <p:cNvSpPr>
            <a:spLocks noGrp="1"/>
          </p:cNvSpPr>
          <p:nvPr>
            <p:ph type="title" orient="vert"/>
          </p:nvPr>
        </p:nvSpPr>
        <p:spPr>
          <a:xfrm>
            <a:off x="8853914" y="624313"/>
            <a:ext cx="2537986" cy="5509787"/>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7F9230-1FA4-439D-A800-B5F006F07C0D}"/>
              </a:ext>
            </a:extLst>
          </p:cNvPr>
          <p:cNvSpPr>
            <a:spLocks noGrp="1"/>
          </p:cNvSpPr>
          <p:nvPr>
            <p:ph type="body" orient="vert" idx="1"/>
          </p:nvPr>
        </p:nvSpPr>
        <p:spPr>
          <a:xfrm>
            <a:off x="800100" y="624313"/>
            <a:ext cx="7816542" cy="5509787"/>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05AB2A3-7055-43AF-8BAB-0A9B7444867A}"/>
              </a:ext>
            </a:extLst>
          </p:cNvPr>
          <p:cNvSpPr>
            <a:spLocks noGrp="1"/>
          </p:cNvSpPr>
          <p:nvPr>
            <p:ph type="dt" sz="half" idx="10"/>
          </p:nvPr>
        </p:nvSpPr>
        <p:spPr/>
        <p:txBody>
          <a:bodyPr/>
          <a:lstStyle/>
          <a:p>
            <a:fld id="{75EC5DDF-A796-4D56-9973-341789785817}" type="datetimeFigureOut">
              <a:rPr lang="en-US" dirty="0"/>
              <a:t>1/17/2025</a:t>
            </a:fld>
            <a:endParaRPr lang="en-US"/>
          </a:p>
        </p:txBody>
      </p:sp>
      <p:sp>
        <p:nvSpPr>
          <p:cNvPr id="5" name="Footer Placeholder 4">
            <a:extLst>
              <a:ext uri="{FF2B5EF4-FFF2-40B4-BE49-F238E27FC236}">
                <a16:creationId xmlns:a16="http://schemas.microsoft.com/office/drawing/2014/main" id="{EE9A1821-A311-49CD-BCB4-B4BC8866101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637C6A8-813A-486A-AA90-AB28935F2B4F}"/>
              </a:ext>
            </a:extLst>
          </p:cNvPr>
          <p:cNvSpPr>
            <a:spLocks noGrp="1"/>
          </p:cNvSpPr>
          <p:nvPr>
            <p:ph type="sldNum" sz="quarter" idx="12"/>
          </p:nvPr>
        </p:nvSpPr>
        <p:spPr/>
        <p:txBody>
          <a:bodyPr/>
          <a:lstStyle/>
          <a:p>
            <a:fld id="{8DFDE724-0293-4953-AE9D-4D814FA589B0}" type="slidenum">
              <a:rPr lang="en-US" dirty="0"/>
              <a:t>‹#›</a:t>
            </a:fld>
            <a:endParaRPr lang="en-US"/>
          </a:p>
        </p:txBody>
      </p:sp>
      <p:grpSp>
        <p:nvGrpSpPr>
          <p:cNvPr id="7" name="Group 6">
            <a:extLst>
              <a:ext uri="{FF2B5EF4-FFF2-40B4-BE49-F238E27FC236}">
                <a16:creationId xmlns:a16="http://schemas.microsoft.com/office/drawing/2014/main" id="{F38C7A17-06CC-442C-A876-A51B2B55650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54C1798A-2980-4F34-8355-7BCB6B295322}"/>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9D7542C-E4AE-488F-BC75-2E7ED83910CE}"/>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2285038927"/>
      </p:ext>
    </p:extLst>
  </p:cSld>
  <p:clrMapOvr>
    <a:masterClrMapping/>
  </p:clrMapOvr>
  <p:transition spd="slow">
    <p:push dir="u"/>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 uri="{C183D7F6-B498-43B3-948B-1728B52AA6E4}">
                <adec:decorative xmlns:adec="http://schemas.microsoft.com/office/drawing/2017/decorative" val="1"/>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a:p>
          </p:txBody>
        </p:sp>
      </p:grpSp>
      <p:grpSp>
        <p:nvGrpSpPr>
          <p:cNvPr id="9" name="Group 8">
            <a:extLst>
              <a:ext uri="{FF2B5EF4-FFF2-40B4-BE49-F238E27FC236}">
                <a16:creationId xmlns:a16="http://schemas.microsoft.com/office/drawing/2014/main" id="{0F297964-0B81-31DC-6D6D-1414832238B1}"/>
              </a:ext>
              <a:ext uri="{C183D7F6-B498-43B3-948B-1728B52AA6E4}">
                <adec:decorative xmlns:adec="http://schemas.microsoft.com/office/drawing/2017/decorative" val="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a:p>
          </p:txBody>
        </p:sp>
      </p:grpSp>
      <p:sp>
        <p:nvSpPr>
          <p:cNvPr id="14" name="Image 2">
            <a:extLst>
              <a:ext uri="{FF2B5EF4-FFF2-40B4-BE49-F238E27FC236}">
                <a16:creationId xmlns:a16="http://schemas.microsoft.com/office/drawing/2014/main" id="{EFFAEAD9-58A9-096B-C6D0-58F7AD08EB20}"/>
              </a:ext>
              <a:ext uri="{C183D7F6-B498-43B3-948B-1728B52AA6E4}">
                <adec:decorative xmlns:adec="http://schemas.microsoft.com/office/drawing/2017/decorative" val="1"/>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a:p>
        </p:txBody>
      </p:sp>
      <p:sp>
        <p:nvSpPr>
          <p:cNvPr id="2" name="Title 1">
            <a:extLst>
              <a:ext uri="{FF2B5EF4-FFF2-40B4-BE49-F238E27FC236}">
                <a16:creationId xmlns:a16="http://schemas.microsoft.com/office/drawing/2014/main" id="{9A1CFBBA-B680-A6A7-3C4B-5FEAC4253283}"/>
              </a:ext>
            </a:extLst>
          </p:cNvPr>
          <p:cNvSpPr>
            <a:spLocks noGrp="1"/>
          </p:cNvSpPr>
          <p:nvPr>
            <p:ph type="title" hasCustomPrompt="1"/>
          </p:nvPr>
        </p:nvSpPr>
        <p:spPr>
          <a:xfrm>
            <a:off x="914400" y="1057274"/>
            <a:ext cx="6583680" cy="1531357"/>
          </a:xfrm>
        </p:spPr>
        <p:txBody>
          <a:bodyPr tIns="0" bIns="0">
            <a:noAutofit/>
          </a:bodyPr>
          <a:lstStyle>
            <a:lvl1pPr algn="l">
              <a:lnSpc>
                <a:spcPct val="100000"/>
              </a:lnSpc>
              <a:defRPr sz="3600"/>
            </a:lvl1pPr>
          </a:lstStyle>
          <a:p>
            <a:r>
              <a:rPr lang="en-US"/>
              <a:t>Click to add title</a:t>
            </a:r>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hasCustomPrompt="1"/>
          </p:nvPr>
        </p:nvSpPr>
        <p:spPr>
          <a:xfrm>
            <a:off x="914400" y="2834640"/>
            <a:ext cx="6583680" cy="3207344"/>
          </a:xfrm>
        </p:spPr>
        <p:txBody>
          <a:bodyPr lIns="91440" tIns="0" rIns="91440" bIns="0">
            <a:norm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add text</a:t>
            </a:r>
          </a:p>
          <a:p>
            <a:pPr lvl="1"/>
            <a:r>
              <a:rPr lang="en-US"/>
              <a:t>Second level</a:t>
            </a:r>
          </a:p>
          <a:p>
            <a:pPr lvl="2"/>
            <a:r>
              <a:rPr lang="en-US"/>
              <a:t>Third level</a:t>
            </a:r>
          </a:p>
        </p:txBody>
      </p:sp>
      <p:sp>
        <p:nvSpPr>
          <p:cNvPr id="3" name="Slide Number Placeholder 2">
            <a:extLst>
              <a:ext uri="{FF2B5EF4-FFF2-40B4-BE49-F238E27FC236}">
                <a16:creationId xmlns:a16="http://schemas.microsoft.com/office/drawing/2014/main" id="{71114D1E-7749-DD58-8782-318E4F679DE0}"/>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2246750405"/>
      </p:ext>
    </p:extLst>
  </p:cSld>
  <p:clrMapOvr>
    <a:masterClrMapping/>
  </p:clrMapOvr>
  <p:transition spd="slow">
    <p:push dir="u"/>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86F8B46B-EF6E-BC12-09E2-0F3B779197B4}"/>
              </a:ext>
              <a:ext uri="{C183D7F6-B498-43B3-948B-1728B52AA6E4}">
                <adec:decorative xmlns:adec="http://schemas.microsoft.com/office/drawing/2017/decorative" val="1"/>
              </a:ext>
            </a:extLst>
          </p:cNvPr>
          <p:cNvSpPr/>
          <p:nvPr userDrawn="1"/>
        </p:nvSpPr>
        <p:spPr>
          <a:xfrm>
            <a:off x="-24064" y="-400"/>
            <a:ext cx="12216063" cy="3467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a:p>
        </p:txBody>
      </p:sp>
      <p:sp>
        <p:nvSpPr>
          <p:cNvPr id="22" name="Rectangle 21">
            <a:extLst>
              <a:ext uri="{FF2B5EF4-FFF2-40B4-BE49-F238E27FC236}">
                <a16:creationId xmlns:a16="http://schemas.microsoft.com/office/drawing/2014/main" id="{5D7B4F11-E150-473B-98F5-6E6AC9646863}"/>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36" name="Freeform 35">
            <a:extLst>
              <a:ext uri="{FF2B5EF4-FFF2-40B4-BE49-F238E27FC236}">
                <a16:creationId xmlns:a16="http://schemas.microsoft.com/office/drawing/2014/main" id="{A8E2FA61-C047-21BB-AA50-F84AD7685498}"/>
              </a:ext>
              <a:ext uri="{C183D7F6-B498-43B3-948B-1728B52AA6E4}">
                <adec:decorative xmlns:adec="http://schemas.microsoft.com/office/drawing/2017/decorative" val="1"/>
              </a:ext>
            </a:extLst>
          </p:cNvPr>
          <p:cNvSpPr/>
          <p:nvPr userDrawn="1"/>
        </p:nvSpPr>
        <p:spPr>
          <a:xfrm rot="16200000">
            <a:off x="5760023" y="3764463"/>
            <a:ext cx="2812357" cy="3394143"/>
          </a:xfrm>
          <a:custGeom>
            <a:avLst/>
            <a:gdLst>
              <a:gd name="connsiteX0" fmla="*/ 0 w 2812357"/>
              <a:gd name="connsiteY0" fmla="*/ 0 h 3394143"/>
              <a:gd name="connsiteX1" fmla="*/ 2812357 w 2812357"/>
              <a:gd name="connsiteY1" fmla="*/ 3394143 h 3394143"/>
              <a:gd name="connsiteX2" fmla="*/ 0 w 2812357"/>
              <a:gd name="connsiteY2" fmla="*/ 3394143 h 3394143"/>
            </a:gdLst>
            <a:ahLst/>
            <a:cxnLst>
              <a:cxn ang="0">
                <a:pos x="connsiteX0" y="connsiteY0"/>
              </a:cxn>
              <a:cxn ang="0">
                <a:pos x="connsiteX1" y="connsiteY1"/>
              </a:cxn>
              <a:cxn ang="0">
                <a:pos x="connsiteX2" y="connsiteY2"/>
              </a:cxn>
            </a:cxnLst>
            <a:rect l="l" t="t" r="r" b="b"/>
            <a:pathLst>
              <a:path w="2812357" h="3394143">
                <a:moveTo>
                  <a:pt x="0" y="0"/>
                </a:moveTo>
                <a:lnTo>
                  <a:pt x="2812357" y="3394143"/>
                </a:lnTo>
                <a:lnTo>
                  <a:pt x="0" y="3394143"/>
                </a:lnTo>
                <a:close/>
              </a:path>
            </a:pathLst>
          </a:custGeom>
          <a:solidFill>
            <a:schemeClr val="accent4">
              <a:lumMod val="40000"/>
              <a:lumOff val="60000"/>
              <a:alpha val="50000"/>
            </a:schemeClr>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33" name="Freeform 32">
            <a:extLst>
              <a:ext uri="{FF2B5EF4-FFF2-40B4-BE49-F238E27FC236}">
                <a16:creationId xmlns:a16="http://schemas.microsoft.com/office/drawing/2014/main" id="{1A2791BA-760E-9FA5-8743-D0B699FC9835}"/>
              </a:ext>
              <a:ext uri="{C183D7F6-B498-43B3-948B-1728B52AA6E4}">
                <adec:decorative xmlns:adec="http://schemas.microsoft.com/office/drawing/2017/decorative" val="1"/>
              </a:ext>
            </a:extLst>
          </p:cNvPr>
          <p:cNvSpPr/>
          <p:nvPr userDrawn="1"/>
        </p:nvSpPr>
        <p:spPr>
          <a:xfrm>
            <a:off x="0" y="3463854"/>
            <a:ext cx="435241" cy="3394146"/>
          </a:xfrm>
          <a:custGeom>
            <a:avLst/>
            <a:gdLst>
              <a:gd name="connsiteX0" fmla="*/ 435241 w 435241"/>
              <a:gd name="connsiteY0" fmla="*/ 0 h 3394146"/>
              <a:gd name="connsiteX1" fmla="*/ 435241 w 435241"/>
              <a:gd name="connsiteY1" fmla="*/ 3394146 h 3394146"/>
              <a:gd name="connsiteX2" fmla="*/ 0 w 435241"/>
              <a:gd name="connsiteY2" fmla="*/ 3394146 h 3394146"/>
              <a:gd name="connsiteX3" fmla="*/ 0 w 435241"/>
              <a:gd name="connsiteY3" fmla="*/ 523525 h 3394146"/>
            </a:gdLst>
            <a:ahLst/>
            <a:cxnLst>
              <a:cxn ang="0">
                <a:pos x="connsiteX0" y="connsiteY0"/>
              </a:cxn>
              <a:cxn ang="0">
                <a:pos x="connsiteX1" y="connsiteY1"/>
              </a:cxn>
              <a:cxn ang="0">
                <a:pos x="connsiteX2" y="connsiteY2"/>
              </a:cxn>
              <a:cxn ang="0">
                <a:pos x="connsiteX3" y="connsiteY3"/>
              </a:cxn>
            </a:cxnLst>
            <a:rect l="l" t="t" r="r" b="b"/>
            <a:pathLst>
              <a:path w="435241" h="3394146">
                <a:moveTo>
                  <a:pt x="435241" y="0"/>
                </a:moveTo>
                <a:lnTo>
                  <a:pt x="435241" y="3394146"/>
                </a:lnTo>
                <a:lnTo>
                  <a:pt x="0" y="3394146"/>
                </a:lnTo>
                <a:lnTo>
                  <a:pt x="0" y="523525"/>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
        <p:nvSpPr>
          <p:cNvPr id="4" name="Title 1">
            <a:extLst>
              <a:ext uri="{FF2B5EF4-FFF2-40B4-BE49-F238E27FC236}">
                <a16:creationId xmlns:a16="http://schemas.microsoft.com/office/drawing/2014/main" id="{8D6A03F2-8C7B-D33B-0E8F-24D4800D5C01}"/>
              </a:ext>
            </a:extLst>
          </p:cNvPr>
          <p:cNvSpPr>
            <a:spLocks noGrp="1"/>
          </p:cNvSpPr>
          <p:nvPr userDrawn="1">
            <p:ph type="title" hasCustomPrompt="1"/>
          </p:nvPr>
        </p:nvSpPr>
        <p:spPr>
          <a:xfrm>
            <a:off x="914400" y="1057275"/>
            <a:ext cx="5259554" cy="2495028"/>
          </a:xfrm>
        </p:spPr>
        <p:txBody>
          <a:bodyPr tIns="0" bIns="0">
            <a:noAutofit/>
          </a:bodyPr>
          <a:lstStyle>
            <a:lvl1pPr algn="l">
              <a:lnSpc>
                <a:spcPct val="100000"/>
              </a:lnSpc>
              <a:defRPr sz="3600"/>
            </a:lvl1pPr>
          </a:lstStyle>
          <a:p>
            <a:r>
              <a:rPr lang="en-US"/>
              <a:t>Click to add text</a:t>
            </a:r>
          </a:p>
        </p:txBody>
      </p:sp>
      <p:sp>
        <p:nvSpPr>
          <p:cNvPr id="5" name="Content Placeholder 2">
            <a:extLst>
              <a:ext uri="{FF2B5EF4-FFF2-40B4-BE49-F238E27FC236}">
                <a16:creationId xmlns:a16="http://schemas.microsoft.com/office/drawing/2014/main" id="{C51465C6-2CDE-B5BF-F22E-CBDD44E86CFC}"/>
              </a:ext>
            </a:extLst>
          </p:cNvPr>
          <p:cNvSpPr>
            <a:spLocks noGrp="1"/>
          </p:cNvSpPr>
          <p:nvPr userDrawn="1">
            <p:ph idx="1" hasCustomPrompt="1"/>
          </p:nvPr>
        </p:nvSpPr>
        <p:spPr>
          <a:xfrm>
            <a:off x="914400" y="3808750"/>
            <a:ext cx="5259554" cy="2233233"/>
          </a:xfrm>
        </p:spPr>
        <p:txBody>
          <a:bodyPr lIns="91440" tIns="0" rIns="9144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a:t>Click to add text</a:t>
            </a:r>
          </a:p>
          <a:p>
            <a:pPr lvl="1"/>
            <a:r>
              <a:rPr lang="en-US"/>
              <a:t>Second level</a:t>
            </a:r>
          </a:p>
          <a:p>
            <a:pPr lvl="2"/>
            <a:r>
              <a:rPr lang="en-US"/>
              <a:t>Third level</a:t>
            </a:r>
          </a:p>
        </p:txBody>
      </p:sp>
      <p:sp>
        <p:nvSpPr>
          <p:cNvPr id="52" name="Picture Placeholder 7">
            <a:extLst>
              <a:ext uri="{FF2B5EF4-FFF2-40B4-BE49-F238E27FC236}">
                <a16:creationId xmlns:a16="http://schemas.microsoft.com/office/drawing/2014/main" id="{55126063-BDEE-A1AB-FDAE-DD9B98CACDA8}"/>
              </a:ext>
            </a:extLst>
          </p:cNvPr>
          <p:cNvSpPr>
            <a:spLocks noGrp="1"/>
          </p:cNvSpPr>
          <p:nvPr>
            <p:ph type="pic" sz="quarter" idx="11" hasCustomPrompt="1"/>
          </p:nvPr>
        </p:nvSpPr>
        <p:spPr>
          <a:xfrm>
            <a:off x="7414194" y="410780"/>
            <a:ext cx="4344695" cy="6447220"/>
          </a:xfrm>
          <a:solidFill>
            <a:schemeClr val="accent3"/>
          </a:solidFill>
        </p:spPr>
        <p:txBody>
          <a:bodyPr>
            <a:normAutofit/>
          </a:bodyPr>
          <a:lstStyle>
            <a:lvl1pPr marL="0" indent="0">
              <a:buNone/>
              <a:defRPr sz="1800"/>
            </a:lvl1pPr>
          </a:lstStyle>
          <a:p>
            <a:pPr lvl="0"/>
            <a:r>
              <a:rPr lang="en-US"/>
              <a:t>Click to add picture</a:t>
            </a:r>
          </a:p>
        </p:txBody>
      </p:sp>
    </p:spTree>
    <p:extLst>
      <p:ext uri="{BB962C8B-B14F-4D97-AF65-F5344CB8AC3E}">
        <p14:creationId xmlns:p14="http://schemas.microsoft.com/office/powerpoint/2010/main" val="1198789451"/>
      </p:ext>
    </p:extLst>
  </p:cSld>
  <p:clrMapOvr>
    <a:masterClrMapping/>
  </p:clrMapOvr>
  <p:transition spd="slow">
    <p:push dir="u"/>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Introduction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537D12D-0FCA-3396-988D-452D3D526E3D}"/>
              </a:ext>
              <a:ext uri="{C183D7F6-B498-43B3-948B-1728B52AA6E4}">
                <adec:decorative xmlns:adec="http://schemas.microsoft.com/office/drawing/2017/decorative" val="1"/>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a:p>
        </p:txBody>
      </p:sp>
      <p:sp>
        <p:nvSpPr>
          <p:cNvPr id="6" name="Rectangle 5">
            <a:extLst>
              <a:ext uri="{FF2B5EF4-FFF2-40B4-BE49-F238E27FC236}">
                <a16:creationId xmlns:a16="http://schemas.microsoft.com/office/drawing/2014/main" id="{11710CE8-8A83-C0D3-623E-AFCC6C6A2930}"/>
              </a:ext>
              <a:ext uri="{C183D7F6-B498-43B3-948B-1728B52AA6E4}">
                <adec:decorative xmlns:adec="http://schemas.microsoft.com/office/drawing/2017/decorative" val="1"/>
              </a:ext>
            </a:extLst>
          </p:cNvPr>
          <p:cNvSpPr/>
          <p:nvPr userDrawn="1"/>
        </p:nvSpPr>
        <p:spPr>
          <a:xfrm>
            <a:off x="443346" y="332509"/>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p>
        </p:txBody>
      </p:sp>
      <p:grpSp>
        <p:nvGrpSpPr>
          <p:cNvPr id="18" name="Group 17">
            <a:extLst>
              <a:ext uri="{FF2B5EF4-FFF2-40B4-BE49-F238E27FC236}">
                <a16:creationId xmlns:a16="http://schemas.microsoft.com/office/drawing/2014/main" id="{7AA66C80-37C3-6D28-7564-733A30B2CD8D}"/>
              </a:ext>
              <a:ext uri="{C183D7F6-B498-43B3-948B-1728B52AA6E4}">
                <adec:decorative xmlns:adec="http://schemas.microsoft.com/office/drawing/2017/decorative" val="1"/>
              </a:ext>
            </a:extLst>
          </p:cNvPr>
          <p:cNvGrpSpPr/>
          <p:nvPr userDrawn="1"/>
        </p:nvGrpSpPr>
        <p:grpSpPr>
          <a:xfrm flipH="1">
            <a:off x="9353550" y="0"/>
            <a:ext cx="2838450" cy="2857958"/>
            <a:chOff x="0" y="0"/>
            <a:chExt cx="2838450" cy="2857958"/>
          </a:xfrm>
        </p:grpSpPr>
        <p:sp>
          <p:nvSpPr>
            <p:cNvPr id="12" name="Freeform: Shape 28">
              <a:extLst>
                <a:ext uri="{FF2B5EF4-FFF2-40B4-BE49-F238E27FC236}">
                  <a16:creationId xmlns:a16="http://schemas.microsoft.com/office/drawing/2014/main" id="{D9DB7C23-E0CF-A75F-BFFD-4E7679AF4AD5}"/>
                </a:ext>
                <a:ext uri="{C183D7F6-B498-43B3-948B-1728B52AA6E4}">
                  <adec:decorative xmlns:adec="http://schemas.microsoft.com/office/drawing/2017/decorative" val="1"/>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a:p>
          </p:txBody>
        </p:sp>
        <p:sp>
          <p:nvSpPr>
            <p:cNvPr id="15" name="Freeform: Shape 15">
              <a:extLst>
                <a:ext uri="{FF2B5EF4-FFF2-40B4-BE49-F238E27FC236}">
                  <a16:creationId xmlns:a16="http://schemas.microsoft.com/office/drawing/2014/main" id="{4D62A0CC-A0CE-403A-A167-27225B2C6083}"/>
                </a:ext>
                <a:ext uri="{C183D7F6-B498-43B3-948B-1728B52AA6E4}">
                  <adec:decorative xmlns:adec="http://schemas.microsoft.com/office/drawing/2017/decorative" val="1"/>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16" name="Image 2">
              <a:extLst>
                <a:ext uri="{FF2B5EF4-FFF2-40B4-BE49-F238E27FC236}">
                  <a16:creationId xmlns:a16="http://schemas.microsoft.com/office/drawing/2014/main" id="{F8AD83DA-A293-6D56-F606-7C98C403A3F7}"/>
                </a:ext>
                <a:ext uri="{C183D7F6-B498-43B3-948B-1728B52AA6E4}">
                  <adec:decorative xmlns:adec="http://schemas.microsoft.com/office/drawing/2017/decorative" val="1"/>
                </a:ext>
              </a:extLst>
            </p:cNvPr>
            <p:cNvSpPr/>
            <p:nvPr userDrawn="1"/>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a:p>
          </p:txBody>
        </p:sp>
      </p:grpSp>
      <p:sp>
        <p:nvSpPr>
          <p:cNvPr id="2" name="Title 1"/>
          <p:cNvSpPr>
            <a:spLocks noGrp="1"/>
          </p:cNvSpPr>
          <p:nvPr userDrawn="1">
            <p:ph type="title" hasCustomPrompt="1"/>
          </p:nvPr>
        </p:nvSpPr>
        <p:spPr>
          <a:xfrm>
            <a:off x="5702441" y="1061623"/>
            <a:ext cx="5723586" cy="4739104"/>
          </a:xfrm>
        </p:spPr>
        <p:txBody>
          <a:bodyPr tIns="0" bIns="0" anchor="ctr">
            <a:noAutofit/>
          </a:bodyPr>
          <a:lstStyle>
            <a:lvl1pPr algn="l">
              <a:lnSpc>
                <a:spcPct val="100000"/>
              </a:lnSpc>
              <a:defRPr sz="3600" b="1"/>
            </a:lvl1pPr>
          </a:lstStyle>
          <a:p>
            <a:r>
              <a:rPr lang="en-US"/>
              <a:t>Click to add title</a:t>
            </a:r>
          </a:p>
        </p:txBody>
      </p:sp>
      <p:sp>
        <p:nvSpPr>
          <p:cNvPr id="8" name="Picture Placeholder 7">
            <a:extLst>
              <a:ext uri="{FF2B5EF4-FFF2-40B4-BE49-F238E27FC236}">
                <a16:creationId xmlns:a16="http://schemas.microsoft.com/office/drawing/2014/main" id="{E979AC40-7C15-9431-5B1A-415655A7FC05}"/>
              </a:ext>
            </a:extLst>
          </p:cNvPr>
          <p:cNvSpPr>
            <a:spLocks noGrp="1"/>
          </p:cNvSpPr>
          <p:nvPr>
            <p:ph type="pic" sz="quarter" idx="11" hasCustomPrompt="1"/>
          </p:nvPr>
        </p:nvSpPr>
        <p:spPr>
          <a:xfrm>
            <a:off x="443345" y="0"/>
            <a:ext cx="4344695" cy="6359525"/>
          </a:xfrm>
        </p:spPr>
        <p:txBody>
          <a:bodyPr>
            <a:normAutofit/>
          </a:bodyPr>
          <a:lstStyle>
            <a:lvl1pPr marL="0" indent="0">
              <a:buNone/>
              <a:defRPr sz="1800"/>
            </a:lvl1pPr>
          </a:lstStyle>
          <a:p>
            <a:pPr lvl="0"/>
            <a:r>
              <a:rPr lang="en-US"/>
              <a:t>Click to add picture</a:t>
            </a:r>
          </a:p>
        </p:txBody>
      </p:sp>
    </p:spTree>
    <p:extLst>
      <p:ext uri="{BB962C8B-B14F-4D97-AF65-F5344CB8AC3E}">
        <p14:creationId xmlns:p14="http://schemas.microsoft.com/office/powerpoint/2010/main" val="3718909280"/>
      </p:ext>
    </p:extLst>
  </p:cSld>
  <p:clrMapOvr>
    <a:masterClrMapping/>
  </p:clrMapOvr>
  <p:transition spd="slow">
    <p:push dir="u"/>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omparison 1">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hasCustomPrompt="1"/>
          </p:nvPr>
        </p:nvSpPr>
        <p:spPr>
          <a:xfrm>
            <a:off x="4364809" y="1057274"/>
            <a:ext cx="7043617" cy="2520217"/>
          </a:xfrm>
        </p:spPr>
        <p:txBody>
          <a:bodyPr tIns="0" bIns="0">
            <a:noAutofit/>
          </a:bodyPr>
          <a:lstStyle>
            <a:lvl1pPr algn="l">
              <a:lnSpc>
                <a:spcPct val="100000"/>
              </a:lnSpc>
              <a:defRPr sz="3600"/>
            </a:lvl1pPr>
          </a:lstStyle>
          <a:p>
            <a:r>
              <a:rPr lang="en-US"/>
              <a:t>Click to add title</a:t>
            </a:r>
          </a:p>
        </p:txBody>
      </p:sp>
      <p:sp>
        <p:nvSpPr>
          <p:cNvPr id="11" name="Image 0">
            <a:extLst>
              <a:ext uri="{FF2B5EF4-FFF2-40B4-BE49-F238E27FC236}">
                <a16:creationId xmlns:a16="http://schemas.microsoft.com/office/drawing/2014/main" id="{CD2D664E-6702-6607-A37E-2E996144917C}"/>
              </a:ext>
              <a:ext uri="{C183D7F6-B498-43B3-948B-1728B52AA6E4}">
                <adec:decorative xmlns:adec="http://schemas.microsoft.com/office/drawing/2017/decorative" val="1"/>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a:p>
        </p:txBody>
      </p:sp>
      <p:pic>
        <p:nvPicPr>
          <p:cNvPr id="13" name="Image 1">
            <a:extLst>
              <a:ext uri="{FF2B5EF4-FFF2-40B4-BE49-F238E27FC236}">
                <a16:creationId xmlns:a16="http://schemas.microsoft.com/office/drawing/2014/main" id="{951C5737-DF7E-D671-AC74-9E488335BCA2}"/>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 uri="{C183D7F6-B498-43B3-948B-1728B52AA6E4}">
                <adec:decorative xmlns:adec="http://schemas.microsoft.com/office/drawing/2017/decorative" val="1"/>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a:p>
        </p:txBody>
      </p:sp>
      <p:sp>
        <p:nvSpPr>
          <p:cNvPr id="17" name="Image 5">
            <a:extLst>
              <a:ext uri="{FF2B5EF4-FFF2-40B4-BE49-F238E27FC236}">
                <a16:creationId xmlns:a16="http://schemas.microsoft.com/office/drawing/2014/main" id="{B9036D42-A06F-E6EE-BB91-8BAF045198BE}"/>
              </a:ext>
              <a:ext uri="{C183D7F6-B498-43B3-948B-1728B52AA6E4}">
                <adec:decorative xmlns:adec="http://schemas.microsoft.com/office/drawing/2017/decorative" val="1"/>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a:p>
        </p:txBody>
      </p:sp>
      <p:pic>
        <p:nvPicPr>
          <p:cNvPr id="19" name="Image 6">
            <a:extLst>
              <a:ext uri="{FF2B5EF4-FFF2-40B4-BE49-F238E27FC236}">
                <a16:creationId xmlns:a16="http://schemas.microsoft.com/office/drawing/2014/main" id="{86E0540C-3355-A50D-AC61-047B54B70C64}"/>
              </a:ext>
              <a:ext uri="{C183D7F6-B498-43B3-948B-1728B52AA6E4}">
                <adec:decorative xmlns:adec="http://schemas.microsoft.com/office/drawing/2017/decorative" val="1"/>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16" name="Slide Number Placeholder 2">
            <a:extLst>
              <a:ext uri="{FF2B5EF4-FFF2-40B4-BE49-F238E27FC236}">
                <a16:creationId xmlns:a16="http://schemas.microsoft.com/office/drawing/2014/main" id="{B00F713C-1CC6-5879-0410-95F179D56AD2}"/>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a:p>
        </p:txBody>
      </p:sp>
      <p:sp>
        <p:nvSpPr>
          <p:cNvPr id="2" name="Content Placeholder 2">
            <a:extLst>
              <a:ext uri="{FF2B5EF4-FFF2-40B4-BE49-F238E27FC236}">
                <a16:creationId xmlns:a16="http://schemas.microsoft.com/office/drawing/2014/main" id="{8E40D3F2-4A7A-F909-AC98-0B402B26776E}"/>
              </a:ext>
            </a:extLst>
          </p:cNvPr>
          <p:cNvSpPr>
            <a:spLocks noGrp="1"/>
          </p:cNvSpPr>
          <p:nvPr>
            <p:ph idx="11" hasCustomPrompt="1"/>
          </p:nvPr>
        </p:nvSpPr>
        <p:spPr>
          <a:xfrm>
            <a:off x="4364808" y="3808750"/>
            <a:ext cx="7043618" cy="2233233"/>
          </a:xfrm>
        </p:spPr>
        <p:txBody>
          <a:bodyPr lIns="91440" tIns="0" rIns="9144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a:t>Click to add text</a:t>
            </a:r>
          </a:p>
          <a:p>
            <a:pPr lvl="1"/>
            <a:r>
              <a:rPr lang="en-US"/>
              <a:t>Second level</a:t>
            </a:r>
          </a:p>
          <a:p>
            <a:pPr lvl="2"/>
            <a:r>
              <a:rPr lang="en-US"/>
              <a:t>Third level</a:t>
            </a:r>
          </a:p>
        </p:txBody>
      </p:sp>
    </p:spTree>
    <p:extLst>
      <p:ext uri="{BB962C8B-B14F-4D97-AF65-F5344CB8AC3E}">
        <p14:creationId xmlns:p14="http://schemas.microsoft.com/office/powerpoint/2010/main" val="2377215531"/>
      </p:ext>
    </p:extLst>
  </p:cSld>
  <p:clrMapOvr>
    <a:masterClrMapping/>
  </p:clrMapOvr>
  <p:transition spd="slow">
    <p:push dir="u"/>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32" name="Image 1">
            <a:extLst>
              <a:ext uri="{FF2B5EF4-FFF2-40B4-BE49-F238E27FC236}">
                <a16:creationId xmlns:a16="http://schemas.microsoft.com/office/drawing/2014/main" id="{2A3EC91E-4089-D366-06D3-3E66F93DFAF3}"/>
              </a:ext>
              <a:ext uri="{C183D7F6-B498-43B3-948B-1728B52AA6E4}">
                <adec:decorative xmlns:adec="http://schemas.microsoft.com/office/drawing/2017/decorative" val="1"/>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a:p>
        </p:txBody>
      </p:sp>
      <p:sp>
        <p:nvSpPr>
          <p:cNvPr id="53" name="Freeform: Shape 52">
            <a:extLst>
              <a:ext uri="{FF2B5EF4-FFF2-40B4-BE49-F238E27FC236}">
                <a16:creationId xmlns:a16="http://schemas.microsoft.com/office/drawing/2014/main" id="{70F595E1-C910-3710-90E9-AF5FFCE05861}"/>
              </a:ext>
              <a:ext uri="{C183D7F6-B498-43B3-948B-1728B52AA6E4}">
                <adec:decorative xmlns:adec="http://schemas.microsoft.com/office/drawing/2017/decorative" val="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a:p>
        </p:txBody>
      </p:sp>
      <p:sp>
        <p:nvSpPr>
          <p:cNvPr id="29" name="Freeform 70">
            <a:extLst>
              <a:ext uri="{FF2B5EF4-FFF2-40B4-BE49-F238E27FC236}">
                <a16:creationId xmlns:a16="http://schemas.microsoft.com/office/drawing/2014/main" id="{AA39EF58-54F1-4AC9-1D83-2E7DEEAAEA6A}"/>
              </a:ext>
              <a:ext uri="{C183D7F6-B498-43B3-948B-1728B52AA6E4}">
                <adec:decorative xmlns:adec="http://schemas.microsoft.com/office/drawing/2017/decorative" val="1"/>
              </a:ext>
            </a:extLst>
          </p:cNvPr>
          <p:cNvSpPr>
            <a:spLocks/>
          </p:cNvSpPr>
          <p:nvPr userDrawn="1"/>
        </p:nvSpPr>
        <p:spPr bwMode="auto">
          <a:xfrm rot="16200000" flipH="1">
            <a:off x="-9389"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alpha val="50000"/>
            </a:schemeClr>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31" name="Freeform 70">
            <a:extLst>
              <a:ext uri="{FF2B5EF4-FFF2-40B4-BE49-F238E27FC236}">
                <a16:creationId xmlns:a16="http://schemas.microsoft.com/office/drawing/2014/main" id="{0C320934-59CC-4123-C7C1-FEEE89F3045F}"/>
              </a:ext>
              <a:ext uri="{C183D7F6-B498-43B3-948B-1728B52AA6E4}">
                <adec:decorative xmlns:adec="http://schemas.microsoft.com/office/drawing/2017/decorative" val="1"/>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33" name="Image 4">
            <a:extLst>
              <a:ext uri="{FF2B5EF4-FFF2-40B4-BE49-F238E27FC236}">
                <a16:creationId xmlns:a16="http://schemas.microsoft.com/office/drawing/2014/main" id="{EC46DC71-C12A-96C8-3FE2-AA95AB58B349}"/>
              </a:ext>
              <a:ext uri="{C183D7F6-B498-43B3-948B-1728B52AA6E4}">
                <adec:decorative xmlns:adec="http://schemas.microsoft.com/office/drawing/2017/decorative" val="1"/>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lumMod val="40000"/>
              <a:lumOff val="60000"/>
              <a:alpha val="50000"/>
            </a:schemeClr>
          </a:solidFill>
          <a:ln w="7052" cap="flat">
            <a:noFill/>
            <a:prstDash val="solid"/>
            <a:miter/>
          </a:ln>
        </p:spPr>
        <p:txBody>
          <a:bodyPr rtlCol="0" anchor="ctr">
            <a:noAutofit/>
          </a:bodyPr>
          <a:lstStyle/>
          <a:p>
            <a:endParaRPr lang="en-US"/>
          </a:p>
        </p:txBody>
      </p:sp>
      <p:sp>
        <p:nvSpPr>
          <p:cNvPr id="2" name="Title 1"/>
          <p:cNvSpPr>
            <a:spLocks noGrp="1"/>
          </p:cNvSpPr>
          <p:nvPr>
            <p:ph type="title" hasCustomPrompt="1"/>
          </p:nvPr>
        </p:nvSpPr>
        <p:spPr>
          <a:xfrm>
            <a:off x="3460565" y="1057274"/>
            <a:ext cx="7965461" cy="994164"/>
          </a:xfrm>
        </p:spPr>
        <p:txBody>
          <a:bodyPr lIns="91440" tIns="0" rIns="91440" bIns="0" anchor="b" anchorCtr="0">
            <a:noAutofit/>
          </a:bodyPr>
          <a:lstStyle>
            <a:lvl1pPr algn="l">
              <a:lnSpc>
                <a:spcPct val="100000"/>
              </a:lnSpc>
              <a:defRPr sz="3600" b="1">
                <a:latin typeface="+mj-lt"/>
                <a:cs typeface="Arial" panose="020B0604020202020204" pitchFamily="34" charset="0"/>
              </a:defRPr>
            </a:lvl1pPr>
          </a:lstStyle>
          <a:p>
            <a:r>
              <a:rPr lang="en-US"/>
              <a:t>Click to add title</a:t>
            </a:r>
          </a:p>
        </p:txBody>
      </p:sp>
      <p:sp>
        <p:nvSpPr>
          <p:cNvPr id="13" name="Content Placeholder 3">
            <a:extLst>
              <a:ext uri="{FF2B5EF4-FFF2-40B4-BE49-F238E27FC236}">
                <a16:creationId xmlns:a16="http://schemas.microsoft.com/office/drawing/2014/main" id="{B20F5EA7-881C-8FB7-EAC9-89C8F2E5865C}"/>
              </a:ext>
            </a:extLst>
          </p:cNvPr>
          <p:cNvSpPr>
            <a:spLocks noGrp="1"/>
          </p:cNvSpPr>
          <p:nvPr>
            <p:ph sz="half" idx="2" hasCustomPrompt="1"/>
          </p:nvPr>
        </p:nvSpPr>
        <p:spPr>
          <a:xfrm>
            <a:off x="3460565" y="2303029"/>
            <a:ext cx="7965460" cy="3497698"/>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18" name="Slide Number Placeholder 2">
            <a:extLst>
              <a:ext uri="{FF2B5EF4-FFF2-40B4-BE49-F238E27FC236}">
                <a16:creationId xmlns:a16="http://schemas.microsoft.com/office/drawing/2014/main" id="{ED7A50D8-0839-EC58-FFBE-315A20995799}"/>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1470181572"/>
      </p:ext>
    </p:extLst>
  </p:cSld>
  <p:clrMapOvr>
    <a:masterClrMapping/>
  </p:clrMapOvr>
  <p:transition spd="slow">
    <p:push dir="u"/>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Summary 2">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28259CF0-6BC5-3693-6F49-C4489C07C317}"/>
              </a:ext>
              <a:ext uri="{C183D7F6-B498-43B3-948B-1728B52AA6E4}">
                <adec:decorative xmlns:adec="http://schemas.microsoft.com/office/drawing/2017/decorative" val="1"/>
              </a:ext>
            </a:extLst>
          </p:cNvPr>
          <p:cNvSpPr/>
          <p:nvPr/>
        </p:nvSpPr>
        <p:spPr>
          <a:xfrm>
            <a:off x="8989454" y="-2546"/>
            <a:ext cx="3202546" cy="3441072"/>
          </a:xfrm>
          <a:custGeom>
            <a:avLst/>
            <a:gdLst>
              <a:gd name="connsiteX0" fmla="*/ 3202546 w 3202546"/>
              <a:gd name="connsiteY0" fmla="*/ 0 h 3441072"/>
              <a:gd name="connsiteX1" fmla="*/ 3202546 w 3202546"/>
              <a:gd name="connsiteY1" fmla="*/ 3441072 h 3441072"/>
              <a:gd name="connsiteX2" fmla="*/ 0 w 3202546"/>
              <a:gd name="connsiteY2" fmla="*/ 3441072 h 3441072"/>
              <a:gd name="connsiteX3" fmla="*/ 3082686 w 3202546"/>
              <a:gd name="connsiteY3" fmla="*/ 6086 h 3441072"/>
            </a:gdLst>
            <a:ahLst/>
            <a:cxnLst>
              <a:cxn ang="0">
                <a:pos x="connsiteX0" y="connsiteY0"/>
              </a:cxn>
              <a:cxn ang="0">
                <a:pos x="connsiteX1" y="connsiteY1"/>
              </a:cxn>
              <a:cxn ang="0">
                <a:pos x="connsiteX2" y="connsiteY2"/>
              </a:cxn>
              <a:cxn ang="0">
                <a:pos x="connsiteX3" y="connsiteY3"/>
              </a:cxn>
            </a:cxnLst>
            <a:rect l="l" t="t" r="r" b="b"/>
            <a:pathLst>
              <a:path w="3202546" h="3441072">
                <a:moveTo>
                  <a:pt x="3202546" y="0"/>
                </a:moveTo>
                <a:lnTo>
                  <a:pt x="3202546" y="3441072"/>
                </a:lnTo>
                <a:lnTo>
                  <a:pt x="0" y="3441072"/>
                </a:lnTo>
                <a:cubicBezTo>
                  <a:pt x="0" y="1653352"/>
                  <a:pt x="1351216" y="182908"/>
                  <a:pt x="3082686" y="6086"/>
                </a:cubicBezTo>
                <a:close/>
              </a:path>
            </a:pathLst>
          </a:custGeom>
          <a:solidFill>
            <a:schemeClr val="accent1"/>
          </a:solidFill>
          <a:ln w="4756" cap="flat">
            <a:noFill/>
            <a:prstDash val="solid"/>
            <a:miter/>
          </a:ln>
        </p:spPr>
        <p:txBody>
          <a:bodyPr wrap="square" rtlCol="0" anchor="ctr">
            <a:noAutofit/>
          </a:bodyPr>
          <a:lstStyle/>
          <a:p>
            <a:endParaRPr lang="en-US"/>
          </a:p>
        </p:txBody>
      </p:sp>
      <p:sp>
        <p:nvSpPr>
          <p:cNvPr id="26" name="Image 4">
            <a:extLst>
              <a:ext uri="{FF2B5EF4-FFF2-40B4-BE49-F238E27FC236}">
                <a16:creationId xmlns:a16="http://schemas.microsoft.com/office/drawing/2014/main" id="{9019DA73-2516-F3D2-ECDB-620C90483DB3}"/>
              </a:ext>
              <a:ext uri="{C183D7F6-B498-43B3-948B-1728B52AA6E4}">
                <adec:decorative xmlns:adec="http://schemas.microsoft.com/office/drawing/2017/decorative" val="1"/>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a:p>
        </p:txBody>
      </p:sp>
      <p:sp>
        <p:nvSpPr>
          <p:cNvPr id="14" name="Freeform 13">
            <a:extLst>
              <a:ext uri="{FF2B5EF4-FFF2-40B4-BE49-F238E27FC236}">
                <a16:creationId xmlns:a16="http://schemas.microsoft.com/office/drawing/2014/main" id="{5665DA82-D253-8EC5-5DFB-F0266ED9FBB4}"/>
              </a:ext>
              <a:ext uri="{C183D7F6-B498-43B3-948B-1728B52AA6E4}">
                <adec:decorative xmlns:adec="http://schemas.microsoft.com/office/drawing/2017/decorative" val="1"/>
              </a:ext>
            </a:extLst>
          </p:cNvPr>
          <p:cNvSpPr/>
          <p:nvPr/>
        </p:nvSpPr>
        <p:spPr>
          <a:xfrm flipV="1">
            <a:off x="-20086" y="5331514"/>
            <a:ext cx="2148416" cy="1526486"/>
          </a:xfrm>
          <a:custGeom>
            <a:avLst/>
            <a:gdLst>
              <a:gd name="connsiteX0" fmla="*/ 0 w 2148416"/>
              <a:gd name="connsiteY0" fmla="*/ 1526486 h 1526486"/>
              <a:gd name="connsiteX1" fmla="*/ 2098930 w 2148416"/>
              <a:gd name="connsiteY1" fmla="*/ 135201 h 1526486"/>
              <a:gd name="connsiteX2" fmla="*/ 2148416 w 2148416"/>
              <a:gd name="connsiteY2" fmla="*/ 0 h 1526486"/>
              <a:gd name="connsiteX3" fmla="*/ 0 w 2148416"/>
              <a:gd name="connsiteY3" fmla="*/ 0 h 1526486"/>
            </a:gdLst>
            <a:ahLst/>
            <a:cxnLst>
              <a:cxn ang="0">
                <a:pos x="connsiteX0" y="connsiteY0"/>
              </a:cxn>
              <a:cxn ang="0">
                <a:pos x="connsiteX1" y="connsiteY1"/>
              </a:cxn>
              <a:cxn ang="0">
                <a:pos x="connsiteX2" y="connsiteY2"/>
              </a:cxn>
              <a:cxn ang="0">
                <a:pos x="connsiteX3" y="connsiteY3"/>
              </a:cxn>
            </a:cxnLst>
            <a:rect l="l" t="t" r="r" b="b"/>
            <a:pathLst>
              <a:path w="2148416" h="1526486">
                <a:moveTo>
                  <a:pt x="0" y="1526486"/>
                </a:moveTo>
                <a:cubicBezTo>
                  <a:pt x="943526" y="1526486"/>
                  <a:pt x="1753109" y="952785"/>
                  <a:pt x="2098930" y="135201"/>
                </a:cubicBezTo>
                <a:lnTo>
                  <a:pt x="2148416" y="0"/>
                </a:lnTo>
                <a:lnTo>
                  <a:pt x="0" y="0"/>
                </a:lnTo>
                <a:close/>
              </a:path>
            </a:pathLst>
          </a:custGeom>
          <a:solidFill>
            <a:schemeClr val="accent4">
              <a:alpha val="50000"/>
            </a:schemeClr>
          </a:solidFill>
          <a:ln w="5083" cap="flat">
            <a:noFill/>
            <a:prstDash val="solid"/>
            <a:miter/>
          </a:ln>
        </p:spPr>
        <p:txBody>
          <a:bodyPr wrap="square" rtlCol="0" anchor="ctr">
            <a:noAutofit/>
          </a:bodyPr>
          <a:lstStyle/>
          <a:p>
            <a:endParaRPr lang="en-US"/>
          </a:p>
        </p:txBody>
      </p:sp>
      <p:pic>
        <p:nvPicPr>
          <p:cNvPr id="21" name="Image 2">
            <a:extLst>
              <a:ext uri="{FF2B5EF4-FFF2-40B4-BE49-F238E27FC236}">
                <a16:creationId xmlns:a16="http://schemas.microsoft.com/office/drawing/2014/main" id="{A8B7F1F1-806C-8D65-7340-220A0C4653C8}"/>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rot="5400000">
            <a:off x="9991886" y="1247775"/>
            <a:ext cx="2200114" cy="2200114"/>
          </a:xfrm>
          <a:prstGeom prst="rect">
            <a:avLst/>
          </a:prstGeom>
        </p:spPr>
      </p:pic>
      <p:sp>
        <p:nvSpPr>
          <p:cNvPr id="12" name="Freeform 11">
            <a:extLst>
              <a:ext uri="{FF2B5EF4-FFF2-40B4-BE49-F238E27FC236}">
                <a16:creationId xmlns:a16="http://schemas.microsoft.com/office/drawing/2014/main" id="{E76518D4-6149-BA03-3BE5-6A13A792C115}"/>
              </a:ext>
              <a:ext uri="{C183D7F6-B498-43B3-948B-1728B52AA6E4}">
                <adec:decorative xmlns:adec="http://schemas.microsoft.com/office/drawing/2017/decorative" val="1"/>
              </a:ext>
            </a:extLst>
          </p:cNvPr>
          <p:cNvSpPr/>
          <p:nvPr/>
        </p:nvSpPr>
        <p:spPr>
          <a:xfrm>
            <a:off x="1540428" y="6470488"/>
            <a:ext cx="775021" cy="387513"/>
          </a:xfrm>
          <a:custGeom>
            <a:avLst/>
            <a:gdLst>
              <a:gd name="connsiteX0" fmla="*/ 387511 w 775021"/>
              <a:gd name="connsiteY0" fmla="*/ 0 h 387513"/>
              <a:gd name="connsiteX1" fmla="*/ 775021 w 775021"/>
              <a:gd name="connsiteY1" fmla="*/ 387511 h 387513"/>
              <a:gd name="connsiteX2" fmla="*/ 775021 w 775021"/>
              <a:gd name="connsiteY2" fmla="*/ 387513 h 387513"/>
              <a:gd name="connsiteX3" fmla="*/ 1 w 775021"/>
              <a:gd name="connsiteY3" fmla="*/ 387513 h 387513"/>
              <a:gd name="connsiteX4" fmla="*/ 0 w 775021"/>
              <a:gd name="connsiteY4" fmla="*/ 387511 h 387513"/>
              <a:gd name="connsiteX5" fmla="*/ 387511 w 775021"/>
              <a:gd name="connsiteY5" fmla="*/ 0 h 387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5021" h="387513">
                <a:moveTo>
                  <a:pt x="387511" y="0"/>
                </a:moveTo>
                <a:cubicBezTo>
                  <a:pt x="601527" y="0"/>
                  <a:pt x="775021" y="173494"/>
                  <a:pt x="775021" y="387511"/>
                </a:cubicBezTo>
                <a:lnTo>
                  <a:pt x="775021" y="387513"/>
                </a:lnTo>
                <a:lnTo>
                  <a:pt x="1" y="387513"/>
                </a:lnTo>
                <a:lnTo>
                  <a:pt x="0" y="387511"/>
                </a:lnTo>
                <a:cubicBezTo>
                  <a:pt x="0" y="173494"/>
                  <a:pt x="173494" y="0"/>
                  <a:pt x="387511" y="0"/>
                </a:cubicBezTo>
                <a:close/>
              </a:path>
            </a:pathLst>
          </a:custGeom>
          <a:solidFill>
            <a:schemeClr val="accent6"/>
          </a:solidFill>
          <a:ln w="3801" cap="flat">
            <a:noFill/>
            <a:prstDash val="solid"/>
            <a:miter/>
          </a:ln>
        </p:spPr>
        <p:txBody>
          <a:bodyPr wrap="square" rtlCol="0" anchor="ctr">
            <a:noAutofit/>
          </a:bodyPr>
          <a:lstStyle/>
          <a:p>
            <a:endParaRPr lang="en-US"/>
          </a:p>
        </p:txBody>
      </p:sp>
      <p:sp>
        <p:nvSpPr>
          <p:cNvPr id="2" name="Title 1"/>
          <p:cNvSpPr>
            <a:spLocks noGrp="1"/>
          </p:cNvSpPr>
          <p:nvPr>
            <p:ph type="title"/>
          </p:nvPr>
        </p:nvSpPr>
        <p:spPr>
          <a:xfrm>
            <a:off x="914400" y="1057274"/>
            <a:ext cx="7843837" cy="1012782"/>
          </a:xfrm>
        </p:spPr>
        <p:txBody>
          <a:bodyPr tIns="0" bIns="0">
            <a:noAutofit/>
          </a:bodyPr>
          <a:lstStyle>
            <a:lvl1pPr algn="l">
              <a:lnSpc>
                <a:spcPct val="100000"/>
              </a:lnSpc>
              <a:defRPr sz="3600" b="1"/>
            </a:lvl1pPr>
          </a:lstStyle>
          <a:p>
            <a:endParaRPr lang="en-US"/>
          </a:p>
        </p:txBody>
      </p:sp>
      <p:sp>
        <p:nvSpPr>
          <p:cNvPr id="30" name="Content Placeholder 2">
            <a:extLst>
              <a:ext uri="{FF2B5EF4-FFF2-40B4-BE49-F238E27FC236}">
                <a16:creationId xmlns:a16="http://schemas.microsoft.com/office/drawing/2014/main" id="{58F56A7F-403C-059D-4B58-A8D59888A158}"/>
              </a:ext>
            </a:extLst>
          </p:cNvPr>
          <p:cNvSpPr>
            <a:spLocks noGrp="1"/>
          </p:cNvSpPr>
          <p:nvPr>
            <p:ph idx="13" hasCustomPrompt="1"/>
          </p:nvPr>
        </p:nvSpPr>
        <p:spPr>
          <a:xfrm>
            <a:off x="914400" y="2331791"/>
            <a:ext cx="6903076" cy="3721817"/>
          </a:xfrm>
        </p:spPr>
        <p:txBody>
          <a:bodyPr tIns="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a:t>Click to add text</a:t>
            </a:r>
          </a:p>
          <a:p>
            <a:pPr lvl="1"/>
            <a:r>
              <a:rPr lang="en-US"/>
              <a:t>Second level</a:t>
            </a:r>
          </a:p>
          <a:p>
            <a:pPr lvl="2"/>
            <a:r>
              <a:rPr lang="en-US"/>
              <a:t>Third level</a:t>
            </a:r>
          </a:p>
        </p:txBody>
      </p:sp>
      <p:sp>
        <p:nvSpPr>
          <p:cNvPr id="10" name="Picture Placeholder 9">
            <a:extLst>
              <a:ext uri="{FF2B5EF4-FFF2-40B4-BE49-F238E27FC236}">
                <a16:creationId xmlns:a16="http://schemas.microsoft.com/office/drawing/2014/main" id="{0723BF40-731C-2A5B-FC2F-B59DEF431C66}"/>
              </a:ext>
            </a:extLst>
          </p:cNvPr>
          <p:cNvSpPr>
            <a:spLocks noGrp="1"/>
          </p:cNvSpPr>
          <p:nvPr>
            <p:ph type="pic" sz="quarter" idx="14"/>
          </p:nvPr>
        </p:nvSpPr>
        <p:spPr>
          <a:xfrm>
            <a:off x="8989454" y="3405189"/>
            <a:ext cx="3202546" cy="3452811"/>
          </a:xfrm>
          <a:solidFill>
            <a:schemeClr val="accent1"/>
          </a:solidFill>
        </p:spPr>
        <p:txBody>
          <a:bodyPr>
            <a:normAutofit/>
          </a:bodyPr>
          <a:lstStyle>
            <a:lvl1pPr marL="0" indent="0">
              <a:buNone/>
              <a:defRPr sz="1800"/>
            </a:lvl1pPr>
          </a:lstStyle>
          <a:p>
            <a:endParaRPr lang="en-US"/>
          </a:p>
        </p:txBody>
      </p:sp>
      <p:sp>
        <p:nvSpPr>
          <p:cNvPr id="20" name="Slide Number Placeholder 2">
            <a:extLst>
              <a:ext uri="{FF2B5EF4-FFF2-40B4-BE49-F238E27FC236}">
                <a16:creationId xmlns:a16="http://schemas.microsoft.com/office/drawing/2014/main" id="{3ACD3A33-D8A4-7058-9798-30967E3EFD39}"/>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1316228841"/>
      </p:ext>
    </p:extLst>
  </p:cSld>
  <p:clrMapOvr>
    <a:masterClrMapping/>
  </p:clrMapOvr>
  <p:transition spd="slow">
    <p:push dir="u"/>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mparison 4">
    <p:spTree>
      <p:nvGrpSpPr>
        <p:cNvPr id="1" name=""/>
        <p:cNvGrpSpPr/>
        <p:nvPr/>
      </p:nvGrpSpPr>
      <p:grpSpPr>
        <a:xfrm>
          <a:off x="0" y="0"/>
          <a:ext cx="0" cy="0"/>
          <a:chOff x="0" y="0"/>
          <a:chExt cx="0" cy="0"/>
        </a:xfrm>
      </p:grpSpPr>
      <p:sp>
        <p:nvSpPr>
          <p:cNvPr id="27" name="Freeform 26">
            <a:extLst>
              <a:ext uri="{FF2B5EF4-FFF2-40B4-BE49-F238E27FC236}">
                <a16:creationId xmlns:a16="http://schemas.microsoft.com/office/drawing/2014/main" id="{3C7B0BB3-A5CA-7C72-DC39-AD00EC90964C}"/>
              </a:ext>
              <a:ext uri="{C183D7F6-B498-43B3-948B-1728B52AA6E4}">
                <adec:decorative xmlns:adec="http://schemas.microsoft.com/office/drawing/2017/decorative" val="1"/>
              </a:ext>
            </a:extLst>
          </p:cNvPr>
          <p:cNvSpPr/>
          <p:nvPr userDrawn="1"/>
        </p:nvSpPr>
        <p:spPr>
          <a:xfrm>
            <a:off x="8989454" y="3427336"/>
            <a:ext cx="3202546" cy="3430665"/>
          </a:xfrm>
          <a:custGeom>
            <a:avLst/>
            <a:gdLst>
              <a:gd name="connsiteX0" fmla="*/ 0 w 3202546"/>
              <a:gd name="connsiteY0" fmla="*/ 0 h 3430665"/>
              <a:gd name="connsiteX1" fmla="*/ 3202546 w 3202546"/>
              <a:gd name="connsiteY1" fmla="*/ 0 h 3430665"/>
              <a:gd name="connsiteX2" fmla="*/ 3202546 w 3202546"/>
              <a:gd name="connsiteY2" fmla="*/ 3430665 h 3430665"/>
              <a:gd name="connsiteX3" fmla="*/ 0 w 3202546"/>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202546" h="3430665">
                <a:moveTo>
                  <a:pt x="0" y="0"/>
                </a:moveTo>
                <a:lnTo>
                  <a:pt x="3202546" y="0"/>
                </a:lnTo>
                <a:lnTo>
                  <a:pt x="3202546"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18" name="Freeform 17">
            <a:extLst>
              <a:ext uri="{FF2B5EF4-FFF2-40B4-BE49-F238E27FC236}">
                <a16:creationId xmlns:a16="http://schemas.microsoft.com/office/drawing/2014/main" id="{07871527-68A5-0A5C-F5A6-A80523BAC92F}"/>
              </a:ext>
              <a:ext uri="{C183D7F6-B498-43B3-948B-1728B52AA6E4}">
                <adec:decorative xmlns:adec="http://schemas.microsoft.com/office/drawing/2017/decorative" val="1"/>
              </a:ext>
            </a:extLst>
          </p:cNvPr>
          <p:cNvSpPr/>
          <p:nvPr userDrawn="1"/>
        </p:nvSpPr>
        <p:spPr>
          <a:xfrm>
            <a:off x="8989454" y="3654149"/>
            <a:ext cx="3202546" cy="3203852"/>
          </a:xfrm>
          <a:custGeom>
            <a:avLst/>
            <a:gdLst>
              <a:gd name="connsiteX0" fmla="*/ 3202546 w 3202546"/>
              <a:gd name="connsiteY0" fmla="*/ 0 h 3203852"/>
              <a:gd name="connsiteX1" fmla="*/ 3202546 w 3202546"/>
              <a:gd name="connsiteY1" fmla="*/ 3203852 h 3203852"/>
              <a:gd name="connsiteX2" fmla="*/ 0 w 3202546"/>
              <a:gd name="connsiteY2" fmla="*/ 3203852 h 3203852"/>
              <a:gd name="connsiteX3" fmla="*/ 0 w 3202546"/>
              <a:gd name="connsiteY3" fmla="*/ 3190718 h 3203852"/>
            </a:gdLst>
            <a:ahLst/>
            <a:cxnLst>
              <a:cxn ang="0">
                <a:pos x="connsiteX0" y="connsiteY0"/>
              </a:cxn>
              <a:cxn ang="0">
                <a:pos x="connsiteX1" y="connsiteY1"/>
              </a:cxn>
              <a:cxn ang="0">
                <a:pos x="connsiteX2" y="connsiteY2"/>
              </a:cxn>
              <a:cxn ang="0">
                <a:pos x="connsiteX3" y="connsiteY3"/>
              </a:cxn>
            </a:cxnLst>
            <a:rect l="l" t="t" r="r" b="b"/>
            <a:pathLst>
              <a:path w="3202546" h="3203852">
                <a:moveTo>
                  <a:pt x="3202546" y="0"/>
                </a:moveTo>
                <a:lnTo>
                  <a:pt x="3202546" y="3203852"/>
                </a:lnTo>
                <a:lnTo>
                  <a:pt x="0" y="3203852"/>
                </a:lnTo>
                <a:lnTo>
                  <a:pt x="0" y="3190718"/>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14" name="Freeform 13">
            <a:extLst>
              <a:ext uri="{FF2B5EF4-FFF2-40B4-BE49-F238E27FC236}">
                <a16:creationId xmlns:a16="http://schemas.microsoft.com/office/drawing/2014/main" id="{CEB118B3-9B06-AD11-738A-7A0651F98B7E}"/>
              </a:ext>
              <a:ext uri="{C183D7F6-B498-43B3-948B-1728B52AA6E4}">
                <adec:decorative xmlns:adec="http://schemas.microsoft.com/office/drawing/2017/decorative" val="1"/>
              </a:ext>
            </a:extLst>
          </p:cNvPr>
          <p:cNvSpPr/>
          <p:nvPr userDrawn="1"/>
        </p:nvSpPr>
        <p:spPr>
          <a:xfrm>
            <a:off x="8989455" y="1"/>
            <a:ext cx="3202545" cy="3437345"/>
          </a:xfrm>
          <a:custGeom>
            <a:avLst/>
            <a:gdLst>
              <a:gd name="connsiteX0" fmla="*/ 0 w 3202545"/>
              <a:gd name="connsiteY0" fmla="*/ 0 h 3437345"/>
              <a:gd name="connsiteX1" fmla="*/ 3202545 w 3202545"/>
              <a:gd name="connsiteY1" fmla="*/ 0 h 3437345"/>
              <a:gd name="connsiteX2" fmla="*/ 3202545 w 3202545"/>
              <a:gd name="connsiteY2" fmla="*/ 3437345 h 3437345"/>
              <a:gd name="connsiteX3" fmla="*/ 0 w 320254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202545" h="3437345">
                <a:moveTo>
                  <a:pt x="0" y="0"/>
                </a:moveTo>
                <a:lnTo>
                  <a:pt x="3202545" y="0"/>
                </a:lnTo>
                <a:lnTo>
                  <a:pt x="320254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16" name="Freeform 15">
            <a:extLst>
              <a:ext uri="{FF2B5EF4-FFF2-40B4-BE49-F238E27FC236}">
                <a16:creationId xmlns:a16="http://schemas.microsoft.com/office/drawing/2014/main" id="{0EA94262-504E-06F2-F383-E832C37B1250}"/>
              </a:ext>
              <a:ext uri="{C183D7F6-B498-43B3-948B-1728B52AA6E4}">
                <adec:decorative xmlns:adec="http://schemas.microsoft.com/office/drawing/2017/decorative" val="1"/>
              </a:ext>
            </a:extLst>
          </p:cNvPr>
          <p:cNvSpPr/>
          <p:nvPr userDrawn="1"/>
        </p:nvSpPr>
        <p:spPr>
          <a:xfrm>
            <a:off x="8989454" y="6681"/>
            <a:ext cx="3202546" cy="3436477"/>
          </a:xfrm>
          <a:custGeom>
            <a:avLst/>
            <a:gdLst>
              <a:gd name="connsiteX0" fmla="*/ 0 w 3202546"/>
              <a:gd name="connsiteY0" fmla="*/ 0 h 3436477"/>
              <a:gd name="connsiteX1" fmla="*/ 3202546 w 3202546"/>
              <a:gd name="connsiteY1" fmla="*/ 3214418 h 3436477"/>
              <a:gd name="connsiteX2" fmla="*/ 3202546 w 3202546"/>
              <a:gd name="connsiteY2" fmla="*/ 3436477 h 3436477"/>
              <a:gd name="connsiteX3" fmla="*/ 0 w 3202546"/>
              <a:gd name="connsiteY3" fmla="*/ 3436477 h 3436477"/>
            </a:gdLst>
            <a:ahLst/>
            <a:cxnLst>
              <a:cxn ang="0">
                <a:pos x="connsiteX0" y="connsiteY0"/>
              </a:cxn>
              <a:cxn ang="0">
                <a:pos x="connsiteX1" y="connsiteY1"/>
              </a:cxn>
              <a:cxn ang="0">
                <a:pos x="connsiteX2" y="connsiteY2"/>
              </a:cxn>
              <a:cxn ang="0">
                <a:pos x="connsiteX3" y="connsiteY3"/>
              </a:cxn>
            </a:cxnLst>
            <a:rect l="l" t="t" r="r" b="b"/>
            <a:pathLst>
              <a:path w="3202546" h="3436477">
                <a:moveTo>
                  <a:pt x="0" y="0"/>
                </a:moveTo>
                <a:lnTo>
                  <a:pt x="3202546" y="3214418"/>
                </a:lnTo>
                <a:lnTo>
                  <a:pt x="3202546"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20" name="Title 19">
            <a:extLst>
              <a:ext uri="{FF2B5EF4-FFF2-40B4-BE49-F238E27FC236}">
                <a16:creationId xmlns:a16="http://schemas.microsoft.com/office/drawing/2014/main" id="{C26B5661-F583-FA44-8353-161B862E69B1}"/>
              </a:ext>
            </a:extLst>
          </p:cNvPr>
          <p:cNvSpPr>
            <a:spLocks noGrp="1"/>
          </p:cNvSpPr>
          <p:nvPr userDrawn="1">
            <p:ph type="title" hasCustomPrompt="1"/>
          </p:nvPr>
        </p:nvSpPr>
        <p:spPr>
          <a:xfrm>
            <a:off x="914399" y="834635"/>
            <a:ext cx="7796464" cy="1222385"/>
          </a:xfrm>
        </p:spPr>
        <p:txBody>
          <a:bodyPr tIns="0" bIns="0">
            <a:noAutofit/>
          </a:bodyPr>
          <a:lstStyle>
            <a:lvl1pPr algn="l">
              <a:lnSpc>
                <a:spcPct val="100000"/>
              </a:lnSpc>
              <a:defRPr sz="3600"/>
            </a:lvl1pPr>
          </a:lstStyle>
          <a:p>
            <a:r>
              <a:rPr lang="en-US"/>
              <a:t>Click to add title</a:t>
            </a:r>
          </a:p>
        </p:txBody>
      </p:sp>
      <p:sp>
        <p:nvSpPr>
          <p:cNvPr id="19" name="Slide Number Placeholder 2">
            <a:extLst>
              <a:ext uri="{FF2B5EF4-FFF2-40B4-BE49-F238E27FC236}">
                <a16:creationId xmlns:a16="http://schemas.microsoft.com/office/drawing/2014/main" id="{BFBCB81C-7599-87A1-8037-5FB8C374503A}"/>
              </a:ext>
            </a:extLst>
          </p:cNvPr>
          <p:cNvSpPr>
            <a:spLocks noGrp="1"/>
          </p:cNvSpPr>
          <p:nvPr userDrawn="1">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a:p>
        </p:txBody>
      </p:sp>
      <p:sp>
        <p:nvSpPr>
          <p:cNvPr id="23" name="Content Placeholder 3">
            <a:extLst>
              <a:ext uri="{FF2B5EF4-FFF2-40B4-BE49-F238E27FC236}">
                <a16:creationId xmlns:a16="http://schemas.microsoft.com/office/drawing/2014/main" id="{6FF02D51-6992-3FED-2A19-92E5AC564CF4}"/>
              </a:ext>
            </a:extLst>
          </p:cNvPr>
          <p:cNvSpPr>
            <a:spLocks noGrp="1"/>
          </p:cNvSpPr>
          <p:nvPr userDrawn="1">
            <p:ph sz="half" idx="2" hasCustomPrompt="1"/>
          </p:nvPr>
        </p:nvSpPr>
        <p:spPr>
          <a:xfrm>
            <a:off x="914400" y="2303028"/>
            <a:ext cx="3283119" cy="3720337"/>
          </a:xfrm>
        </p:spPr>
        <p:txBody>
          <a:bodyPr lIns="91440" tIns="0" rIns="91440" bIns="0">
            <a:normAutofit/>
          </a:bodyPr>
          <a:lstStyle>
            <a:lvl1pPr marL="0" indent="0">
              <a:spcBef>
                <a:spcPts val="1000"/>
              </a:spcBef>
              <a:buNone/>
              <a:defRPr sz="1800"/>
            </a:lvl1pPr>
            <a:lvl2pPr marL="283464" indent="-283464">
              <a:spcBef>
                <a:spcPts val="1000"/>
              </a:spcBef>
              <a:defRPr sz="1800"/>
            </a:lvl2pPr>
            <a:lvl3pPr marL="283464" indent="-283464">
              <a:spcBef>
                <a:spcPts val="1000"/>
              </a:spcBef>
              <a:defRPr sz="1800"/>
            </a:lvl3pPr>
            <a:lvl4pPr marL="283464" indent="-283464">
              <a:spcBef>
                <a:spcPts val="1000"/>
              </a:spcBef>
              <a:defRPr sz="1800"/>
            </a:lvl4pPr>
            <a:lvl5pPr marL="283464" indent="-283464">
              <a:spcBef>
                <a:spcPts val="1000"/>
              </a:spcBef>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25" name="Content Placeholder 5">
            <a:extLst>
              <a:ext uri="{FF2B5EF4-FFF2-40B4-BE49-F238E27FC236}">
                <a16:creationId xmlns:a16="http://schemas.microsoft.com/office/drawing/2014/main" id="{C2762372-3C12-61F8-F131-E4C08A2B1735}"/>
              </a:ext>
            </a:extLst>
          </p:cNvPr>
          <p:cNvSpPr>
            <a:spLocks noGrp="1"/>
          </p:cNvSpPr>
          <p:nvPr userDrawn="1">
            <p:ph sz="quarter" idx="4" hasCustomPrompt="1"/>
          </p:nvPr>
        </p:nvSpPr>
        <p:spPr>
          <a:xfrm>
            <a:off x="4782159" y="2303028"/>
            <a:ext cx="3284951" cy="3720337"/>
          </a:xfrm>
        </p:spPr>
        <p:txBody>
          <a:bodyPr lIns="91440" tIns="0" rIns="91440" bIns="0">
            <a:normAutofit/>
          </a:bodyPr>
          <a:lstStyle>
            <a:lvl1pPr marL="0" indent="0">
              <a:spcBef>
                <a:spcPts val="1000"/>
              </a:spcBef>
              <a:buNone/>
              <a:defRPr sz="1800"/>
            </a:lvl1pPr>
            <a:lvl2pPr marL="283464" indent="-283464">
              <a:spcBef>
                <a:spcPts val="1000"/>
              </a:spcBef>
              <a:defRPr sz="1800"/>
            </a:lvl2pPr>
            <a:lvl3pPr marL="283464" indent="-283464">
              <a:spcBef>
                <a:spcPts val="1000"/>
              </a:spcBef>
              <a:defRPr sz="1800"/>
            </a:lvl3pPr>
            <a:lvl4pPr marL="283464" indent="-283464">
              <a:spcBef>
                <a:spcPts val="1000"/>
              </a:spcBef>
              <a:defRPr sz="1800"/>
            </a:lvl4pPr>
            <a:lvl5pPr marL="283464" indent="-283464">
              <a:spcBef>
                <a:spcPts val="1000"/>
              </a:spcBef>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73174594"/>
      </p:ext>
    </p:extLst>
  </p:cSld>
  <p:clrMapOvr>
    <a:masterClrMapping/>
  </p:clrMapOvr>
  <p:transition spd="slow">
    <p:push dir="u"/>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meline 1">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76CF4B8-1811-BD21-43A7-560AC4724F3B}"/>
              </a:ext>
              <a:ext uri="{C183D7F6-B498-43B3-948B-1728B52AA6E4}">
                <adec:decorative xmlns:adec="http://schemas.microsoft.com/office/drawing/2017/decorative" val="1"/>
              </a:ext>
            </a:extLst>
          </p:cNvPr>
          <p:cNvSpPr/>
          <p:nvPr userDrawn="1"/>
        </p:nvSpPr>
        <p:spPr>
          <a:xfrm>
            <a:off x="-24064" y="-400"/>
            <a:ext cx="12216063" cy="3467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a:p>
        </p:txBody>
      </p:sp>
      <p:sp>
        <p:nvSpPr>
          <p:cNvPr id="34" name="Rectangle 33">
            <a:extLst>
              <a:ext uri="{FF2B5EF4-FFF2-40B4-BE49-F238E27FC236}">
                <a16:creationId xmlns:a16="http://schemas.microsoft.com/office/drawing/2014/main" id="{30B7B4F0-D3BC-63DF-6429-F771BE5A3270}"/>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2" name="Title 1">
            <a:extLst>
              <a:ext uri="{FF2B5EF4-FFF2-40B4-BE49-F238E27FC236}">
                <a16:creationId xmlns:a16="http://schemas.microsoft.com/office/drawing/2014/main" id="{A65C6DDD-D2BB-0153-0F53-9F7C17BDFD2B}"/>
              </a:ext>
            </a:extLst>
          </p:cNvPr>
          <p:cNvSpPr>
            <a:spLocks noGrp="1"/>
          </p:cNvSpPr>
          <p:nvPr>
            <p:ph type="title" hasCustomPrompt="1"/>
          </p:nvPr>
        </p:nvSpPr>
        <p:spPr>
          <a:xfrm>
            <a:off x="914400" y="965393"/>
            <a:ext cx="7631709" cy="1091627"/>
          </a:xfrm>
        </p:spPr>
        <p:txBody>
          <a:bodyPr tIns="0" bIns="0"/>
          <a:lstStyle>
            <a:lvl1pPr algn="l">
              <a:lnSpc>
                <a:spcPct val="100000"/>
              </a:lnSpc>
              <a:defRPr sz="3600">
                <a:solidFill>
                  <a:schemeClr val="accent6"/>
                </a:solidFill>
              </a:defRPr>
            </a:lvl1pPr>
          </a:lstStyle>
          <a:p>
            <a:r>
              <a:rPr lang="en-US"/>
              <a:t>Click to add title</a:t>
            </a:r>
          </a:p>
        </p:txBody>
      </p:sp>
      <p:sp>
        <p:nvSpPr>
          <p:cNvPr id="5" name="Content Placeholder 2">
            <a:extLst>
              <a:ext uri="{FF2B5EF4-FFF2-40B4-BE49-F238E27FC236}">
                <a16:creationId xmlns:a16="http://schemas.microsoft.com/office/drawing/2014/main" id="{0AADE444-940A-5A34-8C49-4F15BC33EEC7}"/>
              </a:ext>
            </a:extLst>
          </p:cNvPr>
          <p:cNvSpPr>
            <a:spLocks noGrp="1"/>
          </p:cNvSpPr>
          <p:nvPr>
            <p:ph sz="half" idx="15" hasCustomPrompt="1"/>
          </p:nvPr>
        </p:nvSpPr>
        <p:spPr>
          <a:xfrm>
            <a:off x="914400" y="2303028"/>
            <a:ext cx="3283119" cy="4144192"/>
          </a:xfrm>
        </p:spPr>
        <p:txBody>
          <a:bodyPr lIns="91440" tIns="0" rIns="91440" bIns="0">
            <a:normAutofit/>
          </a:bodyPr>
          <a:lstStyle>
            <a:lvl1pPr marL="457200" indent="-457200">
              <a:spcBef>
                <a:spcPts val="1000"/>
              </a:spcBef>
              <a:buFont typeface="+mj-lt"/>
              <a:buAutoNum type="arabicPeriod"/>
              <a:defRPr sz="1800"/>
            </a:lvl1pPr>
            <a:lvl2pPr marL="745236" indent="-342900">
              <a:spcBef>
                <a:spcPts val="1000"/>
              </a:spcBef>
              <a:buFont typeface="+mj-lt"/>
              <a:buAutoNum type="alphaLcPeriod"/>
              <a:defRPr sz="1800"/>
            </a:lvl2pPr>
            <a:lvl3pPr marL="1202436" indent="-342900">
              <a:spcBef>
                <a:spcPts val="1000"/>
              </a:spcBef>
              <a:buFont typeface="+mj-lt"/>
              <a:buAutoNum type="arabicParenR"/>
              <a:defRPr sz="1800"/>
            </a:lvl3pPr>
            <a:lvl4pPr marL="1659636" indent="-342900">
              <a:spcBef>
                <a:spcPts val="1000"/>
              </a:spcBef>
              <a:buFont typeface="+mj-lt"/>
              <a:buAutoNum type="alphaLcParenR"/>
              <a:defRPr sz="1800"/>
            </a:lvl4pPr>
            <a:lvl5pPr indent="-283464">
              <a:spcBef>
                <a:spcPts val="1000"/>
              </a:spcBef>
              <a:defRPr sz="1800"/>
            </a:lvl5pPr>
          </a:lstStyle>
          <a:p>
            <a:pPr lvl="0"/>
            <a:r>
              <a:rPr lang="en-US"/>
              <a:t>Click to add text</a:t>
            </a:r>
          </a:p>
          <a:p>
            <a:pPr lvl="1"/>
            <a:r>
              <a:rPr lang="en-US"/>
              <a:t>Second level</a:t>
            </a:r>
          </a:p>
          <a:p>
            <a:pPr lvl="2"/>
            <a:r>
              <a:rPr lang="en-US"/>
              <a:t>Third level</a:t>
            </a:r>
          </a:p>
          <a:p>
            <a:pPr lvl="3"/>
            <a:r>
              <a:rPr lang="en-US"/>
              <a:t>Fourth level</a:t>
            </a:r>
          </a:p>
        </p:txBody>
      </p:sp>
      <p:sp>
        <p:nvSpPr>
          <p:cNvPr id="3" name="Content Placeholder 2">
            <a:extLst>
              <a:ext uri="{FF2B5EF4-FFF2-40B4-BE49-F238E27FC236}">
                <a16:creationId xmlns:a16="http://schemas.microsoft.com/office/drawing/2014/main" id="{97A79FCB-9A9F-6B60-A95C-FCF020598DE3}"/>
              </a:ext>
            </a:extLst>
          </p:cNvPr>
          <p:cNvSpPr>
            <a:spLocks noGrp="1"/>
          </p:cNvSpPr>
          <p:nvPr>
            <p:ph sz="half" idx="1" hasCustomPrompt="1"/>
          </p:nvPr>
        </p:nvSpPr>
        <p:spPr>
          <a:xfrm>
            <a:off x="4782159" y="2303028"/>
            <a:ext cx="3763950" cy="4144192"/>
          </a:xfrm>
        </p:spPr>
        <p:txBody>
          <a:bodyPr lIns="91440" tIns="0" rIns="91440" bIns="0">
            <a:normAutofit/>
          </a:bodyPr>
          <a:lstStyle>
            <a:lvl1pPr marL="0" indent="0">
              <a:spcBef>
                <a:spcPts val="1000"/>
              </a:spcBef>
              <a:buNone/>
              <a:defRPr sz="1800"/>
            </a:lvl1pPr>
            <a:lvl2pPr indent="-283464">
              <a:spcBef>
                <a:spcPts val="1000"/>
              </a:spcBef>
              <a:defRPr sz="1800"/>
            </a:lvl2pPr>
            <a:lvl3pPr indent="-283464">
              <a:spcBef>
                <a:spcPts val="1000"/>
              </a:spcBef>
              <a:defRPr sz="1800"/>
            </a:lvl3pPr>
            <a:lvl4pPr indent="-283464">
              <a:spcBef>
                <a:spcPts val="1000"/>
              </a:spcBef>
              <a:defRPr sz="1800"/>
            </a:lvl4pPr>
            <a:lvl5pPr indent="-283464">
              <a:spcBef>
                <a:spcPts val="1000"/>
              </a:spcBef>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31" name="Picture Placeholder 30">
            <a:extLst>
              <a:ext uri="{FF2B5EF4-FFF2-40B4-BE49-F238E27FC236}">
                <a16:creationId xmlns:a16="http://schemas.microsoft.com/office/drawing/2014/main" id="{2912B88E-830A-AD4C-378F-46EF5F77950C}"/>
              </a:ext>
            </a:extLst>
          </p:cNvPr>
          <p:cNvSpPr>
            <a:spLocks noGrp="1"/>
          </p:cNvSpPr>
          <p:nvPr>
            <p:ph type="pic" sz="quarter" idx="14" hasCustomPrompt="1"/>
          </p:nvPr>
        </p:nvSpPr>
        <p:spPr>
          <a:xfrm>
            <a:off x="8989454" y="965393"/>
            <a:ext cx="3202545" cy="5892607"/>
          </a:xfrm>
          <a:custGeom>
            <a:avLst/>
            <a:gdLst>
              <a:gd name="connsiteX0" fmla="*/ 0 w 3202545"/>
              <a:gd name="connsiteY0" fmla="*/ 0 h 6023366"/>
              <a:gd name="connsiteX1" fmla="*/ 3202545 w 3202545"/>
              <a:gd name="connsiteY1" fmla="*/ 0 h 6023366"/>
              <a:gd name="connsiteX2" fmla="*/ 3202545 w 3202545"/>
              <a:gd name="connsiteY2" fmla="*/ 3165406 h 6023366"/>
              <a:gd name="connsiteX3" fmla="*/ 2923656 w 3202545"/>
              <a:gd name="connsiteY3" fmla="*/ 3179481 h 6023366"/>
              <a:gd name="connsiteX4" fmla="*/ 364096 w 3202545"/>
              <a:gd name="connsiteY4" fmla="*/ 6016124 h 6023366"/>
              <a:gd name="connsiteX5" fmla="*/ 364096 w 3202545"/>
              <a:gd name="connsiteY5" fmla="*/ 6023364 h 6023366"/>
              <a:gd name="connsiteX6" fmla="*/ 1231541 w 3202545"/>
              <a:gd name="connsiteY6" fmla="*/ 6023364 h 6023366"/>
              <a:gd name="connsiteX7" fmla="*/ 1241636 w 3202545"/>
              <a:gd name="connsiteY7" fmla="*/ 5822974 h 6023366"/>
              <a:gd name="connsiteX8" fmla="*/ 3012253 w 3202545"/>
              <a:gd name="connsiteY8" fmla="*/ 4042481 h 6023366"/>
              <a:gd name="connsiteX9" fmla="*/ 3202545 w 3202545"/>
              <a:gd name="connsiteY9" fmla="*/ 4032784 h 6023366"/>
              <a:gd name="connsiteX10" fmla="*/ 3202545 w 3202545"/>
              <a:gd name="connsiteY10" fmla="*/ 4033098 h 6023366"/>
              <a:gd name="connsiteX11" fmla="*/ 3012291 w 3202545"/>
              <a:gd name="connsiteY11" fmla="*/ 4042794 h 6023366"/>
              <a:gd name="connsiteX12" fmla="*/ 1242011 w 3202545"/>
              <a:gd name="connsiteY12" fmla="*/ 5823008 h 6023366"/>
              <a:gd name="connsiteX13" fmla="*/ 1231918 w 3202545"/>
              <a:gd name="connsiteY13" fmla="*/ 6023365 h 6023366"/>
              <a:gd name="connsiteX14" fmla="*/ 3202545 w 3202545"/>
              <a:gd name="connsiteY14" fmla="*/ 6023365 h 6023366"/>
              <a:gd name="connsiteX15" fmla="*/ 3202545 w 3202545"/>
              <a:gd name="connsiteY15" fmla="*/ 6023366 h 6023366"/>
              <a:gd name="connsiteX16" fmla="*/ 0 w 3202545"/>
              <a:gd name="connsiteY16" fmla="*/ 6023366 h 6023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02545" h="6023366">
                <a:moveTo>
                  <a:pt x="0" y="0"/>
                </a:moveTo>
                <a:lnTo>
                  <a:pt x="3202545" y="0"/>
                </a:lnTo>
                <a:lnTo>
                  <a:pt x="3202545" y="3165406"/>
                </a:lnTo>
                <a:lnTo>
                  <a:pt x="2923656" y="3179481"/>
                </a:lnTo>
                <a:cubicBezTo>
                  <a:pt x="1485615" y="3325450"/>
                  <a:pt x="364096" y="4539349"/>
                  <a:pt x="364096" y="6016124"/>
                </a:cubicBezTo>
                <a:lnTo>
                  <a:pt x="364096" y="6023364"/>
                </a:lnTo>
                <a:lnTo>
                  <a:pt x="1231541" y="6023364"/>
                </a:lnTo>
                <a:lnTo>
                  <a:pt x="1241636" y="5822974"/>
                </a:lnTo>
                <a:cubicBezTo>
                  <a:pt x="1336361" y="4887576"/>
                  <a:pt x="2077946" y="4138236"/>
                  <a:pt x="3012253" y="4042481"/>
                </a:cubicBezTo>
                <a:lnTo>
                  <a:pt x="3202545" y="4032784"/>
                </a:lnTo>
                <a:lnTo>
                  <a:pt x="3202545" y="4033098"/>
                </a:lnTo>
                <a:lnTo>
                  <a:pt x="3012291" y="4042794"/>
                </a:lnTo>
                <a:cubicBezTo>
                  <a:pt x="2078162" y="4138534"/>
                  <a:pt x="1336718" y="4887757"/>
                  <a:pt x="1242011" y="5823008"/>
                </a:cubicBezTo>
                <a:lnTo>
                  <a:pt x="1231918" y="6023365"/>
                </a:lnTo>
                <a:lnTo>
                  <a:pt x="3202545" y="6023365"/>
                </a:lnTo>
                <a:lnTo>
                  <a:pt x="3202545" y="6023366"/>
                </a:lnTo>
                <a:lnTo>
                  <a:pt x="0" y="6023366"/>
                </a:lnTo>
                <a:close/>
              </a:path>
            </a:pathLst>
          </a:custGeom>
          <a:solidFill>
            <a:schemeClr val="accent4"/>
          </a:solidFill>
        </p:spPr>
        <p:txBody>
          <a:bodyPr wrap="square">
            <a:noAutofit/>
          </a:bodyPr>
          <a:lstStyle>
            <a:lvl1pPr marL="0" indent="0">
              <a:buNone/>
              <a:defRPr sz="1800"/>
            </a:lvl1pPr>
          </a:lstStyle>
          <a:p>
            <a:pPr lvl="0"/>
            <a:r>
              <a:rPr lang="en-US"/>
              <a:t>Click to add picture</a:t>
            </a:r>
          </a:p>
        </p:txBody>
      </p:sp>
      <p:grpSp>
        <p:nvGrpSpPr>
          <p:cNvPr id="32" name="Group 31">
            <a:extLst>
              <a:ext uri="{FF2B5EF4-FFF2-40B4-BE49-F238E27FC236}">
                <a16:creationId xmlns:a16="http://schemas.microsoft.com/office/drawing/2014/main" id="{B9152F76-E42E-3D76-6BDB-2FA0D69216AD}"/>
              </a:ext>
              <a:ext uri="{C183D7F6-B498-43B3-948B-1728B52AA6E4}">
                <adec:decorative xmlns:adec="http://schemas.microsoft.com/office/drawing/2017/decorative" val="1"/>
              </a:ext>
            </a:extLst>
          </p:cNvPr>
          <p:cNvGrpSpPr/>
          <p:nvPr userDrawn="1"/>
        </p:nvGrpSpPr>
        <p:grpSpPr>
          <a:xfrm>
            <a:off x="9353550" y="4000041"/>
            <a:ext cx="2838450" cy="2857959"/>
            <a:chOff x="12797096" y="4000041"/>
            <a:chExt cx="2838450" cy="2857959"/>
          </a:xfrm>
        </p:grpSpPr>
        <p:sp>
          <p:nvSpPr>
            <p:cNvPr id="20" name="Freeform: Shape 28">
              <a:extLst>
                <a:ext uri="{FF2B5EF4-FFF2-40B4-BE49-F238E27FC236}">
                  <a16:creationId xmlns:a16="http://schemas.microsoft.com/office/drawing/2014/main" id="{ED0348C7-D83F-0AD7-2539-41219A795693}"/>
                </a:ext>
                <a:ext uri="{C183D7F6-B498-43B3-948B-1728B52AA6E4}">
                  <adec:decorative xmlns:adec="http://schemas.microsoft.com/office/drawing/2017/decorative" val="1"/>
                </a:ext>
              </a:extLst>
            </p:cNvPr>
            <p:cNvSpPr/>
            <p:nvPr userDrawn="1"/>
          </p:nvSpPr>
          <p:spPr>
            <a:xfrm rot="10800000">
              <a:off x="12797096" y="4000041"/>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a:p>
          </p:txBody>
        </p:sp>
        <p:sp>
          <p:nvSpPr>
            <p:cNvPr id="21" name="Freeform: Shape 25">
              <a:extLst>
                <a:ext uri="{FF2B5EF4-FFF2-40B4-BE49-F238E27FC236}">
                  <a16:creationId xmlns:a16="http://schemas.microsoft.com/office/drawing/2014/main" id="{E911AA2D-BE77-278D-CD2E-2EB3E180F3B8}"/>
                </a:ext>
                <a:ext uri="{C183D7F6-B498-43B3-948B-1728B52AA6E4}">
                  <adec:decorative xmlns:adec="http://schemas.microsoft.com/office/drawing/2017/decorative" val="1"/>
                </a:ext>
              </a:extLst>
            </p:cNvPr>
            <p:cNvSpPr/>
            <p:nvPr userDrawn="1"/>
          </p:nvSpPr>
          <p:spPr>
            <a:xfrm rot="10800000">
              <a:off x="13664918" y="4867733"/>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22" name="Freeform: Shape 15">
              <a:extLst>
                <a:ext uri="{FF2B5EF4-FFF2-40B4-BE49-F238E27FC236}">
                  <a16:creationId xmlns:a16="http://schemas.microsoft.com/office/drawing/2014/main" id="{B6CE0BA6-C0FD-AC39-6C31-8477E0CAFDB0}"/>
                </a:ext>
                <a:ext uri="{C183D7F6-B498-43B3-948B-1728B52AA6E4}">
                  <adec:decorative xmlns:adec="http://schemas.microsoft.com/office/drawing/2017/decorative" val="1"/>
                </a:ext>
              </a:extLst>
            </p:cNvPr>
            <p:cNvSpPr/>
            <p:nvPr userDrawn="1"/>
          </p:nvSpPr>
          <p:spPr>
            <a:xfrm rot="10800000">
              <a:off x="14632096" y="5844983"/>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23" name="Image 2">
              <a:extLst>
                <a:ext uri="{FF2B5EF4-FFF2-40B4-BE49-F238E27FC236}">
                  <a16:creationId xmlns:a16="http://schemas.microsoft.com/office/drawing/2014/main" id="{666AD1A4-36DE-12F3-BB78-BA678A59572C}"/>
                </a:ext>
                <a:ext uri="{C183D7F6-B498-43B3-948B-1728B52AA6E4}">
                  <adec:decorative xmlns:adec="http://schemas.microsoft.com/office/drawing/2017/decorative" val="1"/>
                </a:ext>
              </a:extLst>
            </p:cNvPr>
            <p:cNvSpPr/>
            <p:nvPr userDrawn="1"/>
          </p:nvSpPr>
          <p:spPr>
            <a:xfrm rot="10800000">
              <a:off x="13402193" y="5492845"/>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a:p>
          </p:txBody>
        </p:sp>
      </p:grpSp>
      <p:sp>
        <p:nvSpPr>
          <p:cNvPr id="44" name="Slide Number Placeholder 2">
            <a:extLst>
              <a:ext uri="{FF2B5EF4-FFF2-40B4-BE49-F238E27FC236}">
                <a16:creationId xmlns:a16="http://schemas.microsoft.com/office/drawing/2014/main" id="{79071EEC-EAD1-8B22-009A-68E74589AA8D}"/>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2475510480"/>
      </p:ext>
    </p:extLst>
  </p:cSld>
  <p:clrMapOvr>
    <a:masterClrMapping/>
  </p:clrMapOvr>
  <p:transition spd="slow">
    <p:push dir="u"/>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meline 3">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D014917C-8694-B4A4-A211-0F31F00E247E}"/>
              </a:ext>
              <a:ext uri="{C183D7F6-B498-43B3-948B-1728B52AA6E4}">
                <adec:decorative xmlns:adec="http://schemas.microsoft.com/office/drawing/2017/decorative" val="1"/>
              </a:ext>
            </a:extLst>
          </p:cNvPr>
          <p:cNvSpPr/>
          <p:nvPr userDrawn="1"/>
        </p:nvSpPr>
        <p:spPr>
          <a:xfrm>
            <a:off x="1" y="0"/>
            <a:ext cx="1550562" cy="2545382"/>
          </a:xfrm>
          <a:custGeom>
            <a:avLst/>
            <a:gdLst>
              <a:gd name="connsiteX0" fmla="*/ 683117 w 1550562"/>
              <a:gd name="connsiteY0" fmla="*/ 0 h 2545382"/>
              <a:gd name="connsiteX1" fmla="*/ 1550562 w 1550562"/>
              <a:gd name="connsiteY1" fmla="*/ 0 h 2545382"/>
              <a:gd name="connsiteX2" fmla="*/ 1550562 w 1550562"/>
              <a:gd name="connsiteY2" fmla="*/ 7240 h 2545382"/>
              <a:gd name="connsiteX3" fmla="*/ 221868 w 1550562"/>
              <a:gd name="connsiteY3" fmla="*/ 2418735 h 2545382"/>
              <a:gd name="connsiteX4" fmla="*/ 0 w 1550562"/>
              <a:gd name="connsiteY4" fmla="*/ 2545382 h 2545382"/>
              <a:gd name="connsiteX5" fmla="*/ 0 w 1550562"/>
              <a:gd name="connsiteY5" fmla="*/ 1500516 h 2545382"/>
              <a:gd name="connsiteX6" fmla="*/ 102557 w 1550562"/>
              <a:gd name="connsiteY6" fmla="*/ 1405503 h 2545382"/>
              <a:gd name="connsiteX7" fmla="*/ 673022 w 1550562"/>
              <a:gd name="connsiteY7" fmla="*/ 200390 h 2545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50562" h="2545382">
                <a:moveTo>
                  <a:pt x="683117" y="0"/>
                </a:moveTo>
                <a:lnTo>
                  <a:pt x="1550562" y="0"/>
                </a:lnTo>
                <a:lnTo>
                  <a:pt x="1550562" y="7240"/>
                </a:lnTo>
                <a:cubicBezTo>
                  <a:pt x="1550562" y="1022523"/>
                  <a:pt x="1020469" y="1913556"/>
                  <a:pt x="221868" y="2418735"/>
                </a:cubicBezTo>
                <a:lnTo>
                  <a:pt x="0" y="2545382"/>
                </a:lnTo>
                <a:lnTo>
                  <a:pt x="0" y="1500516"/>
                </a:lnTo>
                <a:lnTo>
                  <a:pt x="102557" y="1405503"/>
                </a:lnTo>
                <a:cubicBezTo>
                  <a:pt x="416582" y="1089274"/>
                  <a:pt x="625660" y="668089"/>
                  <a:pt x="673022"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a:p>
        </p:txBody>
      </p:sp>
      <p:sp>
        <p:nvSpPr>
          <p:cNvPr id="10" name="Freeform 9">
            <a:extLst>
              <a:ext uri="{FF2B5EF4-FFF2-40B4-BE49-F238E27FC236}">
                <a16:creationId xmlns:a16="http://schemas.microsoft.com/office/drawing/2014/main" id="{A7DB6972-BB75-254A-BA88-C0C3E6E93BDB}"/>
              </a:ext>
              <a:ext uri="{C183D7F6-B498-43B3-948B-1728B52AA6E4}">
                <adec:decorative xmlns:adec="http://schemas.microsoft.com/office/drawing/2017/decorative" val="1"/>
              </a:ext>
            </a:extLst>
          </p:cNvPr>
          <p:cNvSpPr/>
          <p:nvPr userDrawn="1"/>
        </p:nvSpPr>
        <p:spPr>
          <a:xfrm>
            <a:off x="1" y="-1"/>
            <a:ext cx="682740" cy="1500050"/>
          </a:xfrm>
          <a:custGeom>
            <a:avLst/>
            <a:gdLst>
              <a:gd name="connsiteX0" fmla="*/ 0 w 682740"/>
              <a:gd name="connsiteY0" fmla="*/ 0 h 1500050"/>
              <a:gd name="connsiteX1" fmla="*/ 682740 w 682740"/>
              <a:gd name="connsiteY1" fmla="*/ 0 h 1500050"/>
              <a:gd name="connsiteX2" fmla="*/ 672647 w 682740"/>
              <a:gd name="connsiteY2" fmla="*/ 200357 h 1500050"/>
              <a:gd name="connsiteX3" fmla="*/ 102290 w 682740"/>
              <a:gd name="connsiteY3" fmla="*/ 1405281 h 1500050"/>
              <a:gd name="connsiteX4" fmla="*/ 0 w 682740"/>
              <a:gd name="connsiteY4" fmla="*/ 1500050 h 1500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2740" h="1500050">
                <a:moveTo>
                  <a:pt x="0" y="0"/>
                </a:moveTo>
                <a:lnTo>
                  <a:pt x="682740" y="0"/>
                </a:lnTo>
                <a:lnTo>
                  <a:pt x="672647" y="200357"/>
                </a:lnTo>
                <a:cubicBezTo>
                  <a:pt x="625294" y="667983"/>
                  <a:pt x="416256" y="1089101"/>
                  <a:pt x="102290" y="1405281"/>
                </a:cubicBezTo>
                <a:lnTo>
                  <a:pt x="0" y="150005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30" name="Image 2">
            <a:extLst>
              <a:ext uri="{FF2B5EF4-FFF2-40B4-BE49-F238E27FC236}">
                <a16:creationId xmlns:a16="http://schemas.microsoft.com/office/drawing/2014/main" id="{790E862E-398F-571C-EC2C-3D17164DE059}"/>
              </a:ext>
              <a:ext uri="{C183D7F6-B498-43B3-948B-1728B52AA6E4}">
                <adec:decorative xmlns:adec="http://schemas.microsoft.com/office/drawing/2017/decorative" val="1"/>
              </a:ext>
            </a:extLst>
          </p:cNvPr>
          <p:cNvSpPr/>
          <p:nvPr/>
        </p:nvSpPr>
        <p:spPr>
          <a:xfrm>
            <a:off x="170445" y="314191"/>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a:p>
        </p:txBody>
      </p:sp>
      <p:sp>
        <p:nvSpPr>
          <p:cNvPr id="6" name="Title 1">
            <a:extLst>
              <a:ext uri="{FF2B5EF4-FFF2-40B4-BE49-F238E27FC236}">
                <a16:creationId xmlns:a16="http://schemas.microsoft.com/office/drawing/2014/main" id="{1C975BF2-D657-C309-269D-B8D006263130}"/>
              </a:ext>
            </a:extLst>
          </p:cNvPr>
          <p:cNvSpPr>
            <a:spLocks noGrp="1"/>
          </p:cNvSpPr>
          <p:nvPr>
            <p:ph type="title" hasCustomPrompt="1"/>
          </p:nvPr>
        </p:nvSpPr>
        <p:spPr>
          <a:xfrm>
            <a:off x="1550563" y="1089213"/>
            <a:ext cx="9879437" cy="980844"/>
          </a:xfrm>
        </p:spPr>
        <p:txBody>
          <a:bodyPr tIns="0" bIns="0"/>
          <a:lstStyle>
            <a:lvl1pPr algn="l">
              <a:lnSpc>
                <a:spcPct val="100000"/>
              </a:lnSpc>
              <a:defRPr sz="3600">
                <a:solidFill>
                  <a:schemeClr val="accent6"/>
                </a:solidFill>
              </a:defRPr>
            </a:lvl1pPr>
          </a:lstStyle>
          <a:p>
            <a:r>
              <a:rPr lang="en-US"/>
              <a:t>Click to add title</a:t>
            </a:r>
          </a:p>
        </p:txBody>
      </p:sp>
      <p:sp>
        <p:nvSpPr>
          <p:cNvPr id="4" name="Text Placeholder 54">
            <a:extLst>
              <a:ext uri="{FF2B5EF4-FFF2-40B4-BE49-F238E27FC236}">
                <a16:creationId xmlns:a16="http://schemas.microsoft.com/office/drawing/2014/main" id="{A0AEB4DF-13C8-8171-2BDB-FD1AD542E783}"/>
              </a:ext>
            </a:extLst>
          </p:cNvPr>
          <p:cNvSpPr>
            <a:spLocks noGrp="1"/>
          </p:cNvSpPr>
          <p:nvPr>
            <p:ph type="body" sz="quarter" idx="13" hasCustomPrompt="1"/>
          </p:nvPr>
        </p:nvSpPr>
        <p:spPr>
          <a:xfrm>
            <a:off x="1550564" y="2331958"/>
            <a:ext cx="2975217" cy="3704266"/>
          </a:xfrm>
        </p:spPr>
        <p:txBody>
          <a:bodyPr lIns="91440" tIns="0" rIns="91440" bIns="0" anchor="t" anchorCtr="0">
            <a:noAutofit/>
          </a:bodyPr>
          <a:lstStyle>
            <a:lvl1pPr marL="0" indent="0">
              <a:lnSpc>
                <a:spcPct val="100000"/>
              </a:lnSpc>
              <a:spcBef>
                <a:spcPts val="0"/>
              </a:spcBef>
              <a:spcAft>
                <a:spcPts val="1200"/>
              </a:spcAft>
              <a:buFont typeface="Arial" panose="020B0604020202020204" pitchFamily="34" charset="0"/>
              <a:buNone/>
              <a:defRPr sz="1800"/>
            </a:lvl1pPr>
          </a:lstStyle>
          <a:p>
            <a:r>
              <a:rPr lang="en-US"/>
              <a:t>Click to add subtitle</a:t>
            </a:r>
          </a:p>
        </p:txBody>
      </p:sp>
      <p:sp>
        <p:nvSpPr>
          <p:cNvPr id="9" name="Content Placeholder 2">
            <a:extLst>
              <a:ext uri="{FF2B5EF4-FFF2-40B4-BE49-F238E27FC236}">
                <a16:creationId xmlns:a16="http://schemas.microsoft.com/office/drawing/2014/main" id="{42134EBA-AF32-9F8A-370F-0D3E842F0397}"/>
              </a:ext>
            </a:extLst>
          </p:cNvPr>
          <p:cNvSpPr>
            <a:spLocks noGrp="1"/>
          </p:cNvSpPr>
          <p:nvPr>
            <p:ph sz="half" idx="1" hasCustomPrompt="1"/>
          </p:nvPr>
        </p:nvSpPr>
        <p:spPr>
          <a:xfrm>
            <a:off x="5087154" y="2331791"/>
            <a:ext cx="6345893" cy="3721817"/>
          </a:xfrm>
        </p:spPr>
        <p:txBody>
          <a:bodyPr lIns="91440" rIns="91440">
            <a:normAutofit/>
          </a:bodyPr>
          <a:lstStyle>
            <a:lvl1pPr>
              <a:defRPr sz="1800"/>
            </a:lvl1pPr>
            <a:lvl2pPr>
              <a:defRPr sz="1800"/>
            </a:lvl2pPr>
            <a:lvl3pPr>
              <a:defRPr sz="1800"/>
            </a:lvl3pPr>
            <a:lvl4pPr>
              <a:defRPr sz="1800"/>
            </a:lvl4pPr>
            <a:lvl5pPr>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20" name="Slide Number Placeholder 2">
            <a:extLst>
              <a:ext uri="{FF2B5EF4-FFF2-40B4-BE49-F238E27FC236}">
                <a16:creationId xmlns:a16="http://schemas.microsoft.com/office/drawing/2014/main" id="{AE99A73D-155B-A133-9671-506F54A0559A}"/>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1979336313"/>
      </p:ext>
    </p:extLst>
  </p:cSld>
  <p:clrMapOvr>
    <a:masterClrMapping/>
  </p:clrMapOvr>
  <p:transition spd="slow">
    <p:push dir="u"/>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meline 2">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76CF4B8-1811-BD21-43A7-560AC4724F3B}"/>
              </a:ext>
              <a:ext uri="{C183D7F6-B498-43B3-948B-1728B52AA6E4}">
                <adec:decorative xmlns:adec="http://schemas.microsoft.com/office/drawing/2017/decorative" val="1"/>
              </a:ext>
            </a:extLst>
          </p:cNvPr>
          <p:cNvSpPr/>
          <p:nvPr userDrawn="1"/>
        </p:nvSpPr>
        <p:spPr>
          <a:xfrm>
            <a:off x="-24064" y="0"/>
            <a:ext cx="12216063" cy="34671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a:p>
        </p:txBody>
      </p:sp>
      <p:sp>
        <p:nvSpPr>
          <p:cNvPr id="34" name="Rectangle 33">
            <a:extLst>
              <a:ext uri="{FF2B5EF4-FFF2-40B4-BE49-F238E27FC236}">
                <a16:creationId xmlns:a16="http://schemas.microsoft.com/office/drawing/2014/main" id="{30B7B4F0-D3BC-63DF-6429-F771BE5A3270}"/>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2" name="Title 1">
            <a:extLst>
              <a:ext uri="{FF2B5EF4-FFF2-40B4-BE49-F238E27FC236}">
                <a16:creationId xmlns:a16="http://schemas.microsoft.com/office/drawing/2014/main" id="{A65C6DDD-D2BB-0153-0F53-9F7C17BDFD2B}"/>
              </a:ext>
            </a:extLst>
          </p:cNvPr>
          <p:cNvSpPr>
            <a:spLocks noGrp="1"/>
          </p:cNvSpPr>
          <p:nvPr>
            <p:ph type="title" hasCustomPrompt="1"/>
          </p:nvPr>
        </p:nvSpPr>
        <p:spPr>
          <a:xfrm>
            <a:off x="914400" y="1057274"/>
            <a:ext cx="10511627" cy="1012785"/>
          </a:xfrm>
        </p:spPr>
        <p:txBody>
          <a:bodyPr tIns="0" bIns="0"/>
          <a:lstStyle>
            <a:lvl1pPr algn="ctr">
              <a:lnSpc>
                <a:spcPct val="100000"/>
              </a:lnSpc>
              <a:defRPr sz="3600">
                <a:solidFill>
                  <a:schemeClr val="accent6"/>
                </a:solidFill>
              </a:defRPr>
            </a:lvl1pPr>
          </a:lstStyle>
          <a:p>
            <a:r>
              <a:rPr lang="en-US"/>
              <a:t>Click to add title</a:t>
            </a:r>
          </a:p>
        </p:txBody>
      </p:sp>
      <p:sp>
        <p:nvSpPr>
          <p:cNvPr id="14" name="Content Placeholder 5">
            <a:extLst>
              <a:ext uri="{FF2B5EF4-FFF2-40B4-BE49-F238E27FC236}">
                <a16:creationId xmlns:a16="http://schemas.microsoft.com/office/drawing/2014/main" id="{4D6DED8E-165F-59D7-F01C-4EF0446E5FC0}"/>
              </a:ext>
            </a:extLst>
          </p:cNvPr>
          <p:cNvSpPr>
            <a:spLocks noGrp="1"/>
          </p:cNvSpPr>
          <p:nvPr userDrawn="1">
            <p:ph sz="quarter" idx="4" hasCustomPrompt="1"/>
          </p:nvPr>
        </p:nvSpPr>
        <p:spPr>
          <a:xfrm>
            <a:off x="914400" y="2316067"/>
            <a:ext cx="10511627" cy="3948557"/>
          </a:xfrm>
        </p:spPr>
        <p:txBody>
          <a:bodyPr lIns="91440" tIns="91440" rIns="91440" bIns="9144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16" name="Slide Number Placeholder 2">
            <a:extLst>
              <a:ext uri="{FF2B5EF4-FFF2-40B4-BE49-F238E27FC236}">
                <a16:creationId xmlns:a16="http://schemas.microsoft.com/office/drawing/2014/main" id="{2933FDAB-13EE-5F9F-5DFC-A5A60BC63623}"/>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767797786"/>
      </p:ext>
    </p:extLst>
  </p:cSld>
  <p:clrMapOvr>
    <a:masterClrMapping/>
  </p:clrMapOvr>
  <p:transition spd="slow">
    <p:push dir="u"/>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Summary 3">
    <p:spTree>
      <p:nvGrpSpPr>
        <p:cNvPr id="1" name=""/>
        <p:cNvGrpSpPr/>
        <p:nvPr/>
      </p:nvGrpSpPr>
      <p:grpSpPr>
        <a:xfrm>
          <a:off x="0" y="0"/>
          <a:ext cx="0" cy="0"/>
          <a:chOff x="0" y="0"/>
          <a:chExt cx="0" cy="0"/>
        </a:xfrm>
      </p:grpSpPr>
      <p:pic>
        <p:nvPicPr>
          <p:cNvPr id="29" name="Graphic 28">
            <a:extLst>
              <a:ext uri="{FF2B5EF4-FFF2-40B4-BE49-F238E27FC236}">
                <a16:creationId xmlns:a16="http://schemas.microsoft.com/office/drawing/2014/main" id="{D5595DD5-43B0-252F-8BC6-6B74340C5BCF}"/>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t="7193"/>
          <a:stretch/>
        </p:blipFill>
        <p:spPr>
          <a:xfrm>
            <a:off x="1" y="-1"/>
            <a:ext cx="443344" cy="6856025"/>
          </a:xfrm>
          <a:custGeom>
            <a:avLst/>
            <a:gdLst>
              <a:gd name="connsiteX0" fmla="*/ 0 w 1734410"/>
              <a:gd name="connsiteY0" fmla="*/ 0 h 4795637"/>
              <a:gd name="connsiteX1" fmla="*/ 1734410 w 1734410"/>
              <a:gd name="connsiteY1" fmla="*/ 0 h 4795637"/>
              <a:gd name="connsiteX2" fmla="*/ 1734410 w 1734410"/>
              <a:gd name="connsiteY2" fmla="*/ 4795637 h 4795637"/>
              <a:gd name="connsiteX3" fmla="*/ 0 w 1734410"/>
              <a:gd name="connsiteY3" fmla="*/ 4795637 h 4795637"/>
            </a:gdLst>
            <a:ahLst/>
            <a:cxnLst>
              <a:cxn ang="0">
                <a:pos x="connsiteX0" y="connsiteY0"/>
              </a:cxn>
              <a:cxn ang="0">
                <a:pos x="connsiteX1" y="connsiteY1"/>
              </a:cxn>
              <a:cxn ang="0">
                <a:pos x="connsiteX2" y="connsiteY2"/>
              </a:cxn>
              <a:cxn ang="0">
                <a:pos x="connsiteX3" y="connsiteY3"/>
              </a:cxn>
            </a:cxnLst>
            <a:rect l="l" t="t" r="r" b="b"/>
            <a:pathLst>
              <a:path w="1734410" h="4795637">
                <a:moveTo>
                  <a:pt x="0" y="0"/>
                </a:moveTo>
                <a:lnTo>
                  <a:pt x="1734410" y="0"/>
                </a:lnTo>
                <a:lnTo>
                  <a:pt x="1734410" y="4795637"/>
                </a:lnTo>
                <a:lnTo>
                  <a:pt x="0" y="4795637"/>
                </a:lnTo>
                <a:close/>
              </a:path>
            </a:pathLst>
          </a:custGeom>
        </p:spPr>
      </p:pic>
      <p:sp>
        <p:nvSpPr>
          <p:cNvPr id="2" name="Title 1"/>
          <p:cNvSpPr>
            <a:spLocks noGrp="1"/>
          </p:cNvSpPr>
          <p:nvPr>
            <p:ph type="title" hasCustomPrompt="1"/>
          </p:nvPr>
        </p:nvSpPr>
        <p:spPr>
          <a:xfrm>
            <a:off x="1550564" y="1057274"/>
            <a:ext cx="9875463" cy="999746"/>
          </a:xfrm>
        </p:spPr>
        <p:txBody>
          <a:bodyPr tIns="0" bIns="0">
            <a:noAutofit/>
          </a:bodyPr>
          <a:lstStyle>
            <a:lvl1pPr algn="l">
              <a:lnSpc>
                <a:spcPct val="100000"/>
              </a:lnSpc>
              <a:defRPr sz="3600" b="1"/>
            </a:lvl1pPr>
          </a:lstStyle>
          <a:p>
            <a:r>
              <a:rPr lang="en-US"/>
              <a:t>Click to add title</a:t>
            </a:r>
          </a:p>
        </p:txBody>
      </p:sp>
      <p:sp>
        <p:nvSpPr>
          <p:cNvPr id="49" name="Freeform 48">
            <a:extLst>
              <a:ext uri="{FF2B5EF4-FFF2-40B4-BE49-F238E27FC236}">
                <a16:creationId xmlns:a16="http://schemas.microsoft.com/office/drawing/2014/main" id="{BC3A3767-6C5E-8188-0A49-955BBACE37F0}"/>
              </a:ext>
              <a:ext uri="{C183D7F6-B498-43B3-948B-1728B52AA6E4}">
                <adec:decorative xmlns:adec="http://schemas.microsoft.com/office/drawing/2017/decorative" val="1"/>
              </a:ext>
            </a:extLst>
          </p:cNvPr>
          <p:cNvSpPr/>
          <p:nvPr userDrawn="1"/>
        </p:nvSpPr>
        <p:spPr>
          <a:xfrm flipH="1" flipV="1">
            <a:off x="-3" y="4420134"/>
            <a:ext cx="1293237" cy="2437866"/>
          </a:xfrm>
          <a:custGeom>
            <a:avLst/>
            <a:gdLst>
              <a:gd name="connsiteX0" fmla="*/ 1293237 w 1293237"/>
              <a:gd name="connsiteY0" fmla="*/ 2437866 h 2437866"/>
              <a:gd name="connsiteX1" fmla="*/ 1292465 w 1293237"/>
              <a:gd name="connsiteY1" fmla="*/ 2437373 h 2437866"/>
              <a:gd name="connsiteX2" fmla="*/ 0 w 1293237"/>
              <a:gd name="connsiteY2" fmla="*/ 0 h 2437866"/>
              <a:gd name="connsiteX3" fmla="*/ 1293237 w 1293237"/>
              <a:gd name="connsiteY3" fmla="*/ 0 h 2437866"/>
            </a:gdLst>
            <a:ahLst/>
            <a:cxnLst>
              <a:cxn ang="0">
                <a:pos x="connsiteX0" y="connsiteY0"/>
              </a:cxn>
              <a:cxn ang="0">
                <a:pos x="connsiteX1" y="connsiteY1"/>
              </a:cxn>
              <a:cxn ang="0">
                <a:pos x="connsiteX2" y="connsiteY2"/>
              </a:cxn>
              <a:cxn ang="0">
                <a:pos x="connsiteX3" y="connsiteY3"/>
              </a:cxn>
            </a:cxnLst>
            <a:rect l="l" t="t" r="r" b="b"/>
            <a:pathLst>
              <a:path w="1293237" h="2437866">
                <a:moveTo>
                  <a:pt x="1293237" y="2437866"/>
                </a:moveTo>
                <a:lnTo>
                  <a:pt x="1292465" y="2437373"/>
                </a:lnTo>
                <a:cubicBezTo>
                  <a:pt x="511725" y="1903845"/>
                  <a:pt x="0" y="1011184"/>
                  <a:pt x="0" y="0"/>
                </a:cubicBezTo>
                <a:lnTo>
                  <a:pt x="1293237" y="0"/>
                </a:lnTo>
                <a:close/>
              </a:path>
            </a:pathLst>
          </a:custGeom>
          <a:solidFill>
            <a:schemeClr val="accent1"/>
          </a:solidFill>
          <a:ln w="4763" cap="flat">
            <a:noFill/>
            <a:prstDash val="solid"/>
            <a:miter/>
          </a:ln>
        </p:spPr>
        <p:txBody>
          <a:bodyPr wrap="square" rtlCol="0" anchor="ctr">
            <a:noAutofit/>
          </a:bodyPr>
          <a:lstStyle/>
          <a:p>
            <a:endParaRPr lang="en-US"/>
          </a:p>
        </p:txBody>
      </p:sp>
      <p:sp>
        <p:nvSpPr>
          <p:cNvPr id="16" name="Content Placeholder 3">
            <a:extLst>
              <a:ext uri="{FF2B5EF4-FFF2-40B4-BE49-F238E27FC236}">
                <a16:creationId xmlns:a16="http://schemas.microsoft.com/office/drawing/2014/main" id="{E4BD7F71-D12B-4F27-1505-FF681CF55F73}"/>
              </a:ext>
            </a:extLst>
          </p:cNvPr>
          <p:cNvSpPr>
            <a:spLocks noGrp="1"/>
          </p:cNvSpPr>
          <p:nvPr>
            <p:ph sz="half" idx="2" hasCustomPrompt="1"/>
          </p:nvPr>
        </p:nvSpPr>
        <p:spPr>
          <a:xfrm>
            <a:off x="1550564" y="2303028"/>
            <a:ext cx="5829147" cy="3961593"/>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18" name="Content Placeholder 3">
            <a:extLst>
              <a:ext uri="{FF2B5EF4-FFF2-40B4-BE49-F238E27FC236}">
                <a16:creationId xmlns:a16="http://schemas.microsoft.com/office/drawing/2014/main" id="{FB87C65D-4EF3-18C8-18A8-477F87A37E51}"/>
              </a:ext>
            </a:extLst>
          </p:cNvPr>
          <p:cNvSpPr>
            <a:spLocks noGrp="1"/>
          </p:cNvSpPr>
          <p:nvPr>
            <p:ph sz="half" idx="15" hasCustomPrompt="1"/>
          </p:nvPr>
        </p:nvSpPr>
        <p:spPr>
          <a:xfrm>
            <a:off x="7940842" y="2303028"/>
            <a:ext cx="3485184" cy="3961593"/>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27" name="Slide Number Placeholder 2">
            <a:extLst>
              <a:ext uri="{FF2B5EF4-FFF2-40B4-BE49-F238E27FC236}">
                <a16:creationId xmlns:a16="http://schemas.microsoft.com/office/drawing/2014/main" id="{AEFFA34C-885D-E995-D8F9-B4ACFBF3110D}"/>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a:p>
        </p:txBody>
      </p:sp>
      <p:pic>
        <p:nvPicPr>
          <p:cNvPr id="43" name="Graphic 42">
            <a:extLst>
              <a:ext uri="{FF2B5EF4-FFF2-40B4-BE49-F238E27FC236}">
                <a16:creationId xmlns:a16="http://schemas.microsoft.com/office/drawing/2014/main" id="{C6639AD7-128F-B39D-B45F-0F22A2C6D68B}"/>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t="7193"/>
          <a:stretch/>
        </p:blipFill>
        <p:spPr>
          <a:xfrm rot="5400000">
            <a:off x="6072641" y="-5676015"/>
            <a:ext cx="443344" cy="11795374"/>
          </a:xfrm>
          <a:custGeom>
            <a:avLst/>
            <a:gdLst>
              <a:gd name="connsiteX0" fmla="*/ 0 w 1734410"/>
              <a:gd name="connsiteY0" fmla="*/ 0 h 4795637"/>
              <a:gd name="connsiteX1" fmla="*/ 1734410 w 1734410"/>
              <a:gd name="connsiteY1" fmla="*/ 0 h 4795637"/>
              <a:gd name="connsiteX2" fmla="*/ 1734410 w 1734410"/>
              <a:gd name="connsiteY2" fmla="*/ 4795637 h 4795637"/>
              <a:gd name="connsiteX3" fmla="*/ 0 w 1734410"/>
              <a:gd name="connsiteY3" fmla="*/ 4795637 h 4795637"/>
            </a:gdLst>
            <a:ahLst/>
            <a:cxnLst>
              <a:cxn ang="0">
                <a:pos x="connsiteX0" y="connsiteY0"/>
              </a:cxn>
              <a:cxn ang="0">
                <a:pos x="connsiteX1" y="connsiteY1"/>
              </a:cxn>
              <a:cxn ang="0">
                <a:pos x="connsiteX2" y="connsiteY2"/>
              </a:cxn>
              <a:cxn ang="0">
                <a:pos x="connsiteX3" y="connsiteY3"/>
              </a:cxn>
            </a:cxnLst>
            <a:rect l="l" t="t" r="r" b="b"/>
            <a:pathLst>
              <a:path w="1734410" h="4795637">
                <a:moveTo>
                  <a:pt x="0" y="0"/>
                </a:moveTo>
                <a:lnTo>
                  <a:pt x="1734410" y="0"/>
                </a:lnTo>
                <a:lnTo>
                  <a:pt x="1734410" y="4795637"/>
                </a:lnTo>
                <a:lnTo>
                  <a:pt x="0" y="4795637"/>
                </a:lnTo>
                <a:close/>
              </a:path>
            </a:pathLst>
          </a:custGeom>
        </p:spPr>
      </p:pic>
      <p:pic>
        <p:nvPicPr>
          <p:cNvPr id="54" name="Graphic 53">
            <a:extLst>
              <a:ext uri="{FF2B5EF4-FFF2-40B4-BE49-F238E27FC236}">
                <a16:creationId xmlns:a16="http://schemas.microsoft.com/office/drawing/2014/main" id="{48479A23-C29C-C711-510C-05B69B882268}"/>
              </a:ext>
              <a:ext uri="{C183D7F6-B498-43B3-948B-1728B52AA6E4}">
                <adec:decorative xmlns:adec="http://schemas.microsoft.com/office/drawing/2017/decorative" val="1"/>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t="11443" r="10857"/>
          <a:stretch/>
        </p:blipFill>
        <p:spPr>
          <a:xfrm rot="16200000">
            <a:off x="-6447" y="6444"/>
            <a:ext cx="1961253" cy="1948364"/>
          </a:xfrm>
          <a:custGeom>
            <a:avLst/>
            <a:gdLst>
              <a:gd name="connsiteX0" fmla="*/ 1961253 w 1961253"/>
              <a:gd name="connsiteY0" fmla="*/ 0 h 1948364"/>
              <a:gd name="connsiteX1" fmla="*/ 1961253 w 1961253"/>
              <a:gd name="connsiteY1" fmla="*/ 1948364 h 1948364"/>
              <a:gd name="connsiteX2" fmla="*/ 0 w 1961253"/>
              <a:gd name="connsiteY2" fmla="*/ 1948364 h 1948364"/>
              <a:gd name="connsiteX3" fmla="*/ 0 w 1961253"/>
              <a:gd name="connsiteY3" fmla="*/ 0 h 1948364"/>
            </a:gdLst>
            <a:ahLst/>
            <a:cxnLst>
              <a:cxn ang="0">
                <a:pos x="connsiteX0" y="connsiteY0"/>
              </a:cxn>
              <a:cxn ang="0">
                <a:pos x="connsiteX1" y="connsiteY1"/>
              </a:cxn>
              <a:cxn ang="0">
                <a:pos x="connsiteX2" y="connsiteY2"/>
              </a:cxn>
              <a:cxn ang="0">
                <a:pos x="connsiteX3" y="connsiteY3"/>
              </a:cxn>
            </a:cxnLst>
            <a:rect l="l" t="t" r="r" b="b"/>
            <a:pathLst>
              <a:path w="1961253" h="1948364">
                <a:moveTo>
                  <a:pt x="1961253" y="0"/>
                </a:moveTo>
                <a:lnTo>
                  <a:pt x="1961253" y="1948364"/>
                </a:lnTo>
                <a:lnTo>
                  <a:pt x="0" y="1948364"/>
                </a:lnTo>
                <a:lnTo>
                  <a:pt x="0" y="0"/>
                </a:lnTo>
                <a:close/>
              </a:path>
            </a:pathLst>
          </a:custGeom>
        </p:spPr>
      </p:pic>
      <p:sp>
        <p:nvSpPr>
          <p:cNvPr id="7" name="Image 2">
            <a:extLst>
              <a:ext uri="{FF2B5EF4-FFF2-40B4-BE49-F238E27FC236}">
                <a16:creationId xmlns:a16="http://schemas.microsoft.com/office/drawing/2014/main" id="{F3DC42FA-4B8F-2EFC-CAB4-1CCAB93BEB7B}"/>
              </a:ext>
              <a:ext uri="{C183D7F6-B498-43B3-948B-1728B52AA6E4}">
                <adec:decorative xmlns:adec="http://schemas.microsoft.com/office/drawing/2017/decorative" val="1"/>
              </a:ext>
            </a:extLst>
          </p:cNvPr>
          <p:cNvSpPr/>
          <p:nvPr userDrawn="1"/>
        </p:nvSpPr>
        <p:spPr>
          <a:xfrm>
            <a:off x="396626" y="4929577"/>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a:p>
        </p:txBody>
      </p:sp>
    </p:spTree>
    <p:extLst>
      <p:ext uri="{BB962C8B-B14F-4D97-AF65-F5344CB8AC3E}">
        <p14:creationId xmlns:p14="http://schemas.microsoft.com/office/powerpoint/2010/main" val="3302421124"/>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2.sv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1.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86DAE1-1F65-43B8-A400-95E6DEEDCDFC}"/>
              </a:ext>
            </a:extLst>
          </p:cNvPr>
          <p:cNvSpPr>
            <a:spLocks noGrp="1"/>
          </p:cNvSpPr>
          <p:nvPr>
            <p:ph type="title"/>
          </p:nvPr>
        </p:nvSpPr>
        <p:spPr>
          <a:xfrm>
            <a:off x="808661" y="365125"/>
            <a:ext cx="10357666" cy="143845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2D75C993-A44B-4C2D-818E-4C9000BB05C1}"/>
              </a:ext>
            </a:extLst>
          </p:cNvPr>
          <p:cNvSpPr>
            <a:spLocks noGrp="1"/>
          </p:cNvSpPr>
          <p:nvPr>
            <p:ph type="body" idx="1"/>
          </p:nvPr>
        </p:nvSpPr>
        <p:spPr>
          <a:xfrm>
            <a:off x="808662" y="2019299"/>
            <a:ext cx="10357666"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A21B6E-ECC6-47D0-9C14-812B746F1563}"/>
              </a:ext>
            </a:extLst>
          </p:cNvPr>
          <p:cNvSpPr>
            <a:spLocks noGrp="1"/>
          </p:cNvSpPr>
          <p:nvPr>
            <p:ph type="dt" sz="half" idx="2"/>
          </p:nvPr>
        </p:nvSpPr>
        <p:spPr>
          <a:xfrm>
            <a:off x="795014" y="6342042"/>
            <a:ext cx="2743200" cy="365125"/>
          </a:xfrm>
          <a:prstGeom prst="rect">
            <a:avLst/>
          </a:prstGeom>
        </p:spPr>
        <p:txBody>
          <a:bodyPr vert="horz" lIns="91440" tIns="45720" rIns="91440" bIns="45720" rtlCol="0" anchor="ctr"/>
          <a:lstStyle>
            <a:lvl1pPr algn="l">
              <a:defRPr sz="1000" spc="100" baseline="0">
                <a:solidFill>
                  <a:schemeClr val="tx1"/>
                </a:solidFill>
              </a:defRPr>
            </a:lvl1pPr>
          </a:lstStyle>
          <a:p>
            <a:fld id="{3716B609-2A26-46AA-B595-3671F5470576}" type="datetimeFigureOut">
              <a:rPr lang="en-US" dirty="0"/>
              <a:t>1/17/2025</a:t>
            </a:fld>
            <a:endParaRPr lang="en-US"/>
          </a:p>
        </p:txBody>
      </p:sp>
      <p:sp>
        <p:nvSpPr>
          <p:cNvPr id="5" name="Footer Placeholder 4">
            <a:extLst>
              <a:ext uri="{FF2B5EF4-FFF2-40B4-BE49-F238E27FC236}">
                <a16:creationId xmlns:a16="http://schemas.microsoft.com/office/drawing/2014/main" id="{5209A716-DEA9-48A9-A5BC-0F392D2B49AC}"/>
              </a:ext>
            </a:extLst>
          </p:cNvPr>
          <p:cNvSpPr>
            <a:spLocks noGrp="1"/>
          </p:cNvSpPr>
          <p:nvPr>
            <p:ph type="ftr" sz="quarter" idx="3"/>
          </p:nvPr>
        </p:nvSpPr>
        <p:spPr>
          <a:xfrm>
            <a:off x="7696200" y="6342042"/>
            <a:ext cx="3470128" cy="365125"/>
          </a:xfrm>
          <a:prstGeom prst="rect">
            <a:avLst/>
          </a:prstGeom>
        </p:spPr>
        <p:txBody>
          <a:bodyPr vert="horz" lIns="91440" tIns="45720" rIns="91440" bIns="45720" rtlCol="0" anchor="ctr"/>
          <a:lstStyle>
            <a:lvl1pPr algn="r">
              <a:defRPr sz="1000" spc="50" baseline="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C09CB69E-A0E4-4558-9C62-4CD8CDD2A501}"/>
              </a:ext>
            </a:extLst>
          </p:cNvPr>
          <p:cNvSpPr>
            <a:spLocks noGrp="1"/>
          </p:cNvSpPr>
          <p:nvPr>
            <p:ph type="sldNum" sz="quarter" idx="4"/>
          </p:nvPr>
        </p:nvSpPr>
        <p:spPr>
          <a:xfrm>
            <a:off x="11166329" y="6342042"/>
            <a:ext cx="526228" cy="365125"/>
          </a:xfrm>
          <a:prstGeom prst="rect">
            <a:avLst/>
          </a:prstGeom>
        </p:spPr>
        <p:txBody>
          <a:bodyPr vert="horz" lIns="91440" tIns="45720" rIns="91440" bIns="45720" rtlCol="0" anchor="ctr"/>
          <a:lstStyle>
            <a:lvl1pPr algn="r">
              <a:defRPr sz="1000" spc="100" baseline="0">
                <a:solidFill>
                  <a:schemeClr val="tx1"/>
                </a:solidFill>
              </a:defRPr>
            </a:lvl1pPr>
          </a:lstStyle>
          <a:p>
            <a:fld id="{8DFDE724-0293-4953-AE9D-4D814FA589B0}" type="slidenum">
              <a:rPr lang="en-US" dirty="0"/>
              <a:t>‹#›</a:t>
            </a:fld>
            <a:endParaRPr lang="en-US"/>
          </a:p>
        </p:txBody>
      </p:sp>
      <p:grpSp>
        <p:nvGrpSpPr>
          <p:cNvPr id="7" name="Group 6">
            <a:extLst>
              <a:ext uri="{FF2B5EF4-FFF2-40B4-BE49-F238E27FC236}">
                <a16:creationId xmlns:a16="http://schemas.microsoft.com/office/drawing/2014/main" id="{EB6ECC43-D65E-4A7B-A76B-D278A2184166}"/>
              </a:ext>
            </a:extLst>
          </p:cNvPr>
          <p:cNvGrpSpPr/>
          <p:nvPr/>
        </p:nvGrpSpPr>
        <p:grpSpPr>
          <a:xfrm flipV="1">
            <a:off x="11626076" y="3551521"/>
            <a:ext cx="567782" cy="3306479"/>
            <a:chOff x="11619770" y="-2005"/>
            <a:chExt cx="567782" cy="3306479"/>
          </a:xfrm>
        </p:grpSpPr>
        <p:sp>
          <p:nvSpPr>
            <p:cNvPr id="8" name="Freeform: Shape 7">
              <a:extLst>
                <a:ext uri="{FF2B5EF4-FFF2-40B4-BE49-F238E27FC236}">
                  <a16:creationId xmlns:a16="http://schemas.microsoft.com/office/drawing/2014/main" id="{7EE443C5-5AB9-407B-A8C3-011BB14FEF06}"/>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24">
                <a:extLst>
                  <a:ext uri="{96DAC541-7B7A-43D3-8B79-37D633B846F1}">
                    <asvg:svgBlip xmlns:asvg="http://schemas.microsoft.com/office/drawing/2016/SVG/main" r:embed="rId25"/>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1740900132"/>
      </p:ext>
    </p:extLst>
  </p:cSld>
  <p:clrMap bg1="lt1" tx1="dk1" bg2="lt2" tx2="dk2" accent1="accent1" accent2="accent2" accent3="accent3" accent4="accent4" accent5="accent5" accent6="accent6" hlink="hlink" folHlink="folHlink"/>
  <p:sldLayoutIdLst>
    <p:sldLayoutId id="2147484347" r:id="rId1"/>
    <p:sldLayoutId id="2147484348" r:id="rId2"/>
    <p:sldLayoutId id="2147484349" r:id="rId3"/>
    <p:sldLayoutId id="2147484350" r:id="rId4"/>
    <p:sldLayoutId id="2147484351" r:id="rId5"/>
    <p:sldLayoutId id="2147484352" r:id="rId6"/>
    <p:sldLayoutId id="2147484353" r:id="rId7"/>
    <p:sldLayoutId id="2147484354" r:id="rId8"/>
    <p:sldLayoutId id="2147484355" r:id="rId9"/>
    <p:sldLayoutId id="2147484356" r:id="rId10"/>
    <p:sldLayoutId id="2147484357" r:id="rId11"/>
    <p:sldLayoutId id="2147484358" r:id="rId12"/>
    <p:sldLayoutId id="2147484359" r:id="rId13"/>
    <p:sldLayoutId id="2147484360" r:id="rId14"/>
    <p:sldLayoutId id="2147484361" r:id="rId15"/>
    <p:sldLayoutId id="2147484362" r:id="rId16"/>
    <p:sldLayoutId id="2147484363" r:id="rId17"/>
    <p:sldLayoutId id="2147484364" r:id="rId18"/>
    <p:sldLayoutId id="2147484365" r:id="rId19"/>
    <p:sldLayoutId id="2147484366" r:id="rId20"/>
    <p:sldLayoutId id="2147484367" r:id="rId21"/>
    <p:sldLayoutId id="2147484368" r:id="rId22"/>
  </p:sldLayoutIdLst>
  <p:transition spd="slow">
    <p:push dir="u"/>
  </p:transition>
  <p:hf hdr="0"/>
  <p:txStyles>
    <p:titleStyle>
      <a:lvl1pPr algn="l" defTabSz="914400" rtl="0" eaLnBrk="1" latinLnBrk="0" hangingPunct="1">
        <a:lnSpc>
          <a:spcPct val="120000"/>
        </a:lnSpc>
        <a:spcBef>
          <a:spcPct val="0"/>
        </a:spcBef>
        <a:buNone/>
        <a:defRPr sz="320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SzPct val="85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30000"/>
        </a:lnSpc>
        <a:spcBef>
          <a:spcPts val="500"/>
        </a:spcBef>
        <a:buSzPct val="10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30000"/>
        </a:lnSpc>
        <a:spcBef>
          <a:spcPts val="500"/>
        </a:spcBef>
        <a:buSzPct val="85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500"/>
        </a:spcBef>
        <a:buSzPct val="100000"/>
        <a:buFont typeface="Avenir Next LT Pro Light" panose="020B0304020202020204" pitchFamily="34" charset="0"/>
        <a:buChar char="–"/>
        <a:defRPr sz="1400" kern="1200">
          <a:solidFill>
            <a:schemeClr val="tx1"/>
          </a:solidFill>
          <a:latin typeface="+mn-lt"/>
          <a:ea typeface="+mn-ea"/>
          <a:cs typeface="+mn-cs"/>
        </a:defRPr>
      </a:lvl4pPr>
      <a:lvl5pPr marL="1188720" indent="-22860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92">
          <p15:clr>
            <a:srgbClr val="F26B43"/>
          </p15:clr>
        </p15:guide>
        <p15:guide id="2" pos="504">
          <p15:clr>
            <a:srgbClr val="F26B43"/>
          </p15:clr>
        </p15:guide>
        <p15:guide id="3" pos="7176">
          <p15:clr>
            <a:srgbClr val="F26B43"/>
          </p15:clr>
        </p15:guide>
        <p15:guide id="5" orient="horz" pos="1272">
          <p15:clr>
            <a:srgbClr val="F26B43"/>
          </p15:clr>
        </p15:guide>
        <p15:guide id="6" orient="horz" pos="1728">
          <p15:clr>
            <a:srgbClr val="F26B43"/>
          </p15:clr>
        </p15:guide>
        <p15:guide id="7" orient="horz" pos="3864">
          <p15:clr>
            <a:srgbClr val="F26B43"/>
          </p15:clr>
        </p15:guide>
        <p15:guide id="8" orient="horz" pos="3432">
          <p15:clr>
            <a:srgbClr val="F26B43"/>
          </p15:clr>
        </p15:guide>
        <p15:guide id="9" pos="100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customXml" Target="../ink/ink1.xml"/><Relationship Id="rId7" Type="http://schemas.openxmlformats.org/officeDocument/2006/relationships/image" Target="../media/image16.jpeg"/><Relationship Id="rId2" Type="http://schemas.openxmlformats.org/officeDocument/2006/relationships/notesSlide" Target="../notesSlides/notesSlide4.xml"/><Relationship Id="rId1" Type="http://schemas.openxmlformats.org/officeDocument/2006/relationships/slideLayout" Target="../slideLayouts/slideLayout14.xml"/><Relationship Id="rId6" Type="http://schemas.openxmlformats.org/officeDocument/2006/relationships/image" Target="../media/image15.png"/><Relationship Id="rId5" Type="http://schemas.openxmlformats.org/officeDocument/2006/relationships/customXml" Target="../ink/ink2.xml"/><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2.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customXml" Target="../ink/ink3.xml"/><Relationship Id="rId1" Type="http://schemas.openxmlformats.org/officeDocument/2006/relationships/slideLayout" Target="../slideLayouts/slideLayout21.xml"/><Relationship Id="rId5" Type="http://schemas.openxmlformats.org/officeDocument/2006/relationships/image" Target="../media/image18.png"/><Relationship Id="rId4" Type="http://schemas.openxmlformats.org/officeDocument/2006/relationships/customXml" Target="../ink/ink4.xml"/></Relationships>
</file>

<file path=ppt/slides/_rels/slide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1.xml"/></Relationships>
</file>

<file path=ppt/slides/_rels/slide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5.xml"/><Relationship Id="rId1" Type="http://schemas.openxmlformats.org/officeDocument/2006/relationships/slideLayout" Target="../slideLayouts/slideLayout16.xml"/><Relationship Id="rId5" Type="http://schemas.openxmlformats.org/officeDocument/2006/relationships/image" Target="../media/image23.jpeg"/><Relationship Id="rId4" Type="http://schemas.openxmlformats.org/officeDocument/2006/relationships/image" Target="../media/image22.jpeg"/></Relationships>
</file>

<file path=ppt/slides/_rels/slide1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6.xml"/><Relationship Id="rId1" Type="http://schemas.openxmlformats.org/officeDocument/2006/relationships/slideLayout" Target="../slideLayouts/slideLayout22.xml"/></Relationships>
</file>

<file path=ppt/slides/_rels/slide1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2.xml"/></Relationships>
</file>

<file path=ppt/slides/_rels/slide19.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2.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0.xml"/><Relationship Id="rId1" Type="http://schemas.openxmlformats.org/officeDocument/2006/relationships/video" Target="https://www.youtube.com/embed/Rdpk5L_GbjU?feature=oembed" TargetMode="External"/><Relationship Id="rId6" Type="http://schemas.openxmlformats.org/officeDocument/2006/relationships/image" Target="../media/image32.jpeg"/><Relationship Id="rId5" Type="http://schemas.openxmlformats.org/officeDocument/2006/relationships/image" Target="../media/image31.jpeg"/><Relationship Id="rId4" Type="http://schemas.openxmlformats.org/officeDocument/2006/relationships/image" Target="../media/image30.jpeg"/></Relationships>
</file>

<file path=ppt/slides/_rels/slide2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3.jpeg"/><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png"/><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8" Type="http://schemas.openxmlformats.org/officeDocument/2006/relationships/hyperlink" Target="https://blogs.brighton.ac.uk/professional-love/" TargetMode="External"/><Relationship Id="rId3" Type="http://schemas.openxmlformats.org/officeDocument/2006/relationships/hyperlink" Target="https://www.youtube.com/watch?v=Rdpk5L_GbjU" TargetMode="External"/><Relationship Id="rId7" Type="http://schemas.openxmlformats.org/officeDocument/2006/relationships/hyperlink" Target="https://sl.bing.net/eTI0guCVRam" TargetMode="External"/><Relationship Id="rId2" Type="http://schemas.openxmlformats.org/officeDocument/2006/relationships/notesSlide" Target="../notesSlides/notesSlide10.xml"/><Relationship Id="rId1" Type="http://schemas.openxmlformats.org/officeDocument/2006/relationships/slideLayout" Target="../slideLayouts/slideLayout21.xml"/><Relationship Id="rId6" Type="http://schemas.openxmlformats.org/officeDocument/2006/relationships/hyperlink" Target="https://sl.bing.net/il5yfn5B5hs" TargetMode="External"/><Relationship Id="rId11" Type="http://schemas.openxmlformats.org/officeDocument/2006/relationships/hyperlink" Target="https://carelearning.org.uk/qualifications/level-2-early-years/eyp-13/1-1-identify-reasons-for-working-in-partnership/" TargetMode="External"/><Relationship Id="rId5" Type="http://schemas.openxmlformats.org/officeDocument/2006/relationships/hyperlink" Target="https://childpsychotherapy.org.uk/resources-families/understanding-childhood/postnatal-depression-problem-all-family" TargetMode="External"/><Relationship Id="rId10" Type="http://schemas.openxmlformats.org/officeDocument/2006/relationships/hyperlink" Target="https://www.earlyyears.tv/john-bowlbys-attachment-theory-and-developmental-phases/" TargetMode="External"/><Relationship Id="rId4" Type="http://schemas.openxmlformats.org/officeDocument/2006/relationships/hyperlink" Target="https://cdn-az.allevents.in/events5/banners/36ed333dc79d81757283a746a0e3f9c9512a51d525de4d15858113b3b612ed64-rimg-w1200-h1600-gmir.jpg?v=1705474593" TargetMode="External"/><Relationship Id="rId9" Type="http://schemas.openxmlformats.org/officeDocument/2006/relationships/hyperlink" Target="https://www.earlyyears.tv/enabling-environments-early-years-foundation-stage-eyfs/" TargetMode="Externa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hyperlink" Target="https://reachformontessori.com/play-schemas-fun-activities-that-help-your-child-develop/" TargetMode="Externa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8" Type="http://schemas.openxmlformats.org/officeDocument/2006/relationships/hyperlink" Target="https://www.teachearlyyears.com/nursery-management/view/health-safety-in-the-nursery" TargetMode="External"/><Relationship Id="rId13" Type="http://schemas.openxmlformats.org/officeDocument/2006/relationships/hyperlink" Target="https://www.theempowerededucatoronline.com/2020/03/interesting-indoor-learning-environments-for-children.html/" TargetMode="External"/><Relationship Id="rId3" Type="http://schemas.openxmlformats.org/officeDocument/2006/relationships/hyperlink" Target="https://learning.nspcc.org.uk/early-years/what-is-safeguarding-early-years" TargetMode="External"/><Relationship Id="rId7" Type="http://schemas.openxmlformats.org/officeDocument/2006/relationships/hyperlink" Target="https://pikler.co.uk/about" TargetMode="External"/><Relationship Id="rId12" Type="http://schemas.openxmlformats.org/officeDocument/2006/relationships/hyperlink" Target="https://tewhariki.tahurangi.education.govt.nz/early-childhood-curriculum-home" TargetMode="External"/><Relationship Id="rId2" Type="http://schemas.openxmlformats.org/officeDocument/2006/relationships/hyperlink" Target="https://www.nhs.uk/conditions/social-care-and-support-guide/caring-for-children-and-young-people/children-and-young-peoples-services/" TargetMode="External"/><Relationship Id="rId1" Type="http://schemas.openxmlformats.org/officeDocument/2006/relationships/slideLayout" Target="../slideLayouts/slideLayout7.xml"/><Relationship Id="rId6" Type="http://schemas.openxmlformats.org/officeDocument/2006/relationships/hyperlink" Target="https://earlyyears.blog.gov.uk/2024/05/13/maintaining-quality-early-years-provision-in-the-face-of-workforce-challenges/" TargetMode="External"/><Relationship Id="rId11" Type="http://schemas.openxmlformats.org/officeDocument/2006/relationships/hyperlink" Target="https://blog.earlyyearsresources.co.uk/2021/04/all-about-the-forest-school-approach/" TargetMode="External"/><Relationship Id="rId5" Type="http://schemas.openxmlformats.org/officeDocument/2006/relationships/hyperlink" Target="https://www.pinterest.com/pin/236087205457621322/" TargetMode="External"/><Relationship Id="rId10" Type="http://schemas.openxmlformats.org/officeDocument/2006/relationships/hyperlink" Target="https://schoolhouse-daycare.co.uk/blog/professional-love-in-early-years-why-its-essential/" TargetMode="External"/><Relationship Id="rId4" Type="http://schemas.openxmlformats.org/officeDocument/2006/relationships/hyperlink" Target="https://www.nuffieldfoundation.org/project/attachment-postnatal-depression-and-child-development" TargetMode="External"/><Relationship Id="rId9" Type="http://schemas.openxmlformats.org/officeDocument/2006/relationships/hyperlink" Target="https://i.pinimg.com/originals/e0/74/9a/e0749aacf323c0d8605a0af31dbcb2fe.jpg" TargetMode="External"/></Relationships>
</file>

<file path=ppt/slides/_rels/slide29.xml.rels><?xml version="1.0" encoding="UTF-8" standalone="yes"?>
<Relationships xmlns="http://schemas.openxmlformats.org/package/2006/relationships"><Relationship Id="rId2" Type="http://schemas.openxmlformats.org/officeDocument/2006/relationships/hyperlink" Target="https://www.nhsinform.scot/ready-steady-baby/early-parenthood/your-baby-s-development-from-2-to-12-month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7FF65-A536-F639-8591-ED024C223308}"/>
              </a:ext>
            </a:extLst>
          </p:cNvPr>
          <p:cNvSpPr>
            <a:spLocks noGrp="1"/>
          </p:cNvSpPr>
          <p:nvPr>
            <p:ph type="title"/>
          </p:nvPr>
        </p:nvSpPr>
        <p:spPr/>
        <p:txBody>
          <a:bodyPr anchor="b">
            <a:normAutofit/>
          </a:bodyPr>
          <a:lstStyle/>
          <a:p>
            <a:r>
              <a:rPr lang="en-US"/>
              <a:t>The First 1000 Days </a:t>
            </a:r>
            <a:br>
              <a:rPr lang="en-US"/>
            </a:br>
            <a:r>
              <a:rPr lang="en-US"/>
              <a:t>ECEY4005</a:t>
            </a:r>
          </a:p>
        </p:txBody>
      </p:sp>
      <p:sp>
        <p:nvSpPr>
          <p:cNvPr id="16" name="Slide Number Placeholder 3">
            <a:extLst>
              <a:ext uri="{FF2B5EF4-FFF2-40B4-BE49-F238E27FC236}">
                <a16:creationId xmlns:a16="http://schemas.microsoft.com/office/drawing/2014/main" id="{C448C877-62E4-48BB-7AA9-1EE741197CA9}"/>
              </a:ext>
            </a:extLst>
          </p:cNvPr>
          <p:cNvSpPr>
            <a:spLocks noGrp="1"/>
          </p:cNvSpPr>
          <p:nvPr>
            <p:ph type="sldNum" sz="quarter" idx="10"/>
          </p:nvPr>
        </p:nvSpPr>
        <p:spPr/>
        <p:txBody>
          <a:bodyPr/>
          <a:lstStyle/>
          <a:p>
            <a:pPr>
              <a:spcAft>
                <a:spcPts val="600"/>
              </a:spcAft>
            </a:pPr>
            <a:fld id="{48F63A3B-78C7-47BE-AE5E-E10140E04643}" type="slidenum">
              <a:rPr lang="en-US" smtClean="0"/>
              <a:pPr>
                <a:spcAft>
                  <a:spcPts val="600"/>
                </a:spcAft>
              </a:pPr>
              <a:t>1</a:t>
            </a:fld>
            <a:endParaRPr lang="en-US"/>
          </a:p>
        </p:txBody>
      </p:sp>
      <p:pic>
        <p:nvPicPr>
          <p:cNvPr id="3" name="Picture 2">
            <a:extLst>
              <a:ext uri="{FF2B5EF4-FFF2-40B4-BE49-F238E27FC236}">
                <a16:creationId xmlns:a16="http://schemas.microsoft.com/office/drawing/2014/main" id="{EA726ADD-B235-600D-0BCE-7C8A45148190}"/>
              </a:ext>
            </a:extLst>
          </p:cNvPr>
          <p:cNvPicPr>
            <a:picLocks noChangeAspect="1"/>
          </p:cNvPicPr>
          <p:nvPr/>
        </p:nvPicPr>
        <p:blipFill>
          <a:blip r:embed="rId3"/>
          <a:srcRect t="4375" r="-1" b="567"/>
          <a:stretch/>
        </p:blipFill>
        <p:spPr>
          <a:xfrm>
            <a:off x="914400" y="2834640"/>
            <a:ext cx="6583680" cy="3207344"/>
          </a:xfrm>
          <a:prstGeom prst="rect">
            <a:avLst/>
          </a:prstGeom>
          <a:noFill/>
        </p:spPr>
      </p:pic>
      <p:sp>
        <p:nvSpPr>
          <p:cNvPr id="4" name="TextBox 3">
            <a:extLst>
              <a:ext uri="{FF2B5EF4-FFF2-40B4-BE49-F238E27FC236}">
                <a16:creationId xmlns:a16="http://schemas.microsoft.com/office/drawing/2014/main" id="{B39A442E-ECCB-1F29-6DBA-F48281D163FE}"/>
              </a:ext>
            </a:extLst>
          </p:cNvPr>
          <p:cNvSpPr txBox="1"/>
          <p:nvPr/>
        </p:nvSpPr>
        <p:spPr>
          <a:xfrm>
            <a:off x="5958349" y="5808564"/>
            <a:ext cx="1692949"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900">
                <a:solidFill>
                  <a:srgbClr val="2C3E50"/>
                </a:solidFill>
                <a:latin typeface="Roboto"/>
                <a:ea typeface="Roboto"/>
                <a:cs typeface="Roboto"/>
              </a:rPr>
              <a:t>(Idsmed.com, 2024)</a:t>
            </a:r>
            <a:endParaRPr lang="en-US" sz="900"/>
          </a:p>
        </p:txBody>
      </p:sp>
    </p:spTree>
    <p:extLst>
      <p:ext uri="{BB962C8B-B14F-4D97-AF65-F5344CB8AC3E}">
        <p14:creationId xmlns:p14="http://schemas.microsoft.com/office/powerpoint/2010/main" val="220243767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21072-4A77-DB4D-DF41-58EADB7DA94E}"/>
              </a:ext>
            </a:extLst>
          </p:cNvPr>
          <p:cNvSpPr>
            <a:spLocks noGrp="1"/>
          </p:cNvSpPr>
          <p:nvPr>
            <p:ph type="title"/>
          </p:nvPr>
        </p:nvSpPr>
        <p:spPr>
          <a:xfrm>
            <a:off x="564292" y="-827131"/>
            <a:ext cx="6583680" cy="1531357"/>
          </a:xfrm>
        </p:spPr>
        <p:txBody>
          <a:bodyPr/>
          <a:lstStyle/>
          <a:p>
            <a:r>
              <a:rPr lang="en-US"/>
              <a:t>contents</a:t>
            </a:r>
          </a:p>
        </p:txBody>
      </p:sp>
      <p:sp>
        <p:nvSpPr>
          <p:cNvPr id="3" name="Content Placeholder 2">
            <a:extLst>
              <a:ext uri="{FF2B5EF4-FFF2-40B4-BE49-F238E27FC236}">
                <a16:creationId xmlns:a16="http://schemas.microsoft.com/office/drawing/2014/main" id="{D4D22962-3C7F-E480-5C35-7F4860A098E1}"/>
              </a:ext>
            </a:extLst>
          </p:cNvPr>
          <p:cNvSpPr>
            <a:spLocks noGrp="1"/>
          </p:cNvSpPr>
          <p:nvPr>
            <p:ph idx="1"/>
          </p:nvPr>
        </p:nvSpPr>
        <p:spPr>
          <a:xfrm>
            <a:off x="378941" y="929641"/>
            <a:ext cx="8859382" cy="5791964"/>
          </a:xfrm>
        </p:spPr>
        <p:txBody>
          <a:bodyPr vert="horz" lIns="91440" tIns="0" rIns="91440" bIns="0" rtlCol="0" anchor="t">
            <a:normAutofit fontScale="62500" lnSpcReduction="20000"/>
          </a:bodyPr>
          <a:lstStyle/>
          <a:p>
            <a:r>
              <a:rPr lang="en-US" sz="1500"/>
              <a:t>Page 1 – The first 1000 Days</a:t>
            </a:r>
          </a:p>
          <a:p>
            <a:r>
              <a:rPr lang="en-US" sz="1500"/>
              <a:t>Page 2 -contents</a:t>
            </a:r>
          </a:p>
          <a:p>
            <a:r>
              <a:rPr lang="en-US" sz="1500"/>
              <a:t>Page 3 – introduction</a:t>
            </a:r>
            <a:endParaRPr lang="en-US"/>
          </a:p>
          <a:p>
            <a:r>
              <a:rPr lang="en-US" sz="1500">
                <a:ea typeface="Calibri"/>
                <a:cs typeface="Calibri"/>
              </a:rPr>
              <a:t>Page 4- what is the first 1000 days </a:t>
            </a:r>
          </a:p>
          <a:p>
            <a:r>
              <a:rPr lang="en-US" sz="1500">
                <a:ea typeface="Calibri"/>
                <a:cs typeface="Calibri"/>
              </a:rPr>
              <a:t>Page 5 -The importance of the first 1000 days</a:t>
            </a:r>
          </a:p>
          <a:p>
            <a:r>
              <a:rPr lang="en-US" sz="1500">
                <a:ea typeface="Calibri"/>
                <a:cs typeface="Calibri"/>
              </a:rPr>
              <a:t>Page 6 – professional love</a:t>
            </a:r>
          </a:p>
          <a:p>
            <a:r>
              <a:rPr lang="en-US" sz="1500">
                <a:ea typeface="Calibri"/>
                <a:cs typeface="Calibri"/>
              </a:rPr>
              <a:t>Page 7 – what is exceptional care</a:t>
            </a:r>
          </a:p>
          <a:p>
            <a:r>
              <a:rPr lang="en-US" sz="1500">
                <a:ea typeface="Calibri"/>
                <a:cs typeface="Calibri"/>
              </a:rPr>
              <a:t>Page 8 – safety and security</a:t>
            </a:r>
          </a:p>
          <a:p>
            <a:r>
              <a:rPr lang="en-US" sz="1500">
                <a:ea typeface="Calibri"/>
                <a:cs typeface="Calibri"/>
              </a:rPr>
              <a:t>Page 9 effective pedagogy</a:t>
            </a:r>
          </a:p>
          <a:p>
            <a:r>
              <a:rPr lang="en-US" sz="1500">
                <a:ea typeface="Calibri"/>
                <a:cs typeface="Calibri"/>
              </a:rPr>
              <a:t>Page 10 –learning environments</a:t>
            </a:r>
          </a:p>
          <a:p>
            <a:r>
              <a:rPr lang="en-US" sz="1500">
                <a:ea typeface="Calibri"/>
                <a:cs typeface="Calibri"/>
              </a:rPr>
              <a:t>Page 11 forest school</a:t>
            </a:r>
          </a:p>
          <a:p>
            <a:r>
              <a:rPr lang="en-US" sz="1500">
                <a:ea typeface="Calibri"/>
                <a:cs typeface="Calibri"/>
              </a:rPr>
              <a:t>Page 12-The importancw of caregiving</a:t>
            </a:r>
            <a:br>
              <a:rPr lang="en-US" sz="1500">
                <a:ea typeface="Calibri"/>
                <a:cs typeface="Calibri"/>
              </a:rPr>
            </a:br>
            <a:r>
              <a:rPr lang="en-US" sz="1500">
                <a:ea typeface="Calibri"/>
                <a:cs typeface="Calibri"/>
              </a:rPr>
              <a:t>page 13 professional partnership</a:t>
            </a:r>
          </a:p>
          <a:p>
            <a:r>
              <a:rPr lang="en-US" sz="1500">
                <a:ea typeface="Calibri"/>
                <a:cs typeface="Calibri"/>
              </a:rPr>
              <a:t>Page14- the role of a practitioner supporting children and families</a:t>
            </a:r>
          </a:p>
          <a:p>
            <a:r>
              <a:rPr lang="en-US" sz="1500">
                <a:ea typeface="Calibri"/>
                <a:cs typeface="Calibri"/>
              </a:rPr>
              <a:t>Page 15 – effective partnership</a:t>
            </a:r>
          </a:p>
          <a:p>
            <a:r>
              <a:rPr lang="en-US" sz="1500">
                <a:ea typeface="Calibri"/>
                <a:cs typeface="Calibri"/>
              </a:rPr>
              <a:t>Page 16&amp;17 maternal factors that can impact a child's development</a:t>
            </a:r>
          </a:p>
          <a:p>
            <a:r>
              <a:rPr lang="en-US" sz="1500">
                <a:ea typeface="Calibri"/>
                <a:cs typeface="Calibri"/>
              </a:rPr>
              <a:t>Page 18 challenges early years</a:t>
            </a:r>
          </a:p>
          <a:p>
            <a:r>
              <a:rPr lang="en-US" sz="1500">
                <a:ea typeface="Calibri"/>
                <a:cs typeface="Calibri"/>
              </a:rPr>
              <a:t>Page 19 Treasure basket activity</a:t>
            </a:r>
          </a:p>
          <a:p>
            <a:r>
              <a:rPr lang="en-US" sz="1500">
                <a:ea typeface="Calibri"/>
                <a:cs typeface="Calibri"/>
              </a:rPr>
              <a:t>Page 20&amp;21- firework activity</a:t>
            </a:r>
          </a:p>
          <a:p>
            <a:r>
              <a:rPr lang="en-US" sz="1500">
                <a:ea typeface="Calibri"/>
                <a:cs typeface="Calibri"/>
              </a:rPr>
              <a:t>Page 22 – play schemas</a:t>
            </a:r>
          </a:p>
          <a:p>
            <a:r>
              <a:rPr lang="en-US" sz="1500">
                <a:ea typeface="Calibri"/>
                <a:cs typeface="Calibri"/>
              </a:rPr>
              <a:t>Page 23- </a:t>
            </a:r>
            <a:r>
              <a:rPr lang="en-US" sz="1500" err="1">
                <a:ea typeface="Calibri"/>
                <a:cs typeface="Calibri"/>
              </a:rPr>
              <a:t>Te</a:t>
            </a:r>
            <a:r>
              <a:rPr lang="en-US" sz="1500">
                <a:ea typeface="Calibri"/>
                <a:cs typeface="Calibri"/>
              </a:rPr>
              <a:t> </a:t>
            </a:r>
            <a:r>
              <a:rPr lang="en-US" sz="1500" err="1">
                <a:ea typeface="Calibri"/>
                <a:cs typeface="Calibri"/>
              </a:rPr>
              <a:t>wharaki</a:t>
            </a:r>
          </a:p>
          <a:p>
            <a:r>
              <a:rPr lang="en-US" sz="1500">
                <a:ea typeface="Calibri"/>
                <a:cs typeface="Calibri"/>
              </a:rPr>
              <a:t>Page 24-28 References</a:t>
            </a:r>
          </a:p>
          <a:p>
            <a:endParaRPr lang="en-US">
              <a:ea typeface="Calibri"/>
              <a:cs typeface="Calibri"/>
            </a:endParaRPr>
          </a:p>
          <a:p>
            <a:br>
              <a:rPr lang="en-US">
                <a:ea typeface="Calibri"/>
                <a:cs typeface="Calibri"/>
              </a:rPr>
            </a:br>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a:extLst>
              <a:ext uri="{FF2B5EF4-FFF2-40B4-BE49-F238E27FC236}">
                <a16:creationId xmlns:a16="http://schemas.microsoft.com/office/drawing/2014/main" id="{18D5CFA2-4E67-F157-5FFD-A246307D41F7}"/>
              </a:ext>
            </a:extLst>
          </p:cNvPr>
          <p:cNvSpPr>
            <a:spLocks noGrp="1"/>
          </p:cNvSpPr>
          <p:nvPr>
            <p:ph type="sldNum" sz="quarter" idx="10"/>
          </p:nvPr>
        </p:nvSpPr>
        <p:spPr/>
        <p:txBody>
          <a:bodyPr/>
          <a:lstStyle/>
          <a:p>
            <a:fld id="{48F63A3B-78C7-47BE-AE5E-E10140E04643}" type="slidenum">
              <a:rPr lang="en-US" smtClean="0"/>
              <a:pPr/>
              <a:t>2</a:t>
            </a:fld>
            <a:endParaRPr lang="en-US"/>
          </a:p>
        </p:txBody>
      </p:sp>
    </p:spTree>
    <p:extLst>
      <p:ext uri="{BB962C8B-B14F-4D97-AF65-F5344CB8AC3E}">
        <p14:creationId xmlns:p14="http://schemas.microsoft.com/office/powerpoint/2010/main" val="3913219759"/>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BA4FC-3609-05DD-EFB6-2E7FDBBCE1E1}"/>
              </a:ext>
            </a:extLst>
          </p:cNvPr>
          <p:cNvSpPr>
            <a:spLocks noGrp="1"/>
          </p:cNvSpPr>
          <p:nvPr>
            <p:ph type="title"/>
          </p:nvPr>
        </p:nvSpPr>
        <p:spPr/>
        <p:txBody>
          <a:bodyPr/>
          <a:lstStyle/>
          <a:p>
            <a:r>
              <a:rPr lang="en-US"/>
              <a:t>Introduction</a:t>
            </a:r>
          </a:p>
        </p:txBody>
      </p:sp>
      <p:sp>
        <p:nvSpPr>
          <p:cNvPr id="3" name="Content Placeholder 2">
            <a:extLst>
              <a:ext uri="{FF2B5EF4-FFF2-40B4-BE49-F238E27FC236}">
                <a16:creationId xmlns:a16="http://schemas.microsoft.com/office/drawing/2014/main" id="{B073AC57-32A3-0182-C037-E91C053CF7B7}"/>
              </a:ext>
            </a:extLst>
          </p:cNvPr>
          <p:cNvSpPr>
            <a:spLocks noGrp="1"/>
          </p:cNvSpPr>
          <p:nvPr>
            <p:ph idx="1"/>
          </p:nvPr>
        </p:nvSpPr>
        <p:spPr/>
        <p:txBody>
          <a:bodyPr vert="horz" lIns="91440" tIns="0" rIns="91440" bIns="0" rtlCol="0" anchor="t">
            <a:normAutofit fontScale="85000" lnSpcReduction="20000"/>
          </a:bodyPr>
          <a:lstStyle/>
          <a:p>
            <a:r>
              <a:rPr lang="en-US"/>
              <a:t>This scrapbook will talk about the first 1000 days of a child's life, it will cover milestones children go through, how practitioners can help caregivers at home, and shows how children develop as they grow. The importance of safety and security, professional love and exceptional care is highlighted. It also shows how international approaches are different, although are similar in promoting children's holistic development.</a:t>
            </a:r>
          </a:p>
        </p:txBody>
      </p:sp>
      <p:sp>
        <p:nvSpPr>
          <p:cNvPr id="4" name="Slide Number Placeholder 3">
            <a:extLst>
              <a:ext uri="{FF2B5EF4-FFF2-40B4-BE49-F238E27FC236}">
                <a16:creationId xmlns:a16="http://schemas.microsoft.com/office/drawing/2014/main" id="{6A84E7DA-DEC4-F468-B59F-E8EFF4ED0D8D}"/>
              </a:ext>
            </a:extLst>
          </p:cNvPr>
          <p:cNvSpPr>
            <a:spLocks noGrp="1"/>
          </p:cNvSpPr>
          <p:nvPr>
            <p:ph type="sldNum" sz="quarter" idx="10"/>
          </p:nvPr>
        </p:nvSpPr>
        <p:spPr/>
        <p:txBody>
          <a:bodyPr/>
          <a:lstStyle/>
          <a:p>
            <a:fld id="{48F63A3B-78C7-47BE-AE5E-E10140E04643}" type="slidenum">
              <a:rPr lang="en-US" smtClean="0"/>
              <a:pPr/>
              <a:t>3</a:t>
            </a:fld>
            <a:endParaRPr lang="en-US"/>
          </a:p>
        </p:txBody>
      </p:sp>
    </p:spTree>
    <p:extLst>
      <p:ext uri="{BB962C8B-B14F-4D97-AF65-F5344CB8AC3E}">
        <p14:creationId xmlns:p14="http://schemas.microsoft.com/office/powerpoint/2010/main" val="1510505112"/>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8B355738-01A9-E1A5-AC30-E1670CD926FF}"/>
              </a:ext>
            </a:extLst>
          </p:cNvPr>
          <p:cNvSpPr txBox="1"/>
          <p:nvPr/>
        </p:nvSpPr>
        <p:spPr>
          <a:xfrm>
            <a:off x="0" y="0"/>
            <a:ext cx="3687772" cy="7602081"/>
          </a:xfrm>
          <a:custGeom>
            <a:avLst/>
            <a:gdLst>
              <a:gd name="connsiteX0" fmla="*/ 0 w 3687772"/>
              <a:gd name="connsiteY0" fmla="*/ 0 h 7602081"/>
              <a:gd name="connsiteX1" fmla="*/ 503996 w 3687772"/>
              <a:gd name="connsiteY1" fmla="*/ 0 h 7602081"/>
              <a:gd name="connsiteX2" fmla="*/ 1044869 w 3687772"/>
              <a:gd name="connsiteY2" fmla="*/ 0 h 7602081"/>
              <a:gd name="connsiteX3" fmla="*/ 1696375 w 3687772"/>
              <a:gd name="connsiteY3" fmla="*/ 0 h 7602081"/>
              <a:gd name="connsiteX4" fmla="*/ 2200371 w 3687772"/>
              <a:gd name="connsiteY4" fmla="*/ 0 h 7602081"/>
              <a:gd name="connsiteX5" fmla="*/ 2741244 w 3687772"/>
              <a:gd name="connsiteY5" fmla="*/ 0 h 7602081"/>
              <a:gd name="connsiteX6" fmla="*/ 3687772 w 3687772"/>
              <a:gd name="connsiteY6" fmla="*/ 0 h 7602081"/>
              <a:gd name="connsiteX7" fmla="*/ 3687772 w 3687772"/>
              <a:gd name="connsiteY7" fmla="*/ 767119 h 7602081"/>
              <a:gd name="connsiteX8" fmla="*/ 3687772 w 3687772"/>
              <a:gd name="connsiteY8" fmla="*/ 1382197 h 7602081"/>
              <a:gd name="connsiteX9" fmla="*/ 3687772 w 3687772"/>
              <a:gd name="connsiteY9" fmla="*/ 2149316 h 7602081"/>
              <a:gd name="connsiteX10" fmla="*/ 3687772 w 3687772"/>
              <a:gd name="connsiteY10" fmla="*/ 2840414 h 7602081"/>
              <a:gd name="connsiteX11" fmla="*/ 3687772 w 3687772"/>
              <a:gd name="connsiteY11" fmla="*/ 3455491 h 7602081"/>
              <a:gd name="connsiteX12" fmla="*/ 3687772 w 3687772"/>
              <a:gd name="connsiteY12" fmla="*/ 3918527 h 7602081"/>
              <a:gd name="connsiteX13" fmla="*/ 3687772 w 3687772"/>
              <a:gd name="connsiteY13" fmla="*/ 4533605 h 7602081"/>
              <a:gd name="connsiteX14" fmla="*/ 3687772 w 3687772"/>
              <a:gd name="connsiteY14" fmla="*/ 5224703 h 7602081"/>
              <a:gd name="connsiteX15" fmla="*/ 3687772 w 3687772"/>
              <a:gd name="connsiteY15" fmla="*/ 5915801 h 7602081"/>
              <a:gd name="connsiteX16" fmla="*/ 3687772 w 3687772"/>
              <a:gd name="connsiteY16" fmla="*/ 6606899 h 7602081"/>
              <a:gd name="connsiteX17" fmla="*/ 3687772 w 3687772"/>
              <a:gd name="connsiteY17" fmla="*/ 7602081 h 7602081"/>
              <a:gd name="connsiteX18" fmla="*/ 3146899 w 3687772"/>
              <a:gd name="connsiteY18" fmla="*/ 7602081 h 7602081"/>
              <a:gd name="connsiteX19" fmla="*/ 2569148 w 3687772"/>
              <a:gd name="connsiteY19" fmla="*/ 7602081 h 7602081"/>
              <a:gd name="connsiteX20" fmla="*/ 1917641 w 3687772"/>
              <a:gd name="connsiteY20" fmla="*/ 7602081 h 7602081"/>
              <a:gd name="connsiteX21" fmla="*/ 1376768 w 3687772"/>
              <a:gd name="connsiteY21" fmla="*/ 7602081 h 7602081"/>
              <a:gd name="connsiteX22" fmla="*/ 799017 w 3687772"/>
              <a:gd name="connsiteY22" fmla="*/ 7602081 h 7602081"/>
              <a:gd name="connsiteX23" fmla="*/ 0 w 3687772"/>
              <a:gd name="connsiteY23" fmla="*/ 7602081 h 7602081"/>
              <a:gd name="connsiteX24" fmla="*/ 0 w 3687772"/>
              <a:gd name="connsiteY24" fmla="*/ 6987004 h 7602081"/>
              <a:gd name="connsiteX25" fmla="*/ 0 w 3687772"/>
              <a:gd name="connsiteY25" fmla="*/ 6219884 h 7602081"/>
              <a:gd name="connsiteX26" fmla="*/ 0 w 3687772"/>
              <a:gd name="connsiteY26" fmla="*/ 5452765 h 7602081"/>
              <a:gd name="connsiteX27" fmla="*/ 0 w 3687772"/>
              <a:gd name="connsiteY27" fmla="*/ 4837688 h 7602081"/>
              <a:gd name="connsiteX28" fmla="*/ 0 w 3687772"/>
              <a:gd name="connsiteY28" fmla="*/ 4374652 h 7602081"/>
              <a:gd name="connsiteX29" fmla="*/ 0 w 3687772"/>
              <a:gd name="connsiteY29" fmla="*/ 3607533 h 7602081"/>
              <a:gd name="connsiteX30" fmla="*/ 0 w 3687772"/>
              <a:gd name="connsiteY30" fmla="*/ 3068476 h 7602081"/>
              <a:gd name="connsiteX31" fmla="*/ 0 w 3687772"/>
              <a:gd name="connsiteY31" fmla="*/ 2225336 h 7602081"/>
              <a:gd name="connsiteX32" fmla="*/ 0 w 3687772"/>
              <a:gd name="connsiteY32" fmla="*/ 1610259 h 7602081"/>
              <a:gd name="connsiteX33" fmla="*/ 0 w 3687772"/>
              <a:gd name="connsiteY33" fmla="*/ 767119 h 7602081"/>
              <a:gd name="connsiteX34" fmla="*/ 0 w 3687772"/>
              <a:gd name="connsiteY34" fmla="*/ 0 h 7602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3687772" h="7602081" fill="none" extrusionOk="0">
                <a:moveTo>
                  <a:pt x="0" y="0"/>
                </a:moveTo>
                <a:cubicBezTo>
                  <a:pt x="181038" y="18396"/>
                  <a:pt x="377334" y="-17009"/>
                  <a:pt x="503996" y="0"/>
                </a:cubicBezTo>
                <a:cubicBezTo>
                  <a:pt x="630658" y="17009"/>
                  <a:pt x="871971" y="22308"/>
                  <a:pt x="1044869" y="0"/>
                </a:cubicBezTo>
                <a:cubicBezTo>
                  <a:pt x="1217767" y="-22308"/>
                  <a:pt x="1471068" y="-21009"/>
                  <a:pt x="1696375" y="0"/>
                </a:cubicBezTo>
                <a:cubicBezTo>
                  <a:pt x="1921682" y="21009"/>
                  <a:pt x="2046857" y="22355"/>
                  <a:pt x="2200371" y="0"/>
                </a:cubicBezTo>
                <a:cubicBezTo>
                  <a:pt x="2353885" y="-22355"/>
                  <a:pt x="2575134" y="-22940"/>
                  <a:pt x="2741244" y="0"/>
                </a:cubicBezTo>
                <a:cubicBezTo>
                  <a:pt x="2907354" y="22940"/>
                  <a:pt x="3338521" y="30282"/>
                  <a:pt x="3687772" y="0"/>
                </a:cubicBezTo>
                <a:cubicBezTo>
                  <a:pt x="3711996" y="281174"/>
                  <a:pt x="3658761" y="574505"/>
                  <a:pt x="3687772" y="767119"/>
                </a:cubicBezTo>
                <a:cubicBezTo>
                  <a:pt x="3716783" y="959733"/>
                  <a:pt x="3705487" y="1191094"/>
                  <a:pt x="3687772" y="1382197"/>
                </a:cubicBezTo>
                <a:cubicBezTo>
                  <a:pt x="3670057" y="1573300"/>
                  <a:pt x="3659552" y="1825055"/>
                  <a:pt x="3687772" y="2149316"/>
                </a:cubicBezTo>
                <a:cubicBezTo>
                  <a:pt x="3715992" y="2473577"/>
                  <a:pt x="3698457" y="2517111"/>
                  <a:pt x="3687772" y="2840414"/>
                </a:cubicBezTo>
                <a:cubicBezTo>
                  <a:pt x="3677087" y="3163717"/>
                  <a:pt x="3660407" y="3285229"/>
                  <a:pt x="3687772" y="3455491"/>
                </a:cubicBezTo>
                <a:cubicBezTo>
                  <a:pt x="3715137" y="3625753"/>
                  <a:pt x="3684625" y="3731824"/>
                  <a:pt x="3687772" y="3918527"/>
                </a:cubicBezTo>
                <a:cubicBezTo>
                  <a:pt x="3690919" y="4105230"/>
                  <a:pt x="3686075" y="4356186"/>
                  <a:pt x="3687772" y="4533605"/>
                </a:cubicBezTo>
                <a:cubicBezTo>
                  <a:pt x="3689469" y="4711024"/>
                  <a:pt x="3684863" y="5038303"/>
                  <a:pt x="3687772" y="5224703"/>
                </a:cubicBezTo>
                <a:cubicBezTo>
                  <a:pt x="3690681" y="5411103"/>
                  <a:pt x="3660040" y="5580122"/>
                  <a:pt x="3687772" y="5915801"/>
                </a:cubicBezTo>
                <a:cubicBezTo>
                  <a:pt x="3715504" y="6251480"/>
                  <a:pt x="3690546" y="6288024"/>
                  <a:pt x="3687772" y="6606899"/>
                </a:cubicBezTo>
                <a:cubicBezTo>
                  <a:pt x="3684998" y="6925774"/>
                  <a:pt x="3696713" y="7392117"/>
                  <a:pt x="3687772" y="7602081"/>
                </a:cubicBezTo>
                <a:cubicBezTo>
                  <a:pt x="3452810" y="7595663"/>
                  <a:pt x="3287762" y="7620459"/>
                  <a:pt x="3146899" y="7602081"/>
                </a:cubicBezTo>
                <a:cubicBezTo>
                  <a:pt x="3006036" y="7583703"/>
                  <a:pt x="2791090" y="7613474"/>
                  <a:pt x="2569148" y="7602081"/>
                </a:cubicBezTo>
                <a:cubicBezTo>
                  <a:pt x="2347206" y="7590688"/>
                  <a:pt x="2109114" y="7570012"/>
                  <a:pt x="1917641" y="7602081"/>
                </a:cubicBezTo>
                <a:cubicBezTo>
                  <a:pt x="1726168" y="7634150"/>
                  <a:pt x="1634002" y="7619222"/>
                  <a:pt x="1376768" y="7602081"/>
                </a:cubicBezTo>
                <a:cubicBezTo>
                  <a:pt x="1119534" y="7584940"/>
                  <a:pt x="1011103" y="7613066"/>
                  <a:pt x="799017" y="7602081"/>
                </a:cubicBezTo>
                <a:cubicBezTo>
                  <a:pt x="586931" y="7591096"/>
                  <a:pt x="316896" y="7631623"/>
                  <a:pt x="0" y="7602081"/>
                </a:cubicBezTo>
                <a:cubicBezTo>
                  <a:pt x="22336" y="7313490"/>
                  <a:pt x="28353" y="7161901"/>
                  <a:pt x="0" y="6987004"/>
                </a:cubicBezTo>
                <a:cubicBezTo>
                  <a:pt x="-28353" y="6812107"/>
                  <a:pt x="-11420" y="6589704"/>
                  <a:pt x="0" y="6219884"/>
                </a:cubicBezTo>
                <a:cubicBezTo>
                  <a:pt x="11420" y="5850064"/>
                  <a:pt x="-1639" y="5789537"/>
                  <a:pt x="0" y="5452765"/>
                </a:cubicBezTo>
                <a:cubicBezTo>
                  <a:pt x="1639" y="5115993"/>
                  <a:pt x="8419" y="4965059"/>
                  <a:pt x="0" y="4837688"/>
                </a:cubicBezTo>
                <a:cubicBezTo>
                  <a:pt x="-8419" y="4710317"/>
                  <a:pt x="21909" y="4589296"/>
                  <a:pt x="0" y="4374652"/>
                </a:cubicBezTo>
                <a:cubicBezTo>
                  <a:pt x="-21909" y="4160008"/>
                  <a:pt x="-25350" y="3888910"/>
                  <a:pt x="0" y="3607533"/>
                </a:cubicBezTo>
                <a:cubicBezTo>
                  <a:pt x="25350" y="3326156"/>
                  <a:pt x="17942" y="3282355"/>
                  <a:pt x="0" y="3068476"/>
                </a:cubicBezTo>
                <a:cubicBezTo>
                  <a:pt x="-17942" y="2854597"/>
                  <a:pt x="-40067" y="2440907"/>
                  <a:pt x="0" y="2225336"/>
                </a:cubicBezTo>
                <a:cubicBezTo>
                  <a:pt x="40067" y="2009765"/>
                  <a:pt x="-22306" y="1879738"/>
                  <a:pt x="0" y="1610259"/>
                </a:cubicBezTo>
                <a:cubicBezTo>
                  <a:pt x="22306" y="1340780"/>
                  <a:pt x="40398" y="975687"/>
                  <a:pt x="0" y="767119"/>
                </a:cubicBezTo>
                <a:cubicBezTo>
                  <a:pt x="-40398" y="558551"/>
                  <a:pt x="-5740" y="285086"/>
                  <a:pt x="0" y="0"/>
                </a:cubicBezTo>
                <a:close/>
              </a:path>
              <a:path w="3687772" h="7602081" stroke="0" extrusionOk="0">
                <a:moveTo>
                  <a:pt x="0" y="0"/>
                </a:moveTo>
                <a:cubicBezTo>
                  <a:pt x="189233" y="22569"/>
                  <a:pt x="473572" y="-25519"/>
                  <a:pt x="688384" y="0"/>
                </a:cubicBezTo>
                <a:cubicBezTo>
                  <a:pt x="903196" y="25519"/>
                  <a:pt x="1042160" y="-23270"/>
                  <a:pt x="1229257" y="0"/>
                </a:cubicBezTo>
                <a:cubicBezTo>
                  <a:pt x="1416354" y="23270"/>
                  <a:pt x="1575438" y="1648"/>
                  <a:pt x="1733253" y="0"/>
                </a:cubicBezTo>
                <a:cubicBezTo>
                  <a:pt x="1891068" y="-1648"/>
                  <a:pt x="2258317" y="-11092"/>
                  <a:pt x="2421637" y="0"/>
                </a:cubicBezTo>
                <a:cubicBezTo>
                  <a:pt x="2584957" y="11092"/>
                  <a:pt x="2794687" y="-22121"/>
                  <a:pt x="2999388" y="0"/>
                </a:cubicBezTo>
                <a:cubicBezTo>
                  <a:pt x="3204089" y="22121"/>
                  <a:pt x="3382626" y="9757"/>
                  <a:pt x="3687772" y="0"/>
                </a:cubicBezTo>
                <a:cubicBezTo>
                  <a:pt x="3725706" y="259287"/>
                  <a:pt x="3651241" y="515869"/>
                  <a:pt x="3687772" y="843140"/>
                </a:cubicBezTo>
                <a:cubicBezTo>
                  <a:pt x="3724303" y="1170411"/>
                  <a:pt x="3693514" y="1110494"/>
                  <a:pt x="3687772" y="1306176"/>
                </a:cubicBezTo>
                <a:cubicBezTo>
                  <a:pt x="3682030" y="1501858"/>
                  <a:pt x="3687534" y="1667200"/>
                  <a:pt x="3687772" y="1845232"/>
                </a:cubicBezTo>
                <a:cubicBezTo>
                  <a:pt x="3688010" y="2023264"/>
                  <a:pt x="3678720" y="2267914"/>
                  <a:pt x="3687772" y="2384289"/>
                </a:cubicBezTo>
                <a:cubicBezTo>
                  <a:pt x="3696824" y="2500664"/>
                  <a:pt x="3708600" y="2733408"/>
                  <a:pt x="3687772" y="2923346"/>
                </a:cubicBezTo>
                <a:cubicBezTo>
                  <a:pt x="3666944" y="3113284"/>
                  <a:pt x="3676595" y="3215712"/>
                  <a:pt x="3687772" y="3386382"/>
                </a:cubicBezTo>
                <a:cubicBezTo>
                  <a:pt x="3698949" y="3557052"/>
                  <a:pt x="3697220" y="3681774"/>
                  <a:pt x="3687772" y="3849417"/>
                </a:cubicBezTo>
                <a:cubicBezTo>
                  <a:pt x="3678324" y="4017060"/>
                  <a:pt x="3663789" y="4429386"/>
                  <a:pt x="3687772" y="4692557"/>
                </a:cubicBezTo>
                <a:cubicBezTo>
                  <a:pt x="3711755" y="4955728"/>
                  <a:pt x="3663671" y="5126247"/>
                  <a:pt x="3687772" y="5459676"/>
                </a:cubicBezTo>
                <a:cubicBezTo>
                  <a:pt x="3711873" y="5793105"/>
                  <a:pt x="3687207" y="5822657"/>
                  <a:pt x="3687772" y="5998733"/>
                </a:cubicBezTo>
                <a:cubicBezTo>
                  <a:pt x="3688337" y="6174809"/>
                  <a:pt x="3693366" y="6426136"/>
                  <a:pt x="3687772" y="6765852"/>
                </a:cubicBezTo>
                <a:cubicBezTo>
                  <a:pt x="3682178" y="7105568"/>
                  <a:pt x="3690183" y="7186162"/>
                  <a:pt x="3687772" y="7602081"/>
                </a:cubicBezTo>
                <a:cubicBezTo>
                  <a:pt x="3490920" y="7576407"/>
                  <a:pt x="3275475" y="7613642"/>
                  <a:pt x="3146899" y="7602081"/>
                </a:cubicBezTo>
                <a:cubicBezTo>
                  <a:pt x="3018323" y="7590520"/>
                  <a:pt x="2686273" y="7626133"/>
                  <a:pt x="2458515" y="7602081"/>
                </a:cubicBezTo>
                <a:cubicBezTo>
                  <a:pt x="2230757" y="7578029"/>
                  <a:pt x="2184170" y="7586308"/>
                  <a:pt x="1917641" y="7602081"/>
                </a:cubicBezTo>
                <a:cubicBezTo>
                  <a:pt x="1651112" y="7617854"/>
                  <a:pt x="1623919" y="7615108"/>
                  <a:pt x="1376768" y="7602081"/>
                </a:cubicBezTo>
                <a:cubicBezTo>
                  <a:pt x="1129617" y="7589054"/>
                  <a:pt x="1034276" y="7604498"/>
                  <a:pt x="799017" y="7602081"/>
                </a:cubicBezTo>
                <a:cubicBezTo>
                  <a:pt x="563758" y="7599664"/>
                  <a:pt x="209181" y="7568197"/>
                  <a:pt x="0" y="7602081"/>
                </a:cubicBezTo>
                <a:cubicBezTo>
                  <a:pt x="-8155" y="7443602"/>
                  <a:pt x="-30322" y="6999522"/>
                  <a:pt x="0" y="6834962"/>
                </a:cubicBezTo>
                <a:cubicBezTo>
                  <a:pt x="30322" y="6670402"/>
                  <a:pt x="11992" y="6332803"/>
                  <a:pt x="0" y="5991822"/>
                </a:cubicBezTo>
                <a:cubicBezTo>
                  <a:pt x="-11992" y="5650841"/>
                  <a:pt x="-12053" y="5751476"/>
                  <a:pt x="0" y="5528786"/>
                </a:cubicBezTo>
                <a:cubicBezTo>
                  <a:pt x="12053" y="5306096"/>
                  <a:pt x="12098" y="4965190"/>
                  <a:pt x="0" y="4685646"/>
                </a:cubicBezTo>
                <a:cubicBezTo>
                  <a:pt x="-12098" y="4406102"/>
                  <a:pt x="35502" y="4168942"/>
                  <a:pt x="0" y="3918527"/>
                </a:cubicBezTo>
                <a:cubicBezTo>
                  <a:pt x="-35502" y="3668112"/>
                  <a:pt x="-1454" y="3344750"/>
                  <a:pt x="0" y="3075387"/>
                </a:cubicBezTo>
                <a:cubicBezTo>
                  <a:pt x="1454" y="2806024"/>
                  <a:pt x="-14709" y="2620890"/>
                  <a:pt x="0" y="2384289"/>
                </a:cubicBezTo>
                <a:cubicBezTo>
                  <a:pt x="14709" y="2147688"/>
                  <a:pt x="266" y="2120818"/>
                  <a:pt x="0" y="1921253"/>
                </a:cubicBezTo>
                <a:cubicBezTo>
                  <a:pt x="-266" y="1721688"/>
                  <a:pt x="1390" y="1482363"/>
                  <a:pt x="0" y="1230155"/>
                </a:cubicBezTo>
                <a:cubicBezTo>
                  <a:pt x="-1390" y="977947"/>
                  <a:pt x="-51205" y="507634"/>
                  <a:pt x="0" y="0"/>
                </a:cubicBezTo>
                <a:close/>
              </a:path>
            </a:pathLst>
          </a:custGeom>
          <a:ln>
            <a:extLst>
              <a:ext uri="{C807C97D-BFC1-408E-A445-0C87EB9F89A2}">
                <ask:lineSketchStyleProps xmlns:ask="http://schemas.microsoft.com/office/drawing/2018/sketchyshapes" sd="1156594607">
                  <a:prstGeom prst="rect">
                    <a:avLst/>
                  </a:prstGeom>
                  <ask:type>
                    <ask:lineSketchFreehand/>
                  </ask:type>
                </ask:lineSketchStyleProps>
              </a:ext>
            </a:extLst>
          </a:ln>
        </p:spPr>
        <p:style>
          <a:lnRef idx="2">
            <a:schemeClr val="accent6">
              <a:shade val="15000"/>
            </a:schemeClr>
          </a:lnRef>
          <a:fillRef idx="1">
            <a:schemeClr val="accent6"/>
          </a:fillRef>
          <a:effectRef idx="0">
            <a:schemeClr val="accent6"/>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a:solidFill>
                  <a:schemeClr val="tx1"/>
                </a:solidFill>
                <a:latin typeface="Arial"/>
                <a:cs typeface="Arial"/>
              </a:rPr>
              <a:t>Pregnancy Milestones</a:t>
            </a:r>
          </a:p>
          <a:p>
            <a:endParaRPr lang="en-US" sz="1100" b="1">
              <a:solidFill>
                <a:schemeClr val="tx1"/>
              </a:solidFill>
              <a:latin typeface="Arial"/>
              <a:cs typeface="Arial"/>
            </a:endParaRPr>
          </a:p>
          <a:p>
            <a:r>
              <a:rPr lang="en-US" sz="1100" b="1">
                <a:solidFill>
                  <a:schemeClr val="tx1"/>
                </a:solidFill>
                <a:latin typeface="Arial"/>
                <a:cs typeface="Arial"/>
              </a:rPr>
              <a:t>First trimester</a:t>
            </a:r>
            <a:br>
              <a:rPr lang="en-US" sz="1100" b="1">
                <a:latin typeface="Arial"/>
              </a:rPr>
            </a:br>
            <a:r>
              <a:rPr lang="en-US" sz="1100" b="1">
                <a:solidFill>
                  <a:schemeClr val="tx1"/>
                </a:solidFill>
                <a:latin typeface="Arial"/>
                <a:cs typeface="Arial"/>
              </a:rPr>
              <a:t>at 1-12  weeks of </a:t>
            </a:r>
            <a:r>
              <a:rPr lang="en-US" sz="1100" b="1" err="1">
                <a:solidFill>
                  <a:schemeClr val="tx1"/>
                </a:solidFill>
                <a:latin typeface="Arial"/>
                <a:cs typeface="Arial"/>
              </a:rPr>
              <a:t>pregancy,conception</a:t>
            </a:r>
            <a:r>
              <a:rPr lang="en-US" sz="1100" b="1">
                <a:solidFill>
                  <a:schemeClr val="tx1"/>
                </a:solidFill>
                <a:latin typeface="Arial"/>
                <a:cs typeface="Arial"/>
              </a:rPr>
              <a:t> starts, the egg is then fertilized.</a:t>
            </a:r>
            <a:endParaRPr lang="en-US" sz="1100">
              <a:solidFill>
                <a:schemeClr val="tx1"/>
              </a:solidFill>
              <a:latin typeface="Arial"/>
              <a:cs typeface="Arial"/>
            </a:endParaRPr>
          </a:p>
          <a:p>
            <a:r>
              <a:rPr lang="en-US" sz="1100" b="1">
                <a:solidFill>
                  <a:schemeClr val="tx1"/>
                </a:solidFill>
                <a:latin typeface="Arial"/>
                <a:cs typeface="Arial"/>
              </a:rPr>
              <a:t> At 6 weeks </a:t>
            </a:r>
            <a:r>
              <a:rPr lang="en-US" sz="1100" b="1" err="1">
                <a:solidFill>
                  <a:schemeClr val="tx1"/>
                </a:solidFill>
                <a:latin typeface="Arial"/>
                <a:cs typeface="Arial"/>
              </a:rPr>
              <a:t>foetus</a:t>
            </a:r>
            <a:r>
              <a:rPr lang="en-US" sz="1100" b="1">
                <a:solidFill>
                  <a:schemeClr val="tx1"/>
                </a:solidFill>
                <a:latin typeface="Arial"/>
                <a:cs typeface="Arial"/>
              </a:rPr>
              <a:t> heart starts beating. Their  Mouth, ears, arms and legs are forming. </a:t>
            </a:r>
            <a:endParaRPr lang="en-US" sz="1100">
              <a:solidFill>
                <a:schemeClr val="tx1"/>
              </a:solidFill>
              <a:latin typeface="Arial"/>
              <a:cs typeface="Arial"/>
            </a:endParaRPr>
          </a:p>
          <a:p>
            <a:r>
              <a:rPr lang="en-US" sz="1100" b="1">
                <a:solidFill>
                  <a:schemeClr val="tx1"/>
                </a:solidFill>
                <a:latin typeface="Arial"/>
                <a:cs typeface="Arial"/>
              </a:rPr>
              <a:t>the brain and intestines are starting developing.(Nhs,2020).</a:t>
            </a:r>
            <a:br>
              <a:rPr lang="en-US" sz="1100" b="1">
                <a:latin typeface="Arial"/>
                <a:ea typeface="Calibri"/>
                <a:cs typeface="Calibri"/>
              </a:rPr>
            </a:br>
            <a:r>
              <a:rPr lang="en-US" sz="1100" b="1">
                <a:solidFill>
                  <a:schemeClr val="tx1"/>
                </a:solidFill>
                <a:latin typeface="Arial"/>
                <a:ea typeface="Calibri"/>
                <a:cs typeface="Calibri"/>
              </a:rPr>
              <a:t> at 12-week parents are offered the dating scan, it shows how the </a:t>
            </a:r>
            <a:r>
              <a:rPr lang="en-US" sz="1100" b="1" err="1">
                <a:solidFill>
                  <a:schemeClr val="tx1"/>
                </a:solidFill>
                <a:latin typeface="Arial"/>
                <a:ea typeface="Calibri"/>
                <a:cs typeface="Calibri"/>
              </a:rPr>
              <a:t>foetus</a:t>
            </a:r>
            <a:r>
              <a:rPr lang="en-US" sz="1100" b="1">
                <a:solidFill>
                  <a:schemeClr val="tx1"/>
                </a:solidFill>
                <a:latin typeface="Arial"/>
                <a:ea typeface="Calibri"/>
                <a:cs typeface="Calibri"/>
              </a:rPr>
              <a:t> is developing and gives you an estimated due date, the scan shows if there is any abnormality with the </a:t>
            </a:r>
            <a:r>
              <a:rPr lang="en-US" sz="1100" b="1" err="1">
                <a:solidFill>
                  <a:schemeClr val="tx1"/>
                </a:solidFill>
                <a:latin typeface="Arial"/>
                <a:ea typeface="Calibri"/>
                <a:cs typeface="Calibri"/>
              </a:rPr>
              <a:t>foetus</a:t>
            </a:r>
            <a:r>
              <a:rPr lang="en-US" sz="1100" b="1">
                <a:solidFill>
                  <a:schemeClr val="tx1"/>
                </a:solidFill>
                <a:latin typeface="Arial"/>
                <a:ea typeface="Calibri"/>
                <a:cs typeface="Calibri"/>
              </a:rPr>
              <a:t> and developing in the correct place in the uterus (Nhs,2020).</a:t>
            </a:r>
            <a:endParaRPr lang="en-US" sz="1100">
              <a:solidFill>
                <a:schemeClr val="tx1"/>
              </a:solidFill>
              <a:latin typeface="Arial"/>
              <a:cs typeface="Arial"/>
            </a:endParaRPr>
          </a:p>
          <a:p>
            <a:r>
              <a:rPr lang="en-US" sz="1100" b="1">
                <a:solidFill>
                  <a:schemeClr val="tx1"/>
                </a:solidFill>
                <a:latin typeface="Arial"/>
                <a:ea typeface="Calibri"/>
                <a:cs typeface="Calibri"/>
              </a:rPr>
              <a:t>In the Second Trimester at 13-27 weeks the sexual features of the </a:t>
            </a:r>
            <a:r>
              <a:rPr lang="en-US" sz="1100" b="1" err="1">
                <a:solidFill>
                  <a:schemeClr val="tx1"/>
                </a:solidFill>
                <a:latin typeface="Arial"/>
                <a:ea typeface="Calibri"/>
                <a:cs typeface="Calibri"/>
              </a:rPr>
              <a:t>foetus</a:t>
            </a:r>
            <a:r>
              <a:rPr lang="en-US" sz="1100" b="1">
                <a:solidFill>
                  <a:schemeClr val="tx1"/>
                </a:solidFill>
                <a:latin typeface="Arial"/>
                <a:ea typeface="Calibri"/>
                <a:cs typeface="Calibri"/>
              </a:rPr>
              <a:t> are developing with girl's ovaries are formed and  boys Testes.</a:t>
            </a:r>
          </a:p>
          <a:p>
            <a:r>
              <a:rPr lang="en-US" sz="1100" b="1">
                <a:solidFill>
                  <a:schemeClr val="tx1"/>
                </a:solidFill>
                <a:latin typeface="Arial"/>
                <a:ea typeface="Calibri"/>
                <a:cs typeface="Calibri"/>
              </a:rPr>
              <a:t>The organs and veins are visible, and the lungs are mature.</a:t>
            </a:r>
          </a:p>
          <a:p>
            <a:r>
              <a:rPr lang="en-US" sz="1100" b="1" err="1">
                <a:solidFill>
                  <a:schemeClr val="tx1"/>
                </a:solidFill>
                <a:latin typeface="Arial"/>
                <a:ea typeface="Calibri"/>
                <a:cs typeface="Calibri"/>
              </a:rPr>
              <a:t>foetus</a:t>
            </a:r>
            <a:r>
              <a:rPr lang="en-US" sz="1100" b="1">
                <a:solidFill>
                  <a:schemeClr val="tx1"/>
                </a:solidFill>
                <a:latin typeface="Arial"/>
                <a:ea typeface="Calibri"/>
                <a:cs typeface="Calibri"/>
              </a:rPr>
              <a:t> continuing to gain weight.</a:t>
            </a:r>
          </a:p>
          <a:p>
            <a:r>
              <a:rPr lang="en-US" sz="1100" b="1">
                <a:solidFill>
                  <a:schemeClr val="tx1"/>
                </a:solidFill>
                <a:latin typeface="Arial"/>
                <a:ea typeface="Calibri"/>
                <a:cs typeface="Calibri"/>
              </a:rPr>
              <a:t>At 20-week scan is offered to see if the </a:t>
            </a:r>
            <a:r>
              <a:rPr lang="en-US" sz="1100" b="1" err="1">
                <a:solidFill>
                  <a:schemeClr val="tx1"/>
                </a:solidFill>
                <a:latin typeface="Arial"/>
                <a:ea typeface="Calibri"/>
                <a:cs typeface="Calibri"/>
              </a:rPr>
              <a:t>foetus</a:t>
            </a:r>
            <a:r>
              <a:rPr lang="en-US" sz="1100" b="1">
                <a:solidFill>
                  <a:schemeClr val="tx1"/>
                </a:solidFill>
                <a:latin typeface="Arial"/>
                <a:ea typeface="Calibri"/>
                <a:cs typeface="Calibri"/>
              </a:rPr>
              <a:t> has a condition that could affect their health and development, you can also check the sex of the baby, but not always accurate.(NHS,2020) </a:t>
            </a:r>
          </a:p>
          <a:p>
            <a:r>
              <a:rPr lang="en-US" sz="1100" b="1">
                <a:solidFill>
                  <a:schemeClr val="tx1"/>
                </a:solidFill>
                <a:latin typeface="Arial"/>
                <a:ea typeface="Calibri"/>
                <a:cs typeface="Calibri"/>
              </a:rPr>
              <a:t>The last and third trimester between 28-40 weeks, </a:t>
            </a:r>
            <a:r>
              <a:rPr lang="en-US" sz="1100" b="1" err="1">
                <a:solidFill>
                  <a:schemeClr val="tx1"/>
                </a:solidFill>
                <a:latin typeface="Arial"/>
                <a:ea typeface="Calibri"/>
                <a:cs typeface="Calibri"/>
              </a:rPr>
              <a:t>foetus</a:t>
            </a:r>
            <a:r>
              <a:rPr lang="en-US" sz="1100" b="1">
                <a:solidFill>
                  <a:schemeClr val="tx1"/>
                </a:solidFill>
                <a:latin typeface="Arial"/>
                <a:ea typeface="Calibri"/>
                <a:cs typeface="Calibri"/>
              </a:rPr>
              <a:t> is classed as full term at 37 weeks.</a:t>
            </a:r>
          </a:p>
          <a:p>
            <a:r>
              <a:rPr lang="en-US" sz="1100" b="1">
                <a:solidFill>
                  <a:schemeClr val="tx1"/>
                </a:solidFill>
                <a:latin typeface="Arial"/>
                <a:ea typeface="Calibri"/>
                <a:cs typeface="Calibri"/>
              </a:rPr>
              <a:t>All organs are formed and still developing as well as the brain.</a:t>
            </a:r>
          </a:p>
          <a:p>
            <a:r>
              <a:rPr lang="en-US" sz="1100" b="1">
                <a:solidFill>
                  <a:schemeClr val="tx1"/>
                </a:solidFill>
                <a:latin typeface="Arial"/>
                <a:ea typeface="Calibri"/>
                <a:cs typeface="Calibri"/>
              </a:rPr>
              <a:t>The </a:t>
            </a:r>
            <a:r>
              <a:rPr lang="en-US" sz="1100" b="1" err="1">
                <a:solidFill>
                  <a:schemeClr val="tx1"/>
                </a:solidFill>
                <a:latin typeface="Arial"/>
                <a:ea typeface="Calibri"/>
                <a:cs typeface="Calibri"/>
              </a:rPr>
              <a:t>foetus</a:t>
            </a:r>
            <a:r>
              <a:rPr lang="en-US" sz="1100" b="1">
                <a:solidFill>
                  <a:schemeClr val="tx1"/>
                </a:solidFill>
                <a:latin typeface="Arial"/>
                <a:ea typeface="Calibri"/>
                <a:cs typeface="Calibri"/>
              </a:rPr>
              <a:t> body fat increases through the last stage of pregnancy. And continues to make red blood cells and bone marrow.</a:t>
            </a:r>
            <a:endParaRPr lang="en-US" sz="1100">
              <a:solidFill>
                <a:schemeClr val="tx1"/>
              </a:solidFill>
            </a:endParaRPr>
          </a:p>
          <a:p>
            <a:endParaRPr lang="en-US" sz="1100" b="1">
              <a:solidFill>
                <a:schemeClr val="tx1"/>
              </a:solidFill>
              <a:latin typeface="Arial"/>
              <a:ea typeface="Calibri"/>
              <a:cs typeface="Calibri"/>
            </a:endParaRPr>
          </a:p>
          <a:p>
            <a:r>
              <a:rPr lang="en-US" sz="1100" b="1">
                <a:solidFill>
                  <a:schemeClr val="tx1"/>
                </a:solidFill>
                <a:latin typeface="Arial"/>
                <a:ea typeface="Calibri"/>
                <a:cs typeface="Calibri"/>
              </a:rPr>
              <a:t>At this stage of pregnancy regular  weekly check-ups by the midwife to measure </a:t>
            </a:r>
            <a:r>
              <a:rPr lang="en-US" sz="1100" b="1" err="1">
                <a:solidFill>
                  <a:schemeClr val="tx1"/>
                </a:solidFill>
                <a:latin typeface="Arial"/>
                <a:ea typeface="Calibri"/>
                <a:cs typeface="Calibri"/>
              </a:rPr>
              <a:t>foetus</a:t>
            </a:r>
            <a:r>
              <a:rPr lang="en-US" sz="1100" b="1">
                <a:solidFill>
                  <a:schemeClr val="tx1"/>
                </a:solidFill>
                <a:latin typeface="Arial"/>
                <a:ea typeface="Calibri"/>
                <a:cs typeface="Calibri"/>
              </a:rPr>
              <a:t> and listen to heartbeat(NHS, 2020).</a:t>
            </a:r>
          </a:p>
          <a:p>
            <a:endParaRPr lang="en-US" sz="1200">
              <a:ea typeface="Calibri"/>
              <a:cs typeface="Calibri"/>
            </a:endParaRPr>
          </a:p>
          <a:p>
            <a:endParaRPr lang="en-US" sz="1200">
              <a:ea typeface="Calibri"/>
              <a:cs typeface="Calibri"/>
            </a:endParaRPr>
          </a:p>
          <a:p>
            <a:br>
              <a:rPr lang="en-US" sz="1200">
                <a:ea typeface="Calibri"/>
                <a:cs typeface="Calibri"/>
              </a:rPr>
            </a:br>
            <a:endParaRPr lang="en-US" sz="1200">
              <a:solidFill>
                <a:srgbClr val="000000"/>
              </a:solidFill>
              <a:ea typeface="Calibri"/>
              <a:cs typeface="Calibri"/>
            </a:endParaRPr>
          </a:p>
          <a:p>
            <a:br>
              <a:rPr lang="en-US"/>
            </a:br>
            <a:endParaRPr lang="en-US">
              <a:ea typeface="Calibri"/>
              <a:cs typeface="Calibri"/>
            </a:endParaRPr>
          </a:p>
          <a:p>
            <a:endParaRPr lang="en-US"/>
          </a:p>
        </p:txBody>
      </p:sp>
      <p:sp>
        <p:nvSpPr>
          <p:cNvPr id="4" name="TextBox 3">
            <a:extLst>
              <a:ext uri="{FF2B5EF4-FFF2-40B4-BE49-F238E27FC236}">
                <a16:creationId xmlns:a16="http://schemas.microsoft.com/office/drawing/2014/main" id="{C7C5A14D-6480-E410-81AC-374FD3A66679}"/>
              </a:ext>
            </a:extLst>
          </p:cNvPr>
          <p:cNvSpPr txBox="1"/>
          <p:nvPr/>
        </p:nvSpPr>
        <p:spPr>
          <a:xfrm>
            <a:off x="3690335" y="-3805"/>
            <a:ext cx="4109514" cy="6694140"/>
          </a:xfrm>
          <a:custGeom>
            <a:avLst/>
            <a:gdLst>
              <a:gd name="connsiteX0" fmla="*/ 0 w 4109514"/>
              <a:gd name="connsiteY0" fmla="*/ 0 h 6694140"/>
              <a:gd name="connsiteX1" fmla="*/ 587073 w 4109514"/>
              <a:gd name="connsiteY1" fmla="*/ 0 h 6694140"/>
              <a:gd name="connsiteX2" fmla="*/ 1091957 w 4109514"/>
              <a:gd name="connsiteY2" fmla="*/ 0 h 6694140"/>
              <a:gd name="connsiteX3" fmla="*/ 1720125 w 4109514"/>
              <a:gd name="connsiteY3" fmla="*/ 0 h 6694140"/>
              <a:gd name="connsiteX4" fmla="*/ 2183913 w 4109514"/>
              <a:gd name="connsiteY4" fmla="*/ 0 h 6694140"/>
              <a:gd name="connsiteX5" fmla="*/ 2853177 w 4109514"/>
              <a:gd name="connsiteY5" fmla="*/ 0 h 6694140"/>
              <a:gd name="connsiteX6" fmla="*/ 3399155 w 4109514"/>
              <a:gd name="connsiteY6" fmla="*/ 0 h 6694140"/>
              <a:gd name="connsiteX7" fmla="*/ 4109514 w 4109514"/>
              <a:gd name="connsiteY7" fmla="*/ 0 h 6694140"/>
              <a:gd name="connsiteX8" fmla="*/ 4109514 w 4109514"/>
              <a:gd name="connsiteY8" fmla="*/ 357021 h 6694140"/>
              <a:gd name="connsiteX9" fmla="*/ 4109514 w 4109514"/>
              <a:gd name="connsiteY9" fmla="*/ 1048749 h 6694140"/>
              <a:gd name="connsiteX10" fmla="*/ 4109514 w 4109514"/>
              <a:gd name="connsiteY10" fmla="*/ 1673535 h 6694140"/>
              <a:gd name="connsiteX11" fmla="*/ 4109514 w 4109514"/>
              <a:gd name="connsiteY11" fmla="*/ 2097497 h 6694140"/>
              <a:gd name="connsiteX12" fmla="*/ 4109514 w 4109514"/>
              <a:gd name="connsiteY12" fmla="*/ 2454518 h 6694140"/>
              <a:gd name="connsiteX13" fmla="*/ 4109514 w 4109514"/>
              <a:gd name="connsiteY13" fmla="*/ 2945422 h 6694140"/>
              <a:gd name="connsiteX14" fmla="*/ 4109514 w 4109514"/>
              <a:gd name="connsiteY14" fmla="*/ 3369384 h 6694140"/>
              <a:gd name="connsiteX15" fmla="*/ 4109514 w 4109514"/>
              <a:gd name="connsiteY15" fmla="*/ 4061112 h 6694140"/>
              <a:gd name="connsiteX16" fmla="*/ 4109514 w 4109514"/>
              <a:gd name="connsiteY16" fmla="*/ 4552015 h 6694140"/>
              <a:gd name="connsiteX17" fmla="*/ 4109514 w 4109514"/>
              <a:gd name="connsiteY17" fmla="*/ 5243743 h 6694140"/>
              <a:gd name="connsiteX18" fmla="*/ 4109514 w 4109514"/>
              <a:gd name="connsiteY18" fmla="*/ 5868529 h 6694140"/>
              <a:gd name="connsiteX19" fmla="*/ 4109514 w 4109514"/>
              <a:gd name="connsiteY19" fmla="*/ 6694140 h 6694140"/>
              <a:gd name="connsiteX20" fmla="*/ 3522441 w 4109514"/>
              <a:gd name="connsiteY20" fmla="*/ 6694140 h 6694140"/>
              <a:gd name="connsiteX21" fmla="*/ 3017557 w 4109514"/>
              <a:gd name="connsiteY21" fmla="*/ 6694140 h 6694140"/>
              <a:gd name="connsiteX22" fmla="*/ 2348294 w 4109514"/>
              <a:gd name="connsiteY22" fmla="*/ 6694140 h 6694140"/>
              <a:gd name="connsiteX23" fmla="*/ 1843411 w 4109514"/>
              <a:gd name="connsiteY23" fmla="*/ 6694140 h 6694140"/>
              <a:gd name="connsiteX24" fmla="*/ 1297432 w 4109514"/>
              <a:gd name="connsiteY24" fmla="*/ 6694140 h 6694140"/>
              <a:gd name="connsiteX25" fmla="*/ 669264 w 4109514"/>
              <a:gd name="connsiteY25" fmla="*/ 6694140 h 6694140"/>
              <a:gd name="connsiteX26" fmla="*/ 0 w 4109514"/>
              <a:gd name="connsiteY26" fmla="*/ 6694140 h 6694140"/>
              <a:gd name="connsiteX27" fmla="*/ 0 w 4109514"/>
              <a:gd name="connsiteY27" fmla="*/ 6203236 h 6694140"/>
              <a:gd name="connsiteX28" fmla="*/ 0 w 4109514"/>
              <a:gd name="connsiteY28" fmla="*/ 5712333 h 6694140"/>
              <a:gd name="connsiteX29" fmla="*/ 0 w 4109514"/>
              <a:gd name="connsiteY29" fmla="*/ 5221429 h 6694140"/>
              <a:gd name="connsiteX30" fmla="*/ 0 w 4109514"/>
              <a:gd name="connsiteY30" fmla="*/ 4529701 h 6694140"/>
              <a:gd name="connsiteX31" fmla="*/ 0 w 4109514"/>
              <a:gd name="connsiteY31" fmla="*/ 4105739 h 6694140"/>
              <a:gd name="connsiteX32" fmla="*/ 0 w 4109514"/>
              <a:gd name="connsiteY32" fmla="*/ 3414011 h 6694140"/>
              <a:gd name="connsiteX33" fmla="*/ 0 w 4109514"/>
              <a:gd name="connsiteY33" fmla="*/ 3056991 h 6694140"/>
              <a:gd name="connsiteX34" fmla="*/ 0 w 4109514"/>
              <a:gd name="connsiteY34" fmla="*/ 2432204 h 6694140"/>
              <a:gd name="connsiteX35" fmla="*/ 0 w 4109514"/>
              <a:gd name="connsiteY35" fmla="*/ 2075183 h 6694140"/>
              <a:gd name="connsiteX36" fmla="*/ 0 w 4109514"/>
              <a:gd name="connsiteY36" fmla="*/ 1584280 h 6694140"/>
              <a:gd name="connsiteX37" fmla="*/ 0 w 4109514"/>
              <a:gd name="connsiteY37" fmla="*/ 1227259 h 6694140"/>
              <a:gd name="connsiteX38" fmla="*/ 0 w 4109514"/>
              <a:gd name="connsiteY38" fmla="*/ 535531 h 6694140"/>
              <a:gd name="connsiteX39" fmla="*/ 0 w 4109514"/>
              <a:gd name="connsiteY39" fmla="*/ 0 h 669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4109514" h="6694140" fill="none" extrusionOk="0">
                <a:moveTo>
                  <a:pt x="0" y="0"/>
                </a:moveTo>
                <a:cubicBezTo>
                  <a:pt x="263206" y="-55609"/>
                  <a:pt x="301268" y="23139"/>
                  <a:pt x="587073" y="0"/>
                </a:cubicBezTo>
                <a:cubicBezTo>
                  <a:pt x="872878" y="-23139"/>
                  <a:pt x="910205" y="8910"/>
                  <a:pt x="1091957" y="0"/>
                </a:cubicBezTo>
                <a:cubicBezTo>
                  <a:pt x="1273709" y="-8910"/>
                  <a:pt x="1560105" y="39358"/>
                  <a:pt x="1720125" y="0"/>
                </a:cubicBezTo>
                <a:cubicBezTo>
                  <a:pt x="1880145" y="-39358"/>
                  <a:pt x="1957026" y="23659"/>
                  <a:pt x="2183913" y="0"/>
                </a:cubicBezTo>
                <a:cubicBezTo>
                  <a:pt x="2410800" y="-23659"/>
                  <a:pt x="2541779" y="74134"/>
                  <a:pt x="2853177" y="0"/>
                </a:cubicBezTo>
                <a:cubicBezTo>
                  <a:pt x="3164575" y="-74134"/>
                  <a:pt x="3197342" y="23531"/>
                  <a:pt x="3399155" y="0"/>
                </a:cubicBezTo>
                <a:cubicBezTo>
                  <a:pt x="3600968" y="-23531"/>
                  <a:pt x="3872472" y="60687"/>
                  <a:pt x="4109514" y="0"/>
                </a:cubicBezTo>
                <a:cubicBezTo>
                  <a:pt x="4127214" y="145638"/>
                  <a:pt x="4097076" y="192643"/>
                  <a:pt x="4109514" y="357021"/>
                </a:cubicBezTo>
                <a:cubicBezTo>
                  <a:pt x="4121952" y="521399"/>
                  <a:pt x="4073573" y="837587"/>
                  <a:pt x="4109514" y="1048749"/>
                </a:cubicBezTo>
                <a:cubicBezTo>
                  <a:pt x="4145455" y="1259911"/>
                  <a:pt x="4035315" y="1408728"/>
                  <a:pt x="4109514" y="1673535"/>
                </a:cubicBezTo>
                <a:cubicBezTo>
                  <a:pt x="4183713" y="1938342"/>
                  <a:pt x="4086382" y="1997113"/>
                  <a:pt x="4109514" y="2097497"/>
                </a:cubicBezTo>
                <a:cubicBezTo>
                  <a:pt x="4132646" y="2197881"/>
                  <a:pt x="4074158" y="2304471"/>
                  <a:pt x="4109514" y="2454518"/>
                </a:cubicBezTo>
                <a:cubicBezTo>
                  <a:pt x="4144870" y="2604565"/>
                  <a:pt x="4096666" y="2781482"/>
                  <a:pt x="4109514" y="2945422"/>
                </a:cubicBezTo>
                <a:cubicBezTo>
                  <a:pt x="4122362" y="3109362"/>
                  <a:pt x="4098402" y="3205953"/>
                  <a:pt x="4109514" y="3369384"/>
                </a:cubicBezTo>
                <a:cubicBezTo>
                  <a:pt x="4120626" y="3532815"/>
                  <a:pt x="4089360" y="3890558"/>
                  <a:pt x="4109514" y="4061112"/>
                </a:cubicBezTo>
                <a:cubicBezTo>
                  <a:pt x="4129668" y="4231666"/>
                  <a:pt x="4073961" y="4428897"/>
                  <a:pt x="4109514" y="4552015"/>
                </a:cubicBezTo>
                <a:cubicBezTo>
                  <a:pt x="4145067" y="4675133"/>
                  <a:pt x="4038552" y="5021882"/>
                  <a:pt x="4109514" y="5243743"/>
                </a:cubicBezTo>
                <a:cubicBezTo>
                  <a:pt x="4180476" y="5465604"/>
                  <a:pt x="4103993" y="5592100"/>
                  <a:pt x="4109514" y="5868529"/>
                </a:cubicBezTo>
                <a:cubicBezTo>
                  <a:pt x="4115035" y="6144958"/>
                  <a:pt x="4088222" y="6298861"/>
                  <a:pt x="4109514" y="6694140"/>
                </a:cubicBezTo>
                <a:cubicBezTo>
                  <a:pt x="3931457" y="6741598"/>
                  <a:pt x="3677722" y="6685907"/>
                  <a:pt x="3522441" y="6694140"/>
                </a:cubicBezTo>
                <a:cubicBezTo>
                  <a:pt x="3367160" y="6702373"/>
                  <a:pt x="3206444" y="6682895"/>
                  <a:pt x="3017557" y="6694140"/>
                </a:cubicBezTo>
                <a:cubicBezTo>
                  <a:pt x="2828670" y="6705385"/>
                  <a:pt x="2594979" y="6682489"/>
                  <a:pt x="2348294" y="6694140"/>
                </a:cubicBezTo>
                <a:cubicBezTo>
                  <a:pt x="2101609" y="6705791"/>
                  <a:pt x="2051187" y="6681850"/>
                  <a:pt x="1843411" y="6694140"/>
                </a:cubicBezTo>
                <a:cubicBezTo>
                  <a:pt x="1635635" y="6706430"/>
                  <a:pt x="1425233" y="6665569"/>
                  <a:pt x="1297432" y="6694140"/>
                </a:cubicBezTo>
                <a:cubicBezTo>
                  <a:pt x="1169631" y="6722711"/>
                  <a:pt x="876436" y="6619935"/>
                  <a:pt x="669264" y="6694140"/>
                </a:cubicBezTo>
                <a:cubicBezTo>
                  <a:pt x="462092" y="6768345"/>
                  <a:pt x="137953" y="6663196"/>
                  <a:pt x="0" y="6694140"/>
                </a:cubicBezTo>
                <a:cubicBezTo>
                  <a:pt x="-27990" y="6481293"/>
                  <a:pt x="17582" y="6355121"/>
                  <a:pt x="0" y="6203236"/>
                </a:cubicBezTo>
                <a:cubicBezTo>
                  <a:pt x="-17582" y="6051351"/>
                  <a:pt x="50942" y="5814811"/>
                  <a:pt x="0" y="5712333"/>
                </a:cubicBezTo>
                <a:cubicBezTo>
                  <a:pt x="-50942" y="5609855"/>
                  <a:pt x="13801" y="5319854"/>
                  <a:pt x="0" y="5221429"/>
                </a:cubicBezTo>
                <a:cubicBezTo>
                  <a:pt x="-13801" y="5123004"/>
                  <a:pt x="32040" y="4720073"/>
                  <a:pt x="0" y="4529701"/>
                </a:cubicBezTo>
                <a:cubicBezTo>
                  <a:pt x="-32040" y="4339329"/>
                  <a:pt x="29909" y="4203736"/>
                  <a:pt x="0" y="4105739"/>
                </a:cubicBezTo>
                <a:cubicBezTo>
                  <a:pt x="-29909" y="4007742"/>
                  <a:pt x="7210" y="3691699"/>
                  <a:pt x="0" y="3414011"/>
                </a:cubicBezTo>
                <a:cubicBezTo>
                  <a:pt x="-7210" y="3136323"/>
                  <a:pt x="20368" y="3228397"/>
                  <a:pt x="0" y="3056991"/>
                </a:cubicBezTo>
                <a:cubicBezTo>
                  <a:pt x="-20368" y="2885585"/>
                  <a:pt x="69178" y="2575815"/>
                  <a:pt x="0" y="2432204"/>
                </a:cubicBezTo>
                <a:cubicBezTo>
                  <a:pt x="-69178" y="2288593"/>
                  <a:pt x="35778" y="2160052"/>
                  <a:pt x="0" y="2075183"/>
                </a:cubicBezTo>
                <a:cubicBezTo>
                  <a:pt x="-35778" y="1990314"/>
                  <a:pt x="13629" y="1687974"/>
                  <a:pt x="0" y="1584280"/>
                </a:cubicBezTo>
                <a:cubicBezTo>
                  <a:pt x="-13629" y="1480586"/>
                  <a:pt x="7352" y="1307425"/>
                  <a:pt x="0" y="1227259"/>
                </a:cubicBezTo>
                <a:cubicBezTo>
                  <a:pt x="-7352" y="1147093"/>
                  <a:pt x="11350" y="751421"/>
                  <a:pt x="0" y="535531"/>
                </a:cubicBezTo>
                <a:cubicBezTo>
                  <a:pt x="-11350" y="319641"/>
                  <a:pt x="18062" y="234478"/>
                  <a:pt x="0" y="0"/>
                </a:cubicBezTo>
                <a:close/>
              </a:path>
              <a:path w="4109514" h="6694140" stroke="0" extrusionOk="0">
                <a:moveTo>
                  <a:pt x="0" y="0"/>
                </a:moveTo>
                <a:cubicBezTo>
                  <a:pt x="160482" y="-26454"/>
                  <a:pt x="300933" y="51656"/>
                  <a:pt x="463788" y="0"/>
                </a:cubicBezTo>
                <a:cubicBezTo>
                  <a:pt x="626643" y="-51656"/>
                  <a:pt x="750957" y="7458"/>
                  <a:pt x="927576" y="0"/>
                </a:cubicBezTo>
                <a:cubicBezTo>
                  <a:pt x="1104195" y="-7458"/>
                  <a:pt x="1183832" y="44358"/>
                  <a:pt x="1391364" y="0"/>
                </a:cubicBezTo>
                <a:cubicBezTo>
                  <a:pt x="1598896" y="-44358"/>
                  <a:pt x="1732735" y="3958"/>
                  <a:pt x="1978437" y="0"/>
                </a:cubicBezTo>
                <a:cubicBezTo>
                  <a:pt x="2224139" y="-3958"/>
                  <a:pt x="2486666" y="43833"/>
                  <a:pt x="2647701" y="0"/>
                </a:cubicBezTo>
                <a:cubicBezTo>
                  <a:pt x="2808736" y="-43833"/>
                  <a:pt x="2987317" y="31555"/>
                  <a:pt x="3111489" y="0"/>
                </a:cubicBezTo>
                <a:cubicBezTo>
                  <a:pt x="3235661" y="-31555"/>
                  <a:pt x="3458219" y="9721"/>
                  <a:pt x="3575277" y="0"/>
                </a:cubicBezTo>
                <a:cubicBezTo>
                  <a:pt x="3692335" y="-9721"/>
                  <a:pt x="3891950" y="21699"/>
                  <a:pt x="4109514" y="0"/>
                </a:cubicBezTo>
                <a:cubicBezTo>
                  <a:pt x="4130323" y="137292"/>
                  <a:pt x="4076511" y="413488"/>
                  <a:pt x="4109514" y="557845"/>
                </a:cubicBezTo>
                <a:cubicBezTo>
                  <a:pt x="4142517" y="702202"/>
                  <a:pt x="4079386" y="922311"/>
                  <a:pt x="4109514" y="1249573"/>
                </a:cubicBezTo>
                <a:cubicBezTo>
                  <a:pt x="4139642" y="1576835"/>
                  <a:pt x="4093304" y="1678128"/>
                  <a:pt x="4109514" y="1807418"/>
                </a:cubicBezTo>
                <a:cubicBezTo>
                  <a:pt x="4125724" y="1936708"/>
                  <a:pt x="4078940" y="2148698"/>
                  <a:pt x="4109514" y="2432204"/>
                </a:cubicBezTo>
                <a:cubicBezTo>
                  <a:pt x="4140088" y="2715710"/>
                  <a:pt x="4074950" y="2761294"/>
                  <a:pt x="4109514" y="2856166"/>
                </a:cubicBezTo>
                <a:cubicBezTo>
                  <a:pt x="4144078" y="2951038"/>
                  <a:pt x="4080850" y="3115635"/>
                  <a:pt x="4109514" y="3213187"/>
                </a:cubicBezTo>
                <a:cubicBezTo>
                  <a:pt x="4138178" y="3310739"/>
                  <a:pt x="4063590" y="3538609"/>
                  <a:pt x="4109514" y="3704091"/>
                </a:cubicBezTo>
                <a:cubicBezTo>
                  <a:pt x="4155438" y="3869573"/>
                  <a:pt x="4053776" y="4031868"/>
                  <a:pt x="4109514" y="4261936"/>
                </a:cubicBezTo>
                <a:cubicBezTo>
                  <a:pt x="4165252" y="4492005"/>
                  <a:pt x="4084929" y="4609270"/>
                  <a:pt x="4109514" y="4953664"/>
                </a:cubicBezTo>
                <a:cubicBezTo>
                  <a:pt x="4134099" y="5298058"/>
                  <a:pt x="4054113" y="5256912"/>
                  <a:pt x="4109514" y="5444567"/>
                </a:cubicBezTo>
                <a:cubicBezTo>
                  <a:pt x="4164915" y="5632222"/>
                  <a:pt x="4083833" y="5762314"/>
                  <a:pt x="4109514" y="5935471"/>
                </a:cubicBezTo>
                <a:cubicBezTo>
                  <a:pt x="4135195" y="6108628"/>
                  <a:pt x="4055733" y="6368546"/>
                  <a:pt x="4109514" y="6694140"/>
                </a:cubicBezTo>
                <a:cubicBezTo>
                  <a:pt x="3984570" y="6708326"/>
                  <a:pt x="3682170" y="6687607"/>
                  <a:pt x="3522441" y="6694140"/>
                </a:cubicBezTo>
                <a:cubicBezTo>
                  <a:pt x="3362712" y="6700673"/>
                  <a:pt x="3203089" y="6689468"/>
                  <a:pt x="2935367" y="6694140"/>
                </a:cubicBezTo>
                <a:cubicBezTo>
                  <a:pt x="2667645" y="6698812"/>
                  <a:pt x="2502233" y="6625669"/>
                  <a:pt x="2348294" y="6694140"/>
                </a:cubicBezTo>
                <a:cubicBezTo>
                  <a:pt x="2194355" y="6762611"/>
                  <a:pt x="2068597" y="6659082"/>
                  <a:pt x="1884506" y="6694140"/>
                </a:cubicBezTo>
                <a:cubicBezTo>
                  <a:pt x="1700415" y="6729198"/>
                  <a:pt x="1453718" y="6688127"/>
                  <a:pt x="1338527" y="6694140"/>
                </a:cubicBezTo>
                <a:cubicBezTo>
                  <a:pt x="1223336" y="6700153"/>
                  <a:pt x="921244" y="6620566"/>
                  <a:pt x="669264" y="6694140"/>
                </a:cubicBezTo>
                <a:cubicBezTo>
                  <a:pt x="417284" y="6767714"/>
                  <a:pt x="227551" y="6665950"/>
                  <a:pt x="0" y="6694140"/>
                </a:cubicBezTo>
                <a:cubicBezTo>
                  <a:pt x="-71466" y="6437640"/>
                  <a:pt x="71659" y="6247151"/>
                  <a:pt x="0" y="6002412"/>
                </a:cubicBezTo>
                <a:cubicBezTo>
                  <a:pt x="-71659" y="5757673"/>
                  <a:pt x="43556" y="5642071"/>
                  <a:pt x="0" y="5511509"/>
                </a:cubicBezTo>
                <a:cubicBezTo>
                  <a:pt x="-43556" y="5380947"/>
                  <a:pt x="11940" y="5055638"/>
                  <a:pt x="0" y="4886722"/>
                </a:cubicBezTo>
                <a:cubicBezTo>
                  <a:pt x="-11940" y="4717806"/>
                  <a:pt x="28822" y="4539585"/>
                  <a:pt x="0" y="4261936"/>
                </a:cubicBezTo>
                <a:cubicBezTo>
                  <a:pt x="-28822" y="3984287"/>
                  <a:pt x="26465" y="3985837"/>
                  <a:pt x="0" y="3904915"/>
                </a:cubicBezTo>
                <a:cubicBezTo>
                  <a:pt x="-26465" y="3823993"/>
                  <a:pt x="45678" y="3652913"/>
                  <a:pt x="0" y="3414011"/>
                </a:cubicBezTo>
                <a:cubicBezTo>
                  <a:pt x="-45678" y="3175109"/>
                  <a:pt x="40619" y="3092502"/>
                  <a:pt x="0" y="2789225"/>
                </a:cubicBezTo>
                <a:cubicBezTo>
                  <a:pt x="-40619" y="2485948"/>
                  <a:pt x="4327" y="2489974"/>
                  <a:pt x="0" y="2231380"/>
                </a:cubicBezTo>
                <a:cubicBezTo>
                  <a:pt x="-4327" y="1972787"/>
                  <a:pt x="23772" y="1998970"/>
                  <a:pt x="0" y="1807418"/>
                </a:cubicBezTo>
                <a:cubicBezTo>
                  <a:pt x="-23772" y="1615866"/>
                  <a:pt x="3171" y="1516336"/>
                  <a:pt x="0" y="1383456"/>
                </a:cubicBezTo>
                <a:cubicBezTo>
                  <a:pt x="-3171" y="1250576"/>
                  <a:pt x="21652" y="1167658"/>
                  <a:pt x="0" y="1026435"/>
                </a:cubicBezTo>
                <a:cubicBezTo>
                  <a:pt x="-21652" y="885212"/>
                  <a:pt x="26894" y="719280"/>
                  <a:pt x="0" y="535531"/>
                </a:cubicBezTo>
                <a:cubicBezTo>
                  <a:pt x="-26894" y="351782"/>
                  <a:pt x="63544" y="250645"/>
                  <a:pt x="0" y="0"/>
                </a:cubicBezTo>
                <a:close/>
              </a:path>
            </a:pathLst>
          </a:custGeom>
          <a:solidFill>
            <a:schemeClr val="accent4">
              <a:lumMod val="40000"/>
              <a:lumOff val="60000"/>
            </a:schemeClr>
          </a:solidFill>
          <a:ln>
            <a:solidFill>
              <a:schemeClr val="accent4">
                <a:lumMod val="40000"/>
                <a:lumOff val="60000"/>
              </a:schemeClr>
            </a:solidFill>
            <a:extLst>
              <a:ext uri="{C807C97D-BFC1-408E-A445-0C87EB9F89A2}">
                <ask:lineSketchStyleProps xmlns:ask="http://schemas.microsoft.com/office/drawing/2018/sketchyshapes" sd="4217900432">
                  <a:prstGeom prst="rect">
                    <a:avLst/>
                  </a:prstGeom>
                  <ask:type>
                    <ask:lineSketchScribble/>
                  </ask:type>
                </ask:lineSketchStyleProps>
              </a:ext>
            </a:extLst>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u="sng">
                <a:solidFill>
                  <a:srgbClr val="000000"/>
                </a:solidFill>
                <a:latin typeface="Arial"/>
                <a:ea typeface="Calibri" panose="020F0502020204030204"/>
                <a:cs typeface="Calibri" panose="020F0502020204030204"/>
              </a:rPr>
              <a:t>Infancy milestones</a:t>
            </a:r>
          </a:p>
          <a:p>
            <a:r>
              <a:rPr lang="en-US" sz="1400">
                <a:latin typeface="Arial"/>
                <a:ea typeface="Calibri"/>
                <a:cs typeface="Calibri"/>
              </a:rPr>
              <a:t>At 2-5 months babies respond by smiling, </a:t>
            </a:r>
            <a:r>
              <a:rPr lang="en-US" sz="1400" err="1">
                <a:latin typeface="Arial"/>
                <a:ea typeface="Calibri"/>
                <a:cs typeface="Calibri"/>
              </a:rPr>
              <a:t>cooing,touching</a:t>
            </a:r>
            <a:r>
              <a:rPr lang="en-US" sz="1400">
                <a:latin typeface="Arial"/>
                <a:ea typeface="Calibri"/>
                <a:cs typeface="Calibri"/>
              </a:rPr>
              <a:t> and holding their feet.</a:t>
            </a:r>
          </a:p>
          <a:p>
            <a:r>
              <a:rPr lang="en-US" sz="1400">
                <a:latin typeface="Arial"/>
                <a:ea typeface="Calibri"/>
                <a:cs typeface="Calibri"/>
              </a:rPr>
              <a:t>At 3- 4 months some babies can often roll from their back to their side.</a:t>
            </a:r>
          </a:p>
          <a:p>
            <a:r>
              <a:rPr lang="en-US" sz="1400">
                <a:latin typeface="Arial"/>
                <a:ea typeface="Calibri"/>
                <a:cs typeface="Calibri"/>
              </a:rPr>
              <a:t>At 4-6 months babies can babble different words such as 'DA </a:t>
            </a:r>
            <a:r>
              <a:rPr lang="en-US" sz="1400" err="1">
                <a:latin typeface="Arial"/>
                <a:ea typeface="Calibri"/>
                <a:cs typeface="Calibri"/>
              </a:rPr>
              <a:t>DA</a:t>
            </a:r>
            <a:r>
              <a:rPr lang="en-US" sz="1400">
                <a:latin typeface="Arial"/>
                <a:ea typeface="Calibri"/>
                <a:cs typeface="Calibri"/>
              </a:rPr>
              <a:t>', 'MA </a:t>
            </a:r>
            <a:r>
              <a:rPr lang="en-US" sz="1400" err="1">
                <a:latin typeface="Arial"/>
                <a:ea typeface="Calibri"/>
                <a:cs typeface="Calibri"/>
              </a:rPr>
              <a:t>MA</a:t>
            </a:r>
            <a:r>
              <a:rPr lang="en-US" sz="1400">
                <a:latin typeface="Arial"/>
                <a:ea typeface="Calibri"/>
                <a:cs typeface="Calibri"/>
              </a:rPr>
              <a:t>'</a:t>
            </a:r>
          </a:p>
          <a:p>
            <a:r>
              <a:rPr lang="en-US" sz="1400">
                <a:latin typeface="Arial"/>
                <a:ea typeface="Calibri"/>
                <a:cs typeface="Calibri"/>
              </a:rPr>
              <a:t>At 6 months babies can respond to their own name, and can sit without support</a:t>
            </a:r>
            <a:r>
              <a:rPr lang="en-US" sz="1400">
                <a:solidFill>
                  <a:srgbClr val="2C3E50"/>
                </a:solidFill>
                <a:latin typeface="Arial"/>
                <a:ea typeface="Roboto"/>
                <a:cs typeface="Roboto"/>
              </a:rPr>
              <a:t>(www.nhsinform.scot, n.d.)</a:t>
            </a:r>
          </a:p>
          <a:p>
            <a:r>
              <a:rPr lang="en-US" sz="1400">
                <a:solidFill>
                  <a:srgbClr val="2C3E50"/>
                </a:solidFill>
                <a:latin typeface="Arial"/>
                <a:ea typeface="Roboto"/>
                <a:cs typeface="Roboto"/>
              </a:rPr>
              <a:t>At 6 months babies can often crawl.</a:t>
            </a:r>
          </a:p>
          <a:p>
            <a:r>
              <a:rPr lang="en-US" sz="1400">
                <a:solidFill>
                  <a:srgbClr val="2C3E50"/>
                </a:solidFill>
                <a:latin typeface="Arial"/>
                <a:ea typeface="Roboto"/>
                <a:cs typeface="Roboto"/>
              </a:rPr>
              <a:t>At 7-12 months babies have a wider range </a:t>
            </a:r>
            <a:r>
              <a:rPr lang="en-US" sz="1400" err="1">
                <a:solidFill>
                  <a:srgbClr val="2C3E50"/>
                </a:solidFill>
                <a:latin typeface="Arial"/>
                <a:ea typeface="Roboto"/>
                <a:cs typeface="Roboto"/>
              </a:rPr>
              <a:t>range</a:t>
            </a:r>
            <a:r>
              <a:rPr lang="en-US" sz="1400">
                <a:solidFill>
                  <a:srgbClr val="2C3E50"/>
                </a:solidFill>
                <a:latin typeface="Arial"/>
                <a:ea typeface="Roboto"/>
                <a:cs typeface="Roboto"/>
              </a:rPr>
              <a:t> of sounds and syllables and may imitate, copy sounds they hear and use simple gestures by shaking their head to say 'yes or no'</a:t>
            </a:r>
          </a:p>
          <a:p>
            <a:r>
              <a:rPr lang="en-US" sz="1400">
                <a:latin typeface="Arial"/>
                <a:ea typeface="Calibri"/>
                <a:cs typeface="Calibri"/>
              </a:rPr>
              <a:t> At 9 months babies may stand by hauling themselves up and holding onto something for </a:t>
            </a:r>
            <a:r>
              <a:rPr lang="en-US" sz="1400" err="1">
                <a:latin typeface="Arial"/>
                <a:ea typeface="Calibri"/>
                <a:cs typeface="Calibri"/>
              </a:rPr>
              <a:t>support.some</a:t>
            </a:r>
            <a:r>
              <a:rPr lang="en-US" sz="1400">
                <a:latin typeface="Arial"/>
                <a:ea typeface="Calibri"/>
                <a:cs typeface="Calibri"/>
              </a:rPr>
              <a:t> babies can also walk aided with a walker or holding onto furniture.</a:t>
            </a:r>
          </a:p>
          <a:p>
            <a:r>
              <a:rPr lang="en-US" sz="1400">
                <a:latin typeface="Arial"/>
                <a:ea typeface="Calibri"/>
                <a:cs typeface="Calibri"/>
              </a:rPr>
              <a:t>At 9-12 babies can pick up small objects such as soft sensory toys.</a:t>
            </a:r>
            <a:endParaRPr lang="en-US" sz="1400">
              <a:latin typeface="Arial"/>
              <a:cs typeface="Arial"/>
            </a:endParaRPr>
          </a:p>
          <a:p>
            <a:r>
              <a:rPr lang="en-US" sz="1400">
                <a:latin typeface="Arial"/>
                <a:ea typeface="Calibri"/>
                <a:cs typeface="Calibri"/>
              </a:rPr>
              <a:t>12 months: Says first </a:t>
            </a:r>
            <a:r>
              <a:rPr lang="en-US" sz="1400" err="1">
                <a:latin typeface="Arial"/>
                <a:ea typeface="Calibri"/>
                <a:cs typeface="Calibri"/>
              </a:rPr>
              <a:t>recognisable</a:t>
            </a:r>
            <a:r>
              <a:rPr lang="en-US" sz="1400">
                <a:latin typeface="Arial"/>
                <a:ea typeface="Calibri"/>
                <a:cs typeface="Calibri"/>
              </a:rPr>
              <a:t> word</a:t>
            </a:r>
          </a:p>
          <a:p>
            <a:r>
              <a:rPr lang="en-US" sz="1400">
                <a:latin typeface="Arial"/>
                <a:ea typeface="Calibri"/>
                <a:cs typeface="Calibri"/>
              </a:rPr>
              <a:t> (Lewis and </a:t>
            </a:r>
            <a:r>
              <a:rPr lang="en-US" sz="1400" err="1">
                <a:latin typeface="Arial"/>
                <a:ea typeface="Calibri"/>
                <a:cs typeface="Calibri"/>
              </a:rPr>
              <a:t>Snethlage</a:t>
            </a:r>
            <a:r>
              <a:rPr lang="en-US" sz="1400">
                <a:latin typeface="Arial"/>
                <a:ea typeface="Calibri"/>
                <a:cs typeface="Calibri"/>
              </a:rPr>
              <a:t>, 2024)</a:t>
            </a:r>
          </a:p>
          <a:p>
            <a:r>
              <a:rPr lang="en-US" sz="1400">
                <a:latin typeface="Arial"/>
                <a:ea typeface="Calibri"/>
                <a:cs typeface="Calibri"/>
              </a:rPr>
              <a:t>Health visitor will visit to check on the infant's development and that there are no concerns with home life (Nhs,2020).</a:t>
            </a:r>
          </a:p>
          <a:p>
            <a:endParaRPr lang="en-US" sz="1700">
              <a:ea typeface="Calibri"/>
              <a:cs typeface="Calibri"/>
            </a:endParaRPr>
          </a:p>
          <a:p>
            <a:endParaRPr lang="en-US" sz="1700">
              <a:ea typeface="Calibri"/>
              <a:cs typeface="Calibri"/>
            </a:endParaRPr>
          </a:p>
          <a:p>
            <a:endParaRPr lang="en-US" sz="1700">
              <a:ea typeface="Calibri"/>
              <a:cs typeface="Calibri"/>
            </a:endParaRPr>
          </a:p>
        </p:txBody>
      </p:sp>
      <p:sp>
        <p:nvSpPr>
          <p:cNvPr id="5" name="TextBox 4">
            <a:extLst>
              <a:ext uri="{FF2B5EF4-FFF2-40B4-BE49-F238E27FC236}">
                <a16:creationId xmlns:a16="http://schemas.microsoft.com/office/drawing/2014/main" id="{25BC02A1-BA29-5D18-A999-03B3DA99DF41}"/>
              </a:ext>
            </a:extLst>
          </p:cNvPr>
          <p:cNvSpPr txBox="1"/>
          <p:nvPr/>
        </p:nvSpPr>
        <p:spPr>
          <a:xfrm>
            <a:off x="7799477" y="0"/>
            <a:ext cx="4477190" cy="5262979"/>
          </a:xfrm>
          <a:custGeom>
            <a:avLst/>
            <a:gdLst>
              <a:gd name="connsiteX0" fmla="*/ 0 w 4477190"/>
              <a:gd name="connsiteY0" fmla="*/ 0 h 5262979"/>
              <a:gd name="connsiteX1" fmla="*/ 4477190 w 4477190"/>
              <a:gd name="connsiteY1" fmla="*/ 0 h 5262979"/>
              <a:gd name="connsiteX2" fmla="*/ 4477190 w 4477190"/>
              <a:gd name="connsiteY2" fmla="*/ 5262979 h 5262979"/>
              <a:gd name="connsiteX3" fmla="*/ 0 w 4477190"/>
              <a:gd name="connsiteY3" fmla="*/ 5262979 h 5262979"/>
              <a:gd name="connsiteX4" fmla="*/ 0 w 4477190"/>
              <a:gd name="connsiteY4" fmla="*/ 0 h 52629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77190" h="5262979" fill="none" extrusionOk="0">
                <a:moveTo>
                  <a:pt x="0" y="0"/>
                </a:moveTo>
                <a:cubicBezTo>
                  <a:pt x="1047845" y="-108128"/>
                  <a:pt x="2720127" y="118426"/>
                  <a:pt x="4477190" y="0"/>
                </a:cubicBezTo>
                <a:cubicBezTo>
                  <a:pt x="4334033" y="1980670"/>
                  <a:pt x="4576274" y="4508046"/>
                  <a:pt x="4477190" y="5262979"/>
                </a:cubicBezTo>
                <a:cubicBezTo>
                  <a:pt x="3383077" y="5310143"/>
                  <a:pt x="1720993" y="5267134"/>
                  <a:pt x="0" y="5262979"/>
                </a:cubicBezTo>
                <a:cubicBezTo>
                  <a:pt x="-107174" y="4492788"/>
                  <a:pt x="108747" y="701610"/>
                  <a:pt x="0" y="0"/>
                </a:cubicBezTo>
                <a:close/>
              </a:path>
              <a:path w="4477190" h="5262979" stroke="0" extrusionOk="0">
                <a:moveTo>
                  <a:pt x="0" y="0"/>
                </a:moveTo>
                <a:cubicBezTo>
                  <a:pt x="1237342" y="133403"/>
                  <a:pt x="3238348" y="-102395"/>
                  <a:pt x="4477190" y="0"/>
                </a:cubicBezTo>
                <a:cubicBezTo>
                  <a:pt x="4462122" y="1401260"/>
                  <a:pt x="4446055" y="3112030"/>
                  <a:pt x="4477190" y="5262979"/>
                </a:cubicBezTo>
                <a:cubicBezTo>
                  <a:pt x="3350204" y="5373382"/>
                  <a:pt x="1384305" y="5225389"/>
                  <a:pt x="0" y="5262979"/>
                </a:cubicBezTo>
                <a:cubicBezTo>
                  <a:pt x="-8246" y="4010211"/>
                  <a:pt x="-142844" y="2252048"/>
                  <a:pt x="0" y="0"/>
                </a:cubicBezTo>
                <a:close/>
              </a:path>
            </a:pathLst>
          </a:custGeom>
          <a:solidFill>
            <a:schemeClr val="accent3">
              <a:lumMod val="40000"/>
              <a:lumOff val="60000"/>
            </a:schemeClr>
          </a:solidFill>
          <a:ln>
            <a:solidFill>
              <a:schemeClr val="accent2">
                <a:lumMod val="40000"/>
                <a:lumOff val="60000"/>
              </a:schemeClr>
            </a:solidFill>
            <a:extLst>
              <a:ext uri="{C807C97D-BFC1-408E-A445-0C87EB9F89A2}">
                <ask:lineSketchStyleProps xmlns:ask="http://schemas.microsoft.com/office/drawing/2018/sketchyshapes" sd="4008238838">
                  <a:prstGeom prst="rect">
                    <a:avLst/>
                  </a:prstGeom>
                  <ask:type>
                    <ask:lineSketchCurved/>
                  </ask:type>
                </ask:lineSketchStyleProps>
              </a:ext>
            </a:extLst>
          </a:ln>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i="1" u="sng">
                <a:solidFill>
                  <a:schemeClr val="tx1"/>
                </a:solidFill>
                <a:latin typeface="Arial"/>
                <a:ea typeface="Calibri" panose="020F0502020204030204"/>
                <a:cs typeface="Calibri" panose="020F0502020204030204"/>
              </a:rPr>
              <a:t>Toddlerhood milestones</a:t>
            </a:r>
          </a:p>
          <a:p>
            <a:r>
              <a:rPr lang="en-US" sz="1200" b="1">
                <a:solidFill>
                  <a:schemeClr val="tx1"/>
                </a:solidFill>
                <a:latin typeface="Arial"/>
                <a:ea typeface="Calibri" panose="020F0502020204030204"/>
                <a:cs typeface="Calibri" panose="020F0502020204030204"/>
              </a:rPr>
              <a:t>At 1 year old toddlers can copy facial expression and movement.</a:t>
            </a:r>
            <a:br>
              <a:rPr lang="en-US" sz="1200" b="1">
                <a:latin typeface="Arial"/>
                <a:ea typeface="Calibri" panose="020F0502020204030204"/>
                <a:cs typeface="Calibri" panose="020F0502020204030204"/>
              </a:rPr>
            </a:br>
            <a:r>
              <a:rPr lang="en-US" sz="1200" b="1">
                <a:solidFill>
                  <a:schemeClr val="tx1"/>
                </a:solidFill>
                <a:latin typeface="Arial"/>
                <a:ea typeface="Calibri" panose="020F0502020204030204"/>
                <a:cs typeface="Calibri" panose="020F0502020204030204"/>
              </a:rPr>
              <a:t>Toddlers can use different objects and place into containers. </a:t>
            </a:r>
            <a:br>
              <a:rPr lang="en-US" sz="1200" b="1">
                <a:latin typeface="Arial"/>
                <a:ea typeface="Calibri" panose="020F0502020204030204"/>
                <a:cs typeface="Calibri" panose="020F0502020204030204"/>
              </a:rPr>
            </a:br>
            <a:r>
              <a:rPr lang="en-US" sz="1200" b="1">
                <a:solidFill>
                  <a:schemeClr val="tx1"/>
                </a:solidFill>
                <a:latin typeface="Arial"/>
                <a:ea typeface="Calibri" panose="020F0502020204030204"/>
                <a:cs typeface="Calibri" panose="020F0502020204030204"/>
              </a:rPr>
              <a:t>toddlers can often show emotions and can cry when a parent leaves the room  </a:t>
            </a:r>
            <a:br>
              <a:rPr lang="en-US" sz="1200" b="1">
                <a:latin typeface="Arial"/>
                <a:ea typeface="Calibri" panose="020F0502020204030204"/>
                <a:cs typeface="Calibri" panose="020F0502020204030204"/>
              </a:rPr>
            </a:br>
            <a:r>
              <a:rPr lang="en-US" sz="1200" b="1">
                <a:solidFill>
                  <a:schemeClr val="tx1"/>
                </a:solidFill>
                <a:latin typeface="Arial"/>
                <a:ea typeface="Calibri" panose="020F0502020204030204"/>
                <a:cs typeface="Calibri" panose="020F0502020204030204"/>
              </a:rPr>
              <a:t>Toddler can respond and understand simple instructions and gestures.</a:t>
            </a:r>
            <a:br>
              <a:rPr lang="en-US" sz="1200" b="1">
                <a:latin typeface="Arial"/>
                <a:ea typeface="Calibri" panose="020F0502020204030204"/>
                <a:cs typeface="Calibri" panose="020F0502020204030204"/>
              </a:rPr>
            </a:br>
            <a:r>
              <a:rPr lang="en-US" sz="1200" b="1">
                <a:solidFill>
                  <a:schemeClr val="tx1"/>
                </a:solidFill>
                <a:latin typeface="Arial"/>
                <a:ea typeface="Calibri" panose="020F0502020204030204"/>
                <a:cs typeface="Calibri" panose="020F0502020204030204"/>
              </a:rPr>
              <a:t>Toddlers can use variety of cutlery and can use a </a:t>
            </a:r>
            <a:r>
              <a:rPr lang="en-US" sz="1200" b="1" err="1">
                <a:solidFill>
                  <a:schemeClr val="tx1"/>
                </a:solidFill>
                <a:latin typeface="Arial"/>
                <a:ea typeface="Calibri" panose="020F0502020204030204"/>
                <a:cs typeface="Calibri" panose="020F0502020204030204"/>
              </a:rPr>
              <a:t>sippie</a:t>
            </a:r>
            <a:r>
              <a:rPr lang="en-US" sz="1200" b="1">
                <a:solidFill>
                  <a:schemeClr val="tx1"/>
                </a:solidFill>
                <a:latin typeface="Arial"/>
                <a:ea typeface="Calibri" panose="020F0502020204030204"/>
                <a:cs typeface="Calibri" panose="020F0502020204030204"/>
              </a:rPr>
              <a:t> cup.</a:t>
            </a:r>
            <a:br>
              <a:rPr lang="en-US" sz="1200" b="1">
                <a:latin typeface="Arial"/>
                <a:ea typeface="Calibri" panose="020F0502020204030204"/>
                <a:cs typeface="Calibri" panose="020F0502020204030204"/>
              </a:rPr>
            </a:br>
            <a:r>
              <a:rPr lang="en-US" sz="1200" b="1">
                <a:solidFill>
                  <a:schemeClr val="tx1"/>
                </a:solidFill>
                <a:latin typeface="Arial"/>
                <a:ea typeface="Calibri" panose="020F0502020204030204"/>
                <a:cs typeface="Calibri" panose="020F0502020204030204"/>
              </a:rPr>
              <a:t>Most toddlers would have formed their back  molars and can eat a variety of different solid foods (</a:t>
            </a:r>
            <a:r>
              <a:rPr lang="en-US" sz="1200" b="1" err="1">
                <a:solidFill>
                  <a:schemeClr val="tx1"/>
                </a:solidFill>
                <a:latin typeface="Arial"/>
                <a:ea typeface="Calibri" panose="020F0502020204030204"/>
                <a:cs typeface="Calibri" panose="020F0502020204030204"/>
              </a:rPr>
              <a:t>Unicef</a:t>
            </a:r>
            <a:r>
              <a:rPr lang="en-US" sz="1200" b="1">
                <a:solidFill>
                  <a:schemeClr val="tx1"/>
                </a:solidFill>
                <a:latin typeface="Arial"/>
                <a:ea typeface="Calibri" panose="020F0502020204030204"/>
                <a:cs typeface="Calibri" panose="020F0502020204030204"/>
              </a:rPr>
              <a:t> for every child, 2010).</a:t>
            </a:r>
            <a:endParaRPr lang="en-US" sz="1200">
              <a:solidFill>
                <a:schemeClr val="tx1"/>
              </a:solidFill>
              <a:latin typeface="Arial"/>
              <a:ea typeface="Calibri" panose="020F0502020204030204"/>
              <a:cs typeface="Arial"/>
            </a:endParaRPr>
          </a:p>
          <a:p>
            <a:r>
              <a:rPr lang="en-US" sz="1200" b="1">
                <a:solidFill>
                  <a:schemeClr val="tx1"/>
                </a:solidFill>
                <a:latin typeface="Arial"/>
                <a:ea typeface="Calibri" panose="020F0502020204030204"/>
                <a:cs typeface="Calibri" panose="020F0502020204030204"/>
              </a:rPr>
              <a:t>At 15 months onwards toddlers can clap hands, wave and</a:t>
            </a:r>
          </a:p>
          <a:p>
            <a:r>
              <a:rPr lang="en-US" sz="1200" b="1">
                <a:solidFill>
                  <a:schemeClr val="tx1"/>
                </a:solidFill>
                <a:latin typeface="Arial"/>
                <a:ea typeface="Calibri" panose="020F0502020204030204"/>
                <a:cs typeface="Calibri" panose="020F0502020204030204"/>
              </a:rPr>
              <a:t>point to show interest in objects.</a:t>
            </a:r>
          </a:p>
          <a:p>
            <a:r>
              <a:rPr lang="en-US" sz="1200" b="1">
                <a:solidFill>
                  <a:schemeClr val="tx1"/>
                </a:solidFill>
                <a:latin typeface="Arial"/>
                <a:ea typeface="Calibri" panose="020F0502020204030204"/>
                <a:cs typeface="Calibri" panose="020F0502020204030204"/>
              </a:rPr>
              <a:t>Toddlers  have separation anxiety which is shown in transitions which can cause tantrums at this age.</a:t>
            </a:r>
          </a:p>
          <a:p>
            <a:r>
              <a:rPr lang="en-US" sz="1200" b="1">
                <a:solidFill>
                  <a:schemeClr val="tx1"/>
                </a:solidFill>
                <a:latin typeface="Arial"/>
                <a:ea typeface="Calibri" panose="020F0502020204030204"/>
                <a:cs typeface="Calibri" panose="020F0502020204030204"/>
              </a:rPr>
              <a:t>Toddlers can walk, run and climb unaided(</a:t>
            </a:r>
            <a:r>
              <a:rPr lang="en-US" sz="1200" b="1" err="1">
                <a:solidFill>
                  <a:schemeClr val="tx1"/>
                </a:solidFill>
                <a:latin typeface="Arial"/>
                <a:ea typeface="Calibri" panose="020F0502020204030204"/>
                <a:cs typeface="Calibri" panose="020F0502020204030204"/>
              </a:rPr>
              <a:t>Unicef</a:t>
            </a:r>
            <a:r>
              <a:rPr lang="en-US" sz="1200" b="1">
                <a:solidFill>
                  <a:schemeClr val="tx1"/>
                </a:solidFill>
                <a:latin typeface="Arial"/>
                <a:ea typeface="Calibri" panose="020F0502020204030204"/>
                <a:cs typeface="Calibri" panose="020F0502020204030204"/>
              </a:rPr>
              <a:t> for every,  2010) </a:t>
            </a:r>
          </a:p>
          <a:p>
            <a:r>
              <a:rPr lang="en-US" sz="1200" b="1">
                <a:solidFill>
                  <a:schemeClr val="tx1"/>
                </a:solidFill>
                <a:latin typeface="Arial"/>
                <a:ea typeface="Calibri" panose="020F0502020204030204"/>
                <a:cs typeface="Calibri" panose="020F0502020204030204"/>
              </a:rPr>
              <a:t>Toddlers at 2 years old, can say more words and form small sentences, develop shapes and </a:t>
            </a:r>
            <a:r>
              <a:rPr lang="en-US" sz="1200" b="1" err="1">
                <a:solidFill>
                  <a:schemeClr val="tx1"/>
                </a:solidFill>
                <a:latin typeface="Arial"/>
                <a:ea typeface="Calibri" panose="020F0502020204030204"/>
                <a:cs typeface="Calibri" panose="020F0502020204030204"/>
              </a:rPr>
              <a:t>colours</a:t>
            </a:r>
            <a:r>
              <a:rPr lang="en-US" sz="1200" b="1">
                <a:solidFill>
                  <a:schemeClr val="tx1"/>
                </a:solidFill>
                <a:latin typeface="Arial"/>
                <a:ea typeface="Calibri" panose="020F0502020204030204"/>
                <a:cs typeface="Calibri" panose="020F0502020204030204"/>
              </a:rPr>
              <a:t>.</a:t>
            </a:r>
            <a:endParaRPr lang="en-US">
              <a:solidFill>
                <a:schemeClr val="tx1"/>
              </a:solidFill>
            </a:endParaRPr>
          </a:p>
          <a:p>
            <a:r>
              <a:rPr lang="en-US" sz="1200" b="1">
                <a:solidFill>
                  <a:schemeClr val="tx1"/>
                </a:solidFill>
                <a:latin typeface="Arial"/>
                <a:ea typeface="Calibri" panose="020F0502020204030204"/>
                <a:cs typeface="Calibri" panose="020F0502020204030204"/>
              </a:rPr>
              <a:t>And can play simple block games.</a:t>
            </a:r>
          </a:p>
          <a:p>
            <a:r>
              <a:rPr lang="en-US" sz="1200" b="1">
                <a:solidFill>
                  <a:schemeClr val="tx1"/>
                </a:solidFill>
                <a:latin typeface="Arial"/>
                <a:ea typeface="Calibri" panose="020F0502020204030204"/>
                <a:cs typeface="Calibri" panose="020F0502020204030204"/>
              </a:rPr>
              <a:t> (</a:t>
            </a:r>
            <a:r>
              <a:rPr lang="en-US" sz="1200" b="1" err="1">
                <a:solidFill>
                  <a:schemeClr val="tx1"/>
                </a:solidFill>
                <a:latin typeface="Arial"/>
                <a:ea typeface="Calibri" panose="020F0502020204030204"/>
                <a:cs typeface="Calibri" panose="020F0502020204030204"/>
              </a:rPr>
              <a:t>Unicef</a:t>
            </a:r>
            <a:r>
              <a:rPr lang="en-US" sz="1200" b="1">
                <a:solidFill>
                  <a:schemeClr val="tx1"/>
                </a:solidFill>
                <a:latin typeface="Arial"/>
                <a:ea typeface="Calibri" panose="020F0502020204030204"/>
                <a:cs typeface="Calibri" panose="020F0502020204030204"/>
              </a:rPr>
              <a:t> for every child, 2010).</a:t>
            </a:r>
          </a:p>
          <a:p>
            <a:endParaRPr lang="en-US">
              <a:ea typeface="Calibri" panose="020F0502020204030204"/>
              <a:cs typeface="Calibri" panose="020F0502020204030204"/>
            </a:endParaRPr>
          </a:p>
          <a:p>
            <a:endParaRPr lang="en-US">
              <a:ea typeface="Calibri" panose="020F0502020204030204"/>
              <a:cs typeface="Calibri" panose="020F0502020204030204"/>
            </a:endParaRPr>
          </a:p>
        </p:txBody>
      </p:sp>
      <p:sp>
        <p:nvSpPr>
          <p:cNvPr id="3" name="Rectangle 2">
            <a:extLst>
              <a:ext uri="{FF2B5EF4-FFF2-40B4-BE49-F238E27FC236}">
                <a16:creationId xmlns:a16="http://schemas.microsoft.com/office/drawing/2014/main" id="{C460E403-0959-65EE-8C76-C60EDBF064D2}"/>
              </a:ext>
            </a:extLst>
          </p:cNvPr>
          <p:cNvSpPr/>
          <p:nvPr/>
        </p:nvSpPr>
        <p:spPr>
          <a:xfrm>
            <a:off x="3217836" y="5631412"/>
            <a:ext cx="4601418" cy="1785104"/>
          </a:xfrm>
          <a:prstGeom prst="rect">
            <a:avLst/>
          </a:prstGeom>
          <a:noFill/>
          <a:ln>
            <a:noFill/>
          </a:ln>
        </p:spPr>
        <p:txBody>
          <a:bodyPr wrap="square" lIns="91440" tIns="45720" rIns="91440" bIns="45720" anchor="t">
            <a:spAutoFit/>
          </a:bodyPr>
          <a:lstStyle/>
          <a:p>
            <a:pPr algn="ctr"/>
            <a:r>
              <a:rPr lang="en-US" sz="2800" b="1" cap="none" spc="0">
                <a:ln w="12700">
                  <a:solidFill>
                    <a:schemeClr val="accent1"/>
                  </a:solidFill>
                  <a:prstDash val="solid"/>
                </a:ln>
                <a:solidFill>
                  <a:srgbClr val="202C8F"/>
                </a:solidFill>
                <a:effectLst>
                  <a:outerShdw dist="38100" dir="2640000" algn="bl" rotWithShape="0">
                    <a:schemeClr val="accent1"/>
                  </a:outerShdw>
                </a:effectLst>
              </a:rPr>
              <a:t>What is the </a:t>
            </a:r>
            <a:endParaRPr lang="en-US" sz="2800" b="1">
              <a:ln w="12700">
                <a:solidFill>
                  <a:srgbClr val="FE8542"/>
                </a:solidFill>
                <a:prstDash val="solid"/>
              </a:ln>
              <a:solidFill>
                <a:srgbClr val="202C8F"/>
              </a:solidFill>
              <a:effectLst>
                <a:outerShdw dist="38100" dir="2640000" algn="bl" rotWithShape="0">
                  <a:srgbClr val="FE8542"/>
                </a:outerShdw>
              </a:effectLst>
              <a:latin typeface="Avenir Next LT Pro"/>
            </a:endParaRPr>
          </a:p>
          <a:p>
            <a:pPr algn="ctr"/>
            <a:r>
              <a:rPr lang="en-US" sz="2800" b="1" cap="none" spc="0">
                <a:ln w="12700">
                  <a:solidFill>
                    <a:schemeClr val="accent1"/>
                  </a:solidFill>
                  <a:prstDash val="solid"/>
                </a:ln>
                <a:solidFill>
                  <a:srgbClr val="202C8F"/>
                </a:solidFill>
                <a:effectLst>
                  <a:outerShdw dist="38100" dir="2640000" algn="bl" rotWithShape="0">
                    <a:schemeClr val="accent1"/>
                  </a:outerShdw>
                </a:effectLst>
              </a:rPr>
              <a:t>first 1000 days</a:t>
            </a:r>
            <a:endParaRPr lang="en-US" sz="2800" b="1" cap="none" spc="0">
              <a:ln w="12700">
                <a:solidFill>
                  <a:srgbClr val="FE8542"/>
                </a:solidFill>
                <a:prstDash val="solid"/>
              </a:ln>
              <a:solidFill>
                <a:srgbClr val="202C8F"/>
              </a:solidFill>
              <a:effectLst>
                <a:outerShdw dist="38100" dir="2640000" algn="bl" rotWithShape="0">
                  <a:srgbClr val="FE8542"/>
                </a:outerShdw>
              </a:effectLst>
            </a:endParaRPr>
          </a:p>
          <a:p>
            <a:pPr algn="ctr"/>
            <a:endParaRPr lang="en-US" sz="5400" b="1" cap="none" spc="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
        <p:nvSpPr>
          <p:cNvPr id="2" name="TextBox 1">
            <a:extLst>
              <a:ext uri="{FF2B5EF4-FFF2-40B4-BE49-F238E27FC236}">
                <a16:creationId xmlns:a16="http://schemas.microsoft.com/office/drawing/2014/main" id="{A234D237-328A-5738-469B-6485060B1D36}"/>
              </a:ext>
            </a:extLst>
          </p:cNvPr>
          <p:cNvSpPr txBox="1"/>
          <p:nvPr/>
        </p:nvSpPr>
        <p:spPr>
          <a:xfrm>
            <a:off x="8203890" y="5882613"/>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6" name="TextBox 5">
            <a:extLst>
              <a:ext uri="{FF2B5EF4-FFF2-40B4-BE49-F238E27FC236}">
                <a16:creationId xmlns:a16="http://schemas.microsoft.com/office/drawing/2014/main" id="{C985E2E2-9318-8D70-93CF-267318BB630E}"/>
              </a:ext>
            </a:extLst>
          </p:cNvPr>
          <p:cNvSpPr txBox="1"/>
          <p:nvPr/>
        </p:nvSpPr>
        <p:spPr>
          <a:xfrm>
            <a:off x="8098003" y="4851222"/>
            <a:ext cx="3892256" cy="1770698"/>
          </a:xfrm>
          <a:prstGeom prst="roundRect">
            <a:avLst/>
          </a:prstGeom>
          <a:solidFill>
            <a:schemeClr val="accent1"/>
          </a:solid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To achieve the milestones from conception to toddler hood  having the right help from pregnancy from health professionals and multi-agencies and having EY practitioners helps to guide and support the families through the developmental stages of the child.</a:t>
            </a:r>
          </a:p>
        </p:txBody>
      </p:sp>
    </p:spTree>
    <p:extLst>
      <p:ext uri="{BB962C8B-B14F-4D97-AF65-F5344CB8AC3E}">
        <p14:creationId xmlns:p14="http://schemas.microsoft.com/office/powerpoint/2010/main" val="295292380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900" decel="100000" fill="hold"/>
                                        <p:tgtEl>
                                          <p:spTgt spid="3"/>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 calcmode="lin" valueType="num">
                                      <p:cBhvr additive="base">
                                        <p:cTn id="15" dur="500" fill="hold"/>
                                        <p:tgtEl>
                                          <p:spTgt spid="9"/>
                                        </p:tgtEl>
                                        <p:attrNameLst>
                                          <p:attrName>ppt_x</p:attrName>
                                        </p:attrNameLst>
                                      </p:cBhvr>
                                      <p:tavLst>
                                        <p:tav tm="0">
                                          <p:val>
                                            <p:strVal val="#ppt_x"/>
                                          </p:val>
                                        </p:tav>
                                        <p:tav tm="100000">
                                          <p:val>
                                            <p:strVal val="#ppt_x"/>
                                          </p:val>
                                        </p:tav>
                                      </p:tavLst>
                                    </p:anim>
                                    <p:anim calcmode="lin" valueType="num">
                                      <p:cBhvr additive="base">
                                        <p:cTn id="1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fill="hold"/>
                                        <p:tgtEl>
                                          <p:spTgt spid="4"/>
                                        </p:tgtEl>
                                        <p:attrNameLst>
                                          <p:attrName>ppt_x</p:attrName>
                                        </p:attrNameLst>
                                      </p:cBhvr>
                                      <p:tavLst>
                                        <p:tav tm="0">
                                          <p:val>
                                            <p:strVal val="#ppt_x"/>
                                          </p:val>
                                        </p:tav>
                                        <p:tav tm="100000">
                                          <p:val>
                                            <p:strVal val="#ppt_x"/>
                                          </p:val>
                                        </p:tav>
                                      </p:tavLst>
                                    </p:anim>
                                    <p:anim calcmode="lin" valueType="num">
                                      <p:cBhvr additive="base">
                                        <p:cTn id="2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 calcmode="lin" valueType="num">
                                      <p:cBhvr additive="base">
                                        <p:cTn id="27" dur="500" fill="hold"/>
                                        <p:tgtEl>
                                          <p:spTgt spid="5"/>
                                        </p:tgtEl>
                                        <p:attrNameLst>
                                          <p:attrName>ppt_x</p:attrName>
                                        </p:attrNameLst>
                                      </p:cBhvr>
                                      <p:tavLst>
                                        <p:tav tm="0">
                                          <p:val>
                                            <p:strVal val="#ppt_x"/>
                                          </p:val>
                                        </p:tav>
                                        <p:tav tm="100000">
                                          <p:val>
                                            <p:strVal val="#ppt_x"/>
                                          </p:val>
                                        </p:tav>
                                      </p:tavLst>
                                    </p:anim>
                                    <p:anim calcmode="lin" valueType="num">
                                      <p:cBhvr additive="base">
                                        <p:cTn id="2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4" grpId="0" animBg="1"/>
      <p:bldP spid="5" grpId="0" animBg="1"/>
      <p:bldP spid="3" grpId="0"/>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1414901-D1BE-F4E2-F5FE-C8F590B800EC}"/>
              </a:ext>
            </a:extLst>
          </p:cNvPr>
          <p:cNvSpPr txBox="1"/>
          <p:nvPr/>
        </p:nvSpPr>
        <p:spPr>
          <a:xfrm>
            <a:off x="1097280" y="325550"/>
            <a:ext cx="10058400" cy="3574778"/>
          </a:xfrm>
          <a:prstGeom prst="rect">
            <a:avLst/>
          </a:prstGeom>
          <a:effectLst>
            <a:outerShdw blurRad="50800" dist="38100" dir="2700000" algn="tl" rotWithShape="0">
              <a:prstClr val="black">
                <a:alpha val="40000"/>
              </a:prstClr>
            </a:outerShdw>
          </a:effectLst>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defTabSz="914400">
              <a:lnSpc>
                <a:spcPct val="90000"/>
              </a:lnSpc>
              <a:spcBef>
                <a:spcPct val="0"/>
              </a:spcBef>
              <a:spcAft>
                <a:spcPts val="600"/>
              </a:spcAft>
            </a:pPr>
            <a:endParaRPr lang="en-US" sz="5200">
              <a:solidFill>
                <a:srgbClr val="FFFFFF"/>
              </a:solidFill>
              <a:latin typeface="+mj-lt"/>
              <a:ea typeface="+mj-ea"/>
              <a:cs typeface="+mj-cs"/>
            </a:endParaRPr>
          </a:p>
        </p:txBody>
      </p:sp>
      <p:sp>
        <p:nvSpPr>
          <p:cNvPr id="4" name="TextBox 3">
            <a:extLst>
              <a:ext uri="{FF2B5EF4-FFF2-40B4-BE49-F238E27FC236}">
                <a16:creationId xmlns:a16="http://schemas.microsoft.com/office/drawing/2014/main" id="{BF4C42E1-A91C-A0AF-BA53-0B661AD142D1}"/>
              </a:ext>
            </a:extLst>
          </p:cNvPr>
          <p:cNvSpPr txBox="1"/>
          <p:nvPr/>
        </p:nvSpPr>
        <p:spPr>
          <a:xfrm>
            <a:off x="650543" y="1975256"/>
            <a:ext cx="5637835" cy="4185761"/>
          </a:xfrm>
          <a:prstGeom prst="rect">
            <a:avLst/>
          </a:prstGeom>
          <a:noFill/>
        </p:spPr>
        <p:txBody>
          <a:bodyPr wrap="square" lIns="91440" tIns="45720" rIns="91440" bIns="45720" anchor="t">
            <a:spAutoFit/>
          </a:bodyPr>
          <a:lstStyle/>
          <a:p>
            <a:r>
              <a:rPr lang="en-US" sz="1400"/>
              <a:t>The importance of a child's first 1000 days of life from conception to 2 years old, starts with mum having good health and proper nutrition helps the baby's development. The baby's brain develops at 1- 12 weeks of pregnancy, sensory functions develop first then the language and cognitive functions develop in the brain (HM Government,2021). As children progress through to infancy and toddlerhood, having an </a:t>
            </a:r>
            <a:r>
              <a:rPr lang="en-US" sz="1400" err="1"/>
              <a:t>organised</a:t>
            </a:r>
            <a:r>
              <a:rPr lang="en-US" sz="1400"/>
              <a:t> environment supports the child's holistic development ensuring different opportunities are provided for the child (</a:t>
            </a:r>
            <a:r>
              <a:rPr lang="en-US" sz="1400">
                <a:latin typeface="Avenir Next LT Pro"/>
                <a:ea typeface="Calibri"/>
                <a:cs typeface="Calibri"/>
              </a:rPr>
              <a:t>Brodie,2024). The first 1000 days are critical for development, as babies do not yet have language skills carers must support the vulnerable child in the critical days (HM Government,2021). The importance of good health benefits the baby during pregnancy getting the right nutrients, and whilst infancy and toddlerhood the right health can support positive learning environment as well as positive relationships which will then form secure attachments (Hm Government,2021). Children's basic needs must be met for them to be fit and healthy and to progress and learn and  develop secure relationships  (</a:t>
            </a:r>
            <a:r>
              <a:rPr lang="en-US" sz="1400">
                <a:latin typeface="Avenir Next LT Pro"/>
                <a:ea typeface="Calibri"/>
                <a:cs typeface="Arial"/>
              </a:rPr>
              <a:t>Weinberg,2011)</a:t>
            </a:r>
            <a:endParaRPr lang="en-US" sz="1400">
              <a:latin typeface="Avenir Next LT Pro"/>
              <a:ea typeface="Calibri"/>
              <a:cs typeface="Calibri"/>
            </a:endParaRPr>
          </a:p>
        </p:txBody>
      </p:sp>
      <p:sp>
        <p:nvSpPr>
          <p:cNvPr id="6" name="TextBox 5">
            <a:extLst>
              <a:ext uri="{FF2B5EF4-FFF2-40B4-BE49-F238E27FC236}">
                <a16:creationId xmlns:a16="http://schemas.microsoft.com/office/drawing/2014/main" id="{92300A32-B966-C2B6-A69C-54BD2844A95C}"/>
              </a:ext>
            </a:extLst>
          </p:cNvPr>
          <p:cNvSpPr txBox="1"/>
          <p:nvPr/>
        </p:nvSpPr>
        <p:spPr>
          <a:xfrm>
            <a:off x="419100" y="325550"/>
            <a:ext cx="5247087" cy="1077218"/>
          </a:xfrm>
          <a:prstGeom prst="rect">
            <a:avLst/>
          </a:prstGeom>
          <a:noFill/>
        </p:spPr>
        <p:txBody>
          <a:bodyPr wrap="square" lIns="91440" tIns="45720" rIns="91440" bIns="45720" rtlCol="0" anchor="t">
            <a:spAutoFit/>
          </a:bodyPr>
          <a:lstStyle/>
          <a:p>
            <a:r>
              <a:rPr lang="en-GB" sz="3200" b="1" u="sng">
                <a:solidFill>
                  <a:schemeClr val="accent5">
                    <a:lumMod val="76000"/>
                  </a:schemeClr>
                </a:solidFill>
              </a:rPr>
              <a:t>The importance of the first 1000 days?</a:t>
            </a:r>
          </a:p>
        </p:txBody>
      </p:sp>
      <mc:AlternateContent xmlns:mc="http://schemas.openxmlformats.org/markup-compatibility/2006">
        <mc:Choice xmlns:p14="http://schemas.microsoft.com/office/powerpoint/2010/main" Requires="p14">
          <p:contentPart p14:bwMode="auto" r:id="rId3">
            <p14:nvContentPartPr>
              <p14:cNvPr id="2" name="Ink 1">
                <a:extLst>
                  <a:ext uri="{FF2B5EF4-FFF2-40B4-BE49-F238E27FC236}">
                    <a16:creationId xmlns:a16="http://schemas.microsoft.com/office/drawing/2014/main" id="{0DFCB73E-1ED8-ABF4-83C2-9D88325D1F95}"/>
                  </a:ext>
                </a:extLst>
              </p14:cNvPr>
              <p14:cNvContentPartPr/>
              <p14:nvPr/>
            </p14:nvContentPartPr>
            <p14:xfrm>
              <a:off x="-3859" y="11192"/>
              <a:ext cx="6099093" cy="1962081"/>
            </p14:xfrm>
          </p:contentPart>
        </mc:Choice>
        <mc:Fallback>
          <p:pic>
            <p:nvPicPr>
              <p:cNvPr id="2" name="Ink 1">
                <a:extLst>
                  <a:ext uri="{FF2B5EF4-FFF2-40B4-BE49-F238E27FC236}">
                    <a16:creationId xmlns:a16="http://schemas.microsoft.com/office/drawing/2014/main" id="{0DFCB73E-1ED8-ABF4-83C2-9D88325D1F95}"/>
                  </a:ext>
                </a:extLst>
              </p:cNvPr>
              <p:cNvPicPr/>
              <p:nvPr/>
            </p:nvPicPr>
            <p:blipFill>
              <a:blip r:embed="rId4"/>
              <a:stretch>
                <a:fillRect/>
              </a:stretch>
            </p:blipFill>
            <p:spPr>
              <a:xfrm>
                <a:off x="-21858" y="-6805"/>
                <a:ext cx="6134731" cy="1997716"/>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5" name="Ink 4">
                <a:extLst>
                  <a:ext uri="{FF2B5EF4-FFF2-40B4-BE49-F238E27FC236}">
                    <a16:creationId xmlns:a16="http://schemas.microsoft.com/office/drawing/2014/main" id="{B983E55D-5658-D580-50E4-1413B5DDC72E}"/>
                  </a:ext>
                </a:extLst>
              </p14:cNvPr>
              <p14:cNvContentPartPr/>
              <p14:nvPr/>
            </p14:nvContentPartPr>
            <p14:xfrm>
              <a:off x="-1303130" y="1256195"/>
              <a:ext cx="13804" cy="13804"/>
            </p14:xfrm>
          </p:contentPart>
        </mc:Choice>
        <mc:Fallback>
          <p:pic>
            <p:nvPicPr>
              <p:cNvPr id="5" name="Ink 4">
                <a:extLst>
                  <a:ext uri="{FF2B5EF4-FFF2-40B4-BE49-F238E27FC236}">
                    <a16:creationId xmlns:a16="http://schemas.microsoft.com/office/drawing/2014/main" id="{B983E55D-5658-D580-50E4-1413B5DDC72E}"/>
                  </a:ext>
                </a:extLst>
              </p:cNvPr>
              <p:cNvPicPr/>
              <p:nvPr/>
            </p:nvPicPr>
            <p:blipFill>
              <a:blip r:embed="rId6"/>
              <a:stretch>
                <a:fillRect/>
              </a:stretch>
            </p:blipFill>
            <p:spPr>
              <a:xfrm>
                <a:off x="-1993330" y="565995"/>
                <a:ext cx="1380400" cy="1380400"/>
              </a:xfrm>
              <a:prstGeom prst="rect">
                <a:avLst/>
              </a:prstGeom>
            </p:spPr>
          </p:pic>
        </mc:Fallback>
      </mc:AlternateContent>
      <p:pic>
        <p:nvPicPr>
          <p:cNvPr id="7" name="Picture 6" descr="A baby growth chart of babies&#10;&#10;Description automatically generated">
            <a:extLst>
              <a:ext uri="{FF2B5EF4-FFF2-40B4-BE49-F238E27FC236}">
                <a16:creationId xmlns:a16="http://schemas.microsoft.com/office/drawing/2014/main" id="{A03472BF-FB18-5DD0-C8F0-E791DFD6B64E}"/>
              </a:ext>
            </a:extLst>
          </p:cNvPr>
          <p:cNvPicPr>
            <a:picLocks noChangeAspect="1"/>
          </p:cNvPicPr>
          <p:nvPr/>
        </p:nvPicPr>
        <p:blipFill>
          <a:blip r:embed="rId7"/>
          <a:srcRect l="-42014" t="-344" r="347" b="-62197"/>
          <a:stretch/>
        </p:blipFill>
        <p:spPr>
          <a:xfrm>
            <a:off x="4935734" y="1261607"/>
            <a:ext cx="6424690" cy="7183395"/>
          </a:xfrm>
          <a:prstGeom prst="rect">
            <a:avLst/>
          </a:prstGeom>
        </p:spPr>
      </p:pic>
      <p:sp>
        <p:nvSpPr>
          <p:cNvPr id="8" name="TextBox 7">
            <a:extLst>
              <a:ext uri="{FF2B5EF4-FFF2-40B4-BE49-F238E27FC236}">
                <a16:creationId xmlns:a16="http://schemas.microsoft.com/office/drawing/2014/main" id="{5FF268DF-7CB2-489E-23D1-DE9EFCECA8E2}"/>
              </a:ext>
            </a:extLst>
          </p:cNvPr>
          <p:cNvSpPr txBox="1"/>
          <p:nvPr/>
        </p:nvSpPr>
        <p:spPr>
          <a:xfrm>
            <a:off x="1711351" y="1531935"/>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9" name="TextBox 8">
            <a:extLst>
              <a:ext uri="{FF2B5EF4-FFF2-40B4-BE49-F238E27FC236}">
                <a16:creationId xmlns:a16="http://schemas.microsoft.com/office/drawing/2014/main" id="{F239A36D-DC6E-A068-EBB5-4BCEC685AB36}"/>
              </a:ext>
            </a:extLst>
          </p:cNvPr>
          <p:cNvSpPr txBox="1"/>
          <p:nvPr/>
        </p:nvSpPr>
        <p:spPr>
          <a:xfrm>
            <a:off x="8860383" y="5975929"/>
            <a:ext cx="2746443"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rgbClr val="2C3E50"/>
                </a:solidFill>
                <a:latin typeface="Roboto"/>
                <a:ea typeface="Roboto"/>
                <a:cs typeface="Roboto"/>
              </a:rPr>
              <a:t>(Cute Pregnancy, 2020)</a:t>
            </a:r>
            <a:endParaRPr lang="en-US"/>
          </a:p>
        </p:txBody>
      </p:sp>
    </p:spTree>
    <p:extLst>
      <p:ext uri="{BB962C8B-B14F-4D97-AF65-F5344CB8AC3E}">
        <p14:creationId xmlns:p14="http://schemas.microsoft.com/office/powerpoint/2010/main" val="290649191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additive="base">
                                        <p:cTn id="12" dur="500"/>
                                        <p:tgtEl>
                                          <p:spTgt spid="7"/>
                                        </p:tgtEl>
                                        <p:attrNameLst>
                                          <p:attrName>ppt_y</p:attrName>
                                        </p:attrNameLst>
                                      </p:cBhvr>
                                      <p:tavLst>
                                        <p:tav tm="0">
                                          <p:val>
                                            <p:strVal val="#ppt_y+#ppt_h*1.125000"/>
                                          </p:val>
                                        </p:tav>
                                        <p:tav tm="100000">
                                          <p:val>
                                            <p:strVal val="#ppt_y"/>
                                          </p:val>
                                        </p:tav>
                                      </p:tavLst>
                                    </p:anim>
                                    <p:animEffect transition="in" filter="wipe(up)">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5" presetClass="entr" presetSubtype="10"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checkerboard(across)">
                                      <p:cBhvr>
                                        <p:cTn id="18"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ED5B3-9594-EACD-7740-825722295A93}"/>
              </a:ext>
            </a:extLst>
          </p:cNvPr>
          <p:cNvSpPr>
            <a:spLocks noGrp="1"/>
          </p:cNvSpPr>
          <p:nvPr>
            <p:ph type="title"/>
          </p:nvPr>
        </p:nvSpPr>
        <p:spPr>
          <a:xfrm>
            <a:off x="1550564" y="1057274"/>
            <a:ext cx="9875463" cy="999746"/>
          </a:xfrm>
        </p:spPr>
        <p:txBody>
          <a:bodyPr anchor="b">
            <a:normAutofit/>
          </a:bodyPr>
          <a:lstStyle/>
          <a:p>
            <a:r>
              <a:rPr lang="en-US"/>
              <a:t>Professional love</a:t>
            </a:r>
          </a:p>
        </p:txBody>
      </p:sp>
      <p:sp>
        <p:nvSpPr>
          <p:cNvPr id="3" name="Picture Placeholder 2">
            <a:extLst>
              <a:ext uri="{FF2B5EF4-FFF2-40B4-BE49-F238E27FC236}">
                <a16:creationId xmlns:a16="http://schemas.microsoft.com/office/drawing/2014/main" id="{3F72D2DF-D536-1801-E257-3D2C67630A1F}"/>
              </a:ext>
            </a:extLst>
          </p:cNvPr>
          <p:cNvSpPr>
            <a:spLocks noGrp="1"/>
          </p:cNvSpPr>
          <p:nvPr>
            <p:ph sz="half" idx="2"/>
          </p:nvPr>
        </p:nvSpPr>
        <p:spPr>
          <a:xfrm>
            <a:off x="1550564" y="2303028"/>
            <a:ext cx="5829147" cy="3961593"/>
          </a:xfrm>
        </p:spPr>
        <p:txBody>
          <a:bodyPr vert="horz" lIns="91440" tIns="45720" rIns="91440" bIns="45720" rtlCol="0" anchor="t">
            <a:normAutofit/>
          </a:bodyPr>
          <a:lstStyle/>
          <a:p>
            <a:pPr>
              <a:lnSpc>
                <a:spcPct val="120000"/>
              </a:lnSpc>
              <a:spcAft>
                <a:spcPts val="600"/>
              </a:spcAft>
            </a:pPr>
            <a:r>
              <a:rPr lang="en-US" sz="1500"/>
              <a:t>Professional love is different to parental love, although they are very similar. It still promotes the safety for a child, making them feel secure in the environment, attending to the child's needs, understanding the child's boundaries, building an attachment shows trust between the practitioner and the child. Both practitioner and caregivers must communicate to update the developmental milestones, and an insight to their day, it helps promote enabling environments between home and nursery(Schoolhouse Day Care, 2024) Professional love is an approach that supports the child holistically helping practitioners with understanding </a:t>
            </a:r>
            <a:r>
              <a:rPr lang="en-US" sz="1500">
                <a:solidFill>
                  <a:srgbClr val="000000"/>
                </a:solidFill>
                <a:ea typeface="+mn-lt"/>
                <a:cs typeface="+mn-lt"/>
              </a:rPr>
              <a:t>creating a loving environment</a:t>
            </a:r>
            <a:r>
              <a:rPr lang="en-US" sz="1500"/>
              <a:t> is an important factor in early years care (Brighton.ac.uk, 2014)</a:t>
            </a:r>
            <a:endParaRPr lang="en-US"/>
          </a:p>
        </p:txBody>
      </p:sp>
      <p:pic>
        <p:nvPicPr>
          <p:cNvPr id="4" name="Picture Placeholder 3" descr="A person and kids playing with abacus&#10;&#10;Description automatically generated">
            <a:extLst>
              <a:ext uri="{FF2B5EF4-FFF2-40B4-BE49-F238E27FC236}">
                <a16:creationId xmlns:a16="http://schemas.microsoft.com/office/drawing/2014/main" id="{46B9DC51-1264-DC26-75A3-621ABC1142B5}"/>
              </a:ext>
            </a:extLst>
          </p:cNvPr>
          <p:cNvPicPr>
            <a:picLocks noGrp="1" noChangeAspect="1"/>
          </p:cNvPicPr>
          <p:nvPr>
            <p:ph sz="half" idx="15"/>
          </p:nvPr>
        </p:nvPicPr>
        <p:blipFill>
          <a:blip r:embed="rId2"/>
          <a:srcRect l="18398" r="22878" b="-3"/>
          <a:stretch/>
        </p:blipFill>
        <p:spPr>
          <a:xfrm>
            <a:off x="7940842" y="2303028"/>
            <a:ext cx="3485184" cy="3961593"/>
          </a:xfrm>
          <a:noFill/>
        </p:spPr>
      </p:pic>
      <p:sp>
        <p:nvSpPr>
          <p:cNvPr id="10" name="Slide Number Placeholder 4">
            <a:extLst>
              <a:ext uri="{FF2B5EF4-FFF2-40B4-BE49-F238E27FC236}">
                <a16:creationId xmlns:a16="http://schemas.microsoft.com/office/drawing/2014/main" id="{3D185757-2AAF-6918-ACAD-3DDB60A530EB}"/>
              </a:ext>
            </a:extLst>
          </p:cNvPr>
          <p:cNvSpPr>
            <a:spLocks noGrp="1"/>
          </p:cNvSpPr>
          <p:nvPr>
            <p:ph type="sldNum" sz="quarter" idx="10"/>
          </p:nvPr>
        </p:nvSpPr>
        <p:spPr>
          <a:xfrm>
            <a:off x="10438475" y="457199"/>
            <a:ext cx="987552" cy="471489"/>
          </a:xfrm>
        </p:spPr>
        <p:txBody>
          <a:bodyPr anchor="ctr">
            <a:normAutofit/>
          </a:bodyPr>
          <a:lstStyle/>
          <a:p>
            <a:pPr>
              <a:spcAft>
                <a:spcPts val="600"/>
              </a:spcAft>
            </a:pPr>
            <a:fld id="{48F63A3B-78C7-47BE-AE5E-E10140E04643}" type="slidenum">
              <a:rPr lang="en-US" smtClean="0"/>
              <a:pPr>
                <a:spcAft>
                  <a:spcPts val="600"/>
                </a:spcAft>
              </a:pPr>
              <a:t>6</a:t>
            </a:fld>
            <a:endParaRPr lang="en-US"/>
          </a:p>
        </p:txBody>
      </p:sp>
    </p:spTree>
    <p:extLst>
      <p:ext uri="{BB962C8B-B14F-4D97-AF65-F5344CB8AC3E}">
        <p14:creationId xmlns:p14="http://schemas.microsoft.com/office/powerpoint/2010/main" val="378160722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p:tgtEl>
                                          <p:spTgt spid="4"/>
                                        </p:tgtEl>
                                        <p:attrNameLst>
                                          <p:attrName>ppt_y</p:attrName>
                                        </p:attrNameLst>
                                      </p:cBhvr>
                                      <p:tavLst>
                                        <p:tav tm="0">
                                          <p:val>
                                            <p:strVal val="#ppt_y+#ppt_h*1.125000"/>
                                          </p:val>
                                        </p:tav>
                                        <p:tav tm="100000">
                                          <p:val>
                                            <p:strVal val="#ppt_y"/>
                                          </p:val>
                                        </p:tav>
                                      </p:tavLst>
                                    </p:anim>
                                    <p:animEffect transition="in" filter="wipe(up)">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53" presetClass="entr" presetSubtype="16"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 calcmode="lin" valueType="num">
                                      <p:cBhvr>
                                        <p:cTn id="18"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9"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20"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26639-3DE9-BAC6-DA38-06F6BCB3CD50}"/>
              </a:ext>
            </a:extLst>
          </p:cNvPr>
          <p:cNvSpPr>
            <a:spLocks noGrp="1"/>
          </p:cNvSpPr>
          <p:nvPr>
            <p:ph type="title"/>
          </p:nvPr>
        </p:nvSpPr>
        <p:spPr>
          <a:xfrm>
            <a:off x="-778536" y="-323609"/>
            <a:ext cx="10511627" cy="1012785"/>
          </a:xfrm>
        </p:spPr>
        <p:txBody>
          <a:bodyPr/>
          <a:lstStyle/>
          <a:p>
            <a:r>
              <a:rPr lang="en-GB" b="1" i="1">
                <a:latin typeface="Arial Narrow"/>
              </a:rPr>
              <a:t>What is exceptional care</a:t>
            </a:r>
          </a:p>
        </p:txBody>
      </p:sp>
      <p:sp>
        <p:nvSpPr>
          <p:cNvPr id="6" name="TextBox 5">
            <a:extLst>
              <a:ext uri="{FF2B5EF4-FFF2-40B4-BE49-F238E27FC236}">
                <a16:creationId xmlns:a16="http://schemas.microsoft.com/office/drawing/2014/main" id="{DD66DE93-5361-00C7-1FAE-C6B07F6ED7E0}"/>
              </a:ext>
            </a:extLst>
          </p:cNvPr>
          <p:cNvSpPr txBox="1"/>
          <p:nvPr/>
        </p:nvSpPr>
        <p:spPr>
          <a:xfrm>
            <a:off x="681212" y="697015"/>
            <a:ext cx="822792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t>The practitioner supports the child’s development of skills discussed because it presents a unique window of opportunity to shape the child’s future.</a:t>
            </a:r>
            <a:r>
              <a:rPr lang="en-US" sz="1600" b="1">
                <a:ea typeface="Calibri"/>
                <a:cs typeface="Calibri"/>
              </a:rPr>
              <a:t>​</a:t>
            </a:r>
          </a:p>
        </p:txBody>
      </p:sp>
      <mc:AlternateContent xmlns:mc="http://schemas.openxmlformats.org/markup-compatibility/2006">
        <mc:Choice xmlns:p14="http://schemas.microsoft.com/office/powerpoint/2010/main" Requires="p14">
          <p:contentPart p14:bwMode="auto" r:id="rId2">
            <p14:nvContentPartPr>
              <p14:cNvPr id="4" name="Ink 3">
                <a:extLst>
                  <a:ext uri="{FF2B5EF4-FFF2-40B4-BE49-F238E27FC236}">
                    <a16:creationId xmlns:a16="http://schemas.microsoft.com/office/drawing/2014/main" id="{17ABF392-62BD-00D2-5FFA-B802ADBF5CBA}"/>
                  </a:ext>
                </a:extLst>
              </p14:cNvPr>
              <p14:cNvContentPartPr/>
              <p14:nvPr/>
            </p14:nvContentPartPr>
            <p14:xfrm>
              <a:off x="5068956" y="4467088"/>
              <a:ext cx="13804" cy="13804"/>
            </p14:xfrm>
          </p:contentPart>
        </mc:Choice>
        <mc:Fallback>
          <p:pic>
            <p:nvPicPr>
              <p:cNvPr id="4" name="Ink 3">
                <a:extLst>
                  <a:ext uri="{FF2B5EF4-FFF2-40B4-BE49-F238E27FC236}">
                    <a16:creationId xmlns:a16="http://schemas.microsoft.com/office/drawing/2014/main" id="{17ABF392-62BD-00D2-5FFA-B802ADBF5CBA}"/>
                  </a:ext>
                </a:extLst>
              </p:cNvPr>
              <p:cNvPicPr/>
              <p:nvPr/>
            </p:nvPicPr>
            <p:blipFill>
              <a:blip r:embed="rId3"/>
              <a:stretch>
                <a:fillRect/>
              </a:stretch>
            </p:blipFill>
            <p:spPr>
              <a:xfrm>
                <a:off x="4378756" y="3776888"/>
                <a:ext cx="1380400" cy="1380400"/>
              </a:xfrm>
              <a:prstGeom prst="rect">
                <a:avLst/>
              </a:prstGeom>
            </p:spPr>
          </p:pic>
        </mc:Fallback>
      </mc:AlternateContent>
      <mc:AlternateContent xmlns:mc="http://schemas.openxmlformats.org/markup-compatibility/2006">
        <mc:Choice xmlns:p14="http://schemas.microsoft.com/office/powerpoint/2010/main" Requires="p14">
          <p:contentPart p14:bwMode="auto" r:id="rId4">
            <p14:nvContentPartPr>
              <p14:cNvPr id="5" name="Ink 4">
                <a:extLst>
                  <a:ext uri="{FF2B5EF4-FFF2-40B4-BE49-F238E27FC236}">
                    <a16:creationId xmlns:a16="http://schemas.microsoft.com/office/drawing/2014/main" id="{2E0459D3-3371-8480-1B27-47CEFCC9A842}"/>
                  </a:ext>
                </a:extLst>
              </p14:cNvPr>
              <p14:cNvContentPartPr/>
              <p14:nvPr/>
            </p14:nvContentPartPr>
            <p14:xfrm>
              <a:off x="3843130" y="1960217"/>
              <a:ext cx="13804" cy="13804"/>
            </p14:xfrm>
          </p:contentPart>
        </mc:Choice>
        <mc:Fallback>
          <p:pic>
            <p:nvPicPr>
              <p:cNvPr id="5" name="Ink 4">
                <a:extLst>
                  <a:ext uri="{FF2B5EF4-FFF2-40B4-BE49-F238E27FC236}">
                    <a16:creationId xmlns:a16="http://schemas.microsoft.com/office/drawing/2014/main" id="{2E0459D3-3371-8480-1B27-47CEFCC9A842}"/>
                  </a:ext>
                </a:extLst>
              </p:cNvPr>
              <p:cNvPicPr/>
              <p:nvPr/>
            </p:nvPicPr>
            <p:blipFill>
              <a:blip r:embed="rId3"/>
              <a:stretch>
                <a:fillRect/>
              </a:stretch>
            </p:blipFill>
            <p:spPr>
              <a:xfrm>
                <a:off x="3152930" y="1270017"/>
                <a:ext cx="1380400" cy="1380400"/>
              </a:xfrm>
              <a:prstGeom prst="rect">
                <a:avLst/>
              </a:prstGeom>
            </p:spPr>
          </p:pic>
        </mc:Fallback>
      </mc:AlternateContent>
      <p:sp>
        <p:nvSpPr>
          <p:cNvPr id="10" name="Content Placeholder 9">
            <a:extLst>
              <a:ext uri="{FF2B5EF4-FFF2-40B4-BE49-F238E27FC236}">
                <a16:creationId xmlns:a16="http://schemas.microsoft.com/office/drawing/2014/main" id="{EEF79E4D-4B2E-71A9-634E-A1D87B4353A1}"/>
              </a:ext>
            </a:extLst>
          </p:cNvPr>
          <p:cNvSpPr>
            <a:spLocks noGrp="1"/>
          </p:cNvSpPr>
          <p:nvPr>
            <p:ph sz="quarter" idx="4"/>
          </p:nvPr>
        </p:nvSpPr>
        <p:spPr>
          <a:xfrm>
            <a:off x="842931" y="1286024"/>
            <a:ext cx="10201993" cy="6647307"/>
          </a:xfrm>
        </p:spPr>
        <p:txBody>
          <a:bodyPr vert="horz" lIns="91440" tIns="91440" rIns="91440" bIns="91440" rtlCol="0" anchor="t">
            <a:noAutofit/>
          </a:bodyPr>
          <a:lstStyle/>
          <a:p>
            <a:r>
              <a:rPr lang="en-US" sz="1200">
                <a:latin typeface="Avenir Next LT Pro Light"/>
                <a:cs typeface="Arial"/>
              </a:rPr>
              <a:t>For good health, practitioners must provide children with the right nutrition to help promote their physical development and emotional skills(www.nhsinform.scot, n.d.)  The healthy child program offers children and families help from pregnancy – 5 years of age</a:t>
            </a:r>
            <a:r>
              <a:rPr lang="en-US" sz="1200">
                <a:latin typeface="Avenir Next LT Pro"/>
                <a:cs typeface="Arial"/>
              </a:rPr>
              <a:t>, </a:t>
            </a:r>
            <a:r>
              <a:rPr lang="en-US" sz="1200">
                <a:ea typeface="+mn-lt"/>
                <a:cs typeface="+mn-lt"/>
              </a:rPr>
              <a:t>such as screening, </a:t>
            </a:r>
            <a:r>
              <a:rPr lang="en-US" sz="1200" err="1">
                <a:ea typeface="+mn-lt"/>
                <a:cs typeface="+mn-lt"/>
              </a:rPr>
              <a:t>immunisations</a:t>
            </a:r>
            <a:r>
              <a:rPr lang="en-US" sz="1200">
                <a:ea typeface="+mn-lt"/>
                <a:cs typeface="+mn-lt"/>
              </a:rPr>
              <a:t>, and health and development reviews with health visitors</a:t>
            </a:r>
            <a:r>
              <a:rPr lang="en-US" sz="1200">
                <a:solidFill>
                  <a:srgbClr val="0B0C0C"/>
                </a:solidFill>
                <a:latin typeface="Avenir Next LT Pro Light"/>
                <a:ea typeface="+mn-lt"/>
                <a:cs typeface="+mn-lt"/>
              </a:rPr>
              <a:t>. </a:t>
            </a:r>
            <a:endParaRPr lang="en-US" sz="1200">
              <a:latin typeface="Avenir Next LT Pro Light"/>
            </a:endParaRPr>
          </a:p>
          <a:p>
            <a:r>
              <a:rPr lang="en-US" sz="1200">
                <a:latin typeface="Avenir Next LT Pro Light"/>
                <a:cs typeface="Arial"/>
              </a:rPr>
              <a:t>World Health </a:t>
            </a:r>
            <a:r>
              <a:rPr lang="en-US" sz="1200" err="1">
                <a:latin typeface="Avenir Next LT Pro Light"/>
                <a:cs typeface="Arial"/>
              </a:rPr>
              <a:t>Organisation</a:t>
            </a:r>
            <a:r>
              <a:rPr lang="en-US" sz="1200">
                <a:latin typeface="Avenir Next LT Pro Light"/>
                <a:cs typeface="Arial"/>
              </a:rPr>
              <a:t> and UNICEF recommend breastmilk for the first 6 months of a baby's life after birth as a natural source of nourishment , breast milk provides babies with the right nutrition and energy the baby needs  (WHO,2023).</a:t>
            </a:r>
            <a:r>
              <a:rPr lang="en-US" sz="1200">
                <a:latin typeface="Avenir Next LT Pro Light"/>
                <a:ea typeface="+mn-lt"/>
                <a:cs typeface="Arial"/>
              </a:rPr>
              <a:t> It is known that Breastmilk</a:t>
            </a:r>
            <a:r>
              <a:rPr lang="en-US" sz="1200">
                <a:latin typeface="Avenir Next LT Pro Light"/>
                <a:ea typeface="+mn-lt"/>
                <a:cs typeface="+mn-lt"/>
              </a:rPr>
              <a:t> helps a babies  brains develop,  and sensory and emotional security through infancy, by providing vital nutrients, proteins, and hormones that cannot be replicated in infant formula</a:t>
            </a:r>
            <a:r>
              <a:rPr lang="en-US" sz="1200">
                <a:solidFill>
                  <a:srgbClr val="2C3E50"/>
                </a:solidFill>
                <a:latin typeface="Avenir Next LT Pro Light"/>
                <a:ea typeface="Roboto"/>
                <a:cs typeface="Roboto"/>
              </a:rPr>
              <a:t>(NSPCC, 2022)</a:t>
            </a:r>
            <a:endParaRPr lang="en-US" sz="1200">
              <a:solidFill>
                <a:srgbClr val="000000"/>
              </a:solidFill>
              <a:latin typeface="Avenir Next LT Pro Light"/>
              <a:ea typeface="Roboto"/>
              <a:cs typeface="Arial"/>
            </a:endParaRPr>
          </a:p>
          <a:p>
            <a:r>
              <a:rPr lang="en-US" sz="1200">
                <a:latin typeface="Avenir Next LT Pro Light"/>
                <a:cs typeface="Arial"/>
              </a:rPr>
              <a:t> Having the right health services available, GP, health visitor to support you, dentist as teeth are important to children's health (HM Government,2021).</a:t>
            </a:r>
            <a:r>
              <a:rPr lang="en-US" sz="1200">
                <a:latin typeface="Avenir Next LT Pro Light"/>
                <a:ea typeface="+mn-lt"/>
                <a:cs typeface="+mn-lt"/>
              </a:rPr>
              <a:t>Early years practitioners, such as those in nurseries, have an important role to play in promoting children's health. to help create the healthiest generation of children, in Article 24 of the United Nations on the Rights of the Child (1989).  there are increasing concerns of children's poor health, including rising obesity, mental health issues, and tooth problems, these problems have increased since covid-19.</a:t>
            </a:r>
            <a:endParaRPr lang="en-US" sz="1200">
              <a:latin typeface="Avenir Next LT Pro Light"/>
            </a:endParaRPr>
          </a:p>
          <a:p>
            <a:r>
              <a:rPr lang="en-US" sz="1200">
                <a:latin typeface="Avenir Next LT Pro Light"/>
                <a:cs typeface="Arial"/>
              </a:rPr>
              <a:t>The practitioner's role in providing high quality care when looking after children, making sure children are having the right nutrition, fluids,   and their individual care needs are met, such as making sure they have a clean nappy, clean clothes.(www.nhsinform.scot, n.d.) </a:t>
            </a:r>
            <a:endParaRPr lang="en-US" sz="1200">
              <a:solidFill>
                <a:srgbClr val="000000"/>
              </a:solidFill>
              <a:latin typeface="Avenir Next LT Pro Light"/>
              <a:ea typeface="+mn-lt"/>
              <a:cs typeface="Arial"/>
            </a:endParaRPr>
          </a:p>
          <a:p>
            <a:r>
              <a:rPr lang="en-US" sz="1200">
                <a:solidFill>
                  <a:srgbClr val="374151"/>
                </a:solidFill>
                <a:latin typeface="Avenir Next LT Pro Light"/>
                <a:ea typeface="+mn-lt"/>
                <a:cs typeface="+mn-lt"/>
              </a:rPr>
              <a:t>Most early years settings offer the Design To Smile program that is promoted in schools; to help promote better health for children, practitioner's role is promoting good daily dental hygiene and helping children to brush their teeth. Individual tooth brushes and paste are provided and also to take home. practitioners working along with caregivers for the child's best interests</a:t>
            </a:r>
            <a:r>
              <a:rPr lang="en-US" sz="1200">
                <a:solidFill>
                  <a:srgbClr val="2C3E50"/>
                </a:solidFill>
                <a:latin typeface="Avenir Next LT Pro Light"/>
                <a:ea typeface="Roboto"/>
                <a:cs typeface="Roboto"/>
              </a:rPr>
              <a:t>(Welsh Government, n.d.)</a:t>
            </a:r>
            <a:endParaRPr lang="en-US" sz="1200">
              <a:solidFill>
                <a:srgbClr val="374151"/>
              </a:solidFill>
              <a:latin typeface="Avenir Next LT Pro Light"/>
              <a:cs typeface="Arial"/>
            </a:endParaRPr>
          </a:p>
          <a:p>
            <a:endParaRPr lang="en-US" sz="1400">
              <a:latin typeface="Arial"/>
              <a:cs typeface="Arial"/>
            </a:endParaRPr>
          </a:p>
          <a:p>
            <a:pPr marL="0" indent="0">
              <a:buNone/>
            </a:pPr>
            <a:endParaRPr lang="en-US" sz="1400">
              <a:latin typeface="Arial"/>
              <a:cs typeface="Arial"/>
            </a:endParaRPr>
          </a:p>
        </p:txBody>
      </p:sp>
      <p:pic>
        <p:nvPicPr>
          <p:cNvPr id="11" name="Picture 10" descr="A close-up of a banner&#10;&#10;Description automatically generated">
            <a:extLst>
              <a:ext uri="{FF2B5EF4-FFF2-40B4-BE49-F238E27FC236}">
                <a16:creationId xmlns:a16="http://schemas.microsoft.com/office/drawing/2014/main" id="{689474BA-E112-2CF7-091B-0CFC1A37B2AE}"/>
              </a:ext>
            </a:extLst>
          </p:cNvPr>
          <p:cNvPicPr>
            <a:picLocks noChangeAspect="1"/>
          </p:cNvPicPr>
          <p:nvPr/>
        </p:nvPicPr>
        <p:blipFill>
          <a:blip r:embed="rId5"/>
          <a:stretch>
            <a:fillRect/>
          </a:stretch>
        </p:blipFill>
        <p:spPr>
          <a:xfrm>
            <a:off x="9737290" y="-55477"/>
            <a:ext cx="2226343" cy="1485088"/>
          </a:xfrm>
          <a:prstGeom prst="rect">
            <a:avLst/>
          </a:prstGeom>
        </p:spPr>
      </p:pic>
    </p:spTree>
    <p:extLst>
      <p:ext uri="{BB962C8B-B14F-4D97-AF65-F5344CB8AC3E}">
        <p14:creationId xmlns:p14="http://schemas.microsoft.com/office/powerpoint/2010/main" val="32316951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 presetClass="entr" presetSubtype="1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blinds(horizontal)">
                                      <p:cBhvr>
                                        <p:cTn id="11" dur="5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12" presetClass="entr" presetSubtype="4" fill="hold" grpId="0" nodeType="clickEffect">
                                  <p:stCondLst>
                                    <p:cond delay="0"/>
                                  </p:stCondLst>
                                  <p:childTnLst>
                                    <p:set>
                                      <p:cBhvr>
                                        <p:cTn id="15" dur="1" fill="hold">
                                          <p:stCondLst>
                                            <p:cond delay="0"/>
                                          </p:stCondLst>
                                        </p:cTn>
                                        <p:tgtEl>
                                          <p:spTgt spid="10">
                                            <p:txEl>
                                              <p:pRg st="0" end="0"/>
                                            </p:txEl>
                                          </p:spTgt>
                                        </p:tgtEl>
                                        <p:attrNameLst>
                                          <p:attrName>style.visibility</p:attrName>
                                        </p:attrNameLst>
                                      </p:cBhvr>
                                      <p:to>
                                        <p:strVal val="visible"/>
                                      </p:to>
                                    </p:set>
                                    <p:anim calcmode="lin" valueType="num">
                                      <p:cBhvr additive="base">
                                        <p:cTn id="16" dur="500"/>
                                        <p:tgtEl>
                                          <p:spTgt spid="10">
                                            <p:txEl>
                                              <p:pRg st="0" end="0"/>
                                            </p:txEl>
                                          </p:spTgt>
                                        </p:tgtEl>
                                        <p:attrNameLst>
                                          <p:attrName>ppt_y</p:attrName>
                                        </p:attrNameLst>
                                      </p:cBhvr>
                                      <p:tavLst>
                                        <p:tav tm="0">
                                          <p:val>
                                            <p:strVal val="#ppt_y+#ppt_h*1.125000"/>
                                          </p:val>
                                        </p:tav>
                                        <p:tav tm="100000">
                                          <p:val>
                                            <p:strVal val="#ppt_y"/>
                                          </p:val>
                                        </p:tav>
                                      </p:tavLst>
                                    </p:anim>
                                    <p:animEffect transition="in" filter="wipe(up)">
                                      <p:cBhvr>
                                        <p:cTn id="17" dur="500"/>
                                        <p:tgtEl>
                                          <p:spTgt spid="10">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2" presetClass="entr" presetSubtype="4" fill="hold" grpId="0" nodeType="clickEffect">
                                  <p:stCondLst>
                                    <p:cond delay="0"/>
                                  </p:stCondLst>
                                  <p:childTnLst>
                                    <p:set>
                                      <p:cBhvr>
                                        <p:cTn id="21" dur="1" fill="hold">
                                          <p:stCondLst>
                                            <p:cond delay="0"/>
                                          </p:stCondLst>
                                        </p:cTn>
                                        <p:tgtEl>
                                          <p:spTgt spid="10">
                                            <p:txEl>
                                              <p:pRg st="1" end="1"/>
                                            </p:txEl>
                                          </p:spTgt>
                                        </p:tgtEl>
                                        <p:attrNameLst>
                                          <p:attrName>style.visibility</p:attrName>
                                        </p:attrNameLst>
                                      </p:cBhvr>
                                      <p:to>
                                        <p:strVal val="visible"/>
                                      </p:to>
                                    </p:set>
                                    <p:anim calcmode="lin" valueType="num">
                                      <p:cBhvr additive="base">
                                        <p:cTn id="22" dur="500"/>
                                        <p:tgtEl>
                                          <p:spTgt spid="10">
                                            <p:txEl>
                                              <p:pRg st="1" end="1"/>
                                            </p:txEl>
                                          </p:spTgt>
                                        </p:tgtEl>
                                        <p:attrNameLst>
                                          <p:attrName>ppt_y</p:attrName>
                                        </p:attrNameLst>
                                      </p:cBhvr>
                                      <p:tavLst>
                                        <p:tav tm="0">
                                          <p:val>
                                            <p:strVal val="#ppt_y+#ppt_h*1.125000"/>
                                          </p:val>
                                        </p:tav>
                                        <p:tav tm="100000">
                                          <p:val>
                                            <p:strVal val="#ppt_y"/>
                                          </p:val>
                                        </p:tav>
                                      </p:tavLst>
                                    </p:anim>
                                    <p:animEffect transition="in" filter="wipe(up)">
                                      <p:cBhvr>
                                        <p:cTn id="23" dur="500"/>
                                        <p:tgtEl>
                                          <p:spTgt spid="10">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2" presetClass="entr" presetSubtype="4" fill="hold" grpId="0" nodeType="clickEffect">
                                  <p:stCondLst>
                                    <p:cond delay="0"/>
                                  </p:stCondLst>
                                  <p:childTnLst>
                                    <p:set>
                                      <p:cBhvr>
                                        <p:cTn id="27" dur="1" fill="hold">
                                          <p:stCondLst>
                                            <p:cond delay="0"/>
                                          </p:stCondLst>
                                        </p:cTn>
                                        <p:tgtEl>
                                          <p:spTgt spid="10">
                                            <p:txEl>
                                              <p:pRg st="2" end="2"/>
                                            </p:txEl>
                                          </p:spTgt>
                                        </p:tgtEl>
                                        <p:attrNameLst>
                                          <p:attrName>style.visibility</p:attrName>
                                        </p:attrNameLst>
                                      </p:cBhvr>
                                      <p:to>
                                        <p:strVal val="visible"/>
                                      </p:to>
                                    </p:set>
                                    <p:anim calcmode="lin" valueType="num">
                                      <p:cBhvr additive="base">
                                        <p:cTn id="28" dur="500"/>
                                        <p:tgtEl>
                                          <p:spTgt spid="10">
                                            <p:txEl>
                                              <p:pRg st="2" end="2"/>
                                            </p:txEl>
                                          </p:spTgt>
                                        </p:tgtEl>
                                        <p:attrNameLst>
                                          <p:attrName>ppt_y</p:attrName>
                                        </p:attrNameLst>
                                      </p:cBhvr>
                                      <p:tavLst>
                                        <p:tav tm="0">
                                          <p:val>
                                            <p:strVal val="#ppt_y+#ppt_h*1.125000"/>
                                          </p:val>
                                        </p:tav>
                                        <p:tav tm="100000">
                                          <p:val>
                                            <p:strVal val="#ppt_y"/>
                                          </p:val>
                                        </p:tav>
                                      </p:tavLst>
                                    </p:anim>
                                    <p:animEffect transition="in" filter="wipe(up)">
                                      <p:cBhvr>
                                        <p:cTn id="29" dur="500"/>
                                        <p:tgtEl>
                                          <p:spTgt spid="10">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2" presetClass="entr" presetSubtype="4" fill="hold" grpId="0" nodeType="clickEffect">
                                  <p:stCondLst>
                                    <p:cond delay="0"/>
                                  </p:stCondLst>
                                  <p:childTnLst>
                                    <p:set>
                                      <p:cBhvr>
                                        <p:cTn id="33" dur="1" fill="hold">
                                          <p:stCondLst>
                                            <p:cond delay="0"/>
                                          </p:stCondLst>
                                        </p:cTn>
                                        <p:tgtEl>
                                          <p:spTgt spid="10">
                                            <p:txEl>
                                              <p:pRg st="3" end="3"/>
                                            </p:txEl>
                                          </p:spTgt>
                                        </p:tgtEl>
                                        <p:attrNameLst>
                                          <p:attrName>style.visibility</p:attrName>
                                        </p:attrNameLst>
                                      </p:cBhvr>
                                      <p:to>
                                        <p:strVal val="visible"/>
                                      </p:to>
                                    </p:set>
                                    <p:anim calcmode="lin" valueType="num">
                                      <p:cBhvr additive="base">
                                        <p:cTn id="34" dur="500"/>
                                        <p:tgtEl>
                                          <p:spTgt spid="10">
                                            <p:txEl>
                                              <p:pRg st="3" end="3"/>
                                            </p:txEl>
                                          </p:spTgt>
                                        </p:tgtEl>
                                        <p:attrNameLst>
                                          <p:attrName>ppt_y</p:attrName>
                                        </p:attrNameLst>
                                      </p:cBhvr>
                                      <p:tavLst>
                                        <p:tav tm="0">
                                          <p:val>
                                            <p:strVal val="#ppt_y+#ppt_h*1.125000"/>
                                          </p:val>
                                        </p:tav>
                                        <p:tav tm="100000">
                                          <p:val>
                                            <p:strVal val="#ppt_y"/>
                                          </p:val>
                                        </p:tav>
                                      </p:tavLst>
                                    </p:anim>
                                    <p:animEffect transition="in" filter="wipe(up)">
                                      <p:cBhvr>
                                        <p:cTn id="35" dur="500"/>
                                        <p:tgtEl>
                                          <p:spTgt spid="10">
                                            <p:txEl>
                                              <p:pRg st="3" end="3"/>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2" presetClass="entr" presetSubtype="4" fill="hold" grpId="0" nodeType="clickEffect">
                                  <p:stCondLst>
                                    <p:cond delay="0"/>
                                  </p:stCondLst>
                                  <p:childTnLst>
                                    <p:set>
                                      <p:cBhvr>
                                        <p:cTn id="39" dur="1" fill="hold">
                                          <p:stCondLst>
                                            <p:cond delay="0"/>
                                          </p:stCondLst>
                                        </p:cTn>
                                        <p:tgtEl>
                                          <p:spTgt spid="10">
                                            <p:txEl>
                                              <p:pRg st="4" end="4"/>
                                            </p:txEl>
                                          </p:spTgt>
                                        </p:tgtEl>
                                        <p:attrNameLst>
                                          <p:attrName>style.visibility</p:attrName>
                                        </p:attrNameLst>
                                      </p:cBhvr>
                                      <p:to>
                                        <p:strVal val="visible"/>
                                      </p:to>
                                    </p:set>
                                    <p:anim calcmode="lin" valueType="num">
                                      <p:cBhvr additive="base">
                                        <p:cTn id="40" dur="500"/>
                                        <p:tgtEl>
                                          <p:spTgt spid="10">
                                            <p:txEl>
                                              <p:pRg st="4" end="4"/>
                                            </p:txEl>
                                          </p:spTgt>
                                        </p:tgtEl>
                                        <p:attrNameLst>
                                          <p:attrName>ppt_y</p:attrName>
                                        </p:attrNameLst>
                                      </p:cBhvr>
                                      <p:tavLst>
                                        <p:tav tm="0">
                                          <p:val>
                                            <p:strVal val="#ppt_y+#ppt_h*1.125000"/>
                                          </p:val>
                                        </p:tav>
                                        <p:tav tm="100000">
                                          <p:val>
                                            <p:strVal val="#ppt_y"/>
                                          </p:val>
                                        </p:tav>
                                      </p:tavLst>
                                    </p:anim>
                                    <p:animEffect transition="in" filter="wipe(up)">
                                      <p:cBhvr>
                                        <p:cTn id="41" dur="500"/>
                                        <p:tgtEl>
                                          <p:spTgt spid="1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10"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9A6C0-663D-A09D-D411-382B1D49DD2D}"/>
              </a:ext>
            </a:extLst>
          </p:cNvPr>
          <p:cNvSpPr>
            <a:spLocks noGrp="1"/>
          </p:cNvSpPr>
          <p:nvPr>
            <p:ph type="title"/>
          </p:nvPr>
        </p:nvSpPr>
        <p:spPr>
          <a:xfrm>
            <a:off x="914400" y="696869"/>
            <a:ext cx="10511627" cy="1012785"/>
          </a:xfrm>
        </p:spPr>
        <p:txBody>
          <a:bodyPr/>
          <a:lstStyle/>
          <a:p>
            <a:r>
              <a:rPr lang="en-US"/>
              <a:t>Safety and security</a:t>
            </a:r>
          </a:p>
        </p:txBody>
      </p:sp>
      <p:sp>
        <p:nvSpPr>
          <p:cNvPr id="3" name="Content Placeholder 2">
            <a:extLst>
              <a:ext uri="{FF2B5EF4-FFF2-40B4-BE49-F238E27FC236}">
                <a16:creationId xmlns:a16="http://schemas.microsoft.com/office/drawing/2014/main" id="{BCFE4CE2-6871-539E-3333-9E92B23DC1C8}"/>
              </a:ext>
            </a:extLst>
          </p:cNvPr>
          <p:cNvSpPr>
            <a:spLocks noGrp="1"/>
          </p:cNvSpPr>
          <p:nvPr>
            <p:ph sz="quarter" idx="4"/>
          </p:nvPr>
        </p:nvSpPr>
        <p:spPr>
          <a:xfrm>
            <a:off x="245076" y="1718825"/>
            <a:ext cx="7443032" cy="4910233"/>
          </a:xfrm>
        </p:spPr>
        <p:txBody>
          <a:bodyPr vert="horz" lIns="91440" tIns="91440" rIns="91440" bIns="91440" rtlCol="0" anchor="t">
            <a:noAutofit/>
          </a:bodyPr>
          <a:lstStyle/>
          <a:p>
            <a:pPr>
              <a:lnSpc>
                <a:spcPct val="100000"/>
              </a:lnSpc>
            </a:pPr>
            <a:r>
              <a:rPr lang="en-US" sz="1200">
                <a:latin typeface="Avenir Next LT Pro Light"/>
                <a:cs typeface="Arial"/>
              </a:rPr>
              <a:t>Practitioners must support children's emotional wellbeing by providing spaces, that could encourage children to explore, and role play or a quiet space for a child to observe and relax (Brodie, 2024).</a:t>
            </a:r>
            <a:r>
              <a:rPr lang="en-US" sz="1200">
                <a:latin typeface="Avenir Next LT Pro Light"/>
                <a:ea typeface="+mn-lt"/>
                <a:cs typeface="Arial"/>
              </a:rPr>
              <a:t> Practitioners must carry out </a:t>
            </a:r>
            <a:r>
              <a:rPr lang="en-US" sz="1200">
                <a:latin typeface="Avenir Next LT Pro Light"/>
                <a:ea typeface="+mn-lt"/>
                <a:cs typeface="+mn-lt"/>
              </a:rPr>
              <a:t>risk assessments on different aspects such as fire safety, food safety, personal safet, safety on trips out, nappy changing and security of the building, and making important changes for disabled children or children with additional needs (Pilcher,2019).</a:t>
            </a:r>
            <a:br>
              <a:rPr lang="en-US" sz="1200">
                <a:latin typeface="Avenir Next LT Pro Light"/>
                <a:cs typeface="Segoe UI"/>
              </a:rPr>
            </a:br>
            <a:endParaRPr lang="en-US" sz="1200">
              <a:latin typeface="Avenir Next LT Pro Light"/>
              <a:cs typeface="Segoe UI"/>
            </a:endParaRPr>
          </a:p>
          <a:p>
            <a:pPr>
              <a:lnSpc>
                <a:spcPct val="100000"/>
              </a:lnSpc>
            </a:pPr>
            <a:r>
              <a:rPr lang="en-US" sz="1200">
                <a:latin typeface="Avenir Next LT Pro Light"/>
                <a:cs typeface="Segoe UI"/>
              </a:rPr>
              <a:t>Safeguarding is crucial in settings to ensure babies, infants, and young children are protected from harm and promoting their welfare. Children and babys with special needs are more vulnerable to neglect and abuse than older children and rely on adults to recognize signs of harm and take action. Practitioners, midwives, health visitors, have a role to play in ensuring children have the best possible start in life, professionals must have appropriate training, with appropriate policies, and procedures in place to keep children safe (NSPCC,2022).</a:t>
            </a:r>
            <a:endParaRPr lang="en-US" sz="1200">
              <a:latin typeface="Avenir Next LT Pro Light"/>
              <a:cs typeface="Arial"/>
            </a:endParaRPr>
          </a:p>
          <a:p>
            <a:pPr>
              <a:lnSpc>
                <a:spcPct val="100000"/>
              </a:lnSpc>
              <a:spcBef>
                <a:spcPts val="0"/>
              </a:spcBef>
            </a:pPr>
            <a:br>
              <a:rPr lang="en-US" sz="1200">
                <a:latin typeface="Avenir Next LT Pro Light"/>
                <a:cs typeface="Arial"/>
              </a:rPr>
            </a:br>
            <a:r>
              <a:rPr lang="en-US" sz="1200">
                <a:latin typeface="Avenir Next LT Pro Light"/>
                <a:cs typeface="Arial"/>
              </a:rPr>
              <a:t>Relationships are vital to children's security. Bowlby and </a:t>
            </a:r>
            <a:r>
              <a:rPr lang="en-US" sz="1200" err="1">
                <a:latin typeface="Avenir Next LT Pro Light"/>
                <a:cs typeface="Arial"/>
              </a:rPr>
              <a:t>Piklers</a:t>
            </a:r>
            <a:r>
              <a:rPr lang="en-US" sz="1200">
                <a:latin typeface="Avenir Next LT Pro Light"/>
                <a:cs typeface="Arial"/>
              </a:rPr>
              <a:t> attachment theories shows how it can affect a child. Bowlby's attachment theory underpins secure relationships between parents, carers and children. in early childhood settings key workers aim to establish secure attachments with the children they care for. This promotes the child's cognitive and emotional well-being (Brodie, 2024). Pikler s agrees with Bowlby's theory on secure attachment as it emphasizes the importance of healthy attachments between the infant and caregiver for the child's well-being and </a:t>
            </a:r>
            <a:r>
              <a:rPr lang="en-US" sz="1200" err="1">
                <a:latin typeface="Avenir Next LT Pro Light"/>
                <a:cs typeface="Arial"/>
              </a:rPr>
              <a:t>development,Pikler</a:t>
            </a:r>
            <a:r>
              <a:rPr lang="en-US" sz="1200">
                <a:latin typeface="Avenir Next LT Pro Light"/>
                <a:cs typeface="Arial"/>
              </a:rPr>
              <a:t> believed that primary caregiving moments, such as feeding, changing, and bathing, are vital opportunities for building secure and trusting relationships. During these moments, the caregiver should provide respectful and tender care, giving the infant full attention and involving them as an active partner. This approach helps the infant develop a healthy self-image, understand their competencies, and explore their bodily movements and environment without interruption  (Pikler UK Association, n.d.)</a:t>
            </a:r>
            <a:endParaRPr lang="en-US" sz="1200">
              <a:latin typeface="Avenir Next LT Pro Light"/>
              <a:cs typeface="Segoe UI"/>
            </a:endParaRPr>
          </a:p>
        </p:txBody>
      </p:sp>
      <p:sp>
        <p:nvSpPr>
          <p:cNvPr id="4" name="Slide Number Placeholder 3">
            <a:extLst>
              <a:ext uri="{FF2B5EF4-FFF2-40B4-BE49-F238E27FC236}">
                <a16:creationId xmlns:a16="http://schemas.microsoft.com/office/drawing/2014/main" id="{EE09E01D-EBF0-7C1C-26EF-3A34CE7C1407}"/>
              </a:ext>
            </a:extLst>
          </p:cNvPr>
          <p:cNvSpPr>
            <a:spLocks noGrp="1"/>
          </p:cNvSpPr>
          <p:nvPr>
            <p:ph type="sldNum" sz="quarter" idx="10"/>
          </p:nvPr>
        </p:nvSpPr>
        <p:spPr/>
        <p:txBody>
          <a:bodyPr/>
          <a:lstStyle/>
          <a:p>
            <a:fld id="{48F63A3B-78C7-47BE-AE5E-E10140E04643}" type="slidenum">
              <a:rPr lang="en-US" smtClean="0"/>
              <a:pPr/>
              <a:t>8</a:t>
            </a:fld>
            <a:endParaRPr lang="en-US"/>
          </a:p>
        </p:txBody>
      </p:sp>
      <p:pic>
        <p:nvPicPr>
          <p:cNvPr id="5" name="Picture 4" descr="A group of babies holding signs&#10;&#10;Description automatically generated">
            <a:extLst>
              <a:ext uri="{FF2B5EF4-FFF2-40B4-BE49-F238E27FC236}">
                <a16:creationId xmlns:a16="http://schemas.microsoft.com/office/drawing/2014/main" id="{EBEC5356-775B-8BB8-4677-DB0905D596E2}"/>
              </a:ext>
            </a:extLst>
          </p:cNvPr>
          <p:cNvPicPr>
            <a:picLocks noChangeAspect="1"/>
          </p:cNvPicPr>
          <p:nvPr/>
        </p:nvPicPr>
        <p:blipFill>
          <a:blip r:embed="rId2"/>
          <a:stretch>
            <a:fillRect/>
          </a:stretch>
        </p:blipFill>
        <p:spPr>
          <a:xfrm>
            <a:off x="8025158" y="2174789"/>
            <a:ext cx="3566034" cy="2755557"/>
          </a:xfrm>
          <a:prstGeom prst="rect">
            <a:avLst/>
          </a:prstGeom>
        </p:spPr>
      </p:pic>
      <p:sp>
        <p:nvSpPr>
          <p:cNvPr id="6" name="TextBox 5">
            <a:extLst>
              <a:ext uri="{FF2B5EF4-FFF2-40B4-BE49-F238E27FC236}">
                <a16:creationId xmlns:a16="http://schemas.microsoft.com/office/drawing/2014/main" id="{84FD213F-AF4B-C5EA-9DB0-2B416D239133}"/>
              </a:ext>
            </a:extLst>
          </p:cNvPr>
          <p:cNvSpPr txBox="1"/>
          <p:nvPr/>
        </p:nvSpPr>
        <p:spPr>
          <a:xfrm>
            <a:off x="8791210" y="4982072"/>
            <a:ext cx="112648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100">
                <a:solidFill>
                  <a:srgbClr val="2C3E50"/>
                </a:solidFill>
                <a:latin typeface="Roboto"/>
                <a:ea typeface="Roboto"/>
                <a:cs typeface="Roboto"/>
              </a:rPr>
              <a:t>(Cuda, 2018)</a:t>
            </a:r>
            <a:endParaRPr lang="en-US" sz="1100"/>
          </a:p>
        </p:txBody>
      </p:sp>
    </p:spTree>
    <p:extLst>
      <p:ext uri="{BB962C8B-B14F-4D97-AF65-F5344CB8AC3E}">
        <p14:creationId xmlns:p14="http://schemas.microsoft.com/office/powerpoint/2010/main" val="234627655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7"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900" decel="100000" fill="hold"/>
                                        <p:tgtEl>
                                          <p:spTgt spid="3">
                                            <p:txEl>
                                              <p:pRg st="0" end="0"/>
                                            </p:txEl>
                                          </p:spTgt>
                                        </p:tgtEl>
                                        <p:attrNameLst>
                                          <p:attrName>ppt_y</p:attrName>
                                        </p:attrNameLst>
                                      </p:cBhvr>
                                      <p:tavLst>
                                        <p:tav tm="0">
                                          <p:val>
                                            <p:strVal val="#ppt_y+1"/>
                                          </p:val>
                                        </p:tav>
                                        <p:tav tm="100000">
                                          <p:val>
                                            <p:strVal val="#ppt_y-.03"/>
                                          </p:val>
                                        </p:tav>
                                      </p:tavLst>
                                    </p:anim>
                                    <p:anim calcmode="lin" valueType="num">
                                      <p:cBhvr>
                                        <p:cTn id="15" dur="100" accel="100000" fill="hold">
                                          <p:stCondLst>
                                            <p:cond delay="900"/>
                                          </p:stCondLst>
                                        </p:cTn>
                                        <p:tgtEl>
                                          <p:spTgt spid="3">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37"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900" decel="100000" fill="hold"/>
                                        <p:tgtEl>
                                          <p:spTgt spid="3">
                                            <p:txEl>
                                              <p:pRg st="1" end="1"/>
                                            </p:txEl>
                                          </p:spTgt>
                                        </p:tgtEl>
                                        <p:attrNameLst>
                                          <p:attrName>ppt_y</p:attrName>
                                        </p:attrNameLst>
                                      </p:cBhvr>
                                      <p:tavLst>
                                        <p:tav tm="0">
                                          <p:val>
                                            <p:strVal val="#ppt_y+1"/>
                                          </p:val>
                                        </p:tav>
                                        <p:tav tm="100000">
                                          <p:val>
                                            <p:strVal val="#ppt_y-.03"/>
                                          </p:val>
                                        </p:tav>
                                      </p:tavLst>
                                    </p:anim>
                                    <p:anim calcmode="lin" valueType="num">
                                      <p:cBhvr>
                                        <p:cTn id="23" dur="100" accel="100000" fill="hold">
                                          <p:stCondLst>
                                            <p:cond delay="900"/>
                                          </p:stCondLst>
                                        </p:cTn>
                                        <p:tgtEl>
                                          <p:spTgt spid="3">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37"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900" decel="100000" fill="hold"/>
                                        <p:tgtEl>
                                          <p:spTgt spid="3">
                                            <p:txEl>
                                              <p:pRg st="2" end="2"/>
                                            </p:txEl>
                                          </p:spTgt>
                                        </p:tgtEl>
                                        <p:attrNameLst>
                                          <p:attrName>ppt_y</p:attrName>
                                        </p:attrNameLst>
                                      </p:cBhvr>
                                      <p:tavLst>
                                        <p:tav tm="0">
                                          <p:val>
                                            <p:strVal val="#ppt_y+1"/>
                                          </p:val>
                                        </p:tav>
                                        <p:tav tm="100000">
                                          <p:val>
                                            <p:strVal val="#ppt_y-.03"/>
                                          </p:val>
                                        </p:tav>
                                      </p:tavLst>
                                    </p:anim>
                                    <p:anim calcmode="lin" valueType="num">
                                      <p:cBhvr>
                                        <p:cTn id="31" dur="100" accel="100000" fill="hold">
                                          <p:stCondLst>
                                            <p:cond delay="900"/>
                                          </p:stCondLst>
                                        </p:cTn>
                                        <p:tgtEl>
                                          <p:spTgt spid="3">
                                            <p:txEl>
                                              <p:pRg st="2" end="2"/>
                                            </p:txEl>
                                          </p:spTgt>
                                        </p:tgtEl>
                                        <p:attrNameLst>
                                          <p:attrName>ppt_y</p:attrName>
                                        </p:attrNameLst>
                                      </p:cBhvr>
                                      <p:tavLst>
                                        <p:tav tm="0">
                                          <p:val>
                                            <p:strVal val="#ppt_y-.03"/>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5"/>
                                        </p:tgtEl>
                                        <p:attrNameLst>
                                          <p:attrName>style.visibility</p:attrName>
                                        </p:attrNameLst>
                                      </p:cBhvr>
                                      <p:to>
                                        <p:strVal val="visible"/>
                                      </p:to>
                                    </p:set>
                                    <p:anim calcmode="lin" valueType="num">
                                      <p:cBhvr additive="base">
                                        <p:cTn id="36" dur="500" fill="hold"/>
                                        <p:tgtEl>
                                          <p:spTgt spid="5"/>
                                        </p:tgtEl>
                                        <p:attrNameLst>
                                          <p:attrName>ppt_x</p:attrName>
                                        </p:attrNameLst>
                                      </p:cBhvr>
                                      <p:tavLst>
                                        <p:tav tm="0">
                                          <p:val>
                                            <p:strVal val="#ppt_x"/>
                                          </p:val>
                                        </p:tav>
                                        <p:tav tm="100000">
                                          <p:val>
                                            <p:strVal val="#ppt_x"/>
                                          </p:val>
                                        </p:tav>
                                      </p:tavLst>
                                    </p:anim>
                                    <p:anim calcmode="lin" valueType="num">
                                      <p:cBhvr additive="base">
                                        <p:cTn id="37"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146C7-855C-1F2F-B8C7-1A1469E8E131}"/>
              </a:ext>
            </a:extLst>
          </p:cNvPr>
          <p:cNvSpPr>
            <a:spLocks noGrp="1"/>
          </p:cNvSpPr>
          <p:nvPr>
            <p:ph type="title"/>
          </p:nvPr>
        </p:nvSpPr>
        <p:spPr>
          <a:xfrm>
            <a:off x="808661" y="169476"/>
            <a:ext cx="10357666" cy="1438450"/>
          </a:xfrm>
        </p:spPr>
        <p:txBody>
          <a:bodyPr anchor="b">
            <a:normAutofit/>
          </a:bodyPr>
          <a:lstStyle/>
          <a:p>
            <a:r>
              <a:rPr lang="en-US"/>
              <a:t>EFFECTIVE PEDAGOGY</a:t>
            </a:r>
          </a:p>
        </p:txBody>
      </p:sp>
      <p:sp>
        <p:nvSpPr>
          <p:cNvPr id="3" name="Content Placeholder 2">
            <a:extLst>
              <a:ext uri="{FF2B5EF4-FFF2-40B4-BE49-F238E27FC236}">
                <a16:creationId xmlns:a16="http://schemas.microsoft.com/office/drawing/2014/main" id="{5CDDF9E8-70B0-35AB-6271-10F7E7544315}"/>
              </a:ext>
            </a:extLst>
          </p:cNvPr>
          <p:cNvSpPr>
            <a:spLocks noGrp="1"/>
          </p:cNvSpPr>
          <p:nvPr>
            <p:ph sz="half" idx="1"/>
          </p:nvPr>
        </p:nvSpPr>
        <p:spPr>
          <a:xfrm>
            <a:off x="699706" y="1772164"/>
            <a:ext cx="5283343" cy="4929960"/>
          </a:xfrm>
        </p:spPr>
        <p:txBody>
          <a:bodyPr vert="horz" lIns="91440" tIns="0" rIns="91440" bIns="0" rtlCol="0" anchor="t">
            <a:noAutofit/>
          </a:bodyPr>
          <a:lstStyle/>
          <a:p>
            <a:pPr>
              <a:lnSpc>
                <a:spcPct val="120000"/>
              </a:lnSpc>
            </a:pPr>
            <a:r>
              <a:rPr lang="en-US" sz="1200">
                <a:latin typeface="Avenir Next LT Pro Light"/>
                <a:cs typeface="Arial"/>
              </a:rPr>
              <a:t>To achieve exceptional care giving standards, the care giver needs to consider the style of teaching and learning environments. </a:t>
            </a:r>
          </a:p>
          <a:p>
            <a:pPr>
              <a:lnSpc>
                <a:spcPct val="120000"/>
              </a:lnSpc>
            </a:pPr>
            <a:r>
              <a:rPr lang="en-US" sz="1200">
                <a:latin typeface="Avenir Next LT Pro Light"/>
                <a:cs typeface="Arial"/>
              </a:rPr>
              <a:t>''Bronfenbrenner (1977) suggested that the child’s environment is a nested arrangement of structures'' </a:t>
            </a:r>
            <a:r>
              <a:rPr lang="en-US" sz="1200">
                <a:solidFill>
                  <a:srgbClr val="2C3E50"/>
                </a:solidFill>
                <a:latin typeface="Avenir Next LT Pro Light"/>
                <a:ea typeface="Roboto"/>
                <a:cs typeface="Roboto"/>
              </a:rPr>
              <a:t>(Educational Psyche, 2024)</a:t>
            </a:r>
          </a:p>
          <a:p>
            <a:pPr>
              <a:lnSpc>
                <a:spcPct val="120000"/>
              </a:lnSpc>
            </a:pPr>
            <a:r>
              <a:rPr lang="en-US" sz="1200">
                <a:latin typeface="Avenir Next LT Pro Light"/>
                <a:cs typeface="Arial"/>
              </a:rPr>
              <a:t>Enabling environments are essential to support a child's cognitive,physical, social, and emotional well-being, known as the holistic approach. Using both outdoor spaces and indoor resources which support each aspect of a child' development. Labelling resource boxes with pictures to help children chose activities they want to play with supports children's imagination, health and well-being (Brodie,2024). </a:t>
            </a:r>
          </a:p>
          <a:p>
            <a:pPr>
              <a:lnSpc>
                <a:spcPct val="120000"/>
              </a:lnSpc>
            </a:pPr>
            <a:r>
              <a:rPr lang="en-US" sz="1200">
                <a:latin typeface="Avenir Next LT Pro Light"/>
                <a:cs typeface="Arial"/>
              </a:rPr>
              <a:t>A child-centered approach involves observing the child's likes, dislikes, and needs, creating activities based on what they like, regularly changing to new activities to keep them interested, making more space, and using different materials (Brodie, 2024). </a:t>
            </a:r>
          </a:p>
          <a:p>
            <a:pPr>
              <a:lnSpc>
                <a:spcPct val="120000"/>
              </a:lnSpc>
            </a:pPr>
            <a:r>
              <a:rPr lang="en-US" sz="1200">
                <a:latin typeface="Avenir Next LT Pro Light"/>
                <a:cs typeface="Arial"/>
              </a:rPr>
              <a:t>Enabling environments encourage communication with practitioners and friends, helping build positive relationships and feeling secure.  (Brodie,2024).</a:t>
            </a:r>
          </a:p>
          <a:p>
            <a:pPr>
              <a:lnSpc>
                <a:spcPct val="120000"/>
              </a:lnSpc>
            </a:pPr>
            <a:endParaRPr lang="en-US" sz="1000"/>
          </a:p>
          <a:p>
            <a:pPr>
              <a:lnSpc>
                <a:spcPct val="120000"/>
              </a:lnSpc>
            </a:pPr>
            <a:endParaRPr lang="en-US" sz="1000"/>
          </a:p>
        </p:txBody>
      </p:sp>
      <p:pic>
        <p:nvPicPr>
          <p:cNvPr id="4" name="Picture 3" descr="A person and children sitting on the floor&#10;&#10;Description automatically generated">
            <a:extLst>
              <a:ext uri="{FF2B5EF4-FFF2-40B4-BE49-F238E27FC236}">
                <a16:creationId xmlns:a16="http://schemas.microsoft.com/office/drawing/2014/main" id="{F347F3D6-BA51-54BA-215D-F6C4810DE739}"/>
              </a:ext>
            </a:extLst>
          </p:cNvPr>
          <p:cNvPicPr>
            <a:picLocks noChangeAspect="1"/>
          </p:cNvPicPr>
          <p:nvPr/>
        </p:nvPicPr>
        <p:blipFill>
          <a:blip r:embed="rId2"/>
          <a:srcRect r="29255" b="1"/>
          <a:stretch/>
        </p:blipFill>
        <p:spPr>
          <a:xfrm>
            <a:off x="6293718" y="2019299"/>
            <a:ext cx="5027954" cy="4157663"/>
          </a:xfrm>
          <a:prstGeom prst="rect">
            <a:avLst/>
          </a:prstGeom>
          <a:noFill/>
        </p:spPr>
      </p:pic>
      <p:sp>
        <p:nvSpPr>
          <p:cNvPr id="15" name="Date Placeholder 4">
            <a:extLst>
              <a:ext uri="{FF2B5EF4-FFF2-40B4-BE49-F238E27FC236}">
                <a16:creationId xmlns:a16="http://schemas.microsoft.com/office/drawing/2014/main" id="{996D87F3-9EC9-0512-41B9-28742A9DB7CC}"/>
              </a:ext>
            </a:extLst>
          </p:cNvPr>
          <p:cNvSpPr>
            <a:spLocks noGrp="1"/>
          </p:cNvSpPr>
          <p:nvPr>
            <p:ph type="dt" sz="half" idx="10"/>
          </p:nvPr>
        </p:nvSpPr>
        <p:spPr>
          <a:xfrm>
            <a:off x="795014" y="6342042"/>
            <a:ext cx="2743200" cy="365125"/>
          </a:xfrm>
        </p:spPr>
        <p:txBody>
          <a:bodyPr/>
          <a:lstStyle/>
          <a:p>
            <a:pPr>
              <a:spcAft>
                <a:spcPts val="600"/>
              </a:spcAft>
            </a:pPr>
            <a:fld id="{3992ECB1-737A-4B91-A154-C99DB845589A}" type="datetime1">
              <a:pPr>
                <a:spcAft>
                  <a:spcPts val="600"/>
                </a:spcAft>
              </a:pPr>
              <a:t>1/17/2025</a:t>
            </a:fld>
            <a:endParaRPr lang="en-US"/>
          </a:p>
        </p:txBody>
      </p:sp>
      <p:sp>
        <p:nvSpPr>
          <p:cNvPr id="16" name="Footer Placeholder 5">
            <a:extLst>
              <a:ext uri="{FF2B5EF4-FFF2-40B4-BE49-F238E27FC236}">
                <a16:creationId xmlns:a16="http://schemas.microsoft.com/office/drawing/2014/main" id="{E6715EFF-7538-19AB-E9FC-680263E67CED}"/>
              </a:ext>
            </a:extLst>
          </p:cNvPr>
          <p:cNvSpPr>
            <a:spLocks noGrp="1"/>
          </p:cNvSpPr>
          <p:nvPr>
            <p:ph type="ftr" sz="quarter" idx="11"/>
          </p:nvPr>
        </p:nvSpPr>
        <p:spPr>
          <a:xfrm>
            <a:off x="7696200" y="6342042"/>
            <a:ext cx="3470128" cy="365125"/>
          </a:xfrm>
        </p:spPr>
        <p:txBody>
          <a:bodyPr/>
          <a:lstStyle/>
          <a:p>
            <a:pPr>
              <a:spcAft>
                <a:spcPts val="600"/>
              </a:spcAft>
            </a:pPr>
            <a:r>
              <a:rPr lang="en-US"/>
              <a:t>
              </a:t>
            </a:r>
          </a:p>
        </p:txBody>
      </p:sp>
      <p:sp>
        <p:nvSpPr>
          <p:cNvPr id="17" name="Slide Number Placeholder 6">
            <a:extLst>
              <a:ext uri="{FF2B5EF4-FFF2-40B4-BE49-F238E27FC236}">
                <a16:creationId xmlns:a16="http://schemas.microsoft.com/office/drawing/2014/main" id="{18FDE478-56CC-11BB-E79D-C1E3CB7A95B0}"/>
              </a:ext>
            </a:extLst>
          </p:cNvPr>
          <p:cNvSpPr>
            <a:spLocks noGrp="1"/>
          </p:cNvSpPr>
          <p:nvPr>
            <p:ph type="sldNum" sz="quarter" idx="12"/>
          </p:nvPr>
        </p:nvSpPr>
        <p:spPr>
          <a:xfrm>
            <a:off x="11166329" y="6342042"/>
            <a:ext cx="526228" cy="365125"/>
          </a:xfrm>
        </p:spPr>
        <p:txBody>
          <a:bodyPr/>
          <a:lstStyle/>
          <a:p>
            <a:pPr>
              <a:spcAft>
                <a:spcPts val="600"/>
              </a:spcAft>
            </a:pPr>
            <a:fld id="{8DFDE724-0293-4953-AE9D-4D814FA589B0}" type="slidenum">
              <a:rPr lang="en-US" dirty="0"/>
              <a:pPr>
                <a:spcAft>
                  <a:spcPts val="600"/>
                </a:spcAft>
              </a:pPr>
              <a:t>9</a:t>
            </a:fld>
            <a:endParaRPr lang="en-US"/>
          </a:p>
        </p:txBody>
      </p:sp>
      <p:sp>
        <p:nvSpPr>
          <p:cNvPr id="5" name="TextBox 4">
            <a:extLst>
              <a:ext uri="{FF2B5EF4-FFF2-40B4-BE49-F238E27FC236}">
                <a16:creationId xmlns:a16="http://schemas.microsoft.com/office/drawing/2014/main" id="{47221FE7-E3A3-EB8D-7CB1-80DADFB98083}"/>
              </a:ext>
            </a:extLst>
          </p:cNvPr>
          <p:cNvSpPr txBox="1"/>
          <p:nvPr/>
        </p:nvSpPr>
        <p:spPr>
          <a:xfrm>
            <a:off x="8431200" y="6196427"/>
            <a:ext cx="2314388"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50">
                <a:solidFill>
                  <a:srgbClr val="2C3E50"/>
                </a:solidFill>
                <a:latin typeface="Roboto"/>
                <a:ea typeface="Roboto"/>
                <a:cs typeface="Roboto"/>
              </a:rPr>
              <a:t> (Lead Institute, 2022)</a:t>
            </a:r>
            <a:endParaRPr lang="en-US" sz="1050"/>
          </a:p>
        </p:txBody>
      </p:sp>
    </p:spTree>
    <p:extLst>
      <p:ext uri="{BB962C8B-B14F-4D97-AF65-F5344CB8AC3E}">
        <p14:creationId xmlns:p14="http://schemas.microsoft.com/office/powerpoint/2010/main" val="187008343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55" presetClass="entr" presetSubtype="0" fill="hold" nodeType="clickEffect">
                                  <p:stCondLst>
                                    <p:cond delay="0"/>
                                  </p:stCondLst>
                                  <p:childTnLst>
                                    <p:set>
                                      <p:cBhvr>
                                        <p:cTn id="40" dur="1" fill="hold">
                                          <p:stCondLst>
                                            <p:cond delay="0"/>
                                          </p:stCondLst>
                                        </p:cTn>
                                        <p:tgtEl>
                                          <p:spTgt spid="4"/>
                                        </p:tgtEl>
                                        <p:attrNameLst>
                                          <p:attrName>style.visibility</p:attrName>
                                        </p:attrNameLst>
                                      </p:cBhvr>
                                      <p:to>
                                        <p:strVal val="visible"/>
                                      </p:to>
                                    </p:set>
                                    <p:anim calcmode="lin" valueType="num">
                                      <p:cBhvr>
                                        <p:cTn id="41" dur="1000" fill="hold"/>
                                        <p:tgtEl>
                                          <p:spTgt spid="4"/>
                                        </p:tgtEl>
                                        <p:attrNameLst>
                                          <p:attrName>ppt_w</p:attrName>
                                        </p:attrNameLst>
                                      </p:cBhvr>
                                      <p:tavLst>
                                        <p:tav tm="0">
                                          <p:val>
                                            <p:strVal val="#ppt_w*0.70"/>
                                          </p:val>
                                        </p:tav>
                                        <p:tav tm="100000">
                                          <p:val>
                                            <p:strVal val="#ppt_w"/>
                                          </p:val>
                                        </p:tav>
                                      </p:tavLst>
                                    </p:anim>
                                    <p:anim calcmode="lin" valueType="num">
                                      <p:cBhvr>
                                        <p:cTn id="42" dur="1000" fill="hold"/>
                                        <p:tgtEl>
                                          <p:spTgt spid="4"/>
                                        </p:tgtEl>
                                        <p:attrNameLst>
                                          <p:attrName>ppt_h</p:attrName>
                                        </p:attrNameLst>
                                      </p:cBhvr>
                                      <p:tavLst>
                                        <p:tav tm="0">
                                          <p:val>
                                            <p:strVal val="#ppt_h"/>
                                          </p:val>
                                        </p:tav>
                                        <p:tav tm="100000">
                                          <p:val>
                                            <p:strVal val="#ppt_h"/>
                                          </p:val>
                                        </p:tav>
                                      </p:tavLst>
                                    </p:anim>
                                    <p:animEffect transition="in" filter="fade">
                                      <p:cBhvr>
                                        <p:cTn id="43"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E8954-9BCB-7FD9-A210-38DC54382D45}"/>
              </a:ext>
            </a:extLst>
          </p:cNvPr>
          <p:cNvSpPr>
            <a:spLocks noGrp="1"/>
          </p:cNvSpPr>
          <p:nvPr>
            <p:ph type="title"/>
          </p:nvPr>
        </p:nvSpPr>
        <p:spPr>
          <a:xfrm>
            <a:off x="2925105" y="202598"/>
            <a:ext cx="7965461" cy="994164"/>
          </a:xfrm>
        </p:spPr>
        <p:txBody>
          <a:bodyPr/>
          <a:lstStyle/>
          <a:p>
            <a:r>
              <a:rPr lang="en-US">
                <a:ea typeface="Calibri Light"/>
                <a:cs typeface="Arial"/>
              </a:rPr>
              <a:t>Learning </a:t>
            </a:r>
            <a:r>
              <a:rPr lang="en-US" err="1">
                <a:ea typeface="Calibri Light"/>
                <a:cs typeface="Arial"/>
              </a:rPr>
              <a:t>EnviroNments</a:t>
            </a:r>
            <a:endParaRPr lang="en-US" err="1">
              <a:ea typeface="Calibri Light"/>
            </a:endParaRPr>
          </a:p>
        </p:txBody>
      </p:sp>
      <p:sp>
        <p:nvSpPr>
          <p:cNvPr id="3" name="Content Placeholder 2">
            <a:extLst>
              <a:ext uri="{FF2B5EF4-FFF2-40B4-BE49-F238E27FC236}">
                <a16:creationId xmlns:a16="http://schemas.microsoft.com/office/drawing/2014/main" id="{75111C33-898C-4414-4665-5136EB6FC126}"/>
              </a:ext>
            </a:extLst>
          </p:cNvPr>
          <p:cNvSpPr>
            <a:spLocks noGrp="1"/>
          </p:cNvSpPr>
          <p:nvPr>
            <p:ph sz="half" idx="2"/>
          </p:nvPr>
        </p:nvSpPr>
        <p:spPr>
          <a:xfrm>
            <a:off x="6703766" y="931253"/>
            <a:ext cx="4725888" cy="5458505"/>
          </a:xfrm>
        </p:spPr>
        <p:txBody>
          <a:bodyPr vert="horz" lIns="91440" tIns="0" rIns="91440" bIns="0" rtlCol="0" anchor="t">
            <a:normAutofit lnSpcReduction="10000"/>
          </a:bodyPr>
          <a:lstStyle/>
          <a:p>
            <a:endParaRPr lang="en-US"/>
          </a:p>
          <a:p>
            <a:pPr>
              <a:buNone/>
            </a:pPr>
            <a:r>
              <a:rPr lang="en-US" sz="1400">
                <a:solidFill>
                  <a:srgbClr val="0E101A"/>
                </a:solidFill>
                <a:latin typeface="Avenir Next LT Pro Light"/>
                <a:ea typeface="+mn-lt"/>
                <a:cs typeface="+mn-lt"/>
              </a:rPr>
              <a:t>Practitioners should create a learning environment that helps develop positive relationships, exploration, and learning among infants and toddlers. Positive learning environments show the importance of understanding each child's interests, weaknesses, and strengths (Virtual Lab School,2023). An </a:t>
            </a:r>
            <a:r>
              <a:rPr lang="en-US" sz="1400" err="1">
                <a:solidFill>
                  <a:srgbClr val="0E101A"/>
                </a:solidFill>
                <a:latin typeface="Avenir Next LT Pro Light"/>
                <a:ea typeface="+mn-lt"/>
                <a:cs typeface="+mn-lt"/>
              </a:rPr>
              <a:t>organised</a:t>
            </a:r>
            <a:r>
              <a:rPr lang="en-US" sz="1400">
                <a:solidFill>
                  <a:srgbClr val="0E101A"/>
                </a:solidFill>
                <a:latin typeface="Avenir Next LT Pro Light"/>
                <a:ea typeface="+mn-lt"/>
                <a:cs typeface="+mn-lt"/>
              </a:rPr>
              <a:t> environment can help meet the child's basic needs.  (Weinberg,2011). Using the environment to support infants' and toddlers' development helps caregivers focus on providing specific experiences and help children explore with their whole body; this promotes the freedom to move around using their initiative whilst making the environment a place to explore and have fun, the most critical aspect is having the proper health and safety. (Virtual lab school,2023). T</a:t>
            </a:r>
            <a:r>
              <a:rPr lang="en-US" sz="1400">
                <a:solidFill>
                  <a:srgbClr val="000000"/>
                </a:solidFill>
                <a:latin typeface="Avenir Next LT Pro Light"/>
                <a:ea typeface="+mn-lt"/>
                <a:cs typeface="+mn-lt"/>
              </a:rPr>
              <a:t>o achieve exceptional care giving standards, the care giver needs to consider the different environments.</a:t>
            </a:r>
          </a:p>
          <a:p>
            <a:pPr>
              <a:buNone/>
            </a:pPr>
            <a:endParaRPr lang="en-US" sz="2000">
              <a:solidFill>
                <a:srgbClr val="0E101A"/>
              </a:solidFill>
            </a:endParaRPr>
          </a:p>
          <a:p>
            <a:pPr>
              <a:buFont typeface="Arial"/>
              <a:buChar char="•"/>
            </a:pPr>
            <a:endParaRPr lang="en-US"/>
          </a:p>
          <a:p>
            <a:pPr marL="0" indent="0">
              <a:buNone/>
            </a:pPr>
            <a:endParaRPr lang="en-US" sz="2000">
              <a:ea typeface="Calibri"/>
              <a:cs typeface="Calibri"/>
            </a:endParaRPr>
          </a:p>
          <a:p>
            <a:endParaRPr lang="en-US" sz="2000">
              <a:ea typeface="+mn-lt"/>
              <a:cs typeface="+mn-lt"/>
            </a:endParaRPr>
          </a:p>
          <a:p>
            <a:pPr>
              <a:buClr>
                <a:srgbClr val="1287C3"/>
              </a:buClr>
            </a:pPr>
            <a:endParaRPr lang="en-US" sz="2000">
              <a:ea typeface="+mn-lt"/>
              <a:cs typeface="+mn-lt"/>
            </a:endParaRPr>
          </a:p>
          <a:p>
            <a:pPr>
              <a:buClr>
                <a:srgbClr val="1287C3"/>
              </a:buClr>
            </a:pPr>
            <a:endParaRPr lang="en-US">
              <a:ea typeface="+mn-lt"/>
              <a:cs typeface="+mn-lt"/>
            </a:endParaRPr>
          </a:p>
          <a:p>
            <a:pPr>
              <a:buClr>
                <a:srgbClr val="1287C3"/>
              </a:buClr>
            </a:pPr>
            <a:endParaRPr lang="en-US">
              <a:ea typeface="+mn-lt"/>
              <a:cs typeface="+mn-lt"/>
            </a:endParaRPr>
          </a:p>
          <a:p>
            <a:pPr>
              <a:buClr>
                <a:srgbClr val="1287C3"/>
              </a:buClr>
            </a:pPr>
            <a:endParaRPr lang="en-US">
              <a:ea typeface="Calibri" panose="020F0502020204030204"/>
              <a:cs typeface="Calibri" panose="020F0502020204030204"/>
            </a:endParaRPr>
          </a:p>
          <a:p>
            <a:pPr>
              <a:buClr>
                <a:srgbClr val="1287C3"/>
              </a:buClr>
            </a:pPr>
            <a:endParaRPr lang="en-US">
              <a:ea typeface="Calibri" panose="020F0502020204030204"/>
              <a:cs typeface="Calibri" panose="020F0502020204030204"/>
            </a:endParaRPr>
          </a:p>
          <a:p>
            <a:pPr>
              <a:buClr>
                <a:srgbClr val="1287C3"/>
              </a:buClr>
            </a:pPr>
            <a:endParaRPr lang="en-US">
              <a:ea typeface="Calibri" panose="020F0502020204030204"/>
              <a:cs typeface="Calibri" panose="020F0502020204030204"/>
            </a:endParaRPr>
          </a:p>
          <a:p>
            <a:pPr marL="0" indent="0">
              <a:buClr>
                <a:srgbClr val="1287C3"/>
              </a:buClr>
              <a:buNone/>
            </a:pPr>
            <a:endParaRPr lang="en-US">
              <a:ea typeface="Calibri" panose="020F0502020204030204"/>
              <a:cs typeface="Calibri" panose="020F0502020204030204"/>
            </a:endParaRPr>
          </a:p>
        </p:txBody>
      </p:sp>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0"/>
          </p:nvPr>
        </p:nvSpPr>
        <p:spPr/>
        <p:txBody>
          <a:bodyPr/>
          <a:lstStyle/>
          <a:p>
            <a:fld id="{48F63A3B-78C7-47BE-AE5E-E10140E04643}" type="slidenum">
              <a:rPr lang="en-US" smtClean="0"/>
              <a:pPr/>
              <a:t>10</a:t>
            </a:fld>
            <a:endParaRPr lang="en-US"/>
          </a:p>
        </p:txBody>
      </p:sp>
      <p:pic>
        <p:nvPicPr>
          <p:cNvPr id="4" name="Picture 3" descr="A room with a group of shelves and a tree&#10;&#10;Description automatically generated">
            <a:extLst>
              <a:ext uri="{FF2B5EF4-FFF2-40B4-BE49-F238E27FC236}">
                <a16:creationId xmlns:a16="http://schemas.microsoft.com/office/drawing/2014/main" id="{3EEF7710-38F0-1623-703A-16592E8442D5}"/>
              </a:ext>
            </a:extLst>
          </p:cNvPr>
          <p:cNvPicPr>
            <a:picLocks noChangeAspect="1"/>
          </p:cNvPicPr>
          <p:nvPr/>
        </p:nvPicPr>
        <p:blipFill>
          <a:blip r:embed="rId3"/>
          <a:stretch>
            <a:fillRect/>
          </a:stretch>
        </p:blipFill>
        <p:spPr>
          <a:xfrm>
            <a:off x="-4391" y="1194903"/>
            <a:ext cx="3443304" cy="2568714"/>
          </a:xfrm>
          <a:prstGeom prst="rect">
            <a:avLst/>
          </a:prstGeom>
        </p:spPr>
      </p:pic>
      <p:sp>
        <p:nvSpPr>
          <p:cNvPr id="5" name="TextBox 4">
            <a:extLst>
              <a:ext uri="{FF2B5EF4-FFF2-40B4-BE49-F238E27FC236}">
                <a16:creationId xmlns:a16="http://schemas.microsoft.com/office/drawing/2014/main" id="{16AF74E0-9192-796D-4C7C-DF2B777DF7B4}"/>
              </a:ext>
            </a:extLst>
          </p:cNvPr>
          <p:cNvSpPr txBox="1"/>
          <p:nvPr/>
        </p:nvSpPr>
        <p:spPr>
          <a:xfrm>
            <a:off x="1072" y="3757864"/>
            <a:ext cx="2826319"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00">
                <a:solidFill>
                  <a:srgbClr val="2C3E50"/>
                </a:solidFill>
                <a:latin typeface="Roboto"/>
                <a:ea typeface="Roboto"/>
                <a:cs typeface="Roboto"/>
              </a:rPr>
              <a:t>(Theempowerededucatoronline.com, 2025)</a:t>
            </a:r>
            <a:endParaRPr lang="en-US" sz="1000"/>
          </a:p>
        </p:txBody>
      </p:sp>
      <p:pic>
        <p:nvPicPr>
          <p:cNvPr id="6" name="Picture 5" descr="Pillows on a blanket in a corner&#10;&#10;Description automatically generated">
            <a:extLst>
              <a:ext uri="{FF2B5EF4-FFF2-40B4-BE49-F238E27FC236}">
                <a16:creationId xmlns:a16="http://schemas.microsoft.com/office/drawing/2014/main" id="{71AA0514-F837-B83E-9178-021CE0A43181}"/>
              </a:ext>
            </a:extLst>
          </p:cNvPr>
          <p:cNvPicPr>
            <a:picLocks noChangeAspect="1"/>
          </p:cNvPicPr>
          <p:nvPr/>
        </p:nvPicPr>
        <p:blipFill>
          <a:blip r:embed="rId4"/>
          <a:stretch>
            <a:fillRect/>
          </a:stretch>
        </p:blipFill>
        <p:spPr>
          <a:xfrm>
            <a:off x="3729165" y="1845276"/>
            <a:ext cx="2365290" cy="3157152"/>
          </a:xfrm>
          <a:prstGeom prst="rect">
            <a:avLst/>
          </a:prstGeom>
        </p:spPr>
      </p:pic>
      <p:sp>
        <p:nvSpPr>
          <p:cNvPr id="7" name="TextBox 6">
            <a:extLst>
              <a:ext uri="{FF2B5EF4-FFF2-40B4-BE49-F238E27FC236}">
                <a16:creationId xmlns:a16="http://schemas.microsoft.com/office/drawing/2014/main" id="{A4B5BF94-7AC2-103E-6B15-DA6D1170E0EB}"/>
              </a:ext>
            </a:extLst>
          </p:cNvPr>
          <p:cNvSpPr txBox="1"/>
          <p:nvPr/>
        </p:nvSpPr>
        <p:spPr>
          <a:xfrm>
            <a:off x="3882934" y="5003264"/>
            <a:ext cx="2208195"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50">
                <a:solidFill>
                  <a:srgbClr val="2C3E50"/>
                </a:solidFill>
                <a:latin typeface="Roboto"/>
                <a:ea typeface="Roboto"/>
                <a:cs typeface="Roboto"/>
              </a:rPr>
              <a:t>(The Empowered Educator, 2020)</a:t>
            </a:r>
            <a:endParaRPr lang="en-US" sz="1050"/>
          </a:p>
        </p:txBody>
      </p:sp>
      <p:pic>
        <p:nvPicPr>
          <p:cNvPr id="8" name="Picture 7" descr="A rug with toys on it&#10;&#10;Description automatically generated">
            <a:extLst>
              <a:ext uri="{FF2B5EF4-FFF2-40B4-BE49-F238E27FC236}">
                <a16:creationId xmlns:a16="http://schemas.microsoft.com/office/drawing/2014/main" id="{D8ACF75E-BA69-82B9-CACB-6F4DE29C6997}"/>
              </a:ext>
            </a:extLst>
          </p:cNvPr>
          <p:cNvPicPr>
            <a:picLocks noChangeAspect="1"/>
          </p:cNvPicPr>
          <p:nvPr/>
        </p:nvPicPr>
        <p:blipFill>
          <a:blip r:embed="rId5"/>
          <a:stretch>
            <a:fillRect/>
          </a:stretch>
        </p:blipFill>
        <p:spPr>
          <a:xfrm>
            <a:off x="691462" y="4048897"/>
            <a:ext cx="1840128" cy="2539314"/>
          </a:xfrm>
          <a:prstGeom prst="rect">
            <a:avLst/>
          </a:prstGeom>
        </p:spPr>
      </p:pic>
      <p:sp>
        <p:nvSpPr>
          <p:cNvPr id="9" name="TextBox 8">
            <a:extLst>
              <a:ext uri="{FF2B5EF4-FFF2-40B4-BE49-F238E27FC236}">
                <a16:creationId xmlns:a16="http://schemas.microsoft.com/office/drawing/2014/main" id="{2CB240FD-CC0B-ED2B-1A32-44D2BAA5B1BD}"/>
              </a:ext>
            </a:extLst>
          </p:cNvPr>
          <p:cNvSpPr txBox="1"/>
          <p:nvPr/>
        </p:nvSpPr>
        <p:spPr>
          <a:xfrm>
            <a:off x="482611" y="6594697"/>
            <a:ext cx="2743199"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00">
                <a:solidFill>
                  <a:srgbClr val="2C3E50"/>
                </a:solidFill>
                <a:latin typeface="Roboto"/>
                <a:ea typeface="Roboto"/>
                <a:cs typeface="Roboto"/>
              </a:rPr>
              <a:t>(The Empowered Educator, 2020)</a:t>
            </a:r>
            <a:endParaRPr lang="en-US" sz="1000"/>
          </a:p>
        </p:txBody>
      </p:sp>
    </p:spTree>
    <p:extLst>
      <p:ext uri="{BB962C8B-B14F-4D97-AF65-F5344CB8AC3E}">
        <p14:creationId xmlns:p14="http://schemas.microsoft.com/office/powerpoint/2010/main" val="68568106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31"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 calcmode="lin" valueType="num">
                                      <p:cBhvr>
                                        <p:cTn id="17" dur="1000" fill="hold"/>
                                        <p:tgtEl>
                                          <p:spTgt spid="4"/>
                                        </p:tgtEl>
                                        <p:attrNameLst>
                                          <p:attrName>ppt_w</p:attrName>
                                        </p:attrNameLst>
                                      </p:cBhvr>
                                      <p:tavLst>
                                        <p:tav tm="0">
                                          <p:val>
                                            <p:fltVal val="0"/>
                                          </p:val>
                                        </p:tav>
                                        <p:tav tm="100000">
                                          <p:val>
                                            <p:strVal val="#ppt_w"/>
                                          </p:val>
                                        </p:tav>
                                      </p:tavLst>
                                    </p:anim>
                                    <p:anim calcmode="lin" valueType="num">
                                      <p:cBhvr>
                                        <p:cTn id="18" dur="1000" fill="hold"/>
                                        <p:tgtEl>
                                          <p:spTgt spid="4"/>
                                        </p:tgtEl>
                                        <p:attrNameLst>
                                          <p:attrName>ppt_h</p:attrName>
                                        </p:attrNameLst>
                                      </p:cBhvr>
                                      <p:tavLst>
                                        <p:tav tm="0">
                                          <p:val>
                                            <p:fltVal val="0"/>
                                          </p:val>
                                        </p:tav>
                                        <p:tav tm="100000">
                                          <p:val>
                                            <p:strVal val="#ppt_h"/>
                                          </p:val>
                                        </p:tav>
                                      </p:tavLst>
                                    </p:anim>
                                    <p:anim calcmode="lin" valueType="num">
                                      <p:cBhvr>
                                        <p:cTn id="19" dur="1000" fill="hold"/>
                                        <p:tgtEl>
                                          <p:spTgt spid="4"/>
                                        </p:tgtEl>
                                        <p:attrNameLst>
                                          <p:attrName>style.rotation</p:attrName>
                                        </p:attrNameLst>
                                      </p:cBhvr>
                                      <p:tavLst>
                                        <p:tav tm="0">
                                          <p:val>
                                            <p:fltVal val="90"/>
                                          </p:val>
                                        </p:tav>
                                        <p:tav tm="100000">
                                          <p:val>
                                            <p:fltVal val="0"/>
                                          </p:val>
                                        </p:tav>
                                      </p:tavLst>
                                    </p:anim>
                                    <p:animEffect transition="in" filter="fade">
                                      <p:cBhvr>
                                        <p:cTn id="20" dur="1000"/>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31" presetClass="entr" presetSubtype="0"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p:cTn id="25" dur="1000" fill="hold"/>
                                        <p:tgtEl>
                                          <p:spTgt spid="6"/>
                                        </p:tgtEl>
                                        <p:attrNameLst>
                                          <p:attrName>ppt_w</p:attrName>
                                        </p:attrNameLst>
                                      </p:cBhvr>
                                      <p:tavLst>
                                        <p:tav tm="0">
                                          <p:val>
                                            <p:fltVal val="0"/>
                                          </p:val>
                                        </p:tav>
                                        <p:tav tm="100000">
                                          <p:val>
                                            <p:strVal val="#ppt_w"/>
                                          </p:val>
                                        </p:tav>
                                      </p:tavLst>
                                    </p:anim>
                                    <p:anim calcmode="lin" valueType="num">
                                      <p:cBhvr>
                                        <p:cTn id="26" dur="1000" fill="hold"/>
                                        <p:tgtEl>
                                          <p:spTgt spid="6"/>
                                        </p:tgtEl>
                                        <p:attrNameLst>
                                          <p:attrName>ppt_h</p:attrName>
                                        </p:attrNameLst>
                                      </p:cBhvr>
                                      <p:tavLst>
                                        <p:tav tm="0">
                                          <p:val>
                                            <p:fltVal val="0"/>
                                          </p:val>
                                        </p:tav>
                                        <p:tav tm="100000">
                                          <p:val>
                                            <p:strVal val="#ppt_h"/>
                                          </p:val>
                                        </p:tav>
                                      </p:tavLst>
                                    </p:anim>
                                    <p:anim calcmode="lin" valueType="num">
                                      <p:cBhvr>
                                        <p:cTn id="27" dur="1000" fill="hold"/>
                                        <p:tgtEl>
                                          <p:spTgt spid="6"/>
                                        </p:tgtEl>
                                        <p:attrNameLst>
                                          <p:attrName>style.rotation</p:attrName>
                                        </p:attrNameLst>
                                      </p:cBhvr>
                                      <p:tavLst>
                                        <p:tav tm="0">
                                          <p:val>
                                            <p:fltVal val="90"/>
                                          </p:val>
                                        </p:tav>
                                        <p:tav tm="100000">
                                          <p:val>
                                            <p:fltVal val="0"/>
                                          </p:val>
                                        </p:tav>
                                      </p:tavLst>
                                    </p:anim>
                                    <p:animEffect transition="in" filter="fade">
                                      <p:cBhvr>
                                        <p:cTn id="28" dur="1000"/>
                                        <p:tgtEl>
                                          <p:spTgt spid="6"/>
                                        </p:tgtEl>
                                      </p:cBhvr>
                                    </p:animEffect>
                                  </p:childTnLst>
                                </p:cTn>
                              </p:par>
                            </p:childTnLst>
                          </p:cTn>
                        </p:par>
                      </p:childTnLst>
                    </p:cTn>
                  </p:par>
                  <p:par>
                    <p:cTn id="29" fill="hold">
                      <p:stCondLst>
                        <p:cond delay="indefinite"/>
                      </p:stCondLst>
                      <p:childTnLst>
                        <p:par>
                          <p:cTn id="30" fill="hold">
                            <p:stCondLst>
                              <p:cond delay="0"/>
                            </p:stCondLst>
                            <p:childTnLst>
                              <p:par>
                                <p:cTn id="31" presetID="31" presetClass="entr" presetSubtype="0" fill="hold" nodeType="clickEffect">
                                  <p:stCondLst>
                                    <p:cond delay="0"/>
                                  </p:stCondLst>
                                  <p:childTnLst>
                                    <p:set>
                                      <p:cBhvr>
                                        <p:cTn id="32" dur="1" fill="hold">
                                          <p:stCondLst>
                                            <p:cond delay="0"/>
                                          </p:stCondLst>
                                        </p:cTn>
                                        <p:tgtEl>
                                          <p:spTgt spid="8"/>
                                        </p:tgtEl>
                                        <p:attrNameLst>
                                          <p:attrName>style.visibility</p:attrName>
                                        </p:attrNameLst>
                                      </p:cBhvr>
                                      <p:to>
                                        <p:strVal val="visible"/>
                                      </p:to>
                                    </p:set>
                                    <p:anim calcmode="lin" valueType="num">
                                      <p:cBhvr>
                                        <p:cTn id="33" dur="1000" fill="hold"/>
                                        <p:tgtEl>
                                          <p:spTgt spid="8"/>
                                        </p:tgtEl>
                                        <p:attrNameLst>
                                          <p:attrName>ppt_w</p:attrName>
                                        </p:attrNameLst>
                                      </p:cBhvr>
                                      <p:tavLst>
                                        <p:tav tm="0">
                                          <p:val>
                                            <p:fltVal val="0"/>
                                          </p:val>
                                        </p:tav>
                                        <p:tav tm="100000">
                                          <p:val>
                                            <p:strVal val="#ppt_w"/>
                                          </p:val>
                                        </p:tav>
                                      </p:tavLst>
                                    </p:anim>
                                    <p:anim calcmode="lin" valueType="num">
                                      <p:cBhvr>
                                        <p:cTn id="34" dur="1000" fill="hold"/>
                                        <p:tgtEl>
                                          <p:spTgt spid="8"/>
                                        </p:tgtEl>
                                        <p:attrNameLst>
                                          <p:attrName>ppt_h</p:attrName>
                                        </p:attrNameLst>
                                      </p:cBhvr>
                                      <p:tavLst>
                                        <p:tav tm="0">
                                          <p:val>
                                            <p:fltVal val="0"/>
                                          </p:val>
                                        </p:tav>
                                        <p:tav tm="100000">
                                          <p:val>
                                            <p:strVal val="#ppt_h"/>
                                          </p:val>
                                        </p:tav>
                                      </p:tavLst>
                                    </p:anim>
                                    <p:anim calcmode="lin" valueType="num">
                                      <p:cBhvr>
                                        <p:cTn id="35" dur="1000" fill="hold"/>
                                        <p:tgtEl>
                                          <p:spTgt spid="8"/>
                                        </p:tgtEl>
                                        <p:attrNameLst>
                                          <p:attrName>style.rotation</p:attrName>
                                        </p:attrNameLst>
                                      </p:cBhvr>
                                      <p:tavLst>
                                        <p:tav tm="0">
                                          <p:val>
                                            <p:fltVal val="90"/>
                                          </p:val>
                                        </p:tav>
                                        <p:tav tm="100000">
                                          <p:val>
                                            <p:fltVal val="0"/>
                                          </p:val>
                                        </p:tav>
                                      </p:tavLst>
                                    </p:anim>
                                    <p:animEffect transition="in" filter="fade">
                                      <p:cBhvr>
                                        <p:cTn id="36"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C8CB7-3337-F1DC-0555-71B7F6987198}"/>
              </a:ext>
            </a:extLst>
          </p:cNvPr>
          <p:cNvSpPr>
            <a:spLocks noGrp="1"/>
          </p:cNvSpPr>
          <p:nvPr>
            <p:ph type="title"/>
          </p:nvPr>
        </p:nvSpPr>
        <p:spPr>
          <a:xfrm>
            <a:off x="914400" y="-312396"/>
            <a:ext cx="5259554" cy="2495028"/>
          </a:xfrm>
        </p:spPr>
        <p:txBody>
          <a:bodyPr anchor="b">
            <a:normAutofit/>
          </a:bodyPr>
          <a:lstStyle/>
          <a:p>
            <a:r>
              <a:rPr lang="en-US" b="1" u="sng">
                <a:solidFill>
                  <a:schemeClr val="bg2">
                    <a:lumMod val="49000"/>
                  </a:schemeClr>
                </a:solidFill>
              </a:rPr>
              <a:t>Forest school</a:t>
            </a:r>
          </a:p>
        </p:txBody>
      </p:sp>
      <p:sp>
        <p:nvSpPr>
          <p:cNvPr id="3" name="Content Placeholder 2">
            <a:extLst>
              <a:ext uri="{FF2B5EF4-FFF2-40B4-BE49-F238E27FC236}">
                <a16:creationId xmlns:a16="http://schemas.microsoft.com/office/drawing/2014/main" id="{C5649247-30A5-4D85-1940-F9E6AB381613}"/>
              </a:ext>
            </a:extLst>
          </p:cNvPr>
          <p:cNvSpPr>
            <a:spLocks noGrp="1"/>
          </p:cNvSpPr>
          <p:nvPr>
            <p:ph idx="1"/>
          </p:nvPr>
        </p:nvSpPr>
        <p:spPr>
          <a:xfrm>
            <a:off x="1010856" y="2747737"/>
            <a:ext cx="5259554" cy="3829313"/>
          </a:xfrm>
        </p:spPr>
        <p:txBody>
          <a:bodyPr vert="horz" lIns="91440" tIns="91440" rIns="91440" bIns="91440" rtlCol="0" anchor="t">
            <a:noAutofit/>
          </a:bodyPr>
          <a:lstStyle/>
          <a:p>
            <a:pPr>
              <a:lnSpc>
                <a:spcPct val="90000"/>
              </a:lnSpc>
              <a:spcAft>
                <a:spcPts val="600"/>
              </a:spcAft>
            </a:pPr>
            <a:r>
              <a:rPr lang="en-US" sz="1400"/>
              <a:t>Forest school encourages children to engage with the outdoor environment and helps promote a relationship with nature, it helps children's development with outdoor learning. Outdoor environments provide children with different aspects to natural objects and how they transform during the seasons. This helps a child's emotional, physical and cognitive development whilst they are getting to know the world around them. Practitioners must observe the weather to give the children the freedom to explore the rain and the sun, what the rain can do to nature, can provide children with understanding of their own risks. Having space and freedom to run around, children do not need toys outside, just imagination and curiosity, children that are hands on are curious thinkers and in control of what they are doing, promoting their self- esteem, happiness, fulfillment, and feeling cared and loved (Team,2021). To balance  freedom and opportunity, practitioners must observe children outside and understand the risks and boundaries and allow children to take risks.</a:t>
            </a:r>
          </a:p>
        </p:txBody>
      </p:sp>
      <p:pic>
        <p:nvPicPr>
          <p:cNvPr id="5" name="Picture 4" descr="A child playing in the dirt&#10;&#10;Description automatically generated">
            <a:extLst>
              <a:ext uri="{FF2B5EF4-FFF2-40B4-BE49-F238E27FC236}">
                <a16:creationId xmlns:a16="http://schemas.microsoft.com/office/drawing/2014/main" id="{71860420-CFC5-A2E3-0958-82FC25DB7DEE}"/>
              </a:ext>
            </a:extLst>
          </p:cNvPr>
          <p:cNvPicPr>
            <a:picLocks noChangeAspect="1"/>
          </p:cNvPicPr>
          <p:nvPr/>
        </p:nvPicPr>
        <p:blipFill>
          <a:blip r:embed="rId2"/>
          <a:srcRect l="407" r="9741"/>
          <a:stretch/>
        </p:blipFill>
        <p:spPr>
          <a:xfrm>
            <a:off x="7414194" y="410780"/>
            <a:ext cx="4344695" cy="6447220"/>
          </a:xfrm>
          <a:prstGeom prst="rect">
            <a:avLst/>
          </a:prstGeom>
          <a:noFill/>
        </p:spPr>
      </p:pic>
      <p:sp>
        <p:nvSpPr>
          <p:cNvPr id="4" name="Slide Number Placeholder 3" hidden="1">
            <a:extLst>
              <a:ext uri="{FF2B5EF4-FFF2-40B4-BE49-F238E27FC236}">
                <a16:creationId xmlns:a16="http://schemas.microsoft.com/office/drawing/2014/main" id="{3ABE221E-D580-C9DE-FA7A-83B4DA12C9CC}"/>
              </a:ext>
            </a:extLst>
          </p:cNvPr>
          <p:cNvSpPr>
            <a:spLocks noGrp="1"/>
          </p:cNvSpPr>
          <p:nvPr>
            <p:ph type="sldNum" sz="quarter" idx="4294967295"/>
          </p:nvPr>
        </p:nvSpPr>
        <p:spPr>
          <a:xfrm>
            <a:off x="10358437" y="457199"/>
            <a:ext cx="1067589" cy="471489"/>
          </a:xfrm>
        </p:spPr>
        <p:txBody>
          <a:bodyPr/>
          <a:lstStyle/>
          <a:p>
            <a:pPr>
              <a:spcAft>
                <a:spcPts val="600"/>
              </a:spcAft>
            </a:pPr>
            <a:fld id="{48F63A3B-78C7-47BE-AE5E-E10140E04643}" type="slidenum">
              <a:rPr lang="en-US" smtClean="0"/>
              <a:pPr>
                <a:spcAft>
                  <a:spcPts val="600"/>
                </a:spcAft>
              </a:pPr>
              <a:t>11</a:t>
            </a:fld>
            <a:endParaRPr lang="en-US"/>
          </a:p>
        </p:txBody>
      </p:sp>
      <p:sp>
        <p:nvSpPr>
          <p:cNvPr id="7" name="TextBox 6">
            <a:extLst>
              <a:ext uri="{FF2B5EF4-FFF2-40B4-BE49-F238E27FC236}">
                <a16:creationId xmlns:a16="http://schemas.microsoft.com/office/drawing/2014/main" id="{8410714D-8439-6FF4-E319-803B3E51167C}"/>
              </a:ext>
            </a:extLst>
          </p:cNvPr>
          <p:cNvSpPr txBox="1"/>
          <p:nvPr/>
        </p:nvSpPr>
        <p:spPr>
          <a:xfrm>
            <a:off x="9586503" y="145890"/>
            <a:ext cx="154549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100">
                <a:solidFill>
                  <a:srgbClr val="2C3E50"/>
                </a:solidFill>
                <a:latin typeface="Roboto"/>
                <a:ea typeface="Roboto"/>
                <a:cs typeface="Roboto"/>
              </a:rPr>
              <a:t>(Allevents.in, 2025)</a:t>
            </a:r>
            <a:endParaRPr lang="en-US" sz="1100"/>
          </a:p>
        </p:txBody>
      </p:sp>
    </p:spTree>
    <p:extLst>
      <p:ext uri="{BB962C8B-B14F-4D97-AF65-F5344CB8AC3E}">
        <p14:creationId xmlns:p14="http://schemas.microsoft.com/office/powerpoint/2010/main" val="401766717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1D2EB3C-3B16-3AE2-DB72-DBD185892927}"/>
              </a:ext>
            </a:extLst>
          </p:cNvPr>
          <p:cNvSpPr txBox="1"/>
          <p:nvPr/>
        </p:nvSpPr>
        <p:spPr>
          <a:xfrm>
            <a:off x="2100508" y="-742407"/>
            <a:ext cx="7061344" cy="1666386"/>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914400">
              <a:lnSpc>
                <a:spcPct val="90000"/>
              </a:lnSpc>
              <a:spcBef>
                <a:spcPct val="0"/>
              </a:spcBef>
              <a:spcAft>
                <a:spcPts val="600"/>
              </a:spcAft>
            </a:pPr>
            <a:r>
              <a:rPr lang="en-US" sz="3400" b="1" u="sng" kern="1200">
                <a:latin typeface="+mj-lt"/>
                <a:ea typeface="+mj-ea"/>
                <a:cs typeface="+mj-cs"/>
              </a:rPr>
              <a:t>The Importance of caregiving</a:t>
            </a:r>
          </a:p>
        </p:txBody>
      </p:sp>
      <p:sp>
        <p:nvSpPr>
          <p:cNvPr id="4" name="Content Placeholder 3">
            <a:extLst>
              <a:ext uri="{FF2B5EF4-FFF2-40B4-BE49-F238E27FC236}">
                <a16:creationId xmlns:a16="http://schemas.microsoft.com/office/drawing/2014/main" id="{BDDD6BDC-E008-6AB7-55A1-46ED9BCF054F}"/>
              </a:ext>
            </a:extLst>
          </p:cNvPr>
          <p:cNvSpPr>
            <a:spLocks noGrp="1"/>
          </p:cNvSpPr>
          <p:nvPr>
            <p:ph sz="half" idx="2"/>
          </p:nvPr>
        </p:nvSpPr>
        <p:spPr>
          <a:xfrm>
            <a:off x="492591" y="1064998"/>
            <a:ext cx="5829147" cy="5485592"/>
          </a:xfrm>
        </p:spPr>
        <p:txBody>
          <a:bodyPr vert="horz" lIns="91440" tIns="45720" rIns="91440" bIns="45720" rtlCol="0" anchor="t">
            <a:normAutofit/>
          </a:bodyPr>
          <a:lstStyle/>
          <a:p>
            <a:pPr>
              <a:lnSpc>
                <a:spcPct val="90000"/>
              </a:lnSpc>
              <a:spcAft>
                <a:spcPts val="600"/>
              </a:spcAft>
            </a:pPr>
            <a:r>
              <a:rPr lang="en-US" sz="1200">
                <a:latin typeface="Avenir Next LT Pro Light"/>
                <a:ea typeface="+mn-lt"/>
                <a:cs typeface="+mn-lt"/>
              </a:rPr>
              <a:t>Throughout infancy and toddlerhood, different experiences shape the architecture of a baby’s brain using different interactions with adults in their lives. Babies will reach out for interaction by making noises such as babbling,  facial expressions, and movements. Adults respond with sounds and gestures. This is known as ‘serve and return’, it is a vital role in the developing brain (</a:t>
            </a:r>
            <a:r>
              <a:rPr lang="en-US" sz="1200">
                <a:latin typeface="Avenir Next LT Pro Light"/>
                <a:ea typeface="+mn-lt"/>
                <a:cs typeface="Arial"/>
              </a:rPr>
              <a:t>HM Government,2021). Practitioners </a:t>
            </a:r>
            <a:r>
              <a:rPr lang="en-US" sz="1200">
                <a:latin typeface="Avenir Next LT Pro Light"/>
                <a:ea typeface="+mn-lt"/>
                <a:cs typeface="+mn-lt"/>
              </a:rPr>
              <a:t> can engage in serve and return interactions with babies by responding to their needs and signals, such as naming what a child is seeing, doing, or feeling, and providing eye contact, words, or a hug, they create an environment rich in serve and return experiences, which helps shapes the neural connections in the child's brain. Practitioners must provide high quality care and education programs, to reduce stress, and promoting responsive relationships between children and their caregivers to support healthy brain development</a:t>
            </a:r>
            <a:r>
              <a:rPr lang="en-US" sz="1200">
                <a:solidFill>
                  <a:srgbClr val="2C3E50"/>
                </a:solidFill>
                <a:latin typeface="Avenir Next LT Pro Light"/>
                <a:ea typeface="Roboto"/>
                <a:cs typeface="Roboto"/>
              </a:rPr>
              <a:t> (Center on the Developing Child at Harvard University, 2024)</a:t>
            </a:r>
            <a:endParaRPr lang="en-US" sz="1200">
              <a:latin typeface="Avenir Next LT Pro Light"/>
              <a:cs typeface="Arial"/>
            </a:endParaRPr>
          </a:p>
          <a:p>
            <a:pPr>
              <a:lnSpc>
                <a:spcPct val="90000"/>
              </a:lnSpc>
              <a:spcAft>
                <a:spcPts val="600"/>
              </a:spcAft>
            </a:pPr>
            <a:r>
              <a:rPr lang="en-US" sz="1200">
                <a:latin typeface="Avenir Next LT Pro Light"/>
                <a:ea typeface="Calibri Light"/>
                <a:cs typeface="Calibri Light"/>
              </a:rPr>
              <a:t>Serve and return can form an attachment to caregivers  which will then develop health learning habits later in life, Bowlby's theory (1969)  states when children come into the world they are pre- programmed to form attachments with people to survive'  </a:t>
            </a:r>
            <a:r>
              <a:rPr lang="en-US" sz="1200">
                <a:solidFill>
                  <a:srgbClr val="2C3E50"/>
                </a:solidFill>
                <a:latin typeface="Avenir Next LT Pro Light"/>
                <a:ea typeface="Roboto"/>
                <a:cs typeface="Roboto"/>
              </a:rPr>
              <a:t>(Wilson-Ali, Barratt-Pugh and Knaus, 2019).</a:t>
            </a:r>
            <a:br>
              <a:rPr lang="en-US" sz="1200">
                <a:latin typeface="Avenir Next LT Pro Light"/>
                <a:ea typeface="Roboto"/>
                <a:cs typeface="Roboto"/>
              </a:rPr>
            </a:br>
            <a:r>
              <a:rPr lang="en-US" sz="1200">
                <a:latin typeface="Avenir Next LT Pro Light"/>
                <a:ea typeface="Calibri Light"/>
                <a:cs typeface="Calibri Light"/>
              </a:rPr>
              <a:t> </a:t>
            </a:r>
            <a:r>
              <a:rPr lang="en-US" sz="1200">
                <a:latin typeface="Avenir Next LT Pro Light"/>
                <a:ea typeface="Calibri"/>
                <a:cs typeface="Calibri"/>
              </a:rPr>
              <a:t>When a baby forms a secure attachment with their</a:t>
            </a:r>
            <a:r>
              <a:rPr lang="en-US" sz="1200">
                <a:solidFill>
                  <a:srgbClr val="000000"/>
                </a:solidFill>
                <a:latin typeface="Avenir Next LT Pro Light"/>
                <a:ea typeface="Calibri"/>
                <a:cs typeface="Calibri"/>
              </a:rPr>
              <a:t> </a:t>
            </a:r>
            <a:r>
              <a:rPr lang="en-US" sz="1200">
                <a:latin typeface="Avenir Next LT Pro Light"/>
                <a:ea typeface="Calibri"/>
                <a:cs typeface="Calibri"/>
              </a:rPr>
              <a:t>caregivers, this develops </a:t>
            </a:r>
            <a:r>
              <a:rPr lang="en-US" sz="1200">
                <a:latin typeface="Avenir Next LT Pro Light"/>
                <a:ea typeface="+mn-lt"/>
                <a:cs typeface="+mn-lt"/>
              </a:rPr>
              <a:t>the emotional health and physical wellbeing, social skills, cognitive, relationships form from the emotional scaffolding making the child feel safe and secure(HM Government,2021).</a:t>
            </a:r>
            <a:r>
              <a:rPr lang="en-US" sz="1200">
                <a:latin typeface="Avenir Next LT Pro Light"/>
                <a:ea typeface="Calibri"/>
                <a:cs typeface="Calibri"/>
              </a:rPr>
              <a:t> S</a:t>
            </a:r>
            <a:r>
              <a:rPr lang="en-US" sz="1200">
                <a:latin typeface="Avenir Next LT Pro Light"/>
                <a:ea typeface="Calibri Light"/>
                <a:cs typeface="Calibri Light"/>
              </a:rPr>
              <a:t>upporting this is Maslow's hierarchy of need showing a child's holistic development is having secure attachment fulfilling the child's needs to progress (Weinberg, D. R. 2011).To achieve the importance of having different experiences is by the practitioner observing children's different interests.</a:t>
            </a:r>
            <a:endParaRPr lang="en-US" sz="1200">
              <a:latin typeface="Avenir Next LT Pro Light"/>
            </a:endParaRPr>
          </a:p>
          <a:p>
            <a:pPr>
              <a:lnSpc>
                <a:spcPct val="90000"/>
              </a:lnSpc>
              <a:spcAft>
                <a:spcPts val="600"/>
              </a:spcAft>
            </a:pPr>
            <a:endParaRPr lang="en-US" sz="1200">
              <a:ea typeface="Calibri"/>
              <a:cs typeface="Calibri"/>
            </a:endParaRPr>
          </a:p>
          <a:p>
            <a:pPr indent="-228600">
              <a:lnSpc>
                <a:spcPct val="90000"/>
              </a:lnSpc>
              <a:spcAft>
                <a:spcPts val="600"/>
              </a:spcAft>
              <a:buChar char="•"/>
            </a:pPr>
            <a:endParaRPr lang="en-US" sz="1400">
              <a:ea typeface="Calibri"/>
              <a:cs typeface="Calibri"/>
            </a:endParaRPr>
          </a:p>
          <a:p>
            <a:pPr>
              <a:lnSpc>
                <a:spcPct val="90000"/>
              </a:lnSpc>
              <a:spcAft>
                <a:spcPts val="600"/>
              </a:spcAft>
            </a:pPr>
            <a:endParaRPr lang="en-US" sz="1400">
              <a:ea typeface="Calibri"/>
              <a:cs typeface="Calibri"/>
            </a:endParaRP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ea typeface="Calibri" panose="020F0502020204030204"/>
              <a:cs typeface="Calibri" panose="020F0502020204030204"/>
            </a:endParaRPr>
          </a:p>
        </p:txBody>
      </p:sp>
      <p:sp>
        <p:nvSpPr>
          <p:cNvPr id="3" name="Slide Number Placeholder 2">
            <a:extLst>
              <a:ext uri="{FF2B5EF4-FFF2-40B4-BE49-F238E27FC236}">
                <a16:creationId xmlns:a16="http://schemas.microsoft.com/office/drawing/2014/main" id="{370AEC4F-E711-8552-9C34-82C1514A1E37}"/>
              </a:ext>
            </a:extLst>
          </p:cNvPr>
          <p:cNvSpPr>
            <a:spLocks noGrp="1"/>
          </p:cNvSpPr>
          <p:nvPr>
            <p:ph type="sldNum" sz="quarter" idx="10"/>
          </p:nvPr>
        </p:nvSpPr>
        <p:spPr/>
        <p:txBody>
          <a:bodyPr vert="horz" lIns="91440" tIns="45720" rIns="91440" bIns="45720" rtlCol="0" anchor="ctr">
            <a:normAutofit/>
          </a:bodyPr>
          <a:lstStyle/>
          <a:p>
            <a:pPr defTabSz="914400">
              <a:spcAft>
                <a:spcPts val="600"/>
              </a:spcAft>
              <a:defRPr/>
            </a:pPr>
            <a:r>
              <a:rPr lang="en-US" sz="1200">
                <a:solidFill>
                  <a:schemeClr val="tx1"/>
                </a:solidFill>
                <a:latin typeface="Calibri"/>
                <a:ea typeface="Calibri"/>
                <a:cs typeface="Calibri"/>
              </a:rPr>
              <a:t>(HM Government,2021)</a:t>
            </a:r>
          </a:p>
        </p:txBody>
      </p:sp>
      <p:pic>
        <p:nvPicPr>
          <p:cNvPr id="5" name="Picture 4" descr="A diagram of a graph&#10;&#10;Description automatically generated">
            <a:extLst>
              <a:ext uri="{FF2B5EF4-FFF2-40B4-BE49-F238E27FC236}">
                <a16:creationId xmlns:a16="http://schemas.microsoft.com/office/drawing/2014/main" id="{B43FDB22-ACD2-DBC7-F92D-35F27F480F2D}"/>
              </a:ext>
            </a:extLst>
          </p:cNvPr>
          <p:cNvPicPr>
            <a:picLocks noChangeAspect="1"/>
          </p:cNvPicPr>
          <p:nvPr/>
        </p:nvPicPr>
        <p:blipFill>
          <a:blip r:embed="rId3"/>
          <a:stretch>
            <a:fillRect/>
          </a:stretch>
        </p:blipFill>
        <p:spPr>
          <a:xfrm>
            <a:off x="6318359" y="1186249"/>
            <a:ext cx="5527713" cy="4114800"/>
          </a:xfrm>
          <a:prstGeom prst="rect">
            <a:avLst/>
          </a:prstGeom>
        </p:spPr>
      </p:pic>
    </p:spTree>
    <p:extLst>
      <p:ext uri="{BB962C8B-B14F-4D97-AF65-F5344CB8AC3E}">
        <p14:creationId xmlns:p14="http://schemas.microsoft.com/office/powerpoint/2010/main" val="1131718056"/>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443EC8A-1733-CCF7-081F-EB4667CB3285}"/>
              </a:ext>
            </a:extLst>
          </p:cNvPr>
          <p:cNvSpPr>
            <a:spLocks noGrp="1"/>
          </p:cNvSpPr>
          <p:nvPr>
            <p:ph type="title"/>
          </p:nvPr>
        </p:nvSpPr>
        <p:spPr>
          <a:xfrm>
            <a:off x="839788" y="987425"/>
            <a:ext cx="3932237" cy="1600200"/>
          </a:xfrm>
        </p:spPr>
        <p:txBody>
          <a:bodyPr anchor="t">
            <a:normAutofit/>
          </a:bodyPr>
          <a:lstStyle/>
          <a:p>
            <a:r>
              <a:rPr lang="en-US" sz="2600"/>
              <a:t>Professional Partnerships</a:t>
            </a:r>
          </a:p>
        </p:txBody>
      </p:sp>
      <p:pic>
        <p:nvPicPr>
          <p:cNvPr id="5" name="Picture 4" descr="A pair of hands holding baby feet&#10;&#10;Description automatically generated">
            <a:extLst>
              <a:ext uri="{FF2B5EF4-FFF2-40B4-BE49-F238E27FC236}">
                <a16:creationId xmlns:a16="http://schemas.microsoft.com/office/drawing/2014/main" id="{84BDF2B3-9CF2-46FD-1CE5-A3CC5D6F15A1}"/>
              </a:ext>
            </a:extLst>
          </p:cNvPr>
          <p:cNvPicPr>
            <a:picLocks noChangeAspect="1"/>
          </p:cNvPicPr>
          <p:nvPr/>
        </p:nvPicPr>
        <p:blipFill>
          <a:blip r:embed="rId3"/>
          <a:srcRect r="17198" b="-2"/>
          <a:stretch/>
        </p:blipFill>
        <p:spPr>
          <a:xfrm>
            <a:off x="5309826" y="987425"/>
            <a:ext cx="6045562" cy="4873625"/>
          </a:xfrm>
          <a:prstGeom prst="rect">
            <a:avLst/>
          </a:prstGeom>
          <a:noFill/>
        </p:spPr>
      </p:pic>
      <p:sp>
        <p:nvSpPr>
          <p:cNvPr id="4" name="Content Placeholder 3">
            <a:extLst>
              <a:ext uri="{FF2B5EF4-FFF2-40B4-BE49-F238E27FC236}">
                <a16:creationId xmlns:a16="http://schemas.microsoft.com/office/drawing/2014/main" id="{ACE55D3D-AA24-CF53-6679-29B3C83F7646}"/>
              </a:ext>
            </a:extLst>
          </p:cNvPr>
          <p:cNvSpPr>
            <a:spLocks noGrp="1"/>
          </p:cNvSpPr>
          <p:nvPr>
            <p:ph type="body" sz="half" idx="2"/>
          </p:nvPr>
        </p:nvSpPr>
        <p:spPr>
          <a:xfrm>
            <a:off x="839788" y="2743200"/>
            <a:ext cx="3932237" cy="3127376"/>
          </a:xfrm>
        </p:spPr>
        <p:txBody>
          <a:bodyPr vert="horz" lIns="91440" tIns="0" rIns="91440" bIns="0" rtlCol="0">
            <a:normAutofit/>
          </a:bodyPr>
          <a:lstStyle/>
          <a:p>
            <a:endParaRPr lang="en-US"/>
          </a:p>
          <a:p>
            <a:br>
              <a:rPr lang="en-US"/>
            </a:br>
            <a:endParaRPr lang="en-US"/>
          </a:p>
          <a:p>
            <a:r>
              <a:rPr lang="en-US"/>
              <a:t> </a:t>
            </a:r>
          </a:p>
        </p:txBody>
      </p:sp>
      <p:sp>
        <p:nvSpPr>
          <p:cNvPr id="10" name="Date Placeholder 4">
            <a:extLst>
              <a:ext uri="{FF2B5EF4-FFF2-40B4-BE49-F238E27FC236}">
                <a16:creationId xmlns:a16="http://schemas.microsoft.com/office/drawing/2014/main" id="{897E2745-62A8-60D8-DC72-15B49E2D818E}"/>
              </a:ext>
            </a:extLst>
          </p:cNvPr>
          <p:cNvSpPr>
            <a:spLocks noGrp="1"/>
          </p:cNvSpPr>
          <p:nvPr>
            <p:ph type="dt" sz="half" idx="10"/>
          </p:nvPr>
        </p:nvSpPr>
        <p:spPr>
          <a:xfrm>
            <a:off x="795014" y="6342042"/>
            <a:ext cx="2743200" cy="365125"/>
          </a:xfrm>
        </p:spPr>
        <p:txBody>
          <a:bodyPr/>
          <a:lstStyle/>
          <a:p>
            <a:pPr>
              <a:spcAft>
                <a:spcPts val="600"/>
              </a:spcAft>
            </a:pPr>
            <a:fld id="{F8304011-9BAA-4617-BD9D-07858FDBAEEE}" type="datetime1">
              <a:pPr>
                <a:spcAft>
                  <a:spcPts val="600"/>
                </a:spcAft>
              </a:pPr>
              <a:t>1/17/2025</a:t>
            </a:fld>
            <a:endParaRPr lang="en-US"/>
          </a:p>
        </p:txBody>
      </p:sp>
      <p:sp>
        <p:nvSpPr>
          <p:cNvPr id="12" name="Footer Placeholder 5">
            <a:extLst>
              <a:ext uri="{FF2B5EF4-FFF2-40B4-BE49-F238E27FC236}">
                <a16:creationId xmlns:a16="http://schemas.microsoft.com/office/drawing/2014/main" id="{F3D1519F-164F-64E0-04DC-F12C16C5E193}"/>
              </a:ext>
            </a:extLst>
          </p:cNvPr>
          <p:cNvSpPr>
            <a:spLocks noGrp="1"/>
          </p:cNvSpPr>
          <p:nvPr>
            <p:ph type="ftr" sz="quarter" idx="11"/>
          </p:nvPr>
        </p:nvSpPr>
        <p:spPr>
          <a:xfrm>
            <a:off x="7696200" y="6342042"/>
            <a:ext cx="3470128" cy="365125"/>
          </a:xfrm>
        </p:spPr>
        <p:txBody>
          <a:bodyPr/>
          <a:lstStyle/>
          <a:p>
            <a:pPr>
              <a:spcAft>
                <a:spcPts val="600"/>
              </a:spcAft>
            </a:pPr>
            <a:r>
              <a:rPr lang="en-US"/>
              <a:t>
              </a:t>
            </a:r>
          </a:p>
        </p:txBody>
      </p:sp>
      <p:sp>
        <p:nvSpPr>
          <p:cNvPr id="2" name="Slide Number Placeholder 1">
            <a:extLst>
              <a:ext uri="{FF2B5EF4-FFF2-40B4-BE49-F238E27FC236}">
                <a16:creationId xmlns:a16="http://schemas.microsoft.com/office/drawing/2014/main" id="{AB69D854-FB65-0E93-CFE2-041F7C41DD24}"/>
              </a:ext>
            </a:extLst>
          </p:cNvPr>
          <p:cNvSpPr>
            <a:spLocks noGrp="1"/>
          </p:cNvSpPr>
          <p:nvPr>
            <p:ph type="sldNum" sz="quarter" idx="12"/>
          </p:nvPr>
        </p:nvSpPr>
        <p:spPr>
          <a:xfrm>
            <a:off x="11166329" y="6342042"/>
            <a:ext cx="526228" cy="365125"/>
          </a:xfrm>
        </p:spPr>
        <p:txBody>
          <a:bodyPr anchor="ctr">
            <a:normAutofit/>
          </a:bodyPr>
          <a:lstStyle/>
          <a:p>
            <a:pPr>
              <a:spcAft>
                <a:spcPts val="600"/>
              </a:spcAft>
            </a:pPr>
            <a:fld id="{48F63A3B-78C7-47BE-AE5E-E10140E04643}" type="slidenum">
              <a:rPr lang="en-US" smtClean="0"/>
              <a:pPr>
                <a:spcAft>
                  <a:spcPts val="600"/>
                </a:spcAft>
              </a:pPr>
              <a:t>13</a:t>
            </a:fld>
            <a:endParaRPr lang="en-US"/>
          </a:p>
        </p:txBody>
      </p:sp>
    </p:spTree>
    <p:extLst>
      <p:ext uri="{BB962C8B-B14F-4D97-AF65-F5344CB8AC3E}">
        <p14:creationId xmlns:p14="http://schemas.microsoft.com/office/powerpoint/2010/main" val="407210172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D55F2D4-C20E-BEBC-1CCF-4449B0456A7E}"/>
              </a:ext>
            </a:extLst>
          </p:cNvPr>
          <p:cNvSpPr>
            <a:spLocks noGrp="1"/>
          </p:cNvSpPr>
          <p:nvPr>
            <p:ph type="title"/>
          </p:nvPr>
        </p:nvSpPr>
        <p:spPr>
          <a:xfrm>
            <a:off x="914400" y="453765"/>
            <a:ext cx="10777680" cy="1124284"/>
          </a:xfrm>
        </p:spPr>
        <p:txBody>
          <a:bodyPr>
            <a:normAutofit fontScale="90000"/>
          </a:bodyPr>
          <a:lstStyle/>
          <a:p>
            <a:r>
              <a:rPr lang="en-US">
                <a:ea typeface="Calibri Light"/>
                <a:cs typeface="Calibri Light"/>
              </a:rPr>
              <a:t>The role of a practitioner supporting children and families.</a:t>
            </a:r>
          </a:p>
        </p:txBody>
      </p:sp>
      <p:sp>
        <p:nvSpPr>
          <p:cNvPr id="14" name="Content Placeholder 7">
            <a:extLst>
              <a:ext uri="{FF2B5EF4-FFF2-40B4-BE49-F238E27FC236}">
                <a16:creationId xmlns:a16="http://schemas.microsoft.com/office/drawing/2014/main" id="{749C7CD1-A9AA-49E3-6734-AD9546F2DF5B}"/>
              </a:ext>
            </a:extLst>
          </p:cNvPr>
          <p:cNvSpPr>
            <a:spLocks noGrp="1"/>
          </p:cNvSpPr>
          <p:nvPr>
            <p:ph sz="half" idx="1"/>
          </p:nvPr>
        </p:nvSpPr>
        <p:spPr>
          <a:xfrm>
            <a:off x="511629" y="1573686"/>
            <a:ext cx="8758632" cy="5287191"/>
          </a:xfrm>
        </p:spPr>
        <p:txBody>
          <a:bodyPr vert="horz" lIns="91440" tIns="0" rIns="91440" bIns="0" rtlCol="0" anchor="t">
            <a:normAutofit/>
          </a:bodyPr>
          <a:lstStyle/>
          <a:p>
            <a:r>
              <a:rPr lang="en-US" sz="1200" err="1">
                <a:latin typeface="Arial Narrow"/>
              </a:rPr>
              <a:t>Practioners</a:t>
            </a:r>
            <a:r>
              <a:rPr lang="en-US" sz="1200">
                <a:latin typeface="Arial Narrow"/>
              </a:rPr>
              <a:t> should observe children's interests whether its activities or the area and encouraging curiosity with different resources and having different activities outside (Brodie,2024). </a:t>
            </a:r>
          </a:p>
          <a:p>
            <a:r>
              <a:rPr lang="en-US" sz="1200">
                <a:latin typeface="Arial Narrow"/>
              </a:rPr>
              <a:t>Talking/listening to the children and what they like, developing a relationship between child and practitioner is crucial in understanding the child's interests whilst engaging in the role  of play with them (care learning,2024).</a:t>
            </a:r>
          </a:p>
          <a:p>
            <a:r>
              <a:rPr lang="en-US" sz="1200">
                <a:latin typeface="Arial Narrow"/>
              </a:rPr>
              <a:t>Practitioners can offer guidance with help at home, this can shape enabling environments at home and in the setting, helps parents and practitioners in communicating to help support the child's best interests helping them extend children's learning environments at home(Brodie,2024).</a:t>
            </a:r>
          </a:p>
          <a:p>
            <a:r>
              <a:rPr lang="en-US" sz="1200">
                <a:latin typeface="Arial Narrow"/>
              </a:rPr>
              <a:t>Practitioners must think of children's health and safety whilst there are different activities, setting challenges for children and risk taking(Brodie,2024).</a:t>
            </a:r>
          </a:p>
          <a:p>
            <a:pPr marL="0" indent="0">
              <a:buNone/>
            </a:pPr>
            <a:r>
              <a:rPr lang="en-US" sz="1200">
                <a:latin typeface="Arial Narrow"/>
              </a:rPr>
              <a:t>Observing a child's needs, if they need the toilet/nappy change, being responsive, having regular healthy food and snacks throughout the day(Brodie,2024)</a:t>
            </a:r>
          </a:p>
          <a:p>
            <a:r>
              <a:rPr lang="en-US" sz="1200">
                <a:latin typeface="Arial Narrow"/>
              </a:rPr>
              <a:t>Encouraging a healthy lifestyle, different fitness activities outside, healthy food (carelearning,2024)</a:t>
            </a:r>
          </a:p>
          <a:p>
            <a:r>
              <a:rPr lang="en-US" sz="1200">
                <a:latin typeface="Arial Narrow"/>
              </a:rPr>
              <a:t>Having an open- door policy for families provides opportunities to seek support and advice or if there is any problems, this promotes a healthy relationship between the practitioner and the caregivers</a:t>
            </a:r>
            <a:r>
              <a:rPr lang="en-US" sz="1200">
                <a:solidFill>
                  <a:srgbClr val="2C3E50"/>
                </a:solidFill>
                <a:latin typeface="Arial Narrow"/>
                <a:ea typeface="Roboto"/>
                <a:cs typeface="Roboto"/>
              </a:rPr>
              <a:t>(Department for Education, 2017)</a:t>
            </a:r>
            <a:endParaRPr lang="en-US" sz="1200">
              <a:latin typeface="Arial Narrow"/>
              <a:ea typeface="Roboto"/>
              <a:cs typeface="Roboto"/>
            </a:endParaRPr>
          </a:p>
          <a:p>
            <a:r>
              <a:rPr lang="en-US" sz="1200">
                <a:latin typeface="Arial Narrow"/>
              </a:rPr>
              <a:t>Another good source of communication between early year settings and families is an app called family app, you can download on your phone, practitioners can upload regular photos throughout the day, showing meals, nappy change or toileting, it gives and insight of the activities and routines the child has </a:t>
            </a:r>
            <a:r>
              <a:rPr lang="en-US" sz="1200" err="1">
                <a:latin typeface="Arial Narrow"/>
              </a:rPr>
              <a:t>has</a:t>
            </a:r>
            <a:r>
              <a:rPr lang="en-US" sz="1200">
                <a:latin typeface="Arial Narrow"/>
              </a:rPr>
              <a:t> experienced. </a:t>
            </a:r>
            <a:r>
              <a:rPr lang="en-US" sz="1200">
                <a:solidFill>
                  <a:srgbClr val="2C3E50"/>
                </a:solidFill>
                <a:latin typeface="Arial Narrow"/>
                <a:ea typeface="Roboto"/>
                <a:cs typeface="Roboto"/>
              </a:rPr>
              <a:t>(www.famly.co, n.d.)</a:t>
            </a:r>
            <a:endParaRPr lang="en-US" sz="1500">
              <a:solidFill>
                <a:srgbClr val="2C3E50"/>
              </a:solidFill>
              <a:latin typeface="Arial Narrow"/>
              <a:ea typeface="Calibri"/>
              <a:cs typeface="Calibri"/>
            </a:endParaRPr>
          </a:p>
          <a:p>
            <a:endParaRPr lang="en-US"/>
          </a:p>
        </p:txBody>
      </p:sp>
      <p:sp>
        <p:nvSpPr>
          <p:cNvPr id="4" name="Slide Number Placeholder 3">
            <a:extLst>
              <a:ext uri="{FF2B5EF4-FFF2-40B4-BE49-F238E27FC236}">
                <a16:creationId xmlns:a16="http://schemas.microsoft.com/office/drawing/2014/main" id="{C82CE1B8-1C92-D6D2-444B-652DB90E86D1}"/>
              </a:ext>
            </a:extLst>
          </p:cNvPr>
          <p:cNvSpPr>
            <a:spLocks noGrp="1"/>
          </p:cNvSpPr>
          <p:nvPr>
            <p:ph type="sldNum" sz="quarter" idx="10"/>
          </p:nvPr>
        </p:nvSpPr>
        <p:spPr/>
        <p:txBody>
          <a:bodyPr/>
          <a:lstStyle/>
          <a:p>
            <a:fld id="{48F63A3B-78C7-47BE-AE5E-E10140E04643}" type="slidenum">
              <a:rPr lang="en-US" smtClean="0"/>
              <a:pPr/>
              <a:t>14</a:t>
            </a:fld>
            <a:endParaRPr lang="en-US"/>
          </a:p>
        </p:txBody>
      </p:sp>
    </p:spTree>
    <p:extLst>
      <p:ext uri="{BB962C8B-B14F-4D97-AF65-F5344CB8AC3E}">
        <p14:creationId xmlns:p14="http://schemas.microsoft.com/office/powerpoint/2010/main" val="194161964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14">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14">
                                            <p:txEl>
                                              <p:pRg st="2" end="2"/>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14">
                                            <p:txEl>
                                              <p:pRg st="3" end="3"/>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14">
                                            <p:txEl>
                                              <p:pRg st="4" end="4"/>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14">
                                            <p:txEl>
                                              <p:pRg st="5" end="5"/>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14">
                                            <p:txEl>
                                              <p:pRg st="6" end="6"/>
                                            </p:txEl>
                                          </p:spTgt>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grpId="0" nodeType="clickEffect">
                                  <p:stCondLst>
                                    <p:cond delay="0"/>
                                  </p:stCondLst>
                                  <p:childTnLst>
                                    <p:set>
                                      <p:cBhvr>
                                        <p:cTn id="39" dur="1" fill="hold">
                                          <p:stCondLst>
                                            <p:cond delay="0"/>
                                          </p:stCondLst>
                                        </p:cTn>
                                        <p:tgtEl>
                                          <p:spTgt spid="1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2853C-4834-2AB1-A46E-6C9A4CF015E0}"/>
              </a:ext>
            </a:extLst>
          </p:cNvPr>
          <p:cNvSpPr>
            <a:spLocks noGrp="1"/>
          </p:cNvSpPr>
          <p:nvPr>
            <p:ph type="title"/>
          </p:nvPr>
        </p:nvSpPr>
        <p:spPr>
          <a:xfrm>
            <a:off x="914400" y="1057275"/>
            <a:ext cx="5259554" cy="2495028"/>
          </a:xfrm>
        </p:spPr>
        <p:txBody>
          <a:bodyPr anchor="b">
            <a:normAutofit/>
          </a:bodyPr>
          <a:lstStyle/>
          <a:p>
            <a:r>
              <a:rPr lang="en-US" sz="4800">
                <a:solidFill>
                  <a:srgbClr val="00B050"/>
                </a:solidFill>
              </a:rPr>
              <a:t>Effective partnership</a:t>
            </a:r>
          </a:p>
        </p:txBody>
      </p:sp>
      <p:sp>
        <p:nvSpPr>
          <p:cNvPr id="3" name="Content Placeholder 2">
            <a:extLst>
              <a:ext uri="{FF2B5EF4-FFF2-40B4-BE49-F238E27FC236}">
                <a16:creationId xmlns:a16="http://schemas.microsoft.com/office/drawing/2014/main" id="{DEAAE9FC-E087-041B-6637-674886353A12}"/>
              </a:ext>
            </a:extLst>
          </p:cNvPr>
          <p:cNvSpPr>
            <a:spLocks noGrp="1"/>
          </p:cNvSpPr>
          <p:nvPr>
            <p:ph idx="1"/>
          </p:nvPr>
        </p:nvSpPr>
        <p:spPr>
          <a:xfrm>
            <a:off x="914400" y="3808750"/>
            <a:ext cx="5259554" cy="2233233"/>
          </a:xfrm>
        </p:spPr>
        <p:txBody>
          <a:bodyPr vert="horz" lIns="91440" tIns="0" rIns="91440" bIns="0" rtlCol="0" anchor="t">
            <a:normAutofit/>
          </a:bodyPr>
          <a:lstStyle/>
          <a:p>
            <a:pPr marL="0" indent="0">
              <a:lnSpc>
                <a:spcPct val="90000"/>
              </a:lnSpc>
              <a:spcAft>
                <a:spcPts val="600"/>
              </a:spcAft>
              <a:buNone/>
            </a:pPr>
            <a:r>
              <a:rPr lang="en-US" sz="1500"/>
              <a:t>The reason why professional partnership is important between practitioners and families is, it supports children's holistic development; by working with multi agencies, practitioners can support the development  of the child, it helps social , emotional, physical and cognitive development. Collaborative planning helps support children with specific learning disabilities and putting their unique interests first (Care Learning,2024).</a:t>
            </a:r>
          </a:p>
        </p:txBody>
      </p:sp>
      <p:pic>
        <p:nvPicPr>
          <p:cNvPr id="4" name="Picture 3" descr="A group of people playing with small toys&#10;&#10;Description automatically generated">
            <a:extLst>
              <a:ext uri="{FF2B5EF4-FFF2-40B4-BE49-F238E27FC236}">
                <a16:creationId xmlns:a16="http://schemas.microsoft.com/office/drawing/2014/main" id="{C90647E0-F711-428C-2FAD-0D7A0E1CCA05}"/>
              </a:ext>
            </a:extLst>
          </p:cNvPr>
          <p:cNvPicPr>
            <a:picLocks noChangeAspect="1"/>
          </p:cNvPicPr>
          <p:nvPr/>
        </p:nvPicPr>
        <p:blipFill>
          <a:blip r:embed="rId2"/>
          <a:srcRect l="20359" r="34828" b="1"/>
          <a:stretch/>
        </p:blipFill>
        <p:spPr>
          <a:xfrm>
            <a:off x="7414194" y="410780"/>
            <a:ext cx="4344695" cy="6447220"/>
          </a:xfrm>
          <a:prstGeom prst="rect">
            <a:avLst/>
          </a:prstGeom>
          <a:noFill/>
        </p:spPr>
      </p:pic>
      <p:sp>
        <p:nvSpPr>
          <p:cNvPr id="6" name="Slide Number Placeholder 5" hidden="1">
            <a:extLst>
              <a:ext uri="{FF2B5EF4-FFF2-40B4-BE49-F238E27FC236}">
                <a16:creationId xmlns:a16="http://schemas.microsoft.com/office/drawing/2014/main" id="{923C799E-19F0-9755-45B5-962238402D2A}"/>
              </a:ext>
            </a:extLst>
          </p:cNvPr>
          <p:cNvSpPr>
            <a:spLocks noGrp="1"/>
          </p:cNvSpPr>
          <p:nvPr>
            <p:ph type="sldNum" sz="quarter" idx="4294967295"/>
          </p:nvPr>
        </p:nvSpPr>
        <p:spPr>
          <a:xfrm>
            <a:off x="10358437" y="457199"/>
            <a:ext cx="1067589" cy="471489"/>
          </a:xfrm>
        </p:spPr>
        <p:txBody>
          <a:bodyPr/>
          <a:lstStyle/>
          <a:p>
            <a:pPr>
              <a:spcAft>
                <a:spcPts val="600"/>
              </a:spcAft>
            </a:pPr>
            <a:fld id="{48F63A3B-78C7-47BE-AE5E-E10140E04643}" type="slidenum">
              <a:rPr lang="en-US" smtClean="0"/>
              <a:pPr>
                <a:spcAft>
                  <a:spcPts val="600"/>
                </a:spcAft>
              </a:pPr>
              <a:t>15</a:t>
            </a:fld>
            <a:endParaRPr lang="en-US"/>
          </a:p>
        </p:txBody>
      </p:sp>
      <p:sp>
        <p:nvSpPr>
          <p:cNvPr id="5" name="TextBox 4">
            <a:extLst>
              <a:ext uri="{FF2B5EF4-FFF2-40B4-BE49-F238E27FC236}">
                <a16:creationId xmlns:a16="http://schemas.microsoft.com/office/drawing/2014/main" id="{2DC82C6B-34F9-7DF1-B526-FAE067E54764}"/>
              </a:ext>
            </a:extLst>
          </p:cNvPr>
          <p:cNvSpPr txBox="1"/>
          <p:nvPr/>
        </p:nvSpPr>
        <p:spPr>
          <a:xfrm>
            <a:off x="8170323" y="96608"/>
            <a:ext cx="204258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rgbClr val="2C3E50"/>
                </a:solidFill>
                <a:latin typeface="Roboto"/>
                <a:ea typeface="Roboto"/>
                <a:cs typeface="Roboto"/>
              </a:rPr>
              <a:t>(Childcare Network, n.d.)</a:t>
            </a:r>
            <a:endParaRPr lang="en-US"/>
          </a:p>
        </p:txBody>
      </p:sp>
    </p:spTree>
    <p:extLst>
      <p:ext uri="{BB962C8B-B14F-4D97-AF65-F5344CB8AC3E}">
        <p14:creationId xmlns:p14="http://schemas.microsoft.com/office/powerpoint/2010/main" val="156087183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 presetClass="entr" presetSubtype="16"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box(in)">
                                      <p:cBhvr>
                                        <p:cTn id="13" dur="20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37" presetClass="entr" presetSubtype="0" fill="hold"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1000"/>
                                        <p:tgtEl>
                                          <p:spTgt spid="4"/>
                                        </p:tgtEl>
                                      </p:cBhvr>
                                    </p:animEffect>
                                    <p:anim calcmode="lin" valueType="num">
                                      <p:cBhvr>
                                        <p:cTn id="19" dur="1000" fill="hold"/>
                                        <p:tgtEl>
                                          <p:spTgt spid="4"/>
                                        </p:tgtEl>
                                        <p:attrNameLst>
                                          <p:attrName>ppt_x</p:attrName>
                                        </p:attrNameLst>
                                      </p:cBhvr>
                                      <p:tavLst>
                                        <p:tav tm="0">
                                          <p:val>
                                            <p:strVal val="#ppt_x"/>
                                          </p:val>
                                        </p:tav>
                                        <p:tav tm="100000">
                                          <p:val>
                                            <p:strVal val="#ppt_x"/>
                                          </p:val>
                                        </p:tav>
                                      </p:tavLst>
                                    </p:anim>
                                    <p:anim calcmode="lin" valueType="num">
                                      <p:cBhvr>
                                        <p:cTn id="20" dur="900" decel="100000" fill="hold"/>
                                        <p:tgtEl>
                                          <p:spTgt spid="4"/>
                                        </p:tgtEl>
                                        <p:attrNameLst>
                                          <p:attrName>ppt_y</p:attrName>
                                        </p:attrNameLst>
                                      </p:cBhvr>
                                      <p:tavLst>
                                        <p:tav tm="0">
                                          <p:val>
                                            <p:strVal val="#ppt_y+1"/>
                                          </p:val>
                                        </p:tav>
                                        <p:tav tm="100000">
                                          <p:val>
                                            <p:strVal val="#ppt_y-.03"/>
                                          </p:val>
                                        </p:tav>
                                      </p:tavLst>
                                    </p:anim>
                                    <p:anim calcmode="lin" valueType="num">
                                      <p:cBhvr>
                                        <p:cTn id="21"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6BD07-6434-4D45-6F9F-5E46359C5A6D}"/>
              </a:ext>
            </a:extLst>
          </p:cNvPr>
          <p:cNvSpPr>
            <a:spLocks noGrp="1"/>
          </p:cNvSpPr>
          <p:nvPr>
            <p:ph type="title"/>
          </p:nvPr>
        </p:nvSpPr>
        <p:spPr>
          <a:xfrm>
            <a:off x="805543" y="445298"/>
            <a:ext cx="10824851" cy="1043246"/>
          </a:xfrm>
        </p:spPr>
        <p:txBody>
          <a:bodyPr>
            <a:normAutofit fontScale="90000"/>
          </a:bodyPr>
          <a:lstStyle/>
          <a:p>
            <a:r>
              <a:rPr lang="en-US"/>
              <a:t>Maternal factors that can impact a child's development</a:t>
            </a:r>
          </a:p>
        </p:txBody>
      </p:sp>
      <p:sp>
        <p:nvSpPr>
          <p:cNvPr id="3" name="Content Placeholder 2">
            <a:extLst>
              <a:ext uri="{FF2B5EF4-FFF2-40B4-BE49-F238E27FC236}">
                <a16:creationId xmlns:a16="http://schemas.microsoft.com/office/drawing/2014/main" id="{5589DCE6-8C7A-60E4-5070-578B1FB3E5B0}"/>
              </a:ext>
            </a:extLst>
          </p:cNvPr>
          <p:cNvSpPr>
            <a:spLocks noGrp="1"/>
          </p:cNvSpPr>
          <p:nvPr>
            <p:ph sz="half" idx="15"/>
          </p:nvPr>
        </p:nvSpPr>
        <p:spPr>
          <a:xfrm>
            <a:off x="466877" y="1480553"/>
            <a:ext cx="10830546" cy="4966667"/>
          </a:xfrm>
        </p:spPr>
        <p:txBody>
          <a:bodyPr vert="horz" lIns="91440" tIns="0" rIns="91440" bIns="0" rtlCol="0" anchor="t">
            <a:normAutofit/>
          </a:bodyPr>
          <a:lstStyle/>
          <a:p>
            <a:pPr marL="0" indent="0">
              <a:buNone/>
            </a:pPr>
            <a:r>
              <a:rPr lang="en-US" sz="1400">
                <a:latin typeface="Arial Narrow"/>
              </a:rPr>
              <a:t>Postnatal depression can have an impact on a child by affecting the quality of the parent – child relationship. Postnatal depression impacts the child's secure attachment which will impact the social and emotion skills later in life</a:t>
            </a:r>
            <a:r>
              <a:rPr lang="en-US" sz="1400">
                <a:latin typeface="Arial Narrow"/>
                <a:ea typeface="Roboto"/>
                <a:cs typeface="Roboto"/>
              </a:rPr>
              <a:t>(Nuffield Foundation, n.d.)</a:t>
            </a:r>
            <a:r>
              <a:rPr lang="en-US" sz="1400">
                <a:latin typeface="Arial Narrow"/>
                <a:ea typeface="+mn-lt"/>
                <a:cs typeface="+mn-lt"/>
              </a:rPr>
              <a:t>Health visitors, doctors, and counsellors can provide support and treatment, including antidepressant medication and counselling</a:t>
            </a:r>
            <a:r>
              <a:rPr lang="en-US" sz="1400">
                <a:latin typeface="Arial Narrow"/>
                <a:ea typeface="Roboto"/>
                <a:cs typeface="Roboto"/>
              </a:rPr>
              <a:t>(Association of Child Psychotherapists, 2020)</a:t>
            </a:r>
            <a:endParaRPr lang="en-US" sz="1400">
              <a:latin typeface="Arial Narrow"/>
            </a:endParaRPr>
          </a:p>
          <a:p>
            <a:pPr marL="0" indent="0">
              <a:buNone/>
            </a:pPr>
            <a:r>
              <a:rPr lang="en-US" sz="1400">
                <a:latin typeface="Arial Narrow"/>
              </a:rPr>
              <a:t>Postnatal depression affects children's development.</a:t>
            </a:r>
          </a:p>
          <a:p>
            <a:pPr marL="342900" indent="-342900"/>
            <a:r>
              <a:rPr lang="en-US" sz="1400">
                <a:latin typeface="Arial Narrow"/>
              </a:rPr>
              <a:t>Children will feel more anxious around mum</a:t>
            </a:r>
          </a:p>
          <a:p>
            <a:pPr marL="342900" indent="-342900"/>
            <a:r>
              <a:rPr lang="en-US" sz="1400">
                <a:latin typeface="Arial Narrow"/>
              </a:rPr>
              <a:t>Lack of help with basic needs, such as not having the right nutrients, clothes not washed, not having help having a wash.</a:t>
            </a:r>
          </a:p>
          <a:p>
            <a:pPr marL="342900" indent="-342900"/>
            <a:r>
              <a:rPr lang="en-US" sz="1400">
                <a:latin typeface="Arial Narrow"/>
              </a:rPr>
              <a:t>Struggle to communicate with mum and other people round</a:t>
            </a:r>
          </a:p>
          <a:p>
            <a:pPr marL="342900" indent="-342900"/>
            <a:r>
              <a:rPr lang="en-US" sz="1400">
                <a:latin typeface="Arial Narrow"/>
              </a:rPr>
              <a:t>Not feeling valued and not listened to</a:t>
            </a:r>
          </a:p>
          <a:p>
            <a:pPr marL="342900" indent="-342900"/>
            <a:r>
              <a:rPr lang="en-US" sz="1400">
                <a:latin typeface="Arial Narrow"/>
              </a:rPr>
              <a:t>It affects the child in a setting, often practitioners can pick this up.</a:t>
            </a:r>
          </a:p>
          <a:p>
            <a:pPr marL="342900" indent="-342900"/>
            <a:r>
              <a:rPr lang="en-US" sz="1400">
                <a:latin typeface="Arial Narrow"/>
              </a:rPr>
              <a:t>Physical side, children may lack in wanting to play.</a:t>
            </a:r>
          </a:p>
          <a:p>
            <a:pPr marL="342900" indent="-342900">
              <a:buFont typeface="Avenir Next LT Pro Light"/>
              <a:buAutoNum type="arabicPeriod"/>
            </a:pPr>
            <a:endParaRPr lang="en-US"/>
          </a:p>
          <a:p>
            <a:pPr marL="0" indent="0">
              <a:buNone/>
            </a:pPr>
            <a:endParaRPr lang="en-US"/>
          </a:p>
        </p:txBody>
      </p:sp>
      <p:sp>
        <p:nvSpPr>
          <p:cNvPr id="6" name="Slide Number Placeholder 5">
            <a:extLst>
              <a:ext uri="{FF2B5EF4-FFF2-40B4-BE49-F238E27FC236}">
                <a16:creationId xmlns:a16="http://schemas.microsoft.com/office/drawing/2014/main" id="{DFCA135C-6D20-7979-832E-5DD9E61DD0E8}"/>
              </a:ext>
            </a:extLst>
          </p:cNvPr>
          <p:cNvSpPr>
            <a:spLocks noGrp="1"/>
          </p:cNvSpPr>
          <p:nvPr>
            <p:ph type="sldNum" sz="quarter" idx="10"/>
          </p:nvPr>
        </p:nvSpPr>
        <p:spPr/>
        <p:txBody>
          <a:bodyPr/>
          <a:lstStyle/>
          <a:p>
            <a:fld id="{48F63A3B-78C7-47BE-AE5E-E10140E04643}" type="slidenum">
              <a:rPr lang="en-US" smtClean="0"/>
              <a:pPr/>
              <a:t>16</a:t>
            </a:fld>
            <a:endParaRPr lang="en-US"/>
          </a:p>
        </p:txBody>
      </p:sp>
    </p:spTree>
    <p:extLst>
      <p:ext uri="{BB962C8B-B14F-4D97-AF65-F5344CB8AC3E}">
        <p14:creationId xmlns:p14="http://schemas.microsoft.com/office/powerpoint/2010/main" val="205689257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 calcmode="lin" valueType="num">
                                      <p:cBhvr additive="base">
                                        <p:cTn id="3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 calcmode="lin" valueType="num">
                                      <p:cBhvr additive="base">
                                        <p:cTn id="4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3">
                                            <p:txEl>
                                              <p:pRg st="6" end="6"/>
                                            </p:txEl>
                                          </p:spTgt>
                                        </p:tgtEl>
                                        <p:attrNameLst>
                                          <p:attrName>style.visibility</p:attrName>
                                        </p:attrNameLst>
                                      </p:cBhvr>
                                      <p:to>
                                        <p:strVal val="visible"/>
                                      </p:to>
                                    </p:set>
                                    <p:anim calcmode="lin" valueType="num">
                                      <p:cBhvr additive="base">
                                        <p:cTn id="48"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grpId="0" nodeType="clickEffect">
                                  <p:stCondLst>
                                    <p:cond delay="0"/>
                                  </p:stCondLst>
                                  <p:childTnLst>
                                    <p:set>
                                      <p:cBhvr>
                                        <p:cTn id="53" dur="1" fill="hold">
                                          <p:stCondLst>
                                            <p:cond delay="0"/>
                                          </p:stCondLst>
                                        </p:cTn>
                                        <p:tgtEl>
                                          <p:spTgt spid="3">
                                            <p:txEl>
                                              <p:pRg st="7" end="7"/>
                                            </p:txEl>
                                          </p:spTgt>
                                        </p:tgtEl>
                                        <p:attrNameLst>
                                          <p:attrName>style.visibility</p:attrName>
                                        </p:attrNameLst>
                                      </p:cBhvr>
                                      <p:to>
                                        <p:strVal val="visible"/>
                                      </p:to>
                                    </p:set>
                                    <p:anim calcmode="lin" valueType="num">
                                      <p:cBhvr additive="base">
                                        <p:cTn id="54"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5"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FA202-A2FD-EA32-A65A-BB48D1C8A36F}"/>
              </a:ext>
            </a:extLst>
          </p:cNvPr>
          <p:cNvSpPr>
            <a:spLocks noGrp="1"/>
          </p:cNvSpPr>
          <p:nvPr>
            <p:ph type="title"/>
          </p:nvPr>
        </p:nvSpPr>
        <p:spPr>
          <a:xfrm>
            <a:off x="781352" y="457394"/>
            <a:ext cx="10111232" cy="1127912"/>
          </a:xfrm>
        </p:spPr>
        <p:txBody>
          <a:bodyPr>
            <a:normAutofit/>
          </a:bodyPr>
          <a:lstStyle/>
          <a:p>
            <a:r>
              <a:rPr lang="en-US"/>
              <a:t>Maternal factors that can affect a child's development</a:t>
            </a:r>
          </a:p>
        </p:txBody>
      </p:sp>
      <p:sp>
        <p:nvSpPr>
          <p:cNvPr id="3" name="Content Placeholder 2">
            <a:extLst>
              <a:ext uri="{FF2B5EF4-FFF2-40B4-BE49-F238E27FC236}">
                <a16:creationId xmlns:a16="http://schemas.microsoft.com/office/drawing/2014/main" id="{AB0B93E3-6DAA-8E63-6501-B5EEFD3408BB}"/>
              </a:ext>
            </a:extLst>
          </p:cNvPr>
          <p:cNvSpPr>
            <a:spLocks noGrp="1"/>
          </p:cNvSpPr>
          <p:nvPr>
            <p:ph sz="half" idx="15"/>
          </p:nvPr>
        </p:nvSpPr>
        <p:spPr>
          <a:xfrm>
            <a:off x="503162" y="1879695"/>
            <a:ext cx="10661214" cy="4144192"/>
          </a:xfrm>
        </p:spPr>
        <p:txBody>
          <a:bodyPr vert="horz" lIns="91440" tIns="0" rIns="91440" bIns="0" rtlCol="0" anchor="t">
            <a:normAutofit/>
          </a:bodyPr>
          <a:lstStyle/>
          <a:p>
            <a:r>
              <a:rPr lang="en-US" sz="1400">
                <a:latin typeface="Arial Narrow"/>
              </a:rPr>
              <a:t>A practitioner can offer support to the mum and family in helping them through the hard time and guiding them in the right way this is called open door policy(department for education,2017). Many practitioners work alongside other agencies that can help children and families to support child's development as well as family's wellbeing, there are lots of leaflets to help families (NHS,2022).</a:t>
            </a:r>
          </a:p>
          <a:p>
            <a:r>
              <a:rPr lang="en-US" sz="1400">
                <a:latin typeface="Arial Narrow"/>
              </a:rPr>
              <a:t>Medications such as anti-depressants (NHS,2022).</a:t>
            </a:r>
          </a:p>
          <a:p>
            <a:r>
              <a:rPr lang="en-US" sz="1400">
                <a:latin typeface="Arial Narrow"/>
              </a:rPr>
              <a:t>There are many charities such as MIND, NHS (self-referral) offering-</a:t>
            </a:r>
            <a:br>
              <a:rPr lang="en-US" sz="1400">
                <a:latin typeface="Arial Narrow"/>
              </a:rPr>
            </a:br>
            <a:r>
              <a:rPr lang="en-US" sz="1400">
                <a:latin typeface="Arial Narrow"/>
              </a:rPr>
              <a:t>counselling</a:t>
            </a:r>
            <a:br>
              <a:rPr lang="en-US" sz="1400">
                <a:latin typeface="Arial Narrow"/>
              </a:rPr>
            </a:br>
            <a:r>
              <a:rPr lang="en-US" sz="1400">
                <a:latin typeface="Arial Narrow"/>
              </a:rPr>
              <a:t>befriending services</a:t>
            </a:r>
            <a:br>
              <a:rPr lang="en-US" sz="1400">
                <a:latin typeface="Arial Narrow"/>
              </a:rPr>
            </a:br>
            <a:r>
              <a:rPr lang="en-US" sz="1400">
                <a:latin typeface="Arial Narrow"/>
              </a:rPr>
              <a:t>talking therapy</a:t>
            </a:r>
            <a:br>
              <a:rPr lang="en-US" sz="1400">
                <a:latin typeface="Arial Narrow"/>
              </a:rPr>
            </a:br>
            <a:r>
              <a:rPr lang="en-US" sz="1400">
                <a:latin typeface="Arial Narrow"/>
              </a:rPr>
              <a:t>crisis helpline (Mind,2019).</a:t>
            </a:r>
            <a:endParaRPr lang="en-US"/>
          </a:p>
          <a:p>
            <a:pPr>
              <a:buFont typeface="Avenir Next LT Pro Light"/>
              <a:buAutoNum type="arabicPeriod"/>
            </a:pPr>
            <a:r>
              <a:rPr lang="en-US" sz="1400">
                <a:latin typeface="Arial Narrow"/>
              </a:rPr>
              <a:t>Mum and baby groups  can offer support and advice with other mums going through the same problems, this can help women's mental health and knowing she is not</a:t>
            </a:r>
            <a:r>
              <a:rPr lang="en-US" sz="1400">
                <a:latin typeface="Arial Narrow"/>
                <a:ea typeface="Roboto"/>
                <a:cs typeface="Roboto"/>
              </a:rPr>
              <a:t> alone (Mother for Mothers, n.d.)</a:t>
            </a:r>
            <a:endParaRPr lang="en-US" sz="1400">
              <a:latin typeface="Arial Narrow"/>
            </a:endParaRPr>
          </a:p>
          <a:p>
            <a:pPr marL="0" indent="0">
              <a:buNone/>
            </a:pPr>
            <a:r>
              <a:rPr lang="en-US" sz="1400">
                <a:latin typeface="Arial Narrow"/>
              </a:rPr>
              <a:t> </a:t>
            </a:r>
            <a:endParaRPr lang="en-US" sz="1400">
              <a:solidFill>
                <a:srgbClr val="222222"/>
              </a:solidFill>
              <a:latin typeface="Arial Narrow"/>
            </a:endParaRPr>
          </a:p>
        </p:txBody>
      </p:sp>
      <p:sp>
        <p:nvSpPr>
          <p:cNvPr id="6" name="Slide Number Placeholder 5">
            <a:extLst>
              <a:ext uri="{FF2B5EF4-FFF2-40B4-BE49-F238E27FC236}">
                <a16:creationId xmlns:a16="http://schemas.microsoft.com/office/drawing/2014/main" id="{6841B773-812A-A144-6DC7-A96AA5AF0563}"/>
              </a:ext>
            </a:extLst>
          </p:cNvPr>
          <p:cNvSpPr>
            <a:spLocks noGrp="1"/>
          </p:cNvSpPr>
          <p:nvPr>
            <p:ph type="sldNum" sz="quarter" idx="10"/>
          </p:nvPr>
        </p:nvSpPr>
        <p:spPr/>
        <p:txBody>
          <a:bodyPr/>
          <a:lstStyle/>
          <a:p>
            <a:fld id="{48F63A3B-78C7-47BE-AE5E-E10140E04643}" type="slidenum">
              <a:rPr lang="en-US" smtClean="0"/>
              <a:pPr/>
              <a:t>17</a:t>
            </a:fld>
            <a:endParaRPr lang="en-US"/>
          </a:p>
        </p:txBody>
      </p:sp>
    </p:spTree>
    <p:extLst>
      <p:ext uri="{BB962C8B-B14F-4D97-AF65-F5344CB8AC3E}">
        <p14:creationId xmlns:p14="http://schemas.microsoft.com/office/powerpoint/2010/main" val="3064986878"/>
      </p:ext>
    </p:extLst>
  </p:cSld>
  <p:clrMapOvr>
    <a:masterClrMapping/>
  </p:clrMapOvr>
  <p:transition spd="slow">
    <p:comb/>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AB65B-5472-B202-0AB1-C70D2997FE05}"/>
              </a:ext>
            </a:extLst>
          </p:cNvPr>
          <p:cNvSpPr>
            <a:spLocks noGrp="1"/>
          </p:cNvSpPr>
          <p:nvPr>
            <p:ph type="title"/>
          </p:nvPr>
        </p:nvSpPr>
        <p:spPr>
          <a:xfrm>
            <a:off x="1550564" y="1057274"/>
            <a:ext cx="9875463" cy="999746"/>
          </a:xfrm>
        </p:spPr>
        <p:txBody>
          <a:bodyPr anchor="b">
            <a:normAutofit fontScale="90000"/>
          </a:bodyPr>
          <a:lstStyle/>
          <a:p>
            <a:r>
              <a:rPr lang="en-US"/>
              <a:t>Challenges in the early years</a:t>
            </a:r>
          </a:p>
        </p:txBody>
      </p:sp>
      <p:sp>
        <p:nvSpPr>
          <p:cNvPr id="3" name="Content Placeholder 2">
            <a:extLst>
              <a:ext uri="{FF2B5EF4-FFF2-40B4-BE49-F238E27FC236}">
                <a16:creationId xmlns:a16="http://schemas.microsoft.com/office/drawing/2014/main" id="{32B42E48-326D-5CC3-5BE0-9DE4C8BDA0D3}"/>
              </a:ext>
            </a:extLst>
          </p:cNvPr>
          <p:cNvSpPr>
            <a:spLocks noGrp="1"/>
          </p:cNvSpPr>
          <p:nvPr>
            <p:ph sz="half" idx="2"/>
          </p:nvPr>
        </p:nvSpPr>
        <p:spPr>
          <a:xfrm>
            <a:off x="1550564" y="2303028"/>
            <a:ext cx="5829147" cy="3961593"/>
          </a:xfrm>
        </p:spPr>
        <p:txBody>
          <a:bodyPr vert="horz" lIns="91440" tIns="0" rIns="91440" bIns="0" rtlCol="0" anchor="t">
            <a:normAutofit lnSpcReduction="10000"/>
          </a:bodyPr>
          <a:lstStyle/>
          <a:p>
            <a:pPr>
              <a:lnSpc>
                <a:spcPct val="120000"/>
              </a:lnSpc>
              <a:buNone/>
            </a:pPr>
            <a:r>
              <a:rPr lang="en-US" sz="1300"/>
              <a:t>     </a:t>
            </a:r>
            <a:r>
              <a:rPr lang="en-US" sz="1400">
                <a:latin typeface="Arial"/>
                <a:cs typeface="Arial"/>
              </a:rPr>
              <a:t> Early years settigs faces challenging workforce changes, including low pay, poor working conditions, lack of professional skills</a:t>
            </a:r>
            <a:r>
              <a:rPr lang="en-US" sz="1400" u="sng">
                <a:latin typeface="Arial"/>
                <a:cs typeface="Arial"/>
              </a:rPr>
              <a:t> </a:t>
            </a:r>
            <a:r>
              <a:rPr lang="en-US" sz="1400">
                <a:latin typeface="Arial"/>
                <a:cs typeface="Arial"/>
              </a:rPr>
              <a:t>and high staff turnover.</a:t>
            </a:r>
            <a:br>
              <a:rPr lang="en-US" sz="1400">
                <a:latin typeface="Arial"/>
              </a:rPr>
            </a:br>
            <a:r>
              <a:rPr lang="en-US" sz="1400">
                <a:latin typeface="Arial"/>
                <a:cs typeface="Arial"/>
              </a:rPr>
              <a:t>These challenges can negatively impact children's care and education, particularly in terms of safeguarding, staff knowledge of children's needs, and consistency in key person relationships.</a:t>
            </a:r>
            <a:br>
              <a:rPr lang="en-US" sz="1400">
                <a:latin typeface="Arial"/>
              </a:rPr>
            </a:br>
            <a:r>
              <a:rPr lang="en-US" sz="1400">
                <a:latin typeface="Arial"/>
                <a:cs typeface="Arial"/>
              </a:rPr>
              <a:t>High staff turnover can also affect the quality of interactions between staff and children, and make it harder to identify and meet individual needs. To reduce the risks, practitioners must put the right procedures in place, such as prioritizing information-sharing, providing inductions, and supporting staff well-being through training and development opportunities.</a:t>
            </a:r>
            <a:br>
              <a:rPr lang="en-US" sz="1400">
                <a:latin typeface="Arial"/>
              </a:rPr>
            </a:br>
            <a:r>
              <a:rPr lang="en-US" sz="1400">
                <a:latin typeface="Arial"/>
                <a:cs typeface="Arial"/>
              </a:rPr>
              <a:t>Inspectors will look at the procedure's providers are taking to reduce the negative effects of workforce challenges and will engage with different </a:t>
            </a:r>
            <a:r>
              <a:rPr lang="en-US" sz="1400" err="1">
                <a:latin typeface="Arial"/>
                <a:cs typeface="Arial"/>
              </a:rPr>
              <a:t>organisations</a:t>
            </a:r>
            <a:r>
              <a:rPr lang="en-US" sz="1400">
                <a:latin typeface="Arial"/>
                <a:cs typeface="Arial"/>
              </a:rPr>
              <a:t> and the government to share concerns about  any workforce issues </a:t>
            </a:r>
            <a:r>
              <a:rPr lang="en-US" sz="1400">
                <a:latin typeface="Arial"/>
                <a:ea typeface="Roboto"/>
                <a:cs typeface="Roboto"/>
              </a:rPr>
              <a:t>(Owston, Jones and Stanley, 2024)</a:t>
            </a:r>
            <a:endParaRPr lang="en-US" sz="1400">
              <a:latin typeface="Arial"/>
              <a:cs typeface="Arial"/>
            </a:endParaRPr>
          </a:p>
          <a:p>
            <a:pPr marL="0" indent="0">
              <a:lnSpc>
                <a:spcPct val="120000"/>
              </a:lnSpc>
              <a:buNone/>
            </a:pPr>
            <a:endParaRPr lang="en-US" sz="1400">
              <a:latin typeface="Arial"/>
              <a:cs typeface="Arial"/>
            </a:endParaRPr>
          </a:p>
        </p:txBody>
      </p:sp>
      <p:pic>
        <p:nvPicPr>
          <p:cNvPr id="7" name="Picture 6" descr="A group of children playing with a person&#10;&#10;Description automatically generated">
            <a:extLst>
              <a:ext uri="{FF2B5EF4-FFF2-40B4-BE49-F238E27FC236}">
                <a16:creationId xmlns:a16="http://schemas.microsoft.com/office/drawing/2014/main" id="{0E81A8C0-3D53-6F5B-840F-C0565184FA27}"/>
              </a:ext>
            </a:extLst>
          </p:cNvPr>
          <p:cNvPicPr>
            <a:picLocks noChangeAspect="1"/>
          </p:cNvPicPr>
          <p:nvPr/>
        </p:nvPicPr>
        <p:blipFill>
          <a:blip r:embed="rId2"/>
          <a:srcRect l="32652" r="9505" b="-1"/>
          <a:stretch/>
        </p:blipFill>
        <p:spPr>
          <a:xfrm>
            <a:off x="7940842" y="2303028"/>
            <a:ext cx="3485184" cy="3961593"/>
          </a:xfrm>
          <a:prstGeom prst="rect">
            <a:avLst/>
          </a:prstGeom>
          <a:noFill/>
        </p:spPr>
      </p:pic>
      <p:sp>
        <p:nvSpPr>
          <p:cNvPr id="6" name="Slide Number Placeholder 5">
            <a:extLst>
              <a:ext uri="{FF2B5EF4-FFF2-40B4-BE49-F238E27FC236}">
                <a16:creationId xmlns:a16="http://schemas.microsoft.com/office/drawing/2014/main" id="{2AEC48BE-AB89-A1C0-6577-4F1158C95EB0}"/>
              </a:ext>
            </a:extLst>
          </p:cNvPr>
          <p:cNvSpPr>
            <a:spLocks noGrp="1"/>
          </p:cNvSpPr>
          <p:nvPr>
            <p:ph type="sldNum" sz="quarter" idx="10"/>
          </p:nvPr>
        </p:nvSpPr>
        <p:spPr>
          <a:xfrm>
            <a:off x="10438475" y="457199"/>
            <a:ext cx="987552" cy="471489"/>
          </a:xfrm>
        </p:spPr>
        <p:txBody>
          <a:bodyPr anchor="ctr">
            <a:normAutofit/>
          </a:bodyPr>
          <a:lstStyle/>
          <a:p>
            <a:pPr>
              <a:spcAft>
                <a:spcPts val="600"/>
              </a:spcAft>
            </a:pPr>
            <a:fld id="{48F63A3B-78C7-47BE-AE5E-E10140E04643}" type="slidenum">
              <a:rPr lang="en-US" smtClean="0"/>
              <a:pPr>
                <a:spcAft>
                  <a:spcPts val="600"/>
                </a:spcAft>
              </a:pPr>
              <a:t>18</a:t>
            </a:fld>
            <a:endParaRPr lang="en-US"/>
          </a:p>
        </p:txBody>
      </p:sp>
      <p:sp>
        <p:nvSpPr>
          <p:cNvPr id="8" name="TextBox 7">
            <a:extLst>
              <a:ext uri="{FF2B5EF4-FFF2-40B4-BE49-F238E27FC236}">
                <a16:creationId xmlns:a16="http://schemas.microsoft.com/office/drawing/2014/main" id="{65DCDCE0-2404-244C-E17A-E407AEE2AFB6}"/>
              </a:ext>
            </a:extLst>
          </p:cNvPr>
          <p:cNvSpPr txBox="1"/>
          <p:nvPr/>
        </p:nvSpPr>
        <p:spPr>
          <a:xfrm>
            <a:off x="8195094" y="6397000"/>
            <a:ext cx="27432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rgbClr val="2C3E50"/>
                </a:solidFill>
                <a:latin typeface="Roboto"/>
                <a:ea typeface="Roboto"/>
                <a:cs typeface="Roboto"/>
              </a:rPr>
              <a:t>(Owston, Jones and Stanley, 2024)</a:t>
            </a:r>
            <a:endParaRPr lang="en-US"/>
          </a:p>
        </p:txBody>
      </p:sp>
    </p:spTree>
    <p:extLst>
      <p:ext uri="{BB962C8B-B14F-4D97-AF65-F5344CB8AC3E}">
        <p14:creationId xmlns:p14="http://schemas.microsoft.com/office/powerpoint/2010/main" val="188258885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6676D-FD87-C08D-B298-E750A6455A90}"/>
              </a:ext>
            </a:extLst>
          </p:cNvPr>
          <p:cNvSpPr>
            <a:spLocks noGrp="1"/>
          </p:cNvSpPr>
          <p:nvPr>
            <p:ph type="title"/>
          </p:nvPr>
        </p:nvSpPr>
        <p:spPr>
          <a:xfrm>
            <a:off x="2312564" y="191365"/>
            <a:ext cx="9875463" cy="999746"/>
          </a:xfrm>
        </p:spPr>
        <p:txBody>
          <a:bodyPr anchor="b">
            <a:normAutofit/>
          </a:bodyPr>
          <a:lstStyle/>
          <a:p>
            <a:r>
              <a:rPr lang="en-US">
                <a:solidFill>
                  <a:schemeClr val="accent4">
                    <a:lumMod val="76000"/>
                  </a:schemeClr>
                </a:solidFill>
              </a:rPr>
              <a:t>Treasure basket activity</a:t>
            </a:r>
          </a:p>
        </p:txBody>
      </p:sp>
      <p:sp>
        <p:nvSpPr>
          <p:cNvPr id="26" name="Content Placeholder 2">
            <a:extLst>
              <a:ext uri="{FF2B5EF4-FFF2-40B4-BE49-F238E27FC236}">
                <a16:creationId xmlns:a16="http://schemas.microsoft.com/office/drawing/2014/main" id="{28DD2951-77A7-1F26-6090-E3F7C047ED93}"/>
              </a:ext>
            </a:extLst>
          </p:cNvPr>
          <p:cNvSpPr>
            <a:spLocks noGrp="1"/>
          </p:cNvSpPr>
          <p:nvPr>
            <p:ph sz="half" idx="2"/>
          </p:nvPr>
        </p:nvSpPr>
        <p:spPr>
          <a:xfrm>
            <a:off x="1014956" y="1194162"/>
            <a:ext cx="6930984" cy="5659277"/>
          </a:xfrm>
        </p:spPr>
        <p:txBody>
          <a:bodyPr vert="horz" lIns="91440" tIns="45720" rIns="91440" bIns="45720" rtlCol="0" anchor="t">
            <a:noAutofit/>
          </a:bodyPr>
          <a:lstStyle/>
          <a:p>
            <a:r>
              <a:rPr lang="en-US" sz="1400">
                <a:solidFill>
                  <a:schemeClr val="accent4">
                    <a:lumMod val="76000"/>
                  </a:schemeClr>
                </a:solidFill>
              </a:rPr>
              <a:t>sensory play </a:t>
            </a:r>
          </a:p>
          <a:p>
            <a:r>
              <a:rPr lang="en-US" sz="1400">
                <a:solidFill>
                  <a:schemeClr val="accent4">
                    <a:lumMod val="76000"/>
                  </a:schemeClr>
                </a:solidFill>
              </a:rPr>
              <a:t>For 6 months up (ideally when babies can sit up)</a:t>
            </a:r>
          </a:p>
          <a:p>
            <a:r>
              <a:rPr lang="en-US" sz="1400">
                <a:solidFill>
                  <a:schemeClr val="accent4">
                    <a:lumMod val="76000"/>
                  </a:schemeClr>
                </a:solidFill>
              </a:rPr>
              <a:t>Items in the basket </a:t>
            </a:r>
          </a:p>
          <a:p>
            <a:r>
              <a:rPr lang="en-US" sz="1400">
                <a:solidFill>
                  <a:schemeClr val="accent4">
                    <a:lumMod val="76000"/>
                  </a:schemeClr>
                </a:solidFill>
              </a:rPr>
              <a:t>Wooden spoon </a:t>
            </a:r>
          </a:p>
          <a:p>
            <a:r>
              <a:rPr lang="en-US" sz="1400">
                <a:solidFill>
                  <a:schemeClr val="accent4">
                    <a:lumMod val="76000"/>
                  </a:schemeClr>
                </a:solidFill>
              </a:rPr>
              <a:t>Brush</a:t>
            </a:r>
          </a:p>
          <a:p>
            <a:r>
              <a:rPr lang="en-US" sz="1400">
                <a:solidFill>
                  <a:schemeClr val="accent4">
                    <a:lumMod val="76000"/>
                  </a:schemeClr>
                </a:solidFill>
              </a:rPr>
              <a:t>Bags of mixed herbs</a:t>
            </a:r>
          </a:p>
          <a:p>
            <a:r>
              <a:rPr lang="en-US" sz="1400">
                <a:solidFill>
                  <a:schemeClr val="accent4">
                    <a:lumMod val="76000"/>
                  </a:schemeClr>
                </a:solidFill>
              </a:rPr>
              <a:t>Large round Seashells </a:t>
            </a:r>
          </a:p>
          <a:p>
            <a:r>
              <a:rPr lang="en-US" sz="1400">
                <a:solidFill>
                  <a:schemeClr val="accent4">
                    <a:lumMod val="76000"/>
                  </a:schemeClr>
                </a:solidFill>
              </a:rPr>
              <a:t>Large pebbles</a:t>
            </a:r>
          </a:p>
          <a:p>
            <a:r>
              <a:rPr lang="en-US" sz="1400">
                <a:solidFill>
                  <a:schemeClr val="accent4">
                    <a:lumMod val="76000"/>
                  </a:schemeClr>
                </a:solidFill>
              </a:rPr>
              <a:t>whisk</a:t>
            </a:r>
          </a:p>
          <a:p>
            <a:pPr marL="0" indent="0">
              <a:buNone/>
            </a:pPr>
            <a:r>
              <a:rPr lang="en-US" sz="1400">
                <a:solidFill>
                  <a:schemeClr val="accent4">
                    <a:lumMod val="76000"/>
                  </a:schemeClr>
                </a:solidFill>
              </a:rPr>
              <a:t>It helps babies' curiosity using different items that encourage the sensory development, it can help concentration which then stimulates brain development , the basket gives the chance for babies to choose what they want referred as a decision maker  and encourages independence to learn curiosity. A treasure basket is an open-ended play which can potentially promote literacy, mathematic skills, practitioners must observe babies' independence and notice any repeated patterns(schemas) </a:t>
            </a:r>
            <a:r>
              <a:rPr lang="en-US" sz="1100">
                <a:solidFill>
                  <a:schemeClr val="accent4">
                    <a:lumMod val="76000"/>
                  </a:schemeClr>
                </a:solidFill>
                <a:latin typeface="Roboto"/>
                <a:ea typeface="Roboto"/>
                <a:cs typeface="Roboto"/>
              </a:rPr>
              <a:t>(Williams, n.d.)</a:t>
            </a:r>
          </a:p>
          <a:p>
            <a:endParaRPr lang="en-US" sz="1400"/>
          </a:p>
        </p:txBody>
      </p:sp>
      <p:sp>
        <p:nvSpPr>
          <p:cNvPr id="21" name="Content Placeholder 20">
            <a:extLst>
              <a:ext uri="{FF2B5EF4-FFF2-40B4-BE49-F238E27FC236}">
                <a16:creationId xmlns:a16="http://schemas.microsoft.com/office/drawing/2014/main" id="{4AC71AD3-A98E-4470-1272-18F23C4B268F}"/>
              </a:ext>
            </a:extLst>
          </p:cNvPr>
          <p:cNvSpPr>
            <a:spLocks noGrp="1"/>
          </p:cNvSpPr>
          <p:nvPr>
            <p:ph sz="half" idx="15"/>
          </p:nvPr>
        </p:nvSpPr>
        <p:spPr/>
        <p:txBody>
          <a:bodyPr/>
          <a:lstStyle/>
          <a:p>
            <a:endParaRPr lang="en-US"/>
          </a:p>
        </p:txBody>
      </p:sp>
      <p:sp>
        <p:nvSpPr>
          <p:cNvPr id="5" name="Slide Number Placeholder 4">
            <a:extLst>
              <a:ext uri="{FF2B5EF4-FFF2-40B4-BE49-F238E27FC236}">
                <a16:creationId xmlns:a16="http://schemas.microsoft.com/office/drawing/2014/main" id="{4346D8B8-B536-A84E-FC81-BCDB6092770B}"/>
              </a:ext>
            </a:extLst>
          </p:cNvPr>
          <p:cNvSpPr>
            <a:spLocks noGrp="1"/>
          </p:cNvSpPr>
          <p:nvPr>
            <p:ph type="sldNum" sz="quarter" idx="10"/>
          </p:nvPr>
        </p:nvSpPr>
        <p:spPr/>
        <p:txBody>
          <a:bodyPr anchor="ctr">
            <a:normAutofit/>
          </a:bodyPr>
          <a:lstStyle/>
          <a:p>
            <a:pPr>
              <a:spcAft>
                <a:spcPts val="600"/>
              </a:spcAft>
            </a:pPr>
            <a:fld id="{48F63A3B-78C7-47BE-AE5E-E10140E04643}" type="slidenum">
              <a:rPr lang="en-US" smtClean="0"/>
              <a:pPr>
                <a:spcAft>
                  <a:spcPts val="600"/>
                </a:spcAft>
              </a:pPr>
              <a:t>19</a:t>
            </a:fld>
            <a:endParaRPr lang="en-US"/>
          </a:p>
        </p:txBody>
      </p:sp>
      <p:sp>
        <p:nvSpPr>
          <p:cNvPr id="27" name="Date Placeholder 3">
            <a:extLst>
              <a:ext uri="{FF2B5EF4-FFF2-40B4-BE49-F238E27FC236}">
                <a16:creationId xmlns:a16="http://schemas.microsoft.com/office/drawing/2014/main" id="{2013836C-6222-7A5B-2892-57ECC835B414}"/>
              </a:ext>
            </a:extLst>
          </p:cNvPr>
          <p:cNvSpPr>
            <a:spLocks noGrp="1"/>
          </p:cNvSpPr>
          <p:nvPr>
            <p:ph type="dt" sz="half" idx="4294967295"/>
          </p:nvPr>
        </p:nvSpPr>
        <p:spPr>
          <a:xfrm>
            <a:off x="0" y="6342063"/>
            <a:ext cx="2743200" cy="365125"/>
          </a:xfrm>
        </p:spPr>
        <p:txBody>
          <a:bodyPr/>
          <a:lstStyle/>
          <a:p>
            <a:pPr>
              <a:spcAft>
                <a:spcPts val="600"/>
              </a:spcAft>
            </a:pPr>
            <a:fld id="{F485E84D-4E15-4F6E-9314-B997B4775D3F}" type="datetime1">
              <a:pPr>
                <a:spcAft>
                  <a:spcPts val="600"/>
                </a:spcAft>
              </a:pPr>
              <a:t>1/17/2025</a:t>
            </a:fld>
            <a:endParaRPr lang="en-US"/>
          </a:p>
        </p:txBody>
      </p:sp>
      <p:sp>
        <p:nvSpPr>
          <p:cNvPr id="28" name="Footer Placeholder 4">
            <a:extLst>
              <a:ext uri="{FF2B5EF4-FFF2-40B4-BE49-F238E27FC236}">
                <a16:creationId xmlns:a16="http://schemas.microsoft.com/office/drawing/2014/main" id="{FF227AF7-D9F6-B5EF-C899-24D8BB7F6123}"/>
              </a:ext>
            </a:extLst>
          </p:cNvPr>
          <p:cNvSpPr>
            <a:spLocks noGrp="1"/>
          </p:cNvSpPr>
          <p:nvPr>
            <p:ph type="ftr" sz="quarter" idx="4294967295"/>
          </p:nvPr>
        </p:nvSpPr>
        <p:spPr>
          <a:xfrm>
            <a:off x="8721725" y="6342063"/>
            <a:ext cx="3470275" cy="365125"/>
          </a:xfrm>
        </p:spPr>
        <p:txBody>
          <a:bodyPr/>
          <a:lstStyle/>
          <a:p>
            <a:pPr>
              <a:spcAft>
                <a:spcPts val="600"/>
              </a:spcAft>
            </a:pPr>
            <a:r>
              <a:rPr lang="en-US">
                <a:solidFill>
                  <a:srgbClr val="2C3E50"/>
                </a:solidFill>
                <a:latin typeface="Roboto"/>
                <a:ea typeface="Roboto"/>
                <a:cs typeface="Roboto"/>
              </a:rPr>
              <a:t>(Pinimg.com, 2025)</a:t>
            </a:r>
            <a:endParaRPr lang="en-US"/>
          </a:p>
        </p:txBody>
      </p:sp>
      <p:pic>
        <p:nvPicPr>
          <p:cNvPr id="15" name="Picture 14" descr="A basket full of kitchen utensils&#10;&#10;Description automatically generated">
            <a:extLst>
              <a:ext uri="{FF2B5EF4-FFF2-40B4-BE49-F238E27FC236}">
                <a16:creationId xmlns:a16="http://schemas.microsoft.com/office/drawing/2014/main" id="{17B40F52-790A-910D-2903-93588145515C}"/>
              </a:ext>
            </a:extLst>
          </p:cNvPr>
          <p:cNvPicPr>
            <a:picLocks noChangeAspect="1"/>
          </p:cNvPicPr>
          <p:nvPr/>
        </p:nvPicPr>
        <p:blipFill>
          <a:blip r:embed="rId2"/>
          <a:stretch>
            <a:fillRect/>
          </a:stretch>
        </p:blipFill>
        <p:spPr>
          <a:xfrm>
            <a:off x="7940963" y="2168236"/>
            <a:ext cx="4114800" cy="4114800"/>
          </a:xfrm>
          <a:prstGeom prst="rect">
            <a:avLst/>
          </a:prstGeom>
        </p:spPr>
      </p:pic>
    </p:spTree>
    <p:extLst>
      <p:ext uri="{BB962C8B-B14F-4D97-AF65-F5344CB8AC3E}">
        <p14:creationId xmlns:p14="http://schemas.microsoft.com/office/powerpoint/2010/main" val="1969287234"/>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136FCF6-982C-CC37-9625-3EBFC7E7DD13}"/>
              </a:ext>
            </a:extLst>
          </p:cNvPr>
          <p:cNvSpPr>
            <a:spLocks noGrp="1"/>
          </p:cNvSpPr>
          <p:nvPr>
            <p:ph type="title"/>
          </p:nvPr>
        </p:nvSpPr>
        <p:spPr>
          <a:xfrm>
            <a:off x="8276041" y="-490004"/>
            <a:ext cx="9879437" cy="980844"/>
          </a:xfrm>
        </p:spPr>
        <p:txBody>
          <a:bodyPr/>
          <a:lstStyle/>
          <a:p>
            <a:r>
              <a:rPr lang="en-US">
                <a:ea typeface="Calibri Light"/>
                <a:cs typeface="Calibri Light"/>
              </a:rPr>
              <a:t>Fireworks</a:t>
            </a:r>
          </a:p>
        </p:txBody>
      </p:sp>
      <p:sp>
        <p:nvSpPr>
          <p:cNvPr id="4" name="Text Placeholder 3">
            <a:extLst>
              <a:ext uri="{FF2B5EF4-FFF2-40B4-BE49-F238E27FC236}">
                <a16:creationId xmlns:a16="http://schemas.microsoft.com/office/drawing/2014/main" id="{97DCC342-9FD1-7055-EAAC-008DC851B13F}"/>
              </a:ext>
            </a:extLst>
          </p:cNvPr>
          <p:cNvSpPr>
            <a:spLocks noGrp="1"/>
          </p:cNvSpPr>
          <p:nvPr>
            <p:ph type="body" sz="quarter" idx="13"/>
          </p:nvPr>
        </p:nvSpPr>
        <p:spPr>
          <a:xfrm>
            <a:off x="1015104" y="6080172"/>
            <a:ext cx="2316190" cy="656267"/>
          </a:xfrm>
        </p:spPr>
        <p:txBody>
          <a:bodyPr/>
          <a:lstStyle/>
          <a:p>
            <a:r>
              <a:rPr lang="en-US" sz="1100">
                <a:solidFill>
                  <a:srgbClr val="2C3E50"/>
                </a:solidFill>
                <a:latin typeface="Roboto"/>
                <a:ea typeface="Roboto"/>
                <a:cs typeface="Roboto"/>
              </a:rPr>
              <a:t>(Otero, 2022)</a:t>
            </a:r>
            <a:endParaRPr lang="en-US"/>
          </a:p>
        </p:txBody>
      </p:sp>
      <p:sp>
        <p:nvSpPr>
          <p:cNvPr id="8" name="Content Placeholder 7">
            <a:extLst>
              <a:ext uri="{FF2B5EF4-FFF2-40B4-BE49-F238E27FC236}">
                <a16:creationId xmlns:a16="http://schemas.microsoft.com/office/drawing/2014/main" id="{8CAF09D6-9820-AA35-B1DE-3F3A99B910AC}"/>
              </a:ext>
            </a:extLst>
          </p:cNvPr>
          <p:cNvSpPr>
            <a:spLocks noGrp="1"/>
          </p:cNvSpPr>
          <p:nvPr>
            <p:ph sz="half" idx="1"/>
          </p:nvPr>
        </p:nvSpPr>
        <p:spPr>
          <a:xfrm>
            <a:off x="3927589" y="188855"/>
            <a:ext cx="8063655" cy="5886839"/>
          </a:xfrm>
        </p:spPr>
        <p:txBody>
          <a:bodyPr vert="horz" lIns="91440" tIns="45720" rIns="91440" bIns="45720" rtlCol="0" anchor="t">
            <a:normAutofit/>
          </a:bodyPr>
          <a:lstStyle/>
          <a:p>
            <a:r>
              <a:rPr lang="en-US"/>
              <a:t>This activity is aimed for 2 years of age</a:t>
            </a:r>
          </a:p>
          <a:p>
            <a:r>
              <a:rPr lang="en-US"/>
              <a:t>Introduce fireworks </a:t>
            </a:r>
          </a:p>
          <a:p>
            <a:r>
              <a:rPr lang="en-US"/>
              <a:t>Fireworks are used to celebrate different festivals such as bonfire night, Chinese New Year.</a:t>
            </a:r>
          </a:p>
          <a:p>
            <a:r>
              <a:rPr lang="en-US"/>
              <a:t>Discuss the health and safety, fireworks can be very noisy, recommend ear defenders to reduce noise (for all ages)</a:t>
            </a:r>
          </a:p>
          <a:p>
            <a:r>
              <a:rPr lang="en-US"/>
              <a:t>Firework video </a:t>
            </a:r>
          </a:p>
          <a:p>
            <a:r>
              <a:rPr lang="en-US"/>
              <a:t>Activity  resources </a:t>
            </a:r>
          </a:p>
          <a:p>
            <a:r>
              <a:rPr lang="en-US"/>
              <a:t>Black card, 4 different </a:t>
            </a:r>
            <a:r>
              <a:rPr lang="en-US" err="1"/>
              <a:t>colours</a:t>
            </a:r>
            <a:r>
              <a:rPr lang="en-US"/>
              <a:t>, cardboard roll, paper plates</a:t>
            </a:r>
          </a:p>
          <a:p>
            <a:r>
              <a:rPr lang="en-US"/>
              <a:t>Cut strips down the carboard roll/ put them in the paint</a:t>
            </a:r>
          </a:p>
          <a:p>
            <a:r>
              <a:rPr lang="en-US"/>
              <a:t>Show the children.</a:t>
            </a:r>
          </a:p>
          <a:p>
            <a:pPr marL="0" indent="0">
              <a:buNone/>
            </a:pPr>
            <a:r>
              <a:rPr lang="en-US" sz="1100">
                <a:solidFill>
                  <a:srgbClr val="2C3E50"/>
                </a:solidFill>
                <a:latin typeface="Roboto"/>
                <a:ea typeface="Roboto"/>
                <a:cs typeface="Roboto"/>
              </a:rPr>
              <a:t>(NDNA, n.d.)</a:t>
            </a:r>
            <a:endParaRPr lang="en-US"/>
          </a:p>
          <a:p>
            <a:pPr marL="0" indent="0">
              <a:buNone/>
            </a:pPr>
            <a:endParaRPr lang="en-US"/>
          </a:p>
          <a:p>
            <a:pPr marL="0" indent="0">
              <a:buNone/>
            </a:pPr>
            <a:endParaRPr lang="en-US"/>
          </a:p>
        </p:txBody>
      </p:sp>
      <p:sp>
        <p:nvSpPr>
          <p:cNvPr id="2" name="Slide Number Placeholder 1">
            <a:extLst>
              <a:ext uri="{FF2B5EF4-FFF2-40B4-BE49-F238E27FC236}">
                <a16:creationId xmlns:a16="http://schemas.microsoft.com/office/drawing/2014/main" id="{A913EEC9-16E3-6C86-97D0-A7EC7EA09CDA}"/>
              </a:ext>
            </a:extLst>
          </p:cNvPr>
          <p:cNvSpPr>
            <a:spLocks noGrp="1"/>
          </p:cNvSpPr>
          <p:nvPr>
            <p:ph type="sldNum" sz="quarter" idx="10"/>
          </p:nvPr>
        </p:nvSpPr>
        <p:spPr/>
        <p:txBody>
          <a:bodyPr/>
          <a:lstStyle/>
          <a:p>
            <a:fld id="{48F63A3B-78C7-47BE-AE5E-E10140E04643}" type="slidenum">
              <a:rPr lang="en-US" smtClean="0"/>
              <a:pPr/>
              <a:t>20</a:t>
            </a:fld>
            <a:endParaRPr lang="en-US"/>
          </a:p>
        </p:txBody>
      </p:sp>
      <p:pic>
        <p:nvPicPr>
          <p:cNvPr id="3" name="Picture 2" descr="Painting Fireworks | Learning 4 Kids">
            <a:extLst>
              <a:ext uri="{FF2B5EF4-FFF2-40B4-BE49-F238E27FC236}">
                <a16:creationId xmlns:a16="http://schemas.microsoft.com/office/drawing/2014/main" id="{74447BAC-C0CF-40F8-56B2-71F79C569816}"/>
              </a:ext>
            </a:extLst>
          </p:cNvPr>
          <p:cNvPicPr>
            <a:picLocks noChangeAspect="1"/>
          </p:cNvPicPr>
          <p:nvPr/>
        </p:nvPicPr>
        <p:blipFill>
          <a:blip r:embed="rId4"/>
          <a:stretch>
            <a:fillRect/>
          </a:stretch>
        </p:blipFill>
        <p:spPr>
          <a:xfrm>
            <a:off x="10353737" y="4462537"/>
            <a:ext cx="1837635" cy="2396284"/>
          </a:xfrm>
          <a:prstGeom prst="rect">
            <a:avLst/>
          </a:prstGeom>
        </p:spPr>
      </p:pic>
      <p:pic>
        <p:nvPicPr>
          <p:cNvPr id="9" name="Online Media 8" title="Fireworks - lighting fireworks - fireworks for kids - kids explorers">
            <a:hlinkClick r:id="" action="ppaction://media"/>
            <a:extLst>
              <a:ext uri="{FF2B5EF4-FFF2-40B4-BE49-F238E27FC236}">
                <a16:creationId xmlns:a16="http://schemas.microsoft.com/office/drawing/2014/main" id="{18F8A07E-F50B-0269-4932-3A863EFFEBDA}"/>
              </a:ext>
            </a:extLst>
          </p:cNvPr>
          <p:cNvPicPr>
            <a:picLocks noRot="1" noChangeAspect="1"/>
          </p:cNvPicPr>
          <p:nvPr>
            <a:videoFile r:link="rId1"/>
          </p:nvPr>
        </p:nvPicPr>
        <p:blipFill>
          <a:blip r:embed="rId5"/>
          <a:stretch>
            <a:fillRect/>
          </a:stretch>
        </p:blipFill>
        <p:spPr>
          <a:xfrm>
            <a:off x="-5483" y="4629324"/>
            <a:ext cx="3935502" cy="2224058"/>
          </a:xfrm>
          <a:prstGeom prst="rect">
            <a:avLst/>
          </a:prstGeom>
        </p:spPr>
      </p:pic>
      <p:sp>
        <p:nvSpPr>
          <p:cNvPr id="11" name="TextBox 10">
            <a:extLst>
              <a:ext uri="{FF2B5EF4-FFF2-40B4-BE49-F238E27FC236}">
                <a16:creationId xmlns:a16="http://schemas.microsoft.com/office/drawing/2014/main" id="{E35BA3FA-7CE5-1CC7-C882-3E77B44BAD73}"/>
              </a:ext>
            </a:extLst>
          </p:cNvPr>
          <p:cNvSpPr txBox="1"/>
          <p:nvPr/>
        </p:nvSpPr>
        <p:spPr>
          <a:xfrm>
            <a:off x="4223173" y="6527978"/>
            <a:ext cx="1504333"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rgbClr val="2C3E50"/>
                </a:solidFill>
                <a:latin typeface="Roboto"/>
                <a:ea typeface="Roboto"/>
                <a:cs typeface="Roboto"/>
              </a:rPr>
              <a:t>(Active Kids TV, 2016)</a:t>
            </a:r>
            <a:endParaRPr lang="en-US"/>
          </a:p>
        </p:txBody>
      </p:sp>
      <p:pic>
        <p:nvPicPr>
          <p:cNvPr id="13" name="Picture 12" descr="A child painting with a stick&#10;&#10;Description automatically generated">
            <a:extLst>
              <a:ext uri="{FF2B5EF4-FFF2-40B4-BE49-F238E27FC236}">
                <a16:creationId xmlns:a16="http://schemas.microsoft.com/office/drawing/2014/main" id="{74E150AA-EADA-C16C-69BD-68501EFE42CA}"/>
              </a:ext>
            </a:extLst>
          </p:cNvPr>
          <p:cNvPicPr>
            <a:picLocks noChangeAspect="1"/>
          </p:cNvPicPr>
          <p:nvPr/>
        </p:nvPicPr>
        <p:blipFill>
          <a:blip r:embed="rId6"/>
          <a:stretch>
            <a:fillRect/>
          </a:stretch>
        </p:blipFill>
        <p:spPr>
          <a:xfrm>
            <a:off x="-269462" y="-8836"/>
            <a:ext cx="3211444" cy="2469322"/>
          </a:xfrm>
          <a:prstGeom prst="rect">
            <a:avLst/>
          </a:prstGeom>
        </p:spPr>
      </p:pic>
    </p:spTree>
    <p:extLst>
      <p:ext uri="{BB962C8B-B14F-4D97-AF65-F5344CB8AC3E}">
        <p14:creationId xmlns:p14="http://schemas.microsoft.com/office/powerpoint/2010/main" val="3969996159"/>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CD253-81DF-078E-6930-FA5FEDC62414}"/>
              </a:ext>
            </a:extLst>
          </p:cNvPr>
          <p:cNvSpPr>
            <a:spLocks noGrp="1"/>
          </p:cNvSpPr>
          <p:nvPr>
            <p:ph type="title"/>
          </p:nvPr>
        </p:nvSpPr>
        <p:spPr>
          <a:xfrm>
            <a:off x="2467172" y="-280178"/>
            <a:ext cx="9879437" cy="980844"/>
          </a:xfrm>
        </p:spPr>
        <p:txBody>
          <a:bodyPr/>
          <a:lstStyle/>
          <a:p>
            <a:r>
              <a:rPr lang="en-US"/>
              <a:t>Fireworks Activity</a:t>
            </a:r>
          </a:p>
        </p:txBody>
      </p:sp>
      <p:sp>
        <p:nvSpPr>
          <p:cNvPr id="4" name="Content Placeholder 3">
            <a:extLst>
              <a:ext uri="{FF2B5EF4-FFF2-40B4-BE49-F238E27FC236}">
                <a16:creationId xmlns:a16="http://schemas.microsoft.com/office/drawing/2014/main" id="{69627FA1-E5EA-DD5A-7286-EF1686D2FE65}"/>
              </a:ext>
            </a:extLst>
          </p:cNvPr>
          <p:cNvSpPr>
            <a:spLocks noGrp="1"/>
          </p:cNvSpPr>
          <p:nvPr>
            <p:ph sz="half" idx="1"/>
          </p:nvPr>
        </p:nvSpPr>
        <p:spPr>
          <a:xfrm>
            <a:off x="4247850" y="1150139"/>
            <a:ext cx="7185197" cy="4903469"/>
          </a:xfrm>
        </p:spPr>
        <p:txBody>
          <a:bodyPr vert="horz" lIns="91440" tIns="0" rIns="91440" bIns="0" rtlCol="0" anchor="t">
            <a:noAutofit/>
          </a:bodyPr>
          <a:lstStyle/>
          <a:p>
            <a:r>
              <a:rPr lang="en-US" sz="2000" b="1">
                <a:solidFill>
                  <a:srgbClr val="00B050"/>
                </a:solidFill>
                <a:latin typeface="Noto Sans"/>
                <a:ea typeface="Noto Sans"/>
                <a:cs typeface="Noto Sans"/>
              </a:rPr>
              <a:t>Why does this activity impact child development </a:t>
            </a:r>
            <a:endParaRPr lang="en-US" sz="2000">
              <a:solidFill>
                <a:srgbClr val="00B050"/>
              </a:solidFill>
              <a:latin typeface="Noto Sans"/>
              <a:ea typeface="Noto Sans"/>
              <a:cs typeface="Noto Sans"/>
            </a:endParaRPr>
          </a:p>
          <a:p>
            <a:r>
              <a:rPr lang="en-US" sz="1400">
                <a:solidFill>
                  <a:srgbClr val="00B050"/>
                </a:solidFill>
              </a:rPr>
              <a:t>open-ended activities allows children to experiment, explore, and learn in their own time. This is important to  support the childs development of creativity, problem-solving, and critical thinking skills (NDANA,N.D).</a:t>
            </a:r>
          </a:p>
          <a:p>
            <a:r>
              <a:rPr lang="en-US" sz="1400" b="1">
                <a:solidFill>
                  <a:srgbClr val="00B050"/>
                </a:solidFill>
              </a:rPr>
              <a:t>open-ended activities:</a:t>
            </a:r>
            <a:endParaRPr lang="en-US" sz="1400">
              <a:solidFill>
                <a:srgbClr val="00B050"/>
              </a:solidFill>
            </a:endParaRPr>
          </a:p>
          <a:p>
            <a:r>
              <a:rPr lang="en-US" sz="1400">
                <a:solidFill>
                  <a:srgbClr val="00B050"/>
                </a:solidFill>
              </a:rPr>
              <a:t>This gives children the chance to be curious and no particular outcome just the child imagination. Open ended activities give children change to engage with others as well as practitioners and explore different resources available to them, this activity promotes critical thinking and experimenting where children think for themselves, showing independence. As practitioners this activity shows how children actively learn through natural resources using their own imagination to help promote children's development (NDNA,N.D).</a:t>
            </a:r>
          </a:p>
          <a:p>
            <a:endParaRPr lang="en-US" sz="1000">
              <a:solidFill>
                <a:srgbClr val="111111"/>
              </a:solidFill>
            </a:endParaRPr>
          </a:p>
          <a:p>
            <a:endParaRPr lang="en-US" sz="1000">
              <a:solidFill>
                <a:srgbClr val="111111"/>
              </a:solidFill>
            </a:endParaRPr>
          </a:p>
          <a:p>
            <a:endParaRPr lang="en-US" sz="1000">
              <a:solidFill>
                <a:srgbClr val="111111"/>
              </a:solidFill>
            </a:endParaRPr>
          </a:p>
        </p:txBody>
      </p:sp>
      <p:sp>
        <p:nvSpPr>
          <p:cNvPr id="5" name="Slide Number Placeholder 4">
            <a:extLst>
              <a:ext uri="{FF2B5EF4-FFF2-40B4-BE49-F238E27FC236}">
                <a16:creationId xmlns:a16="http://schemas.microsoft.com/office/drawing/2014/main" id="{F75FCE77-CB0C-DE7A-2E76-82FD5CF1413E}"/>
              </a:ext>
            </a:extLst>
          </p:cNvPr>
          <p:cNvSpPr>
            <a:spLocks noGrp="1"/>
          </p:cNvSpPr>
          <p:nvPr>
            <p:ph type="sldNum" sz="quarter" idx="10"/>
          </p:nvPr>
        </p:nvSpPr>
        <p:spPr/>
        <p:txBody>
          <a:bodyPr/>
          <a:lstStyle/>
          <a:p>
            <a:fld id="{48F63A3B-78C7-47BE-AE5E-E10140E04643}" type="slidenum">
              <a:rPr lang="en-US" smtClean="0"/>
              <a:pPr/>
              <a:t>21</a:t>
            </a:fld>
            <a:endParaRPr lang="en-US"/>
          </a:p>
        </p:txBody>
      </p:sp>
      <p:pic>
        <p:nvPicPr>
          <p:cNvPr id="6" name="Picture 5" descr="A child&amp;#39;s hand painting a flower&#10;&#10;Description automatically generated">
            <a:extLst>
              <a:ext uri="{FF2B5EF4-FFF2-40B4-BE49-F238E27FC236}">
                <a16:creationId xmlns:a16="http://schemas.microsoft.com/office/drawing/2014/main" id="{B4D2B4A7-39D8-BABD-3ADE-C2DEB330735C}"/>
              </a:ext>
            </a:extLst>
          </p:cNvPr>
          <p:cNvPicPr>
            <a:picLocks noChangeAspect="1"/>
          </p:cNvPicPr>
          <p:nvPr/>
        </p:nvPicPr>
        <p:blipFill>
          <a:blip r:embed="rId2"/>
          <a:stretch>
            <a:fillRect/>
          </a:stretch>
        </p:blipFill>
        <p:spPr>
          <a:xfrm>
            <a:off x="-4417" y="907773"/>
            <a:ext cx="3752574" cy="2833757"/>
          </a:xfrm>
          <a:prstGeom prst="rect">
            <a:avLst/>
          </a:prstGeom>
        </p:spPr>
      </p:pic>
      <p:pic>
        <p:nvPicPr>
          <p:cNvPr id="7" name="Picture 6" descr="A child painting with a stick&#10;&#10;Description automatically generated">
            <a:extLst>
              <a:ext uri="{FF2B5EF4-FFF2-40B4-BE49-F238E27FC236}">
                <a16:creationId xmlns:a16="http://schemas.microsoft.com/office/drawing/2014/main" id="{5F6F0F3B-ED1C-F263-1422-3631133B4B56}"/>
              </a:ext>
            </a:extLst>
          </p:cNvPr>
          <p:cNvPicPr>
            <a:picLocks noChangeAspect="1"/>
          </p:cNvPicPr>
          <p:nvPr/>
        </p:nvPicPr>
        <p:blipFill>
          <a:blip r:embed="rId3"/>
          <a:stretch>
            <a:fillRect/>
          </a:stretch>
        </p:blipFill>
        <p:spPr>
          <a:xfrm>
            <a:off x="6625" y="3745948"/>
            <a:ext cx="3752575" cy="3109843"/>
          </a:xfrm>
          <a:prstGeom prst="rect">
            <a:avLst/>
          </a:prstGeom>
        </p:spPr>
      </p:pic>
    </p:spTree>
    <p:extLst>
      <p:ext uri="{BB962C8B-B14F-4D97-AF65-F5344CB8AC3E}">
        <p14:creationId xmlns:p14="http://schemas.microsoft.com/office/powerpoint/2010/main" val="2888411715"/>
      </p:ext>
    </p:extLst>
  </p:cSld>
  <p:clrMapOvr>
    <a:masterClrMapping/>
  </p:clrMapOvr>
  <p:transition spd="slow">
    <p:push dir="u"/>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15A7-5822-E180-A5DA-22BA5C90720F}"/>
              </a:ext>
            </a:extLst>
          </p:cNvPr>
          <p:cNvSpPr>
            <a:spLocks noGrp="1"/>
          </p:cNvSpPr>
          <p:nvPr>
            <p:ph type="title"/>
          </p:nvPr>
        </p:nvSpPr>
        <p:spPr>
          <a:xfrm>
            <a:off x="3234024" y="-3348"/>
            <a:ext cx="7965461" cy="994164"/>
          </a:xfrm>
        </p:spPr>
        <p:txBody>
          <a:bodyPr/>
          <a:lstStyle/>
          <a:p>
            <a:r>
              <a:rPr lang="en-US" sz="4000" u="sng">
                <a:solidFill>
                  <a:schemeClr val="bg2">
                    <a:lumMod val="49000"/>
                  </a:schemeClr>
                </a:solidFill>
                <a:cs typeface="Arial"/>
              </a:rPr>
              <a:t>Play schemas</a:t>
            </a:r>
            <a:endParaRPr lang="en-US" sz="4000" u="sng">
              <a:solidFill>
                <a:schemeClr val="bg2">
                  <a:lumMod val="49000"/>
                </a:schemeClr>
              </a:solidFill>
            </a:endParaRPr>
          </a:p>
        </p:txBody>
      </p:sp>
      <p:sp>
        <p:nvSpPr>
          <p:cNvPr id="3" name="Content Placeholder 2">
            <a:extLst>
              <a:ext uri="{FF2B5EF4-FFF2-40B4-BE49-F238E27FC236}">
                <a16:creationId xmlns:a16="http://schemas.microsoft.com/office/drawing/2014/main" id="{1560C810-573E-6172-3497-F717CA9D1D0D}"/>
              </a:ext>
            </a:extLst>
          </p:cNvPr>
          <p:cNvSpPr>
            <a:spLocks noGrp="1"/>
          </p:cNvSpPr>
          <p:nvPr>
            <p:ph sz="half" idx="2"/>
          </p:nvPr>
        </p:nvSpPr>
        <p:spPr>
          <a:xfrm>
            <a:off x="2779641" y="988625"/>
            <a:ext cx="8418540" cy="5258534"/>
          </a:xfrm>
        </p:spPr>
        <p:txBody>
          <a:bodyPr vert="horz" lIns="91440" tIns="0" rIns="91440" bIns="0" rtlCol="0" anchor="t">
            <a:noAutofit/>
          </a:bodyPr>
          <a:lstStyle/>
          <a:p>
            <a:r>
              <a:rPr lang="en-US" sz="1400">
                <a:latin typeface="Arial Narrow"/>
                <a:ea typeface="+mn-lt"/>
                <a:cs typeface="+mn-lt"/>
              </a:rPr>
              <a:t>Schemas are patterns of repeated behavior that allow children to explore and express developing ideas and thoughts through play and exploration, schemas are a key role of a child's holistic approach. It supports the child's development in various ways </a:t>
            </a:r>
            <a:r>
              <a:rPr lang="en-US" sz="1400">
                <a:latin typeface="Arial Narrow"/>
                <a:ea typeface="Roboto"/>
                <a:cs typeface="Roboto"/>
              </a:rPr>
              <a:t>(Lorina, 2025) providers supporting schemas can help children's learning experiences and bring out the different interests of the child (Lorina,2025),</a:t>
            </a:r>
            <a:br>
              <a:rPr lang="en-US" sz="1400">
                <a:latin typeface="Arial Narrow"/>
                <a:ea typeface="+mn-lt"/>
                <a:cs typeface="+mn-lt"/>
              </a:rPr>
            </a:br>
            <a:endParaRPr lang="en-US" sz="1400">
              <a:latin typeface="Arial Narrow"/>
              <a:ea typeface="+mn-lt"/>
              <a:cs typeface="+mn-lt"/>
            </a:endParaRPr>
          </a:p>
          <a:p>
            <a:r>
              <a:rPr lang="en-US" sz="1400">
                <a:latin typeface="Arial Narrow"/>
                <a:ea typeface="+mn-lt"/>
                <a:cs typeface="+mn-lt"/>
              </a:rPr>
              <a:t>There are various types of schemas, </a:t>
            </a:r>
          </a:p>
          <a:p>
            <a:r>
              <a:rPr lang="en-US" sz="1400">
                <a:latin typeface="Arial Narrow"/>
                <a:ea typeface="+mn-lt"/>
                <a:cs typeface="+mn-lt"/>
              </a:rPr>
              <a:t>Exploration and discovery</a:t>
            </a:r>
            <a:endParaRPr lang="en-US" sz="1400">
              <a:latin typeface="Arial Narrow"/>
            </a:endParaRPr>
          </a:p>
          <a:p>
            <a:r>
              <a:rPr lang="en-US" sz="1400">
                <a:latin typeface="Arial Narrow"/>
                <a:ea typeface="+mn-lt"/>
                <a:cs typeface="+mn-lt"/>
              </a:rPr>
              <a:t>Cognitive development and understanding</a:t>
            </a:r>
            <a:endParaRPr lang="en-US" sz="1400">
              <a:latin typeface="Arial Narrow"/>
            </a:endParaRPr>
          </a:p>
          <a:p>
            <a:r>
              <a:rPr lang="en-US" sz="1400">
                <a:latin typeface="Arial Narrow"/>
                <a:ea typeface="+mn-lt"/>
                <a:cs typeface="+mn-lt"/>
              </a:rPr>
              <a:t>Emotional security</a:t>
            </a:r>
            <a:endParaRPr lang="en-US" sz="1400">
              <a:latin typeface="Arial Narrow"/>
            </a:endParaRPr>
          </a:p>
          <a:p>
            <a:r>
              <a:rPr lang="en-US" sz="1400">
                <a:latin typeface="Arial Narrow"/>
                <a:ea typeface="+mn-lt"/>
                <a:cs typeface="+mn-lt"/>
              </a:rPr>
              <a:t>Language development </a:t>
            </a:r>
          </a:p>
          <a:p>
            <a:r>
              <a:rPr lang="en-US" sz="1400">
                <a:latin typeface="Arial Narrow"/>
                <a:ea typeface="+mn-lt"/>
                <a:cs typeface="+mn-lt"/>
              </a:rPr>
              <a:t> communication skills</a:t>
            </a:r>
            <a:endParaRPr lang="en-US" sz="1400">
              <a:latin typeface="Arial Narrow"/>
            </a:endParaRPr>
          </a:p>
          <a:p>
            <a:r>
              <a:rPr lang="en-US" sz="1400">
                <a:latin typeface="Arial Narrow"/>
                <a:ea typeface="+mn-lt"/>
                <a:cs typeface="+mn-lt"/>
              </a:rPr>
              <a:t>Social skills </a:t>
            </a:r>
            <a:endParaRPr lang="en-US" sz="1400">
              <a:latin typeface="Arial Narrow"/>
            </a:endParaRPr>
          </a:p>
          <a:p>
            <a:r>
              <a:rPr lang="en-US" sz="1400">
                <a:latin typeface="Arial Narrow"/>
                <a:ea typeface="+mn-lt"/>
                <a:cs typeface="+mn-lt"/>
              </a:rPr>
              <a:t>Imagination </a:t>
            </a:r>
          </a:p>
          <a:p>
            <a:r>
              <a:rPr lang="en-US" sz="1400">
                <a:latin typeface="Arial Narrow"/>
                <a:ea typeface="+mn-lt"/>
                <a:cs typeface="+mn-lt"/>
              </a:rPr>
              <a:t> Creativity</a:t>
            </a:r>
            <a:endParaRPr lang="en-US" sz="1400">
              <a:latin typeface="Arial Narrow"/>
            </a:endParaRPr>
          </a:p>
          <a:p>
            <a:pPr marL="0" indent="0">
              <a:buNone/>
            </a:pPr>
            <a:r>
              <a:rPr lang="en-US" sz="1400">
                <a:latin typeface="Arial Narrow"/>
                <a:ea typeface="Roboto"/>
                <a:cs typeface="Roboto"/>
              </a:rPr>
              <a:t>(Lorina, 2025)</a:t>
            </a:r>
            <a:endParaRPr lang="en-US" sz="1400">
              <a:latin typeface="Arial Narrow"/>
            </a:endParaRPr>
          </a:p>
          <a:p>
            <a:endParaRPr lang="en-US" sz="1200"/>
          </a:p>
          <a:p>
            <a:endParaRPr lang="en-US"/>
          </a:p>
        </p:txBody>
      </p:sp>
      <p:sp>
        <p:nvSpPr>
          <p:cNvPr id="4" name="Slide Number Placeholder 3">
            <a:extLst>
              <a:ext uri="{FF2B5EF4-FFF2-40B4-BE49-F238E27FC236}">
                <a16:creationId xmlns:a16="http://schemas.microsoft.com/office/drawing/2014/main" id="{C3E6A6A7-E9C5-7C9B-AB43-24D52D8D5A57}"/>
              </a:ext>
            </a:extLst>
          </p:cNvPr>
          <p:cNvSpPr>
            <a:spLocks noGrp="1"/>
          </p:cNvSpPr>
          <p:nvPr>
            <p:ph type="sldNum" sz="quarter" idx="10"/>
          </p:nvPr>
        </p:nvSpPr>
        <p:spPr/>
        <p:txBody>
          <a:bodyPr/>
          <a:lstStyle/>
          <a:p>
            <a:fld id="{48F63A3B-78C7-47BE-AE5E-E10140E04643}" type="slidenum">
              <a:rPr lang="en-US" smtClean="0"/>
              <a:pPr/>
              <a:t>22</a:t>
            </a:fld>
            <a:endParaRPr lang="en-US"/>
          </a:p>
        </p:txBody>
      </p:sp>
      <p:pic>
        <p:nvPicPr>
          <p:cNvPr id="5" name="Picture 4" descr="A poster of different types of objects&#10;&#10;Description automatically generated">
            <a:extLst>
              <a:ext uri="{FF2B5EF4-FFF2-40B4-BE49-F238E27FC236}">
                <a16:creationId xmlns:a16="http://schemas.microsoft.com/office/drawing/2014/main" id="{91340E99-E63B-3EB7-A8A4-006BF18FCCCE}"/>
              </a:ext>
            </a:extLst>
          </p:cNvPr>
          <p:cNvPicPr>
            <a:picLocks noChangeAspect="1"/>
          </p:cNvPicPr>
          <p:nvPr/>
        </p:nvPicPr>
        <p:blipFill>
          <a:blip r:embed="rId2"/>
          <a:stretch>
            <a:fillRect/>
          </a:stretch>
        </p:blipFill>
        <p:spPr>
          <a:xfrm>
            <a:off x="824" y="2060"/>
            <a:ext cx="2593271" cy="6853880"/>
          </a:xfrm>
          <a:prstGeom prst="rect">
            <a:avLst/>
          </a:prstGeom>
        </p:spPr>
      </p:pic>
      <p:pic>
        <p:nvPicPr>
          <p:cNvPr id="6" name="Picture 5" descr="A child playing with blocks on the floor&#10;&#10;Description automatically generated">
            <a:extLst>
              <a:ext uri="{FF2B5EF4-FFF2-40B4-BE49-F238E27FC236}">
                <a16:creationId xmlns:a16="http://schemas.microsoft.com/office/drawing/2014/main" id="{D6C5FF2A-F57B-31E5-E2C5-964ED1288E1E}"/>
              </a:ext>
            </a:extLst>
          </p:cNvPr>
          <p:cNvPicPr>
            <a:picLocks noChangeAspect="1"/>
          </p:cNvPicPr>
          <p:nvPr/>
        </p:nvPicPr>
        <p:blipFill>
          <a:blip r:embed="rId3"/>
          <a:stretch>
            <a:fillRect/>
          </a:stretch>
        </p:blipFill>
        <p:spPr>
          <a:xfrm>
            <a:off x="7210709" y="2864708"/>
            <a:ext cx="3979851" cy="2982098"/>
          </a:xfrm>
          <a:prstGeom prst="rect">
            <a:avLst/>
          </a:prstGeom>
        </p:spPr>
      </p:pic>
      <p:sp>
        <p:nvSpPr>
          <p:cNvPr id="7" name="TextBox 6">
            <a:extLst>
              <a:ext uri="{FF2B5EF4-FFF2-40B4-BE49-F238E27FC236}">
                <a16:creationId xmlns:a16="http://schemas.microsoft.com/office/drawing/2014/main" id="{F33761CA-1F1D-81B8-F5E6-A1621EAAE24D}"/>
              </a:ext>
            </a:extLst>
          </p:cNvPr>
          <p:cNvSpPr txBox="1"/>
          <p:nvPr/>
        </p:nvSpPr>
        <p:spPr>
          <a:xfrm>
            <a:off x="400235" y="6500375"/>
            <a:ext cx="213918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solidFill>
                  <a:srgbClr val="2C3E50"/>
                </a:solidFill>
                <a:latin typeface="Roboto"/>
                <a:ea typeface="Roboto"/>
                <a:cs typeface="Roboto"/>
              </a:rPr>
              <a:t> (Kennedy, 2020)</a:t>
            </a:r>
            <a:endParaRPr lang="en-US"/>
          </a:p>
        </p:txBody>
      </p:sp>
      <p:sp>
        <p:nvSpPr>
          <p:cNvPr id="8" name="TextBox 7">
            <a:extLst>
              <a:ext uri="{FF2B5EF4-FFF2-40B4-BE49-F238E27FC236}">
                <a16:creationId xmlns:a16="http://schemas.microsoft.com/office/drawing/2014/main" id="{6605E809-83FB-5B66-1D5B-A7CF7BDEC699}"/>
              </a:ext>
            </a:extLst>
          </p:cNvPr>
          <p:cNvSpPr txBox="1"/>
          <p:nvPr/>
        </p:nvSpPr>
        <p:spPr>
          <a:xfrm>
            <a:off x="8667166" y="5989730"/>
            <a:ext cx="202877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rgbClr val="2C3E50"/>
                </a:solidFill>
                <a:latin typeface="Roboto"/>
                <a:ea typeface="Roboto"/>
                <a:cs typeface="Roboto"/>
              </a:rPr>
              <a:t> (Jen, 2020)</a:t>
            </a:r>
            <a:endParaRPr lang="en-US"/>
          </a:p>
        </p:txBody>
      </p:sp>
    </p:spTree>
    <p:extLst>
      <p:ext uri="{BB962C8B-B14F-4D97-AF65-F5344CB8AC3E}">
        <p14:creationId xmlns:p14="http://schemas.microsoft.com/office/powerpoint/2010/main" val="3855806760"/>
      </p:ext>
    </p:extLst>
  </p:cSld>
  <p:clrMapOvr>
    <a:masterClrMapping/>
  </p:clrMapOvr>
  <p:transition spd="slow">
    <p:push dir="u"/>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333B6-D94B-ACE7-2D17-2A7F092FE053}"/>
              </a:ext>
            </a:extLst>
          </p:cNvPr>
          <p:cNvSpPr>
            <a:spLocks noGrp="1"/>
          </p:cNvSpPr>
          <p:nvPr>
            <p:ph type="title"/>
          </p:nvPr>
        </p:nvSpPr>
        <p:spPr/>
        <p:txBody>
          <a:bodyPr anchor="b">
            <a:normAutofit/>
          </a:bodyPr>
          <a:lstStyle/>
          <a:p>
            <a:r>
              <a:rPr lang="en-US" err="1"/>
              <a:t>Te</a:t>
            </a:r>
            <a:r>
              <a:rPr lang="en-US"/>
              <a:t> </a:t>
            </a:r>
            <a:r>
              <a:rPr lang="en-US" err="1"/>
              <a:t>Whariki</a:t>
            </a:r>
            <a:r>
              <a:rPr lang="en-US"/>
              <a:t> </a:t>
            </a:r>
          </a:p>
        </p:txBody>
      </p:sp>
      <p:sp>
        <p:nvSpPr>
          <p:cNvPr id="4" name="Content Placeholder 3">
            <a:extLst>
              <a:ext uri="{FF2B5EF4-FFF2-40B4-BE49-F238E27FC236}">
                <a16:creationId xmlns:a16="http://schemas.microsoft.com/office/drawing/2014/main" id="{6574E798-C9CF-3847-4001-D0B3A65BD9C5}"/>
              </a:ext>
            </a:extLst>
          </p:cNvPr>
          <p:cNvSpPr>
            <a:spLocks noGrp="1"/>
          </p:cNvSpPr>
          <p:nvPr>
            <p:ph sz="half" idx="4294967295"/>
          </p:nvPr>
        </p:nvSpPr>
        <p:spPr>
          <a:xfrm>
            <a:off x="489594" y="2118112"/>
            <a:ext cx="6708217" cy="3497262"/>
          </a:xfrm>
        </p:spPr>
        <p:txBody>
          <a:bodyPr vert="horz" lIns="91440" tIns="45720" rIns="91440" bIns="45720" rtlCol="0" anchor="t">
            <a:normAutofit lnSpcReduction="10000"/>
          </a:bodyPr>
          <a:lstStyle/>
          <a:p>
            <a:pPr>
              <a:lnSpc>
                <a:spcPct val="120000"/>
              </a:lnSpc>
            </a:pPr>
            <a:r>
              <a:rPr lang="en-US" sz="1200" err="1"/>
              <a:t>Te</a:t>
            </a:r>
            <a:r>
              <a:rPr lang="en-US" sz="1200"/>
              <a:t> </a:t>
            </a:r>
            <a:r>
              <a:rPr lang="en-US" sz="1200" err="1"/>
              <a:t>Whariki</a:t>
            </a:r>
            <a:r>
              <a:rPr lang="en-US" sz="1200"/>
              <a:t> is  New Zealand's early childhood curriculum framework;  it was developed in the 1990s. It emphasizes the  cultural context, family involvement, and child-led learning,  to support different needs of children and their families. Tè </a:t>
            </a:r>
            <a:r>
              <a:rPr lang="en-US" sz="1200" err="1"/>
              <a:t>Whariki</a:t>
            </a:r>
            <a:r>
              <a:rPr lang="en-US" sz="1200"/>
              <a:t> approach emphasis on Well-being, Belonging, Contribution, Communication, and Exploration. While supporting other learning  developments, focusing on emotional and physical well-being, relationships, participation, language development, and curiosity</a:t>
            </a:r>
            <a:r>
              <a:rPr lang="en-US" sz="1100">
                <a:solidFill>
                  <a:srgbClr val="2C3E50"/>
                </a:solidFill>
                <a:latin typeface="Roboto"/>
                <a:ea typeface="Roboto"/>
                <a:cs typeface="Roboto"/>
              </a:rPr>
              <a:t>(tewhariki.tahurangi.education.govt.nz, n.d.)</a:t>
            </a:r>
            <a:endParaRPr lang="en-US" sz="1200"/>
          </a:p>
          <a:p>
            <a:pPr>
              <a:lnSpc>
                <a:spcPct val="120000"/>
              </a:lnSpc>
            </a:pPr>
            <a:r>
              <a:rPr lang="en-US" sz="1200" err="1"/>
              <a:t>Te</a:t>
            </a:r>
            <a:r>
              <a:rPr lang="en-US" sz="1200"/>
              <a:t> Wharaki approaches promotes child led learning and the importance on creativity</a:t>
            </a:r>
            <a:r>
              <a:rPr lang="en-US" sz="1100">
                <a:solidFill>
                  <a:srgbClr val="2C3E50"/>
                </a:solidFill>
                <a:latin typeface="Roboto"/>
                <a:ea typeface="Roboto"/>
                <a:cs typeface="Roboto"/>
              </a:rPr>
              <a:t>(tewhariki.tahurangi.education.govt.nz, n.d.)</a:t>
            </a:r>
          </a:p>
          <a:p>
            <a:pPr>
              <a:lnSpc>
                <a:spcPct val="120000"/>
              </a:lnSpc>
            </a:pPr>
            <a:r>
              <a:rPr lang="en-US" sz="1200"/>
              <a:t>In comparison to different early years settings  </a:t>
            </a:r>
            <a:r>
              <a:rPr lang="en-US" sz="1200" err="1"/>
              <a:t>Te</a:t>
            </a:r>
            <a:r>
              <a:rPr lang="en-US" sz="1200"/>
              <a:t> </a:t>
            </a:r>
            <a:r>
              <a:rPr lang="en-US" sz="1200" err="1"/>
              <a:t>Whariki</a:t>
            </a:r>
            <a:r>
              <a:rPr lang="en-US" sz="1200"/>
              <a:t> shares similarities with Reggio Emilia, ,  Forest school and Montessori,  they all promote the holistic approach, child centered approach</a:t>
            </a:r>
            <a:r>
              <a:rPr lang="en-US" sz="1100">
                <a:solidFill>
                  <a:srgbClr val="2C3E50"/>
                </a:solidFill>
                <a:latin typeface="Roboto"/>
                <a:ea typeface="Roboto"/>
                <a:cs typeface="Roboto"/>
              </a:rPr>
              <a:t>(tewhariki.tahurangi.education.govt.nz, n.d.)</a:t>
            </a:r>
          </a:p>
          <a:p>
            <a:pPr>
              <a:lnSpc>
                <a:spcPct val="120000"/>
              </a:lnSpc>
            </a:pPr>
            <a:r>
              <a:rPr lang="en-US" sz="1200"/>
              <a:t>While they all share similarities , </a:t>
            </a:r>
            <a:r>
              <a:rPr lang="en-US" sz="1200" err="1"/>
              <a:t>Te</a:t>
            </a:r>
            <a:r>
              <a:rPr lang="en-US" sz="1200"/>
              <a:t> </a:t>
            </a:r>
            <a:r>
              <a:rPr lang="en-US" sz="1200" err="1"/>
              <a:t>Wharaki</a:t>
            </a:r>
            <a:r>
              <a:rPr lang="en-US" sz="1200"/>
              <a:t> focuses on the child's holistic learning development</a:t>
            </a:r>
            <a:r>
              <a:rPr lang="en-US" sz="1100">
                <a:solidFill>
                  <a:srgbClr val="2C3E50"/>
                </a:solidFill>
                <a:latin typeface="Roboto"/>
                <a:ea typeface="Roboto"/>
                <a:cs typeface="Roboto"/>
              </a:rPr>
              <a:t>(tewhariki.tahurangi.education.govt.nz, n.d.)</a:t>
            </a:r>
          </a:p>
          <a:p>
            <a:pPr>
              <a:lnSpc>
                <a:spcPct val="120000"/>
              </a:lnSpc>
            </a:pPr>
            <a:endParaRPr lang="en-US" sz="1100"/>
          </a:p>
        </p:txBody>
      </p:sp>
      <p:sp>
        <p:nvSpPr>
          <p:cNvPr id="15" name="Date Placeholder 4">
            <a:extLst>
              <a:ext uri="{FF2B5EF4-FFF2-40B4-BE49-F238E27FC236}">
                <a16:creationId xmlns:a16="http://schemas.microsoft.com/office/drawing/2014/main" id="{A58DDB54-308F-B669-AC5E-18CCBF59A911}"/>
              </a:ext>
            </a:extLst>
          </p:cNvPr>
          <p:cNvSpPr>
            <a:spLocks noGrp="1"/>
          </p:cNvSpPr>
          <p:nvPr>
            <p:ph type="dt" sz="half" idx="4294967295"/>
          </p:nvPr>
        </p:nvSpPr>
        <p:spPr>
          <a:xfrm>
            <a:off x="0" y="6342063"/>
            <a:ext cx="2743200" cy="365125"/>
          </a:xfrm>
        </p:spPr>
        <p:txBody>
          <a:bodyPr/>
          <a:lstStyle/>
          <a:p>
            <a:pPr>
              <a:spcAft>
                <a:spcPts val="600"/>
              </a:spcAft>
            </a:pPr>
            <a:fld id="{8E6059D4-C5B4-49D6-B6F7-BAD65B27C9B8}" type="datetime1">
              <a:rPr lang="en-US"/>
              <a:pPr>
                <a:spcAft>
                  <a:spcPts val="600"/>
                </a:spcAft>
              </a:pPr>
              <a:t>1/17/2025</a:t>
            </a:fld>
            <a:endParaRPr lang="en-US"/>
          </a:p>
        </p:txBody>
      </p:sp>
      <p:sp>
        <p:nvSpPr>
          <p:cNvPr id="16" name="Footer Placeholder 5">
            <a:extLst>
              <a:ext uri="{FF2B5EF4-FFF2-40B4-BE49-F238E27FC236}">
                <a16:creationId xmlns:a16="http://schemas.microsoft.com/office/drawing/2014/main" id="{C8981431-8D31-94A4-7221-4855F1B2AE5B}"/>
              </a:ext>
            </a:extLst>
          </p:cNvPr>
          <p:cNvSpPr>
            <a:spLocks noGrp="1"/>
          </p:cNvSpPr>
          <p:nvPr>
            <p:ph type="ftr" sz="quarter" idx="4294967295"/>
          </p:nvPr>
        </p:nvSpPr>
        <p:spPr>
          <a:xfrm>
            <a:off x="8721725" y="6342063"/>
            <a:ext cx="3470275" cy="365125"/>
          </a:xfrm>
        </p:spPr>
        <p:txBody>
          <a:bodyPr/>
          <a:lstStyle/>
          <a:p>
            <a:pPr>
              <a:spcAft>
                <a:spcPts val="600"/>
              </a:spcAft>
            </a:pPr>
            <a:r>
              <a:rPr lang="en-US"/>
              <a:t>
              </a:t>
            </a:r>
          </a:p>
        </p:txBody>
      </p:sp>
      <p:sp>
        <p:nvSpPr>
          <p:cNvPr id="5" name="Slide Number Placeholder 4">
            <a:extLst>
              <a:ext uri="{FF2B5EF4-FFF2-40B4-BE49-F238E27FC236}">
                <a16:creationId xmlns:a16="http://schemas.microsoft.com/office/drawing/2014/main" id="{200A317D-875F-DF32-26A0-1B27CA8ADE61}"/>
              </a:ext>
            </a:extLst>
          </p:cNvPr>
          <p:cNvSpPr>
            <a:spLocks noGrp="1"/>
          </p:cNvSpPr>
          <p:nvPr>
            <p:ph type="sldNum" sz="quarter" idx="4294967295"/>
          </p:nvPr>
        </p:nvSpPr>
        <p:spPr>
          <a:xfrm>
            <a:off x="11125200" y="457200"/>
            <a:ext cx="1066800" cy="471488"/>
          </a:xfrm>
        </p:spPr>
        <p:txBody>
          <a:bodyPr anchor="ctr">
            <a:normAutofit/>
          </a:bodyPr>
          <a:lstStyle/>
          <a:p>
            <a:pPr>
              <a:spcAft>
                <a:spcPts val="600"/>
              </a:spcAft>
            </a:pPr>
            <a:fld id="{48F63A3B-78C7-47BE-AE5E-E10140E04643}" type="slidenum">
              <a:rPr lang="en-US" smtClean="0"/>
              <a:pPr>
                <a:spcAft>
                  <a:spcPts val="600"/>
                </a:spcAft>
              </a:pPr>
              <a:t>23</a:t>
            </a:fld>
            <a:endParaRPr lang="en-US"/>
          </a:p>
        </p:txBody>
      </p:sp>
      <p:pic>
        <p:nvPicPr>
          <p:cNvPr id="6" name="Picture 5">
            <a:extLst>
              <a:ext uri="{FF2B5EF4-FFF2-40B4-BE49-F238E27FC236}">
                <a16:creationId xmlns:a16="http://schemas.microsoft.com/office/drawing/2014/main" id="{01FD74F5-86B8-B8F3-B662-27F0C748B144}"/>
              </a:ext>
            </a:extLst>
          </p:cNvPr>
          <p:cNvPicPr>
            <a:picLocks noChangeAspect="1"/>
          </p:cNvPicPr>
          <p:nvPr/>
        </p:nvPicPr>
        <p:blipFill>
          <a:blip r:embed="rId2"/>
          <a:srcRect l="8992" r="10816" b="1"/>
          <a:stretch/>
        </p:blipFill>
        <p:spPr>
          <a:xfrm>
            <a:off x="7197300" y="-112241"/>
            <a:ext cx="4995019" cy="4157663"/>
          </a:xfrm>
          <a:prstGeom prst="rect">
            <a:avLst/>
          </a:prstGeom>
          <a:noFill/>
        </p:spPr>
      </p:pic>
      <p:sp>
        <p:nvSpPr>
          <p:cNvPr id="7" name="TextBox 6">
            <a:extLst>
              <a:ext uri="{FF2B5EF4-FFF2-40B4-BE49-F238E27FC236}">
                <a16:creationId xmlns:a16="http://schemas.microsoft.com/office/drawing/2014/main" id="{CE19CC9C-9BA4-7356-A631-8E8218F1EE43}"/>
              </a:ext>
            </a:extLst>
          </p:cNvPr>
          <p:cNvSpPr txBox="1"/>
          <p:nvPr/>
        </p:nvSpPr>
        <p:spPr>
          <a:xfrm>
            <a:off x="7939641" y="4047945"/>
            <a:ext cx="3179656"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100">
                <a:solidFill>
                  <a:srgbClr val="2C3E50"/>
                </a:solidFill>
                <a:latin typeface="Roboto"/>
                <a:ea typeface="Roboto"/>
                <a:cs typeface="Roboto"/>
              </a:rPr>
              <a:t>(tewhariki.tahurangi.education.govt.nz, n.d.)</a:t>
            </a:r>
            <a:endParaRPr lang="en-US" sz="1100"/>
          </a:p>
        </p:txBody>
      </p:sp>
    </p:spTree>
    <p:extLst>
      <p:ext uri="{BB962C8B-B14F-4D97-AF65-F5344CB8AC3E}">
        <p14:creationId xmlns:p14="http://schemas.microsoft.com/office/powerpoint/2010/main" val="2275463260"/>
      </p:ext>
    </p:extLst>
  </p:cSld>
  <p:clrMapOvr>
    <a:masterClrMapping/>
  </p:clrMapOvr>
  <p:transition spd="slow">
    <p:push dir="u"/>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3750A-7FC9-5D50-1582-77B40C19381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D49D6F5-481F-EE96-B537-6AACCE1D7A64}"/>
              </a:ext>
            </a:extLst>
          </p:cNvPr>
          <p:cNvSpPr>
            <a:spLocks noGrp="1"/>
          </p:cNvSpPr>
          <p:nvPr>
            <p:ph sz="half" idx="2"/>
          </p:nvPr>
        </p:nvSpPr>
        <p:spPr/>
        <p:txBody>
          <a:bodyPr/>
          <a:lstStyle/>
          <a:p>
            <a:endParaRPr lang="en-US"/>
          </a:p>
        </p:txBody>
      </p:sp>
      <p:sp>
        <p:nvSpPr>
          <p:cNvPr id="4" name="Slide Number Placeholder 3">
            <a:extLst>
              <a:ext uri="{FF2B5EF4-FFF2-40B4-BE49-F238E27FC236}">
                <a16:creationId xmlns:a16="http://schemas.microsoft.com/office/drawing/2014/main" id="{DAEF8D4A-DA56-70D1-2E89-2B4E2F788EDA}"/>
              </a:ext>
            </a:extLst>
          </p:cNvPr>
          <p:cNvSpPr>
            <a:spLocks noGrp="1"/>
          </p:cNvSpPr>
          <p:nvPr>
            <p:ph type="sldNum" sz="quarter" idx="10"/>
          </p:nvPr>
        </p:nvSpPr>
        <p:spPr/>
        <p:txBody>
          <a:bodyPr/>
          <a:lstStyle/>
          <a:p>
            <a:fld id="{48F63A3B-78C7-47BE-AE5E-E10140E04643}" type="slidenum">
              <a:rPr lang="en-US" smtClean="0"/>
              <a:pPr/>
              <a:t>24</a:t>
            </a:fld>
            <a:endParaRPr lang="en-US"/>
          </a:p>
        </p:txBody>
      </p:sp>
    </p:spTree>
    <p:extLst>
      <p:ext uri="{BB962C8B-B14F-4D97-AF65-F5344CB8AC3E}">
        <p14:creationId xmlns:p14="http://schemas.microsoft.com/office/powerpoint/2010/main" val="3808900929"/>
      </p:ext>
    </p:extLst>
  </p:cSld>
  <p:clrMapOvr>
    <a:masterClrMapping/>
  </p:clrMapOvr>
  <p:transition spd="slow">
    <p:push dir="u"/>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0182A448-E0EC-D4C2-37A6-F03F22122D97}"/>
              </a:ext>
            </a:extLst>
          </p:cNvPr>
          <p:cNvSpPr>
            <a:spLocks noGrp="1"/>
          </p:cNvSpPr>
          <p:nvPr>
            <p:ph sz="quarter" idx="4"/>
          </p:nvPr>
        </p:nvSpPr>
        <p:spPr>
          <a:xfrm>
            <a:off x="672495" y="1118639"/>
            <a:ext cx="11116388" cy="5279032"/>
          </a:xfrm>
        </p:spPr>
        <p:txBody>
          <a:bodyPr vert="horz" lIns="91440" tIns="91440" rIns="91440" bIns="91440" rtlCol="0" anchor="t">
            <a:noAutofit/>
          </a:bodyPr>
          <a:lstStyle/>
          <a:p>
            <a:pPr>
              <a:buAutoNum type="arabicPeriod"/>
            </a:pPr>
            <a:r>
              <a:rPr lang="en-US" sz="1100">
                <a:solidFill>
                  <a:srgbClr val="00B050"/>
                </a:solidFill>
                <a:latin typeface="Arial"/>
                <a:ea typeface="Calibri"/>
                <a:cs typeface="Arial"/>
              </a:rPr>
              <a:t>Active Kids TV (2016). Fireworks - lighting fireworks - fireworks for kids - kids explorers. [online] YouTube. Available at: </a:t>
            </a:r>
            <a:r>
              <a:rPr lang="en-US" sz="1100">
                <a:solidFill>
                  <a:srgbClr val="00B050"/>
                </a:solidFill>
                <a:latin typeface="Arial"/>
                <a:ea typeface="Calibri"/>
                <a:cs typeface="Arial"/>
                <a:hlinkClick r:id="rId3">
                  <a:extLst>
                    <a:ext uri="{A12FA001-AC4F-418D-AE19-62706E023703}">
                      <ahyp:hlinkClr xmlns:ahyp="http://schemas.microsoft.com/office/drawing/2018/hyperlinkcolor" val="tx"/>
                    </a:ext>
                  </a:extLst>
                </a:hlinkClick>
              </a:rPr>
              <a:t>https://www.youtube.com/watch?v=Rdpk5L_GbjU</a:t>
            </a:r>
            <a:r>
              <a:rPr lang="en-US" sz="1100">
                <a:solidFill>
                  <a:srgbClr val="00B050"/>
                </a:solidFill>
                <a:latin typeface="Arial"/>
                <a:ea typeface="Calibri"/>
                <a:cs typeface="Arial"/>
              </a:rPr>
              <a:t> [Accessed 17 Jan. 2025]. </a:t>
            </a:r>
            <a:br>
              <a:rPr lang="en-US" sz="1100">
                <a:latin typeface="Arial"/>
                <a:ea typeface="Calibri"/>
                <a:cs typeface="Arial"/>
              </a:rPr>
            </a:br>
            <a:endParaRPr lang="en-US" sz="1100">
              <a:solidFill>
                <a:srgbClr val="00B050"/>
              </a:solidFill>
              <a:latin typeface="Arial"/>
              <a:ea typeface="Calibri"/>
              <a:cs typeface="Arial"/>
            </a:endParaRPr>
          </a:p>
          <a:p>
            <a:pPr>
              <a:buAutoNum type="arabicPeriod"/>
            </a:pPr>
            <a:r>
              <a:rPr lang="en-US" sz="1100">
                <a:solidFill>
                  <a:srgbClr val="00B050"/>
                </a:solidFill>
                <a:ea typeface="+mn-lt"/>
                <a:cs typeface="+mn-lt"/>
              </a:rPr>
              <a:t>Allevents.in. (2025). Available at: </a:t>
            </a:r>
            <a:r>
              <a:rPr lang="en-US" sz="1100">
                <a:solidFill>
                  <a:srgbClr val="00B050"/>
                </a:solidFill>
                <a:ea typeface="+mn-lt"/>
                <a:cs typeface="+mn-lt"/>
                <a:hlinkClick r:id="rId4">
                  <a:extLst>
                    <a:ext uri="{A12FA001-AC4F-418D-AE19-62706E023703}">
                      <ahyp:hlinkClr xmlns:ahyp="http://schemas.microsoft.com/office/drawing/2018/hyperlinkcolor" val="tx"/>
                    </a:ext>
                  </a:extLst>
                </a:hlinkClick>
              </a:rPr>
              <a:t>https://cdn-az.allevents.in/events5/banners/36ed333dc79d81757283a746a0e3f9c9512a51d525de4d15858113b3b612ed64-rimg-w1200-h1600-gmir.jpg?v=1705474593</a:t>
            </a:r>
            <a:r>
              <a:rPr lang="en-US" sz="1100">
                <a:solidFill>
                  <a:srgbClr val="00B050"/>
                </a:solidFill>
                <a:ea typeface="+mn-lt"/>
                <a:cs typeface="+mn-lt"/>
              </a:rPr>
              <a:t> [Accessed 16 Jan. 2025].</a:t>
            </a:r>
            <a:r>
              <a:rPr lang="en-US" sz="1100">
                <a:solidFill>
                  <a:srgbClr val="00B050"/>
                </a:solidFill>
                <a:latin typeface="Arial"/>
                <a:ea typeface="Calibri"/>
                <a:cs typeface="Arial"/>
              </a:rPr>
              <a:t> </a:t>
            </a:r>
            <a:endParaRPr lang="en-US" sz="1100">
              <a:solidFill>
                <a:srgbClr val="00B050"/>
              </a:solidFill>
            </a:endParaRPr>
          </a:p>
          <a:p>
            <a:pPr>
              <a:buAutoNum type="arabicPeriod"/>
            </a:pPr>
            <a:r>
              <a:rPr lang="en-US" sz="1100">
                <a:solidFill>
                  <a:srgbClr val="00B050"/>
                </a:solidFill>
                <a:ea typeface="+mn-lt"/>
                <a:cs typeface="+mn-lt"/>
              </a:rPr>
              <a:t>‌Association of Child Psychotherapists (2020). Postnatal Depression - A Problem for all the Family | Association of Child Psychotherapists. [online] childpsychotherapy.org.uk. Available at: </a:t>
            </a:r>
            <a:r>
              <a:rPr lang="en-US" sz="1100">
                <a:solidFill>
                  <a:srgbClr val="00B050"/>
                </a:solidFill>
                <a:ea typeface="+mn-lt"/>
                <a:cs typeface="+mn-lt"/>
                <a:hlinkClick r:id="rId5">
                  <a:extLst>
                    <a:ext uri="{A12FA001-AC4F-418D-AE19-62706E023703}">
                      <ahyp:hlinkClr xmlns:ahyp="http://schemas.microsoft.com/office/drawing/2018/hyperlinkcolor" val="tx"/>
                    </a:ext>
                  </a:extLst>
                </a:hlinkClick>
              </a:rPr>
              <a:t>https://childpsychotherapy.org.uk/resources-families/understanding-childhood/postnatal-depression-problem-all-family</a:t>
            </a:r>
            <a:r>
              <a:rPr lang="en-US" sz="1100">
                <a:solidFill>
                  <a:srgbClr val="00B050"/>
                </a:solidFill>
                <a:ea typeface="+mn-lt"/>
                <a:cs typeface="+mn-lt"/>
              </a:rPr>
              <a:t>.</a:t>
            </a:r>
            <a:r>
              <a:rPr lang="en-US" sz="1100">
                <a:solidFill>
                  <a:srgbClr val="00B050"/>
                </a:solidFill>
                <a:latin typeface="Arial"/>
                <a:ea typeface="Calibri"/>
                <a:cs typeface="Arial"/>
              </a:rPr>
              <a:t> </a:t>
            </a:r>
            <a:endParaRPr lang="en-US" sz="1100">
              <a:solidFill>
                <a:srgbClr val="00B050"/>
              </a:solidFill>
            </a:endParaRPr>
          </a:p>
          <a:p>
            <a:pPr>
              <a:buAutoNum type="arabicPeriod"/>
            </a:pPr>
            <a:r>
              <a:rPr lang="en-US" sz="1100">
                <a:solidFill>
                  <a:srgbClr val="00B050"/>
                </a:solidFill>
                <a:ea typeface="+mn-lt"/>
                <a:cs typeface="+mn-lt"/>
              </a:rPr>
              <a:t>Bing. (2016). The Importance Of A Professional Early Years Practitioner - Early Years ... [online] Available at: </a:t>
            </a:r>
            <a:r>
              <a:rPr lang="en-US" sz="1100">
                <a:solidFill>
                  <a:srgbClr val="00B050"/>
                </a:solidFill>
                <a:ea typeface="+mn-lt"/>
                <a:cs typeface="+mn-lt"/>
                <a:hlinkClick r:id="rId6">
                  <a:extLst>
                    <a:ext uri="{A12FA001-AC4F-418D-AE19-62706E023703}">
                      <ahyp:hlinkClr xmlns:ahyp="http://schemas.microsoft.com/office/drawing/2018/hyperlinkcolor" val="tx"/>
                    </a:ext>
                  </a:extLst>
                </a:hlinkClick>
              </a:rPr>
              <a:t>https://sl.bing.net/il5yfn5B5hs</a:t>
            </a:r>
            <a:r>
              <a:rPr lang="en-US" sz="1100">
                <a:solidFill>
                  <a:srgbClr val="00B050"/>
                </a:solidFill>
                <a:ea typeface="+mn-lt"/>
                <a:cs typeface="+mn-lt"/>
              </a:rPr>
              <a:t> [Accessed 14 Jan. 2025].</a:t>
            </a:r>
            <a:r>
              <a:rPr lang="en-US" sz="1100">
                <a:solidFill>
                  <a:srgbClr val="00B050"/>
                </a:solidFill>
                <a:latin typeface="Arial"/>
                <a:ea typeface="Calibri"/>
                <a:cs typeface="Arial"/>
              </a:rPr>
              <a:t> </a:t>
            </a:r>
            <a:endParaRPr lang="en-US" sz="1100">
              <a:solidFill>
                <a:srgbClr val="00B050"/>
              </a:solidFill>
            </a:endParaRPr>
          </a:p>
          <a:p>
            <a:pPr>
              <a:buAutoNum type="arabicPeriod"/>
            </a:pPr>
            <a:r>
              <a:rPr lang="en-US" sz="1100">
                <a:solidFill>
                  <a:srgbClr val="00B050"/>
                </a:solidFill>
                <a:ea typeface="+mn-lt"/>
                <a:cs typeface="+mn-lt"/>
              </a:rPr>
              <a:t>Bing. (2025). Centre for Community Child Health : Strong Foundations: Getting it ... [online] Available at: </a:t>
            </a:r>
            <a:r>
              <a:rPr lang="en-US" sz="1100">
                <a:solidFill>
                  <a:srgbClr val="00B050"/>
                </a:solidFill>
                <a:ea typeface="+mn-lt"/>
                <a:cs typeface="+mn-lt"/>
                <a:hlinkClick r:id="rId7">
                  <a:extLst>
                    <a:ext uri="{A12FA001-AC4F-418D-AE19-62706E023703}">
                      <ahyp:hlinkClr xmlns:ahyp="http://schemas.microsoft.com/office/drawing/2018/hyperlinkcolor" val="tx"/>
                    </a:ext>
                  </a:extLst>
                </a:hlinkClick>
              </a:rPr>
              <a:t>https://sl.bing.net/eTI0guCVRam</a:t>
            </a:r>
            <a:r>
              <a:rPr lang="en-US" sz="1100">
                <a:solidFill>
                  <a:srgbClr val="00B050"/>
                </a:solidFill>
                <a:ea typeface="+mn-lt"/>
                <a:cs typeface="+mn-lt"/>
              </a:rPr>
              <a:t> [Accessed 14 Jan. 2025].</a:t>
            </a:r>
            <a:r>
              <a:rPr lang="en-US" sz="1100">
                <a:solidFill>
                  <a:srgbClr val="00B050"/>
                </a:solidFill>
                <a:latin typeface="Arial"/>
                <a:ea typeface="Calibri"/>
                <a:cs typeface="Arial"/>
              </a:rPr>
              <a:t> </a:t>
            </a:r>
            <a:endParaRPr lang="en-US" sz="1100">
              <a:solidFill>
                <a:srgbClr val="00B050"/>
              </a:solidFill>
            </a:endParaRPr>
          </a:p>
          <a:p>
            <a:pPr>
              <a:buAutoNum type="arabicPeriod"/>
            </a:pPr>
            <a:r>
              <a:rPr lang="en-US" sz="1100">
                <a:solidFill>
                  <a:srgbClr val="00B050"/>
                </a:solidFill>
                <a:ea typeface="+mn-lt"/>
                <a:cs typeface="+mn-lt"/>
              </a:rPr>
              <a:t>‌Brighton.ac.uk. (2014). What is Professional Love? | Professional Love. [online] Available at: </a:t>
            </a:r>
            <a:r>
              <a:rPr lang="en-US" sz="1100">
                <a:solidFill>
                  <a:srgbClr val="00B050"/>
                </a:solidFill>
                <a:ea typeface="+mn-lt"/>
                <a:cs typeface="+mn-lt"/>
                <a:hlinkClick r:id="rId8">
                  <a:extLst>
                    <a:ext uri="{A12FA001-AC4F-418D-AE19-62706E023703}">
                      <ahyp:hlinkClr xmlns:ahyp="http://schemas.microsoft.com/office/drawing/2018/hyperlinkcolor" val="tx"/>
                    </a:ext>
                  </a:extLst>
                </a:hlinkClick>
              </a:rPr>
              <a:t>https://blogs.brighton.ac.uk/professional-love/</a:t>
            </a:r>
            <a:r>
              <a:rPr lang="en-US" sz="1100">
                <a:solidFill>
                  <a:srgbClr val="00B050"/>
                </a:solidFill>
                <a:ea typeface="+mn-lt"/>
                <a:cs typeface="+mn-lt"/>
              </a:rPr>
              <a:t>.</a:t>
            </a:r>
            <a:r>
              <a:rPr lang="en-US" sz="1100">
                <a:solidFill>
                  <a:srgbClr val="00B050"/>
                </a:solidFill>
                <a:latin typeface="Arial"/>
                <a:ea typeface="Calibri"/>
                <a:cs typeface="Arial"/>
              </a:rPr>
              <a:t> </a:t>
            </a:r>
            <a:endParaRPr lang="en-US" sz="1100">
              <a:solidFill>
                <a:srgbClr val="00B050"/>
              </a:solidFill>
            </a:endParaRPr>
          </a:p>
          <a:p>
            <a:pPr>
              <a:buAutoNum type="arabicPeriod"/>
            </a:pPr>
            <a:r>
              <a:rPr lang="en-US" sz="1100">
                <a:solidFill>
                  <a:srgbClr val="00B050"/>
                </a:solidFill>
                <a:ea typeface="+mn-lt"/>
                <a:cs typeface="+mn-lt"/>
              </a:rPr>
              <a:t>Brodie, K. (2024). Enabling Environments: Early Years Foundation Stage (EYFS). [online] Early Years TV. Available at: </a:t>
            </a:r>
            <a:r>
              <a:rPr lang="en-US" sz="1100">
                <a:solidFill>
                  <a:srgbClr val="00B050"/>
                </a:solidFill>
                <a:ea typeface="+mn-lt"/>
                <a:cs typeface="+mn-lt"/>
                <a:hlinkClick r:id="rId9">
                  <a:extLst>
                    <a:ext uri="{A12FA001-AC4F-418D-AE19-62706E023703}">
                      <ahyp:hlinkClr xmlns:ahyp="http://schemas.microsoft.com/office/drawing/2018/hyperlinkcolor" val="tx"/>
                    </a:ext>
                  </a:extLst>
                </a:hlinkClick>
              </a:rPr>
              <a:t>https://www.earlyyears.tv/enabling-environments-early-years-foundation-stage-eyfs/</a:t>
            </a:r>
            <a:r>
              <a:rPr lang="en-US" sz="1100">
                <a:solidFill>
                  <a:srgbClr val="00B050"/>
                </a:solidFill>
                <a:ea typeface="+mn-lt"/>
                <a:cs typeface="+mn-lt"/>
              </a:rPr>
              <a:t>. Enabling Environments: Early Years Foundation Stage (EYFS). [online] Early Years TV. Available at: </a:t>
            </a:r>
            <a:r>
              <a:rPr lang="en-US" sz="1100">
                <a:solidFill>
                  <a:srgbClr val="00B050"/>
                </a:solidFill>
                <a:ea typeface="+mn-lt"/>
                <a:cs typeface="+mn-lt"/>
                <a:hlinkClick r:id="rId9">
                  <a:extLst>
                    <a:ext uri="{A12FA001-AC4F-418D-AE19-62706E023703}">
                      <ahyp:hlinkClr xmlns:ahyp="http://schemas.microsoft.com/office/drawing/2018/hyperlinkcolor" val="tx"/>
                    </a:ext>
                  </a:extLst>
                </a:hlinkClick>
              </a:rPr>
              <a:t>https://www.earlyyears.tv/enabling-environments-early-years-foundation-stage-eyfs/</a:t>
            </a:r>
            <a:r>
              <a:rPr lang="en-US" sz="1100">
                <a:solidFill>
                  <a:srgbClr val="00B050"/>
                </a:solidFill>
                <a:ea typeface="+mn-lt"/>
                <a:cs typeface="+mn-lt"/>
              </a:rPr>
              <a:t>.</a:t>
            </a:r>
            <a:r>
              <a:rPr lang="en-US" sz="1100">
                <a:solidFill>
                  <a:srgbClr val="00B050"/>
                </a:solidFill>
                <a:latin typeface="Arial"/>
                <a:ea typeface="Calibri"/>
                <a:cs typeface="Arial"/>
              </a:rPr>
              <a:t> </a:t>
            </a:r>
            <a:endParaRPr lang="en-US" sz="1100">
              <a:solidFill>
                <a:srgbClr val="00B050"/>
              </a:solidFill>
            </a:endParaRPr>
          </a:p>
          <a:p>
            <a:pPr>
              <a:buAutoNum type="arabicPeriod"/>
            </a:pPr>
            <a:r>
              <a:rPr lang="en-US" sz="1100">
                <a:solidFill>
                  <a:srgbClr val="00B050"/>
                </a:solidFill>
                <a:ea typeface="+mn-lt"/>
                <a:cs typeface="+mn-lt"/>
              </a:rPr>
              <a:t>Brodie, K. (2024). John Bowlby’s Attachment Theory and Developmental Phases. [online] Early Years TV. Available at: </a:t>
            </a:r>
            <a:r>
              <a:rPr lang="en-US" sz="1100">
                <a:solidFill>
                  <a:srgbClr val="00B050"/>
                </a:solidFill>
                <a:ea typeface="+mn-lt"/>
                <a:cs typeface="+mn-lt"/>
                <a:hlinkClick r:id="rId10">
                  <a:extLst>
                    <a:ext uri="{A12FA001-AC4F-418D-AE19-62706E023703}">
                      <ahyp:hlinkClr xmlns:ahyp="http://schemas.microsoft.com/office/drawing/2018/hyperlinkcolor" val="tx"/>
                    </a:ext>
                  </a:extLst>
                </a:hlinkClick>
              </a:rPr>
              <a:t>https://www.earlyyears.tv/john-bowlbys-attachment-theory-and-developmental-phases/</a:t>
            </a:r>
            <a:r>
              <a:rPr lang="en-US" sz="1100">
                <a:solidFill>
                  <a:srgbClr val="00B050"/>
                </a:solidFill>
                <a:ea typeface="+mn-lt"/>
                <a:cs typeface="+mn-lt"/>
              </a:rPr>
              <a:t>.</a:t>
            </a:r>
            <a:r>
              <a:rPr lang="en-US" sz="1100">
                <a:solidFill>
                  <a:srgbClr val="00B050"/>
                </a:solidFill>
                <a:latin typeface="Arial"/>
                <a:ea typeface="Calibri"/>
                <a:cs typeface="Arial"/>
              </a:rPr>
              <a:t> </a:t>
            </a:r>
            <a:endParaRPr lang="en-US" sz="1100">
              <a:solidFill>
                <a:srgbClr val="00B050"/>
              </a:solidFill>
            </a:endParaRPr>
          </a:p>
          <a:p>
            <a:pPr>
              <a:buAutoNum type="arabicPeriod"/>
            </a:pPr>
            <a:r>
              <a:rPr lang="en-US" sz="1100">
                <a:solidFill>
                  <a:srgbClr val="00B050"/>
                </a:solidFill>
                <a:ea typeface="+mn-lt"/>
                <a:cs typeface="+mn-lt"/>
              </a:rPr>
              <a:t>Care Learning. (2024). 1.1 Identify Reasons For Working In Partnership - Care Learning. [online] Available at: </a:t>
            </a:r>
            <a:r>
              <a:rPr lang="en-US" sz="1100">
                <a:solidFill>
                  <a:srgbClr val="00B050"/>
                </a:solidFill>
                <a:ea typeface="+mn-lt"/>
                <a:cs typeface="+mn-lt"/>
                <a:hlinkClick r:id="rId11">
                  <a:extLst>
                    <a:ext uri="{A12FA001-AC4F-418D-AE19-62706E023703}">
                      <ahyp:hlinkClr xmlns:ahyp="http://schemas.microsoft.com/office/drawing/2018/hyperlinkcolor" val="tx"/>
                    </a:ext>
                  </a:extLst>
                </a:hlinkClick>
              </a:rPr>
              <a:t>https://carelearning.org.uk/qualifications/level-2-early-years/eyp-13/1-1-identify-reasons-for-working-in-partnership/</a:t>
            </a:r>
            <a:r>
              <a:rPr lang="en-US" sz="1100">
                <a:solidFill>
                  <a:srgbClr val="00B050"/>
                </a:solidFill>
                <a:ea typeface="+mn-lt"/>
                <a:cs typeface="+mn-lt"/>
              </a:rPr>
              <a:t>.</a:t>
            </a:r>
            <a:r>
              <a:rPr lang="en-US" sz="1100">
                <a:solidFill>
                  <a:srgbClr val="00B050"/>
                </a:solidFill>
                <a:latin typeface="Arial"/>
                <a:ea typeface="Calibri"/>
                <a:cs typeface="Arial"/>
              </a:rPr>
              <a:t> </a:t>
            </a:r>
            <a:endParaRPr lang="en-US" sz="1100">
              <a:solidFill>
                <a:srgbClr val="00B050"/>
              </a:solidFill>
            </a:endParaRPr>
          </a:p>
          <a:p>
            <a:pPr>
              <a:spcBef>
                <a:spcPts val="576"/>
              </a:spcBef>
              <a:buAutoNum type="arabicPeriod"/>
            </a:pPr>
            <a:r>
              <a:rPr lang="en-US" sz="1100">
                <a:solidFill>
                  <a:srgbClr val="00B050"/>
                </a:solidFill>
                <a:latin typeface="Aptos"/>
                <a:ea typeface="Calibri"/>
                <a:cs typeface="Arial"/>
              </a:rPr>
              <a:t>Center on the Developing Child at Harvard University. (2024). Brain Architecture - Center on the Developing Child at Harvard University. [online] Available at: </a:t>
            </a:r>
            <a:endParaRPr lang="en-US" sz="1100">
              <a:solidFill>
                <a:srgbClr val="00B050"/>
              </a:solidFill>
            </a:endParaRPr>
          </a:p>
          <a:p>
            <a:pPr marL="342900" indent="-342900">
              <a:spcBef>
                <a:spcPts val="576"/>
              </a:spcBef>
              <a:buAutoNum type="arabicPeriod"/>
            </a:pPr>
            <a:endParaRPr lang="en-US" sz="1200">
              <a:solidFill>
                <a:srgbClr val="00B050"/>
              </a:solidFill>
              <a:latin typeface="Calibri"/>
              <a:ea typeface="Calibri"/>
              <a:cs typeface="Calibri"/>
            </a:endParaRPr>
          </a:p>
          <a:p>
            <a:pPr marL="342900" indent="-342900">
              <a:spcBef>
                <a:spcPts val="576"/>
              </a:spcBef>
              <a:buAutoNum type="arabicPeriod"/>
            </a:pPr>
            <a:endParaRPr lang="en-US" sz="1700">
              <a:solidFill>
                <a:srgbClr val="00B050"/>
              </a:solidFill>
              <a:latin typeface="Calibri"/>
              <a:ea typeface="Calibri"/>
              <a:cs typeface="Calibri"/>
            </a:endParaRPr>
          </a:p>
          <a:p>
            <a:pPr>
              <a:spcBef>
                <a:spcPts val="576"/>
              </a:spcBef>
              <a:buAutoNum type="arabicPeriod"/>
            </a:pPr>
            <a:endParaRPr lang="en-US" sz="1600">
              <a:solidFill>
                <a:srgbClr val="00B050"/>
              </a:solidFill>
              <a:latin typeface="Calibri"/>
              <a:ea typeface="Calibri"/>
              <a:cs typeface="Calibri"/>
            </a:endParaRPr>
          </a:p>
        </p:txBody>
      </p:sp>
      <p:sp>
        <p:nvSpPr>
          <p:cNvPr id="3" name="Slide Number Placeholder 2">
            <a:extLst>
              <a:ext uri="{FF2B5EF4-FFF2-40B4-BE49-F238E27FC236}">
                <a16:creationId xmlns:a16="http://schemas.microsoft.com/office/drawing/2014/main" id="{AC21286A-7B29-3B58-1636-0F45723890AB}"/>
              </a:ext>
            </a:extLst>
          </p:cNvPr>
          <p:cNvSpPr>
            <a:spLocks noGrp="1"/>
          </p:cNvSpPr>
          <p:nvPr>
            <p:ph type="sldNum" sz="quarter" idx="10"/>
          </p:nvPr>
        </p:nvSpPr>
        <p:spPr/>
        <p:txBody>
          <a:bodyPr/>
          <a:lstStyle/>
          <a:p>
            <a:fld id="{48F63A3B-78C7-47BE-AE5E-E10140E04643}" type="slidenum">
              <a:rPr lang="en-US" smtClean="0"/>
              <a:pPr/>
              <a:t>25</a:t>
            </a:fld>
            <a:endParaRPr lang="en-US"/>
          </a:p>
        </p:txBody>
      </p:sp>
      <p:sp>
        <p:nvSpPr>
          <p:cNvPr id="4" name="Title 1">
            <a:extLst>
              <a:ext uri="{FF2B5EF4-FFF2-40B4-BE49-F238E27FC236}">
                <a16:creationId xmlns:a16="http://schemas.microsoft.com/office/drawing/2014/main" id="{509D22C5-0C9E-B582-A8FE-B45E70A01E7F}"/>
              </a:ext>
            </a:extLst>
          </p:cNvPr>
          <p:cNvSpPr>
            <a:spLocks noGrp="1"/>
          </p:cNvSpPr>
          <p:nvPr/>
        </p:nvSpPr>
        <p:spPr>
          <a:xfrm>
            <a:off x="673477" y="-479713"/>
            <a:ext cx="5323115" cy="1595595"/>
          </a:xfrm>
          <a:prstGeom prst="rect">
            <a:avLst/>
          </a:prstGeom>
        </p:spPr>
        <p:txBody>
          <a:bodyPr vert="horz" lIns="0" tIns="0" rIns="0" bIns="0" rtlCol="0" anchor="b" anchorCtr="0">
            <a:noAutofit/>
          </a:bodyPr>
          <a:lst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a:lstStyle>
          <a:p>
            <a:r>
              <a:rPr lang="en-US"/>
              <a:t>References</a:t>
            </a:r>
          </a:p>
        </p:txBody>
      </p:sp>
    </p:spTree>
    <p:extLst>
      <p:ext uri="{BB962C8B-B14F-4D97-AF65-F5344CB8AC3E}">
        <p14:creationId xmlns:p14="http://schemas.microsoft.com/office/powerpoint/2010/main" val="1686213229"/>
      </p:ext>
    </p:extLst>
  </p:cSld>
  <p:clrMapOvr>
    <a:masterClrMapping/>
  </p:clrMapOvr>
  <p:transition spd="slow">
    <p:push dir="u"/>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DCFAD14-1AAA-8CDA-A49B-523FD6C66F35}"/>
              </a:ext>
            </a:extLst>
          </p:cNvPr>
          <p:cNvSpPr>
            <a:spLocks noGrp="1"/>
          </p:cNvSpPr>
          <p:nvPr>
            <p:ph type="sldNum" sz="quarter" idx="12"/>
          </p:nvPr>
        </p:nvSpPr>
        <p:spPr/>
        <p:txBody>
          <a:bodyPr/>
          <a:lstStyle/>
          <a:p>
            <a:fld id="{48F63A3B-78C7-47BE-AE5E-E10140E04643}" type="slidenum">
              <a:rPr lang="en-US" smtClean="0"/>
              <a:pPr/>
              <a:t>26</a:t>
            </a:fld>
            <a:endParaRPr lang="en-US"/>
          </a:p>
        </p:txBody>
      </p:sp>
      <p:sp>
        <p:nvSpPr>
          <p:cNvPr id="12" name="Content Placeholder 3">
            <a:extLst>
              <a:ext uri="{FF2B5EF4-FFF2-40B4-BE49-F238E27FC236}">
                <a16:creationId xmlns:a16="http://schemas.microsoft.com/office/drawing/2014/main" id="{288BD9B8-D6A6-D55A-830D-4D3CC2DC3933}"/>
              </a:ext>
            </a:extLst>
          </p:cNvPr>
          <p:cNvSpPr>
            <a:spLocks noGrp="1"/>
          </p:cNvSpPr>
          <p:nvPr>
            <p:ph sz="half" idx="4294967295"/>
          </p:nvPr>
        </p:nvSpPr>
        <p:spPr>
          <a:xfrm>
            <a:off x="1162050" y="923925"/>
            <a:ext cx="11029950" cy="5340350"/>
          </a:xfrm>
        </p:spPr>
        <p:txBody>
          <a:bodyPr vert="horz" lIns="91440" tIns="0" rIns="91440" bIns="0" rtlCol="0" anchor="t">
            <a:normAutofit/>
          </a:bodyPr>
          <a:lstStyle/>
          <a:p>
            <a:pPr marL="0" indent="0">
              <a:buNone/>
            </a:pPr>
            <a:endParaRPr lang="en-US" sz="1400">
              <a:solidFill>
                <a:srgbClr val="00B050"/>
              </a:solidFill>
              <a:latin typeface="Arial"/>
              <a:ea typeface="Calibri"/>
              <a:cs typeface="Calibri"/>
            </a:endParaRPr>
          </a:p>
          <a:p>
            <a:pPr marL="347345" indent="-347345">
              <a:buAutoNum type="arabicPeriod"/>
            </a:pPr>
            <a:endParaRPr lang="en-US" sz="1400">
              <a:solidFill>
                <a:srgbClr val="2C3E50"/>
              </a:solidFill>
              <a:latin typeface="Calibri"/>
              <a:ea typeface="Calibri"/>
              <a:cs typeface="Calibri"/>
            </a:endParaRPr>
          </a:p>
          <a:p>
            <a:pPr marL="347345" indent="-347345">
              <a:buAutoNum type="arabicPeriod"/>
            </a:pPr>
            <a:endParaRPr lang="en-US" sz="1400">
              <a:solidFill>
                <a:srgbClr val="2C3E50"/>
              </a:solidFill>
              <a:latin typeface="Calibri"/>
              <a:ea typeface="Calibri"/>
              <a:cs typeface="Calibri"/>
            </a:endParaRPr>
          </a:p>
          <a:p>
            <a:pPr marL="347345" indent="-347345">
              <a:buAutoNum type="arabicPeriod"/>
            </a:pPr>
            <a:endParaRPr lang="en-US" sz="1400">
              <a:solidFill>
                <a:srgbClr val="2C3E50"/>
              </a:solidFill>
              <a:latin typeface="Calibri"/>
              <a:ea typeface="Calibri"/>
              <a:cs typeface="Calibri"/>
            </a:endParaRPr>
          </a:p>
        </p:txBody>
      </p:sp>
      <p:sp>
        <p:nvSpPr>
          <p:cNvPr id="3" name="TextBox 2">
            <a:extLst>
              <a:ext uri="{FF2B5EF4-FFF2-40B4-BE49-F238E27FC236}">
                <a16:creationId xmlns:a16="http://schemas.microsoft.com/office/drawing/2014/main" id="{93BBA98F-FF7C-D11E-D7BE-59B7762C79CD}"/>
              </a:ext>
            </a:extLst>
          </p:cNvPr>
          <p:cNvSpPr txBox="1"/>
          <p:nvPr/>
        </p:nvSpPr>
        <p:spPr>
          <a:xfrm>
            <a:off x="-3086" y="148758"/>
            <a:ext cx="12088993"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14300" indent="-342900">
              <a:buAutoNum type="arabicPeriod"/>
            </a:pPr>
            <a:r>
              <a:rPr lang="en-US" sz="1400">
                <a:solidFill>
                  <a:srgbClr val="00B050"/>
                </a:solidFill>
              </a:rPr>
              <a:t>https://developingchild.harvard.edu/key-concept/brain-architecture/.</a:t>
            </a:r>
            <a:r>
              <a:rPr lang="en-US" sz="1400">
                <a:solidFill>
                  <a:srgbClr val="00B050"/>
                </a:solidFill>
                <a:latin typeface="Arial"/>
                <a:ea typeface="Arial"/>
                <a:cs typeface="Arial"/>
              </a:rPr>
              <a:t>​</a:t>
            </a:r>
            <a:endParaRPr lang="en-US"/>
          </a:p>
          <a:p>
            <a:pPr marL="114300" indent="-342900">
              <a:buAutoNum type="arabicPeriod"/>
            </a:pPr>
            <a:r>
              <a:rPr lang="en-US" sz="1400">
                <a:solidFill>
                  <a:srgbClr val="00B050"/>
                </a:solidFill>
                <a:latin typeface="Arial"/>
                <a:ea typeface="Arial"/>
                <a:cs typeface="Arial"/>
              </a:rPr>
              <a:t>Childcare Network. (n.d.). Learning from Parents. [online] Available at: https://childcarenetwork.com/about/learning-from-parents/.​</a:t>
            </a:r>
          </a:p>
          <a:p>
            <a:pPr marL="114300" indent="-342900">
              <a:buAutoNum type="arabicPeriod"/>
            </a:pPr>
            <a:endParaRPr lang="en-US" sz="1400">
              <a:solidFill>
                <a:srgbClr val="00B050"/>
              </a:solidFill>
            </a:endParaRPr>
          </a:p>
          <a:p>
            <a:pPr marL="114300" indent="-342900">
              <a:buAutoNum type="arabicPeriod"/>
            </a:pPr>
            <a:r>
              <a:rPr lang="en-US" sz="1400">
                <a:solidFill>
                  <a:srgbClr val="00B050"/>
                </a:solidFill>
              </a:rPr>
              <a:t>Cuda, A. (2018). September is Baby Safety Month. [online] Connecticut Post. Available at: https://www.ctpost.com/local/article/September-is-Baby-Safety-Month-13203649.php [Accessed 14 Jan. 2025].</a:t>
            </a:r>
            <a:r>
              <a:rPr lang="en-US" sz="1400">
                <a:solidFill>
                  <a:srgbClr val="00B050"/>
                </a:solidFill>
                <a:latin typeface="Arial"/>
                <a:ea typeface="Arial"/>
                <a:cs typeface="Arial"/>
              </a:rPr>
              <a:t>​</a:t>
            </a:r>
            <a:endParaRPr lang="en-US">
              <a:solidFill>
                <a:srgbClr val="00B050"/>
              </a:solidFill>
            </a:endParaRPr>
          </a:p>
          <a:p>
            <a:pPr marL="114300" indent="-342900">
              <a:buAutoNum type="arabicPeriod"/>
            </a:pPr>
            <a:endParaRPr lang="en-US" sz="1400">
              <a:solidFill>
                <a:srgbClr val="00B050"/>
              </a:solidFill>
            </a:endParaRPr>
          </a:p>
          <a:p>
            <a:pPr marL="114300" indent="-342900">
              <a:buAutoNum type="arabicPeriod"/>
            </a:pPr>
            <a:r>
              <a:rPr lang="en-US" sz="1400">
                <a:solidFill>
                  <a:srgbClr val="00B050"/>
                </a:solidFill>
              </a:rPr>
              <a:t>Cute Pregnancy (2020). Baby development Month by Month. [online] Pinterest. Available at: https://kr.pinterest.com/pin/641481540660953960/ [Accessed 9 Jan. 2025].</a:t>
            </a:r>
            <a:r>
              <a:rPr lang="en-US" sz="1400">
                <a:solidFill>
                  <a:srgbClr val="00B050"/>
                </a:solidFill>
                <a:latin typeface="Arial"/>
                <a:ea typeface="Arial"/>
                <a:cs typeface="Arial"/>
              </a:rPr>
              <a:t>​</a:t>
            </a:r>
            <a:endParaRPr lang="en-US">
              <a:solidFill>
                <a:srgbClr val="00B050"/>
              </a:solidFill>
            </a:endParaRPr>
          </a:p>
          <a:p>
            <a:pPr marL="114300" indent="-342900">
              <a:buAutoNum type="arabicPeriod"/>
            </a:pPr>
            <a:endParaRPr lang="en-US" sz="1400">
              <a:solidFill>
                <a:srgbClr val="00B050"/>
              </a:solidFill>
            </a:endParaRPr>
          </a:p>
          <a:p>
            <a:pPr marL="114300" indent="-342900">
              <a:buAutoNum type="arabicPeriod"/>
            </a:pPr>
            <a:r>
              <a:rPr lang="en-US" sz="1400">
                <a:solidFill>
                  <a:srgbClr val="00B050"/>
                </a:solidFill>
              </a:rPr>
              <a:t>Day Care in Auckland &amp; Tauranga | Chrysalis Childcare |. (2018). First 1,000 Days of a Child – Eat, Play, Love | Day Care in Auckland &amp; Tauranga | Chrysalis Childcare. [online] Available at: https://www.chrysaliscare.co.nz/blog-post/first-1000-days-of-a-child-eat-play-love/ [Accessed 9 Jan. 2025].</a:t>
            </a:r>
            <a:r>
              <a:rPr lang="en-US" sz="1400">
                <a:solidFill>
                  <a:srgbClr val="00B050"/>
                </a:solidFill>
                <a:latin typeface="Arial"/>
                <a:ea typeface="Arial"/>
                <a:cs typeface="Arial"/>
              </a:rPr>
              <a:t>​</a:t>
            </a:r>
            <a:endParaRPr lang="en-US">
              <a:solidFill>
                <a:srgbClr val="00B050"/>
              </a:solidFill>
            </a:endParaRPr>
          </a:p>
          <a:p>
            <a:pPr marL="114300" indent="-342900">
              <a:buAutoNum type="arabicPeriod"/>
            </a:pPr>
            <a:endParaRPr lang="en-US" sz="1400">
              <a:solidFill>
                <a:srgbClr val="00B050"/>
              </a:solidFill>
            </a:endParaRPr>
          </a:p>
          <a:p>
            <a:pPr marL="114300" indent="-342900">
              <a:buAutoNum type="arabicPeriod"/>
            </a:pPr>
            <a:r>
              <a:rPr lang="en-US" sz="1400">
                <a:solidFill>
                  <a:srgbClr val="00B050"/>
                </a:solidFill>
              </a:rPr>
              <a:t>Department for Education (2017). Engaging Parents and Families. [online] Available at: https://assets.publishing.service.gov.uk/government/uploads/system/uploads/attachment_data/file/634733/Practice_example-Engaging_parents_and_families.pdf.</a:t>
            </a:r>
            <a:r>
              <a:rPr lang="en-US" sz="1400">
                <a:solidFill>
                  <a:srgbClr val="00B050"/>
                </a:solidFill>
                <a:latin typeface="Arial"/>
                <a:ea typeface="Arial"/>
                <a:cs typeface="Arial"/>
              </a:rPr>
              <a:t>​</a:t>
            </a:r>
            <a:endParaRPr lang="en-US">
              <a:solidFill>
                <a:srgbClr val="00B050"/>
              </a:solidFill>
            </a:endParaRPr>
          </a:p>
          <a:p>
            <a:pPr marL="114300" indent="-342900">
              <a:buAutoNum type="arabicPeriod"/>
            </a:pPr>
            <a:r>
              <a:rPr lang="en-US" sz="1400">
                <a:solidFill>
                  <a:srgbClr val="00B050"/>
                </a:solidFill>
                <a:latin typeface="Arial"/>
                <a:ea typeface="Arial"/>
                <a:cs typeface="Arial"/>
              </a:rPr>
              <a:t>‌</a:t>
            </a:r>
          </a:p>
          <a:p>
            <a:pPr marL="114300" indent="-342900">
              <a:buAutoNum type="arabicPeriod"/>
            </a:pPr>
            <a:r>
              <a:rPr lang="en-US" sz="1400">
                <a:solidFill>
                  <a:srgbClr val="00B050"/>
                </a:solidFill>
                <a:latin typeface="Arial"/>
                <a:ea typeface="Arial"/>
                <a:cs typeface="Arial"/>
              </a:rPr>
              <a:t>Educational Psyche. (2024). Bronfenbrenner’s Ecological Systems Theory. [online] Available at: https://educationalpsyche.com/bronfenbrenners-ecological-systems-theory/ [Accessed 17 Jan. 2025].​</a:t>
            </a:r>
            <a:endParaRPr lang="en-US">
              <a:solidFill>
                <a:srgbClr val="00B050"/>
              </a:solidFill>
            </a:endParaRPr>
          </a:p>
          <a:p>
            <a:pPr marL="114300" indent="-342900">
              <a:buAutoNum type="arabicPeriod"/>
            </a:pPr>
            <a:endParaRPr lang="en-US" sz="1400">
              <a:solidFill>
                <a:srgbClr val="00B050"/>
              </a:solidFill>
            </a:endParaRPr>
          </a:p>
          <a:p>
            <a:pPr marL="114300" indent="-342900">
              <a:buAutoNum type="arabicPeriod"/>
            </a:pPr>
            <a:r>
              <a:rPr lang="en-US" sz="1400">
                <a:solidFill>
                  <a:srgbClr val="00B050"/>
                </a:solidFill>
              </a:rPr>
              <a:t>HM Government. (2021). ‘The Best start for life’. The_best_start_for_life_a_vision_for_the_1_001_critical_days.pdf Accessed 13/12/2024</a:t>
            </a:r>
            <a:r>
              <a:rPr lang="en-US" sz="1400">
                <a:solidFill>
                  <a:srgbClr val="00B050"/>
                </a:solidFill>
                <a:latin typeface="Arial"/>
                <a:ea typeface="Arial"/>
                <a:cs typeface="Arial"/>
              </a:rPr>
              <a:t>​</a:t>
            </a:r>
            <a:endParaRPr lang="en-US">
              <a:solidFill>
                <a:srgbClr val="00B050"/>
              </a:solidFill>
            </a:endParaRPr>
          </a:p>
          <a:p>
            <a:pPr marL="114300" indent="-342900">
              <a:buAutoNum type="arabicPeriod"/>
            </a:pPr>
            <a:endParaRPr lang="en-US" sz="1400">
              <a:solidFill>
                <a:srgbClr val="00B050"/>
              </a:solidFill>
              <a:latin typeface="Arial"/>
              <a:ea typeface="Arial"/>
              <a:cs typeface="Arial"/>
            </a:endParaRPr>
          </a:p>
          <a:p>
            <a:pPr marL="114300" indent="-342900">
              <a:buAutoNum type="arabicPeriod"/>
            </a:pPr>
            <a:r>
              <a:rPr lang="en-US" sz="1400">
                <a:solidFill>
                  <a:srgbClr val="00B050"/>
                </a:solidFill>
                <a:latin typeface="Arial"/>
                <a:ea typeface="Arial"/>
                <a:cs typeface="Arial"/>
              </a:rPr>
              <a:t>https://www.facebook.com (2023). Op-ed: Charter schools step up to help migrant children. [online] Crain’s New York Business. Available at: </a:t>
            </a:r>
            <a:endParaRPr lang="en-US">
              <a:solidFill>
                <a:srgbClr val="00B050"/>
              </a:solidFill>
              <a:latin typeface="Avenir Next LT Pro"/>
              <a:ea typeface="Arial"/>
              <a:cs typeface="Arial"/>
            </a:endParaRPr>
          </a:p>
          <a:p>
            <a:pPr marL="114300" indent="-342900">
              <a:buAutoNum type="arabicPeriod"/>
            </a:pPr>
            <a:endParaRPr lang="en-US" sz="1400">
              <a:solidFill>
                <a:srgbClr val="00B050"/>
              </a:solidFill>
              <a:latin typeface="Arial"/>
              <a:ea typeface="Arial"/>
              <a:cs typeface="Arial"/>
            </a:endParaRPr>
          </a:p>
          <a:p>
            <a:pPr marL="114300" indent="-342900">
              <a:buAutoNum type="arabicPeriod"/>
            </a:pPr>
            <a:r>
              <a:rPr lang="en-US" sz="1400">
                <a:solidFill>
                  <a:srgbClr val="00B050"/>
                </a:solidFill>
                <a:latin typeface="Arial"/>
                <a:ea typeface="Arial"/>
                <a:cs typeface="Arial"/>
              </a:rPr>
              <a:t>https://www.crainsnewyork.com/op-ed/new-york-charter-schools-step-help-migrant-children [Accessed 16 Jan. 2025].​</a:t>
            </a:r>
            <a:endParaRPr lang="en-US">
              <a:solidFill>
                <a:srgbClr val="00B050"/>
              </a:solidFill>
            </a:endParaRPr>
          </a:p>
          <a:p>
            <a:pPr marL="114300" indent="-342900">
              <a:buAutoNum type="arabicPeriod"/>
            </a:pPr>
            <a:endParaRPr lang="en-US" sz="1400">
              <a:solidFill>
                <a:srgbClr val="00B050"/>
              </a:solidFill>
            </a:endParaRPr>
          </a:p>
          <a:p>
            <a:pPr marL="114300" indent="-342900">
              <a:buAutoNum type="arabicPeriod"/>
            </a:pPr>
            <a:r>
              <a:rPr lang="en-US" sz="1400">
                <a:solidFill>
                  <a:srgbClr val="00B050"/>
                </a:solidFill>
              </a:rPr>
              <a:t>Idsmed.com. (2024). Available at: https://www.idsmed.com/uploads/image/1.png [Accessed 16 Dec. 2024].</a:t>
            </a:r>
            <a:r>
              <a:rPr lang="en-US" sz="1400">
                <a:solidFill>
                  <a:srgbClr val="00B050"/>
                </a:solidFill>
                <a:latin typeface="Arial"/>
                <a:ea typeface="Arial"/>
                <a:cs typeface="Arial"/>
              </a:rPr>
              <a:t>​</a:t>
            </a:r>
            <a:endParaRPr lang="en-US" sz="1400">
              <a:solidFill>
                <a:srgbClr val="00B050"/>
              </a:solidFill>
            </a:endParaRPr>
          </a:p>
        </p:txBody>
      </p:sp>
    </p:spTree>
    <p:extLst>
      <p:ext uri="{BB962C8B-B14F-4D97-AF65-F5344CB8AC3E}">
        <p14:creationId xmlns:p14="http://schemas.microsoft.com/office/powerpoint/2010/main" val="2498021601"/>
      </p:ext>
    </p:extLst>
  </p:cSld>
  <p:clrMapOvr>
    <a:masterClrMapping/>
  </p:clrMapOvr>
  <p:transition spd="slow">
    <p:push dir="u"/>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B7CFEF3-EE33-9C6C-9CBC-9BEBB0C9CBCA}"/>
              </a:ext>
            </a:extLst>
          </p:cNvPr>
          <p:cNvSpPr>
            <a:spLocks noGrp="1"/>
          </p:cNvSpPr>
          <p:nvPr>
            <p:ph type="sldNum" sz="quarter" idx="12"/>
          </p:nvPr>
        </p:nvSpPr>
        <p:spPr/>
        <p:txBody>
          <a:bodyPr/>
          <a:lstStyle/>
          <a:p>
            <a:fld id="{48F63A3B-78C7-47BE-AE5E-E10140E04643}" type="slidenum">
              <a:rPr lang="en-US" smtClean="0"/>
              <a:pPr/>
              <a:t>27</a:t>
            </a:fld>
            <a:endParaRPr lang="en-US"/>
          </a:p>
        </p:txBody>
      </p:sp>
      <p:sp>
        <p:nvSpPr>
          <p:cNvPr id="2" name="TextBox 1">
            <a:extLst>
              <a:ext uri="{FF2B5EF4-FFF2-40B4-BE49-F238E27FC236}">
                <a16:creationId xmlns:a16="http://schemas.microsoft.com/office/drawing/2014/main" id="{431A6A05-83E0-1990-322C-F6A45ACEC41B}"/>
              </a:ext>
            </a:extLst>
          </p:cNvPr>
          <p:cNvSpPr txBox="1"/>
          <p:nvPr/>
        </p:nvSpPr>
        <p:spPr>
          <a:xfrm>
            <a:off x="245398" y="230963"/>
            <a:ext cx="11851327"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14300" indent="-342900">
              <a:buAutoNum type="arabicPeriod"/>
            </a:pPr>
            <a:r>
              <a:rPr lang="en-US" sz="1400">
                <a:solidFill>
                  <a:srgbClr val="00B050"/>
                </a:solidFill>
                <a:latin typeface="Arial"/>
                <a:ea typeface="Arial"/>
                <a:cs typeface="Arial"/>
              </a:rPr>
              <a:t>Jen (2020). Everything You Need To Know About Schemas: The Patterns Of Play. [online] Mama’s Got This. Available at: https://mamahasgotthis.com/2020/07/everything-you-need-to-know-about-schemas-the-patterns-of-play/ [Accessed 16 Jan. 2025].​</a:t>
            </a:r>
            <a:endParaRPr lang="en-US"/>
          </a:p>
          <a:p>
            <a:pPr marL="114300" indent="-342900">
              <a:buAutoNum type="arabicPeriod"/>
            </a:pPr>
            <a:endParaRPr lang="en-US" sz="1400">
              <a:solidFill>
                <a:srgbClr val="00B050"/>
              </a:solidFill>
            </a:endParaRPr>
          </a:p>
          <a:p>
            <a:pPr marL="114300" indent="-342900">
              <a:buAutoNum type="arabicPeriod"/>
            </a:pPr>
            <a:r>
              <a:rPr lang="en-US" sz="1400">
                <a:solidFill>
                  <a:srgbClr val="00B050"/>
                </a:solidFill>
              </a:rPr>
              <a:t>Kennedy, M. (2020). Play Schemas: Fun Activities That Help Your Child Develop. [online] The Montessori-Minded Mom. Available at: </a:t>
            </a:r>
            <a:r>
              <a:rPr lang="en-US" sz="1400">
                <a:solidFill>
                  <a:srgbClr val="00B050"/>
                </a:solidFill>
                <a:hlinkClick r:id="rId2">
                  <a:extLst>
                    <a:ext uri="{A12FA001-AC4F-418D-AE19-62706E023703}">
                      <ahyp:hlinkClr xmlns:ahyp="http://schemas.microsoft.com/office/drawing/2018/hyperlinkcolor" val="tx"/>
                    </a:ext>
                  </a:extLst>
                </a:hlinkClick>
              </a:rPr>
              <a:t>https://reachformontessori.com/play-schemas-fun-activities-that-help-your-child-develop/</a:t>
            </a:r>
            <a:r>
              <a:rPr lang="en-US" sz="1400">
                <a:solidFill>
                  <a:srgbClr val="00B050"/>
                </a:solidFill>
              </a:rPr>
              <a:t>.</a:t>
            </a:r>
            <a:r>
              <a:rPr lang="en-US" sz="1400">
                <a:solidFill>
                  <a:srgbClr val="00B050"/>
                </a:solidFill>
                <a:latin typeface="Arial"/>
                <a:ea typeface="Arial"/>
                <a:cs typeface="Arial"/>
              </a:rPr>
              <a:t>​</a:t>
            </a:r>
            <a:endParaRPr lang="en-US"/>
          </a:p>
          <a:p>
            <a:pPr marL="114300" indent="-342900">
              <a:buAutoNum type="arabicPeriod"/>
            </a:pPr>
            <a:endParaRPr lang="en-US" sz="1400">
              <a:solidFill>
                <a:srgbClr val="00B050"/>
              </a:solidFill>
            </a:endParaRPr>
          </a:p>
          <a:p>
            <a:pPr marL="114300" indent="-342900">
              <a:buAutoNum type="arabicPeriod"/>
            </a:pPr>
            <a:r>
              <a:rPr lang="en-US" sz="1400">
                <a:solidFill>
                  <a:srgbClr val="00B050"/>
                </a:solidFill>
              </a:rPr>
              <a:t>Lead Institute. (2022). Early Education: Infants - Toddlers. [online] Available at: https://leadinstitute.edu.au/course/early-education-babies-toddlers/ [Accessed 14 Jan. 2025].</a:t>
            </a:r>
            <a:r>
              <a:rPr lang="en-US" sz="1400">
                <a:solidFill>
                  <a:srgbClr val="00B050"/>
                </a:solidFill>
                <a:latin typeface="Arial"/>
                <a:ea typeface="Arial"/>
                <a:cs typeface="Arial"/>
              </a:rPr>
              <a:t>​</a:t>
            </a:r>
            <a:endParaRPr lang="en-US"/>
          </a:p>
          <a:p>
            <a:pPr marL="114300" indent="-342900">
              <a:buAutoNum type="arabicPeriod"/>
            </a:pPr>
            <a:endParaRPr lang="en-US" sz="1400">
              <a:solidFill>
                <a:srgbClr val="00B050"/>
              </a:solidFill>
            </a:endParaRPr>
          </a:p>
          <a:p>
            <a:pPr marL="114300" indent="-342900">
              <a:buAutoNum type="arabicPeriod"/>
            </a:pPr>
            <a:r>
              <a:rPr lang="en-US" sz="1400">
                <a:solidFill>
                  <a:srgbClr val="00B050"/>
                </a:solidFill>
              </a:rPr>
              <a:t>Lewis, M. and </a:t>
            </a:r>
            <a:r>
              <a:rPr lang="en-US" sz="1400" err="1">
                <a:solidFill>
                  <a:srgbClr val="00B050"/>
                </a:solidFill>
              </a:rPr>
              <a:t>Snethlage</a:t>
            </a:r>
            <a:r>
              <a:rPr lang="en-US" sz="1400">
                <a:solidFill>
                  <a:srgbClr val="00B050"/>
                </a:solidFill>
              </a:rPr>
              <a:t>, C. (2024). Nutrition and Brain Development in the First 1000 Days. [online] Else Nutrition. Available at: https://elsenutrition.com/a/resources/nutrition/nutrition-and-brain-development-in-the-first-1000-days [Accessed 13 Dec. 2024].</a:t>
            </a:r>
            <a:r>
              <a:rPr lang="en-US" sz="1400">
                <a:solidFill>
                  <a:srgbClr val="00B050"/>
                </a:solidFill>
                <a:latin typeface="Arial"/>
                <a:ea typeface="Arial"/>
                <a:cs typeface="Arial"/>
              </a:rPr>
              <a:t>​</a:t>
            </a:r>
            <a:endParaRPr lang="en-US"/>
          </a:p>
          <a:p>
            <a:pPr marL="114300" indent="-342900">
              <a:buAutoNum type="arabicPeriod"/>
            </a:pPr>
            <a:endParaRPr lang="en-US" sz="1400">
              <a:solidFill>
                <a:srgbClr val="00B050"/>
              </a:solidFill>
            </a:endParaRPr>
          </a:p>
          <a:p>
            <a:pPr marL="114300" indent="-342900">
              <a:buAutoNum type="arabicPeriod"/>
            </a:pPr>
            <a:r>
              <a:rPr lang="en-US" sz="1400">
                <a:solidFill>
                  <a:srgbClr val="00B050"/>
                </a:solidFill>
              </a:rPr>
              <a:t>Lorina (2025). A Guide To Schemas - Aussie Childcare Network. [online] Aussiechildcarenetwork.com.au. Available at: https://aussiechildcarenetwork.com.au/articles/childcare-articles/a-guide-to-schemas [Accessed 15 Jan. 2025].</a:t>
            </a:r>
            <a:r>
              <a:rPr lang="en-US" sz="1400">
                <a:solidFill>
                  <a:srgbClr val="00B050"/>
                </a:solidFill>
                <a:latin typeface="Arial"/>
                <a:ea typeface="Arial"/>
                <a:cs typeface="Arial"/>
              </a:rPr>
              <a:t>​</a:t>
            </a:r>
            <a:endParaRPr lang="en-US"/>
          </a:p>
          <a:p>
            <a:pPr marL="114300" indent="-342900">
              <a:buAutoNum type="arabicPeriod"/>
            </a:pPr>
            <a:endParaRPr lang="en-US" sz="1400">
              <a:solidFill>
                <a:srgbClr val="00B050"/>
              </a:solidFill>
            </a:endParaRPr>
          </a:p>
          <a:p>
            <a:pPr marL="114300" indent="-342900">
              <a:buAutoNum type="arabicPeriod"/>
            </a:pPr>
            <a:r>
              <a:rPr lang="en-US" sz="1400">
                <a:solidFill>
                  <a:srgbClr val="00B050"/>
                </a:solidFill>
              </a:rPr>
              <a:t>Mind (2019). Local Minds | Mind, the mental health charity - help for mental health problems. [online] Mind.org.uk. Available at: https://www.mind.org.uk/information-support/local-minds/.</a:t>
            </a:r>
            <a:r>
              <a:rPr lang="en-US" sz="1400">
                <a:solidFill>
                  <a:srgbClr val="00B050"/>
                </a:solidFill>
                <a:latin typeface="Arial"/>
                <a:ea typeface="Arial"/>
                <a:cs typeface="Arial"/>
              </a:rPr>
              <a:t>​</a:t>
            </a:r>
            <a:endParaRPr lang="en-US"/>
          </a:p>
          <a:p>
            <a:pPr marL="114300" indent="-342900">
              <a:buAutoNum type="arabicPeriod"/>
            </a:pPr>
            <a:endParaRPr lang="en-US" sz="1400">
              <a:solidFill>
                <a:srgbClr val="00B050"/>
              </a:solidFill>
            </a:endParaRPr>
          </a:p>
          <a:p>
            <a:pPr marL="114300" indent="-342900">
              <a:buAutoNum type="arabicPeriod"/>
            </a:pPr>
            <a:r>
              <a:rPr lang="en-US" sz="1400">
                <a:solidFill>
                  <a:srgbClr val="00B050"/>
                </a:solidFill>
              </a:rPr>
              <a:t>Mother for Mothers. (n.d.). Mothers for Mothers | Postnatal mental health support | Bristol, Bath. [online] Available at: https://mothersformothers.co.uk/.</a:t>
            </a:r>
            <a:r>
              <a:rPr lang="en-US" sz="1400">
                <a:solidFill>
                  <a:srgbClr val="00B050"/>
                </a:solidFill>
                <a:latin typeface="Arial"/>
                <a:ea typeface="Arial"/>
                <a:cs typeface="Arial"/>
              </a:rPr>
              <a:t>​</a:t>
            </a:r>
            <a:endParaRPr lang="en-US"/>
          </a:p>
          <a:p>
            <a:pPr marL="114300" indent="-342900">
              <a:buAutoNum type="arabicPeriod"/>
            </a:pPr>
            <a:endParaRPr lang="en-US" sz="1400">
              <a:solidFill>
                <a:srgbClr val="00B050"/>
              </a:solidFill>
              <a:latin typeface="Arial"/>
              <a:ea typeface="Arial"/>
              <a:cs typeface="Arial"/>
            </a:endParaRPr>
          </a:p>
          <a:p>
            <a:pPr marL="114300" indent="-342900">
              <a:buAutoNum type="arabicPeriod"/>
            </a:pPr>
            <a:r>
              <a:rPr lang="en-US" sz="1400">
                <a:solidFill>
                  <a:srgbClr val="00B050"/>
                </a:solidFill>
                <a:latin typeface="Arial"/>
                <a:ea typeface="Arial"/>
                <a:cs typeface="Arial"/>
              </a:rPr>
              <a:t>NDNA. (n.d.). Home. [online] Available at: https://ndna.org.uk/.​</a:t>
            </a:r>
            <a:endParaRPr lang="en-US"/>
          </a:p>
          <a:p>
            <a:pPr marL="114300" indent="-342900">
              <a:buAutoNum type="arabicPeriod"/>
            </a:pPr>
            <a:endParaRPr lang="en-US" sz="1400">
              <a:solidFill>
                <a:srgbClr val="00B050"/>
              </a:solidFill>
            </a:endParaRPr>
          </a:p>
          <a:p>
            <a:pPr marL="114300" indent="-342900">
              <a:buAutoNum type="arabicPeriod"/>
            </a:pPr>
            <a:r>
              <a:rPr lang="en-US" sz="1400">
                <a:solidFill>
                  <a:srgbClr val="00B050"/>
                </a:solidFill>
              </a:rPr>
              <a:t>NHS (2020). 12-week pregnancy dating scan. [online] nhs.uk. Available at: https://www.nhs.uk/pregnancy/your-pregnancy-care/12-week-scan/.</a:t>
            </a:r>
            <a:r>
              <a:rPr lang="en-US" sz="1400">
                <a:solidFill>
                  <a:srgbClr val="00B050"/>
                </a:solidFill>
                <a:latin typeface="Arial"/>
                <a:ea typeface="Arial"/>
                <a:cs typeface="Arial"/>
              </a:rPr>
              <a:t>​</a:t>
            </a:r>
            <a:endParaRPr lang="en-US"/>
          </a:p>
          <a:p>
            <a:pPr marL="114300" indent="-342900">
              <a:buAutoNum type="arabicPeriod"/>
            </a:pPr>
            <a:endParaRPr lang="en-US" sz="1400">
              <a:solidFill>
                <a:srgbClr val="00B050"/>
              </a:solidFill>
            </a:endParaRPr>
          </a:p>
          <a:p>
            <a:pPr marL="114300" indent="-342900">
              <a:buAutoNum type="arabicPeriod"/>
            </a:pPr>
            <a:r>
              <a:rPr lang="en-US" sz="1400">
                <a:solidFill>
                  <a:srgbClr val="00B050"/>
                </a:solidFill>
              </a:rPr>
              <a:t>NHS (2020). 20-week Scan. [online] nhs.uk. Available at: https://www.nhs.uk/pregnancy/your-pregnancy-care/20-week-scan/.</a:t>
            </a:r>
            <a:r>
              <a:rPr lang="en-US" sz="1400">
                <a:solidFill>
                  <a:srgbClr val="00B050"/>
                </a:solidFill>
                <a:latin typeface="Arial"/>
                <a:ea typeface="Arial"/>
                <a:cs typeface="Arial"/>
              </a:rPr>
              <a:t>​</a:t>
            </a:r>
            <a:endParaRPr lang="en-US" sz="1400">
              <a:solidFill>
                <a:srgbClr val="00B050"/>
              </a:solidFill>
            </a:endParaRPr>
          </a:p>
        </p:txBody>
      </p:sp>
    </p:spTree>
    <p:extLst>
      <p:ext uri="{BB962C8B-B14F-4D97-AF65-F5344CB8AC3E}">
        <p14:creationId xmlns:p14="http://schemas.microsoft.com/office/powerpoint/2010/main" val="1722283019"/>
      </p:ext>
    </p:extLst>
  </p:cSld>
  <p:clrMapOvr>
    <a:masterClrMapping/>
  </p:clrMapOvr>
  <p:transition spd="slow">
    <p:push dir="u"/>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CDD4F112-2677-6DCB-6875-FFFE71536C12}"/>
              </a:ext>
            </a:extLst>
          </p:cNvPr>
          <p:cNvSpPr>
            <a:spLocks noGrp="1"/>
          </p:cNvSpPr>
          <p:nvPr>
            <p:ph type="sldNum" sz="quarter" idx="12"/>
          </p:nvPr>
        </p:nvSpPr>
        <p:spPr/>
        <p:txBody>
          <a:bodyPr/>
          <a:lstStyle/>
          <a:p>
            <a:fld id="{48F63A3B-78C7-47BE-AE5E-E10140E04643}" type="slidenum">
              <a:rPr lang="en-US" smtClean="0"/>
              <a:pPr/>
              <a:t>28</a:t>
            </a:fld>
            <a:endParaRPr lang="en-US"/>
          </a:p>
        </p:txBody>
      </p:sp>
      <p:sp>
        <p:nvSpPr>
          <p:cNvPr id="3" name="Content Placeholder 2">
            <a:extLst>
              <a:ext uri="{FF2B5EF4-FFF2-40B4-BE49-F238E27FC236}">
                <a16:creationId xmlns:a16="http://schemas.microsoft.com/office/drawing/2014/main" id="{8B48B681-C1EE-0BC8-5320-6B432B19F2FD}"/>
              </a:ext>
            </a:extLst>
          </p:cNvPr>
          <p:cNvSpPr>
            <a:spLocks noGrp="1"/>
          </p:cNvSpPr>
          <p:nvPr>
            <p:ph sz="half" idx="4294967295"/>
          </p:nvPr>
        </p:nvSpPr>
        <p:spPr>
          <a:xfrm>
            <a:off x="-11689" y="10969"/>
            <a:ext cx="12203689" cy="6695786"/>
          </a:xfrm>
        </p:spPr>
        <p:txBody>
          <a:bodyPr vert="horz" lIns="91440" tIns="0" rIns="91440" bIns="0" rtlCol="0" anchor="t">
            <a:normAutofit fontScale="25000" lnSpcReduction="20000"/>
          </a:bodyPr>
          <a:lstStyle/>
          <a:p>
            <a:endParaRPr lang="en-US" sz="2200">
              <a:solidFill>
                <a:srgbClr val="00B050"/>
              </a:solidFill>
              <a:latin typeface="Arial"/>
              <a:ea typeface="Calibri"/>
              <a:cs typeface="Calibri"/>
            </a:endParaRPr>
          </a:p>
          <a:p>
            <a:r>
              <a:rPr lang="en-US" sz="4200">
                <a:solidFill>
                  <a:srgbClr val="00B050"/>
                </a:solidFill>
                <a:ea typeface="+mn-lt"/>
                <a:cs typeface="+mn-lt"/>
              </a:rPr>
              <a:t>NHS Choices (2023). Children and young people’s services. [online] NHS. Available at:</a:t>
            </a:r>
            <a:br>
              <a:rPr lang="en-US" sz="4200">
                <a:ea typeface="+mn-lt"/>
                <a:cs typeface="+mn-lt"/>
              </a:rPr>
            </a:br>
            <a:r>
              <a:rPr lang="en-US" sz="4200">
                <a:solidFill>
                  <a:srgbClr val="00B050"/>
                </a:solidFill>
                <a:ea typeface="+mn-lt"/>
                <a:cs typeface="+mn-lt"/>
              </a:rPr>
              <a:t> </a:t>
            </a:r>
            <a:r>
              <a:rPr lang="en-US" sz="4200">
                <a:solidFill>
                  <a:srgbClr val="00B050"/>
                </a:solidFill>
                <a:ea typeface="+mn-lt"/>
                <a:cs typeface="+mn-lt"/>
                <a:hlinkClick r:id="rId2">
                  <a:extLst>
                    <a:ext uri="{A12FA001-AC4F-418D-AE19-62706E023703}">
                      <ahyp:hlinkClr xmlns:ahyp="http://schemas.microsoft.com/office/drawing/2018/hyperlinkcolor" val="tx"/>
                    </a:ext>
                  </a:extLst>
                </a:hlinkClick>
              </a:rPr>
              <a:t>https://www.nhs.uk/conditions/social-care-and-support-guide/caring-for-children-and-young-people/children-and-young-peoples-services/</a:t>
            </a:r>
            <a:r>
              <a:rPr lang="en-US" sz="4200">
                <a:solidFill>
                  <a:srgbClr val="00B050"/>
                </a:solidFill>
                <a:ea typeface="+mn-lt"/>
                <a:cs typeface="+mn-lt"/>
              </a:rPr>
              <a:t>.</a:t>
            </a:r>
            <a:r>
              <a:rPr lang="en-US" sz="4200">
                <a:solidFill>
                  <a:srgbClr val="00B050"/>
                </a:solidFill>
                <a:latin typeface="Arial"/>
                <a:ea typeface="Calibri"/>
                <a:cs typeface="Arial"/>
              </a:rPr>
              <a:t> </a:t>
            </a:r>
            <a:endParaRPr lang="en-US" sz="4200">
              <a:solidFill>
                <a:srgbClr val="00B050"/>
              </a:solidFill>
              <a:latin typeface="Calibri"/>
              <a:ea typeface="Calibri"/>
              <a:cs typeface="Calibri"/>
            </a:endParaRPr>
          </a:p>
          <a:p>
            <a:r>
              <a:rPr lang="en-US" sz="4200">
                <a:solidFill>
                  <a:srgbClr val="00B050"/>
                </a:solidFill>
                <a:ea typeface="+mn-lt"/>
                <a:cs typeface="+mn-lt"/>
              </a:rPr>
              <a:t>NSPCC (2022). What Is Safeguarding in Early years? | NSPCC Learning. [online] NSPCC Learning. Available at</a:t>
            </a:r>
            <a:br>
              <a:rPr lang="en-US" sz="4200">
                <a:ea typeface="+mn-lt"/>
                <a:cs typeface="+mn-lt"/>
              </a:rPr>
            </a:br>
            <a:r>
              <a:rPr lang="en-US" sz="4200">
                <a:solidFill>
                  <a:srgbClr val="00B050"/>
                </a:solidFill>
                <a:ea typeface="+mn-lt"/>
                <a:cs typeface="+mn-lt"/>
              </a:rPr>
              <a:t>: </a:t>
            </a:r>
            <a:r>
              <a:rPr lang="en-US" sz="4200">
                <a:solidFill>
                  <a:srgbClr val="00B050"/>
                </a:solidFill>
                <a:ea typeface="+mn-lt"/>
                <a:cs typeface="+mn-lt"/>
                <a:hlinkClick r:id="rId3">
                  <a:extLst>
                    <a:ext uri="{A12FA001-AC4F-418D-AE19-62706E023703}">
                      <ahyp:hlinkClr xmlns:ahyp="http://schemas.microsoft.com/office/drawing/2018/hyperlinkcolor" val="tx"/>
                    </a:ext>
                  </a:extLst>
                </a:hlinkClick>
              </a:rPr>
              <a:t>https://learning.nspcc.org.uk/early-years/what-is-safeguarding-early-years</a:t>
            </a:r>
            <a:r>
              <a:rPr lang="en-US" sz="4200">
                <a:solidFill>
                  <a:srgbClr val="00B050"/>
                </a:solidFill>
                <a:ea typeface="+mn-lt"/>
                <a:cs typeface="+mn-lt"/>
              </a:rPr>
              <a:t>.</a:t>
            </a:r>
            <a:r>
              <a:rPr lang="en-US" sz="4200">
                <a:solidFill>
                  <a:srgbClr val="00B050"/>
                </a:solidFill>
                <a:latin typeface="Arial"/>
                <a:ea typeface="Calibri"/>
                <a:cs typeface="Arial"/>
              </a:rPr>
              <a:t> </a:t>
            </a:r>
            <a:endParaRPr lang="en-US" sz="4200">
              <a:solidFill>
                <a:srgbClr val="00B050"/>
              </a:solidFill>
            </a:endParaRPr>
          </a:p>
          <a:p>
            <a:r>
              <a:rPr lang="en-US" sz="4200">
                <a:solidFill>
                  <a:srgbClr val="00B050"/>
                </a:solidFill>
                <a:ea typeface="+mn-lt"/>
                <a:cs typeface="+mn-lt"/>
              </a:rPr>
              <a:t>‌Nuffield Foundation. (n.d.). Attachment, postnatal depression and child development. [online] Available at: </a:t>
            </a:r>
            <a:br>
              <a:rPr lang="en-US" sz="4200">
                <a:ea typeface="+mn-lt"/>
                <a:cs typeface="+mn-lt"/>
              </a:rPr>
            </a:br>
            <a:r>
              <a:rPr lang="en-US" sz="4200">
                <a:solidFill>
                  <a:srgbClr val="00B050"/>
                </a:solidFill>
                <a:ea typeface="+mn-lt"/>
                <a:cs typeface="+mn-lt"/>
                <a:hlinkClick r:id="rId4">
                  <a:extLst>
                    <a:ext uri="{A12FA001-AC4F-418D-AE19-62706E023703}">
                      <ahyp:hlinkClr xmlns:ahyp="http://schemas.microsoft.com/office/drawing/2018/hyperlinkcolor" val="tx"/>
                    </a:ext>
                  </a:extLst>
                </a:hlinkClick>
              </a:rPr>
              <a:t>https://www.nuffieldfoundation.org/project/attachment-postnatal-depression-and-child-development</a:t>
            </a:r>
            <a:r>
              <a:rPr lang="en-US" sz="4200">
                <a:solidFill>
                  <a:srgbClr val="00B050"/>
                </a:solidFill>
                <a:ea typeface="+mn-lt"/>
                <a:cs typeface="+mn-lt"/>
              </a:rPr>
              <a:t>.</a:t>
            </a:r>
            <a:r>
              <a:rPr lang="en-US" sz="4200">
                <a:solidFill>
                  <a:srgbClr val="00B050"/>
                </a:solidFill>
                <a:latin typeface="Arial"/>
                <a:ea typeface="Calibri"/>
                <a:cs typeface="Arial"/>
              </a:rPr>
              <a:t> </a:t>
            </a:r>
            <a:endParaRPr lang="en-US" sz="4200">
              <a:solidFill>
                <a:srgbClr val="00B050"/>
              </a:solidFill>
            </a:endParaRPr>
          </a:p>
          <a:p>
            <a:r>
              <a:rPr lang="en-US" sz="4200">
                <a:solidFill>
                  <a:srgbClr val="00B050"/>
                </a:solidFill>
                <a:ea typeface="+mn-lt"/>
                <a:cs typeface="+mn-lt"/>
              </a:rPr>
              <a:t>Otero, C. (2022). Paper Roll Fireworks Painting. [online] Pinterest. Available at: </a:t>
            </a:r>
            <a:r>
              <a:rPr lang="en-US" sz="4200">
                <a:solidFill>
                  <a:srgbClr val="00B050"/>
                </a:solidFill>
                <a:ea typeface="+mn-lt"/>
                <a:cs typeface="+mn-lt"/>
                <a:hlinkClick r:id="rId5">
                  <a:extLst>
                    <a:ext uri="{A12FA001-AC4F-418D-AE19-62706E023703}">
                      <ahyp:hlinkClr xmlns:ahyp="http://schemas.microsoft.com/office/drawing/2018/hyperlinkcolor" val="tx"/>
                    </a:ext>
                  </a:extLst>
                </a:hlinkClick>
              </a:rPr>
              <a:t>https://www.pinterest.com/pin/236087205457621322/</a:t>
            </a:r>
            <a:r>
              <a:rPr lang="en-US" sz="4200">
                <a:solidFill>
                  <a:srgbClr val="00B050"/>
                </a:solidFill>
                <a:ea typeface="+mn-lt"/>
                <a:cs typeface="+mn-lt"/>
              </a:rPr>
              <a:t> [Accessed 7 Jan. 2025].</a:t>
            </a:r>
            <a:r>
              <a:rPr lang="en-US" sz="4200">
                <a:solidFill>
                  <a:srgbClr val="00B050"/>
                </a:solidFill>
                <a:latin typeface="Arial"/>
                <a:ea typeface="Calibri"/>
                <a:cs typeface="Arial"/>
              </a:rPr>
              <a:t> </a:t>
            </a:r>
            <a:endParaRPr lang="en-US" sz="4200">
              <a:solidFill>
                <a:srgbClr val="00B050"/>
              </a:solidFill>
            </a:endParaRPr>
          </a:p>
          <a:p>
            <a:r>
              <a:rPr lang="en-US" sz="4200">
                <a:solidFill>
                  <a:srgbClr val="00B050"/>
                </a:solidFill>
                <a:ea typeface="+mn-lt"/>
                <a:cs typeface="+mn-lt"/>
              </a:rPr>
              <a:t>Owston, L., Jones, A. and Stanley, Y. (2024). Maintaining quality early years provision in the face of workforce challenges – Ofsted: early years. [online] earlyyears.blog.gov.uk. Available at:</a:t>
            </a:r>
            <a:br>
              <a:rPr lang="en-US" sz="4200">
                <a:ea typeface="+mn-lt"/>
                <a:cs typeface="+mn-lt"/>
              </a:rPr>
            </a:br>
            <a:r>
              <a:rPr lang="en-US" sz="4200">
                <a:solidFill>
                  <a:srgbClr val="00B050"/>
                </a:solidFill>
                <a:ea typeface="+mn-lt"/>
                <a:cs typeface="+mn-lt"/>
              </a:rPr>
              <a:t> </a:t>
            </a:r>
            <a:r>
              <a:rPr lang="en-US" sz="4200">
                <a:solidFill>
                  <a:srgbClr val="00B050"/>
                </a:solidFill>
                <a:ea typeface="+mn-lt"/>
                <a:cs typeface="+mn-lt"/>
                <a:hlinkClick r:id="rId6">
                  <a:extLst>
                    <a:ext uri="{A12FA001-AC4F-418D-AE19-62706E023703}">
                      <ahyp:hlinkClr xmlns:ahyp="http://schemas.microsoft.com/office/drawing/2018/hyperlinkcolor" val="tx"/>
                    </a:ext>
                  </a:extLst>
                </a:hlinkClick>
              </a:rPr>
              <a:t>https://earlyyears.blog.gov.uk/2024/05/13/maintaining-quality-early-years-provision-in-the-face-of-workforce-challenges/</a:t>
            </a:r>
            <a:r>
              <a:rPr lang="en-US" sz="4200">
                <a:solidFill>
                  <a:srgbClr val="00B050"/>
                </a:solidFill>
                <a:ea typeface="+mn-lt"/>
                <a:cs typeface="+mn-lt"/>
              </a:rPr>
              <a:t>.</a:t>
            </a:r>
            <a:r>
              <a:rPr lang="en-US" sz="4200">
                <a:solidFill>
                  <a:srgbClr val="00B050"/>
                </a:solidFill>
                <a:latin typeface="Arial"/>
                <a:ea typeface="Calibri"/>
                <a:cs typeface="Arial"/>
              </a:rPr>
              <a:t> </a:t>
            </a:r>
            <a:endParaRPr lang="en-US" sz="4200">
              <a:solidFill>
                <a:srgbClr val="00B050"/>
              </a:solidFill>
            </a:endParaRPr>
          </a:p>
          <a:p>
            <a:r>
              <a:rPr lang="en-US" sz="4200">
                <a:solidFill>
                  <a:srgbClr val="00B050"/>
                </a:solidFill>
                <a:ea typeface="+mn-lt"/>
                <a:cs typeface="+mn-lt"/>
              </a:rPr>
              <a:t>Pikler UK Association. (n.d.). About. [online] Available at: </a:t>
            </a:r>
            <a:r>
              <a:rPr lang="en-US" sz="4200">
                <a:solidFill>
                  <a:srgbClr val="00B050"/>
                </a:solidFill>
                <a:ea typeface="+mn-lt"/>
                <a:cs typeface="+mn-lt"/>
                <a:hlinkClick r:id="rId7">
                  <a:extLst>
                    <a:ext uri="{A12FA001-AC4F-418D-AE19-62706E023703}">
                      <ahyp:hlinkClr xmlns:ahyp="http://schemas.microsoft.com/office/drawing/2018/hyperlinkcolor" val="tx"/>
                    </a:ext>
                  </a:extLst>
                </a:hlinkClick>
              </a:rPr>
              <a:t>https://pikler.co.uk/about</a:t>
            </a:r>
            <a:r>
              <a:rPr lang="en-US" sz="4200">
                <a:solidFill>
                  <a:srgbClr val="00B050"/>
                </a:solidFill>
                <a:ea typeface="+mn-lt"/>
                <a:cs typeface="+mn-lt"/>
              </a:rPr>
              <a:t>.</a:t>
            </a:r>
            <a:r>
              <a:rPr lang="en-US" sz="4200">
                <a:solidFill>
                  <a:srgbClr val="00B050"/>
                </a:solidFill>
                <a:latin typeface="Arial"/>
                <a:ea typeface="Calibri"/>
                <a:cs typeface="Arial"/>
              </a:rPr>
              <a:t> </a:t>
            </a:r>
            <a:endParaRPr lang="en-US" sz="4200">
              <a:solidFill>
                <a:srgbClr val="00B050"/>
              </a:solidFill>
            </a:endParaRPr>
          </a:p>
          <a:p>
            <a:r>
              <a:rPr lang="en-US" sz="4200">
                <a:solidFill>
                  <a:srgbClr val="00B050"/>
                </a:solidFill>
                <a:ea typeface="+mn-lt"/>
                <a:cs typeface="+mn-lt"/>
              </a:rPr>
              <a:t>Pilcher, M. (2019). Health &amp; Safety in the Nursery. [online] Teach Early Years. Available at</a:t>
            </a:r>
            <a:br>
              <a:rPr lang="en-US" sz="4200">
                <a:ea typeface="+mn-lt"/>
                <a:cs typeface="+mn-lt"/>
              </a:rPr>
            </a:br>
            <a:r>
              <a:rPr lang="en-US" sz="4200">
                <a:solidFill>
                  <a:srgbClr val="00B050"/>
                </a:solidFill>
                <a:ea typeface="+mn-lt"/>
                <a:cs typeface="+mn-lt"/>
              </a:rPr>
              <a:t>: </a:t>
            </a:r>
            <a:r>
              <a:rPr lang="en-US" sz="4200">
                <a:solidFill>
                  <a:srgbClr val="00B050"/>
                </a:solidFill>
                <a:ea typeface="+mn-lt"/>
                <a:cs typeface="+mn-lt"/>
                <a:hlinkClick r:id="rId8">
                  <a:extLst>
                    <a:ext uri="{A12FA001-AC4F-418D-AE19-62706E023703}">
                      <ahyp:hlinkClr xmlns:ahyp="http://schemas.microsoft.com/office/drawing/2018/hyperlinkcolor" val="tx"/>
                    </a:ext>
                  </a:extLst>
                </a:hlinkClick>
              </a:rPr>
              <a:t>https://www.teachearlyyears.com/nursery-management/view/health-safety-in-the-nursery</a:t>
            </a:r>
            <a:r>
              <a:rPr lang="en-US" sz="4200">
                <a:solidFill>
                  <a:srgbClr val="00B050"/>
                </a:solidFill>
                <a:ea typeface="+mn-lt"/>
                <a:cs typeface="+mn-lt"/>
              </a:rPr>
              <a:t>.</a:t>
            </a:r>
            <a:r>
              <a:rPr lang="en-US" sz="4200">
                <a:solidFill>
                  <a:srgbClr val="00B050"/>
                </a:solidFill>
                <a:latin typeface="Arial"/>
                <a:ea typeface="Calibri"/>
                <a:cs typeface="Arial"/>
              </a:rPr>
              <a:t> </a:t>
            </a:r>
            <a:endParaRPr lang="en-US" sz="4200">
              <a:solidFill>
                <a:srgbClr val="00B050"/>
              </a:solidFill>
            </a:endParaRPr>
          </a:p>
          <a:p>
            <a:r>
              <a:rPr lang="en-US" sz="4200">
                <a:solidFill>
                  <a:srgbClr val="00B050"/>
                </a:solidFill>
                <a:ea typeface="+mn-lt"/>
                <a:cs typeface="+mn-lt"/>
              </a:rPr>
              <a:t>Pinimg.com. (2025). Available at: </a:t>
            </a:r>
            <a:r>
              <a:rPr lang="en-US" sz="4200">
                <a:solidFill>
                  <a:srgbClr val="00B050"/>
                </a:solidFill>
                <a:ea typeface="+mn-lt"/>
                <a:cs typeface="+mn-lt"/>
                <a:hlinkClick r:id="rId9">
                  <a:extLst>
                    <a:ext uri="{A12FA001-AC4F-418D-AE19-62706E023703}">
                      <ahyp:hlinkClr xmlns:ahyp="http://schemas.microsoft.com/office/drawing/2018/hyperlinkcolor" val="tx"/>
                    </a:ext>
                  </a:extLst>
                </a:hlinkClick>
              </a:rPr>
              <a:t>https://i.pinimg.com/originals/e0/74/9a/e0749aacf323c0d8605a0af31dbcb2fe.jpg</a:t>
            </a:r>
            <a:r>
              <a:rPr lang="en-US" sz="4200">
                <a:solidFill>
                  <a:srgbClr val="00B050"/>
                </a:solidFill>
                <a:ea typeface="+mn-lt"/>
                <a:cs typeface="+mn-lt"/>
              </a:rPr>
              <a:t> [Accessed 16 Jan. 2025].</a:t>
            </a:r>
            <a:r>
              <a:rPr lang="en-US" sz="4200">
                <a:solidFill>
                  <a:srgbClr val="00B050"/>
                </a:solidFill>
                <a:latin typeface="Arial"/>
                <a:ea typeface="Calibri"/>
                <a:cs typeface="Arial"/>
              </a:rPr>
              <a:t> </a:t>
            </a:r>
            <a:endParaRPr lang="en-US" sz="4200">
              <a:solidFill>
                <a:srgbClr val="00B050"/>
              </a:solidFill>
            </a:endParaRPr>
          </a:p>
          <a:p>
            <a:r>
              <a:rPr lang="en-US" sz="4200">
                <a:solidFill>
                  <a:srgbClr val="00B050"/>
                </a:solidFill>
                <a:ea typeface="+mn-lt"/>
                <a:cs typeface="+mn-lt"/>
              </a:rPr>
              <a:t>‌Schoolhouse Day Care. (2024). Professional Love in Early Years Settings: Why it´s Essential. [online] Available at:</a:t>
            </a:r>
            <a:br>
              <a:rPr lang="en-US" sz="4200">
                <a:ea typeface="+mn-lt"/>
                <a:cs typeface="+mn-lt"/>
              </a:rPr>
            </a:br>
            <a:r>
              <a:rPr lang="en-US" sz="4200">
                <a:solidFill>
                  <a:srgbClr val="00B050"/>
                </a:solidFill>
                <a:ea typeface="+mn-lt"/>
                <a:cs typeface="+mn-lt"/>
              </a:rPr>
              <a:t> </a:t>
            </a:r>
            <a:r>
              <a:rPr lang="en-US" sz="4200">
                <a:solidFill>
                  <a:srgbClr val="00B050"/>
                </a:solidFill>
                <a:ea typeface="+mn-lt"/>
                <a:cs typeface="+mn-lt"/>
                <a:hlinkClick r:id="rId10">
                  <a:extLst>
                    <a:ext uri="{A12FA001-AC4F-418D-AE19-62706E023703}">
                      <ahyp:hlinkClr xmlns:ahyp="http://schemas.microsoft.com/office/drawing/2018/hyperlinkcolor" val="tx"/>
                    </a:ext>
                  </a:extLst>
                </a:hlinkClick>
              </a:rPr>
              <a:t>https://schoolhouse-daycare.co.uk/blog/professional-love-in-early-years-why-its-essential/</a:t>
            </a:r>
            <a:r>
              <a:rPr lang="en-US" sz="4200">
                <a:solidFill>
                  <a:srgbClr val="00B050"/>
                </a:solidFill>
                <a:ea typeface="+mn-lt"/>
                <a:cs typeface="+mn-lt"/>
              </a:rPr>
              <a:t>.</a:t>
            </a:r>
            <a:r>
              <a:rPr lang="en-US" sz="4200">
                <a:solidFill>
                  <a:srgbClr val="00B050"/>
                </a:solidFill>
                <a:latin typeface="Arial"/>
                <a:ea typeface="Calibri"/>
                <a:cs typeface="Arial"/>
              </a:rPr>
              <a:t> </a:t>
            </a:r>
            <a:endParaRPr lang="en-US" sz="4200">
              <a:solidFill>
                <a:srgbClr val="00B050"/>
              </a:solidFill>
            </a:endParaRPr>
          </a:p>
          <a:p>
            <a:r>
              <a:rPr lang="en-US" sz="4200">
                <a:solidFill>
                  <a:srgbClr val="00B050"/>
                </a:solidFill>
                <a:ea typeface="+mn-lt"/>
                <a:cs typeface="+mn-lt"/>
              </a:rPr>
              <a:t>‌Team, E. (2021). All About the Forest School Approach to Learning | Early Years Resources. [online] Early Years Resources Latest News and Guides. Available at:</a:t>
            </a:r>
            <a:br>
              <a:rPr lang="en-US" sz="4200">
                <a:ea typeface="+mn-lt"/>
                <a:cs typeface="+mn-lt"/>
              </a:rPr>
            </a:br>
            <a:r>
              <a:rPr lang="en-US" sz="4200">
                <a:solidFill>
                  <a:srgbClr val="00B050"/>
                </a:solidFill>
                <a:ea typeface="+mn-lt"/>
                <a:cs typeface="+mn-lt"/>
              </a:rPr>
              <a:t> </a:t>
            </a:r>
            <a:r>
              <a:rPr lang="en-US" sz="4200">
                <a:solidFill>
                  <a:srgbClr val="00B050"/>
                </a:solidFill>
                <a:ea typeface="+mn-lt"/>
                <a:cs typeface="+mn-lt"/>
                <a:hlinkClick r:id="rId11">
                  <a:extLst>
                    <a:ext uri="{A12FA001-AC4F-418D-AE19-62706E023703}">
                      <ahyp:hlinkClr xmlns:ahyp="http://schemas.microsoft.com/office/drawing/2018/hyperlinkcolor" val="tx"/>
                    </a:ext>
                  </a:extLst>
                </a:hlinkClick>
              </a:rPr>
              <a:t>https://blog.earlyyearsresources.co.uk/2021/04/all-about-the-forest-school-approach/</a:t>
            </a:r>
            <a:r>
              <a:rPr lang="en-US" sz="4200">
                <a:solidFill>
                  <a:srgbClr val="00B050"/>
                </a:solidFill>
                <a:ea typeface="+mn-lt"/>
                <a:cs typeface="+mn-lt"/>
              </a:rPr>
              <a:t>.</a:t>
            </a:r>
            <a:r>
              <a:rPr lang="en-US" sz="4200">
                <a:solidFill>
                  <a:srgbClr val="00B050"/>
                </a:solidFill>
                <a:latin typeface="Arial"/>
                <a:ea typeface="Calibri"/>
                <a:cs typeface="Arial"/>
              </a:rPr>
              <a:t> </a:t>
            </a:r>
            <a:endParaRPr lang="en-US" sz="4200">
              <a:solidFill>
                <a:srgbClr val="00B050"/>
              </a:solidFill>
            </a:endParaRPr>
          </a:p>
          <a:p>
            <a:r>
              <a:rPr lang="en-US" sz="4200">
                <a:solidFill>
                  <a:srgbClr val="00B050"/>
                </a:solidFill>
                <a:ea typeface="+mn-lt"/>
                <a:cs typeface="+mn-lt"/>
              </a:rPr>
              <a:t>tewhariki.tahurangi.education.govt.nz. (n.d.). Te Whāriki Early Childhood Curriculum. [online] Available at:</a:t>
            </a:r>
            <a:br>
              <a:rPr lang="en-US" sz="4200">
                <a:ea typeface="+mn-lt"/>
                <a:cs typeface="+mn-lt"/>
              </a:rPr>
            </a:br>
            <a:r>
              <a:rPr lang="en-US" sz="4200">
                <a:solidFill>
                  <a:srgbClr val="00B050"/>
                </a:solidFill>
                <a:ea typeface="+mn-lt"/>
                <a:cs typeface="+mn-lt"/>
              </a:rPr>
              <a:t> </a:t>
            </a:r>
            <a:r>
              <a:rPr lang="en-US" sz="4200">
                <a:solidFill>
                  <a:srgbClr val="00B050"/>
                </a:solidFill>
                <a:ea typeface="+mn-lt"/>
                <a:cs typeface="+mn-lt"/>
                <a:hlinkClick r:id="rId12">
                  <a:extLst>
                    <a:ext uri="{A12FA001-AC4F-418D-AE19-62706E023703}">
                      <ahyp:hlinkClr xmlns:ahyp="http://schemas.microsoft.com/office/drawing/2018/hyperlinkcolor" val="tx"/>
                    </a:ext>
                  </a:extLst>
                </a:hlinkClick>
              </a:rPr>
              <a:t>https://tewhariki.tahurangi.education.govt.nz/early-childhood-curriculum-home</a:t>
            </a:r>
            <a:r>
              <a:rPr lang="en-US" sz="4200">
                <a:solidFill>
                  <a:srgbClr val="00B050"/>
                </a:solidFill>
                <a:ea typeface="+mn-lt"/>
                <a:cs typeface="+mn-lt"/>
              </a:rPr>
              <a:t>.</a:t>
            </a:r>
            <a:r>
              <a:rPr lang="en-US" sz="4200">
                <a:solidFill>
                  <a:srgbClr val="00B050"/>
                </a:solidFill>
                <a:latin typeface="Arial"/>
                <a:ea typeface="Calibri"/>
                <a:cs typeface="Arial"/>
              </a:rPr>
              <a:t> </a:t>
            </a:r>
            <a:endParaRPr lang="en-US" sz="4200">
              <a:solidFill>
                <a:srgbClr val="00B050"/>
              </a:solidFill>
            </a:endParaRPr>
          </a:p>
          <a:p>
            <a:r>
              <a:rPr lang="en-US" sz="4200">
                <a:solidFill>
                  <a:srgbClr val="00B050"/>
                </a:solidFill>
                <a:ea typeface="+mn-lt"/>
                <a:cs typeface="+mn-lt"/>
              </a:rPr>
              <a:t>The Empowered Educator. (2020). How to set up interesting indoor learning environments for children. [online] Available at</a:t>
            </a:r>
            <a:br>
              <a:rPr lang="en-US" sz="4200">
                <a:ea typeface="+mn-lt"/>
                <a:cs typeface="+mn-lt"/>
              </a:rPr>
            </a:br>
            <a:r>
              <a:rPr lang="en-US" sz="4200">
                <a:solidFill>
                  <a:srgbClr val="00B050"/>
                </a:solidFill>
                <a:ea typeface="+mn-lt"/>
                <a:cs typeface="+mn-lt"/>
              </a:rPr>
              <a:t>: </a:t>
            </a:r>
            <a:r>
              <a:rPr lang="en-US" sz="4200">
                <a:solidFill>
                  <a:srgbClr val="00B050"/>
                </a:solidFill>
                <a:ea typeface="+mn-lt"/>
                <a:cs typeface="+mn-lt"/>
                <a:hlinkClick r:id="rId13">
                  <a:extLst>
                    <a:ext uri="{A12FA001-AC4F-418D-AE19-62706E023703}">
                      <ahyp:hlinkClr xmlns:ahyp="http://schemas.microsoft.com/office/drawing/2018/hyperlinkcolor" val="tx"/>
                    </a:ext>
                  </a:extLst>
                </a:hlinkClick>
              </a:rPr>
              <a:t>https://www.theempowerededucatoronline.com/2020/03/interesting-indoor-learning-environments-for-children.html/</a:t>
            </a:r>
            <a:r>
              <a:rPr lang="en-US" sz="4200">
                <a:solidFill>
                  <a:srgbClr val="00B050"/>
                </a:solidFill>
                <a:ea typeface="+mn-lt"/>
                <a:cs typeface="+mn-lt"/>
              </a:rPr>
              <a:t>.</a:t>
            </a:r>
            <a:r>
              <a:rPr lang="en-US" sz="4200">
                <a:solidFill>
                  <a:srgbClr val="00B050"/>
                </a:solidFill>
                <a:latin typeface="Arial"/>
                <a:ea typeface="Calibri"/>
                <a:cs typeface="Arial"/>
              </a:rPr>
              <a:t> </a:t>
            </a:r>
            <a:endParaRPr lang="en-US" sz="4200">
              <a:solidFill>
                <a:srgbClr val="00B050"/>
              </a:solidFill>
            </a:endParaRPr>
          </a:p>
          <a:p>
            <a:endParaRPr lang="en-US" sz="5600">
              <a:solidFill>
                <a:srgbClr val="000000"/>
              </a:solidFill>
              <a:latin typeface="Calibri"/>
              <a:ea typeface="Calibri"/>
              <a:cs typeface="Calibri"/>
            </a:endParaRPr>
          </a:p>
          <a:p>
            <a:endParaRPr lang="en-US" sz="2800">
              <a:latin typeface="Calibri"/>
              <a:ea typeface="Calibri"/>
              <a:cs typeface="Calibri"/>
            </a:endParaRPr>
          </a:p>
          <a:p>
            <a:endParaRPr lang="en-US" sz="2800">
              <a:solidFill>
                <a:srgbClr val="00B050"/>
              </a:solidFill>
              <a:latin typeface="Arial"/>
              <a:ea typeface="Calibri"/>
              <a:cs typeface="Calibri"/>
            </a:endParaRPr>
          </a:p>
          <a:p>
            <a:endParaRPr lang="en-US" sz="5600">
              <a:solidFill>
                <a:srgbClr val="000000"/>
              </a:solidFill>
              <a:latin typeface="Calibri"/>
              <a:ea typeface="Calibri"/>
              <a:cs typeface="Calibri"/>
            </a:endParaRPr>
          </a:p>
          <a:p>
            <a:endParaRPr lang="en-US" sz="3500">
              <a:latin typeface="Calibri"/>
              <a:ea typeface="Calibri"/>
              <a:cs typeface="Calibri"/>
            </a:endParaRPr>
          </a:p>
          <a:p>
            <a:endParaRPr lang="en-US" sz="3500">
              <a:latin typeface="Calibri"/>
              <a:ea typeface="Calibri"/>
              <a:cs typeface="Calibri"/>
            </a:endParaRPr>
          </a:p>
          <a:p>
            <a:endParaRPr lang="en-US" sz="3500">
              <a:latin typeface="Calibri"/>
              <a:ea typeface="Calibri"/>
              <a:cs typeface="Calibri"/>
            </a:endParaRPr>
          </a:p>
          <a:p>
            <a:endParaRPr lang="en-US" sz="3500">
              <a:solidFill>
                <a:srgbClr val="2C3E50"/>
              </a:solidFill>
              <a:latin typeface="Calibri"/>
              <a:ea typeface="Calibri"/>
              <a:cs typeface="Calibri"/>
            </a:endParaRPr>
          </a:p>
          <a:p>
            <a:r>
              <a:rPr lang="en-US" sz="1400">
                <a:solidFill>
                  <a:srgbClr val="000000"/>
                </a:solidFill>
                <a:latin typeface="Calibri"/>
                <a:ea typeface="Calibri"/>
                <a:cs typeface="Calibri"/>
              </a:rPr>
              <a:t>‌</a:t>
            </a:r>
            <a:endParaRPr lang="en-US"/>
          </a:p>
          <a:p>
            <a:endParaRPr lang="en-US" sz="1400">
              <a:solidFill>
                <a:srgbClr val="000000"/>
              </a:solidFill>
              <a:latin typeface="Calibri"/>
              <a:ea typeface="Calibri"/>
              <a:cs typeface="Calibri"/>
            </a:endParaRPr>
          </a:p>
          <a:p>
            <a:endParaRPr lang="en-US" sz="1400">
              <a:solidFill>
                <a:srgbClr val="000000"/>
              </a:solidFill>
              <a:latin typeface="Calibri"/>
              <a:ea typeface="Calibri"/>
              <a:cs typeface="Calibri"/>
            </a:endParaRPr>
          </a:p>
          <a:p>
            <a:r>
              <a:rPr lang="en-US" sz="1400">
                <a:solidFill>
                  <a:srgbClr val="000000"/>
                </a:solidFill>
                <a:latin typeface="Calibri"/>
                <a:ea typeface="Calibri"/>
                <a:cs typeface="Calibri"/>
              </a:rPr>
              <a:t>‌</a:t>
            </a:r>
            <a:endParaRPr lang="en-US"/>
          </a:p>
          <a:p>
            <a:endParaRPr lang="en-US" sz="1400">
              <a:solidFill>
                <a:srgbClr val="2C3E50"/>
              </a:solidFill>
              <a:latin typeface="Calibri"/>
              <a:ea typeface="Calibri"/>
              <a:cs typeface="Calibri"/>
            </a:endParaRPr>
          </a:p>
        </p:txBody>
      </p:sp>
    </p:spTree>
    <p:extLst>
      <p:ext uri="{BB962C8B-B14F-4D97-AF65-F5344CB8AC3E}">
        <p14:creationId xmlns:p14="http://schemas.microsoft.com/office/powerpoint/2010/main" val="4129417959"/>
      </p:ext>
    </p:extLst>
  </p:cSld>
  <p:clrMapOvr>
    <a:masterClrMapping/>
  </p:clrMapOvr>
  <p:transition spd="slow">
    <p:push dir="u"/>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AE070A-F0B9-CC32-1907-9F627D207247}"/>
              </a:ext>
            </a:extLst>
          </p:cNvPr>
          <p:cNvSpPr>
            <a:spLocks noGrp="1"/>
          </p:cNvSpPr>
          <p:nvPr>
            <p:ph type="dt" sz="half" idx="10"/>
          </p:nvPr>
        </p:nvSpPr>
        <p:spPr/>
        <p:txBody>
          <a:bodyPr/>
          <a:lstStyle/>
          <a:p>
            <a:fld id="{59CCAC88-CE78-4D4E-8C42-1AFC0E68AB39}" type="datetime1">
              <a:t>1/17/2025</a:t>
            </a:fld>
            <a:endParaRPr lang="en-US"/>
          </a:p>
        </p:txBody>
      </p:sp>
      <p:sp>
        <p:nvSpPr>
          <p:cNvPr id="3" name="Footer Placeholder 2">
            <a:extLst>
              <a:ext uri="{FF2B5EF4-FFF2-40B4-BE49-F238E27FC236}">
                <a16:creationId xmlns:a16="http://schemas.microsoft.com/office/drawing/2014/main" id="{31A2FBDF-2700-F6EE-F54E-A1562F627383}"/>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ADE3A180-CD75-F30B-F022-C5DBEEA7DC1B}"/>
              </a:ext>
            </a:extLst>
          </p:cNvPr>
          <p:cNvSpPr>
            <a:spLocks noGrp="1"/>
          </p:cNvSpPr>
          <p:nvPr>
            <p:ph type="sldNum" sz="quarter" idx="12"/>
          </p:nvPr>
        </p:nvSpPr>
        <p:spPr/>
        <p:txBody>
          <a:bodyPr/>
          <a:lstStyle/>
          <a:p>
            <a:fld id="{8DFDE724-0293-4953-AE9D-4D814FA589B0}" type="slidenum">
              <a:rPr lang="en-US" dirty="0"/>
              <a:t>29</a:t>
            </a:fld>
            <a:endParaRPr lang="en-US"/>
          </a:p>
        </p:txBody>
      </p:sp>
      <p:sp>
        <p:nvSpPr>
          <p:cNvPr id="5" name="TextBox 4">
            <a:extLst>
              <a:ext uri="{FF2B5EF4-FFF2-40B4-BE49-F238E27FC236}">
                <a16:creationId xmlns:a16="http://schemas.microsoft.com/office/drawing/2014/main" id="{DF8C7BB4-F2E4-1129-6867-F8B6123A48D7}"/>
              </a:ext>
            </a:extLst>
          </p:cNvPr>
          <p:cNvSpPr txBox="1"/>
          <p:nvPr/>
        </p:nvSpPr>
        <p:spPr>
          <a:xfrm>
            <a:off x="231269" y="190456"/>
            <a:ext cx="11713096" cy="58169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indent="-228600"/>
            <a:r>
              <a:rPr lang="en-US" sz="1200">
                <a:solidFill>
                  <a:srgbClr val="00B050"/>
                </a:solidFill>
              </a:rPr>
              <a:t>Theempowerededucatoronline.com. (2025). Available at: https://www.theempowerededucatoronline.com/wp-content/uploads/2020/02/sarah-hart5-single-areas-1000x747-1.jpg [Accessed 9 Jan. 2025].</a:t>
            </a:r>
            <a:r>
              <a:rPr lang="en-US" sz="1200">
                <a:solidFill>
                  <a:srgbClr val="00B050"/>
                </a:solidFill>
                <a:latin typeface="Arial"/>
                <a:ea typeface="Arial"/>
                <a:cs typeface="Arial"/>
              </a:rPr>
              <a:t>​</a:t>
            </a:r>
          </a:p>
          <a:p>
            <a:pPr indent="-228600"/>
            <a:endParaRPr lang="en-US" sz="1200">
              <a:solidFill>
                <a:srgbClr val="00B050"/>
              </a:solidFill>
            </a:endParaRPr>
          </a:p>
          <a:p>
            <a:pPr indent="-228600"/>
            <a:r>
              <a:rPr lang="en-US" sz="1200" err="1">
                <a:solidFill>
                  <a:srgbClr val="00B050"/>
                </a:solidFill>
              </a:rPr>
              <a:t>Unicef</a:t>
            </a:r>
            <a:r>
              <a:rPr lang="en-US" sz="1200">
                <a:solidFill>
                  <a:srgbClr val="00B050"/>
                </a:solidFill>
              </a:rPr>
              <a:t> for every child (2010) child development, available </a:t>
            </a:r>
            <a:r>
              <a:rPr lang="en-US" sz="1200" err="1">
                <a:solidFill>
                  <a:srgbClr val="00B050"/>
                </a:solidFill>
              </a:rPr>
              <a:t>at:Your</a:t>
            </a:r>
            <a:r>
              <a:rPr lang="en-US" sz="1200">
                <a:solidFill>
                  <a:srgbClr val="00B050"/>
                </a:solidFill>
              </a:rPr>
              <a:t> baby's developmental milestones | UNICEF Parenting, Accessed 16/12/2024</a:t>
            </a:r>
            <a:r>
              <a:rPr lang="en-US" sz="1200">
                <a:solidFill>
                  <a:srgbClr val="00B050"/>
                </a:solidFill>
                <a:latin typeface="Arial"/>
                <a:ea typeface="Arial"/>
                <a:cs typeface="Arial"/>
              </a:rPr>
              <a:t>​</a:t>
            </a:r>
          </a:p>
          <a:p>
            <a:pPr indent="-228600"/>
            <a:endParaRPr lang="en-US" sz="1200">
              <a:solidFill>
                <a:srgbClr val="00B050"/>
              </a:solidFill>
            </a:endParaRPr>
          </a:p>
          <a:p>
            <a:pPr indent="-228600"/>
            <a:r>
              <a:rPr lang="en-US" sz="1200">
                <a:solidFill>
                  <a:srgbClr val="00B050"/>
                </a:solidFill>
              </a:rPr>
              <a:t>Virtual lab school. (2023). ‘Learning Environments: An Introduction’. Learning Environments: An Introduction | Virtual Lab School </a:t>
            </a:r>
            <a:r>
              <a:rPr lang="en-US" sz="1200">
                <a:solidFill>
                  <a:srgbClr val="00B050"/>
                </a:solidFill>
                <a:latin typeface="Arial"/>
                <a:ea typeface="Arial"/>
                <a:cs typeface="Arial"/>
              </a:rPr>
              <a:t>​</a:t>
            </a:r>
          </a:p>
          <a:p>
            <a:pPr indent="-228600"/>
            <a:endParaRPr lang="en-US" sz="1200">
              <a:solidFill>
                <a:srgbClr val="00B050"/>
              </a:solidFill>
            </a:endParaRPr>
          </a:p>
          <a:p>
            <a:pPr indent="-228600"/>
            <a:r>
              <a:rPr lang="en-US" sz="1200">
                <a:solidFill>
                  <a:srgbClr val="00B050"/>
                </a:solidFill>
              </a:rPr>
              <a:t>Weinberg, D. R. (2011). Montessori, Maslow, and Self-Actualization. In Montessori life (Vol. 23, Number 4, pp. 16-). American Montessori Society.</a:t>
            </a:r>
            <a:r>
              <a:rPr lang="en-US" sz="1200">
                <a:solidFill>
                  <a:srgbClr val="00B050"/>
                </a:solidFill>
                <a:latin typeface="Arial"/>
                <a:ea typeface="Arial"/>
                <a:cs typeface="Arial"/>
              </a:rPr>
              <a:t>​</a:t>
            </a:r>
          </a:p>
          <a:p>
            <a:pPr indent="-228600"/>
            <a:endParaRPr lang="en-US" sz="1200">
              <a:solidFill>
                <a:srgbClr val="00B050"/>
              </a:solidFill>
            </a:endParaRPr>
          </a:p>
          <a:p>
            <a:pPr indent="-228600"/>
            <a:r>
              <a:rPr lang="en-US" sz="1200">
                <a:solidFill>
                  <a:srgbClr val="00B050"/>
                </a:solidFill>
              </a:rPr>
              <a:t>Welsh Government (n.d.). Designed to Smile: improving children’s dental health. [online] GOV.WALES. Available at: https://www.gov.wales/designed-smile-improving-childrens-dental-health.</a:t>
            </a:r>
            <a:r>
              <a:rPr lang="en-US" sz="1200">
                <a:solidFill>
                  <a:srgbClr val="00B050"/>
                </a:solidFill>
                <a:latin typeface="Arial"/>
                <a:ea typeface="Arial"/>
                <a:cs typeface="Arial"/>
              </a:rPr>
              <a:t>​</a:t>
            </a:r>
            <a:endParaRPr lang="en-US" sz="1200"/>
          </a:p>
          <a:p>
            <a:pPr indent="-228600"/>
            <a:endParaRPr lang="en-US" sz="1200">
              <a:solidFill>
                <a:srgbClr val="00B050"/>
              </a:solidFill>
            </a:endParaRPr>
          </a:p>
          <a:p>
            <a:pPr indent="-228600"/>
            <a:r>
              <a:rPr lang="en-US" sz="1200">
                <a:solidFill>
                  <a:srgbClr val="00B050"/>
                </a:solidFill>
              </a:rPr>
              <a:t>WHO (2023). Breastfeeding. [online] www.who.int. Available at: https://www.who.int/health-topics/breastfeeding#tab=tab_3.</a:t>
            </a:r>
            <a:r>
              <a:rPr lang="en-US" sz="1200">
                <a:solidFill>
                  <a:srgbClr val="00B050"/>
                </a:solidFill>
                <a:latin typeface="Arial"/>
                <a:ea typeface="Arial"/>
                <a:cs typeface="Arial"/>
              </a:rPr>
              <a:t>​</a:t>
            </a:r>
            <a:endParaRPr lang="en-US" sz="1200"/>
          </a:p>
          <a:p>
            <a:pPr indent="-228600"/>
            <a:r>
              <a:rPr lang="en-US" sz="1200">
                <a:solidFill>
                  <a:srgbClr val="00B050"/>
                </a:solidFill>
              </a:rPr>
              <a:t>‌</a:t>
            </a:r>
            <a:endParaRPr lang="en-US" sz="1200">
              <a:solidFill>
                <a:srgbClr val="00B050"/>
              </a:solidFill>
              <a:latin typeface="Arial"/>
              <a:cs typeface="Arial"/>
            </a:endParaRPr>
          </a:p>
          <a:p>
            <a:pPr indent="-228600"/>
            <a:r>
              <a:rPr lang="en-US" sz="1200">
                <a:solidFill>
                  <a:srgbClr val="00B050"/>
                </a:solidFill>
              </a:rPr>
              <a:t>Williams, M. (n.d.). What Is A Treasure Basket? The Essential Guide. [online] Early Impact Learning. Available at: https://earlyimpactlearning.com/what-is-a-treasure-basket/.</a:t>
            </a:r>
            <a:r>
              <a:rPr lang="en-US" sz="1200">
                <a:solidFill>
                  <a:srgbClr val="00B050"/>
                </a:solidFill>
                <a:latin typeface="Arial"/>
                <a:ea typeface="Arial"/>
                <a:cs typeface="Arial"/>
              </a:rPr>
              <a:t>​</a:t>
            </a:r>
            <a:endParaRPr lang="en-US" sz="1200">
              <a:solidFill>
                <a:srgbClr val="00B050"/>
              </a:solidFill>
              <a:latin typeface="Arial"/>
              <a:cs typeface="Arial"/>
            </a:endParaRPr>
          </a:p>
          <a:p>
            <a:pPr indent="-228600"/>
            <a:endParaRPr lang="en-US" sz="1200">
              <a:solidFill>
                <a:srgbClr val="00B050"/>
              </a:solidFill>
            </a:endParaRPr>
          </a:p>
          <a:p>
            <a:pPr indent="-228600"/>
            <a:r>
              <a:rPr lang="en-US" sz="1200">
                <a:solidFill>
                  <a:srgbClr val="00B050"/>
                </a:solidFill>
              </a:rPr>
              <a:t>Wilson-Ali, N., Barratt-Pugh, C. and Knaus, M. (2019). Multiple perspectives on attachment theory: Investigating educators’ </a:t>
            </a:r>
            <a:r>
              <a:rPr lang="en-US" sz="1200" err="1">
                <a:solidFill>
                  <a:srgbClr val="00B050"/>
                </a:solidFill>
              </a:rPr>
              <a:t>knowledgeandunderstanding</a:t>
            </a:r>
            <a:r>
              <a:rPr lang="en-US" sz="1200">
                <a:solidFill>
                  <a:srgbClr val="00B050"/>
                </a:solidFill>
              </a:rPr>
              <a:t>. AJEC. [online] Available at: https://moodle.uwtsd.ac.uk/course/view.php?id=9745&amp;section=6 [Accessed 28 Dec. 2024].</a:t>
            </a:r>
            <a:r>
              <a:rPr lang="en-US" sz="1200">
                <a:solidFill>
                  <a:srgbClr val="00B050"/>
                </a:solidFill>
                <a:latin typeface="Arial"/>
                <a:ea typeface="Arial"/>
                <a:cs typeface="Arial"/>
              </a:rPr>
              <a:t>​</a:t>
            </a:r>
          </a:p>
          <a:p>
            <a:pPr indent="-228600"/>
            <a:endParaRPr lang="en-US" sz="1200">
              <a:solidFill>
                <a:srgbClr val="00B050"/>
              </a:solidFill>
            </a:endParaRPr>
          </a:p>
          <a:p>
            <a:pPr indent="-228600"/>
            <a:r>
              <a:rPr lang="en-US" sz="1200">
                <a:solidFill>
                  <a:srgbClr val="00B050"/>
                </a:solidFill>
              </a:rPr>
              <a:t>Wordpress.com. (2009). Baby feet parents hands. [online] Available at: https://pureandsimplehome.wordpress.com/2009/07/07/holistic-parenting/baby-feet-parents-hands/ [Accessed 14 Jan. 2025].</a:t>
            </a:r>
            <a:r>
              <a:rPr lang="en-US" sz="1200">
                <a:solidFill>
                  <a:srgbClr val="00B050"/>
                </a:solidFill>
                <a:latin typeface="Arial"/>
                <a:ea typeface="Arial"/>
                <a:cs typeface="Arial"/>
              </a:rPr>
              <a:t>​</a:t>
            </a:r>
          </a:p>
          <a:p>
            <a:pPr indent="-228600"/>
            <a:endParaRPr lang="en-US" sz="1200">
              <a:solidFill>
                <a:srgbClr val="00B050"/>
              </a:solidFill>
            </a:endParaRPr>
          </a:p>
          <a:p>
            <a:pPr indent="-228600"/>
            <a:r>
              <a:rPr lang="en-US" sz="1200">
                <a:solidFill>
                  <a:srgbClr val="00B050"/>
                </a:solidFill>
              </a:rPr>
              <a:t>www.famly.co. (n.d.). The Early Years Blog | </a:t>
            </a:r>
            <a:r>
              <a:rPr lang="en-US" sz="1200" err="1">
                <a:solidFill>
                  <a:srgbClr val="00B050"/>
                </a:solidFill>
              </a:rPr>
              <a:t>Famly</a:t>
            </a:r>
            <a:r>
              <a:rPr lang="en-US" sz="1200">
                <a:solidFill>
                  <a:srgbClr val="00B050"/>
                </a:solidFill>
              </a:rPr>
              <a:t>. [online] Available at: https://www.famly.co/blog.</a:t>
            </a:r>
            <a:r>
              <a:rPr lang="en-US" sz="1200">
                <a:solidFill>
                  <a:srgbClr val="00B050"/>
                </a:solidFill>
                <a:latin typeface="Arial"/>
                <a:ea typeface="Arial"/>
                <a:cs typeface="Arial"/>
              </a:rPr>
              <a:t>​</a:t>
            </a:r>
            <a:endParaRPr lang="en-US" sz="1200"/>
          </a:p>
          <a:p>
            <a:pPr indent="-228600"/>
            <a:endParaRPr lang="en-US" sz="1200">
              <a:solidFill>
                <a:srgbClr val="00B050"/>
              </a:solidFill>
            </a:endParaRPr>
          </a:p>
          <a:p>
            <a:pPr indent="-228600"/>
            <a:r>
              <a:rPr lang="en-US" sz="1200">
                <a:solidFill>
                  <a:srgbClr val="00B050"/>
                </a:solidFill>
              </a:rPr>
              <a:t>www.nhsinform.scot. (n.d.). Your baby’s development from 2 to 12 months | NHS inform. [online] Available at: </a:t>
            </a:r>
            <a:endParaRPr lang="en-US" sz="1200">
              <a:solidFill>
                <a:srgbClr val="000000"/>
              </a:solidFill>
            </a:endParaRPr>
          </a:p>
          <a:p>
            <a:pPr indent="-228600"/>
            <a:endParaRPr lang="en-US" sz="1200">
              <a:solidFill>
                <a:srgbClr val="00B050"/>
              </a:solidFill>
            </a:endParaRPr>
          </a:p>
          <a:p>
            <a:pPr indent="-228600"/>
            <a:r>
              <a:rPr lang="en-US" sz="1200">
                <a:solidFill>
                  <a:srgbClr val="00B050"/>
                </a:solidFill>
              </a:rPr>
              <a:t>https://www.nhsinform.scot/ready-steady-baby/early-parenthood/your-baby-s-development-from-2-to-12-months.</a:t>
            </a:r>
            <a:r>
              <a:rPr lang="en-US" sz="1200">
                <a:solidFill>
                  <a:srgbClr val="00B050"/>
                </a:solidFill>
                <a:latin typeface="Arial"/>
                <a:ea typeface="Arial"/>
                <a:cs typeface="Arial"/>
              </a:rPr>
              <a:t>​</a:t>
            </a:r>
            <a:endParaRPr lang="en-US" sz="1200"/>
          </a:p>
          <a:p>
            <a:endParaRPr lang="en-US" sz="1200">
              <a:solidFill>
                <a:srgbClr val="00B050"/>
              </a:solidFill>
              <a:latin typeface="Aptos"/>
              <a:ea typeface="Aptos"/>
              <a:cs typeface="Aptos"/>
            </a:endParaRPr>
          </a:p>
          <a:p>
            <a:r>
              <a:rPr lang="en-US" sz="1200">
                <a:solidFill>
                  <a:srgbClr val="00B050"/>
                </a:solidFill>
                <a:latin typeface="Aptos"/>
                <a:ea typeface="Aptos"/>
                <a:cs typeface="Aptos"/>
              </a:rPr>
              <a:t>www.nhsinform.scot. (n.d.). Your baby’s development from 2 to 12 months | NHS inform. [online] Available at: </a:t>
            </a:r>
            <a:r>
              <a:rPr lang="en-US" sz="1200">
                <a:solidFill>
                  <a:srgbClr val="00B050"/>
                </a:solidFill>
                <a:latin typeface="Aptos"/>
                <a:ea typeface="Aptos"/>
                <a:cs typeface="Aptos"/>
                <a:hlinkClick r:id="rId2">
                  <a:extLst>
                    <a:ext uri="{A12FA001-AC4F-418D-AE19-62706E023703}">
                      <ahyp:hlinkClr xmlns:ahyp="http://schemas.microsoft.com/office/drawing/2018/hyperlinkcolor" val="tx"/>
                    </a:ext>
                  </a:extLst>
                </a:hlinkClick>
              </a:rPr>
              <a:t>https://www.nhsinform.scot/ready-steady-baby/early-parenthood/your-baby-s-development-from-2-to-12-months</a:t>
            </a:r>
            <a:r>
              <a:rPr lang="en-US" sz="1200">
                <a:solidFill>
                  <a:srgbClr val="00B050"/>
                </a:solidFill>
              </a:rPr>
              <a:t> </a:t>
            </a:r>
            <a:endParaRPr lang="en-US" sz="1200"/>
          </a:p>
        </p:txBody>
      </p:sp>
    </p:spTree>
    <p:extLst>
      <p:ext uri="{BB962C8B-B14F-4D97-AF65-F5344CB8AC3E}">
        <p14:creationId xmlns:p14="http://schemas.microsoft.com/office/powerpoint/2010/main" val="703182284"/>
      </p:ext>
    </p:extLst>
  </p:cSld>
  <p:clrMapOvr>
    <a:masterClrMapping/>
  </p:clrMapOvr>
  <p:transition spd="slow">
    <p:push dir="u"/>
  </p:transition>
</p:sld>
</file>

<file path=ppt/theme/theme1.xml><?xml version="1.0" encoding="utf-8"?>
<a:theme xmlns:a="http://schemas.openxmlformats.org/drawingml/2006/main" name="VeniceBeachVTI">
  <a:themeElements>
    <a:clrScheme name="VeniceBeachVTI">
      <a:dk1>
        <a:sysClr val="windowText" lastClr="000000"/>
      </a:dk1>
      <a:lt1>
        <a:sysClr val="window" lastClr="FFFFFF"/>
      </a:lt1>
      <a:dk2>
        <a:srgbClr val="2B3E3D"/>
      </a:dk2>
      <a:lt2>
        <a:srgbClr val="FEF3EB"/>
      </a:lt2>
      <a:accent1>
        <a:srgbClr val="FE8542"/>
      </a:accent1>
      <a:accent2>
        <a:srgbClr val="EC6D60"/>
      </a:accent2>
      <a:accent3>
        <a:srgbClr val="CDA32B"/>
      </a:accent3>
      <a:accent4>
        <a:srgbClr val="EE66A7"/>
      </a:accent4>
      <a:accent5>
        <a:srgbClr val="EA5F48"/>
      </a:accent5>
      <a:accent6>
        <a:srgbClr val="C8466B"/>
      </a:accent6>
      <a:hlink>
        <a:srgbClr val="E46153"/>
      </a:hlink>
      <a:folHlink>
        <a:srgbClr val="CF63B0"/>
      </a:folHlink>
    </a:clrScheme>
    <a:fontScheme name="VeniceBeachVTI">
      <a:majorFont>
        <a:latin typeface="Avenir Next LT Pro Light"/>
        <a:ea typeface=""/>
        <a:cs typeface=""/>
      </a:majorFont>
      <a:minorFont>
        <a:latin typeface="Avenir Next LT Pro"/>
        <a:ea typeface=""/>
        <a:cs typeface=""/>
      </a:minorFont>
    </a:fontScheme>
    <a:fmtScheme name="VeniceBeach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eniceBeachVTI" id="{54706E44-6516-4822-8F8F-6BA182D64AC9}" vid="{F71BAAD1-41E5-4D56-97E1-12A04B86E57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7FA76D1-3C6D-40BC-A42D-496B6EDE8B8C}">
  <ds:schemaRefs>
    <ds:schemaRef ds:uri="16c05727-aa75-4e4a-9b5f-8a80a1165891"/>
    <ds:schemaRef ds:uri="230e9df3-be65-4c73-a93b-d1236ebd677e"/>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E99543C-82E8-4821-93BD-5A60BEB423E2}">
  <ds:schemaRefs>
    <ds:schemaRef ds:uri="http://schemas.microsoft.com/sharepoint/v3/contenttype/forms"/>
  </ds:schemaRefs>
</ds:datastoreItem>
</file>

<file path=customXml/itemProps3.xml><?xml version="1.0" encoding="utf-8"?>
<ds:datastoreItem xmlns:ds="http://schemas.openxmlformats.org/officeDocument/2006/customXml" ds:itemID="{5D7B7F6F-2C08-4296-B7AB-C2C3F4219245}">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29</Slides>
  <Notes>11</Notes>
  <HiddenSlides>0</HiddenSlide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VeniceBeachVTI</vt:lpstr>
      <vt:lpstr>The First 1000 Days  ECEY4005</vt:lpstr>
      <vt:lpstr>contents</vt:lpstr>
      <vt:lpstr>Introduction</vt:lpstr>
      <vt:lpstr>PowerPoint Presentation</vt:lpstr>
      <vt:lpstr>PowerPoint Presentation</vt:lpstr>
      <vt:lpstr>Professional love</vt:lpstr>
      <vt:lpstr>What is exceptional care</vt:lpstr>
      <vt:lpstr>Safety and security</vt:lpstr>
      <vt:lpstr>EFFECTIVE PEDAGOGY</vt:lpstr>
      <vt:lpstr>Learning EnviroNments</vt:lpstr>
      <vt:lpstr>Forest school</vt:lpstr>
      <vt:lpstr>PowerPoint Presentation</vt:lpstr>
      <vt:lpstr>Professional Partnerships</vt:lpstr>
      <vt:lpstr>The role of a practitioner supporting children and families.</vt:lpstr>
      <vt:lpstr>Effective partnership</vt:lpstr>
      <vt:lpstr>Maternal factors that can impact a child's development</vt:lpstr>
      <vt:lpstr>Maternal factors that can affect a child's development</vt:lpstr>
      <vt:lpstr>Challenges in the early years</vt:lpstr>
      <vt:lpstr>Treasure basket activity</vt:lpstr>
      <vt:lpstr>Fireworks</vt:lpstr>
      <vt:lpstr>Fireworks Activity</vt:lpstr>
      <vt:lpstr>Play schemas</vt:lpstr>
      <vt:lpstr>Te Whariki </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revision>1</cp:revision>
  <dcterms:created xsi:type="dcterms:W3CDTF">2024-12-03T13:06:11Z</dcterms:created>
  <dcterms:modified xsi:type="dcterms:W3CDTF">2025-01-17T22:31:50Z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