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tags/tag1.xml" ContentType="application/vnd.openxmlformats-officedocument.presentationml.tags+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72" r:id="rId1"/>
  </p:sldMasterIdLst>
  <p:notesMasterIdLst>
    <p:notesMasterId r:id="rId27"/>
  </p:notesMasterIdLst>
  <p:handoutMasterIdLst>
    <p:handoutMasterId r:id="rId28"/>
  </p:handoutMasterIdLst>
  <p:sldIdLst>
    <p:sldId id="269" r:id="rId2"/>
    <p:sldId id="361" r:id="rId3"/>
    <p:sldId id="368" r:id="rId4"/>
    <p:sldId id="345" r:id="rId5"/>
    <p:sldId id="352" r:id="rId6"/>
    <p:sldId id="364" r:id="rId7"/>
    <p:sldId id="365" r:id="rId8"/>
    <p:sldId id="369" r:id="rId9"/>
    <p:sldId id="354" r:id="rId10"/>
    <p:sldId id="370" r:id="rId11"/>
    <p:sldId id="351" r:id="rId12"/>
    <p:sldId id="291" r:id="rId13"/>
    <p:sldId id="318" r:id="rId14"/>
    <p:sldId id="325" r:id="rId15"/>
    <p:sldId id="320" r:id="rId16"/>
    <p:sldId id="321" r:id="rId17"/>
    <p:sldId id="299" r:id="rId18"/>
    <p:sldId id="355" r:id="rId19"/>
    <p:sldId id="371" r:id="rId20"/>
    <p:sldId id="372" r:id="rId21"/>
    <p:sldId id="373" r:id="rId22"/>
    <p:sldId id="374" r:id="rId23"/>
    <p:sldId id="349" r:id="rId24"/>
    <p:sldId id="348" r:id="rId25"/>
    <p:sldId id="367" r:id="rId26"/>
  </p:sldIdLst>
  <p:sldSz cx="9144000" cy="6858000" type="screen4x3"/>
  <p:notesSz cx="7099300" cy="10234613"/>
  <p:defaultTextStyle>
    <a:defPPr>
      <a:defRPr lang="en-GB"/>
    </a:defPPr>
    <a:lvl1pPr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16DBF6"/>
    <a:srgbClr val="E824DA"/>
    <a:srgbClr val="F6EB16"/>
    <a:srgbClr val="E12BD8"/>
    <a:srgbClr val="454545"/>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6588" autoAdjust="0"/>
    <p:restoredTop sz="70063" autoAdjust="0"/>
  </p:normalViewPr>
  <p:slideViewPr>
    <p:cSldViewPr snapToObjects="1">
      <p:cViewPr varScale="1">
        <p:scale>
          <a:sx n="53" d="100"/>
          <a:sy n="53" d="100"/>
        </p:scale>
        <p:origin x="-1194" y="-90"/>
      </p:cViewPr>
      <p:guideLst>
        <p:guide orient="horz" pos="2160"/>
        <p:guide pos="2880"/>
      </p:guideLst>
    </p:cSldViewPr>
  </p:slideViewPr>
  <p:notesTextViewPr>
    <p:cViewPr>
      <p:scale>
        <a:sx n="100" d="100"/>
        <a:sy n="100" d="100"/>
      </p:scale>
      <p:origin x="0" y="0"/>
    </p:cViewPr>
  </p:notesTextViewPr>
  <p:sorterViewPr>
    <p:cViewPr>
      <p:scale>
        <a:sx n="200" d="100"/>
        <a:sy n="200" d="100"/>
      </p:scale>
      <p:origin x="0" y="0"/>
    </p:cViewPr>
  </p:sorterViewPr>
  <p:notesViewPr>
    <p:cSldViewPr snapToObjects="1">
      <p:cViewPr varScale="1">
        <p:scale>
          <a:sx n="66" d="100"/>
          <a:sy n="66" d="100"/>
        </p:scale>
        <p:origin x="0" y="0"/>
      </p:cViewPr>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EA612E-4AE9-4267-B67E-19E0C8697D22}"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846736C2-1E58-42C7-AF6F-0C33C8E48E32}">
      <dgm:prSet phldrT="[Text]"/>
      <dgm:spPr/>
      <dgm:t>
        <a:bodyPr/>
        <a:lstStyle/>
        <a:p>
          <a:r>
            <a:rPr lang="en-US" dirty="0"/>
            <a:t>1</a:t>
          </a:r>
        </a:p>
      </dgm:t>
    </dgm:pt>
    <dgm:pt modelId="{86567CFB-8AE1-47A2-BD72-1EB6634E96B2}" type="parTrans" cxnId="{0A0AD308-9DCA-4CDD-A474-631DCE66F289}">
      <dgm:prSet/>
      <dgm:spPr/>
      <dgm:t>
        <a:bodyPr/>
        <a:lstStyle/>
        <a:p>
          <a:endParaRPr lang="en-US"/>
        </a:p>
      </dgm:t>
    </dgm:pt>
    <dgm:pt modelId="{F47650D2-C4F4-40C6-95FA-6F24CA5438E7}" type="sibTrans" cxnId="{0A0AD308-9DCA-4CDD-A474-631DCE66F289}">
      <dgm:prSet/>
      <dgm:spPr/>
      <dgm:t>
        <a:bodyPr/>
        <a:lstStyle/>
        <a:p>
          <a:endParaRPr lang="en-US"/>
        </a:p>
      </dgm:t>
    </dgm:pt>
    <dgm:pt modelId="{C68F6B69-78C6-4C22-9E05-A06624A553C2}">
      <dgm:prSet phldrT="[Text]"/>
      <dgm:spPr/>
      <dgm:t>
        <a:bodyPr/>
        <a:lstStyle/>
        <a:p>
          <a:r>
            <a:rPr lang="en-US" dirty="0"/>
            <a:t>Plan</a:t>
          </a:r>
        </a:p>
      </dgm:t>
    </dgm:pt>
    <dgm:pt modelId="{905C15FB-F770-463F-B8A9-5C15172E1F92}" type="parTrans" cxnId="{0159BCE7-271D-40ED-8829-C3C27C50041F}">
      <dgm:prSet/>
      <dgm:spPr/>
      <dgm:t>
        <a:bodyPr/>
        <a:lstStyle/>
        <a:p>
          <a:endParaRPr lang="en-US"/>
        </a:p>
      </dgm:t>
    </dgm:pt>
    <dgm:pt modelId="{630E35CA-066F-45D8-8D33-D56D10E41790}" type="sibTrans" cxnId="{0159BCE7-271D-40ED-8829-C3C27C50041F}">
      <dgm:prSet/>
      <dgm:spPr/>
      <dgm:t>
        <a:bodyPr/>
        <a:lstStyle/>
        <a:p>
          <a:endParaRPr lang="en-US"/>
        </a:p>
      </dgm:t>
    </dgm:pt>
    <dgm:pt modelId="{F06B85A8-6A60-4F28-8ACD-553A7C4EA1CD}">
      <dgm:prSet phldrT="[Text]"/>
      <dgm:spPr/>
      <dgm:t>
        <a:bodyPr/>
        <a:lstStyle/>
        <a:p>
          <a:r>
            <a:rPr lang="en-US" dirty="0"/>
            <a:t>3</a:t>
          </a:r>
        </a:p>
      </dgm:t>
    </dgm:pt>
    <dgm:pt modelId="{953B9CF0-0FA0-452F-B493-EA7052E06A14}" type="parTrans" cxnId="{D59749B1-1A8F-4F82-B2E2-71823D0C8A00}">
      <dgm:prSet/>
      <dgm:spPr/>
      <dgm:t>
        <a:bodyPr/>
        <a:lstStyle/>
        <a:p>
          <a:endParaRPr lang="en-US"/>
        </a:p>
      </dgm:t>
    </dgm:pt>
    <dgm:pt modelId="{BCE50E3B-D839-4D6E-A49A-AEEB02A3CC45}" type="sibTrans" cxnId="{D59749B1-1A8F-4F82-B2E2-71823D0C8A00}">
      <dgm:prSet/>
      <dgm:spPr/>
      <dgm:t>
        <a:bodyPr/>
        <a:lstStyle/>
        <a:p>
          <a:endParaRPr lang="en-US"/>
        </a:p>
      </dgm:t>
    </dgm:pt>
    <dgm:pt modelId="{628896EA-1312-4858-9C08-D8869019418F}">
      <dgm:prSet phldrT="[Text]"/>
      <dgm:spPr/>
      <dgm:t>
        <a:bodyPr/>
        <a:lstStyle/>
        <a:p>
          <a:r>
            <a:rPr lang="en-US" dirty="0"/>
            <a:t>Revise</a:t>
          </a:r>
        </a:p>
      </dgm:t>
    </dgm:pt>
    <dgm:pt modelId="{9F423C1B-397A-4C7F-BFA9-730AD5F765C1}" type="parTrans" cxnId="{5EA56B4E-20C8-43D1-99F8-C9993A6CFB2B}">
      <dgm:prSet/>
      <dgm:spPr/>
      <dgm:t>
        <a:bodyPr/>
        <a:lstStyle/>
        <a:p>
          <a:endParaRPr lang="en-US"/>
        </a:p>
      </dgm:t>
    </dgm:pt>
    <dgm:pt modelId="{54FFB03D-5883-4BB3-929D-3D97504BDB81}" type="sibTrans" cxnId="{5EA56B4E-20C8-43D1-99F8-C9993A6CFB2B}">
      <dgm:prSet/>
      <dgm:spPr/>
      <dgm:t>
        <a:bodyPr/>
        <a:lstStyle/>
        <a:p>
          <a:endParaRPr lang="en-US"/>
        </a:p>
      </dgm:t>
    </dgm:pt>
    <dgm:pt modelId="{8167F827-36C0-41C3-98B8-F55D684A5345}">
      <dgm:prSet/>
      <dgm:spPr/>
      <dgm:t>
        <a:bodyPr/>
        <a:lstStyle/>
        <a:p>
          <a:r>
            <a:rPr lang="en-US" dirty="0"/>
            <a:t>2</a:t>
          </a:r>
        </a:p>
      </dgm:t>
    </dgm:pt>
    <dgm:pt modelId="{7537E71F-68CF-450B-944C-9BD711F7E105}" type="parTrans" cxnId="{7EB32658-C277-4F58-A524-411485168BBC}">
      <dgm:prSet/>
      <dgm:spPr/>
      <dgm:t>
        <a:bodyPr/>
        <a:lstStyle/>
        <a:p>
          <a:endParaRPr lang="en-US"/>
        </a:p>
      </dgm:t>
    </dgm:pt>
    <dgm:pt modelId="{182B634C-DAA2-48A1-A1BC-11A1D4C80DA5}" type="sibTrans" cxnId="{7EB32658-C277-4F58-A524-411485168BBC}">
      <dgm:prSet/>
      <dgm:spPr/>
      <dgm:t>
        <a:bodyPr/>
        <a:lstStyle/>
        <a:p>
          <a:endParaRPr lang="en-US"/>
        </a:p>
      </dgm:t>
    </dgm:pt>
    <dgm:pt modelId="{A21588A8-F4D2-4512-B64D-31EEC40E20B0}">
      <dgm:prSet/>
      <dgm:spPr/>
      <dgm:t>
        <a:bodyPr/>
        <a:lstStyle/>
        <a:p>
          <a:r>
            <a:rPr lang="en-US" dirty="0"/>
            <a:t>Draft</a:t>
          </a:r>
        </a:p>
      </dgm:t>
    </dgm:pt>
    <dgm:pt modelId="{E5B72786-7E88-4E45-BAC9-3F613981BCEC}" type="parTrans" cxnId="{6C9F7891-6B69-483D-9903-0467E230A3D9}">
      <dgm:prSet/>
      <dgm:spPr/>
      <dgm:t>
        <a:bodyPr/>
        <a:lstStyle/>
        <a:p>
          <a:endParaRPr lang="en-US"/>
        </a:p>
      </dgm:t>
    </dgm:pt>
    <dgm:pt modelId="{6DD28A1F-AA1D-4E9A-B9FC-17C458A6AAE2}" type="sibTrans" cxnId="{6C9F7891-6B69-483D-9903-0467E230A3D9}">
      <dgm:prSet/>
      <dgm:spPr/>
      <dgm:t>
        <a:bodyPr/>
        <a:lstStyle/>
        <a:p>
          <a:endParaRPr lang="en-US"/>
        </a:p>
      </dgm:t>
    </dgm:pt>
    <dgm:pt modelId="{09146A5C-632C-4D24-BD85-D2D001DEF3B3}">
      <dgm:prSet phldrT="[Text]"/>
      <dgm:spPr/>
      <dgm:t>
        <a:bodyPr/>
        <a:lstStyle/>
        <a:p>
          <a:r>
            <a:rPr lang="en-US" dirty="0"/>
            <a:t>4</a:t>
          </a:r>
        </a:p>
      </dgm:t>
    </dgm:pt>
    <dgm:pt modelId="{259EFB8A-EE62-452F-9C86-AB80EA3B9884}" type="sibTrans" cxnId="{F59A1B5A-D1A3-4D59-854F-F4E7D3278F71}">
      <dgm:prSet/>
      <dgm:spPr/>
      <dgm:t>
        <a:bodyPr/>
        <a:lstStyle/>
        <a:p>
          <a:endParaRPr lang="en-US"/>
        </a:p>
      </dgm:t>
    </dgm:pt>
    <dgm:pt modelId="{A39C2668-131F-46A4-959D-049686953811}" type="parTrans" cxnId="{F59A1B5A-D1A3-4D59-854F-F4E7D3278F71}">
      <dgm:prSet/>
      <dgm:spPr/>
      <dgm:t>
        <a:bodyPr/>
        <a:lstStyle/>
        <a:p>
          <a:endParaRPr lang="en-US"/>
        </a:p>
      </dgm:t>
    </dgm:pt>
    <dgm:pt modelId="{F604B4DF-3CB9-426B-B691-2206FB29E2D5}">
      <dgm:prSet/>
      <dgm:spPr/>
      <dgm:t>
        <a:bodyPr/>
        <a:lstStyle/>
        <a:p>
          <a:r>
            <a:rPr lang="en-US" dirty="0"/>
            <a:t>Edit</a:t>
          </a:r>
        </a:p>
      </dgm:t>
    </dgm:pt>
    <dgm:pt modelId="{E2E85B03-328E-4E1D-BB35-CD0BD5AB05E0}" type="parTrans" cxnId="{CFDD11CD-9D10-4184-B286-63E77F7318C0}">
      <dgm:prSet/>
      <dgm:spPr/>
      <dgm:t>
        <a:bodyPr/>
        <a:lstStyle/>
        <a:p>
          <a:endParaRPr lang="en-US"/>
        </a:p>
      </dgm:t>
    </dgm:pt>
    <dgm:pt modelId="{2C6422DF-8079-4B33-84E7-B62755F7178B}" type="sibTrans" cxnId="{CFDD11CD-9D10-4184-B286-63E77F7318C0}">
      <dgm:prSet/>
      <dgm:spPr/>
      <dgm:t>
        <a:bodyPr/>
        <a:lstStyle/>
        <a:p>
          <a:endParaRPr lang="en-US"/>
        </a:p>
      </dgm:t>
    </dgm:pt>
    <dgm:pt modelId="{EF87BC93-8C7C-4AC7-8A48-52C231A7D558}" type="pres">
      <dgm:prSet presAssocID="{51EA612E-4AE9-4267-B67E-19E0C8697D22}" presName="linearFlow" presStyleCnt="0">
        <dgm:presLayoutVars>
          <dgm:dir/>
          <dgm:animLvl val="lvl"/>
          <dgm:resizeHandles val="exact"/>
        </dgm:presLayoutVars>
      </dgm:prSet>
      <dgm:spPr/>
      <dgm:t>
        <a:bodyPr/>
        <a:lstStyle/>
        <a:p>
          <a:endParaRPr lang="en-US"/>
        </a:p>
      </dgm:t>
    </dgm:pt>
    <dgm:pt modelId="{4F69076D-A860-43D8-BFF5-5E4CFBC249EA}" type="pres">
      <dgm:prSet presAssocID="{846736C2-1E58-42C7-AF6F-0C33C8E48E32}" presName="composite" presStyleCnt="0"/>
      <dgm:spPr/>
    </dgm:pt>
    <dgm:pt modelId="{A0A9CEBC-E3C4-4292-862F-6D84E01CDCD7}" type="pres">
      <dgm:prSet presAssocID="{846736C2-1E58-42C7-AF6F-0C33C8E48E32}" presName="parentText" presStyleLbl="alignNode1" presStyleIdx="0" presStyleCnt="4">
        <dgm:presLayoutVars>
          <dgm:chMax val="1"/>
          <dgm:bulletEnabled val="1"/>
        </dgm:presLayoutVars>
      </dgm:prSet>
      <dgm:spPr/>
      <dgm:t>
        <a:bodyPr/>
        <a:lstStyle/>
        <a:p>
          <a:endParaRPr lang="en-US"/>
        </a:p>
      </dgm:t>
    </dgm:pt>
    <dgm:pt modelId="{DB9A9548-C825-4394-ABF8-E3FB58CB61D4}" type="pres">
      <dgm:prSet presAssocID="{846736C2-1E58-42C7-AF6F-0C33C8E48E32}" presName="descendantText" presStyleLbl="alignAcc1" presStyleIdx="0" presStyleCnt="4">
        <dgm:presLayoutVars>
          <dgm:bulletEnabled val="1"/>
        </dgm:presLayoutVars>
      </dgm:prSet>
      <dgm:spPr/>
      <dgm:t>
        <a:bodyPr/>
        <a:lstStyle/>
        <a:p>
          <a:endParaRPr lang="en-US"/>
        </a:p>
      </dgm:t>
    </dgm:pt>
    <dgm:pt modelId="{96790606-E72C-4957-9914-C392B82B15BF}" type="pres">
      <dgm:prSet presAssocID="{F47650D2-C4F4-40C6-95FA-6F24CA5438E7}" presName="sp" presStyleCnt="0"/>
      <dgm:spPr/>
    </dgm:pt>
    <dgm:pt modelId="{D3920F16-7D9B-408A-956B-C85CC7B3B391}" type="pres">
      <dgm:prSet presAssocID="{8167F827-36C0-41C3-98B8-F55D684A5345}" presName="composite" presStyleCnt="0"/>
      <dgm:spPr/>
    </dgm:pt>
    <dgm:pt modelId="{AF665F63-E906-4B86-B890-7DDDAEABD8BF}" type="pres">
      <dgm:prSet presAssocID="{8167F827-36C0-41C3-98B8-F55D684A5345}" presName="parentText" presStyleLbl="alignNode1" presStyleIdx="1" presStyleCnt="4">
        <dgm:presLayoutVars>
          <dgm:chMax val="1"/>
          <dgm:bulletEnabled val="1"/>
        </dgm:presLayoutVars>
      </dgm:prSet>
      <dgm:spPr/>
      <dgm:t>
        <a:bodyPr/>
        <a:lstStyle/>
        <a:p>
          <a:endParaRPr lang="en-US"/>
        </a:p>
      </dgm:t>
    </dgm:pt>
    <dgm:pt modelId="{B20C00C3-DE55-4AE9-808D-7AD032CDE64C}" type="pres">
      <dgm:prSet presAssocID="{8167F827-36C0-41C3-98B8-F55D684A5345}" presName="descendantText" presStyleLbl="alignAcc1" presStyleIdx="1" presStyleCnt="4">
        <dgm:presLayoutVars>
          <dgm:bulletEnabled val="1"/>
        </dgm:presLayoutVars>
      </dgm:prSet>
      <dgm:spPr/>
      <dgm:t>
        <a:bodyPr/>
        <a:lstStyle/>
        <a:p>
          <a:endParaRPr lang="en-US"/>
        </a:p>
      </dgm:t>
    </dgm:pt>
    <dgm:pt modelId="{86116516-6B17-4097-8690-F5DB3A22D5E3}" type="pres">
      <dgm:prSet presAssocID="{182B634C-DAA2-48A1-A1BC-11A1D4C80DA5}" presName="sp" presStyleCnt="0"/>
      <dgm:spPr/>
    </dgm:pt>
    <dgm:pt modelId="{45ACEF38-3287-49E7-9A1B-B0D11B436C45}" type="pres">
      <dgm:prSet presAssocID="{F06B85A8-6A60-4F28-8ACD-553A7C4EA1CD}" presName="composite" presStyleCnt="0"/>
      <dgm:spPr/>
    </dgm:pt>
    <dgm:pt modelId="{15970ED9-9183-4FBA-892D-B633716BD2BF}" type="pres">
      <dgm:prSet presAssocID="{F06B85A8-6A60-4F28-8ACD-553A7C4EA1CD}" presName="parentText" presStyleLbl="alignNode1" presStyleIdx="2" presStyleCnt="4">
        <dgm:presLayoutVars>
          <dgm:chMax val="1"/>
          <dgm:bulletEnabled val="1"/>
        </dgm:presLayoutVars>
      </dgm:prSet>
      <dgm:spPr/>
      <dgm:t>
        <a:bodyPr/>
        <a:lstStyle/>
        <a:p>
          <a:endParaRPr lang="en-US"/>
        </a:p>
      </dgm:t>
    </dgm:pt>
    <dgm:pt modelId="{5B494F6A-E538-4F3A-BFA6-3340CCAB3A7F}" type="pres">
      <dgm:prSet presAssocID="{F06B85A8-6A60-4F28-8ACD-553A7C4EA1CD}" presName="descendantText" presStyleLbl="alignAcc1" presStyleIdx="2" presStyleCnt="4">
        <dgm:presLayoutVars>
          <dgm:bulletEnabled val="1"/>
        </dgm:presLayoutVars>
      </dgm:prSet>
      <dgm:spPr/>
      <dgm:t>
        <a:bodyPr/>
        <a:lstStyle/>
        <a:p>
          <a:endParaRPr lang="en-US"/>
        </a:p>
      </dgm:t>
    </dgm:pt>
    <dgm:pt modelId="{F7C08E29-A5F8-4E3E-9364-CB43F4AE742A}" type="pres">
      <dgm:prSet presAssocID="{BCE50E3B-D839-4D6E-A49A-AEEB02A3CC45}" presName="sp" presStyleCnt="0"/>
      <dgm:spPr/>
    </dgm:pt>
    <dgm:pt modelId="{24D25CBD-CD31-4EFD-88A6-C17F4DD484C8}" type="pres">
      <dgm:prSet presAssocID="{09146A5C-632C-4D24-BD85-D2D001DEF3B3}" presName="composite" presStyleCnt="0"/>
      <dgm:spPr/>
    </dgm:pt>
    <dgm:pt modelId="{9B7F5B79-ECBD-401D-8F66-99447AB6F002}" type="pres">
      <dgm:prSet presAssocID="{09146A5C-632C-4D24-BD85-D2D001DEF3B3}" presName="parentText" presStyleLbl="alignNode1" presStyleIdx="3" presStyleCnt="4">
        <dgm:presLayoutVars>
          <dgm:chMax val="1"/>
          <dgm:bulletEnabled val="1"/>
        </dgm:presLayoutVars>
      </dgm:prSet>
      <dgm:spPr/>
      <dgm:t>
        <a:bodyPr/>
        <a:lstStyle/>
        <a:p>
          <a:endParaRPr lang="en-US"/>
        </a:p>
      </dgm:t>
    </dgm:pt>
    <dgm:pt modelId="{9C400A3C-B15E-4BC7-95AE-AECEF242752C}" type="pres">
      <dgm:prSet presAssocID="{09146A5C-632C-4D24-BD85-D2D001DEF3B3}" presName="descendantText" presStyleLbl="alignAcc1" presStyleIdx="3" presStyleCnt="4">
        <dgm:presLayoutVars>
          <dgm:bulletEnabled val="1"/>
        </dgm:presLayoutVars>
      </dgm:prSet>
      <dgm:spPr/>
      <dgm:t>
        <a:bodyPr/>
        <a:lstStyle/>
        <a:p>
          <a:endParaRPr lang="en-US"/>
        </a:p>
      </dgm:t>
    </dgm:pt>
  </dgm:ptLst>
  <dgm:cxnLst>
    <dgm:cxn modelId="{F59A1B5A-D1A3-4D59-854F-F4E7D3278F71}" srcId="{51EA612E-4AE9-4267-B67E-19E0C8697D22}" destId="{09146A5C-632C-4D24-BD85-D2D001DEF3B3}" srcOrd="3" destOrd="0" parTransId="{A39C2668-131F-46A4-959D-049686953811}" sibTransId="{259EFB8A-EE62-452F-9C86-AB80EA3B9884}"/>
    <dgm:cxn modelId="{072CED81-59F7-6C46-A0F3-38636D7193B3}" type="presOf" srcId="{A21588A8-F4D2-4512-B64D-31EEC40E20B0}" destId="{B20C00C3-DE55-4AE9-808D-7AD032CDE64C}" srcOrd="0" destOrd="0" presId="urn:microsoft.com/office/officeart/2005/8/layout/chevron2"/>
    <dgm:cxn modelId="{5EA56B4E-20C8-43D1-99F8-C9993A6CFB2B}" srcId="{F06B85A8-6A60-4F28-8ACD-553A7C4EA1CD}" destId="{628896EA-1312-4858-9C08-D8869019418F}" srcOrd="0" destOrd="0" parTransId="{9F423C1B-397A-4C7F-BFA9-730AD5F765C1}" sibTransId="{54FFB03D-5883-4BB3-929D-3D97504BDB81}"/>
    <dgm:cxn modelId="{9394E38E-E044-9C43-A3BC-39795F71F334}" type="presOf" srcId="{51EA612E-4AE9-4267-B67E-19E0C8697D22}" destId="{EF87BC93-8C7C-4AC7-8A48-52C231A7D558}" srcOrd="0" destOrd="0" presId="urn:microsoft.com/office/officeart/2005/8/layout/chevron2"/>
    <dgm:cxn modelId="{7EB32658-C277-4F58-A524-411485168BBC}" srcId="{51EA612E-4AE9-4267-B67E-19E0C8697D22}" destId="{8167F827-36C0-41C3-98B8-F55D684A5345}" srcOrd="1" destOrd="0" parTransId="{7537E71F-68CF-450B-944C-9BD711F7E105}" sibTransId="{182B634C-DAA2-48A1-A1BC-11A1D4C80DA5}"/>
    <dgm:cxn modelId="{2329F1F0-BA9D-E840-A7D2-DEBB24CA1B3C}" type="presOf" srcId="{8167F827-36C0-41C3-98B8-F55D684A5345}" destId="{AF665F63-E906-4B86-B890-7DDDAEABD8BF}" srcOrd="0" destOrd="0" presId="urn:microsoft.com/office/officeart/2005/8/layout/chevron2"/>
    <dgm:cxn modelId="{AA7B7356-FE8F-0C4D-AA16-FCF7508C9DA9}" type="presOf" srcId="{C68F6B69-78C6-4C22-9E05-A06624A553C2}" destId="{DB9A9548-C825-4394-ABF8-E3FB58CB61D4}" srcOrd="0" destOrd="0" presId="urn:microsoft.com/office/officeart/2005/8/layout/chevron2"/>
    <dgm:cxn modelId="{1D5294A7-50B5-9F4D-B3D1-02EB556FB27B}" type="presOf" srcId="{846736C2-1E58-42C7-AF6F-0C33C8E48E32}" destId="{A0A9CEBC-E3C4-4292-862F-6D84E01CDCD7}" srcOrd="0" destOrd="0" presId="urn:microsoft.com/office/officeart/2005/8/layout/chevron2"/>
    <dgm:cxn modelId="{D59749B1-1A8F-4F82-B2E2-71823D0C8A00}" srcId="{51EA612E-4AE9-4267-B67E-19E0C8697D22}" destId="{F06B85A8-6A60-4F28-8ACD-553A7C4EA1CD}" srcOrd="2" destOrd="0" parTransId="{953B9CF0-0FA0-452F-B493-EA7052E06A14}" sibTransId="{BCE50E3B-D839-4D6E-A49A-AEEB02A3CC45}"/>
    <dgm:cxn modelId="{188718AB-95B9-C94B-BF4A-0443FB6798AE}" type="presOf" srcId="{628896EA-1312-4858-9C08-D8869019418F}" destId="{5B494F6A-E538-4F3A-BFA6-3340CCAB3A7F}" srcOrd="0" destOrd="0" presId="urn:microsoft.com/office/officeart/2005/8/layout/chevron2"/>
    <dgm:cxn modelId="{3B251A2C-AE7F-1A44-B1BA-8B036E252D9E}" type="presOf" srcId="{F604B4DF-3CB9-426B-B691-2206FB29E2D5}" destId="{9C400A3C-B15E-4BC7-95AE-AECEF242752C}" srcOrd="0" destOrd="0" presId="urn:microsoft.com/office/officeart/2005/8/layout/chevron2"/>
    <dgm:cxn modelId="{8387D2FC-87DE-B24A-9AE6-258BF09C1B76}" type="presOf" srcId="{F06B85A8-6A60-4F28-8ACD-553A7C4EA1CD}" destId="{15970ED9-9183-4FBA-892D-B633716BD2BF}" srcOrd="0" destOrd="0" presId="urn:microsoft.com/office/officeart/2005/8/layout/chevron2"/>
    <dgm:cxn modelId="{6C9F7891-6B69-483D-9903-0467E230A3D9}" srcId="{8167F827-36C0-41C3-98B8-F55D684A5345}" destId="{A21588A8-F4D2-4512-B64D-31EEC40E20B0}" srcOrd="0" destOrd="0" parTransId="{E5B72786-7E88-4E45-BAC9-3F613981BCEC}" sibTransId="{6DD28A1F-AA1D-4E9A-B9FC-17C458A6AAE2}"/>
    <dgm:cxn modelId="{5C704B15-F1E6-B844-B0BF-29C678B5236F}" type="presOf" srcId="{09146A5C-632C-4D24-BD85-D2D001DEF3B3}" destId="{9B7F5B79-ECBD-401D-8F66-99447AB6F002}" srcOrd="0" destOrd="0" presId="urn:microsoft.com/office/officeart/2005/8/layout/chevron2"/>
    <dgm:cxn modelId="{0A0AD308-9DCA-4CDD-A474-631DCE66F289}" srcId="{51EA612E-4AE9-4267-B67E-19E0C8697D22}" destId="{846736C2-1E58-42C7-AF6F-0C33C8E48E32}" srcOrd="0" destOrd="0" parTransId="{86567CFB-8AE1-47A2-BD72-1EB6634E96B2}" sibTransId="{F47650D2-C4F4-40C6-95FA-6F24CA5438E7}"/>
    <dgm:cxn modelId="{CFDD11CD-9D10-4184-B286-63E77F7318C0}" srcId="{09146A5C-632C-4D24-BD85-D2D001DEF3B3}" destId="{F604B4DF-3CB9-426B-B691-2206FB29E2D5}" srcOrd="0" destOrd="0" parTransId="{E2E85B03-328E-4E1D-BB35-CD0BD5AB05E0}" sibTransId="{2C6422DF-8079-4B33-84E7-B62755F7178B}"/>
    <dgm:cxn modelId="{0159BCE7-271D-40ED-8829-C3C27C50041F}" srcId="{846736C2-1E58-42C7-AF6F-0C33C8E48E32}" destId="{C68F6B69-78C6-4C22-9E05-A06624A553C2}" srcOrd="0" destOrd="0" parTransId="{905C15FB-F770-463F-B8A9-5C15172E1F92}" sibTransId="{630E35CA-066F-45D8-8D33-D56D10E41790}"/>
    <dgm:cxn modelId="{8DDFCBCC-F580-E74B-9CBB-7DC9269CB17C}" type="presParOf" srcId="{EF87BC93-8C7C-4AC7-8A48-52C231A7D558}" destId="{4F69076D-A860-43D8-BFF5-5E4CFBC249EA}" srcOrd="0" destOrd="0" presId="urn:microsoft.com/office/officeart/2005/8/layout/chevron2"/>
    <dgm:cxn modelId="{B410A602-2EA5-A849-97EA-93E11B0351F8}" type="presParOf" srcId="{4F69076D-A860-43D8-BFF5-5E4CFBC249EA}" destId="{A0A9CEBC-E3C4-4292-862F-6D84E01CDCD7}" srcOrd="0" destOrd="0" presId="urn:microsoft.com/office/officeart/2005/8/layout/chevron2"/>
    <dgm:cxn modelId="{BCF2EA0D-6C6E-944F-A4A4-8434A8C43A50}" type="presParOf" srcId="{4F69076D-A860-43D8-BFF5-5E4CFBC249EA}" destId="{DB9A9548-C825-4394-ABF8-E3FB58CB61D4}" srcOrd="1" destOrd="0" presId="urn:microsoft.com/office/officeart/2005/8/layout/chevron2"/>
    <dgm:cxn modelId="{A0EDEB9C-C892-E944-8A5C-A9AEE52A2E74}" type="presParOf" srcId="{EF87BC93-8C7C-4AC7-8A48-52C231A7D558}" destId="{96790606-E72C-4957-9914-C392B82B15BF}" srcOrd="1" destOrd="0" presId="urn:microsoft.com/office/officeart/2005/8/layout/chevron2"/>
    <dgm:cxn modelId="{C4C677A4-1D70-D34A-9675-A74AF9A41BE5}" type="presParOf" srcId="{EF87BC93-8C7C-4AC7-8A48-52C231A7D558}" destId="{D3920F16-7D9B-408A-956B-C85CC7B3B391}" srcOrd="2" destOrd="0" presId="urn:microsoft.com/office/officeart/2005/8/layout/chevron2"/>
    <dgm:cxn modelId="{29472F67-F3DB-BE42-BB3B-1D9AEE364B36}" type="presParOf" srcId="{D3920F16-7D9B-408A-956B-C85CC7B3B391}" destId="{AF665F63-E906-4B86-B890-7DDDAEABD8BF}" srcOrd="0" destOrd="0" presId="urn:microsoft.com/office/officeart/2005/8/layout/chevron2"/>
    <dgm:cxn modelId="{C2AAC2E4-56B9-8E4F-9A29-893CF32605F5}" type="presParOf" srcId="{D3920F16-7D9B-408A-956B-C85CC7B3B391}" destId="{B20C00C3-DE55-4AE9-808D-7AD032CDE64C}" srcOrd="1" destOrd="0" presId="urn:microsoft.com/office/officeart/2005/8/layout/chevron2"/>
    <dgm:cxn modelId="{AFF99CA9-67EC-894A-A045-FF1C569C5BC0}" type="presParOf" srcId="{EF87BC93-8C7C-4AC7-8A48-52C231A7D558}" destId="{86116516-6B17-4097-8690-F5DB3A22D5E3}" srcOrd="3" destOrd="0" presId="urn:microsoft.com/office/officeart/2005/8/layout/chevron2"/>
    <dgm:cxn modelId="{1D7266FB-1040-6648-BF48-8A6F57480F55}" type="presParOf" srcId="{EF87BC93-8C7C-4AC7-8A48-52C231A7D558}" destId="{45ACEF38-3287-49E7-9A1B-B0D11B436C45}" srcOrd="4" destOrd="0" presId="urn:microsoft.com/office/officeart/2005/8/layout/chevron2"/>
    <dgm:cxn modelId="{3213B772-45A3-8F4F-9C65-7A018EA7526F}" type="presParOf" srcId="{45ACEF38-3287-49E7-9A1B-B0D11B436C45}" destId="{15970ED9-9183-4FBA-892D-B633716BD2BF}" srcOrd="0" destOrd="0" presId="urn:microsoft.com/office/officeart/2005/8/layout/chevron2"/>
    <dgm:cxn modelId="{D5245C2F-4F5D-8349-B705-A30EF6ED4587}" type="presParOf" srcId="{45ACEF38-3287-49E7-9A1B-B0D11B436C45}" destId="{5B494F6A-E538-4F3A-BFA6-3340CCAB3A7F}" srcOrd="1" destOrd="0" presId="urn:microsoft.com/office/officeart/2005/8/layout/chevron2"/>
    <dgm:cxn modelId="{5F851FB6-5154-1947-8758-96B218F549F2}" type="presParOf" srcId="{EF87BC93-8C7C-4AC7-8A48-52C231A7D558}" destId="{F7C08E29-A5F8-4E3E-9364-CB43F4AE742A}" srcOrd="5" destOrd="0" presId="urn:microsoft.com/office/officeart/2005/8/layout/chevron2"/>
    <dgm:cxn modelId="{05F68F73-543E-A74F-9048-80FE05C0FF3C}" type="presParOf" srcId="{EF87BC93-8C7C-4AC7-8A48-52C231A7D558}" destId="{24D25CBD-CD31-4EFD-88A6-C17F4DD484C8}" srcOrd="6" destOrd="0" presId="urn:microsoft.com/office/officeart/2005/8/layout/chevron2"/>
    <dgm:cxn modelId="{8B83A4FB-FE7B-414E-97E1-7C8324D4176A}" type="presParOf" srcId="{24D25CBD-CD31-4EFD-88A6-C17F4DD484C8}" destId="{9B7F5B79-ECBD-401D-8F66-99447AB6F002}" srcOrd="0" destOrd="0" presId="urn:microsoft.com/office/officeart/2005/8/layout/chevron2"/>
    <dgm:cxn modelId="{094045F8-A14F-5B4F-8891-1C3DF1E62B60}" type="presParOf" srcId="{24D25CBD-CD31-4EFD-88A6-C17F4DD484C8}" destId="{9C400A3C-B15E-4BC7-95AE-AECEF242752C}" srcOrd="1" destOrd="0" presId="urn:microsoft.com/office/officeart/2005/8/layout/chevron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9CEBC-E3C4-4292-862F-6D84E01CDCD7}">
      <dsp:nvSpPr>
        <dsp:cNvPr id="0" name=""/>
        <dsp:cNvSpPr/>
      </dsp:nvSpPr>
      <dsp:spPr>
        <a:xfrm rot="5400000">
          <a:off x="-169068" y="169670"/>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a:t>1</a:t>
          </a:r>
        </a:p>
      </dsp:txBody>
      <dsp:txXfrm rot="-5400000">
        <a:off x="1" y="395096"/>
        <a:ext cx="788987" cy="338137"/>
      </dsp:txXfrm>
    </dsp:sp>
    <dsp:sp modelId="{DB9A9548-C825-4394-ABF8-E3FB58CB61D4}">
      <dsp:nvSpPr>
        <dsp:cNvPr id="0" name=""/>
        <dsp:cNvSpPr/>
      </dsp:nvSpPr>
      <dsp:spPr>
        <a:xfrm rot="5400000">
          <a:off x="3076178" y="-2286589"/>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dirty="0"/>
            <a:t>Plan</a:t>
          </a:r>
        </a:p>
      </dsp:txBody>
      <dsp:txXfrm rot="-5400000">
        <a:off x="788988" y="36365"/>
        <a:ext cx="5271248" cy="661103"/>
      </dsp:txXfrm>
    </dsp:sp>
    <dsp:sp modelId="{AF665F63-E906-4B86-B890-7DDDAEABD8BF}">
      <dsp:nvSpPr>
        <dsp:cNvPr id="0" name=""/>
        <dsp:cNvSpPr/>
      </dsp:nvSpPr>
      <dsp:spPr>
        <a:xfrm rot="5400000">
          <a:off x="-169068" y="1148227"/>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a:t>2</a:t>
          </a:r>
        </a:p>
      </dsp:txBody>
      <dsp:txXfrm rot="-5400000">
        <a:off x="1" y="1373653"/>
        <a:ext cx="788987" cy="338137"/>
      </dsp:txXfrm>
    </dsp:sp>
    <dsp:sp modelId="{B20C00C3-DE55-4AE9-808D-7AD032CDE64C}">
      <dsp:nvSpPr>
        <dsp:cNvPr id="0" name=""/>
        <dsp:cNvSpPr/>
      </dsp:nvSpPr>
      <dsp:spPr>
        <a:xfrm rot="5400000">
          <a:off x="3076178" y="-1308031"/>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dirty="0"/>
            <a:t>Draft</a:t>
          </a:r>
        </a:p>
      </dsp:txBody>
      <dsp:txXfrm rot="-5400000">
        <a:off x="788988" y="1014923"/>
        <a:ext cx="5271248" cy="661103"/>
      </dsp:txXfrm>
    </dsp:sp>
    <dsp:sp modelId="{15970ED9-9183-4FBA-892D-B633716BD2BF}">
      <dsp:nvSpPr>
        <dsp:cNvPr id="0" name=""/>
        <dsp:cNvSpPr/>
      </dsp:nvSpPr>
      <dsp:spPr>
        <a:xfrm rot="5400000">
          <a:off x="-169068" y="2126784"/>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a:t>3</a:t>
          </a:r>
        </a:p>
      </dsp:txBody>
      <dsp:txXfrm rot="-5400000">
        <a:off x="1" y="2352210"/>
        <a:ext cx="788987" cy="338137"/>
      </dsp:txXfrm>
    </dsp:sp>
    <dsp:sp modelId="{5B494F6A-E538-4F3A-BFA6-3340CCAB3A7F}">
      <dsp:nvSpPr>
        <dsp:cNvPr id="0" name=""/>
        <dsp:cNvSpPr/>
      </dsp:nvSpPr>
      <dsp:spPr>
        <a:xfrm rot="5400000">
          <a:off x="3076178" y="-329474"/>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dirty="0"/>
            <a:t>Revise</a:t>
          </a:r>
        </a:p>
      </dsp:txBody>
      <dsp:txXfrm rot="-5400000">
        <a:off x="788988" y="1993480"/>
        <a:ext cx="5271248" cy="661103"/>
      </dsp:txXfrm>
    </dsp:sp>
    <dsp:sp modelId="{9B7F5B79-ECBD-401D-8F66-99447AB6F002}">
      <dsp:nvSpPr>
        <dsp:cNvPr id="0" name=""/>
        <dsp:cNvSpPr/>
      </dsp:nvSpPr>
      <dsp:spPr>
        <a:xfrm rot="5400000">
          <a:off x="-169068" y="3105342"/>
          <a:ext cx="1127124" cy="788987"/>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kern="1200" dirty="0"/>
            <a:t>4</a:t>
          </a:r>
        </a:p>
      </dsp:txBody>
      <dsp:txXfrm rot="-5400000">
        <a:off x="1" y="3330768"/>
        <a:ext cx="788987" cy="338137"/>
      </dsp:txXfrm>
    </dsp:sp>
    <dsp:sp modelId="{9C400A3C-B15E-4BC7-95AE-AECEF242752C}">
      <dsp:nvSpPr>
        <dsp:cNvPr id="0" name=""/>
        <dsp:cNvSpPr/>
      </dsp:nvSpPr>
      <dsp:spPr>
        <a:xfrm rot="5400000">
          <a:off x="3076178" y="649083"/>
          <a:ext cx="732631" cy="53070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4480" tIns="25400" rIns="25400" bIns="25400" numCol="1" spcCol="1270" anchor="ctr" anchorCtr="0">
          <a:noAutofit/>
        </a:bodyPr>
        <a:lstStyle/>
        <a:p>
          <a:pPr marL="285750" lvl="1" indent="-285750" algn="l" defTabSz="1778000">
            <a:lnSpc>
              <a:spcPct val="90000"/>
            </a:lnSpc>
            <a:spcBef>
              <a:spcPct val="0"/>
            </a:spcBef>
            <a:spcAft>
              <a:spcPct val="15000"/>
            </a:spcAft>
            <a:buChar char="••"/>
          </a:pPr>
          <a:r>
            <a:rPr lang="en-US" sz="4000" kern="1200" dirty="0"/>
            <a:t>Edit</a:t>
          </a:r>
        </a:p>
      </dsp:txBody>
      <dsp:txXfrm rot="-5400000">
        <a:off x="788988" y="2972037"/>
        <a:ext cx="5271248" cy="661103"/>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xmlns="" id="{3A06C539-4D57-40B0-834F-08B2492AA487}"/>
              </a:ext>
            </a:extLst>
          </p:cNvPr>
          <p:cNvSpPr>
            <a:spLocks noGrp="1" noChangeArrowheads="1"/>
          </p:cNvSpPr>
          <p:nvPr>
            <p:ph type="hdr" sz="quarter"/>
          </p:nvPr>
        </p:nvSpPr>
        <p:spPr bwMode="auto">
          <a:xfrm>
            <a:off x="0" y="0"/>
            <a:ext cx="3076575" cy="512763"/>
          </a:xfrm>
          <a:prstGeom prst="rect">
            <a:avLst/>
          </a:prstGeom>
          <a:noFill/>
          <a:ln>
            <a:noFill/>
          </a:ln>
          <a:effectLst/>
          <a:extLst/>
        </p:spPr>
        <p:txBody>
          <a:bodyPr vert="horz" wrap="square" lIns="94768" tIns="47384" rIns="94768" bIns="47384" numCol="1" anchor="t" anchorCtr="0" compatLnSpc="1">
            <a:prstTxWarp prst="textNoShape">
              <a:avLst/>
            </a:prstTxWarp>
          </a:bodyPr>
          <a:lstStyle>
            <a:lvl1pPr defTabSz="473075" eaLnBrk="1" hangingPunct="1">
              <a:defRPr sz="1200">
                <a:latin typeface="Calibri" pitchFamily="34" charset="0"/>
                <a:ea typeface="+mn-ea"/>
              </a:defRPr>
            </a:lvl1pPr>
          </a:lstStyle>
          <a:p>
            <a:pPr>
              <a:defRPr/>
            </a:pPr>
            <a:endParaRPr lang="en-GB" altLang="en-US"/>
          </a:p>
        </p:txBody>
      </p:sp>
      <p:sp>
        <p:nvSpPr>
          <p:cNvPr id="36867" name="Rectangle 3">
            <a:extLst>
              <a:ext uri="{FF2B5EF4-FFF2-40B4-BE49-F238E27FC236}">
                <a16:creationId xmlns:a16="http://schemas.microsoft.com/office/drawing/2014/main" xmlns="" id="{169C0079-D4B0-4FD9-998A-7787100295CA}"/>
              </a:ext>
            </a:extLst>
          </p:cNvPr>
          <p:cNvSpPr>
            <a:spLocks noGrp="1" noChangeArrowheads="1"/>
          </p:cNvSpPr>
          <p:nvPr>
            <p:ph type="dt" sz="quarter" idx="1"/>
          </p:nvPr>
        </p:nvSpPr>
        <p:spPr bwMode="auto">
          <a:xfrm>
            <a:off x="4021138" y="0"/>
            <a:ext cx="3076575" cy="512763"/>
          </a:xfrm>
          <a:prstGeom prst="rect">
            <a:avLst/>
          </a:prstGeom>
          <a:noFill/>
          <a:ln>
            <a:noFill/>
          </a:ln>
          <a:effectLst/>
          <a:extLst/>
        </p:spPr>
        <p:txBody>
          <a:bodyPr vert="horz" wrap="square" lIns="94768" tIns="47384" rIns="94768" bIns="47384" numCol="1" anchor="t" anchorCtr="0" compatLnSpc="1">
            <a:prstTxWarp prst="textNoShape">
              <a:avLst/>
            </a:prstTxWarp>
          </a:bodyPr>
          <a:lstStyle>
            <a:lvl1pPr algn="r" defTabSz="473075" eaLnBrk="1" hangingPunct="1">
              <a:defRPr sz="1200">
                <a:latin typeface="Calibri" panose="020F0502020204030204" pitchFamily="34" charset="0"/>
                <a:ea typeface="ＭＳ Ｐゴシック" panose="020B0600070205080204" pitchFamily="34" charset="-128"/>
              </a:defRPr>
            </a:lvl1pPr>
          </a:lstStyle>
          <a:p>
            <a:pPr>
              <a:defRPr/>
            </a:pPr>
            <a:fld id="{9EF9D4FE-C016-4942-BF8A-F9E415B06173}" type="datetime1">
              <a:rPr lang="en-GB" altLang="en-US"/>
              <a:pPr>
                <a:defRPr/>
              </a:pPr>
              <a:t>13/02/2019</a:t>
            </a:fld>
            <a:endParaRPr lang="en-GB" altLang="en-US" dirty="0"/>
          </a:p>
        </p:txBody>
      </p:sp>
      <p:sp>
        <p:nvSpPr>
          <p:cNvPr id="36868" name="Rectangle 4">
            <a:extLst>
              <a:ext uri="{FF2B5EF4-FFF2-40B4-BE49-F238E27FC236}">
                <a16:creationId xmlns:a16="http://schemas.microsoft.com/office/drawing/2014/main" xmlns="" id="{C78AE9B9-647F-4B95-A561-66C68AEC28E7}"/>
              </a:ext>
            </a:extLst>
          </p:cNvPr>
          <p:cNvSpPr>
            <a:spLocks noGrp="1" noChangeArrowheads="1"/>
          </p:cNvSpPr>
          <p:nvPr>
            <p:ph type="ftr" sz="quarter" idx="2"/>
          </p:nvPr>
        </p:nvSpPr>
        <p:spPr bwMode="auto">
          <a:xfrm>
            <a:off x="0" y="9720263"/>
            <a:ext cx="3076575" cy="512762"/>
          </a:xfrm>
          <a:prstGeom prst="rect">
            <a:avLst/>
          </a:prstGeom>
          <a:noFill/>
          <a:ln>
            <a:noFill/>
          </a:ln>
          <a:effectLst/>
          <a:extLst/>
        </p:spPr>
        <p:txBody>
          <a:bodyPr vert="horz" wrap="square" lIns="94768" tIns="47384" rIns="94768" bIns="47384" numCol="1" anchor="b" anchorCtr="0" compatLnSpc="1">
            <a:prstTxWarp prst="textNoShape">
              <a:avLst/>
            </a:prstTxWarp>
          </a:bodyPr>
          <a:lstStyle>
            <a:lvl1pPr defTabSz="473075" eaLnBrk="1" hangingPunct="1">
              <a:defRPr sz="1200">
                <a:latin typeface="Calibri" pitchFamily="34" charset="0"/>
                <a:ea typeface="+mn-ea"/>
              </a:defRPr>
            </a:lvl1pPr>
          </a:lstStyle>
          <a:p>
            <a:pPr>
              <a:defRPr/>
            </a:pPr>
            <a:endParaRPr lang="en-GB" altLang="en-US"/>
          </a:p>
        </p:txBody>
      </p:sp>
      <p:sp>
        <p:nvSpPr>
          <p:cNvPr id="36869" name="Rectangle 5">
            <a:extLst>
              <a:ext uri="{FF2B5EF4-FFF2-40B4-BE49-F238E27FC236}">
                <a16:creationId xmlns:a16="http://schemas.microsoft.com/office/drawing/2014/main" xmlns="" id="{DC27ADF8-B36B-4135-929A-AE6635D5CB22}"/>
              </a:ext>
            </a:extLst>
          </p:cNvPr>
          <p:cNvSpPr>
            <a:spLocks noGrp="1" noChangeArrowheads="1"/>
          </p:cNvSpPr>
          <p:nvPr>
            <p:ph type="sldNum" sz="quarter" idx="3"/>
          </p:nvPr>
        </p:nvSpPr>
        <p:spPr bwMode="auto">
          <a:xfrm>
            <a:off x="4021138" y="9720263"/>
            <a:ext cx="3076575" cy="512762"/>
          </a:xfrm>
          <a:prstGeom prst="rect">
            <a:avLst/>
          </a:prstGeom>
          <a:noFill/>
          <a:ln>
            <a:noFill/>
          </a:ln>
          <a:effectLst/>
          <a:extLst/>
        </p:spPr>
        <p:txBody>
          <a:bodyPr vert="horz" wrap="square" lIns="94768" tIns="47384" rIns="94768" bIns="47384" numCol="1" anchor="b" anchorCtr="0" compatLnSpc="1">
            <a:prstTxWarp prst="textNoShape">
              <a:avLst/>
            </a:prstTxWarp>
          </a:bodyPr>
          <a:lstStyle>
            <a:lvl1pPr algn="r" defTabSz="473075" eaLnBrk="1" hangingPunct="1">
              <a:defRPr sz="1200">
                <a:latin typeface="Calibri" panose="020F0502020204030204" pitchFamily="34" charset="0"/>
                <a:ea typeface="ＭＳ Ｐゴシック" panose="020B0600070205080204" pitchFamily="34" charset="-128"/>
              </a:defRPr>
            </a:lvl1pPr>
          </a:lstStyle>
          <a:p>
            <a:pPr>
              <a:defRPr/>
            </a:pPr>
            <a:fld id="{E8D511D6-0D8F-46A4-B9CF-52AFA75CA08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xmlns="" id="{B6F932F5-F11E-4459-810A-E48219D191E2}"/>
              </a:ext>
            </a:extLst>
          </p:cNvPr>
          <p:cNvSpPr>
            <a:spLocks noGrp="1" noChangeArrowheads="1"/>
          </p:cNvSpPr>
          <p:nvPr>
            <p:ph type="hdr" sz="quarter"/>
          </p:nvPr>
        </p:nvSpPr>
        <p:spPr bwMode="auto">
          <a:xfrm>
            <a:off x="0" y="0"/>
            <a:ext cx="3076575" cy="512763"/>
          </a:xfrm>
          <a:prstGeom prst="rect">
            <a:avLst/>
          </a:prstGeom>
          <a:noFill/>
          <a:ln>
            <a:noFill/>
          </a:ln>
          <a:effectLst/>
          <a:extLst/>
        </p:spPr>
        <p:txBody>
          <a:bodyPr vert="horz" wrap="square" lIns="94768" tIns="47384" rIns="94768" bIns="47384" numCol="1" anchor="t" anchorCtr="0" compatLnSpc="1">
            <a:prstTxWarp prst="textNoShape">
              <a:avLst/>
            </a:prstTxWarp>
          </a:bodyPr>
          <a:lstStyle>
            <a:lvl1pPr defTabSz="473075" eaLnBrk="1" hangingPunct="1">
              <a:defRPr sz="1200">
                <a:latin typeface="Calibri" pitchFamily="34" charset="0"/>
                <a:ea typeface="+mn-ea"/>
              </a:defRPr>
            </a:lvl1pPr>
          </a:lstStyle>
          <a:p>
            <a:pPr>
              <a:defRPr/>
            </a:pPr>
            <a:endParaRPr lang="en-GB" altLang="en-US"/>
          </a:p>
        </p:txBody>
      </p:sp>
      <p:sp>
        <p:nvSpPr>
          <p:cNvPr id="20483" name="Rectangle 3">
            <a:extLst>
              <a:ext uri="{FF2B5EF4-FFF2-40B4-BE49-F238E27FC236}">
                <a16:creationId xmlns:a16="http://schemas.microsoft.com/office/drawing/2014/main" xmlns="" id="{A59A9665-B954-4767-9569-88A75F00389A}"/>
              </a:ext>
            </a:extLst>
          </p:cNvPr>
          <p:cNvSpPr>
            <a:spLocks noGrp="1" noChangeArrowheads="1"/>
          </p:cNvSpPr>
          <p:nvPr>
            <p:ph type="dt" idx="1"/>
          </p:nvPr>
        </p:nvSpPr>
        <p:spPr bwMode="auto">
          <a:xfrm>
            <a:off x="4021138" y="0"/>
            <a:ext cx="3076575" cy="512763"/>
          </a:xfrm>
          <a:prstGeom prst="rect">
            <a:avLst/>
          </a:prstGeom>
          <a:noFill/>
          <a:ln>
            <a:noFill/>
          </a:ln>
          <a:effectLst/>
          <a:extLst/>
        </p:spPr>
        <p:txBody>
          <a:bodyPr vert="horz" wrap="square" lIns="94768" tIns="47384" rIns="94768" bIns="47384" numCol="1" anchor="t" anchorCtr="0" compatLnSpc="1">
            <a:prstTxWarp prst="textNoShape">
              <a:avLst/>
            </a:prstTxWarp>
          </a:bodyPr>
          <a:lstStyle>
            <a:lvl1pPr algn="r" defTabSz="473075" eaLnBrk="1" hangingPunct="1">
              <a:defRPr sz="1200">
                <a:latin typeface="Calibri" panose="020F0502020204030204" pitchFamily="34" charset="0"/>
                <a:ea typeface="ＭＳ Ｐゴシック" panose="020B0600070205080204" pitchFamily="34" charset="-128"/>
              </a:defRPr>
            </a:lvl1pPr>
          </a:lstStyle>
          <a:p>
            <a:pPr>
              <a:defRPr/>
            </a:pPr>
            <a:fld id="{88AD51CE-D577-4407-BC13-2D8B42FC4ABA}" type="datetime1">
              <a:rPr lang="en-GB" altLang="en-US"/>
              <a:pPr>
                <a:defRPr/>
              </a:pPr>
              <a:t>13/02/2019</a:t>
            </a:fld>
            <a:endParaRPr lang="en-GB" altLang="en-US" dirty="0"/>
          </a:p>
        </p:txBody>
      </p:sp>
      <p:sp>
        <p:nvSpPr>
          <p:cNvPr id="13316" name="Rectangle 4">
            <a:extLst>
              <a:ext uri="{FF2B5EF4-FFF2-40B4-BE49-F238E27FC236}">
                <a16:creationId xmlns:a16="http://schemas.microsoft.com/office/drawing/2014/main" xmlns="" id="{35E592CF-3DBD-4D52-900C-E13295D5FBD7}"/>
              </a:ext>
            </a:extLst>
          </p:cNvPr>
          <p:cNvSpPr>
            <a:spLocks noGrp="1" noRot="1" noChangeAspect="1" noChangeArrowheads="1" noTextEdit="1"/>
          </p:cNvSpPr>
          <p:nvPr>
            <p:ph type="sldImg" idx="2"/>
          </p:nvPr>
        </p:nvSpPr>
        <p:spPr bwMode="auto">
          <a:xfrm>
            <a:off x="992188" y="768350"/>
            <a:ext cx="5116512" cy="3836988"/>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20485" name="Rectangle 5">
            <a:extLst>
              <a:ext uri="{FF2B5EF4-FFF2-40B4-BE49-F238E27FC236}">
                <a16:creationId xmlns:a16="http://schemas.microsoft.com/office/drawing/2014/main" xmlns="" id="{34E4BD30-D75B-492F-9FCF-FA40728B99F3}"/>
              </a:ext>
            </a:extLst>
          </p:cNvPr>
          <p:cNvSpPr>
            <a:spLocks noGrp="1" noChangeArrowheads="1"/>
          </p:cNvSpPr>
          <p:nvPr>
            <p:ph type="body" sz="quarter" idx="3"/>
          </p:nvPr>
        </p:nvSpPr>
        <p:spPr bwMode="auto">
          <a:xfrm>
            <a:off x="709613" y="4862513"/>
            <a:ext cx="5680075" cy="4603750"/>
          </a:xfrm>
          <a:prstGeom prst="rect">
            <a:avLst/>
          </a:prstGeom>
          <a:noFill/>
          <a:ln>
            <a:noFill/>
          </a:ln>
          <a:effectLst/>
          <a:extLst/>
        </p:spPr>
        <p:txBody>
          <a:bodyPr vert="horz" wrap="square" lIns="94768" tIns="47384" rIns="94768" bIns="47384"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20486" name="Rectangle 6">
            <a:extLst>
              <a:ext uri="{FF2B5EF4-FFF2-40B4-BE49-F238E27FC236}">
                <a16:creationId xmlns:a16="http://schemas.microsoft.com/office/drawing/2014/main" xmlns="" id="{671B25C2-8223-4101-A925-3095D090D60B}"/>
              </a:ext>
            </a:extLst>
          </p:cNvPr>
          <p:cNvSpPr>
            <a:spLocks noGrp="1" noChangeArrowheads="1"/>
          </p:cNvSpPr>
          <p:nvPr>
            <p:ph type="ftr" sz="quarter" idx="4"/>
          </p:nvPr>
        </p:nvSpPr>
        <p:spPr bwMode="auto">
          <a:xfrm>
            <a:off x="0" y="9720263"/>
            <a:ext cx="3076575" cy="512762"/>
          </a:xfrm>
          <a:prstGeom prst="rect">
            <a:avLst/>
          </a:prstGeom>
          <a:noFill/>
          <a:ln>
            <a:noFill/>
          </a:ln>
          <a:effectLst/>
          <a:extLst/>
        </p:spPr>
        <p:txBody>
          <a:bodyPr vert="horz" wrap="square" lIns="94768" tIns="47384" rIns="94768" bIns="47384" numCol="1" anchor="b" anchorCtr="0" compatLnSpc="1">
            <a:prstTxWarp prst="textNoShape">
              <a:avLst/>
            </a:prstTxWarp>
          </a:bodyPr>
          <a:lstStyle>
            <a:lvl1pPr defTabSz="473075" eaLnBrk="1" hangingPunct="1">
              <a:defRPr sz="1200">
                <a:latin typeface="Calibri" pitchFamily="34" charset="0"/>
                <a:ea typeface="+mn-ea"/>
              </a:defRPr>
            </a:lvl1pPr>
          </a:lstStyle>
          <a:p>
            <a:pPr>
              <a:defRPr/>
            </a:pPr>
            <a:endParaRPr lang="en-GB" altLang="en-US"/>
          </a:p>
        </p:txBody>
      </p:sp>
      <p:sp>
        <p:nvSpPr>
          <p:cNvPr id="20487" name="Rectangle 7">
            <a:extLst>
              <a:ext uri="{FF2B5EF4-FFF2-40B4-BE49-F238E27FC236}">
                <a16:creationId xmlns:a16="http://schemas.microsoft.com/office/drawing/2014/main" xmlns="" id="{527A155A-86FB-4E13-BD39-6E5F7AA4AF9C}"/>
              </a:ext>
            </a:extLst>
          </p:cNvPr>
          <p:cNvSpPr>
            <a:spLocks noGrp="1" noChangeArrowheads="1"/>
          </p:cNvSpPr>
          <p:nvPr>
            <p:ph type="sldNum" sz="quarter" idx="5"/>
          </p:nvPr>
        </p:nvSpPr>
        <p:spPr bwMode="auto">
          <a:xfrm>
            <a:off x="4021138" y="9720263"/>
            <a:ext cx="3076575" cy="512762"/>
          </a:xfrm>
          <a:prstGeom prst="rect">
            <a:avLst/>
          </a:prstGeom>
          <a:noFill/>
          <a:ln>
            <a:noFill/>
          </a:ln>
          <a:effectLst/>
          <a:extLst/>
        </p:spPr>
        <p:txBody>
          <a:bodyPr vert="horz" wrap="square" lIns="94768" tIns="47384" rIns="94768" bIns="47384" numCol="1" anchor="b" anchorCtr="0" compatLnSpc="1">
            <a:prstTxWarp prst="textNoShape">
              <a:avLst/>
            </a:prstTxWarp>
          </a:bodyPr>
          <a:lstStyle>
            <a:lvl1pPr algn="r" defTabSz="473075" eaLnBrk="1" hangingPunct="1">
              <a:defRPr sz="1200">
                <a:latin typeface="Calibri" panose="020F0502020204030204" pitchFamily="34" charset="0"/>
                <a:ea typeface="ＭＳ Ｐゴシック" panose="020B0600070205080204" pitchFamily="34" charset="-128"/>
              </a:defRPr>
            </a:lvl1pPr>
          </a:lstStyle>
          <a:p>
            <a:pPr>
              <a:defRPr/>
            </a:pPr>
            <a:fld id="{72BB2352-437A-4837-927E-EB18625D8A4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ＭＳ Ｐゴシック" pitchFamily="1" charset="-128"/>
        <a:cs typeface="ＭＳ Ｐゴシック" pitchFamily="1" charset="-128"/>
      </a:defRPr>
    </a:lvl1pPr>
    <a:lvl2pPr marL="457200" algn="l" rtl="0" eaLnBrk="0" fontAlgn="base" hangingPunct="0">
      <a:spcBef>
        <a:spcPct val="30000"/>
      </a:spcBef>
      <a:spcAft>
        <a:spcPct val="0"/>
      </a:spcAft>
      <a:defRPr sz="1200" kern="1200">
        <a:solidFill>
          <a:schemeClr val="tx1"/>
        </a:solidFill>
        <a:latin typeface="Calibri" pitchFamily="34" charset="0"/>
        <a:ea typeface="ＭＳ Ｐゴシック" pitchFamily="-100" charset="-128"/>
        <a:cs typeface="+mn-cs"/>
      </a:defRPr>
    </a:lvl2pPr>
    <a:lvl3pPr marL="914400" algn="l" rtl="0" eaLnBrk="0" fontAlgn="base" hangingPunct="0">
      <a:spcBef>
        <a:spcPct val="30000"/>
      </a:spcBef>
      <a:spcAft>
        <a:spcPct val="0"/>
      </a:spcAft>
      <a:defRPr sz="1200" kern="1200">
        <a:solidFill>
          <a:schemeClr val="tx1"/>
        </a:solidFill>
        <a:latin typeface="Calibri" pitchFamily="34" charset="0"/>
        <a:ea typeface="ＭＳ Ｐゴシック" pitchFamily="-100" charset="-128"/>
        <a:cs typeface="+mn-cs"/>
      </a:defRPr>
    </a:lvl3pPr>
    <a:lvl4pPr marL="1371600" algn="l" rtl="0" eaLnBrk="0" fontAlgn="base" hangingPunct="0">
      <a:spcBef>
        <a:spcPct val="30000"/>
      </a:spcBef>
      <a:spcAft>
        <a:spcPct val="0"/>
      </a:spcAft>
      <a:defRPr sz="1200" kern="1200">
        <a:solidFill>
          <a:schemeClr val="tx1"/>
        </a:solidFill>
        <a:latin typeface="Calibri" pitchFamily="34" charset="0"/>
        <a:ea typeface="ＭＳ Ｐゴシック" pitchFamily="-100" charset="-128"/>
        <a:cs typeface="+mn-cs"/>
      </a:defRPr>
    </a:lvl4pPr>
    <a:lvl5pPr marL="1828800" algn="l" rtl="0" eaLnBrk="0" fontAlgn="base" hangingPunct="0">
      <a:spcBef>
        <a:spcPct val="30000"/>
      </a:spcBef>
      <a:spcAft>
        <a:spcPct val="0"/>
      </a:spcAft>
      <a:defRPr sz="1200" kern="1200">
        <a:solidFill>
          <a:schemeClr val="tx1"/>
        </a:solidFill>
        <a:latin typeface="Calibri" pitchFamily="34" charset="0"/>
        <a:ea typeface="ＭＳ Ｐゴシック" pitchFamily="-100"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a:extLst>
              <a:ext uri="{FF2B5EF4-FFF2-40B4-BE49-F238E27FC236}">
                <a16:creationId xmlns:a16="http://schemas.microsoft.com/office/drawing/2014/main" xmlns="" id="{F3D05E02-192A-4A66-9B88-9AA1A415540C}"/>
              </a:ext>
            </a:extLst>
          </p:cNvPr>
          <p:cNvSpPr>
            <a:spLocks noGrp="1" noRot="1" noChangeAspect="1" noTextEdit="1"/>
          </p:cNvSpPr>
          <p:nvPr>
            <p:ph type="sldImg"/>
          </p:nvPr>
        </p:nvSpPr>
        <p:spPr>
          <a:xfrm>
            <a:off x="990600" y="768350"/>
            <a:ext cx="5118100" cy="3838575"/>
          </a:xfrm>
          <a:ln/>
        </p:spPr>
      </p:sp>
      <p:sp>
        <p:nvSpPr>
          <p:cNvPr id="16386" name="Notes Placeholder 2">
            <a:extLst>
              <a:ext uri="{FF2B5EF4-FFF2-40B4-BE49-F238E27FC236}">
                <a16:creationId xmlns:a16="http://schemas.microsoft.com/office/drawing/2014/main" xmlns="" id="{53B28F97-0CE4-484E-9368-8AE671B911E3}"/>
              </a:ext>
            </a:extLst>
          </p:cNvPr>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ltLang="en-US">
              <a:ea typeface="ＭＳ Ｐゴシック" panose="020B0600070205080204" pitchFamily="34" charset="-128"/>
            </a:endParaRPr>
          </a:p>
        </p:txBody>
      </p:sp>
      <p:sp>
        <p:nvSpPr>
          <p:cNvPr id="16387" name="Slide Number Placeholder 3">
            <a:extLst>
              <a:ext uri="{FF2B5EF4-FFF2-40B4-BE49-F238E27FC236}">
                <a16:creationId xmlns:a16="http://schemas.microsoft.com/office/drawing/2014/main" xmlns="" id="{20225863-7346-4D31-B518-D3ACCAD441F4}"/>
              </a:ext>
            </a:extLst>
          </p:cNvPr>
          <p:cNvSpPr txBox="1">
            <a:spLocks noGrp="1"/>
          </p:cNvSpPr>
          <p:nvPr/>
        </p:nvSpPr>
        <p:spPr bwMode="auto">
          <a:xfrm>
            <a:off x="4022725" y="9720263"/>
            <a:ext cx="3074988" cy="5127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4768" tIns="47384" rIns="94768" bIns="47384" anchor="b"/>
          <a:lstStyle>
            <a:lvl1pPr defTabSz="947738">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defTabSz="947738">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defTabSz="947738">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defTabSz="947738">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defTabSz="947738">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947738"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947738"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947738"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947738"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lgn="r" eaLnBrk="1" hangingPunct="1">
              <a:spcBef>
                <a:spcPct val="0"/>
              </a:spcBef>
            </a:pPr>
            <a:fld id="{14F89106-981D-416F-8590-4BFFF54D4256}" type="slidenum">
              <a:rPr lang="en-GB" altLang="en-US">
                <a:latin typeface="Arial" panose="020B0604020202020204" pitchFamily="34" charset="0"/>
              </a:rPr>
              <a:pPr algn="r" eaLnBrk="1" hangingPunct="1">
                <a:spcBef>
                  <a:spcPct val="0"/>
                </a:spcBef>
              </a:pPr>
              <a:t>1</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a:extLst>
              <a:ext uri="{FF2B5EF4-FFF2-40B4-BE49-F238E27FC236}">
                <a16:creationId xmlns:a16="http://schemas.microsoft.com/office/drawing/2014/main" xmlns="" id="{3CAF9029-7824-49FD-B81A-E939D8B6A41F}"/>
              </a:ext>
            </a:extLst>
          </p:cNvPr>
          <p:cNvSpPr>
            <a:spLocks noGrp="1" noRot="1" noChangeAspect="1" noTextEdit="1"/>
          </p:cNvSpPr>
          <p:nvPr>
            <p:ph type="sldImg"/>
          </p:nvPr>
        </p:nvSpPr>
        <p:spPr>
          <a:ln/>
        </p:spPr>
      </p:sp>
      <p:sp>
        <p:nvSpPr>
          <p:cNvPr id="52226" name="Notes Placeholder 2">
            <a:extLst>
              <a:ext uri="{FF2B5EF4-FFF2-40B4-BE49-F238E27FC236}">
                <a16:creationId xmlns:a16="http://schemas.microsoft.com/office/drawing/2014/main" xmlns="" id="{A37BC7CB-C9A8-4C80-8CDF-077910336272}"/>
              </a:ext>
            </a:extLst>
          </p:cNvPr>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52227" name="Slide Number Placeholder 3">
            <a:extLst>
              <a:ext uri="{FF2B5EF4-FFF2-40B4-BE49-F238E27FC236}">
                <a16:creationId xmlns:a16="http://schemas.microsoft.com/office/drawing/2014/main" xmlns="" id="{3DF394DE-B080-4182-B53C-73B6E51BF4D6}"/>
              </a:ext>
            </a:extLst>
          </p:cNvPr>
          <p:cNvSpPr>
            <a:spLocks noGrp="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8242295-95AA-47B2-BC51-F77540C79CBC}" type="slidenum">
              <a:rPr lang="en-GB" altLang="en-US" smtClean="0">
                <a:latin typeface="Calibri" panose="020F0502020204030204" pitchFamily="34" charset="0"/>
              </a:rPr>
              <a:pPr/>
              <a:t>2</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 to try out some games</a:t>
            </a:r>
          </a:p>
        </p:txBody>
      </p:sp>
      <p:sp>
        <p:nvSpPr>
          <p:cNvPr id="4" name="Slide Number Placeholder 3"/>
          <p:cNvSpPr>
            <a:spLocks noGrp="1"/>
          </p:cNvSpPr>
          <p:nvPr>
            <p:ph type="sldNum" sz="quarter" idx="10"/>
          </p:nvPr>
        </p:nvSpPr>
        <p:spPr/>
        <p:txBody>
          <a:bodyPr/>
          <a:lstStyle/>
          <a:p>
            <a:fld id="{34363F00-7F05-4888-870A-A771EB1772FD}" type="slidenum">
              <a:rPr lang="en-GB" smtClean="0"/>
              <a:pPr/>
              <a:t>3</a:t>
            </a:fld>
            <a:endParaRPr lang="en-GB" dirty="0"/>
          </a:p>
        </p:txBody>
      </p:sp>
    </p:spTree>
    <p:extLst>
      <p:ext uri="{BB962C8B-B14F-4D97-AF65-F5344CB8AC3E}">
        <p14:creationId xmlns:p14="http://schemas.microsoft.com/office/powerpoint/2010/main" xmlns="" val="562606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xmlns="" id="{D036288B-C823-43C4-ABDF-6535BF7A3136}"/>
              </a:ext>
            </a:extLst>
          </p:cNvPr>
          <p:cNvSpPr>
            <a:spLocks noGrp="1" noRot="1" noChangeAspect="1" noTextEdit="1"/>
          </p:cNvSpPr>
          <p:nvPr>
            <p:ph type="sldImg"/>
          </p:nvPr>
        </p:nvSpPr>
        <p:spPr>
          <a:ln/>
        </p:spPr>
      </p:sp>
      <p:sp>
        <p:nvSpPr>
          <p:cNvPr id="19458" name="Notes Placeholder 2">
            <a:extLst>
              <a:ext uri="{FF2B5EF4-FFF2-40B4-BE49-F238E27FC236}">
                <a16:creationId xmlns:a16="http://schemas.microsoft.com/office/drawing/2014/main" xmlns="" id="{71B381C2-C9CD-47B2-AAF3-B90714F55EA9}"/>
              </a:ext>
            </a:extLst>
          </p:cNvPr>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ltLang="en-US">
              <a:ea typeface="ＭＳ Ｐゴシック" panose="020B0600070205080204" pitchFamily="34" charset="-128"/>
            </a:endParaRPr>
          </a:p>
        </p:txBody>
      </p:sp>
      <p:sp>
        <p:nvSpPr>
          <p:cNvPr id="19459" name="Slide Number Placeholder 3">
            <a:extLst>
              <a:ext uri="{FF2B5EF4-FFF2-40B4-BE49-F238E27FC236}">
                <a16:creationId xmlns:a16="http://schemas.microsoft.com/office/drawing/2014/main" xmlns="" id="{E865A9D6-C30E-41C7-A0A9-72BDD90D3210}"/>
              </a:ext>
            </a:extLst>
          </p:cNvPr>
          <p:cNvSpPr>
            <a:spLocks noGrp="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E83F098-916B-4F12-ACE3-39036BBA25F7}" type="slidenum">
              <a:rPr lang="en-GB" altLang="en-US" smtClean="0">
                <a:latin typeface="Calibri" panose="020F0502020204030204" pitchFamily="34" charset="0"/>
              </a:rPr>
              <a:pPr/>
              <a:t>5</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a:extLst>
              <a:ext uri="{FF2B5EF4-FFF2-40B4-BE49-F238E27FC236}">
                <a16:creationId xmlns:a16="http://schemas.microsoft.com/office/drawing/2014/main" xmlns="" id="{2508B9E1-1B4A-4CD7-9616-6C03538343ED}"/>
              </a:ext>
            </a:extLst>
          </p:cNvPr>
          <p:cNvSpPr>
            <a:spLocks noGrp="1" noRot="1" noChangeAspect="1" noTextEdit="1"/>
          </p:cNvSpPr>
          <p:nvPr>
            <p:ph type="sldImg"/>
          </p:nvPr>
        </p:nvSpPr>
        <p:spPr>
          <a:ln/>
        </p:spPr>
      </p:sp>
      <p:sp>
        <p:nvSpPr>
          <p:cNvPr id="54274" name="Notes Placeholder 2">
            <a:extLst>
              <a:ext uri="{FF2B5EF4-FFF2-40B4-BE49-F238E27FC236}">
                <a16:creationId xmlns:a16="http://schemas.microsoft.com/office/drawing/2014/main" xmlns="" id="{DA41B4E2-3C00-4644-8529-305B054ECBC6}"/>
              </a:ext>
            </a:extLst>
          </p:cNvPr>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69863" indent="-169863" defTabSz="909638">
              <a:buFontTx/>
              <a:buChar char="•"/>
            </a:pPr>
            <a:endParaRPr lang="en-US" altLang="en-US">
              <a:ea typeface="ＭＳ Ｐゴシック" panose="020B0600070205080204" pitchFamily="34" charset="-128"/>
            </a:endParaRPr>
          </a:p>
        </p:txBody>
      </p:sp>
      <p:sp>
        <p:nvSpPr>
          <p:cNvPr id="54275" name="Slide Number Placeholder 3">
            <a:extLst>
              <a:ext uri="{FF2B5EF4-FFF2-40B4-BE49-F238E27FC236}">
                <a16:creationId xmlns:a16="http://schemas.microsoft.com/office/drawing/2014/main" xmlns="" id="{AF08E5D8-1585-4057-AD87-A0CD7869CA29}"/>
              </a:ext>
            </a:extLst>
          </p:cNvPr>
          <p:cNvSpPr>
            <a:spLocks noGrp="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2D0E5B1-47DA-4990-8A15-BEB686290834}" type="slidenum">
              <a:rPr lang="en-GB" altLang="en-US" smtClean="0">
                <a:latin typeface="Calibri" panose="020F0502020204030204" pitchFamily="34" charset="0"/>
              </a:rPr>
              <a:pPr/>
              <a:t>6</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r>
              <a:rPr lang="en-GB" altLang="en-US" dirty="0">
                <a:latin typeface="Arial" panose="020B0604020202020204" pitchFamily="34" charset="0"/>
                <a:ea typeface="ＭＳ Ｐゴシック" panose="020B0600070205080204" pitchFamily="34" charset="-128"/>
              </a:rPr>
              <a:t>Talk through this slide and provide the following background information.</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Story-making is based upon how children learn language – through </a:t>
            </a:r>
            <a:r>
              <a:rPr lang="en-GB" altLang="en-US" b="1" dirty="0">
                <a:latin typeface="Arial" panose="020B0604020202020204" pitchFamily="34" charset="0"/>
                <a:ea typeface="ＭＳ Ｐゴシック" panose="020B0600070205080204" pitchFamily="34" charset="-128"/>
              </a:rPr>
              <a:t>imitation, innovation and invention</a:t>
            </a:r>
            <a:r>
              <a:rPr lang="en-GB" altLang="en-US" dirty="0">
                <a:latin typeface="Arial" panose="020B0604020202020204" pitchFamily="34" charset="0"/>
                <a:ea typeface="ＭＳ Ｐゴシック" panose="020B0600070205080204" pitchFamily="34" charset="-128"/>
              </a:rPr>
              <a:t> of language.</a:t>
            </a:r>
          </a:p>
          <a:p>
            <a:pPr eaLnBrk="1" hangingPunct="1">
              <a:lnSpc>
                <a:spcPct val="80000"/>
              </a:lnSpc>
            </a:pPr>
            <a:r>
              <a:rPr lang="en-GB" altLang="en-US" dirty="0">
                <a:latin typeface="Arial" panose="020B0604020202020204" pitchFamily="34" charset="0"/>
                <a:ea typeface="ＭＳ Ｐゴシック" panose="020B0600070205080204" pitchFamily="34" charset="-128"/>
              </a:rPr>
              <a:t>It draws upon international research that universally highlights the importance of stories as the key mode in which the human mind thinks.</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Stories are essential to cognitive development. They are not just a frivolity to end the day – they are central.</a:t>
            </a:r>
          </a:p>
          <a:p>
            <a:pPr eaLnBrk="1" hangingPunct="1">
              <a:lnSpc>
                <a:spcPct val="80000"/>
              </a:lnSpc>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r>
              <a:rPr lang="en-GB" altLang="en-US" dirty="0">
                <a:latin typeface="Arial" panose="020B0604020202020204" pitchFamily="34" charset="0"/>
                <a:ea typeface="ＭＳ Ｐゴシック" panose="020B0600070205080204" pitchFamily="34" charset="-128"/>
              </a:rPr>
              <a:t>Research shows that are important because they develop:</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composition/writing</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comprehension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abstract, critical and logical thought</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memory and concentration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a sense of belonging, confidence and motivation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the ability to learn information that is communicated in story form</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language (listening, speaking, writing and reading)</a:t>
            </a:r>
          </a:p>
          <a:p>
            <a:pPr eaLnBrk="1" hangingPunct="1">
              <a:lnSpc>
                <a:spcPct val="80000"/>
              </a:lnSpc>
              <a:buFontTx/>
              <a:buChar char="•"/>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r>
              <a:rPr lang="en-GB" altLang="en-US" dirty="0">
                <a:latin typeface="Arial" panose="020B0604020202020204" pitchFamily="34" charset="0"/>
                <a:ea typeface="ＭＳ Ｐゴシック" panose="020B0600070205080204" pitchFamily="34" charset="-128"/>
              </a:rPr>
              <a:t>More information…</a:t>
            </a:r>
          </a:p>
          <a:p>
            <a:pPr eaLnBrk="1" hangingPunct="1">
              <a:lnSpc>
                <a:spcPct val="80000"/>
              </a:lnSpc>
            </a:pPr>
            <a:r>
              <a:rPr lang="en-GB" altLang="en-US" dirty="0">
                <a:latin typeface="Arial" panose="020B0604020202020204" pitchFamily="34" charset="0"/>
                <a:ea typeface="ＭＳ Ｐゴシック" panose="020B0600070205080204" pitchFamily="34" charset="-128"/>
              </a:rPr>
              <a:t>Neuroscientists and psychologists agree that the mind actually uses story architecture to help us to understand the world.</a:t>
            </a:r>
          </a:p>
          <a:p>
            <a:pPr eaLnBrk="1" hangingPunct="1">
              <a:lnSpc>
                <a:spcPct val="80000"/>
              </a:lnSpc>
            </a:pPr>
            <a:r>
              <a:rPr lang="en-GB" altLang="en-US" dirty="0">
                <a:latin typeface="Arial" panose="020B0604020202020204" pitchFamily="34" charset="0"/>
                <a:ea typeface="ＭＳ Ｐゴシック" panose="020B0600070205080204" pitchFamily="34" charset="-128"/>
              </a:rPr>
              <a:t>Our brains operate as neural story maps, using story as a template to explain and cope with experience.</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Story is the key method of internal processing used by the mind</a:t>
            </a:r>
            <a:r>
              <a:rPr lang="en-GB" altLang="en-US" dirty="0" smtClean="0">
                <a:latin typeface="Arial" panose="020B0604020202020204" pitchFamily="34" charset="0"/>
                <a:ea typeface="ＭＳ Ｐゴシック" panose="020B0600070205080204" pitchFamily="34" charset="-128"/>
              </a:rPr>
              <a:t>.</a:t>
            </a:r>
          </a:p>
          <a:p>
            <a:pPr eaLnBrk="1" hangingPunct="1">
              <a:lnSpc>
                <a:spcPct val="80000"/>
              </a:lnSpc>
            </a:pPr>
            <a:endParaRPr lang="en-GB" altLang="en-US" dirty="0" smtClean="0">
              <a:latin typeface="Arial" panose="020B0604020202020204" pitchFamily="34" charset="0"/>
              <a:ea typeface="ＭＳ Ｐゴシック" panose="020B0600070205080204" pitchFamily="34" charset="-128"/>
            </a:endParaRPr>
          </a:p>
          <a:p>
            <a:pPr eaLnBrk="1" hangingPunct="1">
              <a:lnSpc>
                <a:spcPct val="80000"/>
              </a:lnSpc>
            </a:pPr>
            <a:endParaRPr lang="en-GB" altLang="en-US" dirty="0" smtClean="0">
              <a:latin typeface="Arial" panose="020B0604020202020204" pitchFamily="34" charset="0"/>
              <a:ea typeface="ＭＳ Ｐゴシック" panose="020B0600070205080204" pitchFamily="34" charset="-128"/>
            </a:endParaRPr>
          </a:p>
          <a:p>
            <a:pPr eaLnBrk="1" hangingPunct="1">
              <a:lnSpc>
                <a:spcPct val="80000"/>
              </a:lnSpc>
            </a:pPr>
            <a:r>
              <a:rPr lang="en-GB" altLang="en-US" b="1" dirty="0" smtClean="0">
                <a:latin typeface="Arial" panose="020B0604020202020204" pitchFamily="34" charset="0"/>
                <a:ea typeface="ＭＳ Ｐゴシック" panose="020B0600070205080204" pitchFamily="34" charset="-128"/>
              </a:rPr>
              <a:t>This leads into a review of the DS task</a:t>
            </a:r>
            <a:endParaRPr lang="en-GB" altLang="en-US" b="1"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8</a:t>
            </a:fld>
            <a:endParaRPr lang="en-GB" dirty="0"/>
          </a:p>
        </p:txBody>
      </p:sp>
    </p:spTree>
    <p:extLst>
      <p:ext uri="{BB962C8B-B14F-4D97-AF65-F5344CB8AC3E}">
        <p14:creationId xmlns:p14="http://schemas.microsoft.com/office/powerpoint/2010/main" xmlns="" val="713813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a:extLst>
              <a:ext uri="{FF2B5EF4-FFF2-40B4-BE49-F238E27FC236}">
                <a16:creationId xmlns:a16="http://schemas.microsoft.com/office/drawing/2014/main" xmlns="" id="{9FFA5D17-F138-4BB4-8C52-551E017C8413}"/>
              </a:ext>
            </a:extLst>
          </p:cNvPr>
          <p:cNvSpPr>
            <a:spLocks noGrp="1" noChangeArrowheads="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473075">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defTabSz="47307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defTabSz="473075">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defTabSz="473075">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defTabSz="473075">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7307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7307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7307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73075"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A7914779-7F13-4E64-B4D0-F63799700608}" type="slidenum">
              <a:rPr lang="en-GB" altLang="en-US" smtClean="0">
                <a:latin typeface="Arial" panose="020B0604020202020204" pitchFamily="34" charset="0"/>
              </a:rPr>
              <a:pPr>
                <a:spcBef>
                  <a:spcPct val="0"/>
                </a:spcBef>
              </a:pPr>
              <a:t>9</a:t>
            </a:fld>
            <a:endParaRPr lang="en-GB" altLang="en-US">
              <a:latin typeface="Arial" panose="020B0604020202020204" pitchFamily="34" charset="0"/>
            </a:endParaRPr>
          </a:p>
        </p:txBody>
      </p:sp>
      <p:sp>
        <p:nvSpPr>
          <p:cNvPr id="21506" name="Rectangle 2">
            <a:extLst>
              <a:ext uri="{FF2B5EF4-FFF2-40B4-BE49-F238E27FC236}">
                <a16:creationId xmlns:a16="http://schemas.microsoft.com/office/drawing/2014/main" xmlns="" id="{E9C0434E-0FAF-4D68-AF1D-93B5DE5EC7EC}"/>
              </a:ext>
            </a:extLst>
          </p:cNvPr>
          <p:cNvSpPr>
            <a:spLocks noGrp="1" noRot="1" noChangeAspect="1" noChangeArrowheads="1" noTextEdit="1"/>
          </p:cNvSpPr>
          <p:nvPr>
            <p:ph type="sldImg"/>
          </p:nvPr>
        </p:nvSpPr>
        <p:spPr>
          <a:xfrm>
            <a:off x="917575" y="744538"/>
            <a:ext cx="4962525" cy="3722687"/>
          </a:xfrm>
          <a:ln/>
        </p:spPr>
      </p:sp>
      <p:sp>
        <p:nvSpPr>
          <p:cNvPr id="21507" name="Rectangle 3">
            <a:extLst>
              <a:ext uri="{FF2B5EF4-FFF2-40B4-BE49-F238E27FC236}">
                <a16:creationId xmlns:a16="http://schemas.microsoft.com/office/drawing/2014/main" xmlns="" id="{2AED0F23-D954-4BAB-A1E8-AFC7ED813819}"/>
              </a:ext>
            </a:extLst>
          </p:cNvPr>
          <p:cNvSpPr>
            <a:spLocks noGrp="1" noChangeArrowheads="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a:p>
            <a:pPr eaLnBrk="1" hangingPunct="1"/>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xmlns="" id="{82A42665-0C2F-40AF-BAB2-079F53019CB6}"/>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xmlns="" id="{EFF40A5D-0717-475A-88B8-1F27D4EA876F}"/>
              </a:ext>
            </a:extLst>
          </p:cNvPr>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GB" altLang="en-US" b="1" dirty="0" smtClean="0">
                <a:ea typeface="ＭＳ Ｐゴシック" panose="020B0600070205080204" pitchFamily="34" charset="-128"/>
              </a:rPr>
              <a:t>Activity</a:t>
            </a:r>
          </a:p>
          <a:p>
            <a:r>
              <a:rPr lang="en-GB" altLang="en-US" dirty="0" smtClean="0">
                <a:ea typeface="ＭＳ Ｐゴシック" panose="020B0600070205080204" pitchFamily="34" charset="-128"/>
              </a:rPr>
              <a:t>Students to recount what they saw on the video and explain what was happening in terms of the 4 points below:</a:t>
            </a:r>
          </a:p>
          <a:p>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a:p>
            <a:r>
              <a:rPr lang="en-GB" altLang="en-US" dirty="0" smtClean="0">
                <a:ea typeface="ＭＳ Ｐゴシック" panose="020B0600070205080204" pitchFamily="34" charset="-128"/>
              </a:rPr>
              <a:t>We </a:t>
            </a:r>
            <a:r>
              <a:rPr lang="en-GB" altLang="en-US" dirty="0">
                <a:ea typeface="ＭＳ Ｐゴシック" panose="020B0600070205080204" pitchFamily="34" charset="-128"/>
              </a:rPr>
              <a:t>often start story writing with this model and it forms the basis of Talk4writing</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But this model is how children initially develop language – give students time to think about this</a:t>
            </a:r>
            <a:br>
              <a:rPr lang="en-GB" altLang="en-US" dirty="0">
                <a:ea typeface="ＭＳ Ｐゴシック" panose="020B0600070205080204" pitchFamily="34" charset="-128"/>
              </a:rPr>
            </a:br>
            <a:endParaRPr lang="en-GB" altLang="en-US" dirty="0">
              <a:ea typeface="ＭＳ Ｐゴシック" panose="020B0600070205080204" pitchFamily="34" charset="-128"/>
            </a:endParaRPr>
          </a:p>
          <a:p>
            <a:r>
              <a:rPr lang="en-US" sz="1500" b="1" dirty="0">
                <a:solidFill>
                  <a:schemeClr val="tx2"/>
                </a:solidFill>
                <a:latin typeface="Comic Sans MS" panose="030F0702030302020204" pitchFamily="66" charset="0"/>
              </a:rPr>
              <a:t>SECURING SUBJECT MATTER </a:t>
            </a:r>
            <a:r>
              <a:rPr lang="en-US" sz="1500" dirty="0">
                <a:latin typeface="Comic Sans MS" panose="030F0702030302020204" pitchFamily="66" charset="0"/>
              </a:rPr>
              <a:t>– </a:t>
            </a:r>
            <a:r>
              <a:rPr lang="en-US" dirty="0">
                <a:latin typeface="Comic Sans MS" panose="030F0702030302020204" pitchFamily="66" charset="0"/>
              </a:rPr>
              <a:t>ensuring children become experts and enthusiasts in the topic</a:t>
            </a:r>
          </a:p>
          <a:p>
            <a:r>
              <a:rPr lang="en-US" sz="1000" dirty="0">
                <a:latin typeface="Comic Sans MS" panose="030F0702030302020204" pitchFamily="66" charset="0"/>
              </a:rPr>
              <a:t/>
            </a:r>
            <a:br>
              <a:rPr lang="en-US" sz="1000" dirty="0">
                <a:latin typeface="Comic Sans MS" panose="030F0702030302020204" pitchFamily="66" charset="0"/>
              </a:rPr>
            </a:br>
            <a:r>
              <a:rPr lang="en-US" sz="1500" b="1" dirty="0">
                <a:solidFill>
                  <a:schemeClr val="tx2"/>
                </a:solidFill>
                <a:latin typeface="Comic Sans MS" panose="030F0702030302020204" pitchFamily="66" charset="0"/>
              </a:rPr>
              <a:t>IMITATION</a:t>
            </a:r>
            <a:r>
              <a:rPr lang="en-US" sz="1500" dirty="0">
                <a:latin typeface="Comic Sans MS" panose="030F0702030302020204" pitchFamily="66" charset="0"/>
              </a:rPr>
              <a:t> - </a:t>
            </a:r>
            <a:r>
              <a:rPr lang="en-US" dirty="0">
                <a:latin typeface="Comic Sans MS" panose="030F0702030302020204" pitchFamily="66" charset="0"/>
              </a:rPr>
              <a:t>using a strong shared text as a model from which children internalize the key language features </a:t>
            </a:r>
          </a:p>
          <a:p>
            <a:endParaRPr lang="en-US" sz="800" dirty="0">
              <a:latin typeface="Comic Sans MS" panose="030F0702030302020204" pitchFamily="66" charset="0"/>
            </a:endParaRPr>
          </a:p>
          <a:p>
            <a:r>
              <a:rPr lang="en-US" sz="1500" b="1" dirty="0">
                <a:solidFill>
                  <a:schemeClr val="tx2"/>
                </a:solidFill>
                <a:latin typeface="Comic Sans MS" panose="030F0702030302020204" pitchFamily="66" charset="0"/>
              </a:rPr>
              <a:t>INNOVATION</a:t>
            </a:r>
            <a:r>
              <a:rPr lang="en-US" sz="1500" dirty="0">
                <a:latin typeface="Comic Sans MS" panose="030F0702030302020204" pitchFamily="66" charset="0"/>
              </a:rPr>
              <a:t> –</a:t>
            </a:r>
            <a:r>
              <a:rPr lang="en-US" dirty="0">
                <a:latin typeface="Comic Sans MS" panose="030F0702030302020204" pitchFamily="66" charset="0"/>
              </a:rPr>
              <a:t>using the structure and language patterns of the model text for shared planning and writing in a new, but closely related, context,</a:t>
            </a:r>
          </a:p>
          <a:p>
            <a:r>
              <a:rPr lang="en-US" sz="1000" dirty="0">
                <a:latin typeface="Comic Sans MS" panose="030F0702030302020204" pitchFamily="66" charset="0"/>
              </a:rPr>
              <a:t/>
            </a:r>
            <a:br>
              <a:rPr lang="en-US" sz="1000" dirty="0">
                <a:latin typeface="Comic Sans MS" panose="030F0702030302020204" pitchFamily="66" charset="0"/>
              </a:rPr>
            </a:br>
            <a:r>
              <a:rPr lang="en-US" sz="1500" b="1" dirty="0">
                <a:solidFill>
                  <a:schemeClr val="tx2"/>
                </a:solidFill>
                <a:latin typeface="Comic Sans MS" panose="030F0702030302020204" pitchFamily="66" charset="0"/>
              </a:rPr>
              <a:t>INDEPENDENT APPLICATION </a:t>
            </a:r>
            <a:r>
              <a:rPr lang="en-US" sz="1500" dirty="0">
                <a:latin typeface="Comic Sans MS" panose="030F0702030302020204" pitchFamily="66" charset="0"/>
              </a:rPr>
              <a:t>–</a:t>
            </a:r>
            <a:r>
              <a:rPr lang="en-US" dirty="0">
                <a:latin typeface="Comic Sans MS" panose="030F0702030302020204" pitchFamily="66" charset="0"/>
              </a:rPr>
              <a:t> children independently writing that text type in literacy lessons and across the </a:t>
            </a:r>
          </a:p>
          <a:p>
            <a:r>
              <a:rPr lang="en-US" dirty="0">
                <a:latin typeface="Comic Sans MS" panose="030F0702030302020204" pitchFamily="66" charset="0"/>
              </a:rPr>
              <a:t>curriculum </a:t>
            </a:r>
          </a:p>
          <a:p>
            <a:endParaRPr lang="en-GB" altLang="en-US" dirty="0">
              <a:ea typeface="ＭＳ Ｐゴシック" panose="020B0600070205080204" pitchFamily="34" charset="-128"/>
            </a:endParaRPr>
          </a:p>
        </p:txBody>
      </p:sp>
      <p:sp>
        <p:nvSpPr>
          <p:cNvPr id="16388" name="Slide Number Placeholder 3">
            <a:extLst>
              <a:ext uri="{FF2B5EF4-FFF2-40B4-BE49-F238E27FC236}">
                <a16:creationId xmlns:a16="http://schemas.microsoft.com/office/drawing/2014/main" xmlns="" id="{6199541C-2A27-416F-8A87-EA23E0835030}"/>
              </a:ext>
            </a:extLst>
          </p:cNvPr>
          <p:cNvSpPr>
            <a:spLocks noGrp="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512335">
              <a:defRPr>
                <a:solidFill>
                  <a:schemeClr val="tx1"/>
                </a:solidFill>
                <a:latin typeface="Arial" panose="020B0604020202020204" pitchFamily="34" charset="0"/>
                <a:ea typeface="ＭＳ Ｐゴシック" panose="020B0600070205080204" pitchFamily="34" charset="-128"/>
              </a:defRPr>
            </a:lvl1pPr>
            <a:lvl2pPr marL="804606" indent="-309464" defTabSz="512335">
              <a:defRPr>
                <a:solidFill>
                  <a:schemeClr val="tx1"/>
                </a:solidFill>
                <a:latin typeface="Arial" panose="020B0604020202020204" pitchFamily="34" charset="0"/>
                <a:ea typeface="ＭＳ Ｐゴシック" panose="020B0600070205080204" pitchFamily="34" charset="-128"/>
              </a:defRPr>
            </a:lvl2pPr>
            <a:lvl3pPr marL="1237855" indent="-247572" defTabSz="512335">
              <a:defRPr>
                <a:solidFill>
                  <a:schemeClr val="tx1"/>
                </a:solidFill>
                <a:latin typeface="Arial" panose="020B0604020202020204" pitchFamily="34" charset="0"/>
                <a:ea typeface="ＭＳ Ｐゴシック" panose="020B0600070205080204" pitchFamily="34" charset="-128"/>
              </a:defRPr>
            </a:lvl3pPr>
            <a:lvl4pPr marL="1732998" indent="-247572" defTabSz="512335">
              <a:defRPr>
                <a:solidFill>
                  <a:schemeClr val="tx1"/>
                </a:solidFill>
                <a:latin typeface="Arial" panose="020B0604020202020204" pitchFamily="34" charset="0"/>
                <a:ea typeface="ＭＳ Ｐゴシック" panose="020B0600070205080204" pitchFamily="34" charset="-128"/>
              </a:defRPr>
            </a:lvl4pPr>
            <a:lvl5pPr marL="2228140" indent="-247572" defTabSz="512335">
              <a:defRPr>
                <a:solidFill>
                  <a:schemeClr val="tx1"/>
                </a:solidFill>
                <a:latin typeface="Arial" panose="020B0604020202020204" pitchFamily="34" charset="0"/>
                <a:ea typeface="ＭＳ Ｐゴシック" panose="020B0600070205080204" pitchFamily="34" charset="-128"/>
              </a:defRPr>
            </a:lvl5pPr>
            <a:lvl6pPr marL="2723283"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218425"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713568"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208710"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F41A467-216B-449C-8A59-3234FEC3110D}" type="slidenum">
              <a:rPr lang="en-GB" altLang="en-US" smtClean="0">
                <a:latin typeface="Calibri" panose="020F0502020204030204" pitchFamily="34" charset="0"/>
              </a:rPr>
              <a:pPr/>
              <a:t>10</a:t>
            </a:fld>
            <a:endParaRPr lang="en-GB" altLang="en-US" dirty="0">
              <a:latin typeface="Calibri" panose="020F0502020204030204" pitchFamily="34" charset="0"/>
            </a:endParaRPr>
          </a:p>
        </p:txBody>
      </p:sp>
    </p:spTree>
    <p:extLst>
      <p:ext uri="{BB962C8B-B14F-4D97-AF65-F5344CB8AC3E}">
        <p14:creationId xmlns:p14="http://schemas.microsoft.com/office/powerpoint/2010/main" xmlns="" val="5894422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xmlns="" id="{B74E4B51-046B-463E-9DC5-099CAAC346E7}"/>
              </a:ext>
            </a:extLst>
          </p:cNvPr>
          <p:cNvSpPr>
            <a:spLocks noGrp="1" noRot="1" noChangeAspect="1" noTextEdit="1"/>
          </p:cNvSpPr>
          <p:nvPr>
            <p:ph type="sldImg"/>
          </p:nvPr>
        </p:nvSpPr>
        <p:spPr>
          <a:ln/>
        </p:spPr>
      </p:sp>
      <p:sp>
        <p:nvSpPr>
          <p:cNvPr id="23554" name="Notes Placeholder 2">
            <a:extLst>
              <a:ext uri="{FF2B5EF4-FFF2-40B4-BE49-F238E27FC236}">
                <a16:creationId xmlns:a16="http://schemas.microsoft.com/office/drawing/2014/main" xmlns="" id="{5AE5E7B9-066D-4F64-B1EE-98210F513692}"/>
              </a:ext>
            </a:extLst>
          </p:cNvPr>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GB" altLang="en-US">
                <a:ea typeface="ＭＳ Ｐゴシック" panose="020B0600070205080204" pitchFamily="34" charset="-128"/>
              </a:rPr>
              <a:t>We often start story writing with this model and it forms the basis of Talk4writing</a:t>
            </a:r>
          </a:p>
          <a:p>
            <a:endParaRPr lang="en-GB" altLang="en-US">
              <a:ea typeface="ＭＳ Ｐゴシック" panose="020B0600070205080204" pitchFamily="34" charset="-128"/>
            </a:endParaRPr>
          </a:p>
          <a:p>
            <a:r>
              <a:rPr lang="en-GB" altLang="en-US">
                <a:ea typeface="ＭＳ Ｐゴシック" panose="020B0600070205080204" pitchFamily="34" charset="-128"/>
              </a:rPr>
              <a:t>But this model is how children initially develop language – give students time to think about this</a:t>
            </a:r>
          </a:p>
        </p:txBody>
      </p:sp>
      <p:sp>
        <p:nvSpPr>
          <p:cNvPr id="23555" name="Slide Number Placeholder 3">
            <a:extLst>
              <a:ext uri="{FF2B5EF4-FFF2-40B4-BE49-F238E27FC236}">
                <a16:creationId xmlns:a16="http://schemas.microsoft.com/office/drawing/2014/main" xmlns="" id="{AC0275AE-2B47-4BB6-8CC3-CF7D6B3ECD11}"/>
              </a:ext>
            </a:extLst>
          </p:cNvPr>
          <p:cNvSpPr>
            <a:spLocks noGrp="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A68DD14-F09B-40F0-AB82-62CA3C679BA4}" type="slidenum">
              <a:rPr lang="en-GB" altLang="en-US" smtClean="0">
                <a:latin typeface="Calibri" panose="020F0502020204030204" pitchFamily="34" charset="0"/>
              </a:rPr>
              <a:pPr/>
              <a:t>11</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a:extLst>
              <a:ext uri="{FF2B5EF4-FFF2-40B4-BE49-F238E27FC236}">
                <a16:creationId xmlns:a16="http://schemas.microsoft.com/office/drawing/2014/main" xmlns="" id="{81B56C98-9BC5-4609-A0E8-B0E17CBBF3BB}"/>
              </a:ext>
            </a:extLst>
          </p:cNvPr>
          <p:cNvSpPr>
            <a:spLocks noGrp="1" noRot="1" noChangeAspect="1" noChangeArrowheads="1" noTextEdit="1"/>
          </p:cNvSpPr>
          <p:nvPr>
            <p:ph type="sldImg"/>
          </p:nvPr>
        </p:nvSpPr>
        <p:spPr>
          <a:xfrm>
            <a:off x="990600" y="768350"/>
            <a:ext cx="5118100" cy="3838575"/>
          </a:xfrm>
          <a:ln/>
        </p:spPr>
      </p:sp>
      <p:sp>
        <p:nvSpPr>
          <p:cNvPr id="25602" name="Rectangle 3">
            <a:extLst>
              <a:ext uri="{FF2B5EF4-FFF2-40B4-BE49-F238E27FC236}">
                <a16:creationId xmlns:a16="http://schemas.microsoft.com/office/drawing/2014/main" xmlns="" id="{4EFB601C-092A-410B-84E9-1B5193C926D9}"/>
              </a:ext>
            </a:extLst>
          </p:cNvPr>
          <p:cNvSpPr>
            <a:spLocks noGrp="1" noChangeArrowheads="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lnSpc>
                <a:spcPct val="80000"/>
              </a:lnSpc>
            </a:pPr>
            <a:endParaRPr lang="en-US" altLang="en-US">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xmlns="" id="{1881A88E-AA72-41D3-AAA1-5859BF0E2105}"/>
              </a:ext>
            </a:extLst>
          </p:cNvPr>
          <p:cNvSpPr>
            <a:spLocks noGrp="1" noRot="1" noChangeAspect="1" noChangeArrowheads="1" noTextEdit="1"/>
          </p:cNvSpPr>
          <p:nvPr>
            <p:ph type="sldImg"/>
          </p:nvPr>
        </p:nvSpPr>
        <p:spPr>
          <a:xfrm>
            <a:off x="992188" y="768350"/>
            <a:ext cx="5114925" cy="3836988"/>
          </a:xfrm>
          <a:ln/>
        </p:spPr>
      </p:sp>
      <p:sp>
        <p:nvSpPr>
          <p:cNvPr id="27650" name="Rectangle 3">
            <a:extLst>
              <a:ext uri="{FF2B5EF4-FFF2-40B4-BE49-F238E27FC236}">
                <a16:creationId xmlns:a16="http://schemas.microsoft.com/office/drawing/2014/main" xmlns="" id="{EF0E959C-559F-4192-8319-A10CFE902D71}"/>
              </a:ext>
            </a:extLst>
          </p:cNvPr>
          <p:cNvSpPr>
            <a:spLocks noGrp="1" noChangeArrowheads="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lnSpc>
                <a:spcPct val="80000"/>
              </a:lnSpc>
              <a:buFontTx/>
              <a:buChar char="•"/>
            </a:pPr>
            <a:endParaRPr lang="en-GB" altLang="en-US" sz="10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a:extLst>
              <a:ext uri="{FF2B5EF4-FFF2-40B4-BE49-F238E27FC236}">
                <a16:creationId xmlns:a16="http://schemas.microsoft.com/office/drawing/2014/main" xmlns="" id="{86BBF4C8-F00C-4568-B7DB-442FD0CF1DCF}"/>
              </a:ext>
            </a:extLst>
          </p:cNvPr>
          <p:cNvSpPr>
            <a:spLocks noGrp="1" noRot="1" noChangeAspect="1" noChangeArrowheads="1" noTextEdit="1"/>
          </p:cNvSpPr>
          <p:nvPr>
            <p:ph type="sldImg"/>
          </p:nvPr>
        </p:nvSpPr>
        <p:spPr>
          <a:xfrm>
            <a:off x="992188" y="768350"/>
            <a:ext cx="5114925" cy="3836988"/>
          </a:xfrm>
          <a:ln/>
        </p:spPr>
      </p:sp>
      <p:sp>
        <p:nvSpPr>
          <p:cNvPr id="29698" name="Rectangle 3">
            <a:extLst>
              <a:ext uri="{FF2B5EF4-FFF2-40B4-BE49-F238E27FC236}">
                <a16:creationId xmlns:a16="http://schemas.microsoft.com/office/drawing/2014/main" xmlns="" id="{ACDAE9C5-A001-438A-BD89-A0A3550AD7E4}"/>
              </a:ext>
            </a:extLst>
          </p:cNvPr>
          <p:cNvSpPr>
            <a:spLocks noGrp="1" noChangeArrowheads="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altLang="en-US">
                <a:latin typeface="Arial" panose="020B0604020202020204" pitchFamily="34" charset="0"/>
                <a:ea typeface="ＭＳ Ｐゴシック" panose="020B0600070205080204" pitchFamily="34" charset="-128"/>
              </a:rPr>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xmlns="" id="{6CD3D060-C611-456C-A8FF-62D2715791FC}"/>
              </a:ext>
            </a:extLst>
          </p:cNvPr>
          <p:cNvSpPr>
            <a:spLocks noGrp="1" noRot="1" noChangeAspect="1" noChangeArrowheads="1" noTextEdit="1"/>
          </p:cNvSpPr>
          <p:nvPr>
            <p:ph type="sldImg"/>
          </p:nvPr>
        </p:nvSpPr>
        <p:spPr>
          <a:xfrm>
            <a:off x="992188" y="768350"/>
            <a:ext cx="5114925" cy="3836988"/>
          </a:xfrm>
          <a:ln/>
        </p:spPr>
      </p:sp>
      <p:sp>
        <p:nvSpPr>
          <p:cNvPr id="31746" name="Rectangle 3">
            <a:extLst>
              <a:ext uri="{FF2B5EF4-FFF2-40B4-BE49-F238E27FC236}">
                <a16:creationId xmlns:a16="http://schemas.microsoft.com/office/drawing/2014/main" xmlns="" id="{BF972C2A-B05A-4133-AE49-E7EC007FBB84}"/>
              </a:ext>
            </a:extLst>
          </p:cNvPr>
          <p:cNvSpPr>
            <a:spLocks noGrp="1" noChangeArrowheads="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xmlns="" id="{8B5F9085-D4E6-4279-94E0-699CB60F7831}"/>
              </a:ext>
            </a:extLst>
          </p:cNvPr>
          <p:cNvSpPr>
            <a:spLocks noGrp="1" noRot="1" noChangeAspect="1" noChangeArrowheads="1" noTextEdit="1"/>
          </p:cNvSpPr>
          <p:nvPr>
            <p:ph type="sldImg"/>
          </p:nvPr>
        </p:nvSpPr>
        <p:spPr>
          <a:xfrm>
            <a:off x="992188" y="768350"/>
            <a:ext cx="5114925" cy="3836988"/>
          </a:xfrm>
          <a:ln/>
        </p:spPr>
      </p:sp>
      <p:sp>
        <p:nvSpPr>
          <p:cNvPr id="33794" name="Rectangle 3">
            <a:extLst>
              <a:ext uri="{FF2B5EF4-FFF2-40B4-BE49-F238E27FC236}">
                <a16:creationId xmlns:a16="http://schemas.microsoft.com/office/drawing/2014/main" xmlns="" id="{147AC6DE-82E9-4155-AA60-292439E0C3C1}"/>
              </a:ext>
            </a:extLst>
          </p:cNvPr>
          <p:cNvSpPr>
            <a:spLocks noGrp="1" noChangeArrowheads="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a:extLst>
              <a:ext uri="{FF2B5EF4-FFF2-40B4-BE49-F238E27FC236}">
                <a16:creationId xmlns:a16="http://schemas.microsoft.com/office/drawing/2014/main" xmlns="" id="{9B5F2AC4-ABCF-45F8-9991-DF1CBBC7431D}"/>
              </a:ext>
            </a:extLst>
          </p:cNvPr>
          <p:cNvSpPr>
            <a:spLocks noGrp="1" noRot="1" noChangeAspect="1" noChangeArrowheads="1" noTextEdit="1"/>
          </p:cNvSpPr>
          <p:nvPr>
            <p:ph type="sldImg"/>
          </p:nvPr>
        </p:nvSpPr>
        <p:spPr>
          <a:xfrm>
            <a:off x="992188" y="768350"/>
            <a:ext cx="5114925" cy="3836988"/>
          </a:xfrm>
          <a:ln/>
        </p:spPr>
      </p:sp>
      <p:sp>
        <p:nvSpPr>
          <p:cNvPr id="35842" name="Rectangle 3">
            <a:extLst>
              <a:ext uri="{FF2B5EF4-FFF2-40B4-BE49-F238E27FC236}">
                <a16:creationId xmlns:a16="http://schemas.microsoft.com/office/drawing/2014/main" xmlns="" id="{C7818488-E406-46B9-BB56-1C804BC933B0}"/>
              </a:ext>
            </a:extLst>
          </p:cNvPr>
          <p:cNvSpPr>
            <a:spLocks noGrp="1" noChangeArrowheads="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xmlns="" id="{5365D6B5-7EF8-42BD-8B60-DCEF1799A62E}"/>
              </a:ext>
            </a:extLst>
          </p:cNvPr>
          <p:cNvSpPr>
            <a:spLocks noGrp="1" noRot="1" noChangeAspect="1" noTextEdit="1"/>
          </p:cNvSpPr>
          <p:nvPr>
            <p:ph type="sldImg"/>
          </p:nvPr>
        </p:nvSpPr>
        <p:spPr>
          <a:ln/>
        </p:spPr>
      </p:sp>
      <p:sp>
        <p:nvSpPr>
          <p:cNvPr id="40962" name="Notes Placeholder 2">
            <a:extLst>
              <a:ext uri="{FF2B5EF4-FFF2-40B4-BE49-F238E27FC236}">
                <a16:creationId xmlns:a16="http://schemas.microsoft.com/office/drawing/2014/main" xmlns="" id="{7CEFDF4B-BF05-4737-83E6-4C25C460EFA7}"/>
              </a:ext>
            </a:extLst>
          </p:cNvPr>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0963" name="Slide Number Placeholder 3">
            <a:extLst>
              <a:ext uri="{FF2B5EF4-FFF2-40B4-BE49-F238E27FC236}">
                <a16:creationId xmlns:a16="http://schemas.microsoft.com/office/drawing/2014/main" xmlns="" id="{C0E4F959-791D-4D52-BDDA-2D08826237DA}"/>
              </a:ext>
            </a:extLst>
          </p:cNvPr>
          <p:cNvSpPr>
            <a:spLocks noGrp="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A12AE8A-079E-45DF-9ECA-3EAB0A0AF4E7}" type="slidenum">
              <a:rPr lang="en-GB" altLang="en-US" smtClean="0">
                <a:latin typeface="Calibri" panose="020F0502020204030204" pitchFamily="34" charset="0"/>
              </a:rPr>
              <a:pPr/>
              <a:t>18</a:t>
            </a:fld>
            <a:endParaRPr lang="en-GB"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Allow</a:t>
            </a:r>
            <a:r>
              <a:rPr lang="en-GB" baseline="0" dirty="0" smtClean="0"/>
              <a:t> students to read and think</a:t>
            </a:r>
            <a:endParaRPr lang="en-GB" dirty="0"/>
          </a:p>
        </p:txBody>
      </p:sp>
      <p:sp>
        <p:nvSpPr>
          <p:cNvPr id="4" name="Slide Number Placeholder 3"/>
          <p:cNvSpPr>
            <a:spLocks noGrp="1"/>
          </p:cNvSpPr>
          <p:nvPr>
            <p:ph type="sldNum" sz="quarter" idx="10"/>
          </p:nvPr>
        </p:nvSpPr>
        <p:spPr/>
        <p:txBody>
          <a:bodyPr/>
          <a:lstStyle/>
          <a:p>
            <a:fld id="{E36F7B34-9CE1-4313-98BF-F0516A542275}" type="slidenum">
              <a:rPr lang="en-GB" smtClean="0"/>
              <a:pPr/>
              <a:t>19</a:t>
            </a:fld>
            <a:endParaRPr lang="en-GB" dirty="0"/>
          </a:p>
        </p:txBody>
      </p:sp>
    </p:spTree>
    <p:extLst>
      <p:ext uri="{BB962C8B-B14F-4D97-AF65-F5344CB8AC3E}">
        <p14:creationId xmlns:p14="http://schemas.microsoft.com/office/powerpoint/2010/main" xmlns="" val="10524449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US" altLang="en-US" b="0" dirty="0" smtClean="0">
                <a:ea typeface="ＭＳ Ｐゴシック" panose="020B0600070205080204" pitchFamily="34" charset="-128"/>
              </a:rPr>
              <a:t>Story writing is where children usually start</a:t>
            </a:r>
            <a:endParaRPr lang="en-US" altLang="en-US" b="1" dirty="0" smtClean="0">
              <a:ea typeface="ＭＳ Ｐゴシック" panose="020B0600070205080204" pitchFamily="34" charset="-128"/>
            </a:endParaRPr>
          </a:p>
          <a:p>
            <a:endParaRPr lang="en-US" altLang="en-US" b="1" dirty="0" smtClean="0">
              <a:ea typeface="ＭＳ Ｐゴシック" panose="020B0600070205080204" pitchFamily="34" charset="-128"/>
            </a:endParaRPr>
          </a:p>
          <a:p>
            <a:r>
              <a:rPr lang="en-US" altLang="en-US" b="1" dirty="0" smtClean="0">
                <a:ea typeface="ＭＳ Ｐゴシック" panose="020B0600070205080204" pitchFamily="34" charset="-128"/>
              </a:rPr>
              <a:t>Activity</a:t>
            </a:r>
          </a:p>
          <a:p>
            <a:endParaRPr lang="en-US" altLang="en-US" b="1" baseline="0" dirty="0" smtClean="0">
              <a:ea typeface="ＭＳ Ｐゴシック" panose="020B0600070205080204" pitchFamily="34" charset="-128"/>
            </a:endParaRPr>
          </a:p>
          <a:p>
            <a:r>
              <a:rPr lang="en-US" altLang="en-US" b="0" baseline="0" dirty="0" smtClean="0">
                <a:ea typeface="ＭＳ Ｐゴシック" panose="020B0600070205080204" pitchFamily="34" charset="-128"/>
              </a:rPr>
              <a:t>Students to plot “The Three Bears” on one of the sheets</a:t>
            </a:r>
          </a:p>
          <a:p>
            <a:endParaRPr lang="en-US" altLang="en-US" baseline="0" dirty="0">
              <a:ea typeface="ＭＳ Ｐゴシック" panose="020B0600070205080204" pitchFamily="34" charset="-128"/>
            </a:endParaRPr>
          </a:p>
          <a:p>
            <a:r>
              <a:rPr lang="en-US" altLang="en-US" b="1" baseline="0" dirty="0">
                <a:ea typeface="ＭＳ Ｐゴシック" panose="020B0600070205080204" pitchFamily="34" charset="-128"/>
              </a:rPr>
              <a:t>Question</a:t>
            </a:r>
            <a:r>
              <a:rPr lang="en-US" altLang="en-US" baseline="0" dirty="0">
                <a:ea typeface="ＭＳ Ｐゴシック" panose="020B0600070205080204" pitchFamily="34" charset="-128"/>
              </a:rPr>
              <a:t>: are these templates easy to use? Is it easy to break stories down into these parts</a:t>
            </a:r>
            <a:r>
              <a:rPr lang="en-US" altLang="en-US" baseline="0" dirty="0" smtClean="0">
                <a:ea typeface="ＭＳ Ｐゴシック" panose="020B0600070205080204" pitchFamily="34" charset="-128"/>
              </a:rPr>
              <a:t>?</a:t>
            </a:r>
          </a:p>
          <a:p>
            <a:endParaRPr lang="en-US" altLang="en-US" baseline="0" dirty="0" smtClean="0">
              <a:ea typeface="ＭＳ Ｐゴシック" panose="020B0600070205080204" pitchFamily="34" charset="-128"/>
            </a:endParaRPr>
          </a:p>
          <a:p>
            <a:endParaRPr lang="en-US" altLang="en-US" baseline="0" dirty="0" smtClean="0">
              <a:ea typeface="ＭＳ Ｐゴシック" panose="020B0600070205080204" pitchFamily="34" charset="-128"/>
            </a:endParaRPr>
          </a:p>
          <a:p>
            <a:r>
              <a:rPr lang="en-US" altLang="en-US" baseline="0" dirty="0" smtClean="0">
                <a:ea typeface="ＭＳ Ｐゴシック" panose="020B0600070205080204" pitchFamily="34" charset="-128"/>
              </a:rPr>
              <a:t>Mention using videos as a stimulus for writing.</a:t>
            </a:r>
          </a:p>
          <a:p>
            <a:endParaRPr lang="en-US" altLang="en-US" baseline="0"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30724" name="Slide Number Placeholder 3"/>
          <p:cNvSpPr>
            <a:spLocks noGrp="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512335">
              <a:defRPr>
                <a:solidFill>
                  <a:schemeClr val="tx1"/>
                </a:solidFill>
                <a:latin typeface="Arial" panose="020B0604020202020204" pitchFamily="34" charset="0"/>
                <a:ea typeface="ＭＳ Ｐゴシック" panose="020B0600070205080204" pitchFamily="34" charset="-128"/>
              </a:defRPr>
            </a:lvl1pPr>
            <a:lvl2pPr marL="804606" indent="-309464" defTabSz="512335">
              <a:defRPr>
                <a:solidFill>
                  <a:schemeClr val="tx1"/>
                </a:solidFill>
                <a:latin typeface="Arial" panose="020B0604020202020204" pitchFamily="34" charset="0"/>
                <a:ea typeface="ＭＳ Ｐゴシック" panose="020B0600070205080204" pitchFamily="34" charset="-128"/>
              </a:defRPr>
            </a:lvl2pPr>
            <a:lvl3pPr marL="1237855" indent="-247572" defTabSz="512335">
              <a:defRPr>
                <a:solidFill>
                  <a:schemeClr val="tx1"/>
                </a:solidFill>
                <a:latin typeface="Arial" panose="020B0604020202020204" pitchFamily="34" charset="0"/>
                <a:ea typeface="ＭＳ Ｐゴシック" panose="020B0600070205080204" pitchFamily="34" charset="-128"/>
              </a:defRPr>
            </a:lvl3pPr>
            <a:lvl4pPr marL="1732998" indent="-247572" defTabSz="512335">
              <a:defRPr>
                <a:solidFill>
                  <a:schemeClr val="tx1"/>
                </a:solidFill>
                <a:latin typeface="Arial" panose="020B0604020202020204" pitchFamily="34" charset="0"/>
                <a:ea typeface="ＭＳ Ｐゴシック" panose="020B0600070205080204" pitchFamily="34" charset="-128"/>
              </a:defRPr>
            </a:lvl4pPr>
            <a:lvl5pPr marL="2228140" indent="-247572" defTabSz="512335">
              <a:defRPr>
                <a:solidFill>
                  <a:schemeClr val="tx1"/>
                </a:solidFill>
                <a:latin typeface="Arial" panose="020B0604020202020204" pitchFamily="34" charset="0"/>
                <a:ea typeface="ＭＳ Ｐゴシック" panose="020B0600070205080204" pitchFamily="34" charset="-128"/>
              </a:defRPr>
            </a:lvl5pPr>
            <a:lvl6pPr marL="2723283"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218425"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713568"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208710" indent="-247572" defTabSz="5123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4885DA5-CA20-47B6-A17E-280A127C440C}" type="slidenum">
              <a:rPr lang="en-GB" altLang="en-US" smtClean="0">
                <a:latin typeface="Calibri" panose="020F0502020204030204" pitchFamily="34" charset="0"/>
              </a:rPr>
              <a:pPr/>
              <a:t>20</a:t>
            </a:fld>
            <a:endParaRPr lang="en-GB" altLang="en-US" dirty="0">
              <a:latin typeface="Calibri" panose="020F0502020204030204" pitchFamily="34" charset="0"/>
            </a:endParaRPr>
          </a:p>
        </p:txBody>
      </p:sp>
    </p:spTree>
    <p:extLst>
      <p:ext uri="{BB962C8B-B14F-4D97-AF65-F5344CB8AC3E}">
        <p14:creationId xmlns:p14="http://schemas.microsoft.com/office/powerpoint/2010/main" xmlns="" val="38146860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with the Pie Corbett handout from last week</a:t>
            </a:r>
          </a:p>
          <a:p>
            <a:r>
              <a:rPr lang="en-GB" dirty="0"/>
              <a:t>This is actually easier to </a:t>
            </a:r>
            <a:r>
              <a:rPr lang="en-GB" dirty="0" smtClean="0"/>
              <a:t>follow</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21</a:t>
            </a:fld>
            <a:endParaRPr lang="en-GB" dirty="0"/>
          </a:p>
        </p:txBody>
      </p:sp>
    </p:spTree>
    <p:extLst>
      <p:ext uri="{BB962C8B-B14F-4D97-AF65-F5344CB8AC3E}">
        <p14:creationId xmlns:p14="http://schemas.microsoft.com/office/powerpoint/2010/main" xmlns="" val="1783500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300" b="1" dirty="0" smtClean="0">
                <a:latin typeface="Arial" panose="020B0604020202020204" pitchFamily="34" charset="0"/>
                <a:cs typeface="Arial" panose="020B0604020202020204" pitchFamily="34" charset="0"/>
              </a:rPr>
              <a:t>Build up your own subject knowledge. </a:t>
            </a:r>
            <a:r>
              <a:rPr lang="en-GB" sz="1300" dirty="0" smtClean="0">
                <a:latin typeface="Arial" panose="020B0604020202020204" pitchFamily="34" charset="0"/>
                <a:cs typeface="Arial" panose="020B0604020202020204" pitchFamily="34" charset="0"/>
              </a:rPr>
              <a:t>To teach grammar you need explicit as well as implicit knowledge, so that you are confident about using the correct terms and explaining these. Don’t just learn the next term you are teaching. It is important to be able to relate new learning to other features and the text as a whole. </a:t>
            </a:r>
          </a:p>
          <a:p>
            <a:pPr lvl="0"/>
            <a:r>
              <a:rPr lang="en-GB" sz="1300" b="1" dirty="0" smtClean="0">
                <a:latin typeface="Arial" panose="020B0604020202020204" pitchFamily="34" charset="0"/>
                <a:cs typeface="Arial" panose="020B0604020202020204" pitchFamily="34" charset="0"/>
              </a:rPr>
              <a:t>Give talk a high priority in your classroom. </a:t>
            </a:r>
            <a:r>
              <a:rPr lang="en-GB" sz="1300" dirty="0" smtClean="0">
                <a:latin typeface="Arial" panose="020B0604020202020204" pitchFamily="34" charset="0"/>
                <a:cs typeface="Arial" panose="020B0604020202020204" pitchFamily="34" charset="0"/>
              </a:rPr>
              <a:t>Children need to be able to select from a wardrobe of voices that includes Standard English.  </a:t>
            </a:r>
          </a:p>
          <a:p>
            <a:pPr lvl="0"/>
            <a:r>
              <a:rPr lang="en-GB" sz="1300" b="1" dirty="0" smtClean="0">
                <a:latin typeface="Arial" panose="020B0604020202020204" pitchFamily="34" charset="0"/>
                <a:cs typeface="Arial" panose="020B0604020202020204" pitchFamily="34" charset="0"/>
              </a:rPr>
              <a:t>Remember the purpose of teaching grammar</a:t>
            </a:r>
            <a:r>
              <a:rPr lang="en-GB" sz="1300" dirty="0" smtClean="0">
                <a:latin typeface="Arial" panose="020B0604020202020204" pitchFamily="34" charset="0"/>
                <a:cs typeface="Arial" panose="020B0604020202020204" pitchFamily="34" charset="0"/>
              </a:rPr>
              <a:t>. Grammar is not simply the naming of parts of speech or for teaching the rules of English. It needs to be strongly embedded in classroom talk, reading and writing. </a:t>
            </a:r>
          </a:p>
          <a:p>
            <a:pPr lvl="0"/>
            <a:r>
              <a:rPr lang="en-GB" sz="1300" b="1" dirty="0" smtClean="0">
                <a:latin typeface="Arial" panose="020B0604020202020204" pitchFamily="34" charset="0"/>
                <a:cs typeface="Arial" panose="020B0604020202020204" pitchFamily="34" charset="0"/>
              </a:rPr>
              <a:t>Teach grammar in context. </a:t>
            </a:r>
            <a:r>
              <a:rPr lang="en-GB" sz="1300" dirty="0" smtClean="0">
                <a:latin typeface="Arial" panose="020B0604020202020204" pitchFamily="34" charset="0"/>
                <a:cs typeface="Arial" panose="020B0604020202020204" pitchFamily="34" charset="0"/>
              </a:rPr>
              <a:t>By introducing children to grammatical features and language in context, you will be helping them to internalise these principles.</a:t>
            </a:r>
            <a:r>
              <a:rPr lang="en-GB" sz="1300" i="1" dirty="0" smtClean="0">
                <a:latin typeface="Arial" panose="020B0604020202020204" pitchFamily="34" charset="0"/>
                <a:cs typeface="Arial" panose="020B0604020202020204" pitchFamily="34" charset="0"/>
              </a:rPr>
              <a:t> </a:t>
            </a:r>
            <a:r>
              <a:rPr lang="en-GB" sz="1300" dirty="0" smtClean="0">
                <a:latin typeface="Arial" panose="020B0604020202020204" pitchFamily="34" charset="0"/>
                <a:cs typeface="Arial" panose="020B0604020202020204" pitchFamily="34" charset="0"/>
              </a:rPr>
              <a:t>Try not to go for the ready-made solution by using a worksheet in a book. It will make very little difference to children’s use of language and will be meaningless for those learners who are not yet able to think in abstract ways. </a:t>
            </a:r>
          </a:p>
          <a:p>
            <a:pPr lvl="0"/>
            <a:r>
              <a:rPr lang="en-GB" sz="1300" b="1" dirty="0" smtClean="0">
                <a:latin typeface="Arial" panose="020B0604020202020204" pitchFamily="34" charset="0"/>
                <a:cs typeface="Arial" panose="020B0604020202020204" pitchFamily="34" charset="0"/>
              </a:rPr>
              <a:t>Read aloud and discuss how authors use grammar</a:t>
            </a:r>
            <a:r>
              <a:rPr lang="en-GB" sz="1300" dirty="0" smtClean="0">
                <a:latin typeface="Arial" panose="020B0604020202020204" pitchFamily="34" charset="0"/>
                <a:cs typeface="Arial" panose="020B0604020202020204" pitchFamily="34" charset="0"/>
              </a:rPr>
              <a:t>. Children who read extensively and are read to will have a ‘toolbox’ of structures, patterns and rhythms to draw on. </a:t>
            </a:r>
          </a:p>
          <a:p>
            <a:pPr lvl="0"/>
            <a:r>
              <a:rPr lang="en-GB" sz="1300" b="1" dirty="0" smtClean="0">
                <a:latin typeface="Arial" panose="020B0604020202020204" pitchFamily="34" charset="0"/>
                <a:cs typeface="Arial" panose="020B0604020202020204" pitchFamily="34" charset="0"/>
              </a:rPr>
              <a:t>Be systematic</a:t>
            </a:r>
            <a:r>
              <a:rPr lang="en-GB" sz="1300" dirty="0" smtClean="0">
                <a:latin typeface="Arial" panose="020B0604020202020204" pitchFamily="34" charset="0"/>
                <a:cs typeface="Arial" panose="020B0604020202020204" pitchFamily="34" charset="0"/>
              </a:rPr>
              <a:t>. Make sure you know what the class you are working with have already learned and what they need to learn now. Link new learning with their prior knowledge.</a:t>
            </a:r>
          </a:p>
          <a:p>
            <a:pPr lvl="0"/>
            <a:r>
              <a:rPr lang="en-GB" sz="1300" b="1" dirty="0" smtClean="0">
                <a:latin typeface="Arial" panose="020B0604020202020204" pitchFamily="34" charset="0"/>
                <a:cs typeface="Arial" panose="020B0604020202020204" pitchFamily="34" charset="0"/>
              </a:rPr>
              <a:t>Make learning grammar fun. </a:t>
            </a:r>
            <a:r>
              <a:rPr lang="en-GB" sz="1300" dirty="0" smtClean="0">
                <a:latin typeface="Arial" panose="020B0604020202020204" pitchFamily="34" charset="0"/>
                <a:cs typeface="Arial" panose="020B0604020202020204" pitchFamily="34" charset="0"/>
              </a:rPr>
              <a:t>Teaching grammar can involve investigation, problem-solving and language play as part of developing children’s awareness of and interest in how language works. </a:t>
            </a:r>
          </a:p>
          <a:p>
            <a:endParaRPr lang="en-GB" dirty="0" smtClean="0"/>
          </a:p>
          <a:p>
            <a:endParaRPr lang="en-GB" dirty="0" smtClean="0"/>
          </a:p>
          <a:p>
            <a:endParaRPr lang="en-US"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22</a:t>
            </a:fld>
            <a:endParaRPr lang="en-GB" dirty="0"/>
          </a:p>
        </p:txBody>
      </p:sp>
    </p:spTree>
    <p:extLst>
      <p:ext uri="{BB962C8B-B14F-4D97-AF65-F5344CB8AC3E}">
        <p14:creationId xmlns:p14="http://schemas.microsoft.com/office/powerpoint/2010/main" xmlns="" val="32469117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xmlns="" id="{87FD9F33-3469-4152-B39B-8DBCCA089DFB}"/>
              </a:ext>
            </a:extLst>
          </p:cNvPr>
          <p:cNvSpPr>
            <a:spLocks noGrp="1" noRot="1" noChangeAspect="1" noTextEdit="1"/>
          </p:cNvSpPr>
          <p:nvPr>
            <p:ph type="sldImg"/>
          </p:nvPr>
        </p:nvSpPr>
        <p:spPr>
          <a:ln/>
        </p:spPr>
      </p:sp>
      <p:sp>
        <p:nvSpPr>
          <p:cNvPr id="43010" name="Notes Placeholder 2">
            <a:extLst>
              <a:ext uri="{FF2B5EF4-FFF2-40B4-BE49-F238E27FC236}">
                <a16:creationId xmlns:a16="http://schemas.microsoft.com/office/drawing/2014/main" xmlns="" id="{6159FDBE-D9CF-4ABD-8704-2B95336C9AE4}"/>
              </a:ext>
            </a:extLst>
          </p:cNvPr>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GB" altLang="en-US">
                <a:ea typeface="ＭＳ Ｐゴシック" panose="020B0600070205080204" pitchFamily="34" charset="-128"/>
              </a:rPr>
              <a:t>Drafting can overcome the problem the children have in trying to compose and transcribe at the same time</a:t>
            </a:r>
          </a:p>
        </p:txBody>
      </p:sp>
      <p:sp>
        <p:nvSpPr>
          <p:cNvPr id="43011" name="Slide Number Placeholder 3">
            <a:extLst>
              <a:ext uri="{FF2B5EF4-FFF2-40B4-BE49-F238E27FC236}">
                <a16:creationId xmlns:a16="http://schemas.microsoft.com/office/drawing/2014/main" xmlns="" id="{BF873235-EA76-411D-B6B7-694F607923BA}"/>
              </a:ext>
            </a:extLst>
          </p:cNvPr>
          <p:cNvSpPr>
            <a:spLocks noGrp="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411A250-BA3C-4E79-99CA-9A096D79D681}" type="slidenum">
              <a:rPr lang="en-GB" altLang="en-US" smtClean="0">
                <a:latin typeface="Calibri" panose="020F0502020204030204" pitchFamily="34" charset="0"/>
              </a:rPr>
              <a:pPr/>
              <a:t>23</a:t>
            </a:fld>
            <a:endParaRPr lang="en-GB" altLang="en-US">
              <a:latin typeface="Calibri" panose="020F050202020403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xmlns="" id="{942C4F38-E379-4771-AA54-CDE15F73ABE8}"/>
              </a:ext>
            </a:extLst>
          </p:cNvPr>
          <p:cNvSpPr>
            <a:spLocks noGrp="1" noRot="1" noChangeAspect="1" noTextEdit="1"/>
          </p:cNvSpPr>
          <p:nvPr>
            <p:ph type="sldImg"/>
          </p:nvPr>
        </p:nvSpPr>
        <p:spPr>
          <a:ln/>
        </p:spPr>
      </p:sp>
      <p:sp>
        <p:nvSpPr>
          <p:cNvPr id="48130" name="Notes Placeholder 2">
            <a:extLst>
              <a:ext uri="{FF2B5EF4-FFF2-40B4-BE49-F238E27FC236}">
                <a16:creationId xmlns:a16="http://schemas.microsoft.com/office/drawing/2014/main" xmlns="" id="{83F5F7AF-3B90-46FA-9A0D-E1F7D00D0128}"/>
              </a:ext>
            </a:extLst>
          </p:cNvPr>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spcBef>
                <a:spcPct val="0"/>
              </a:spcBef>
            </a:pPr>
            <a:endParaRPr lang="en-GB" altLang="en-US">
              <a:latin typeface="Comic Sans MS" panose="030F0702030302020204" pitchFamily="66" charset="0"/>
              <a:ea typeface="ＭＳ Ｐゴシック" panose="020B0600070205080204" pitchFamily="34" charset="-128"/>
            </a:endParaRPr>
          </a:p>
          <a:p>
            <a:endParaRPr lang="en-GB" altLang="en-US">
              <a:ea typeface="ＭＳ Ｐゴシック" panose="020B0600070205080204" pitchFamily="34" charset="-128"/>
            </a:endParaRPr>
          </a:p>
        </p:txBody>
      </p:sp>
      <p:sp>
        <p:nvSpPr>
          <p:cNvPr id="48131" name="Slide Number Placeholder 3">
            <a:extLst>
              <a:ext uri="{FF2B5EF4-FFF2-40B4-BE49-F238E27FC236}">
                <a16:creationId xmlns:a16="http://schemas.microsoft.com/office/drawing/2014/main" xmlns="" id="{AF3C0B52-EF31-46EE-ABD9-11E848791037}"/>
              </a:ext>
            </a:extLst>
          </p:cNvPr>
          <p:cNvSpPr>
            <a:spLocks noGrp="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D15AD74-F373-4D78-A85C-CA43F3C1F86E}" type="slidenum">
              <a:rPr lang="en-GB" altLang="en-US" smtClean="0">
                <a:latin typeface="Calibri" panose="020F0502020204030204" pitchFamily="34" charset="0"/>
              </a:rPr>
              <a:pPr/>
              <a:t>24</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FFDB943E-0CAA-4E45-A591-026FDC424466}"/>
              </a:ext>
            </a:extLst>
          </p:cNvPr>
          <p:cNvSpPr>
            <a:spLocks noGrp="1"/>
          </p:cNvSpPr>
          <p:nvPr>
            <p:ph type="dt" sz="half" idx="10"/>
          </p:nvPr>
        </p:nvSpPr>
        <p:spPr>
          <a:xfrm>
            <a:off x="395288" y="6524625"/>
            <a:ext cx="971550" cy="219075"/>
          </a:xfrm>
        </p:spPr>
        <p:txBody>
          <a:bodyPr/>
          <a:lstStyle>
            <a:lvl1pPr>
              <a:defRPr/>
            </a:lvl1pPr>
          </a:lstStyle>
          <a:p>
            <a:pPr>
              <a:defRPr/>
            </a:pPr>
            <a:fld id="{71898CBC-D223-436C-945E-0A8BE3AD61D6}" type="datetime1">
              <a:rPr lang="en-GB" altLang="en-US"/>
              <a:pPr>
                <a:defRPr/>
              </a:pPr>
              <a:t>13/02/2019</a:t>
            </a:fld>
            <a:endParaRPr lang="en-GB" altLang="en-US" dirty="0"/>
          </a:p>
        </p:txBody>
      </p:sp>
      <p:sp>
        <p:nvSpPr>
          <p:cNvPr id="5" name="Footer Placeholder 4">
            <a:extLst>
              <a:ext uri="{FF2B5EF4-FFF2-40B4-BE49-F238E27FC236}">
                <a16:creationId xmlns:a16="http://schemas.microsoft.com/office/drawing/2014/main" xmlns="" id="{29471C01-F467-4495-B870-EEEFD2CB1F31}"/>
              </a:ext>
            </a:extLst>
          </p:cNvPr>
          <p:cNvSpPr>
            <a:spLocks noGrp="1"/>
          </p:cNvSpPr>
          <p:nvPr>
            <p:ph type="ftr" sz="quarter" idx="11"/>
          </p:nvPr>
        </p:nvSpPr>
        <p:spPr>
          <a:xfrm>
            <a:off x="4140200" y="6381750"/>
            <a:ext cx="2895600" cy="365125"/>
          </a:xfrm>
          <a:prstGeom prst="rect">
            <a:avLst/>
          </a:prstGeom>
        </p:spPr>
        <p:txBody>
          <a:bodyPr/>
          <a:lstStyle>
            <a:lvl1pPr eaLnBrk="1" hangingPunct="1">
              <a:defRPr>
                <a:latin typeface="Arial" charset="0"/>
                <a:ea typeface="+mn-ea"/>
              </a:defRPr>
            </a:lvl1pPr>
          </a:lstStyle>
          <a:p>
            <a:pPr>
              <a:defRPr/>
            </a:pPr>
            <a:endParaRPr lang="en-GB" altLang="en-US"/>
          </a:p>
        </p:txBody>
      </p:sp>
      <p:sp>
        <p:nvSpPr>
          <p:cNvPr id="6" name="Slide Number Placeholder 5">
            <a:extLst>
              <a:ext uri="{FF2B5EF4-FFF2-40B4-BE49-F238E27FC236}">
                <a16:creationId xmlns:a16="http://schemas.microsoft.com/office/drawing/2014/main" xmlns="" id="{782B3E2C-F876-414D-94D9-A6C660491653}"/>
              </a:ext>
            </a:extLst>
          </p:cNvPr>
          <p:cNvSpPr>
            <a:spLocks noGrp="1"/>
          </p:cNvSpPr>
          <p:nvPr>
            <p:ph type="sldNum" sz="quarter" idx="12"/>
          </p:nvPr>
        </p:nvSpPr>
        <p:spPr/>
        <p:txBody>
          <a:bodyPr/>
          <a:lstStyle>
            <a:lvl1pPr>
              <a:defRPr/>
            </a:lvl1pPr>
          </a:lstStyle>
          <a:p>
            <a:pPr>
              <a:defRPr/>
            </a:pPr>
            <a:fld id="{1E6F2B24-53B5-4858-B0C6-67F28B8ECE44}" type="slidenum">
              <a:rPr lang="en-GB" altLang="en-US"/>
              <a:pPr>
                <a:defRPr/>
              </a:pPr>
              <a:t>‹#›</a:t>
            </a:fld>
            <a:endParaRPr lang="en-GB" altLang="en-US" dirty="0"/>
          </a:p>
        </p:txBody>
      </p:sp>
    </p:spTree>
    <p:extLst>
      <p:ext uri="{BB962C8B-B14F-4D97-AF65-F5344CB8AC3E}">
        <p14:creationId xmlns:p14="http://schemas.microsoft.com/office/powerpoint/2010/main" xmlns="" val="3438158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2AD2893F-9EDD-49EA-AA62-E320450E69DE}"/>
              </a:ext>
            </a:extLst>
          </p:cNvPr>
          <p:cNvSpPr>
            <a:spLocks noGrp="1"/>
          </p:cNvSpPr>
          <p:nvPr>
            <p:ph type="dt" sz="half" idx="10"/>
          </p:nvPr>
        </p:nvSpPr>
        <p:spPr/>
        <p:txBody>
          <a:bodyPr/>
          <a:lstStyle>
            <a:lvl1pPr>
              <a:defRPr/>
            </a:lvl1pPr>
          </a:lstStyle>
          <a:p>
            <a:pPr>
              <a:defRPr/>
            </a:pPr>
            <a:fld id="{5AE15759-00D1-4A11-B6F0-33F6C34D8432}" type="datetime1">
              <a:rPr lang="en-GB" altLang="en-US"/>
              <a:pPr>
                <a:defRPr/>
              </a:pPr>
              <a:t>13/02/2019</a:t>
            </a:fld>
            <a:endParaRPr lang="en-GB" altLang="en-US" dirty="0"/>
          </a:p>
        </p:txBody>
      </p:sp>
      <p:sp>
        <p:nvSpPr>
          <p:cNvPr id="5" name="Footer Placeholder 4">
            <a:extLst>
              <a:ext uri="{FF2B5EF4-FFF2-40B4-BE49-F238E27FC236}">
                <a16:creationId xmlns:a16="http://schemas.microsoft.com/office/drawing/2014/main" xmlns="" id="{A2D72800-B5F3-4FA1-B4F6-29380EE40910}"/>
              </a:ext>
            </a:extLst>
          </p:cNvPr>
          <p:cNvSpPr>
            <a:spLocks noGrp="1"/>
          </p:cNvSpPr>
          <p:nvPr>
            <p:ph type="ftr" sz="quarter" idx="11"/>
          </p:nvPr>
        </p:nvSpPr>
        <p:spPr>
          <a:xfrm>
            <a:off x="3132138" y="6461125"/>
            <a:ext cx="2895600" cy="365125"/>
          </a:xfrm>
          <a:prstGeom prst="rect">
            <a:avLst/>
          </a:prstGeom>
        </p:spPr>
        <p:txBody>
          <a:bodyPr/>
          <a:lstStyle>
            <a:lvl1pPr eaLnBrk="1" hangingPunct="1">
              <a:defRPr>
                <a:latin typeface="Arial" charset="0"/>
                <a:ea typeface="+mn-ea"/>
              </a:defRPr>
            </a:lvl1pPr>
          </a:lstStyle>
          <a:p>
            <a:pPr>
              <a:defRPr/>
            </a:pPr>
            <a:endParaRPr lang="en-GB" altLang="en-US"/>
          </a:p>
        </p:txBody>
      </p:sp>
      <p:sp>
        <p:nvSpPr>
          <p:cNvPr id="6" name="Slide Number Placeholder 5">
            <a:extLst>
              <a:ext uri="{FF2B5EF4-FFF2-40B4-BE49-F238E27FC236}">
                <a16:creationId xmlns:a16="http://schemas.microsoft.com/office/drawing/2014/main" xmlns="" id="{2463CC8F-E270-4C93-B8BB-1F5FD3D355E0}"/>
              </a:ext>
            </a:extLst>
          </p:cNvPr>
          <p:cNvSpPr>
            <a:spLocks noGrp="1"/>
          </p:cNvSpPr>
          <p:nvPr>
            <p:ph type="sldNum" sz="quarter" idx="12"/>
          </p:nvPr>
        </p:nvSpPr>
        <p:spPr/>
        <p:txBody>
          <a:bodyPr/>
          <a:lstStyle>
            <a:lvl1pPr>
              <a:defRPr/>
            </a:lvl1pPr>
          </a:lstStyle>
          <a:p>
            <a:pPr>
              <a:defRPr/>
            </a:pPr>
            <a:fld id="{A2D19CFA-4CFE-4EC2-AD6B-E7099CC1C206}" type="slidenum">
              <a:rPr lang="en-GB" altLang="en-US"/>
              <a:pPr>
                <a:defRPr/>
              </a:pPr>
              <a:t>‹#›</a:t>
            </a:fld>
            <a:endParaRPr lang="en-GB" altLang="en-US" dirty="0"/>
          </a:p>
        </p:txBody>
      </p:sp>
    </p:spTree>
    <p:extLst>
      <p:ext uri="{BB962C8B-B14F-4D97-AF65-F5344CB8AC3E}">
        <p14:creationId xmlns:p14="http://schemas.microsoft.com/office/powerpoint/2010/main" xmlns="" val="174687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E421D802-1D5C-40A9-9370-03E12FA2D277}"/>
              </a:ext>
            </a:extLst>
          </p:cNvPr>
          <p:cNvSpPr>
            <a:spLocks noGrp="1"/>
          </p:cNvSpPr>
          <p:nvPr>
            <p:ph type="dt" sz="half" idx="10"/>
          </p:nvPr>
        </p:nvSpPr>
        <p:spPr/>
        <p:txBody>
          <a:bodyPr/>
          <a:lstStyle>
            <a:lvl1pPr>
              <a:defRPr/>
            </a:lvl1pPr>
          </a:lstStyle>
          <a:p>
            <a:pPr>
              <a:defRPr/>
            </a:pPr>
            <a:fld id="{32F92754-6E1C-4315-85A9-DF2B1B3B8B81}" type="datetime1">
              <a:rPr lang="en-GB" altLang="en-US"/>
              <a:pPr>
                <a:defRPr/>
              </a:pPr>
              <a:t>13/02/2019</a:t>
            </a:fld>
            <a:endParaRPr lang="en-GB" altLang="en-US" dirty="0"/>
          </a:p>
        </p:txBody>
      </p:sp>
      <p:sp>
        <p:nvSpPr>
          <p:cNvPr id="5" name="Slide Number Placeholder 5">
            <a:extLst>
              <a:ext uri="{FF2B5EF4-FFF2-40B4-BE49-F238E27FC236}">
                <a16:creationId xmlns:a16="http://schemas.microsoft.com/office/drawing/2014/main" xmlns="" id="{18FD232B-0BE2-4A9E-8AD9-F7CC9A8F6EFF}"/>
              </a:ext>
            </a:extLst>
          </p:cNvPr>
          <p:cNvSpPr>
            <a:spLocks noGrp="1"/>
          </p:cNvSpPr>
          <p:nvPr>
            <p:ph type="sldNum" sz="quarter" idx="11"/>
          </p:nvPr>
        </p:nvSpPr>
        <p:spPr/>
        <p:txBody>
          <a:bodyPr/>
          <a:lstStyle>
            <a:lvl1pPr>
              <a:defRPr/>
            </a:lvl1pPr>
          </a:lstStyle>
          <a:p>
            <a:pPr>
              <a:defRPr/>
            </a:pPr>
            <a:fld id="{F0794EB2-199B-497B-8346-FCFB2F419989}" type="slidenum">
              <a:rPr lang="en-GB" altLang="en-US"/>
              <a:pPr>
                <a:defRPr/>
              </a:pPr>
              <a:t>‹#›</a:t>
            </a:fld>
            <a:endParaRPr lang="en-GB" altLang="en-US" dirty="0"/>
          </a:p>
        </p:txBody>
      </p:sp>
    </p:spTree>
    <p:extLst>
      <p:ext uri="{BB962C8B-B14F-4D97-AF65-F5344CB8AC3E}">
        <p14:creationId xmlns:p14="http://schemas.microsoft.com/office/powerpoint/2010/main" xmlns="" val="1399636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1BC4E594-F775-4CDF-8C9B-393D7CA3E0FE}"/>
              </a:ext>
            </a:extLst>
          </p:cNvPr>
          <p:cNvSpPr>
            <a:spLocks noGrp="1"/>
          </p:cNvSpPr>
          <p:nvPr>
            <p:ph type="dt" sz="half" idx="10"/>
          </p:nvPr>
        </p:nvSpPr>
        <p:spPr/>
        <p:txBody>
          <a:bodyPr/>
          <a:lstStyle>
            <a:lvl1pPr>
              <a:defRPr/>
            </a:lvl1pPr>
          </a:lstStyle>
          <a:p>
            <a:pPr>
              <a:defRPr/>
            </a:pPr>
            <a:fld id="{FD1C2636-DC69-41C9-92A8-A4D44779A59B}" type="datetime1">
              <a:rPr lang="en-GB" altLang="en-US"/>
              <a:pPr>
                <a:defRPr/>
              </a:pPr>
              <a:t>13/02/2019</a:t>
            </a:fld>
            <a:endParaRPr lang="en-GB" altLang="en-US" dirty="0"/>
          </a:p>
        </p:txBody>
      </p:sp>
      <p:sp>
        <p:nvSpPr>
          <p:cNvPr id="6" name="Slide Number Placeholder 5">
            <a:extLst>
              <a:ext uri="{FF2B5EF4-FFF2-40B4-BE49-F238E27FC236}">
                <a16:creationId xmlns:a16="http://schemas.microsoft.com/office/drawing/2014/main" xmlns="" id="{2CD75064-43B1-4A44-B61C-CD96C54EE2E2}"/>
              </a:ext>
            </a:extLst>
          </p:cNvPr>
          <p:cNvSpPr>
            <a:spLocks noGrp="1"/>
          </p:cNvSpPr>
          <p:nvPr>
            <p:ph type="sldNum" sz="quarter" idx="11"/>
          </p:nvPr>
        </p:nvSpPr>
        <p:spPr/>
        <p:txBody>
          <a:bodyPr/>
          <a:lstStyle>
            <a:lvl1pPr>
              <a:defRPr/>
            </a:lvl1pPr>
          </a:lstStyle>
          <a:p>
            <a:pPr>
              <a:defRPr/>
            </a:pPr>
            <a:fld id="{F996FC43-323A-4C59-B26D-C55AA95C1162}" type="slidenum">
              <a:rPr lang="en-GB" altLang="en-US"/>
              <a:pPr>
                <a:defRPr/>
              </a:pPr>
              <a:t>‹#›</a:t>
            </a:fld>
            <a:endParaRPr lang="en-GB" altLang="en-US" dirty="0"/>
          </a:p>
        </p:txBody>
      </p:sp>
    </p:spTree>
    <p:extLst>
      <p:ext uri="{BB962C8B-B14F-4D97-AF65-F5344CB8AC3E}">
        <p14:creationId xmlns:p14="http://schemas.microsoft.com/office/powerpoint/2010/main" xmlns="" val="4243707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BEB97A75-4EF1-4354-89E8-44BC125243FF}"/>
              </a:ext>
            </a:extLst>
          </p:cNvPr>
          <p:cNvSpPr>
            <a:spLocks noGrp="1"/>
          </p:cNvSpPr>
          <p:nvPr>
            <p:ph type="dt" sz="half" idx="10"/>
          </p:nvPr>
        </p:nvSpPr>
        <p:spPr/>
        <p:txBody>
          <a:bodyPr/>
          <a:lstStyle>
            <a:lvl1pPr>
              <a:defRPr/>
            </a:lvl1pPr>
          </a:lstStyle>
          <a:p>
            <a:pPr>
              <a:defRPr/>
            </a:pPr>
            <a:fld id="{306C5ED5-B195-4B15-85B7-A64FCAD3E492}" type="datetime1">
              <a:rPr lang="en-GB" altLang="en-US"/>
              <a:pPr>
                <a:defRPr/>
              </a:pPr>
              <a:t>13/02/2019</a:t>
            </a:fld>
            <a:endParaRPr lang="en-GB" altLang="en-US" dirty="0"/>
          </a:p>
        </p:txBody>
      </p:sp>
      <p:sp>
        <p:nvSpPr>
          <p:cNvPr id="8" name="Slide Number Placeholder 5">
            <a:extLst>
              <a:ext uri="{FF2B5EF4-FFF2-40B4-BE49-F238E27FC236}">
                <a16:creationId xmlns:a16="http://schemas.microsoft.com/office/drawing/2014/main" xmlns="" id="{68C96FDD-5DEF-4C11-977D-1724EF2321E4}"/>
              </a:ext>
            </a:extLst>
          </p:cNvPr>
          <p:cNvSpPr>
            <a:spLocks noGrp="1"/>
          </p:cNvSpPr>
          <p:nvPr>
            <p:ph type="sldNum" sz="quarter" idx="11"/>
          </p:nvPr>
        </p:nvSpPr>
        <p:spPr/>
        <p:txBody>
          <a:bodyPr/>
          <a:lstStyle>
            <a:lvl1pPr>
              <a:defRPr/>
            </a:lvl1pPr>
          </a:lstStyle>
          <a:p>
            <a:pPr>
              <a:defRPr/>
            </a:pPr>
            <a:fld id="{B6339135-474D-4969-9872-211377705748}" type="slidenum">
              <a:rPr lang="en-GB" altLang="en-US"/>
              <a:pPr>
                <a:defRPr/>
              </a:pPr>
              <a:t>‹#›</a:t>
            </a:fld>
            <a:endParaRPr lang="en-GB" altLang="en-US" dirty="0"/>
          </a:p>
        </p:txBody>
      </p:sp>
    </p:spTree>
    <p:extLst>
      <p:ext uri="{BB962C8B-B14F-4D97-AF65-F5344CB8AC3E}">
        <p14:creationId xmlns:p14="http://schemas.microsoft.com/office/powerpoint/2010/main" xmlns="" val="4261359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B76884B3-B096-4A30-83C1-FEAA1F0AA317}"/>
              </a:ext>
            </a:extLst>
          </p:cNvPr>
          <p:cNvSpPr>
            <a:spLocks noGrp="1"/>
          </p:cNvSpPr>
          <p:nvPr>
            <p:ph type="dt" sz="half" idx="10"/>
          </p:nvPr>
        </p:nvSpPr>
        <p:spPr/>
        <p:txBody>
          <a:bodyPr/>
          <a:lstStyle>
            <a:lvl1pPr>
              <a:defRPr/>
            </a:lvl1pPr>
          </a:lstStyle>
          <a:p>
            <a:pPr>
              <a:defRPr/>
            </a:pPr>
            <a:fld id="{E0E4EF93-D40E-4396-80DA-DD7B2CCD3CBE}" type="datetime1">
              <a:rPr lang="en-GB" altLang="en-US"/>
              <a:pPr>
                <a:defRPr/>
              </a:pPr>
              <a:t>13/02/2019</a:t>
            </a:fld>
            <a:endParaRPr lang="en-GB" altLang="en-US" dirty="0"/>
          </a:p>
        </p:txBody>
      </p:sp>
      <p:sp>
        <p:nvSpPr>
          <p:cNvPr id="4" name="Slide Number Placeholder 5">
            <a:extLst>
              <a:ext uri="{FF2B5EF4-FFF2-40B4-BE49-F238E27FC236}">
                <a16:creationId xmlns:a16="http://schemas.microsoft.com/office/drawing/2014/main" xmlns="" id="{DA519341-35CC-474D-BD19-DE5CAB78B6EE}"/>
              </a:ext>
            </a:extLst>
          </p:cNvPr>
          <p:cNvSpPr>
            <a:spLocks noGrp="1"/>
          </p:cNvSpPr>
          <p:nvPr>
            <p:ph type="sldNum" sz="quarter" idx="11"/>
          </p:nvPr>
        </p:nvSpPr>
        <p:spPr/>
        <p:txBody>
          <a:bodyPr/>
          <a:lstStyle>
            <a:lvl1pPr>
              <a:defRPr/>
            </a:lvl1pPr>
          </a:lstStyle>
          <a:p>
            <a:pPr>
              <a:defRPr/>
            </a:pPr>
            <a:fld id="{A7EE29FE-DEA5-4E55-9B3D-9126E9CDF7AF}" type="slidenum">
              <a:rPr lang="en-GB" altLang="en-US"/>
              <a:pPr>
                <a:defRPr/>
              </a:pPr>
              <a:t>‹#›</a:t>
            </a:fld>
            <a:endParaRPr lang="en-GB" altLang="en-US" dirty="0"/>
          </a:p>
        </p:txBody>
      </p:sp>
    </p:spTree>
    <p:extLst>
      <p:ext uri="{BB962C8B-B14F-4D97-AF65-F5344CB8AC3E}">
        <p14:creationId xmlns:p14="http://schemas.microsoft.com/office/powerpoint/2010/main" xmlns="" val="2291005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49CD53E2-2468-4493-84A6-EB8CCB084B2B}"/>
              </a:ext>
            </a:extLst>
          </p:cNvPr>
          <p:cNvSpPr>
            <a:spLocks noGrp="1"/>
          </p:cNvSpPr>
          <p:nvPr>
            <p:ph type="dt" sz="half" idx="10"/>
          </p:nvPr>
        </p:nvSpPr>
        <p:spPr/>
        <p:txBody>
          <a:bodyPr/>
          <a:lstStyle>
            <a:lvl1pPr>
              <a:defRPr/>
            </a:lvl1pPr>
          </a:lstStyle>
          <a:p>
            <a:pPr>
              <a:defRPr/>
            </a:pPr>
            <a:fld id="{22EE9BC5-C5AA-4F77-B480-AF3F9906930B}" type="datetime1">
              <a:rPr lang="en-GB" altLang="en-US"/>
              <a:pPr>
                <a:defRPr/>
              </a:pPr>
              <a:t>13/02/2019</a:t>
            </a:fld>
            <a:endParaRPr lang="en-GB" altLang="en-US" dirty="0"/>
          </a:p>
        </p:txBody>
      </p:sp>
      <p:sp>
        <p:nvSpPr>
          <p:cNvPr id="3" name="Slide Number Placeholder 5">
            <a:extLst>
              <a:ext uri="{FF2B5EF4-FFF2-40B4-BE49-F238E27FC236}">
                <a16:creationId xmlns:a16="http://schemas.microsoft.com/office/drawing/2014/main" xmlns="" id="{296173B2-F81E-4B84-BD91-8EE88E31590B}"/>
              </a:ext>
            </a:extLst>
          </p:cNvPr>
          <p:cNvSpPr>
            <a:spLocks noGrp="1"/>
          </p:cNvSpPr>
          <p:nvPr>
            <p:ph type="sldNum" sz="quarter" idx="11"/>
          </p:nvPr>
        </p:nvSpPr>
        <p:spPr/>
        <p:txBody>
          <a:bodyPr/>
          <a:lstStyle>
            <a:lvl1pPr>
              <a:defRPr/>
            </a:lvl1pPr>
          </a:lstStyle>
          <a:p>
            <a:pPr>
              <a:defRPr/>
            </a:pPr>
            <a:fld id="{71459104-5F0F-474D-8DDB-CC723A38189B}" type="slidenum">
              <a:rPr lang="en-GB" altLang="en-US"/>
              <a:pPr>
                <a:defRPr/>
              </a:pPr>
              <a:t>‹#›</a:t>
            </a:fld>
            <a:endParaRPr lang="en-GB" altLang="en-US" dirty="0"/>
          </a:p>
        </p:txBody>
      </p:sp>
    </p:spTree>
    <p:extLst>
      <p:ext uri="{BB962C8B-B14F-4D97-AF65-F5344CB8AC3E}">
        <p14:creationId xmlns:p14="http://schemas.microsoft.com/office/powerpoint/2010/main" xmlns="" val="2013692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xmlns="" id="{D6F984B7-F0FB-42DE-85CE-0D47AE105F93}"/>
              </a:ext>
            </a:extLst>
          </p:cNvPr>
          <p:cNvSpPr>
            <a:spLocks noGrp="1"/>
          </p:cNvSpPr>
          <p:nvPr>
            <p:ph type="dt" sz="half" idx="10"/>
          </p:nvPr>
        </p:nvSpPr>
        <p:spPr/>
        <p:txBody>
          <a:bodyPr/>
          <a:lstStyle>
            <a:lvl1pPr>
              <a:defRPr/>
            </a:lvl1pPr>
          </a:lstStyle>
          <a:p>
            <a:pPr>
              <a:defRPr/>
            </a:pPr>
            <a:fld id="{C54AD5FF-12EE-4075-859A-14D7780A3F83}" type="datetime1">
              <a:rPr lang="en-GB" altLang="en-US"/>
              <a:pPr>
                <a:defRPr/>
              </a:pPr>
              <a:t>13/02/2019</a:t>
            </a:fld>
            <a:endParaRPr lang="en-GB" altLang="en-US" dirty="0"/>
          </a:p>
        </p:txBody>
      </p:sp>
      <p:sp>
        <p:nvSpPr>
          <p:cNvPr id="6" name="Slide Number Placeholder 5">
            <a:extLst>
              <a:ext uri="{FF2B5EF4-FFF2-40B4-BE49-F238E27FC236}">
                <a16:creationId xmlns:a16="http://schemas.microsoft.com/office/drawing/2014/main" xmlns="" id="{4068D6BB-0D24-4275-9B06-5040BD26E25C}"/>
              </a:ext>
            </a:extLst>
          </p:cNvPr>
          <p:cNvSpPr>
            <a:spLocks noGrp="1"/>
          </p:cNvSpPr>
          <p:nvPr>
            <p:ph type="sldNum" sz="quarter" idx="11"/>
          </p:nvPr>
        </p:nvSpPr>
        <p:spPr/>
        <p:txBody>
          <a:bodyPr/>
          <a:lstStyle>
            <a:lvl1pPr>
              <a:defRPr/>
            </a:lvl1pPr>
          </a:lstStyle>
          <a:p>
            <a:pPr>
              <a:defRPr/>
            </a:pPr>
            <a:fld id="{9560E853-87D7-469D-8178-E0063A9488D0}" type="slidenum">
              <a:rPr lang="en-GB" altLang="en-US"/>
              <a:pPr>
                <a:defRPr/>
              </a:pPr>
              <a:t>‹#›</a:t>
            </a:fld>
            <a:endParaRPr lang="en-GB" altLang="en-US" dirty="0"/>
          </a:p>
        </p:txBody>
      </p:sp>
    </p:spTree>
    <p:extLst>
      <p:ext uri="{BB962C8B-B14F-4D97-AF65-F5344CB8AC3E}">
        <p14:creationId xmlns:p14="http://schemas.microsoft.com/office/powerpoint/2010/main" xmlns="" val="2337804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xmlns="" id="{71FB136F-3DB8-48AF-A941-24FBD275E442}"/>
              </a:ext>
            </a:extLst>
          </p:cNvPr>
          <p:cNvSpPr>
            <a:spLocks noGrp="1"/>
          </p:cNvSpPr>
          <p:nvPr>
            <p:ph type="dt" sz="half" idx="10"/>
          </p:nvPr>
        </p:nvSpPr>
        <p:spPr/>
        <p:txBody>
          <a:bodyPr/>
          <a:lstStyle>
            <a:lvl1pPr>
              <a:defRPr/>
            </a:lvl1pPr>
          </a:lstStyle>
          <a:p>
            <a:pPr>
              <a:defRPr/>
            </a:pPr>
            <a:fld id="{2B91E1E5-45E4-493E-BBB8-38EF310D9A07}" type="datetime1">
              <a:rPr lang="en-GB" altLang="en-US"/>
              <a:pPr>
                <a:defRPr/>
              </a:pPr>
              <a:t>13/02/2019</a:t>
            </a:fld>
            <a:endParaRPr lang="en-GB" altLang="en-US" dirty="0"/>
          </a:p>
        </p:txBody>
      </p:sp>
      <p:sp>
        <p:nvSpPr>
          <p:cNvPr id="6" name="Slide Number Placeholder 5">
            <a:extLst>
              <a:ext uri="{FF2B5EF4-FFF2-40B4-BE49-F238E27FC236}">
                <a16:creationId xmlns:a16="http://schemas.microsoft.com/office/drawing/2014/main" xmlns="" id="{65422C6E-E1AF-4815-888A-578F8B02558F}"/>
              </a:ext>
            </a:extLst>
          </p:cNvPr>
          <p:cNvSpPr>
            <a:spLocks noGrp="1"/>
          </p:cNvSpPr>
          <p:nvPr>
            <p:ph type="sldNum" sz="quarter" idx="11"/>
          </p:nvPr>
        </p:nvSpPr>
        <p:spPr/>
        <p:txBody>
          <a:bodyPr/>
          <a:lstStyle>
            <a:lvl1pPr>
              <a:defRPr/>
            </a:lvl1pPr>
          </a:lstStyle>
          <a:p>
            <a:pPr>
              <a:defRPr/>
            </a:pPr>
            <a:fld id="{8A7FA007-A5B8-4745-8D36-8A48D2456FE3}" type="slidenum">
              <a:rPr lang="en-GB" altLang="en-US"/>
              <a:pPr>
                <a:defRPr/>
              </a:pPr>
              <a:t>‹#›</a:t>
            </a:fld>
            <a:endParaRPr lang="en-GB" altLang="en-US" dirty="0"/>
          </a:p>
        </p:txBody>
      </p:sp>
    </p:spTree>
    <p:extLst>
      <p:ext uri="{BB962C8B-B14F-4D97-AF65-F5344CB8AC3E}">
        <p14:creationId xmlns:p14="http://schemas.microsoft.com/office/powerpoint/2010/main" xmlns="" val="4189918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5B4F9402-DAC3-4133-8938-E9663D06DD7F}"/>
              </a:ext>
            </a:extLst>
          </p:cNvPr>
          <p:cNvSpPr>
            <a:spLocks noGrp="1"/>
          </p:cNvSpPr>
          <p:nvPr>
            <p:ph type="dt" sz="half" idx="10"/>
          </p:nvPr>
        </p:nvSpPr>
        <p:spPr/>
        <p:txBody>
          <a:bodyPr/>
          <a:lstStyle>
            <a:lvl1pPr>
              <a:defRPr/>
            </a:lvl1pPr>
          </a:lstStyle>
          <a:p>
            <a:pPr>
              <a:defRPr/>
            </a:pPr>
            <a:fld id="{C6CB0CF1-6CFB-4F6B-BFBB-AC059E1AE46D}" type="datetime1">
              <a:rPr lang="en-GB" altLang="en-US"/>
              <a:pPr>
                <a:defRPr/>
              </a:pPr>
              <a:t>13/02/2019</a:t>
            </a:fld>
            <a:endParaRPr lang="en-GB" altLang="en-US" dirty="0"/>
          </a:p>
        </p:txBody>
      </p:sp>
      <p:sp>
        <p:nvSpPr>
          <p:cNvPr id="5" name="Slide Number Placeholder 5">
            <a:extLst>
              <a:ext uri="{FF2B5EF4-FFF2-40B4-BE49-F238E27FC236}">
                <a16:creationId xmlns:a16="http://schemas.microsoft.com/office/drawing/2014/main" xmlns="" id="{3E12D6DF-5D56-48D6-BC22-70660FD3BCEE}"/>
              </a:ext>
            </a:extLst>
          </p:cNvPr>
          <p:cNvSpPr>
            <a:spLocks noGrp="1"/>
          </p:cNvSpPr>
          <p:nvPr>
            <p:ph type="sldNum" sz="quarter" idx="11"/>
          </p:nvPr>
        </p:nvSpPr>
        <p:spPr/>
        <p:txBody>
          <a:bodyPr/>
          <a:lstStyle>
            <a:lvl1pPr>
              <a:defRPr/>
            </a:lvl1pPr>
          </a:lstStyle>
          <a:p>
            <a:pPr>
              <a:defRPr/>
            </a:pPr>
            <a:fld id="{F8A442DA-B190-4446-A884-7F726C531F32}" type="slidenum">
              <a:rPr lang="en-GB" altLang="en-US"/>
              <a:pPr>
                <a:defRPr/>
              </a:pPr>
              <a:t>‹#›</a:t>
            </a:fld>
            <a:endParaRPr lang="en-GB" altLang="en-US" dirty="0"/>
          </a:p>
        </p:txBody>
      </p:sp>
    </p:spTree>
    <p:extLst>
      <p:ext uri="{BB962C8B-B14F-4D97-AF65-F5344CB8AC3E}">
        <p14:creationId xmlns:p14="http://schemas.microsoft.com/office/powerpoint/2010/main" xmlns="" val="1207454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28A2000-113F-4F44-B0BF-385FE26F94B7}"/>
              </a:ext>
            </a:extLst>
          </p:cNvPr>
          <p:cNvSpPr>
            <a:spLocks noGrp="1"/>
          </p:cNvSpPr>
          <p:nvPr>
            <p:ph type="dt" sz="half" idx="10"/>
          </p:nvPr>
        </p:nvSpPr>
        <p:spPr/>
        <p:txBody>
          <a:bodyPr/>
          <a:lstStyle>
            <a:lvl1pPr>
              <a:defRPr/>
            </a:lvl1pPr>
          </a:lstStyle>
          <a:p>
            <a:pPr>
              <a:defRPr/>
            </a:pPr>
            <a:fld id="{11B258B6-A70E-48A1-ABA6-E3ECE5591C7B}" type="datetime1">
              <a:rPr lang="en-GB" altLang="en-US"/>
              <a:pPr>
                <a:defRPr/>
              </a:pPr>
              <a:t>13/02/2019</a:t>
            </a:fld>
            <a:endParaRPr lang="en-GB" altLang="en-US" dirty="0"/>
          </a:p>
        </p:txBody>
      </p:sp>
      <p:sp>
        <p:nvSpPr>
          <p:cNvPr id="5" name="Slide Number Placeholder 5">
            <a:extLst>
              <a:ext uri="{FF2B5EF4-FFF2-40B4-BE49-F238E27FC236}">
                <a16:creationId xmlns:a16="http://schemas.microsoft.com/office/drawing/2014/main" xmlns="" id="{68D41AF8-EE6F-4AAF-8DA1-CD86898195D8}"/>
              </a:ext>
            </a:extLst>
          </p:cNvPr>
          <p:cNvSpPr>
            <a:spLocks noGrp="1"/>
          </p:cNvSpPr>
          <p:nvPr>
            <p:ph type="sldNum" sz="quarter" idx="11"/>
          </p:nvPr>
        </p:nvSpPr>
        <p:spPr/>
        <p:txBody>
          <a:bodyPr/>
          <a:lstStyle>
            <a:lvl1pPr>
              <a:defRPr/>
            </a:lvl1pPr>
          </a:lstStyle>
          <a:p>
            <a:pPr>
              <a:defRPr/>
            </a:pPr>
            <a:fld id="{32BC2AD4-E6C3-40D7-9539-D94B2C399AE5}" type="slidenum">
              <a:rPr lang="en-GB" altLang="en-US"/>
              <a:pPr>
                <a:defRPr/>
              </a:pPr>
              <a:t>‹#›</a:t>
            </a:fld>
            <a:endParaRPr lang="en-GB" altLang="en-US" dirty="0"/>
          </a:p>
        </p:txBody>
      </p:sp>
    </p:spTree>
    <p:extLst>
      <p:ext uri="{BB962C8B-B14F-4D97-AF65-F5344CB8AC3E}">
        <p14:creationId xmlns:p14="http://schemas.microsoft.com/office/powerpoint/2010/main" xmlns="" val="444616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xmlns="" id="{D9575817-BA20-40C6-B12C-1F08A27682D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xmlns="" id="{9A37BE32-E8D3-46BC-AEF9-7F4A1E423D7D}"/>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658A5B5B-9C8B-446E-9119-25336D9AAE04}"/>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Arial" panose="020B0604020202020204" pitchFamily="34" charset="0"/>
                <a:ea typeface="ＭＳ Ｐゴシック" panose="020B0600070205080204" pitchFamily="34" charset="-128"/>
              </a:defRPr>
            </a:lvl1pPr>
          </a:lstStyle>
          <a:p>
            <a:pPr>
              <a:defRPr/>
            </a:pPr>
            <a:fld id="{873CADBA-73B5-49E5-8DDA-38CF437FC950}" type="datetime1">
              <a:rPr lang="en-GB" altLang="en-US"/>
              <a:pPr>
                <a:defRPr/>
              </a:pPr>
              <a:t>13/02/2019</a:t>
            </a:fld>
            <a:endParaRPr lang="en-GB" altLang="en-US" dirty="0"/>
          </a:p>
        </p:txBody>
      </p:sp>
      <p:sp>
        <p:nvSpPr>
          <p:cNvPr id="6" name="Slide Number Placeholder 5">
            <a:extLst>
              <a:ext uri="{FF2B5EF4-FFF2-40B4-BE49-F238E27FC236}">
                <a16:creationId xmlns:a16="http://schemas.microsoft.com/office/drawing/2014/main" xmlns="" id="{5BB630C4-2473-405A-B68A-6E33F32F13D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Arial" panose="020B0604020202020204" pitchFamily="34" charset="0"/>
                <a:ea typeface="ＭＳ Ｐゴシック" panose="020B0600070205080204" pitchFamily="34" charset="-128"/>
              </a:defRPr>
            </a:lvl1pPr>
          </a:lstStyle>
          <a:p>
            <a:pPr>
              <a:defRPr/>
            </a:pPr>
            <a:fld id="{3805E52D-0CF8-408C-975C-EFAD7684FB4B}"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99" r:id="rId1"/>
    <p:sldLayoutId id="2147483800"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xStyles>
    <p:titleStyle>
      <a:lvl1pPr algn="ctr" rtl="0" eaLnBrk="0" fontAlgn="base" hangingPunct="0">
        <a:spcBef>
          <a:spcPct val="0"/>
        </a:spcBef>
        <a:spcAft>
          <a:spcPct val="0"/>
        </a:spcAft>
        <a:defRPr sz="4400" kern="1200">
          <a:solidFill>
            <a:schemeClr val="tx1"/>
          </a:solidFill>
          <a:latin typeface="+mj-lt"/>
          <a:ea typeface="ＭＳ Ｐゴシック" pitchFamily="1" charset="-128"/>
          <a:cs typeface="ＭＳ Ｐゴシック" pitchFamily="1" charset="-128"/>
        </a:defRPr>
      </a:lvl1pPr>
      <a:lvl2pPr algn="ctr" rtl="0" eaLnBrk="0" fontAlgn="base" hangingPunct="0">
        <a:spcBef>
          <a:spcPct val="0"/>
        </a:spcBef>
        <a:spcAft>
          <a:spcPct val="0"/>
        </a:spcAft>
        <a:defRPr sz="4400">
          <a:solidFill>
            <a:schemeClr val="tx1"/>
          </a:solidFill>
          <a:latin typeface="Myriad Pro" pitchFamily="-100" charset="0"/>
          <a:ea typeface="ＭＳ Ｐゴシック" pitchFamily="1" charset="-128"/>
          <a:cs typeface="ＭＳ Ｐゴシック" pitchFamily="1" charset="-128"/>
        </a:defRPr>
      </a:lvl2pPr>
      <a:lvl3pPr algn="ctr" rtl="0" eaLnBrk="0" fontAlgn="base" hangingPunct="0">
        <a:spcBef>
          <a:spcPct val="0"/>
        </a:spcBef>
        <a:spcAft>
          <a:spcPct val="0"/>
        </a:spcAft>
        <a:defRPr sz="4400">
          <a:solidFill>
            <a:schemeClr val="tx1"/>
          </a:solidFill>
          <a:latin typeface="Myriad Pro" pitchFamily="-100" charset="0"/>
          <a:ea typeface="ＭＳ Ｐゴシック" pitchFamily="1" charset="-128"/>
          <a:cs typeface="ＭＳ Ｐゴシック" pitchFamily="1" charset="-128"/>
        </a:defRPr>
      </a:lvl3pPr>
      <a:lvl4pPr algn="ctr" rtl="0" eaLnBrk="0" fontAlgn="base" hangingPunct="0">
        <a:spcBef>
          <a:spcPct val="0"/>
        </a:spcBef>
        <a:spcAft>
          <a:spcPct val="0"/>
        </a:spcAft>
        <a:defRPr sz="4400">
          <a:solidFill>
            <a:schemeClr val="tx1"/>
          </a:solidFill>
          <a:latin typeface="Myriad Pro" pitchFamily="-100" charset="0"/>
          <a:ea typeface="ＭＳ Ｐゴシック" pitchFamily="1" charset="-128"/>
          <a:cs typeface="ＭＳ Ｐゴシック" pitchFamily="1" charset="-128"/>
        </a:defRPr>
      </a:lvl4pPr>
      <a:lvl5pPr algn="ctr" rtl="0" eaLnBrk="0" fontAlgn="base" hangingPunct="0">
        <a:spcBef>
          <a:spcPct val="0"/>
        </a:spcBef>
        <a:spcAft>
          <a:spcPct val="0"/>
        </a:spcAft>
        <a:defRPr sz="4400">
          <a:solidFill>
            <a:schemeClr val="tx1"/>
          </a:solidFill>
          <a:latin typeface="Myriad Pro" pitchFamily="-100" charset="0"/>
          <a:ea typeface="ＭＳ Ｐゴシック" pitchFamily="1" charset="-128"/>
          <a:cs typeface="ＭＳ Ｐゴシック" pitchFamily="1" charset="-128"/>
        </a:defRPr>
      </a:lvl5pPr>
      <a:lvl6pPr marL="457200" algn="ctr" rtl="0" fontAlgn="base">
        <a:spcBef>
          <a:spcPct val="0"/>
        </a:spcBef>
        <a:spcAft>
          <a:spcPct val="0"/>
        </a:spcAft>
        <a:defRPr sz="4400">
          <a:solidFill>
            <a:schemeClr val="tx1"/>
          </a:solidFill>
          <a:latin typeface="Myriad Pro" pitchFamily="-100" charset="0"/>
        </a:defRPr>
      </a:lvl6pPr>
      <a:lvl7pPr marL="914400" algn="ctr" rtl="0" fontAlgn="base">
        <a:spcBef>
          <a:spcPct val="0"/>
        </a:spcBef>
        <a:spcAft>
          <a:spcPct val="0"/>
        </a:spcAft>
        <a:defRPr sz="4400">
          <a:solidFill>
            <a:schemeClr val="tx1"/>
          </a:solidFill>
          <a:latin typeface="Myriad Pro" pitchFamily="-100" charset="0"/>
        </a:defRPr>
      </a:lvl7pPr>
      <a:lvl8pPr marL="1371600" algn="ctr" rtl="0" fontAlgn="base">
        <a:spcBef>
          <a:spcPct val="0"/>
        </a:spcBef>
        <a:spcAft>
          <a:spcPct val="0"/>
        </a:spcAft>
        <a:defRPr sz="4400">
          <a:solidFill>
            <a:schemeClr val="tx1"/>
          </a:solidFill>
          <a:latin typeface="Myriad Pro" pitchFamily="-100" charset="0"/>
        </a:defRPr>
      </a:lvl8pPr>
      <a:lvl9pPr marL="1828800" algn="ctr" rtl="0" fontAlgn="base">
        <a:spcBef>
          <a:spcPct val="0"/>
        </a:spcBef>
        <a:spcAft>
          <a:spcPct val="0"/>
        </a:spcAft>
        <a:defRPr sz="4400">
          <a:solidFill>
            <a:schemeClr val="tx1"/>
          </a:solidFill>
          <a:latin typeface="Myriad Pro" pitchFamily="-100"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hyperlink" Target="Warm%20up%20games.doc"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Early%20Writing.ppt"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JdvJZD-cplg" TargetMode="Externa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youtube.com/watch?v=C7mJPZcFIFk" TargetMode="External"/><Relationship Id="rId3" Type="http://schemas.openxmlformats.org/officeDocument/2006/relationships/image" Target="../media/image13.jpeg"/><Relationship Id="rId7" Type="http://schemas.openxmlformats.org/officeDocument/2006/relationships/hyperlink" Target="https://vimeo.com/22262367"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youtube.com/watch?v=b8xwsMSTXrY" TargetMode="External"/><Relationship Id="rId5" Type="http://schemas.openxmlformats.org/officeDocument/2006/relationships/hyperlink" Target="https://www.youtube.com/watch?v=42Sv5kORTxA" TargetMode="External"/><Relationship Id="rId4" Type="http://schemas.openxmlformats.org/officeDocument/2006/relationships/hyperlink" Target="https://www.youtube.com/watch?v=JdvJZD-cplg"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story%20starters.wmv"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0.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14.png"/><Relationship Id="rId7"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 Id="rId9"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xmlns="" id="{8871D54C-3969-4C3D-947C-4C50242CE5EC}"/>
              </a:ext>
            </a:extLst>
          </p:cNvPr>
          <p:cNvSpPr>
            <a:spLocks noGrp="1"/>
          </p:cNvSpPr>
          <p:nvPr>
            <p:ph type="ctrTitle"/>
          </p:nvPr>
        </p:nvSpPr>
        <p:spPr>
          <a:xfrm>
            <a:off x="1042988" y="908050"/>
            <a:ext cx="6842125" cy="4826000"/>
          </a:xfrm>
        </p:spPr>
        <p:txBody>
          <a:bodyPr/>
          <a:lstStyle/>
          <a:p>
            <a:pPr eaLnBrk="1" hangingPunct="1"/>
            <a:r>
              <a:rPr lang="en-GB" altLang="en-US" sz="2800" dirty="0">
                <a:solidFill>
                  <a:schemeClr val="bg1"/>
                </a:solidFill>
                <a:ea typeface="ＭＳ Ｐゴシック" panose="020B0600070205080204" pitchFamily="34" charset="-128"/>
              </a:rPr>
              <a:t/>
            </a:r>
            <a:br>
              <a:rPr lang="en-GB" altLang="en-US" sz="2800" dirty="0">
                <a:solidFill>
                  <a:schemeClr val="bg1"/>
                </a:solidFill>
                <a:ea typeface="ＭＳ Ｐゴシック" panose="020B0600070205080204" pitchFamily="34" charset="-128"/>
              </a:rPr>
            </a:br>
            <a:r>
              <a:rPr lang="en-GB" altLang="en-US" sz="8000" dirty="0" smtClean="0">
                <a:solidFill>
                  <a:schemeClr val="bg1"/>
                </a:solidFill>
                <a:ea typeface="ＭＳ Ｐゴシック" panose="020B0600070205080204" pitchFamily="34" charset="-128"/>
              </a:rPr>
              <a:t>Writing Fiction</a:t>
            </a:r>
            <a:r>
              <a:rPr lang="en-GB" altLang="en-US" sz="3200" dirty="0">
                <a:solidFill>
                  <a:schemeClr val="bg1"/>
                </a:solidFill>
                <a:ea typeface="ＭＳ Ｐゴシック" panose="020B0600070205080204" pitchFamily="34" charset="-128"/>
              </a:rPr>
              <a:t/>
            </a:r>
            <a:br>
              <a:rPr lang="en-GB" altLang="en-US" sz="3200" dirty="0">
                <a:solidFill>
                  <a:schemeClr val="bg1"/>
                </a:solidFill>
                <a:ea typeface="ＭＳ Ｐゴシック" panose="020B0600070205080204" pitchFamily="34" charset="-128"/>
              </a:rPr>
            </a:br>
            <a:r>
              <a:rPr lang="en-GB" altLang="en-US" sz="3200" dirty="0">
                <a:solidFill>
                  <a:schemeClr val="bg1"/>
                </a:solidFill>
                <a:ea typeface="ＭＳ Ｐゴシック" panose="020B0600070205080204" pitchFamily="34" charset="-128"/>
              </a:rPr>
              <a:t/>
            </a:r>
            <a:br>
              <a:rPr lang="en-GB" altLang="en-US" sz="3200" dirty="0">
                <a:solidFill>
                  <a:schemeClr val="bg1"/>
                </a:solidFill>
                <a:ea typeface="ＭＳ Ｐゴシック" panose="020B0600070205080204" pitchFamily="34" charset="-128"/>
              </a:rPr>
            </a:br>
            <a:endParaRPr lang="en-GB" altLang="en-US" sz="2500" dirty="0">
              <a:solidFill>
                <a:schemeClr val="bg1"/>
              </a:solidFill>
              <a:ea typeface="ＭＳ Ｐゴシック" panose="020B0600070205080204" pitchFamily="34" charset="-128"/>
            </a:endParaRPr>
          </a:p>
        </p:txBody>
      </p:sp>
      <p:sp>
        <p:nvSpPr>
          <p:cNvPr id="15362" name="Subtitle 2">
            <a:extLst>
              <a:ext uri="{FF2B5EF4-FFF2-40B4-BE49-F238E27FC236}">
                <a16:creationId xmlns:a16="http://schemas.microsoft.com/office/drawing/2014/main" xmlns="" id="{911B398D-EF8C-45C1-B39F-7A45D2ECD550}"/>
              </a:ext>
            </a:extLst>
          </p:cNvPr>
          <p:cNvSpPr>
            <a:spLocks noGrp="1"/>
          </p:cNvSpPr>
          <p:nvPr>
            <p:ph type="subTitle" idx="1"/>
          </p:nvPr>
        </p:nvSpPr>
        <p:spPr>
          <a:xfrm>
            <a:off x="1042988" y="4508500"/>
            <a:ext cx="6985000" cy="1008063"/>
          </a:xfrm>
        </p:spPr>
        <p:txBody>
          <a:bodyPr/>
          <a:lstStyle/>
          <a:p>
            <a:r>
              <a:rPr lang="en-GB" altLang="en-US" sz="2400" dirty="0">
                <a:solidFill>
                  <a:schemeClr val="bg1"/>
                </a:solidFill>
                <a:ea typeface="ＭＳ Ｐゴシック" panose="020B0600070205080204" pitchFamily="34" charset="-128"/>
              </a:rPr>
              <a:t>ECAD5004  </a:t>
            </a:r>
            <a:r>
              <a:rPr lang="en-GB" altLang="en-US" sz="2400" dirty="0" smtClean="0">
                <a:solidFill>
                  <a:schemeClr val="bg1"/>
                </a:solidFill>
                <a:ea typeface="ＭＳ Ｐゴシック" panose="020B0600070205080204" pitchFamily="34" charset="-128"/>
              </a:rPr>
              <a:t>2018 </a:t>
            </a:r>
            <a:r>
              <a:rPr lang="en-GB" altLang="en-US" sz="2400" dirty="0">
                <a:solidFill>
                  <a:schemeClr val="bg1"/>
                </a:solidFill>
                <a:ea typeface="ＭＳ Ｐゴシック" panose="020B0600070205080204" pitchFamily="34" charset="-128"/>
              </a:rPr>
              <a:t>/ </a:t>
            </a:r>
            <a:r>
              <a:rPr lang="en-GB" altLang="en-US" sz="2400" dirty="0" smtClean="0">
                <a:solidFill>
                  <a:schemeClr val="bg1"/>
                </a:solidFill>
                <a:ea typeface="ＭＳ Ｐゴシック" panose="020B0600070205080204" pitchFamily="34" charset="-128"/>
              </a:rPr>
              <a:t>2019</a:t>
            </a:r>
            <a:endParaRPr lang="en-GB" altLang="en-US" sz="2400" dirty="0">
              <a:solidFill>
                <a:schemeClr val="bg1"/>
              </a:solidFill>
              <a:ea typeface="ＭＳ Ｐゴシック" panose="020B0600070205080204" pitchFamily="34" charset="-128"/>
            </a:endParaRPr>
          </a:p>
          <a:p>
            <a:r>
              <a:rPr lang="en-GB" altLang="en-US" sz="2400" dirty="0">
                <a:solidFill>
                  <a:schemeClr val="bg1"/>
                </a:solidFill>
                <a:ea typeface="ＭＳ Ｐゴシック" panose="020B0600070205080204" pitchFamily="34" charset="-128"/>
              </a:rPr>
              <a:t>Session </a:t>
            </a:r>
            <a:r>
              <a:rPr lang="en-GB" altLang="en-US" sz="2400" dirty="0" smtClean="0">
                <a:solidFill>
                  <a:schemeClr val="bg1"/>
                </a:solidFill>
                <a:ea typeface="ＭＳ Ｐゴシック" panose="020B0600070205080204" pitchFamily="34" charset="-128"/>
              </a:rPr>
              <a:t>3</a:t>
            </a:r>
            <a:endParaRPr lang="en-GB" altLang="en-US" sz="2400" dirty="0">
              <a:solidFill>
                <a:schemeClr val="bg1"/>
              </a:solidFill>
              <a:ea typeface="ＭＳ Ｐゴシック" panose="020B0600070205080204" pitchFamily="34" charset="-12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xmlns="" id="{5DE73ABC-AF4D-4255-92BB-4DAF751A810F}"/>
              </a:ext>
            </a:extLst>
          </p:cNvPr>
          <p:cNvSpPr>
            <a:spLocks noGrp="1"/>
          </p:cNvSpPr>
          <p:nvPr>
            <p:ph type="title"/>
          </p:nvPr>
        </p:nvSpPr>
        <p:spPr>
          <a:xfrm>
            <a:off x="457200" y="274638"/>
            <a:ext cx="8229600" cy="417512"/>
          </a:xfrm>
        </p:spPr>
        <p:txBody>
          <a:bodyPr/>
          <a:lstStyle/>
          <a:p>
            <a:r>
              <a:rPr lang="en-GB" altLang="en-US" sz="3600">
                <a:solidFill>
                  <a:srgbClr val="7030A0"/>
                </a:solidFill>
                <a:ea typeface="ＭＳ Ｐゴシック" panose="020B0600070205080204" pitchFamily="34" charset="-128"/>
              </a:rPr>
              <a:t>Aims of the Session</a:t>
            </a:r>
          </a:p>
        </p:txBody>
      </p:sp>
      <p:graphicFrame>
        <p:nvGraphicFramePr>
          <p:cNvPr id="4" name="Content Placeholder 5">
            <a:extLst>
              <a:ext uri="{FF2B5EF4-FFF2-40B4-BE49-F238E27FC236}">
                <a16:creationId xmlns:a16="http://schemas.microsoft.com/office/drawing/2014/main" xmlns="" id="{C932935E-CA43-4080-BA1E-C24305C1C9BC}"/>
              </a:ext>
            </a:extLst>
          </p:cNvPr>
          <p:cNvGraphicFramePr>
            <a:graphicFrameLocks/>
          </p:cNvGraphicFramePr>
          <p:nvPr/>
        </p:nvGraphicFramePr>
        <p:xfrm>
          <a:off x="250825" y="836613"/>
          <a:ext cx="8066088" cy="4608513"/>
        </p:xfrm>
        <a:graphic>
          <a:graphicData uri="http://schemas.openxmlformats.org/drawingml/2006/table">
            <a:tbl>
              <a:tblPr firstRow="1" bandRow="1">
                <a:tableStyleId>{69012ECD-51FC-41F1-AA8D-1B2483CD663E}</a:tableStyleId>
              </a:tblPr>
              <a:tblGrid>
                <a:gridCol w="433602">
                  <a:extLst>
                    <a:ext uri="{9D8B030D-6E8A-4147-A177-3AD203B41FA5}">
                      <a16:colId xmlns:a16="http://schemas.microsoft.com/office/drawing/2014/main" xmlns="" val="20000"/>
                    </a:ext>
                  </a:extLst>
                </a:gridCol>
                <a:gridCol w="6500599">
                  <a:extLst>
                    <a:ext uri="{9D8B030D-6E8A-4147-A177-3AD203B41FA5}">
                      <a16:colId xmlns:a16="http://schemas.microsoft.com/office/drawing/2014/main" xmlns="" val="20001"/>
                    </a:ext>
                  </a:extLst>
                </a:gridCol>
                <a:gridCol w="1131887">
                  <a:extLst>
                    <a:ext uri="{9D8B030D-6E8A-4147-A177-3AD203B41FA5}">
                      <a16:colId xmlns:a16="http://schemas.microsoft.com/office/drawing/2014/main" xmlns="" val="20002"/>
                    </a:ext>
                  </a:extLst>
                </a:gridCol>
              </a:tblGrid>
              <a:tr h="350077">
                <a:tc>
                  <a:txBody>
                    <a:bodyPr/>
                    <a:lstStyle/>
                    <a:p>
                      <a:endParaRPr lang="en-GB" sz="1000" dirty="0">
                        <a:latin typeface="+mn-lt"/>
                      </a:endParaRPr>
                    </a:p>
                  </a:txBody>
                  <a:tcPr marL="91454" marR="91454" marT="43453" marB="43453"/>
                </a:tc>
                <a:tc>
                  <a:txBody>
                    <a:bodyPr/>
                    <a:lstStyle/>
                    <a:p>
                      <a:pPr algn="ctr"/>
                      <a:r>
                        <a:rPr lang="en-GB" sz="1000" dirty="0">
                          <a:latin typeface="+mn-lt"/>
                        </a:rPr>
                        <a:t>Aim</a:t>
                      </a:r>
                    </a:p>
                  </a:txBody>
                  <a:tcPr marL="91454" marR="91454" marT="43453" marB="43453"/>
                </a:tc>
                <a:tc>
                  <a:txBody>
                    <a:bodyPr/>
                    <a:lstStyle/>
                    <a:p>
                      <a:pPr algn="ctr"/>
                      <a:r>
                        <a:rPr lang="en-GB" sz="1000" dirty="0">
                          <a:latin typeface="+mn-lt"/>
                        </a:rPr>
                        <a:t>Link to</a:t>
                      </a:r>
                      <a:r>
                        <a:rPr lang="en-GB" sz="1000" baseline="0" dirty="0">
                          <a:latin typeface="+mn-lt"/>
                        </a:rPr>
                        <a:t> QTS</a:t>
                      </a:r>
                      <a:endParaRPr lang="en-GB" sz="1000" dirty="0">
                        <a:latin typeface="+mn-lt"/>
                      </a:endParaRPr>
                    </a:p>
                  </a:txBody>
                  <a:tcPr marL="91454" marR="91454" marT="43453" marB="43453"/>
                </a:tc>
                <a:extLst>
                  <a:ext uri="{0D108BD9-81ED-4DB2-BD59-A6C34878D82A}">
                    <a16:rowId xmlns:a16="http://schemas.microsoft.com/office/drawing/2014/main" xmlns="" val="10000"/>
                  </a:ext>
                </a:extLst>
              </a:tr>
              <a:tr h="1390510">
                <a:tc>
                  <a:txBody>
                    <a:bodyPr/>
                    <a:lstStyle/>
                    <a:p>
                      <a:endParaRPr lang="en-GB" sz="1000" dirty="0">
                        <a:latin typeface="+mn-lt"/>
                      </a:endParaRPr>
                    </a:p>
                  </a:txBody>
                  <a:tcPr marL="91454" marR="91454" marT="43453" marB="43453"/>
                </a:tc>
                <a:tc>
                  <a:txBody>
                    <a:bodyPr/>
                    <a:lstStyle/>
                    <a:p>
                      <a:r>
                        <a:rPr lang="en-GB" sz="1700" kern="1200" dirty="0">
                          <a:solidFill>
                            <a:schemeClr val="tx1"/>
                          </a:solidFill>
                          <a:effectLst/>
                          <a:latin typeface="+mn-lt"/>
                          <a:ea typeface="+mn-ea"/>
                          <a:cs typeface="+mn-cs"/>
                        </a:rPr>
                        <a:t>They </a:t>
                      </a:r>
                      <a:r>
                        <a:rPr lang="en-GB" sz="1700" kern="1200" dirty="0">
                          <a:solidFill>
                            <a:srgbClr val="FF0000"/>
                          </a:solidFill>
                          <a:effectLst/>
                          <a:latin typeface="+mn-lt"/>
                          <a:ea typeface="+mn-ea"/>
                          <a:cs typeface="+mn-cs"/>
                        </a:rPr>
                        <a:t>teach</a:t>
                      </a:r>
                      <a:r>
                        <a:rPr lang="en-GB" sz="1700" kern="1200" dirty="0">
                          <a:solidFill>
                            <a:schemeClr val="tx1"/>
                          </a:solidFill>
                          <a:effectLst/>
                          <a:latin typeface="+mn-lt"/>
                          <a:ea typeface="+mn-ea"/>
                          <a:cs typeface="+mn-cs"/>
                        </a:rPr>
                        <a:t> clearly structured lessons or sequences of work which </a:t>
                      </a:r>
                      <a:r>
                        <a:rPr lang="en-GB" sz="1700" kern="1200" dirty="0">
                          <a:solidFill>
                            <a:srgbClr val="FF0000"/>
                          </a:solidFill>
                          <a:effectLst/>
                          <a:latin typeface="+mn-lt"/>
                          <a:ea typeface="+mn-ea"/>
                          <a:cs typeface="+mn-cs"/>
                        </a:rPr>
                        <a:t>interest</a:t>
                      </a:r>
                      <a:r>
                        <a:rPr lang="en-GB" sz="1700" kern="1200" dirty="0">
                          <a:solidFill>
                            <a:schemeClr val="tx1"/>
                          </a:solidFill>
                          <a:effectLst/>
                          <a:latin typeface="+mn-lt"/>
                          <a:ea typeface="+mn-ea"/>
                          <a:cs typeface="+mn-cs"/>
                        </a:rPr>
                        <a:t> and </a:t>
                      </a:r>
                      <a:r>
                        <a:rPr lang="en-GB" sz="1700" kern="1200" dirty="0">
                          <a:solidFill>
                            <a:srgbClr val="FF0000"/>
                          </a:solidFill>
                          <a:effectLst/>
                          <a:latin typeface="+mn-lt"/>
                          <a:ea typeface="+mn-ea"/>
                          <a:cs typeface="+mn-cs"/>
                        </a:rPr>
                        <a:t>motivate</a:t>
                      </a:r>
                      <a:r>
                        <a:rPr lang="en-GB" sz="1700" kern="1200" dirty="0">
                          <a:solidFill>
                            <a:schemeClr val="tx1"/>
                          </a:solidFill>
                          <a:effectLst/>
                          <a:latin typeface="+mn-lt"/>
                          <a:ea typeface="+mn-ea"/>
                          <a:cs typeface="+mn-cs"/>
                        </a:rPr>
                        <a:t> learners;</a:t>
                      </a:r>
                      <a:r>
                        <a:rPr lang="en-GB" sz="1700" kern="1200" baseline="0" dirty="0">
                          <a:solidFill>
                            <a:schemeClr val="tx1"/>
                          </a:solidFill>
                          <a:effectLst/>
                          <a:latin typeface="+mn-lt"/>
                          <a:ea typeface="+mn-ea"/>
                          <a:cs typeface="+mn-cs"/>
                        </a:rPr>
                        <a:t> </a:t>
                      </a:r>
                      <a:r>
                        <a:rPr lang="en-GB" sz="1700" kern="1200" dirty="0">
                          <a:solidFill>
                            <a:srgbClr val="FF0000"/>
                          </a:solidFill>
                          <a:effectLst/>
                          <a:latin typeface="+mn-lt"/>
                          <a:ea typeface="+mn-ea"/>
                          <a:cs typeface="+mn-cs"/>
                        </a:rPr>
                        <a:t>employ interactive teaching methods </a:t>
                      </a:r>
                      <a:r>
                        <a:rPr lang="en-GB" sz="1700" kern="1200" dirty="0">
                          <a:solidFill>
                            <a:schemeClr val="tx1"/>
                          </a:solidFill>
                          <a:effectLst/>
                          <a:latin typeface="+mn-lt"/>
                          <a:ea typeface="+mn-ea"/>
                          <a:cs typeface="+mn-cs"/>
                        </a:rPr>
                        <a:t>and </a:t>
                      </a:r>
                      <a:r>
                        <a:rPr lang="en-GB" sz="1700" kern="1200" dirty="0">
                          <a:solidFill>
                            <a:srgbClr val="FF0000"/>
                          </a:solidFill>
                          <a:effectLst/>
                          <a:latin typeface="+mn-lt"/>
                          <a:ea typeface="+mn-ea"/>
                          <a:cs typeface="+mn-cs"/>
                        </a:rPr>
                        <a:t>collaborative group work</a:t>
                      </a:r>
                      <a:r>
                        <a:rPr lang="en-GB" sz="1700" kern="1200" dirty="0">
                          <a:solidFill>
                            <a:schemeClr val="tx1"/>
                          </a:solidFill>
                          <a:effectLst/>
                          <a:latin typeface="+mn-lt"/>
                          <a:ea typeface="+mn-ea"/>
                          <a:cs typeface="+mn-cs"/>
                        </a:rPr>
                        <a:t>; and</a:t>
                      </a:r>
                      <a:r>
                        <a:rPr lang="en-GB" sz="1700" kern="1200" baseline="0" dirty="0">
                          <a:solidFill>
                            <a:schemeClr val="tx1"/>
                          </a:solidFill>
                          <a:effectLst/>
                          <a:latin typeface="+mn-lt"/>
                          <a:ea typeface="+mn-ea"/>
                          <a:cs typeface="+mn-cs"/>
                        </a:rPr>
                        <a:t> </a:t>
                      </a:r>
                      <a:r>
                        <a:rPr lang="en-GB" sz="1700" kern="1200" dirty="0">
                          <a:solidFill>
                            <a:schemeClr val="tx1"/>
                          </a:solidFill>
                          <a:effectLst/>
                          <a:latin typeface="+mn-lt"/>
                          <a:ea typeface="+mn-ea"/>
                          <a:cs typeface="+mn-cs"/>
                        </a:rPr>
                        <a:t>promote active and independent learning that enables learners to think for themselves, and to plan and manage their own learning.</a:t>
                      </a:r>
                    </a:p>
                  </a:txBody>
                  <a:tcPr marL="91454" marR="91454" marT="43453" marB="43453"/>
                </a:tc>
                <a:tc>
                  <a:txBody>
                    <a:bodyPr/>
                    <a:lstStyle/>
                    <a:p>
                      <a:pPr algn="ctr"/>
                      <a:r>
                        <a:rPr lang="en-GB" sz="1500" b="1" dirty="0">
                          <a:latin typeface="+mn-lt"/>
                        </a:rPr>
                        <a:t>S3.3.3</a:t>
                      </a:r>
                    </a:p>
                  </a:txBody>
                  <a:tcPr marL="91454" marR="91454" marT="43453" marB="43453"/>
                </a:tc>
                <a:extLst>
                  <a:ext uri="{0D108BD9-81ED-4DB2-BD59-A6C34878D82A}">
                    <a16:rowId xmlns:a16="http://schemas.microsoft.com/office/drawing/2014/main" xmlns="" val="10001"/>
                  </a:ext>
                </a:extLst>
              </a:tr>
              <a:tr h="608348">
                <a:tc>
                  <a:txBody>
                    <a:bodyPr/>
                    <a:lstStyle/>
                    <a:p>
                      <a:endParaRPr lang="en-GB" sz="1000" dirty="0">
                        <a:latin typeface="+mn-lt"/>
                      </a:endParaRPr>
                    </a:p>
                  </a:txBody>
                  <a:tcPr marL="91454" marR="91454" marT="43453" marB="43453"/>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mn-lt"/>
                          <a:ea typeface="+mn-ea"/>
                          <a:cs typeface="+mn-cs"/>
                        </a:rPr>
                        <a:t>They have a </a:t>
                      </a:r>
                      <a:r>
                        <a:rPr lang="en-GB" sz="1700" kern="1200" dirty="0">
                          <a:solidFill>
                            <a:srgbClr val="FF0000"/>
                          </a:solidFill>
                          <a:effectLst/>
                          <a:latin typeface="+mn-lt"/>
                          <a:ea typeface="+mn-ea"/>
                          <a:cs typeface="+mn-cs"/>
                        </a:rPr>
                        <a:t>secure knowledge and understanding </a:t>
                      </a:r>
                      <a:r>
                        <a:rPr lang="en-GB" sz="1700" kern="1200" dirty="0">
                          <a:solidFill>
                            <a:schemeClr val="tx1"/>
                          </a:solidFill>
                          <a:effectLst/>
                          <a:latin typeface="+mn-lt"/>
                          <a:ea typeface="+mn-ea"/>
                          <a:cs typeface="+mn-cs"/>
                        </a:rPr>
                        <a:t>of the subject(s)</a:t>
                      </a:r>
                      <a:r>
                        <a:rPr lang="en-GB" sz="1700" b="1" kern="1200" dirty="0">
                          <a:solidFill>
                            <a:schemeClr val="tx1"/>
                          </a:solidFill>
                          <a:effectLst/>
                          <a:latin typeface="+mn-lt"/>
                          <a:ea typeface="+mn-ea"/>
                          <a:cs typeface="+mn-cs"/>
                        </a:rPr>
                        <a:t> </a:t>
                      </a:r>
                      <a:r>
                        <a:rPr lang="en-GB" sz="1700" kern="1200" dirty="0">
                          <a:solidFill>
                            <a:schemeClr val="tx1"/>
                          </a:solidFill>
                          <a:effectLst/>
                          <a:latin typeface="+mn-lt"/>
                          <a:ea typeface="+mn-ea"/>
                          <a:cs typeface="+mn-cs"/>
                        </a:rPr>
                        <a:t>they are trained to teach</a:t>
                      </a:r>
                      <a:r>
                        <a:rPr lang="en-GB" sz="1500" kern="1200" dirty="0">
                          <a:solidFill>
                            <a:schemeClr val="tx1"/>
                          </a:solidFill>
                          <a:effectLst/>
                          <a:latin typeface="+mn-lt"/>
                          <a:ea typeface="+mn-ea"/>
                          <a:cs typeface="+mn-cs"/>
                        </a:rPr>
                        <a:t>.</a:t>
                      </a:r>
                      <a:r>
                        <a:rPr lang="en-GB" sz="1700" kern="1200" dirty="0">
                          <a:solidFill>
                            <a:schemeClr val="tx1"/>
                          </a:solidFill>
                          <a:effectLst/>
                          <a:latin typeface="+mn-lt"/>
                          <a:ea typeface="+mn-ea"/>
                          <a:cs typeface="+mn-cs"/>
                        </a:rPr>
                        <a:t>	</a:t>
                      </a:r>
                      <a:endParaRPr lang="en-GB" sz="1500" kern="1200" dirty="0">
                        <a:solidFill>
                          <a:schemeClr val="tx1"/>
                        </a:solidFill>
                        <a:effectLst/>
                        <a:latin typeface="+mn-lt"/>
                        <a:ea typeface="+mn-ea"/>
                        <a:cs typeface="+mn-cs"/>
                      </a:endParaRPr>
                    </a:p>
                  </a:txBody>
                  <a:tcPr marL="91454" marR="91454" marT="43453" marB="43453"/>
                </a:tc>
                <a:tc>
                  <a:txBody>
                    <a:bodyPr/>
                    <a:lstStyle/>
                    <a:p>
                      <a:pPr algn="ctr"/>
                      <a:r>
                        <a:rPr lang="en-GB" sz="1500" b="1" kern="1200" dirty="0">
                          <a:solidFill>
                            <a:schemeClr val="tx1"/>
                          </a:solidFill>
                          <a:effectLst/>
                          <a:latin typeface="+mn-lt"/>
                          <a:ea typeface="+mn-ea"/>
                          <a:cs typeface="+mn-cs"/>
                        </a:rPr>
                        <a:t>S2.1</a:t>
                      </a:r>
                      <a:endParaRPr lang="en-GB" sz="1500" dirty="0">
                        <a:latin typeface="+mn-lt"/>
                      </a:endParaRPr>
                    </a:p>
                  </a:txBody>
                  <a:tcPr marL="91454" marR="91454" marT="43453" marB="43453"/>
                </a:tc>
                <a:extLst>
                  <a:ext uri="{0D108BD9-81ED-4DB2-BD59-A6C34878D82A}">
                    <a16:rowId xmlns:a16="http://schemas.microsoft.com/office/drawing/2014/main" xmlns="" val="10002"/>
                  </a:ext>
                </a:extLst>
              </a:tr>
              <a:tr h="869068">
                <a:tc>
                  <a:txBody>
                    <a:bodyPr/>
                    <a:lstStyle/>
                    <a:p>
                      <a:endParaRPr lang="en-GB" sz="1000" dirty="0">
                        <a:latin typeface="+mn-lt"/>
                      </a:endParaRPr>
                    </a:p>
                  </a:txBody>
                  <a:tcPr marL="91454" marR="91454" marT="43453" marB="43453"/>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mn-lt"/>
                          <a:ea typeface="+mn-ea"/>
                          <a:cs typeface="+mn-cs"/>
                        </a:rPr>
                        <a:t>They can teach the </a:t>
                      </a:r>
                      <a:r>
                        <a:rPr lang="en-GB" sz="1700" kern="1200" dirty="0">
                          <a:solidFill>
                            <a:srgbClr val="FF0000"/>
                          </a:solidFill>
                          <a:effectLst/>
                          <a:latin typeface="+mn-lt"/>
                          <a:ea typeface="+mn-ea"/>
                          <a:cs typeface="+mn-cs"/>
                        </a:rPr>
                        <a:t>required or expected skills, knowledge, and understanding </a:t>
                      </a:r>
                      <a:r>
                        <a:rPr lang="en-GB" sz="1700" kern="1200" dirty="0">
                          <a:solidFill>
                            <a:schemeClr val="tx1"/>
                          </a:solidFill>
                          <a:effectLst/>
                          <a:latin typeface="+mn-lt"/>
                          <a:ea typeface="+mn-ea"/>
                          <a:cs typeface="+mn-cs"/>
                        </a:rPr>
                        <a:t>relevant to the curriculum for learners in the age range for which they are trained.</a:t>
                      </a:r>
                      <a:endParaRPr lang="en-GB" sz="1500" kern="1200" dirty="0">
                        <a:solidFill>
                          <a:srgbClr val="FF0000"/>
                        </a:solidFill>
                        <a:effectLst/>
                        <a:latin typeface="+mn-lt"/>
                        <a:ea typeface="+mn-ea"/>
                        <a:cs typeface="+mn-cs"/>
                      </a:endParaRPr>
                    </a:p>
                  </a:txBody>
                  <a:tcPr marL="91454" marR="91454" marT="43453" marB="43453"/>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500" b="1" kern="1200" dirty="0">
                          <a:solidFill>
                            <a:schemeClr val="tx1"/>
                          </a:solidFill>
                          <a:effectLst/>
                          <a:latin typeface="+mn-lt"/>
                          <a:ea typeface="+mn-ea"/>
                          <a:cs typeface="+mn-cs"/>
                        </a:rPr>
                        <a:t> S3.2.2 </a:t>
                      </a:r>
                      <a:endParaRPr lang="en-GB" sz="1500" dirty="0">
                        <a:latin typeface="+mn-lt"/>
                      </a:endParaRPr>
                    </a:p>
                  </a:txBody>
                  <a:tcPr marL="91454" marR="91454" marT="43453" marB="43453"/>
                </a:tc>
                <a:extLst>
                  <a:ext uri="{0D108BD9-81ED-4DB2-BD59-A6C34878D82A}">
                    <a16:rowId xmlns:a16="http://schemas.microsoft.com/office/drawing/2014/main" xmlns="" val="10003"/>
                  </a:ext>
                </a:extLst>
              </a:tr>
              <a:tr h="1390510">
                <a:tc>
                  <a:txBody>
                    <a:bodyPr/>
                    <a:lstStyle/>
                    <a:p>
                      <a:endParaRPr lang="en-GB" sz="1000" dirty="0">
                        <a:latin typeface="+mn-lt"/>
                      </a:endParaRPr>
                    </a:p>
                  </a:txBody>
                  <a:tcPr marL="91454" marR="91454" marT="43453" marB="43453"/>
                </a:tc>
                <a:tc>
                  <a:txBody>
                    <a:bodyPr/>
                    <a:lstStyle/>
                    <a:p>
                      <a:r>
                        <a:rPr lang="en-GB" sz="1700" kern="1200" dirty="0">
                          <a:solidFill>
                            <a:schemeClr val="tx1"/>
                          </a:solidFill>
                          <a:effectLst/>
                          <a:latin typeface="+mn-lt"/>
                          <a:ea typeface="+mn-ea"/>
                          <a:cs typeface="+mn-cs"/>
                        </a:rPr>
                        <a:t>They are able to </a:t>
                      </a:r>
                      <a:r>
                        <a:rPr lang="en-GB" sz="1700" kern="1200" dirty="0">
                          <a:solidFill>
                            <a:srgbClr val="FF0000"/>
                          </a:solidFill>
                          <a:effectLst/>
                          <a:latin typeface="+mn-lt"/>
                          <a:ea typeface="+mn-ea"/>
                          <a:cs typeface="+mn-cs"/>
                        </a:rPr>
                        <a:t>support those learning English or Welsh </a:t>
                      </a:r>
                      <a:r>
                        <a:rPr lang="en-GB" sz="1700" kern="1200" dirty="0">
                          <a:solidFill>
                            <a:schemeClr val="tx1"/>
                          </a:solidFill>
                          <a:effectLst/>
                          <a:latin typeface="+mn-lt"/>
                          <a:ea typeface="+mn-ea"/>
                          <a:cs typeface="+mn-cs"/>
                        </a:rPr>
                        <a:t>where this is the language in which they are being taught and is different from the language or form of language of their home, with the help of an experienced teacher where appropriate.</a:t>
                      </a:r>
                    </a:p>
                  </a:txBody>
                  <a:tcPr marL="91454" marR="91454" marT="43453" marB="43453"/>
                </a:tc>
                <a:tc>
                  <a:txBody>
                    <a:bodyPr/>
                    <a:lstStyle/>
                    <a:p>
                      <a:pPr algn="ctr"/>
                      <a:r>
                        <a:rPr lang="en-GB" sz="1500" b="1" kern="1200" dirty="0">
                          <a:solidFill>
                            <a:schemeClr val="tx1"/>
                          </a:solidFill>
                          <a:effectLst/>
                          <a:latin typeface="+mn-lt"/>
                          <a:ea typeface="+mn-ea"/>
                          <a:cs typeface="+mn-cs"/>
                        </a:rPr>
                        <a:t>S3.3.5</a:t>
                      </a:r>
                      <a:endParaRPr lang="en-GB" sz="1500" dirty="0">
                        <a:latin typeface="+mn-lt"/>
                      </a:endParaRPr>
                    </a:p>
                  </a:txBody>
                  <a:tcPr marL="91454" marR="91454" marT="43453" marB="43453"/>
                </a:tc>
                <a:extLst>
                  <a:ext uri="{0D108BD9-81ED-4DB2-BD59-A6C34878D82A}">
                    <a16:rowId xmlns:a16="http://schemas.microsoft.com/office/drawing/2014/main" xmlns="" val="10004"/>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232777" y="3107317"/>
            <a:ext cx="2257188" cy="2473564"/>
          </a:xfrm>
          <a:prstGeom prst="rect">
            <a:avLst/>
          </a:prstGeom>
          <a:ln>
            <a:solidFill>
              <a:srgbClr val="7093D2"/>
            </a:solidFill>
          </a:ln>
        </p:spPr>
      </p:pic>
      <p:sp>
        <p:nvSpPr>
          <p:cNvPr id="2" name="Title 1"/>
          <p:cNvSpPr>
            <a:spLocks noGrp="1"/>
          </p:cNvSpPr>
          <p:nvPr>
            <p:ph type="title"/>
          </p:nvPr>
        </p:nvSpPr>
        <p:spPr>
          <a:xfrm>
            <a:off x="1479652" y="188640"/>
            <a:ext cx="4184878" cy="1143000"/>
          </a:xfrm>
          <a:noFill/>
          <a:ln>
            <a:solidFill>
              <a:srgbClr val="7093D2"/>
            </a:solidFill>
          </a:ln>
        </p:spPr>
        <p:txBody>
          <a:bodyPr/>
          <a:lstStyle/>
          <a:p>
            <a:r>
              <a:rPr lang="en-GB" dirty="0"/>
              <a:t>Warming up for writing</a:t>
            </a:r>
          </a:p>
        </p:txBody>
      </p:sp>
      <p:sp>
        <p:nvSpPr>
          <p:cNvPr id="4" name="TextBox 3"/>
          <p:cNvSpPr txBox="1"/>
          <p:nvPr/>
        </p:nvSpPr>
        <p:spPr>
          <a:xfrm>
            <a:off x="1601670" y="1484786"/>
            <a:ext cx="5832648" cy="923330"/>
          </a:xfrm>
          <a:prstGeom prst="rect">
            <a:avLst/>
          </a:prstGeom>
          <a:noFill/>
        </p:spPr>
        <p:txBody>
          <a:bodyPr wrap="square" rtlCol="0">
            <a:spAutoFit/>
          </a:bodyPr>
          <a:lstStyle/>
          <a:p>
            <a:r>
              <a:rPr lang="en-GB" dirty="0"/>
              <a:t>Warming up the word games work on the same principle as the practise that musicians or sports people put in daily in order to play at their peak</a:t>
            </a:r>
          </a:p>
        </p:txBody>
      </p:sp>
      <p:sp>
        <p:nvSpPr>
          <p:cNvPr id="5" name="TextBox 4"/>
          <p:cNvSpPr txBox="1"/>
          <p:nvPr/>
        </p:nvSpPr>
        <p:spPr>
          <a:xfrm>
            <a:off x="5777272" y="2599488"/>
            <a:ext cx="3072359" cy="1200329"/>
          </a:xfrm>
          <a:prstGeom prst="rect">
            <a:avLst/>
          </a:prstGeom>
          <a:noFill/>
        </p:spPr>
        <p:txBody>
          <a:bodyPr wrap="square" rtlCol="0">
            <a:spAutoFit/>
          </a:bodyPr>
          <a:lstStyle/>
          <a:p>
            <a:pPr lvl="0"/>
            <a:r>
              <a:rPr lang="en-GB" sz="1200" b="1" dirty="0"/>
              <a:t>developing vocabulary</a:t>
            </a:r>
            <a:r>
              <a:rPr lang="en-GB" sz="1200" dirty="0"/>
              <a:t> – usually tapping into dormant vocabulary.  We use only a small proportion of the words that we know daily.  In order to tap into the words that children know but don’t use we need games that help them to do this.</a:t>
            </a:r>
          </a:p>
        </p:txBody>
      </p:sp>
      <p:sp>
        <p:nvSpPr>
          <p:cNvPr id="6" name="TextBox 5"/>
          <p:cNvSpPr txBox="1"/>
          <p:nvPr/>
        </p:nvSpPr>
        <p:spPr>
          <a:xfrm>
            <a:off x="5777272" y="5073051"/>
            <a:ext cx="2646294" cy="1569660"/>
          </a:xfrm>
          <a:prstGeom prst="rect">
            <a:avLst/>
          </a:prstGeom>
          <a:noFill/>
        </p:spPr>
        <p:txBody>
          <a:bodyPr wrap="square" rtlCol="0">
            <a:spAutoFit/>
          </a:bodyPr>
          <a:lstStyle/>
          <a:p>
            <a:pPr lvl="0"/>
            <a:r>
              <a:rPr lang="en-GB" sz="1200" b="1" dirty="0"/>
              <a:t>usual words in unusual combinations.</a:t>
            </a:r>
            <a:r>
              <a:rPr lang="en-GB" sz="1200" dirty="0"/>
              <a:t>  Great writing is not about the most unusual, biggest words being used but putting usual words together in unusual combinations.  These games help children to combine words in different ways.</a:t>
            </a:r>
          </a:p>
        </p:txBody>
      </p:sp>
      <p:sp>
        <p:nvSpPr>
          <p:cNvPr id="7" name="TextBox 6"/>
          <p:cNvSpPr txBox="1"/>
          <p:nvPr/>
        </p:nvSpPr>
        <p:spPr>
          <a:xfrm>
            <a:off x="623213" y="2585614"/>
            <a:ext cx="2322258" cy="1754326"/>
          </a:xfrm>
          <a:prstGeom prst="rect">
            <a:avLst/>
          </a:prstGeom>
          <a:noFill/>
        </p:spPr>
        <p:txBody>
          <a:bodyPr wrap="square" rtlCol="0">
            <a:spAutoFit/>
          </a:bodyPr>
          <a:lstStyle/>
          <a:p>
            <a:pPr lvl="0" algn="r"/>
            <a:r>
              <a:rPr lang="en-GB" sz="1200" b="1" dirty="0"/>
              <a:t>expanding an idea.</a:t>
            </a:r>
            <a:r>
              <a:rPr lang="en-GB" sz="1200" dirty="0"/>
              <a:t>  This is one of the key skills of a writer.  To take the seed of an idea and to expand it.  So often children find this challenging and write what is basically a list of events with a few details added in.  These games help children to build upon an idea.</a:t>
            </a:r>
          </a:p>
        </p:txBody>
      </p:sp>
      <p:sp>
        <p:nvSpPr>
          <p:cNvPr id="8" name="TextBox 7"/>
          <p:cNvSpPr txBox="1"/>
          <p:nvPr/>
        </p:nvSpPr>
        <p:spPr>
          <a:xfrm>
            <a:off x="353183" y="4726885"/>
            <a:ext cx="2592288" cy="2308324"/>
          </a:xfrm>
          <a:prstGeom prst="rect">
            <a:avLst/>
          </a:prstGeom>
          <a:noFill/>
        </p:spPr>
        <p:txBody>
          <a:bodyPr wrap="square" rtlCol="0">
            <a:spAutoFit/>
          </a:bodyPr>
          <a:lstStyle/>
          <a:p>
            <a:pPr lvl="0" algn="r"/>
            <a:r>
              <a:rPr lang="en-GB" sz="1200" b="1" dirty="0"/>
              <a:t>developing imagination and imaging.</a:t>
            </a:r>
            <a:r>
              <a:rPr lang="en-GB" sz="1200" dirty="0"/>
              <a:t>  It is frequently said that if children haven’t had any experience of something that they can’t write about it.  Although children do need first-hand experiences, they also need to learn how to imagine how something might be drawing on what they do know.  It also helps if they can see images in their head and describe these.</a:t>
            </a:r>
          </a:p>
        </p:txBody>
      </p:sp>
      <p:sp>
        <p:nvSpPr>
          <p:cNvPr id="11" name="TextBox 10">
            <a:hlinkClick r:id="rId4" action="ppaction://hlinkfile"/>
          </p:cNvPr>
          <p:cNvSpPr txBox="1"/>
          <p:nvPr/>
        </p:nvSpPr>
        <p:spPr>
          <a:xfrm>
            <a:off x="4680013" y="5013176"/>
            <a:ext cx="1534481" cy="369332"/>
          </a:xfrm>
          <a:prstGeom prst="rect">
            <a:avLst/>
          </a:prstGeom>
          <a:noFill/>
        </p:spPr>
        <p:txBody>
          <a:bodyPr wrap="square" rtlCol="0">
            <a:spAutoFit/>
          </a:bodyPr>
          <a:lstStyle/>
          <a:p>
            <a:endParaRPr lang="en-GB" dirty="0"/>
          </a:p>
        </p:txBody>
      </p:sp>
      <p:pic>
        <p:nvPicPr>
          <p:cNvPr id="12" name="Picture 11">
            <a:extLst>
              <a:ext uri="{FF2B5EF4-FFF2-40B4-BE49-F238E27FC236}">
                <a16:creationId xmlns:a16="http://schemas.microsoft.com/office/drawing/2014/main" xmlns="" id="{B2920E67-567C-4FB5-B489-1AD799B219C9}"/>
              </a:ext>
            </a:extLst>
          </p:cNvPr>
          <p:cNvPicPr>
            <a:picLocks noChangeAspect="1"/>
          </p:cNvPicPr>
          <p:nvPr/>
        </p:nvPicPr>
        <p:blipFill>
          <a:blip r:embed="rId5">
            <a:extLst>
              <a:ext uri="{28A0092B-C50C-407E-A947-70E740481C1C}">
                <a14:useLocalDpi xmlns:a14="http://schemas.microsoft.com/office/drawing/2010/main" xmlns="" val="0"/>
              </a:ext>
            </a:extLst>
          </a:blip>
          <a:stretch>
            <a:fillRect/>
          </a:stretch>
        </p:blipFill>
        <p:spPr>
          <a:xfrm>
            <a:off x="7424868" y="234760"/>
            <a:ext cx="1561338" cy="795528"/>
          </a:xfrm>
          <a:prstGeom prst="rect">
            <a:avLst/>
          </a:prstGeom>
        </p:spPr>
      </p:pic>
    </p:spTree>
    <p:extLst>
      <p:ext uri="{BB962C8B-B14F-4D97-AF65-F5344CB8AC3E}">
        <p14:creationId xmlns:p14="http://schemas.microsoft.com/office/powerpoint/2010/main" xmlns="" val="22782396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xmlns="" id="{F295AA38-3B8C-4DD0-926F-255361C12EDD}"/>
              </a:ext>
            </a:extLst>
          </p:cNvPr>
          <p:cNvSpPr>
            <a:spLocks noGrp="1"/>
          </p:cNvSpPr>
          <p:nvPr>
            <p:ph type="title"/>
          </p:nvPr>
        </p:nvSpPr>
        <p:spPr/>
        <p:txBody>
          <a:bodyPr/>
          <a:lstStyle/>
          <a:p>
            <a:r>
              <a:rPr lang="en-GB" altLang="en-US">
                <a:ea typeface="ＭＳ Ｐゴシック" panose="020B0600070205080204" pitchFamily="34" charset="-128"/>
              </a:rPr>
              <a:t>By the end of this session</a:t>
            </a:r>
            <a:r>
              <a:rPr lang="mr-IN" altLang="en-US">
                <a:ea typeface="ＭＳ Ｐゴシック" panose="020B0600070205080204" pitchFamily="34" charset="-128"/>
              </a:rPr>
              <a:t>…</a:t>
            </a:r>
            <a:r>
              <a:rPr lang="en-US" altLang="en-US">
                <a:ea typeface="ＭＳ Ｐゴシック" panose="020B0600070205080204" pitchFamily="34" charset="-128"/>
              </a:rPr>
              <a:t>.</a:t>
            </a:r>
            <a:endParaRPr lang="en-GB" altLang="en-US">
              <a:ea typeface="ＭＳ Ｐゴシック" panose="020B0600070205080204" pitchFamily="34" charset="-128"/>
            </a:endParaRPr>
          </a:p>
        </p:txBody>
      </p:sp>
      <p:sp>
        <p:nvSpPr>
          <p:cNvPr id="17410" name="Slide Number Placeholder 4">
            <a:extLst>
              <a:ext uri="{FF2B5EF4-FFF2-40B4-BE49-F238E27FC236}">
                <a16:creationId xmlns:a16="http://schemas.microsoft.com/office/drawing/2014/main" xmlns="" id="{60774B56-9C17-4527-AE4E-FD6518C08318}"/>
              </a:ext>
            </a:extLst>
          </p:cNvPr>
          <p:cNvSpPr>
            <a:spLocks noGrp="1"/>
          </p:cNvSpPr>
          <p:nvPr>
            <p:ph type="sldNum" sz="quarter" idx="12"/>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B478331C-C993-41E2-A893-B8B2FC4FEC3F}" type="slidenum">
              <a:rPr lang="en-GB" altLang="en-US" sz="1200" smtClean="0">
                <a:solidFill>
                  <a:srgbClr val="898989"/>
                </a:solidFill>
                <a:latin typeface="Arial" panose="020B0604020202020204" pitchFamily="34" charset="0"/>
              </a:rPr>
              <a:pPr>
                <a:spcBef>
                  <a:spcPct val="0"/>
                </a:spcBef>
                <a:buFontTx/>
                <a:buNone/>
              </a:pPr>
              <a:t>4</a:t>
            </a:fld>
            <a:endParaRPr lang="en-GB" altLang="en-US" sz="1200">
              <a:solidFill>
                <a:srgbClr val="898989"/>
              </a:solidFill>
              <a:latin typeface="Arial" panose="020B0604020202020204" pitchFamily="34" charset="0"/>
            </a:endParaRPr>
          </a:p>
        </p:txBody>
      </p:sp>
      <p:sp>
        <p:nvSpPr>
          <p:cNvPr id="17411" name="Rectangle 1">
            <a:extLst>
              <a:ext uri="{FF2B5EF4-FFF2-40B4-BE49-F238E27FC236}">
                <a16:creationId xmlns:a16="http://schemas.microsoft.com/office/drawing/2014/main" xmlns="" id="{1A5C087F-1F06-46D7-9427-22F9A1122C8D}"/>
              </a:ext>
            </a:extLst>
          </p:cNvPr>
          <p:cNvSpPr>
            <a:spLocks noChangeArrowheads="1"/>
          </p:cNvSpPr>
          <p:nvPr/>
        </p:nvSpPr>
        <p:spPr bwMode="auto">
          <a:xfrm>
            <a:off x="684213" y="1417638"/>
            <a:ext cx="7488237" cy="45243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defTabSz="914400" eaLnBrk="1" hangingPunct="1"/>
            <a:r>
              <a:rPr lang="en-GB" altLang="en-US" sz="3200">
                <a:latin typeface="Myriad Pro" pitchFamily="1" charset="0"/>
              </a:rPr>
              <a:t>~ For you to try out some activities you can use to develop children’s writing skills.</a:t>
            </a:r>
          </a:p>
          <a:p>
            <a:pPr defTabSz="914400" eaLnBrk="1" hangingPunct="1"/>
            <a:endParaRPr lang="en-GB" altLang="en-US" sz="2800">
              <a:latin typeface="Myriad Pro" pitchFamily="1" charset="0"/>
            </a:endParaRPr>
          </a:p>
          <a:p>
            <a:pPr defTabSz="914400" eaLnBrk="1" hangingPunct="1"/>
            <a:r>
              <a:rPr lang="en-GB" altLang="en-US" sz="3200">
                <a:latin typeface="Myriad Pro" pitchFamily="1" charset="0"/>
              </a:rPr>
              <a:t>~ For you to develop an understanding of the skills that children need to develop.</a:t>
            </a:r>
          </a:p>
          <a:p>
            <a:pPr defTabSz="914400" eaLnBrk="1" hangingPunct="1"/>
            <a:endParaRPr lang="en-GB" altLang="en-US" sz="2800">
              <a:latin typeface="Myriad Pro" pitchFamily="1" charset="0"/>
            </a:endParaRPr>
          </a:p>
          <a:p>
            <a:pPr defTabSz="914400" eaLnBrk="1" hangingPunct="1"/>
            <a:r>
              <a:rPr lang="en-GB" altLang="en-US" sz="3200">
                <a:latin typeface="Myriad Pro" pitchFamily="1" charset="0"/>
              </a:rPr>
              <a:t>~ For you to become familiar with the programme of study for writing.</a:t>
            </a:r>
            <a:endParaRPr lang="en-GB" altLang="en-US" sz="3200">
              <a:latin typeface="Comic Sans MS" panose="030F0702030302020204" pitchFamily="66" charset="0"/>
            </a:endParaRPr>
          </a:p>
          <a:p>
            <a:pPr defTabSz="914400" eaLnBrk="1" hangingPunct="1"/>
            <a:endParaRPr lang="en-GB" altLang="en-US">
              <a:latin typeface="Comic Sans MS" panose="030F0702030302020204" pitchFamily="66" charset="0"/>
            </a:endParaRPr>
          </a:p>
          <a:p>
            <a:pPr defTabSz="914400" eaLnBrk="1" hangingPunct="1"/>
            <a:endParaRPr lang="en-GB" altLang="en-US">
              <a:latin typeface="Comic Sans MS" panose="030F0702030302020204" pitchFamily="66"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xmlns="" id="{9355912C-FC8B-4F20-A540-6EF3BCDA628A}"/>
              </a:ext>
            </a:extLst>
          </p:cNvPr>
          <p:cNvSpPr>
            <a:spLocks noGrp="1"/>
          </p:cNvSpPr>
          <p:nvPr>
            <p:ph type="title"/>
          </p:nvPr>
        </p:nvSpPr>
        <p:spPr/>
        <p:txBody>
          <a:bodyPr/>
          <a:lstStyle/>
          <a:p>
            <a:r>
              <a:rPr lang="en-GB" altLang="en-US">
                <a:ea typeface="ＭＳ Ｐゴシック" panose="020B0600070205080204" pitchFamily="34" charset="-128"/>
              </a:rPr>
              <a:t>A recap of writing at the Foundation Phase</a:t>
            </a:r>
          </a:p>
        </p:txBody>
      </p:sp>
      <p:pic>
        <p:nvPicPr>
          <p:cNvPr id="18434" name="Content Placeholder 3">
            <a:extLst>
              <a:ext uri="{FF2B5EF4-FFF2-40B4-BE49-F238E27FC236}">
                <a16:creationId xmlns:a16="http://schemas.microsoft.com/office/drawing/2014/main" xmlns="" id="{9F2DE182-A747-4913-A6B2-AFE0582A05BD}"/>
              </a:ext>
            </a:extLst>
          </p:cNvPr>
          <p:cNvPicPr>
            <a:picLocks noGrp="1" noChangeAspect="1"/>
          </p:cNvPicPr>
          <p:nvPr>
            <p:ph idx="1"/>
          </p:nvPr>
        </p:nvPicPr>
        <p:blipFill>
          <a:blip r:embed="rId3">
            <a:extLst>
              <a:ext uri="{28A0092B-C50C-407E-A947-70E740481C1C}">
                <a14:useLocalDpi xmlns:a14="http://schemas.microsoft.com/office/drawing/2010/main" xmlns="" val="0"/>
              </a:ext>
            </a:extLst>
          </a:blip>
          <a:srcRect/>
          <a:stretch>
            <a:fillRect/>
          </a:stretch>
        </p:blipFill>
        <p:spPr>
          <a:xfrm>
            <a:off x="2341563" y="1600200"/>
            <a:ext cx="4460875" cy="3916363"/>
          </a:xfrm>
        </p:spPr>
      </p:pic>
      <p:sp>
        <p:nvSpPr>
          <p:cNvPr id="18435" name="TextBox 1">
            <a:extLst>
              <a:ext uri="{FF2B5EF4-FFF2-40B4-BE49-F238E27FC236}">
                <a16:creationId xmlns:a16="http://schemas.microsoft.com/office/drawing/2014/main" xmlns="" id="{28FDE87F-6658-4B78-97CC-F7F5BEA7AAB5}"/>
              </a:ext>
            </a:extLst>
          </p:cNvPr>
          <p:cNvSpPr txBox="1">
            <a:spLocks noChangeArrowheads="1"/>
          </p:cNvSpPr>
          <p:nvPr/>
        </p:nvSpPr>
        <p:spPr bwMode="auto">
          <a:xfrm>
            <a:off x="6948488" y="4149725"/>
            <a:ext cx="1738312"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r>
              <a:rPr lang="en-GB" altLang="en-US" sz="1800">
                <a:latin typeface="Arial" panose="020B0604020202020204" pitchFamily="34" charset="0"/>
                <a:hlinkClick r:id="rId4" action="ppaction://hlinkpres?slideindex=1&amp;slidetitle="/>
              </a:rPr>
              <a:t>Early Writing.ppt</a:t>
            </a:r>
            <a:endParaRPr lang="en-GB" altLang="en-US" sz="1800">
              <a:latin typeface="Arial" panose="020B0604020202020204"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xmlns="" id="{47FFBC9E-5205-4851-B753-CFEB08EFFB8B}"/>
              </a:ext>
            </a:extLst>
          </p:cNvPr>
          <p:cNvSpPr>
            <a:spLocks noGrp="1"/>
          </p:cNvSpPr>
          <p:nvPr>
            <p:ph type="title"/>
          </p:nvPr>
        </p:nvSpPr>
        <p:spPr/>
        <p:txBody>
          <a:bodyPr/>
          <a:lstStyle/>
          <a:p>
            <a:r>
              <a:rPr lang="en-GB" altLang="en-US">
                <a:ea typeface="ＭＳ Ｐゴシック" panose="020B0600070205080204" pitchFamily="34" charset="-128"/>
              </a:rPr>
              <a:t>The curriculum</a:t>
            </a:r>
          </a:p>
        </p:txBody>
      </p:sp>
      <p:pic>
        <p:nvPicPr>
          <p:cNvPr id="53250" name="Content Placeholder 3">
            <a:extLst>
              <a:ext uri="{FF2B5EF4-FFF2-40B4-BE49-F238E27FC236}">
                <a16:creationId xmlns:a16="http://schemas.microsoft.com/office/drawing/2014/main" xmlns="" id="{187D11EB-CFCA-45D8-9E8E-DB8960BEA1CA}"/>
              </a:ext>
            </a:extLst>
          </p:cNvPr>
          <p:cNvPicPr>
            <a:picLocks noChangeAspect="1"/>
          </p:cNvPicPr>
          <p:nvPr/>
        </p:nvPicPr>
        <p:blipFill>
          <a:blip r:embed="rId3">
            <a:extLst>
              <a:ext uri="{28A0092B-C50C-407E-A947-70E740481C1C}">
                <a14:useLocalDpi xmlns:a14="http://schemas.microsoft.com/office/drawing/2010/main" xmlns="" val="0"/>
              </a:ext>
            </a:extLst>
          </a:blip>
          <a:srcRect/>
          <a:stretch>
            <a:fillRect/>
          </a:stretch>
        </p:blipFill>
        <p:spPr bwMode="auto">
          <a:xfrm>
            <a:off x="7451725" y="257175"/>
            <a:ext cx="1519238" cy="728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Rectangle 8">
            <a:extLst>
              <a:ext uri="{FF2B5EF4-FFF2-40B4-BE49-F238E27FC236}">
                <a16:creationId xmlns:a16="http://schemas.microsoft.com/office/drawing/2014/main" xmlns="" id="{B5DCFEEF-F07C-4CB7-B31D-1668062ACBB7}"/>
              </a:ext>
            </a:extLst>
          </p:cNvPr>
          <p:cNvSpPr>
            <a:spLocks noChangeArrowheads="1"/>
          </p:cNvSpPr>
          <p:nvPr/>
        </p:nvSpPr>
        <p:spPr bwMode="auto">
          <a:xfrm>
            <a:off x="3941763" y="1598613"/>
            <a:ext cx="4572000" cy="4619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400" b="1"/>
              <a:t> </a:t>
            </a:r>
            <a:r>
              <a:rPr lang="en-GB" altLang="en-US"/>
              <a:t>	</a:t>
            </a:r>
          </a:p>
        </p:txBody>
      </p:sp>
      <p:sp>
        <p:nvSpPr>
          <p:cNvPr id="11" name="Rectangle 10">
            <a:extLst>
              <a:ext uri="{FF2B5EF4-FFF2-40B4-BE49-F238E27FC236}">
                <a16:creationId xmlns:a16="http://schemas.microsoft.com/office/drawing/2014/main" xmlns="" id="{1F133101-1EA1-4355-BD1D-35397934C166}"/>
              </a:ext>
            </a:extLst>
          </p:cNvPr>
          <p:cNvSpPr>
            <a:spLocks noChangeArrowheads="1"/>
          </p:cNvSpPr>
          <p:nvPr/>
        </p:nvSpPr>
        <p:spPr bwMode="auto">
          <a:xfrm>
            <a:off x="4030663" y="2035175"/>
            <a:ext cx="4572000" cy="12001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400" b="1" i="1"/>
              <a:t>Language, Literacy and Communication Skills Area of Learning </a:t>
            </a:r>
            <a:r>
              <a:rPr lang="en-GB" altLang="en-US" sz="2400" i="1"/>
              <a:t>	</a:t>
            </a:r>
          </a:p>
        </p:txBody>
      </p:sp>
      <p:sp>
        <p:nvSpPr>
          <p:cNvPr id="13" name="Rectangle 12">
            <a:extLst>
              <a:ext uri="{FF2B5EF4-FFF2-40B4-BE49-F238E27FC236}">
                <a16:creationId xmlns:a16="http://schemas.microsoft.com/office/drawing/2014/main" xmlns="" id="{E4C4E4B5-490B-4804-8ACD-0236F990FCED}"/>
              </a:ext>
            </a:extLst>
          </p:cNvPr>
          <p:cNvSpPr>
            <a:spLocks noChangeArrowheads="1"/>
          </p:cNvSpPr>
          <p:nvPr/>
        </p:nvSpPr>
        <p:spPr bwMode="auto">
          <a:xfrm>
            <a:off x="755650" y="4275138"/>
            <a:ext cx="4572000" cy="8318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400" b="1" i="1"/>
              <a:t>Key Stage 2 English Programme of Study</a:t>
            </a:r>
            <a:r>
              <a:rPr lang="en-GB" altLang="en-US" sz="2400" i="1"/>
              <a:t>	</a:t>
            </a:r>
          </a:p>
        </p:txBody>
      </p:sp>
      <p:pic>
        <p:nvPicPr>
          <p:cNvPr id="53254" name="Picture 15">
            <a:extLst>
              <a:ext uri="{FF2B5EF4-FFF2-40B4-BE49-F238E27FC236}">
                <a16:creationId xmlns:a16="http://schemas.microsoft.com/office/drawing/2014/main" xmlns="" id="{490E649A-7515-412D-A1B3-B07D1DA2CB02}"/>
              </a:ext>
            </a:extLst>
          </p:cNvPr>
          <p:cNvPicPr>
            <a:picLocks noChangeAspect="1" noChangeArrowheads="1"/>
          </p:cNvPicPr>
          <p:nvPr/>
        </p:nvPicPr>
        <p:blipFill>
          <a:blip r:embed="rId4">
            <a:extLst>
              <a:ext uri="{28A0092B-C50C-407E-A947-70E740481C1C}">
                <a14:useLocalDpi xmlns:a14="http://schemas.microsoft.com/office/drawing/2010/main" xmlns="" val="0"/>
              </a:ext>
            </a:extLst>
          </a:blip>
          <a:srcRect l="4572" t="18335" r="20566" b="14754"/>
          <a:stretch>
            <a:fillRect/>
          </a:stretch>
        </p:blipFill>
        <p:spPr bwMode="auto">
          <a:xfrm>
            <a:off x="5303838" y="3429000"/>
            <a:ext cx="3127375" cy="20875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3255" name="Picture 2">
            <a:extLst>
              <a:ext uri="{FF2B5EF4-FFF2-40B4-BE49-F238E27FC236}">
                <a16:creationId xmlns:a16="http://schemas.microsoft.com/office/drawing/2014/main" xmlns="" id="{FFFFA0CF-49B5-45D7-B3DE-174B29D093CC}"/>
              </a:ext>
            </a:extLst>
          </p:cNvPr>
          <p:cNvPicPr>
            <a:picLocks noChangeAspect="1"/>
          </p:cNvPicPr>
          <p:nvPr/>
        </p:nvPicPr>
        <p:blipFill>
          <a:blip r:embed="rId5">
            <a:extLst>
              <a:ext uri="{28A0092B-C50C-407E-A947-70E740481C1C}">
                <a14:useLocalDpi xmlns:a14="http://schemas.microsoft.com/office/drawing/2010/main" xmlns="" val="0"/>
              </a:ext>
            </a:extLst>
          </a:blip>
          <a:srcRect/>
          <a:stretch>
            <a:fillRect/>
          </a:stretch>
        </p:blipFill>
        <p:spPr bwMode="auto">
          <a:xfrm>
            <a:off x="584200" y="1651000"/>
            <a:ext cx="3114675" cy="2212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16"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p:cTn id="7" dur="500" fill="hold"/>
                                        <p:tgtEl>
                                          <p:spTgt spid="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9">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9">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16" fill="hold" nodeType="clickEffect">
                                  <p:stCondLst>
                                    <p:cond delay="0"/>
                                  </p:stCondLst>
                                  <p:childTnLst>
                                    <p:set>
                                      <p:cBhvr>
                                        <p:cTn id="13" dur="1" fill="hold">
                                          <p:stCondLst>
                                            <p:cond delay="0"/>
                                          </p:stCondLst>
                                        </p:cTn>
                                        <p:tgtEl>
                                          <p:spTgt spid="11">
                                            <p:txEl>
                                              <p:pRg st="0" end="0"/>
                                            </p:txEl>
                                          </p:spTgt>
                                        </p:tgtEl>
                                        <p:attrNameLst>
                                          <p:attrName>style.visibility</p:attrName>
                                        </p:attrNameLst>
                                      </p:cBhvr>
                                      <p:to>
                                        <p:strVal val="visible"/>
                                      </p:to>
                                    </p:set>
                                    <p:anim calcmode="lin" valueType="num">
                                      <p:cBhvr>
                                        <p:cTn id="14" dur="500" fill="hold"/>
                                        <p:tgtEl>
                                          <p:spTgt spid="11">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11">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11">
                                            <p:txEl>
                                              <p:pRg st="0" end="0"/>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3" presetClass="entr" presetSubtype="16" fill="hold" nodeType="clickEffect">
                                  <p:stCondLst>
                                    <p:cond delay="0"/>
                                  </p:stCondLst>
                                  <p:childTnLst>
                                    <p:set>
                                      <p:cBhvr>
                                        <p:cTn id="20" dur="1" fill="hold">
                                          <p:stCondLst>
                                            <p:cond delay="0"/>
                                          </p:stCondLst>
                                        </p:cTn>
                                        <p:tgtEl>
                                          <p:spTgt spid="13">
                                            <p:txEl>
                                              <p:pRg st="0" end="0"/>
                                            </p:txEl>
                                          </p:spTgt>
                                        </p:tgtEl>
                                        <p:attrNameLst>
                                          <p:attrName>style.visibility</p:attrName>
                                        </p:attrNameLst>
                                      </p:cBhvr>
                                      <p:to>
                                        <p:strVal val="visible"/>
                                      </p:to>
                                    </p:set>
                                    <p:anim calcmode="lin" valueType="num">
                                      <p:cBhvr>
                                        <p:cTn id="21" dur="500" fill="hold"/>
                                        <p:tgtEl>
                                          <p:spTgt spid="13">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13">
                                            <p:txEl>
                                              <p:pRg st="0" end="0"/>
                                            </p:txEl>
                                          </p:spTgt>
                                        </p:tgtEl>
                                        <p:attrNameLst>
                                          <p:attrName>ppt_h</p:attrName>
                                        </p:attrNameLst>
                                      </p:cBhvr>
                                      <p:tavLst>
                                        <p:tav tm="0">
                                          <p:val>
                                            <p:fltVal val="0"/>
                                          </p:val>
                                        </p:tav>
                                        <p:tav tm="100000">
                                          <p:val>
                                            <p:strVal val="#ppt_h"/>
                                          </p:val>
                                        </p:tav>
                                      </p:tavLst>
                                    </p:anim>
                                    <p:animEffect transition="in" filter="fade">
                                      <p:cBhvr>
                                        <p:cTn id="23"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xmlns="" id="{0F566A30-38FA-4F43-BF10-3B27E5D071ED}"/>
              </a:ext>
            </a:extLst>
          </p:cNvPr>
          <p:cNvSpPr>
            <a:spLocks noGrp="1"/>
          </p:cNvSpPr>
          <p:nvPr>
            <p:ph type="title"/>
          </p:nvPr>
        </p:nvSpPr>
        <p:spPr/>
        <p:txBody>
          <a:bodyPr/>
          <a:lstStyle/>
          <a:p>
            <a:r>
              <a:rPr lang="en-GB" altLang="en-US" sz="2800">
                <a:ea typeface="ＭＳ Ｐゴシック" panose="020B0600070205080204" pitchFamily="34" charset="-128"/>
              </a:rPr>
              <a:t>There are 2 elements for Writing in the Curriculum: </a:t>
            </a:r>
            <a:r>
              <a:rPr lang="en-GB" altLang="en-US">
                <a:ea typeface="ＭＳ Ｐゴシック" panose="020B0600070205080204" pitchFamily="34" charset="-128"/>
              </a:rPr>
              <a:t/>
            </a:r>
            <a:br>
              <a:rPr lang="en-GB" altLang="en-US">
                <a:ea typeface="ＭＳ Ｐゴシック" panose="020B0600070205080204" pitchFamily="34" charset="-128"/>
              </a:rPr>
            </a:br>
            <a:endParaRPr lang="en-US" altLang="en-US">
              <a:ea typeface="ＭＳ Ｐゴシック" panose="020B0600070205080204" pitchFamily="34" charset="-128"/>
            </a:endParaRPr>
          </a:p>
        </p:txBody>
      </p:sp>
      <p:sp>
        <p:nvSpPr>
          <p:cNvPr id="3" name="Content Placeholder 2">
            <a:extLst>
              <a:ext uri="{FF2B5EF4-FFF2-40B4-BE49-F238E27FC236}">
                <a16:creationId xmlns:a16="http://schemas.microsoft.com/office/drawing/2014/main" xmlns="" id="{2C77B2D6-F623-4A93-972B-2814CA012060}"/>
              </a:ext>
            </a:extLst>
          </p:cNvPr>
          <p:cNvSpPr>
            <a:spLocks noGrp="1"/>
          </p:cNvSpPr>
          <p:nvPr>
            <p:ph idx="1"/>
          </p:nvPr>
        </p:nvSpPr>
        <p:spPr>
          <a:xfrm>
            <a:off x="457200" y="1600200"/>
            <a:ext cx="8229600" cy="3916363"/>
          </a:xfrm>
        </p:spPr>
        <p:txBody>
          <a:bodyPr/>
          <a:lstStyle/>
          <a:p>
            <a:pPr eaLnBrk="1" hangingPunct="1">
              <a:spcBef>
                <a:spcPct val="0"/>
              </a:spcBef>
            </a:pPr>
            <a:r>
              <a:rPr lang="en-GB" altLang="en-US" sz="2400" b="1">
                <a:latin typeface="Comic Sans MS" panose="030F0702030302020204" pitchFamily="66" charset="0"/>
                <a:ea typeface="ＭＳ Ｐゴシック" panose="020B0600070205080204" pitchFamily="34" charset="-128"/>
              </a:rPr>
              <a:t>Organising ideas and information</a:t>
            </a:r>
          </a:p>
          <a:p>
            <a:pPr eaLnBrk="1" hangingPunct="1">
              <a:spcBef>
                <a:spcPct val="0"/>
              </a:spcBef>
            </a:pPr>
            <a:r>
              <a:rPr lang="en-GB" altLang="en-US" sz="2400">
                <a:latin typeface="Comic Sans MS" panose="030F0702030302020204" pitchFamily="66" charset="0"/>
                <a:ea typeface="ＭＳ Ｐゴシック" panose="020B0600070205080204" pitchFamily="34" charset="-128"/>
              </a:rPr>
              <a:t>Meaning &amp; purpose</a:t>
            </a:r>
          </a:p>
          <a:p>
            <a:pPr eaLnBrk="1" hangingPunct="1">
              <a:spcBef>
                <a:spcPct val="0"/>
              </a:spcBef>
            </a:pPr>
            <a:r>
              <a:rPr lang="en-GB" altLang="en-US" sz="2400">
                <a:latin typeface="Comic Sans MS" panose="030F0702030302020204" pitchFamily="66" charset="0"/>
                <a:ea typeface="ＭＳ Ｐゴシック" panose="020B0600070205080204" pitchFamily="34" charset="-128"/>
              </a:rPr>
              <a:t>Structure &amp; organisation</a:t>
            </a:r>
          </a:p>
          <a:p>
            <a:pPr eaLnBrk="1" hangingPunct="1">
              <a:spcBef>
                <a:spcPct val="0"/>
              </a:spcBef>
            </a:pPr>
            <a:endParaRPr lang="en-GB" altLang="en-US" sz="2400">
              <a:latin typeface="Comic Sans MS" panose="030F0702030302020204" pitchFamily="66" charset="0"/>
              <a:ea typeface="ＭＳ Ｐゴシック" panose="020B0600070205080204" pitchFamily="34" charset="-128"/>
            </a:endParaRPr>
          </a:p>
          <a:p>
            <a:pPr eaLnBrk="1" hangingPunct="1">
              <a:spcBef>
                <a:spcPct val="0"/>
              </a:spcBef>
            </a:pPr>
            <a:endParaRPr lang="en-GB" altLang="en-US" sz="2400">
              <a:latin typeface="Comic Sans MS" panose="030F0702030302020204" pitchFamily="66" charset="0"/>
              <a:ea typeface="ＭＳ Ｐゴシック" panose="020B0600070205080204" pitchFamily="34" charset="-128"/>
            </a:endParaRPr>
          </a:p>
          <a:p>
            <a:pPr eaLnBrk="1" hangingPunct="1">
              <a:spcBef>
                <a:spcPct val="0"/>
              </a:spcBef>
            </a:pPr>
            <a:r>
              <a:rPr lang="en-GB" altLang="en-US" sz="2400" b="1">
                <a:latin typeface="Comic Sans MS" panose="030F0702030302020204" pitchFamily="66" charset="0"/>
                <a:ea typeface="ＭＳ Ｐゴシック" panose="020B0600070205080204" pitchFamily="34" charset="-128"/>
              </a:rPr>
              <a:t>Writing accurately</a:t>
            </a:r>
          </a:p>
          <a:p>
            <a:pPr eaLnBrk="1" hangingPunct="1">
              <a:spcBef>
                <a:spcPct val="0"/>
              </a:spcBef>
            </a:pPr>
            <a:r>
              <a:rPr lang="en-GB" altLang="en-US" sz="2400">
                <a:latin typeface="Comic Sans MS" panose="030F0702030302020204" pitchFamily="66" charset="0"/>
                <a:ea typeface="ＭＳ Ｐゴシック" panose="020B0600070205080204" pitchFamily="34" charset="-128"/>
              </a:rPr>
              <a:t>Language</a:t>
            </a:r>
          </a:p>
          <a:p>
            <a:pPr eaLnBrk="1" hangingPunct="1">
              <a:spcBef>
                <a:spcPct val="0"/>
              </a:spcBef>
            </a:pPr>
            <a:r>
              <a:rPr lang="en-GB" altLang="en-US" sz="2400">
                <a:latin typeface="Comic Sans MS" panose="030F0702030302020204" pitchFamily="66" charset="0"/>
                <a:ea typeface="ＭＳ Ｐゴシック" panose="020B0600070205080204" pitchFamily="34" charset="-128"/>
              </a:rPr>
              <a:t>Grammar, punctuation, spelling &amp; handwriting	</a:t>
            </a:r>
          </a:p>
          <a:p>
            <a:pPr eaLnBrk="1" hangingPunct="1">
              <a:spcBef>
                <a:spcPct val="0"/>
              </a:spcBef>
            </a:pPr>
            <a:endParaRPr lang="en-GB" altLang="en-US" sz="2400">
              <a:ea typeface="ＭＳ Ｐゴシック" panose="020B0600070205080204" pitchFamily="34" charset="-128"/>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E20961C-990F-4FD4-95C8-BFF80F12FD16}"/>
              </a:ext>
            </a:extLst>
          </p:cNvPr>
          <p:cNvSpPr txBox="1"/>
          <p:nvPr/>
        </p:nvSpPr>
        <p:spPr>
          <a:xfrm>
            <a:off x="401367" y="1313157"/>
            <a:ext cx="2602570" cy="1938992"/>
          </a:xfrm>
          <a:prstGeom prst="rect">
            <a:avLst/>
          </a:prstGeom>
          <a:noFill/>
          <a:ln w="28575">
            <a:solidFill>
              <a:srgbClr val="7093D2"/>
            </a:solidFill>
          </a:ln>
        </p:spPr>
        <p:txBody>
          <a:bodyPr wrap="square" rtlCol="0">
            <a:spAutoFit/>
          </a:bodyPr>
          <a:lstStyle/>
          <a:p>
            <a:r>
              <a:rPr lang="en-GB" altLang="en-US" sz="2400" dirty="0">
                <a:ea typeface="ＭＳ Ｐゴシック" panose="020B0600070205080204" pitchFamily="34" charset="-128"/>
              </a:rPr>
              <a:t>Using stories in the classroom is important because storytelling …..</a:t>
            </a:r>
            <a:endParaRPr lang="en-GB" sz="2400" dirty="0"/>
          </a:p>
        </p:txBody>
      </p:sp>
      <p:sp>
        <p:nvSpPr>
          <p:cNvPr id="5" name="TextBox 4">
            <a:extLst>
              <a:ext uri="{FF2B5EF4-FFF2-40B4-BE49-F238E27FC236}">
                <a16:creationId xmlns:a16="http://schemas.microsoft.com/office/drawing/2014/main" xmlns="" id="{5ECDB336-9870-4797-B73A-3DF312DF20E4}"/>
              </a:ext>
            </a:extLst>
          </p:cNvPr>
          <p:cNvSpPr txBox="1"/>
          <p:nvPr/>
        </p:nvSpPr>
        <p:spPr>
          <a:xfrm>
            <a:off x="584167" y="3078440"/>
            <a:ext cx="2214246" cy="1477328"/>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involves</a:t>
            </a:r>
            <a:r>
              <a:rPr lang="en-GB" altLang="en-US" dirty="0">
                <a:ea typeface="ＭＳ Ｐゴシック" panose="020B0600070205080204" pitchFamily="34" charset="-128"/>
              </a:rPr>
              <a:t> the learning and repeating of oral stories</a:t>
            </a:r>
          </a:p>
          <a:p>
            <a:endParaRPr lang="en-GB" dirty="0"/>
          </a:p>
        </p:txBody>
      </p:sp>
      <p:sp>
        <p:nvSpPr>
          <p:cNvPr id="6" name="TextBox 5">
            <a:extLst>
              <a:ext uri="{FF2B5EF4-FFF2-40B4-BE49-F238E27FC236}">
                <a16:creationId xmlns:a16="http://schemas.microsoft.com/office/drawing/2014/main" xmlns="" id="{020A686F-34AB-44E4-9FCE-6C9A25EC8965}"/>
              </a:ext>
            </a:extLst>
          </p:cNvPr>
          <p:cNvSpPr txBox="1"/>
          <p:nvPr/>
        </p:nvSpPr>
        <p:spPr>
          <a:xfrm>
            <a:off x="555816" y="3817436"/>
            <a:ext cx="2214246" cy="1200329"/>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builds</a:t>
            </a:r>
            <a:r>
              <a:rPr lang="en-GB" altLang="en-US" dirty="0">
                <a:ea typeface="ＭＳ Ｐゴシック" panose="020B0600070205080204" pitchFamily="34" charset="-128"/>
              </a:rPr>
              <a:t> children’s confidence in storytelling  </a:t>
            </a:r>
          </a:p>
          <a:p>
            <a:endParaRPr lang="en-GB" dirty="0"/>
          </a:p>
        </p:txBody>
      </p:sp>
      <p:sp>
        <p:nvSpPr>
          <p:cNvPr id="7" name="TextBox 6">
            <a:extLst>
              <a:ext uri="{FF2B5EF4-FFF2-40B4-BE49-F238E27FC236}">
                <a16:creationId xmlns:a16="http://schemas.microsoft.com/office/drawing/2014/main" xmlns="" id="{DFC5FD5A-CBDE-41C5-BFF3-5EA9105FD956}"/>
              </a:ext>
            </a:extLst>
          </p:cNvPr>
          <p:cNvSpPr txBox="1"/>
          <p:nvPr/>
        </p:nvSpPr>
        <p:spPr>
          <a:xfrm>
            <a:off x="518813" y="4719290"/>
            <a:ext cx="2214246" cy="646331"/>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extends</a:t>
            </a:r>
            <a:r>
              <a:rPr lang="en-GB" altLang="en-US" dirty="0">
                <a:ea typeface="ＭＳ Ｐゴシック" panose="020B0600070205080204" pitchFamily="34" charset="-128"/>
              </a:rPr>
              <a:t> storytelling into writing</a:t>
            </a:r>
          </a:p>
        </p:txBody>
      </p:sp>
      <p:sp>
        <p:nvSpPr>
          <p:cNvPr id="8" name="TextBox 7">
            <a:extLst>
              <a:ext uri="{FF2B5EF4-FFF2-40B4-BE49-F238E27FC236}">
                <a16:creationId xmlns:a16="http://schemas.microsoft.com/office/drawing/2014/main" xmlns="" id="{05372CAF-F5A7-4B3F-8028-6962B41363E4}"/>
              </a:ext>
            </a:extLst>
          </p:cNvPr>
          <p:cNvSpPr txBox="1"/>
          <p:nvPr/>
        </p:nvSpPr>
        <p:spPr>
          <a:xfrm>
            <a:off x="555816" y="5479763"/>
            <a:ext cx="2214246" cy="1754326"/>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results</a:t>
            </a:r>
            <a:r>
              <a:rPr lang="en-GB" altLang="en-US" dirty="0">
                <a:ea typeface="ＭＳ Ｐゴシック" panose="020B0600070205080204" pitchFamily="34" charset="-128"/>
              </a:rPr>
              <a:t> in new stories being prepared and rehearsed prior to writing</a:t>
            </a:r>
          </a:p>
          <a:p>
            <a:endParaRPr lang="en-GB" dirty="0"/>
          </a:p>
        </p:txBody>
      </p:sp>
      <p:sp>
        <p:nvSpPr>
          <p:cNvPr id="9" name="Rectangle 2">
            <a:extLst>
              <a:ext uri="{FF2B5EF4-FFF2-40B4-BE49-F238E27FC236}">
                <a16:creationId xmlns:a16="http://schemas.microsoft.com/office/drawing/2014/main" xmlns="" id="{9B04E68F-D549-41A1-BED7-C87091564FCB}"/>
              </a:ext>
            </a:extLst>
          </p:cNvPr>
          <p:cNvSpPr>
            <a:spLocks noGrp="1"/>
          </p:cNvSpPr>
          <p:nvPr>
            <p:ph type="title"/>
          </p:nvPr>
        </p:nvSpPr>
        <p:spPr>
          <a:xfrm>
            <a:off x="5477031" y="1313157"/>
            <a:ext cx="2500324" cy="1143000"/>
          </a:xfrm>
          <a:noFill/>
          <a:ln w="28575">
            <a:solidFill>
              <a:srgbClr val="7093D2"/>
            </a:solidFill>
          </a:ln>
        </p:spPr>
        <p:txBody>
          <a:bodyPr>
            <a:noAutofit/>
          </a:bodyPr>
          <a:lstStyle/>
          <a:p>
            <a:pPr algn="ctr" eaLnBrk="1" hangingPunct="1"/>
            <a:r>
              <a:rPr lang="en-GB" altLang="en-US" sz="2800" dirty="0">
                <a:ea typeface="ＭＳ Ｐゴシック" panose="020B0600070205080204" pitchFamily="34" charset="-128"/>
              </a:rPr>
              <a:t>Children internalise…</a:t>
            </a:r>
          </a:p>
        </p:txBody>
      </p:sp>
      <p:sp>
        <p:nvSpPr>
          <p:cNvPr id="10" name="Rectangle 3">
            <a:extLst>
              <a:ext uri="{FF2B5EF4-FFF2-40B4-BE49-F238E27FC236}">
                <a16:creationId xmlns:a16="http://schemas.microsoft.com/office/drawing/2014/main" xmlns="" id="{51BFDE82-EABD-4684-B505-7DF606F383C3}"/>
              </a:ext>
            </a:extLst>
          </p:cNvPr>
          <p:cNvSpPr>
            <a:spLocks noGrp="1"/>
          </p:cNvSpPr>
          <p:nvPr>
            <p:ph idx="1"/>
          </p:nvPr>
        </p:nvSpPr>
        <p:spPr>
          <a:xfrm>
            <a:off x="5640777" y="2456157"/>
            <a:ext cx="2785187" cy="624265"/>
          </a:xfrm>
        </p:spPr>
        <p:txBody>
          <a:bodyPr>
            <a:normAutofit/>
          </a:bodyPr>
          <a:lstStyle/>
          <a:p>
            <a:pPr eaLnBrk="1" hangingPunct="1"/>
            <a:r>
              <a:rPr lang="en-GB" altLang="en-US" sz="1800" dirty="0">
                <a:ea typeface="ＭＳ Ｐゴシック" panose="020B0600070205080204" pitchFamily="34" charset="-128"/>
              </a:rPr>
              <a:t>basic plot structures </a:t>
            </a:r>
          </a:p>
          <a:p>
            <a:pPr eaLnBrk="1" hangingPunct="1"/>
            <a:endParaRPr lang="en-GB" altLang="en-US" dirty="0">
              <a:ea typeface="ＭＳ Ｐゴシック" panose="020B0600070205080204" pitchFamily="34" charset="-128"/>
            </a:endParaRPr>
          </a:p>
        </p:txBody>
      </p:sp>
      <p:sp>
        <p:nvSpPr>
          <p:cNvPr id="11" name="Rectangle 3">
            <a:extLst>
              <a:ext uri="{FF2B5EF4-FFF2-40B4-BE49-F238E27FC236}">
                <a16:creationId xmlns:a16="http://schemas.microsoft.com/office/drawing/2014/main" xmlns="" id="{399D00F4-FD95-418A-A966-7180070072D5}"/>
              </a:ext>
            </a:extLst>
          </p:cNvPr>
          <p:cNvSpPr txBox="1">
            <a:spLocks/>
          </p:cNvSpPr>
          <p:nvPr/>
        </p:nvSpPr>
        <p:spPr>
          <a:xfrm>
            <a:off x="5640777" y="3078440"/>
            <a:ext cx="2480710" cy="959090"/>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900" dirty="0">
                <a:ea typeface="ＭＳ Ｐゴシック" panose="020B0600070205080204" pitchFamily="34" charset="-128"/>
              </a:rPr>
              <a:t>the building blocks of narrative (common characters, settings, events narrative patterning)</a:t>
            </a:r>
          </a:p>
          <a:p>
            <a:endParaRPr lang="en-GB" altLang="en-US" dirty="0">
              <a:ea typeface="ＭＳ Ｐゴシック" panose="020B0600070205080204" pitchFamily="34" charset="-128"/>
            </a:endParaRPr>
          </a:p>
        </p:txBody>
      </p:sp>
      <p:sp>
        <p:nvSpPr>
          <p:cNvPr id="12" name="Rectangle 3">
            <a:extLst>
              <a:ext uri="{FF2B5EF4-FFF2-40B4-BE49-F238E27FC236}">
                <a16:creationId xmlns:a16="http://schemas.microsoft.com/office/drawing/2014/main" xmlns="" id="{69DA6F7E-B348-44A3-A857-63936209B449}"/>
              </a:ext>
            </a:extLst>
          </p:cNvPr>
          <p:cNvSpPr txBox="1">
            <a:spLocks/>
          </p:cNvSpPr>
          <p:nvPr/>
        </p:nvSpPr>
        <p:spPr>
          <a:xfrm>
            <a:off x="5640777" y="4550551"/>
            <a:ext cx="2214246" cy="76669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flow of language/sentences</a:t>
            </a:r>
          </a:p>
          <a:p>
            <a:endParaRPr lang="en-GB" altLang="en-US" dirty="0">
              <a:ea typeface="ＭＳ Ｐゴシック" panose="020B0600070205080204" pitchFamily="34" charset="-128"/>
            </a:endParaRPr>
          </a:p>
        </p:txBody>
      </p:sp>
      <p:sp>
        <p:nvSpPr>
          <p:cNvPr id="13" name="Rectangle 3">
            <a:extLst>
              <a:ext uri="{FF2B5EF4-FFF2-40B4-BE49-F238E27FC236}">
                <a16:creationId xmlns:a16="http://schemas.microsoft.com/office/drawing/2014/main" xmlns="" id="{4C769AFB-3462-4DEB-9DB9-B308DA42E713}"/>
              </a:ext>
            </a:extLst>
          </p:cNvPr>
          <p:cNvSpPr txBox="1">
            <a:spLocks/>
          </p:cNvSpPr>
          <p:nvPr/>
        </p:nvSpPr>
        <p:spPr>
          <a:xfrm>
            <a:off x="5640777" y="5479763"/>
            <a:ext cx="2214246" cy="1069683"/>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vocabulary – especially connectives e.g. so, next, but, then</a:t>
            </a:r>
          </a:p>
          <a:p>
            <a:endParaRPr lang="en-GB" altLang="en-US" dirty="0">
              <a:ea typeface="ＭＳ Ｐゴシック" panose="020B0600070205080204" pitchFamily="34" charset="-128"/>
            </a:endParaRPr>
          </a:p>
        </p:txBody>
      </p:sp>
      <p:pic>
        <p:nvPicPr>
          <p:cNvPr id="15" name="Picture 14">
            <a:extLst>
              <a:ext uri="{FF2B5EF4-FFF2-40B4-BE49-F238E27FC236}">
                <a16:creationId xmlns:a16="http://schemas.microsoft.com/office/drawing/2014/main" xmlns="" id="{43D8E240-D2BB-4957-AFF4-E0BD196564A2}"/>
              </a:ext>
            </a:extLst>
          </p:cNvPr>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rot="21364137">
            <a:off x="3145333" y="2179037"/>
            <a:ext cx="2190302" cy="4200128"/>
          </a:xfrm>
          <a:prstGeom prst="rect">
            <a:avLst/>
          </a:prstGeom>
        </p:spPr>
      </p:pic>
      <p:pic>
        <p:nvPicPr>
          <p:cNvPr id="14" name="Picture 13">
            <a:extLst>
              <a:ext uri="{FF2B5EF4-FFF2-40B4-BE49-F238E27FC236}">
                <a16:creationId xmlns:a16="http://schemas.microsoft.com/office/drawing/2014/main" xmlns="" id="{CFEB34E6-15EC-4C8D-8517-759B6C8635EC}"/>
              </a:ext>
            </a:extLst>
          </p:cNvPr>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7424868" y="234760"/>
            <a:ext cx="1561338" cy="795528"/>
          </a:xfrm>
          <a:prstGeom prst="rect">
            <a:avLst/>
          </a:prstGeom>
        </p:spPr>
      </p:pic>
      <p:sp>
        <p:nvSpPr>
          <p:cNvPr id="16" name="Title 1"/>
          <p:cNvSpPr txBox="1">
            <a:spLocks/>
          </p:cNvSpPr>
          <p:nvPr/>
        </p:nvSpPr>
        <p:spPr>
          <a:xfrm>
            <a:off x="700881" y="247027"/>
            <a:ext cx="6172200" cy="1066130"/>
          </a:xfrm>
          <a:prstGeom prst="rect">
            <a:avLst/>
          </a:prstGeom>
          <a:ln>
            <a:solidFill>
              <a:srgbClr val="7093D2"/>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smtClean="0"/>
              <a:t>Stories are a great stimulus for children’s writing</a:t>
            </a:r>
            <a:endParaRPr lang="en-GB" sz="3200" dirty="0"/>
          </a:p>
        </p:txBody>
      </p:sp>
    </p:spTree>
    <p:extLst>
      <p:ext uri="{BB962C8B-B14F-4D97-AF65-F5344CB8AC3E}">
        <p14:creationId xmlns:p14="http://schemas.microsoft.com/office/powerpoint/2010/main" xmlns="" val="1854145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8" grpId="0"/>
      <p:bldP spid="9" grpId="0" animBg="1"/>
      <p:bldP spid="10" grpId="0" build="p"/>
      <p:bldP spid="11" grpId="0"/>
      <p:bldP spid="12" grpId="0"/>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Footer Placeholder 3">
            <a:extLst>
              <a:ext uri="{FF2B5EF4-FFF2-40B4-BE49-F238E27FC236}">
                <a16:creationId xmlns:a16="http://schemas.microsoft.com/office/drawing/2014/main" xmlns="" id="{9BDE98B0-DB81-46DA-9F93-73EA80553852}"/>
              </a:ext>
            </a:extLst>
          </p:cNvPr>
          <p:cNvSpPr>
            <a:spLocks noGrp="1"/>
          </p:cNvSpPr>
          <p:nvPr>
            <p:ph type="ftr" sz="quarter" idx="11"/>
          </p:nvPr>
        </p:nvSpPr>
        <p:spPr bwMode="auto">
          <a:xfrm>
            <a:off x="250825" y="6524625"/>
            <a:ext cx="971550" cy="21907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0" hangingPunct="0">
              <a:spcBef>
                <a:spcPct val="0"/>
              </a:spcBef>
              <a:buFontTx/>
              <a:buNone/>
            </a:pPr>
            <a:fld id="{08BF0447-CC72-43B8-AADD-D524F7EE46F7}" type="slidenum">
              <a:rPr lang="en-GB" altLang="en-US" sz="1000" smtClean="0">
                <a:solidFill>
                  <a:srgbClr val="969696"/>
                </a:solidFill>
                <a:latin typeface="Arial" panose="020B0604020202020204" pitchFamily="34" charset="0"/>
              </a:rPr>
              <a:pPr algn="ctr" eaLnBrk="0" hangingPunct="0">
                <a:spcBef>
                  <a:spcPct val="0"/>
                </a:spcBef>
                <a:buFontTx/>
                <a:buNone/>
              </a:pPr>
              <a:t>9</a:t>
            </a:fld>
            <a:endParaRPr lang="en-GB" altLang="en-US" sz="1000">
              <a:solidFill>
                <a:srgbClr val="969696"/>
              </a:solidFill>
              <a:latin typeface="Arial" panose="020B0604020202020204" pitchFamily="34" charset="0"/>
            </a:endParaRPr>
          </a:p>
          <a:p>
            <a:pPr algn="ctr" eaLnBrk="0" hangingPunct="0">
              <a:spcBef>
                <a:spcPct val="0"/>
              </a:spcBef>
              <a:buFontTx/>
              <a:buNone/>
            </a:pPr>
            <a:endParaRPr lang="en-GB" altLang="en-US" sz="1400">
              <a:solidFill>
                <a:srgbClr val="969696"/>
              </a:solidFill>
              <a:latin typeface="Arial" panose="020B0604020202020204" pitchFamily="34" charset="0"/>
            </a:endParaRPr>
          </a:p>
        </p:txBody>
      </p:sp>
      <p:sp>
        <p:nvSpPr>
          <p:cNvPr id="20482" name="Rectangle 2">
            <a:extLst>
              <a:ext uri="{FF2B5EF4-FFF2-40B4-BE49-F238E27FC236}">
                <a16:creationId xmlns:a16="http://schemas.microsoft.com/office/drawing/2014/main" xmlns="" id="{1B183CEE-685F-4427-A0CA-D7BD81860A7D}"/>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Talk for writing</a:t>
            </a:r>
          </a:p>
        </p:txBody>
      </p:sp>
      <p:sp>
        <p:nvSpPr>
          <p:cNvPr id="20483" name="Rectangle 3">
            <a:extLst>
              <a:ext uri="{FF2B5EF4-FFF2-40B4-BE49-F238E27FC236}">
                <a16:creationId xmlns:a16="http://schemas.microsoft.com/office/drawing/2014/main" xmlns="" id="{548307F9-296C-4EA2-9F60-485F28508F80}"/>
              </a:ext>
            </a:extLst>
          </p:cNvPr>
          <p:cNvSpPr>
            <a:spLocks noGrp="1" noChangeArrowheads="1"/>
          </p:cNvSpPr>
          <p:nvPr>
            <p:ph type="body" idx="1"/>
          </p:nvPr>
        </p:nvSpPr>
        <p:spPr>
          <a:xfrm>
            <a:off x="468313" y="1916113"/>
            <a:ext cx="7848600" cy="3313112"/>
          </a:xfrm>
        </p:spPr>
        <p:txBody>
          <a:bodyPr/>
          <a:lstStyle/>
          <a:p>
            <a:pPr eaLnBrk="1" hangingPunct="1">
              <a:buFontTx/>
              <a:buNone/>
            </a:pPr>
            <a:r>
              <a:rPr lang="en-GB" altLang="en-US">
                <a:ea typeface="ＭＳ Ｐゴシック" panose="020B0600070205080204" pitchFamily="34" charset="-128"/>
              </a:rPr>
              <a:t>    ‘In order for to write in any text type, the writer has to be very familiar with it….a powerful way to internalise language patterns comes through ‘hearing it’ and ‘saying it’ – talking the text type.’</a:t>
            </a:r>
          </a:p>
          <a:p>
            <a:pPr eaLnBrk="1" hangingPunct="1">
              <a:buFontTx/>
              <a:buNone/>
            </a:pPr>
            <a:r>
              <a:rPr lang="en-GB" altLang="en-US" sz="1200" i="1">
                <a:ea typeface="ＭＳ Ｐゴシック" panose="020B0600070205080204" pitchFamily="34" charset="-128"/>
              </a:rPr>
              <a:t>Pie Corbett</a:t>
            </a: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xmlns="" id="{1EBC59A2-5BFD-44F1-95A7-41D3D9BD165C}"/>
              </a:ext>
            </a:extLst>
          </p:cNvPr>
          <p:cNvSpPr txBox="1">
            <a:spLocks/>
          </p:cNvSpPr>
          <p:nvPr/>
        </p:nvSpPr>
        <p:spPr bwMode="auto">
          <a:xfrm flipH="1">
            <a:off x="5871102" y="4961893"/>
            <a:ext cx="3107532" cy="64807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lang="en-GB" sz="1300" dirty="0">
                <a:latin typeface="Comic Sans MS" panose="030F0702030302020204" pitchFamily="66" charset="0"/>
                <a:hlinkClick r:id="rId3"/>
              </a:rPr>
              <a:t>https://www.youtube.com/watch?v=JdvJZD-cplg</a:t>
            </a:r>
            <a:endParaRPr lang="en-GB" sz="1300" dirty="0">
              <a:latin typeface="Comic Sans MS" panose="030F0702030302020204" pitchFamily="66" charset="0"/>
            </a:endParaRPr>
          </a:p>
          <a:p>
            <a:pPr>
              <a:defRPr/>
            </a:pPr>
            <a:endParaRPr lang="en-GB" sz="2400" dirty="0">
              <a:latin typeface="Comic Sans MS" panose="030F0702030302020204" pitchFamily="66" charset="0"/>
            </a:endParaRPr>
          </a:p>
        </p:txBody>
      </p:sp>
      <p:pic>
        <p:nvPicPr>
          <p:cNvPr id="13" name="Picture 12">
            <a:extLst>
              <a:ext uri="{FF2B5EF4-FFF2-40B4-BE49-F238E27FC236}">
                <a16:creationId xmlns:a16="http://schemas.microsoft.com/office/drawing/2014/main" xmlns="" id="{2EAEA76A-54F2-488A-B1B7-AB531D819D2B}"/>
              </a:ext>
            </a:extLst>
          </p:cNvPr>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7424868" y="234760"/>
            <a:ext cx="1561338" cy="795528"/>
          </a:xfrm>
          <a:prstGeom prst="rect">
            <a:avLst/>
          </a:prstGeom>
        </p:spPr>
      </p:pic>
      <p:sp>
        <p:nvSpPr>
          <p:cNvPr id="4" name="TextBox 3">
            <a:extLst>
              <a:ext uri="{FF2B5EF4-FFF2-40B4-BE49-F238E27FC236}">
                <a16:creationId xmlns:a16="http://schemas.microsoft.com/office/drawing/2014/main" xmlns="" id="{855334E5-DDA2-4803-AE0A-FCD2FD2146F8}"/>
              </a:ext>
            </a:extLst>
          </p:cNvPr>
          <p:cNvSpPr txBox="1"/>
          <p:nvPr/>
        </p:nvSpPr>
        <p:spPr>
          <a:xfrm>
            <a:off x="5871102" y="2564238"/>
            <a:ext cx="2877523" cy="1569660"/>
          </a:xfrm>
          <a:prstGeom prst="rect">
            <a:avLst/>
          </a:prstGeom>
          <a:noFill/>
          <a:ln>
            <a:solidFill>
              <a:srgbClr val="7093D2"/>
            </a:solidFill>
          </a:ln>
        </p:spPr>
        <p:txBody>
          <a:bodyPr wrap="square" rtlCol="0">
            <a:spAutoFit/>
          </a:bodyPr>
          <a:lstStyle/>
          <a:p>
            <a:pPr algn="ctr"/>
            <a:r>
              <a:rPr lang="en-GB" sz="3200" dirty="0" smtClean="0"/>
              <a:t>So …. </a:t>
            </a:r>
          </a:p>
          <a:p>
            <a:pPr algn="ctr"/>
            <a:r>
              <a:rPr lang="en-GB" sz="3200" dirty="0" smtClean="0"/>
              <a:t>What did you</a:t>
            </a:r>
          </a:p>
          <a:p>
            <a:pPr algn="ctr"/>
            <a:r>
              <a:rPr lang="en-GB" sz="3200" dirty="0" smtClean="0"/>
              <a:t>see?</a:t>
            </a:r>
            <a:endParaRPr lang="en-GB" sz="3200" dirty="0"/>
          </a:p>
        </p:txBody>
      </p:sp>
      <p:pic>
        <p:nvPicPr>
          <p:cNvPr id="6" name="Picture 5">
            <a:extLst>
              <a:ext uri="{FF2B5EF4-FFF2-40B4-BE49-F238E27FC236}">
                <a16:creationId xmlns:a16="http://schemas.microsoft.com/office/drawing/2014/main" xmlns="" id="{F150400B-CE91-4BCE-8C31-548B7FDF10B4}"/>
              </a:ext>
            </a:extLst>
          </p:cNvPr>
          <p:cNvPicPr>
            <a:picLocks noChangeAspect="1"/>
          </p:cNvPicPr>
          <p:nvPr/>
        </p:nvPicPr>
        <p:blipFill>
          <a:blip r:embed="rId5">
            <a:extLst>
              <a:ext uri="{28A0092B-C50C-407E-A947-70E740481C1C}">
                <a14:useLocalDpi xmlns:a14="http://schemas.microsoft.com/office/drawing/2010/main" xmlns="" val="0"/>
              </a:ext>
              <a:ext uri="{837473B0-CC2E-450A-ABE3-18F120FF3D39}">
                <a1611:picAttrSrcUrl xmlns="" xmlns:a1611="http://schemas.microsoft.com/office/drawing/2016/11/main" r:id=""/>
              </a:ext>
            </a:extLst>
          </a:blip>
          <a:stretch>
            <a:fillRect/>
          </a:stretch>
        </p:blipFill>
        <p:spPr>
          <a:xfrm>
            <a:off x="754381" y="2564238"/>
            <a:ext cx="4353956" cy="3851396"/>
          </a:xfrm>
          <a:prstGeom prst="rect">
            <a:avLst/>
          </a:prstGeom>
          <a:ln w="38100">
            <a:solidFill>
              <a:srgbClr val="7093D2"/>
            </a:solidFill>
          </a:ln>
        </p:spPr>
      </p:pic>
      <p:pic>
        <p:nvPicPr>
          <p:cNvPr id="3" name="Picture 2">
            <a:extLst>
              <a:ext uri="{FF2B5EF4-FFF2-40B4-BE49-F238E27FC236}">
                <a16:creationId xmlns:a16="http://schemas.microsoft.com/office/drawing/2014/main" xmlns="" id="{DD8C9798-F730-4792-8149-1B5D66E6C0F0}"/>
              </a:ext>
            </a:extLst>
          </p:cNvPr>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rot="944237">
            <a:off x="4545344" y="2070869"/>
            <a:ext cx="759416" cy="773832"/>
          </a:xfrm>
          <a:prstGeom prst="rect">
            <a:avLst/>
          </a:prstGeom>
        </p:spPr>
      </p:pic>
      <p:sp>
        <p:nvSpPr>
          <p:cNvPr id="8" name="Title 7"/>
          <p:cNvSpPr>
            <a:spLocks noGrp="1"/>
          </p:cNvSpPr>
          <p:nvPr>
            <p:ph type="title"/>
          </p:nvPr>
        </p:nvSpPr>
        <p:spPr/>
        <p:txBody>
          <a:bodyPr/>
          <a:lstStyle/>
          <a:p>
            <a:r>
              <a:rPr lang="en-US" dirty="0" smtClean="0"/>
              <a:t>Shared writing</a:t>
            </a:r>
            <a:endParaRPr lang="en-GB" dirty="0"/>
          </a:p>
        </p:txBody>
      </p:sp>
    </p:spTree>
    <p:extLst>
      <p:ext uri="{BB962C8B-B14F-4D97-AF65-F5344CB8AC3E}">
        <p14:creationId xmlns:p14="http://schemas.microsoft.com/office/powerpoint/2010/main" xmlns="" val="77242134"/>
      </p:ext>
    </p:extLst>
  </p:cSld>
  <p:clrMapOvr>
    <a:masterClrMapping/>
  </p:clrMapOvr>
  <p:transition spd="med">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xmlns="" id="{32A32037-EC2D-4DCE-8900-5A6B869B6064}"/>
              </a:ext>
            </a:extLst>
          </p:cNvPr>
          <p:cNvSpPr>
            <a:spLocks noGrp="1"/>
          </p:cNvSpPr>
          <p:nvPr>
            <p:ph type="title"/>
          </p:nvPr>
        </p:nvSpPr>
        <p:spPr/>
        <p:txBody>
          <a:bodyPr/>
          <a:lstStyle/>
          <a:p>
            <a:r>
              <a:rPr lang="en-US" altLang="en-US">
                <a:ea typeface="ＭＳ Ｐゴシック" panose="020B0600070205080204" pitchFamily="34" charset="-128"/>
              </a:rPr>
              <a:t>The teaching model</a:t>
            </a:r>
            <a:endParaRPr lang="en-US" altLang="en-US" i="1">
              <a:ea typeface="ＭＳ Ｐゴシック" panose="020B0600070205080204" pitchFamily="34" charset="-128"/>
            </a:endParaRPr>
          </a:p>
        </p:txBody>
      </p:sp>
      <p:sp>
        <p:nvSpPr>
          <p:cNvPr id="22530" name="Rectangle 2">
            <a:extLst>
              <a:ext uri="{FF2B5EF4-FFF2-40B4-BE49-F238E27FC236}">
                <a16:creationId xmlns:a16="http://schemas.microsoft.com/office/drawing/2014/main" xmlns="" id="{D4DF31CF-9D71-4D60-A995-69D84CE4F97D}"/>
              </a:ext>
            </a:extLst>
          </p:cNvPr>
          <p:cNvSpPr>
            <a:spLocks noChangeArrowheads="1"/>
          </p:cNvSpPr>
          <p:nvPr/>
        </p:nvSpPr>
        <p:spPr bwMode="auto">
          <a:xfrm>
            <a:off x="900113" y="1417638"/>
            <a:ext cx="4143375" cy="39703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r>
              <a:rPr lang="en-GB" altLang="en-US" sz="1800" b="1">
                <a:latin typeface="Arial" panose="020B0604020202020204" pitchFamily="34" charset="0"/>
              </a:rPr>
              <a:t>Imitate</a:t>
            </a:r>
          </a:p>
          <a:p>
            <a:pPr>
              <a:spcBef>
                <a:spcPct val="0"/>
              </a:spcBef>
              <a:buFontTx/>
              <a:buNone/>
            </a:pPr>
            <a:r>
              <a:rPr lang="en-GB" altLang="en-US" sz="1800">
                <a:latin typeface="Arial" panose="020B0604020202020204" pitchFamily="34" charset="0"/>
              </a:rPr>
              <a:t>	This is the ability to retell so that the child has a bank of tales by heart…they have become part of the long term working memory, embedded into their linguistic competence</a:t>
            </a:r>
          </a:p>
          <a:p>
            <a:pPr>
              <a:spcBef>
                <a:spcPct val="0"/>
              </a:spcBef>
              <a:buFontTx/>
              <a:buNone/>
            </a:pPr>
            <a:r>
              <a:rPr lang="en-GB" altLang="en-US" sz="1800" b="1">
                <a:latin typeface="Arial" panose="020B0604020202020204" pitchFamily="34" charset="0"/>
              </a:rPr>
              <a:t>Innovate</a:t>
            </a:r>
          </a:p>
          <a:p>
            <a:pPr>
              <a:spcBef>
                <a:spcPct val="0"/>
              </a:spcBef>
              <a:buFontTx/>
              <a:buNone/>
            </a:pPr>
            <a:r>
              <a:rPr lang="en-GB" altLang="en-US" sz="1800">
                <a:latin typeface="Arial" panose="020B0604020202020204" pitchFamily="34" charset="0"/>
              </a:rPr>
              <a:t>	This is the ability to adapt a well-known story in order to create a new story.</a:t>
            </a:r>
          </a:p>
          <a:p>
            <a:pPr>
              <a:spcBef>
                <a:spcPct val="0"/>
              </a:spcBef>
              <a:buFontTx/>
              <a:buNone/>
            </a:pPr>
            <a:r>
              <a:rPr lang="en-GB" altLang="en-US" sz="1800" b="1">
                <a:latin typeface="Arial" panose="020B0604020202020204" pitchFamily="34" charset="0"/>
              </a:rPr>
              <a:t>Invent</a:t>
            </a:r>
          </a:p>
          <a:p>
            <a:pPr>
              <a:spcBef>
                <a:spcPct val="0"/>
              </a:spcBef>
              <a:buFontTx/>
              <a:buNone/>
            </a:pPr>
            <a:r>
              <a:rPr lang="en-GB" altLang="en-US" sz="1800">
                <a:latin typeface="Arial" panose="020B0604020202020204" pitchFamily="34" charset="0"/>
              </a:rPr>
              <a:t>	This is the ability to draw upon the full range of stories, and one’s life, to create something new.</a:t>
            </a:r>
          </a:p>
        </p:txBody>
      </p:sp>
      <p:sp>
        <p:nvSpPr>
          <p:cNvPr id="22531" name="Text Box 5">
            <a:extLst>
              <a:ext uri="{FF2B5EF4-FFF2-40B4-BE49-F238E27FC236}">
                <a16:creationId xmlns:a16="http://schemas.microsoft.com/office/drawing/2014/main" xmlns="" id="{11A9DEB8-ECFA-48D9-AAA2-890D56A28F1A}"/>
              </a:ext>
            </a:extLst>
          </p:cNvPr>
          <p:cNvSpPr txBox="1">
            <a:spLocks noChangeArrowheads="1"/>
          </p:cNvSpPr>
          <p:nvPr/>
        </p:nvSpPr>
        <p:spPr bwMode="auto">
          <a:xfrm>
            <a:off x="4872038" y="1860550"/>
            <a:ext cx="3986212" cy="476250"/>
          </a:xfrm>
          <a:prstGeom prst="rect">
            <a:avLst/>
          </a:prstGeom>
          <a:solidFill>
            <a:srgbClr val="E824DA"/>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E824DA"/>
            </a:extrusionClr>
            <a:contourClr>
              <a:srgbClr val="E824DA"/>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a:solidFill>
                  <a:schemeClr val="bg1"/>
                </a:solidFill>
                <a:latin typeface="Arial" panose="020B0604020202020204" pitchFamily="34" charset="0"/>
              </a:rPr>
              <a:t>imitate</a:t>
            </a:r>
          </a:p>
        </p:txBody>
      </p:sp>
      <p:sp>
        <p:nvSpPr>
          <p:cNvPr id="22532" name="Text Box 7">
            <a:extLst>
              <a:ext uri="{FF2B5EF4-FFF2-40B4-BE49-F238E27FC236}">
                <a16:creationId xmlns:a16="http://schemas.microsoft.com/office/drawing/2014/main" xmlns="" id="{06B190FC-FAA0-43CB-A954-6C0582B2977B}"/>
              </a:ext>
            </a:extLst>
          </p:cNvPr>
          <p:cNvSpPr txBox="1">
            <a:spLocks noChangeArrowheads="1"/>
          </p:cNvSpPr>
          <p:nvPr/>
        </p:nvSpPr>
        <p:spPr bwMode="auto">
          <a:xfrm>
            <a:off x="4872038" y="3371850"/>
            <a:ext cx="3986212" cy="476250"/>
          </a:xfrm>
          <a:prstGeom prst="rect">
            <a:avLst/>
          </a:prstGeom>
          <a:solidFill>
            <a:srgbClr val="00FFFF"/>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FF"/>
            </a:extrusionClr>
            <a:contourClr>
              <a:srgbClr val="00FFFF"/>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a:solidFill>
                  <a:schemeClr val="bg1"/>
                </a:solidFill>
                <a:latin typeface="Arial" panose="020B0604020202020204" pitchFamily="34" charset="0"/>
              </a:rPr>
              <a:t>innovate</a:t>
            </a:r>
          </a:p>
        </p:txBody>
      </p:sp>
      <p:sp>
        <p:nvSpPr>
          <p:cNvPr id="22533" name="Text Box 8">
            <a:extLst>
              <a:ext uri="{FF2B5EF4-FFF2-40B4-BE49-F238E27FC236}">
                <a16:creationId xmlns:a16="http://schemas.microsoft.com/office/drawing/2014/main" xmlns="" id="{390FC275-048F-4EA1-87F7-6D51D2DF3BCD}"/>
              </a:ext>
            </a:extLst>
          </p:cNvPr>
          <p:cNvSpPr txBox="1">
            <a:spLocks noChangeArrowheads="1"/>
          </p:cNvSpPr>
          <p:nvPr/>
        </p:nvSpPr>
        <p:spPr bwMode="auto">
          <a:xfrm>
            <a:off x="4872038" y="4811713"/>
            <a:ext cx="3986212" cy="476250"/>
          </a:xfrm>
          <a:prstGeom prst="rect">
            <a:avLst/>
          </a:prstGeom>
          <a:solidFill>
            <a:srgbClr val="00FF00"/>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00"/>
            </a:extrusionClr>
            <a:contourClr>
              <a:srgbClr val="00FF00"/>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a:solidFill>
                  <a:schemeClr val="bg1"/>
                </a:solidFill>
                <a:latin typeface="Arial" panose="020B0604020202020204" pitchFamily="34" charset="0"/>
              </a:rPr>
              <a:t>invent</a:t>
            </a:r>
          </a:p>
        </p:txBody>
      </p:sp>
      <p:sp>
        <p:nvSpPr>
          <p:cNvPr id="22534" name="AutoShape 12">
            <a:extLst>
              <a:ext uri="{FF2B5EF4-FFF2-40B4-BE49-F238E27FC236}">
                <a16:creationId xmlns:a16="http://schemas.microsoft.com/office/drawing/2014/main" xmlns="" id="{97E2676F-0EAE-485F-8869-EEECD17E6131}"/>
              </a:ext>
            </a:extLst>
          </p:cNvPr>
          <p:cNvSpPr>
            <a:spLocks noChangeArrowheads="1"/>
          </p:cNvSpPr>
          <p:nvPr/>
        </p:nvSpPr>
        <p:spPr bwMode="auto">
          <a:xfrm>
            <a:off x="6646863" y="2395538"/>
            <a:ext cx="314325" cy="795337"/>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22535" name="AutoShape 13">
            <a:extLst>
              <a:ext uri="{FF2B5EF4-FFF2-40B4-BE49-F238E27FC236}">
                <a16:creationId xmlns:a16="http://schemas.microsoft.com/office/drawing/2014/main" xmlns="" id="{E204817F-1BED-4E16-9A57-CDB940020DFC}"/>
              </a:ext>
            </a:extLst>
          </p:cNvPr>
          <p:cNvSpPr>
            <a:spLocks noChangeArrowheads="1"/>
          </p:cNvSpPr>
          <p:nvPr/>
        </p:nvSpPr>
        <p:spPr bwMode="auto">
          <a:xfrm>
            <a:off x="6672263" y="3911600"/>
            <a:ext cx="314325" cy="795338"/>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Tree>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a:extLst>
              <a:ext uri="{FF2B5EF4-FFF2-40B4-BE49-F238E27FC236}">
                <a16:creationId xmlns:a16="http://schemas.microsoft.com/office/drawing/2014/main" xmlns="" id="{DCEB9B4D-9DAC-4021-8FFC-C5BE2453E771}"/>
              </a:ext>
            </a:extLst>
          </p:cNvPr>
          <p:cNvSpPr>
            <a:spLocks noGrp="1"/>
          </p:cNvSpPr>
          <p:nvPr>
            <p:ph type="title"/>
          </p:nvPr>
        </p:nvSpPr>
        <p:spPr>
          <a:xfrm>
            <a:off x="684213" y="476250"/>
            <a:ext cx="6130925" cy="852488"/>
          </a:xfrm>
        </p:spPr>
        <p:txBody>
          <a:bodyPr/>
          <a:lstStyle/>
          <a:p>
            <a:pPr eaLnBrk="1" hangingPunct="1"/>
            <a:r>
              <a:rPr lang="en-GB" altLang="en-US" sz="3600">
                <a:ea typeface="ＭＳ Ｐゴシック" panose="020B0600070205080204" pitchFamily="34" charset="-128"/>
              </a:rPr>
              <a:t>Talk for writing includes…</a:t>
            </a:r>
            <a:endParaRPr lang="en-US" altLang="en-US" sz="3600">
              <a:ea typeface="ＭＳ Ｐゴシック" panose="020B0600070205080204" pitchFamily="34" charset="-128"/>
            </a:endParaRPr>
          </a:p>
        </p:txBody>
      </p:sp>
      <p:sp>
        <p:nvSpPr>
          <p:cNvPr id="24578" name="Rectangle 3">
            <a:extLst>
              <a:ext uri="{FF2B5EF4-FFF2-40B4-BE49-F238E27FC236}">
                <a16:creationId xmlns:a16="http://schemas.microsoft.com/office/drawing/2014/main" xmlns="" id="{760B4E5F-4AF0-4100-B2C9-13ECB8337948}"/>
              </a:ext>
            </a:extLst>
          </p:cNvPr>
          <p:cNvSpPr>
            <a:spLocks noGrp="1"/>
          </p:cNvSpPr>
          <p:nvPr>
            <p:ph idx="1"/>
          </p:nvPr>
        </p:nvSpPr>
        <p:spPr>
          <a:xfrm>
            <a:off x="468313" y="2276475"/>
            <a:ext cx="8156575" cy="2976563"/>
          </a:xfrm>
        </p:spPr>
        <p:txBody>
          <a:bodyPr/>
          <a:lstStyle/>
          <a:p>
            <a:pPr eaLnBrk="1" hangingPunct="1"/>
            <a:r>
              <a:rPr lang="en-GB" altLang="en-US">
                <a:ea typeface="ＭＳ Ｐゴシック" panose="020B0600070205080204" pitchFamily="34" charset="-128"/>
              </a:rPr>
              <a:t>Book-talk</a:t>
            </a:r>
          </a:p>
          <a:p>
            <a:pPr eaLnBrk="1" hangingPunct="1"/>
            <a:r>
              <a:rPr lang="en-GB" altLang="en-US">
                <a:ea typeface="ＭＳ Ｐゴシック" panose="020B0600070205080204" pitchFamily="34" charset="-128"/>
              </a:rPr>
              <a:t>Writer-talk</a:t>
            </a:r>
          </a:p>
          <a:p>
            <a:pPr eaLnBrk="1" hangingPunct="1"/>
            <a:r>
              <a:rPr lang="en-GB" altLang="en-US">
                <a:ea typeface="ＭＳ Ｐゴシック" panose="020B0600070205080204" pitchFamily="34" charset="-128"/>
              </a:rPr>
              <a:t>Storytelling and story-making</a:t>
            </a:r>
          </a:p>
          <a:p>
            <a:pPr eaLnBrk="1" hangingPunct="1"/>
            <a:r>
              <a:rPr lang="en-GB" altLang="en-US">
                <a:ea typeface="ＭＳ Ｐゴシック" panose="020B0600070205080204" pitchFamily="34" charset="-128"/>
              </a:rPr>
              <a:t>Word and language games</a:t>
            </a:r>
          </a:p>
          <a:p>
            <a:pPr eaLnBrk="1" hangingPunct="1"/>
            <a:r>
              <a:rPr lang="en-GB" altLang="en-US">
                <a:ea typeface="ＭＳ Ｐゴシック" panose="020B0600070205080204" pitchFamily="34" charset="-128"/>
              </a:rPr>
              <a:t>Role-play and drama</a:t>
            </a:r>
            <a:endParaRPr lang="en-US" altLang="en-US">
              <a:ea typeface="ＭＳ Ｐゴシック" panose="020B0600070205080204" pitchFamily="34" charset="-128"/>
            </a:endParaRPr>
          </a:p>
        </p:txBody>
      </p:sp>
      <p:pic>
        <p:nvPicPr>
          <p:cNvPr id="24579" name="Picture 1">
            <a:extLst>
              <a:ext uri="{FF2B5EF4-FFF2-40B4-BE49-F238E27FC236}">
                <a16:creationId xmlns:a16="http://schemas.microsoft.com/office/drawing/2014/main" xmlns="" id="{B5CEBD6D-1B46-4A2F-876F-99977E4FE81E}"/>
              </a:ext>
            </a:extLst>
          </p:cNvPr>
          <p:cNvPicPr>
            <a:picLocks noChangeAspect="1"/>
          </p:cNvPicPr>
          <p:nvPr/>
        </p:nvPicPr>
        <p:blipFill>
          <a:blip r:embed="rId3">
            <a:extLst>
              <a:ext uri="{28A0092B-C50C-407E-A947-70E740481C1C}">
                <a14:useLocalDpi xmlns:a14="http://schemas.microsoft.com/office/drawing/2010/main" xmlns="" val="0"/>
              </a:ext>
            </a:extLst>
          </a:blip>
          <a:srcRect/>
          <a:stretch>
            <a:fillRect/>
          </a:stretch>
        </p:blipFill>
        <p:spPr bwMode="auto">
          <a:xfrm>
            <a:off x="6224588" y="1196975"/>
            <a:ext cx="2309812" cy="158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a:extLst>
              <a:ext uri="{FF2B5EF4-FFF2-40B4-BE49-F238E27FC236}">
                <a16:creationId xmlns:a16="http://schemas.microsoft.com/office/drawing/2014/main" xmlns="" id="{7C9FE44E-817A-4958-8699-D729841F9C66}"/>
              </a:ext>
            </a:extLst>
          </p:cNvPr>
          <p:cNvSpPr>
            <a:spLocks noGrp="1"/>
          </p:cNvSpPr>
          <p:nvPr>
            <p:ph type="title"/>
          </p:nvPr>
        </p:nvSpPr>
        <p:spPr>
          <a:xfrm>
            <a:off x="611188" y="549275"/>
            <a:ext cx="7643812" cy="1143000"/>
          </a:xfrm>
        </p:spPr>
        <p:txBody>
          <a:bodyPr/>
          <a:lstStyle/>
          <a:p>
            <a:pPr eaLnBrk="1" hangingPunct="1"/>
            <a:r>
              <a:rPr lang="en-GB" altLang="en-US" sz="4000">
                <a:ea typeface="ＭＳ Ｐゴシック" panose="020B0600070205080204" pitchFamily="34" charset="-128"/>
              </a:rPr>
              <a:t>Storytelling and story-making… </a:t>
            </a:r>
          </a:p>
        </p:txBody>
      </p:sp>
      <p:sp>
        <p:nvSpPr>
          <p:cNvPr id="26626" name="Rectangle 3">
            <a:extLst>
              <a:ext uri="{FF2B5EF4-FFF2-40B4-BE49-F238E27FC236}">
                <a16:creationId xmlns:a16="http://schemas.microsoft.com/office/drawing/2014/main" xmlns="" id="{A831CB74-97E1-49A0-A1FA-74DBDD74ADE5}"/>
              </a:ext>
            </a:extLst>
          </p:cNvPr>
          <p:cNvSpPr>
            <a:spLocks noGrp="1"/>
          </p:cNvSpPr>
          <p:nvPr>
            <p:ph idx="1"/>
          </p:nvPr>
        </p:nvSpPr>
        <p:spPr>
          <a:xfrm>
            <a:off x="439738" y="1844675"/>
            <a:ext cx="8229600" cy="3916363"/>
          </a:xfrm>
        </p:spPr>
        <p:txBody>
          <a:bodyPr/>
          <a:lstStyle/>
          <a:p>
            <a:pPr eaLnBrk="1" hangingPunct="1"/>
            <a:r>
              <a:rPr lang="en-GB" altLang="en-US">
                <a:solidFill>
                  <a:srgbClr val="FF0000"/>
                </a:solidFill>
                <a:ea typeface="ＭＳ Ｐゴシック" panose="020B0600070205080204" pitchFamily="34" charset="-128"/>
              </a:rPr>
              <a:t>involves</a:t>
            </a:r>
            <a:r>
              <a:rPr lang="en-GB" altLang="en-US">
                <a:ea typeface="ＭＳ Ｐゴシック" panose="020B0600070205080204" pitchFamily="34" charset="-128"/>
              </a:rPr>
              <a:t> the learning and repeating of oral stories</a:t>
            </a:r>
          </a:p>
          <a:p>
            <a:pPr eaLnBrk="1" hangingPunct="1"/>
            <a:r>
              <a:rPr lang="en-GB" altLang="en-US">
                <a:solidFill>
                  <a:srgbClr val="FF0000"/>
                </a:solidFill>
                <a:ea typeface="ＭＳ Ｐゴシック" panose="020B0600070205080204" pitchFamily="34" charset="-128"/>
              </a:rPr>
              <a:t>builds</a:t>
            </a:r>
            <a:r>
              <a:rPr lang="en-GB" altLang="en-US">
                <a:ea typeface="ＭＳ Ｐゴシック" panose="020B0600070205080204" pitchFamily="34" charset="-128"/>
              </a:rPr>
              <a:t> children’s confidence in storytelling  </a:t>
            </a:r>
          </a:p>
          <a:p>
            <a:pPr eaLnBrk="1" hangingPunct="1"/>
            <a:r>
              <a:rPr lang="en-GB" altLang="en-US">
                <a:solidFill>
                  <a:srgbClr val="FF0000"/>
                </a:solidFill>
                <a:ea typeface="ＭＳ Ｐゴシック" panose="020B0600070205080204" pitchFamily="34" charset="-128"/>
              </a:rPr>
              <a:t>extends</a:t>
            </a:r>
            <a:r>
              <a:rPr lang="en-GB" altLang="en-US">
                <a:ea typeface="ＭＳ Ｐゴシック" panose="020B0600070205080204" pitchFamily="34" charset="-128"/>
              </a:rPr>
              <a:t> storytelling into writing</a:t>
            </a:r>
          </a:p>
          <a:p>
            <a:pPr eaLnBrk="1" hangingPunct="1"/>
            <a:r>
              <a:rPr lang="en-GB" altLang="en-US">
                <a:solidFill>
                  <a:srgbClr val="FF0000"/>
                </a:solidFill>
                <a:ea typeface="ＭＳ Ｐゴシック" panose="020B0600070205080204" pitchFamily="34" charset="-128"/>
              </a:rPr>
              <a:t>results</a:t>
            </a:r>
            <a:r>
              <a:rPr lang="en-GB" altLang="en-US">
                <a:ea typeface="ＭＳ Ｐゴシック" panose="020B0600070205080204" pitchFamily="34" charset="-128"/>
              </a:rPr>
              <a:t> in new stories being prepared and rehearsed prior to writing</a:t>
            </a:r>
          </a:p>
          <a:p>
            <a:pPr eaLnBrk="1" hangingPunct="1"/>
            <a:endParaRPr lang="en-GB" altLang="en-US">
              <a:ea typeface="ＭＳ Ｐゴシック" panose="020B0600070205080204" pitchFamily="34" charset="-128"/>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a:extLst>
              <a:ext uri="{FF2B5EF4-FFF2-40B4-BE49-F238E27FC236}">
                <a16:creationId xmlns:a16="http://schemas.microsoft.com/office/drawing/2014/main" xmlns="" id="{407C6F5A-4F70-4335-8B7C-82D31A6A6EA1}"/>
              </a:ext>
            </a:extLst>
          </p:cNvPr>
          <p:cNvSpPr>
            <a:spLocks noGrp="1"/>
          </p:cNvSpPr>
          <p:nvPr>
            <p:ph type="title"/>
          </p:nvPr>
        </p:nvSpPr>
        <p:spPr/>
        <p:txBody>
          <a:bodyPr/>
          <a:lstStyle/>
          <a:p>
            <a:pPr eaLnBrk="1" hangingPunct="1"/>
            <a:r>
              <a:rPr lang="en-GB" altLang="en-US">
                <a:ea typeface="ＭＳ Ｐゴシック" panose="020B0600070205080204" pitchFamily="34" charset="-128"/>
              </a:rPr>
              <a:t>So how do we do it (pedagogy)?</a:t>
            </a:r>
          </a:p>
        </p:txBody>
      </p:sp>
      <p:sp>
        <p:nvSpPr>
          <p:cNvPr id="28674" name="Rectangle 3">
            <a:extLst>
              <a:ext uri="{FF2B5EF4-FFF2-40B4-BE49-F238E27FC236}">
                <a16:creationId xmlns:a16="http://schemas.microsoft.com/office/drawing/2014/main" xmlns="" id="{0F9C3870-12C9-4191-A487-889C3DB63423}"/>
              </a:ext>
            </a:extLst>
          </p:cNvPr>
          <p:cNvSpPr>
            <a:spLocks noGrp="1"/>
          </p:cNvSpPr>
          <p:nvPr>
            <p:ph idx="1"/>
          </p:nvPr>
        </p:nvSpPr>
        <p:spPr>
          <a:xfrm>
            <a:off x="457200" y="1916113"/>
            <a:ext cx="8229600" cy="3529012"/>
          </a:xfrm>
        </p:spPr>
        <p:txBody>
          <a:bodyPr/>
          <a:lstStyle/>
          <a:p>
            <a:pPr eaLnBrk="1" hangingPunct="1">
              <a:lnSpc>
                <a:spcPct val="90000"/>
              </a:lnSpc>
            </a:pPr>
            <a:r>
              <a:rPr lang="en-GB" altLang="en-US" sz="2800">
                <a:ea typeface="ＭＳ Ｐゴシック" panose="020B0600070205080204" pitchFamily="34" charset="-128"/>
              </a:rPr>
              <a:t>The stories are taught in a multi-sensory way.</a:t>
            </a:r>
          </a:p>
          <a:p>
            <a:pPr eaLnBrk="1" hangingPunct="1">
              <a:lnSpc>
                <a:spcPct val="90000"/>
              </a:lnSpc>
            </a:pPr>
            <a:r>
              <a:rPr lang="en-GB" altLang="en-US" sz="2800">
                <a:ea typeface="ＭＳ Ｐゴシック" panose="020B0600070205080204" pitchFamily="34" charset="-128"/>
              </a:rPr>
              <a:t>Actions are used to make the story, and key connectives memorable.</a:t>
            </a:r>
          </a:p>
          <a:p>
            <a:pPr eaLnBrk="1" hangingPunct="1">
              <a:lnSpc>
                <a:spcPct val="90000"/>
              </a:lnSpc>
            </a:pPr>
            <a:r>
              <a:rPr lang="en-GB" altLang="en-US" sz="2800">
                <a:ea typeface="ＭＳ Ｐゴシック" panose="020B0600070205080204" pitchFamily="34" charset="-128"/>
              </a:rPr>
              <a:t>Each story has a story map as a visual reminder.</a:t>
            </a:r>
          </a:p>
          <a:p>
            <a:pPr eaLnBrk="1" hangingPunct="1">
              <a:lnSpc>
                <a:spcPct val="90000"/>
              </a:lnSpc>
            </a:pPr>
            <a:r>
              <a:rPr lang="en-GB" altLang="en-US" sz="2800">
                <a:ea typeface="ＭＳ Ｐゴシック" panose="020B0600070205080204" pitchFamily="34" charset="-128"/>
              </a:rPr>
              <a:t>Puppets, role-play, hot-seating and acting out can make the story memorable and bring it alive.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a:extLst>
              <a:ext uri="{FF2B5EF4-FFF2-40B4-BE49-F238E27FC236}">
                <a16:creationId xmlns:a16="http://schemas.microsoft.com/office/drawing/2014/main" xmlns="" id="{38C582D2-2792-4A73-B7C9-C7DB599AC572}"/>
              </a:ext>
            </a:extLst>
          </p:cNvPr>
          <p:cNvSpPr>
            <a:spLocks noGrp="1"/>
          </p:cNvSpPr>
          <p:nvPr>
            <p:ph type="title"/>
          </p:nvPr>
        </p:nvSpPr>
        <p:spPr/>
        <p:txBody>
          <a:bodyPr/>
          <a:lstStyle/>
          <a:p>
            <a:pPr eaLnBrk="1" hangingPunct="1"/>
            <a:r>
              <a:rPr lang="en-GB" altLang="en-US">
                <a:ea typeface="ＭＳ Ｐゴシック" panose="020B0600070205080204" pitchFamily="34" charset="-128"/>
              </a:rPr>
              <a:t>Children internalise…</a:t>
            </a:r>
          </a:p>
        </p:txBody>
      </p:sp>
      <p:sp>
        <p:nvSpPr>
          <p:cNvPr id="30722" name="Rectangle 3">
            <a:extLst>
              <a:ext uri="{FF2B5EF4-FFF2-40B4-BE49-F238E27FC236}">
                <a16:creationId xmlns:a16="http://schemas.microsoft.com/office/drawing/2014/main" xmlns="" id="{03074F7E-C078-41AC-9F0F-E82BCB2090DE}"/>
              </a:ext>
            </a:extLst>
          </p:cNvPr>
          <p:cNvSpPr>
            <a:spLocks noGrp="1"/>
          </p:cNvSpPr>
          <p:nvPr>
            <p:ph idx="1"/>
          </p:nvPr>
        </p:nvSpPr>
        <p:spPr>
          <a:xfrm>
            <a:off x="457200" y="1433513"/>
            <a:ext cx="8229600" cy="4497387"/>
          </a:xfrm>
        </p:spPr>
        <p:txBody>
          <a:bodyPr/>
          <a:lstStyle/>
          <a:p>
            <a:pPr eaLnBrk="1" hangingPunct="1"/>
            <a:r>
              <a:rPr lang="en-GB" altLang="en-US">
                <a:ea typeface="ＭＳ Ｐゴシック" panose="020B0600070205080204" pitchFamily="34" charset="-128"/>
              </a:rPr>
              <a:t>basic plot structures </a:t>
            </a:r>
          </a:p>
          <a:p>
            <a:pPr eaLnBrk="1" hangingPunct="1"/>
            <a:r>
              <a:rPr lang="en-GB" altLang="en-US">
                <a:ea typeface="ＭＳ Ｐゴシック" panose="020B0600070205080204" pitchFamily="34" charset="-128"/>
              </a:rPr>
              <a:t>the building blocks of narrative (common characters, settings, events narrative patterning)</a:t>
            </a:r>
          </a:p>
          <a:p>
            <a:pPr eaLnBrk="1" hangingPunct="1"/>
            <a:r>
              <a:rPr lang="en-GB" altLang="en-US">
                <a:ea typeface="ＭＳ Ｐゴシック" panose="020B0600070205080204" pitchFamily="34" charset="-128"/>
              </a:rPr>
              <a:t>the flow of language/sentences</a:t>
            </a:r>
          </a:p>
          <a:p>
            <a:pPr eaLnBrk="1" hangingPunct="1"/>
            <a:r>
              <a:rPr lang="en-GB" altLang="en-US">
                <a:ea typeface="ＭＳ Ｐゴシック" panose="020B0600070205080204" pitchFamily="34" charset="-128"/>
              </a:rPr>
              <a:t>the vocabulary – especially connectives e.g. so, next, but, then</a:t>
            </a:r>
          </a:p>
          <a:p>
            <a:pPr eaLnBrk="1" hangingPunct="1"/>
            <a:endParaRPr lang="en-GB" altLang="en-US">
              <a:ea typeface="ＭＳ Ｐゴシック" panose="020B0600070205080204" pitchFamily="34" charset="-128"/>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a:extLst>
              <a:ext uri="{FF2B5EF4-FFF2-40B4-BE49-F238E27FC236}">
                <a16:creationId xmlns:a16="http://schemas.microsoft.com/office/drawing/2014/main" xmlns="" id="{67540D68-35D7-4E42-9233-4A31D1F3D4C6}"/>
              </a:ext>
            </a:extLst>
          </p:cNvPr>
          <p:cNvSpPr>
            <a:spLocks noGrp="1"/>
          </p:cNvSpPr>
          <p:nvPr>
            <p:ph type="title"/>
          </p:nvPr>
        </p:nvSpPr>
        <p:spPr/>
        <p:txBody>
          <a:bodyPr/>
          <a:lstStyle/>
          <a:p>
            <a:pPr eaLnBrk="1" hangingPunct="1"/>
            <a:r>
              <a:rPr lang="en-GB" altLang="en-US" sz="3200">
                <a:ea typeface="ＭＳ Ｐゴシック" panose="020B0600070205080204" pitchFamily="34" charset="-128"/>
              </a:rPr>
              <a:t> Communal storytelling </a:t>
            </a:r>
            <a:r>
              <a:rPr lang="mr-IN" altLang="en-US" sz="3200">
                <a:ea typeface="ＭＳ Ｐゴシック" panose="020B0600070205080204" pitchFamily="34" charset="-128"/>
              </a:rPr>
              <a:t>–</a:t>
            </a:r>
            <a:r>
              <a:rPr lang="en-GB" altLang="en-US" sz="3200">
                <a:ea typeface="ＭＳ Ｐゴシック" panose="020B0600070205080204" pitchFamily="34" charset="-128"/>
              </a:rPr>
              <a:t> Pie Corbett Actions</a:t>
            </a:r>
          </a:p>
        </p:txBody>
      </p:sp>
      <p:pic>
        <p:nvPicPr>
          <p:cNvPr id="32770" name="Content Placeholder 4" descr="C:\Users\Precioustime123\Desktop\september-rir.jpg">
            <a:extLst>
              <a:ext uri="{FF2B5EF4-FFF2-40B4-BE49-F238E27FC236}">
                <a16:creationId xmlns:a16="http://schemas.microsoft.com/office/drawing/2014/main" xmlns="" id="{B0E7FDC8-1B05-4F44-8EF7-16B483C096F6}"/>
              </a:ext>
            </a:extLst>
          </p:cNvPr>
          <p:cNvPicPr>
            <a:picLocks noGrp="1" noChangeAspect="1" noChangeArrowheads="1"/>
          </p:cNvPicPr>
          <p:nvPr>
            <p:ph idx="1"/>
          </p:nvPr>
        </p:nvPicPr>
        <p:blipFill>
          <a:blip r:embed="rId3">
            <a:extLst>
              <a:ext uri="{28A0092B-C50C-407E-A947-70E740481C1C}">
                <a14:useLocalDpi xmlns:a14="http://schemas.microsoft.com/office/drawing/2010/main" xmlns="" val="0"/>
              </a:ext>
            </a:extLst>
          </a:blip>
          <a:srcRect/>
          <a:stretch>
            <a:fillRect/>
          </a:stretch>
        </p:blipFill>
        <p:spPr>
          <a:xfrm>
            <a:off x="746125" y="1417638"/>
            <a:ext cx="3829050" cy="3916362"/>
          </a:xfrm>
          <a:noFill/>
        </p:spPr>
      </p:pic>
      <p:sp>
        <p:nvSpPr>
          <p:cNvPr id="4" name="Content Placeholder 2">
            <a:extLst>
              <a:ext uri="{FF2B5EF4-FFF2-40B4-BE49-F238E27FC236}">
                <a16:creationId xmlns:a16="http://schemas.microsoft.com/office/drawing/2014/main" xmlns="" id="{BAC6BB6C-E2C7-4A6A-AA06-5DE862B225CF}"/>
              </a:ext>
            </a:extLst>
          </p:cNvPr>
          <p:cNvSpPr txBox="1">
            <a:spLocks/>
          </p:cNvSpPr>
          <p:nvPr/>
        </p:nvSpPr>
        <p:spPr bwMode="auto">
          <a:xfrm flipH="1">
            <a:off x="4770438" y="1835150"/>
            <a:ext cx="3546475" cy="639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914400">
              <a:buFont typeface="Arial" panose="020B0604020202020204" pitchFamily="34" charset="0"/>
              <a:buNone/>
              <a:defRPr/>
            </a:pPr>
            <a:r>
              <a:rPr lang="en-GB" sz="1300" dirty="0">
                <a:latin typeface="Comic Sans MS" panose="030F0702030302020204" pitchFamily="66" charset="0"/>
                <a:hlinkClick r:id="rId4"/>
              </a:rPr>
              <a:t>https://www.youtube.com/watch?v=JdvJZD-cplg</a:t>
            </a:r>
            <a:endParaRPr lang="en-GB" sz="1300" dirty="0">
              <a:latin typeface="Comic Sans MS" panose="030F0702030302020204" pitchFamily="66" charset="0"/>
            </a:endParaRPr>
          </a:p>
          <a:p>
            <a:pPr defTabSz="914400">
              <a:defRPr/>
            </a:pPr>
            <a:endParaRPr lang="en-GB" sz="2400" dirty="0">
              <a:latin typeface="Comic Sans MS" panose="030F0702030302020204" pitchFamily="66" charset="0"/>
            </a:endParaRPr>
          </a:p>
        </p:txBody>
      </p:sp>
      <p:sp>
        <p:nvSpPr>
          <p:cNvPr id="32772" name="TextBox 1">
            <a:extLst>
              <a:ext uri="{FF2B5EF4-FFF2-40B4-BE49-F238E27FC236}">
                <a16:creationId xmlns:a16="http://schemas.microsoft.com/office/drawing/2014/main" xmlns="" id="{FF648229-E836-49D6-9AC8-97C2EB58B454}"/>
              </a:ext>
            </a:extLst>
          </p:cNvPr>
          <p:cNvSpPr txBox="1">
            <a:spLocks noChangeArrowheads="1"/>
          </p:cNvSpPr>
          <p:nvPr/>
        </p:nvSpPr>
        <p:spPr bwMode="auto">
          <a:xfrm>
            <a:off x="5435600" y="3284538"/>
            <a:ext cx="3024188" cy="9239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a:hlinkClick r:id="rId5"/>
              </a:rPr>
              <a:t>https://www.youtube.com/watch?v=42Sv5kORTxA</a:t>
            </a:r>
            <a:endParaRPr lang="en-US" altLang="en-US"/>
          </a:p>
          <a:p>
            <a:endParaRPr lang="en-US" altLang="en-US"/>
          </a:p>
        </p:txBody>
      </p:sp>
      <p:sp>
        <p:nvSpPr>
          <p:cNvPr id="32773" name="Rectangle 2">
            <a:extLst>
              <a:ext uri="{FF2B5EF4-FFF2-40B4-BE49-F238E27FC236}">
                <a16:creationId xmlns:a16="http://schemas.microsoft.com/office/drawing/2014/main" xmlns="" id="{F9CD5D6B-1937-4E1C-A933-6F9444884D05}"/>
              </a:ext>
            </a:extLst>
          </p:cNvPr>
          <p:cNvSpPr>
            <a:spLocks noChangeArrowheads="1"/>
          </p:cNvSpPr>
          <p:nvPr/>
        </p:nvSpPr>
        <p:spPr bwMode="auto">
          <a:xfrm>
            <a:off x="5435600" y="4457700"/>
            <a:ext cx="3276600" cy="9239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a:hlinkClick r:id="rId6"/>
              </a:rPr>
              <a:t>https://www.youtube.com/watch?v=b8xwsMSTXrY</a:t>
            </a:r>
            <a:endParaRPr lang="en-US" altLang="en-US"/>
          </a:p>
          <a:p>
            <a:endParaRPr lang="en-US" altLang="en-US"/>
          </a:p>
        </p:txBody>
      </p:sp>
      <p:sp>
        <p:nvSpPr>
          <p:cNvPr id="32774" name="Rectangle 4">
            <a:extLst>
              <a:ext uri="{FF2B5EF4-FFF2-40B4-BE49-F238E27FC236}">
                <a16:creationId xmlns:a16="http://schemas.microsoft.com/office/drawing/2014/main" xmlns="" id="{D813DA3E-33CA-4773-9399-BACF35D46B1A}"/>
              </a:ext>
            </a:extLst>
          </p:cNvPr>
          <p:cNvSpPr>
            <a:spLocks noChangeArrowheads="1"/>
          </p:cNvSpPr>
          <p:nvPr/>
        </p:nvSpPr>
        <p:spPr bwMode="auto">
          <a:xfrm>
            <a:off x="4856163" y="1331913"/>
            <a:ext cx="3082925"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a:hlinkClick r:id="rId7"/>
              </a:rPr>
              <a:t>https://vimeo.com/22262367</a:t>
            </a:r>
            <a:endParaRPr lang="en-US" altLang="en-US"/>
          </a:p>
          <a:p>
            <a:endParaRPr lang="en-US" altLang="en-US"/>
          </a:p>
        </p:txBody>
      </p:sp>
      <p:sp>
        <p:nvSpPr>
          <p:cNvPr id="32775" name="Rectangle 5">
            <a:extLst>
              <a:ext uri="{FF2B5EF4-FFF2-40B4-BE49-F238E27FC236}">
                <a16:creationId xmlns:a16="http://schemas.microsoft.com/office/drawing/2014/main" xmlns="" id="{5D33C419-32C4-4FD7-8C3E-297E586DD860}"/>
              </a:ext>
            </a:extLst>
          </p:cNvPr>
          <p:cNvSpPr>
            <a:spLocks noChangeArrowheads="1"/>
          </p:cNvSpPr>
          <p:nvPr/>
        </p:nvSpPr>
        <p:spPr bwMode="auto">
          <a:xfrm>
            <a:off x="4846638" y="2555875"/>
            <a:ext cx="3392487" cy="9239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a:hlinkClick r:id="rId8"/>
              </a:rPr>
              <a:t>https://www.youtube.com/watch?v=C7mJPZcFIFk</a:t>
            </a:r>
            <a:endParaRPr lang="en-US" altLang="en-US"/>
          </a:p>
          <a:p>
            <a:endParaRPr lang="en-US"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a:extLst>
              <a:ext uri="{FF2B5EF4-FFF2-40B4-BE49-F238E27FC236}">
                <a16:creationId xmlns:a16="http://schemas.microsoft.com/office/drawing/2014/main" xmlns="" id="{C360BC19-A5E9-4B0C-BBFB-1488F944AEBC}"/>
              </a:ext>
            </a:extLst>
          </p:cNvPr>
          <p:cNvSpPr>
            <a:spLocks noGrp="1"/>
          </p:cNvSpPr>
          <p:nvPr>
            <p:ph type="title"/>
          </p:nvPr>
        </p:nvSpPr>
        <p:spPr>
          <a:xfrm>
            <a:off x="1422400" y="476250"/>
            <a:ext cx="6305550" cy="720725"/>
          </a:xfrm>
        </p:spPr>
        <p:txBody>
          <a:bodyPr/>
          <a:lstStyle/>
          <a:p>
            <a:pPr eaLnBrk="1" hangingPunct="1"/>
            <a:r>
              <a:rPr lang="en-GB" altLang="en-US" sz="3200">
                <a:ea typeface="ＭＳ Ｐゴシック" panose="020B0600070205080204" pitchFamily="34" charset="-128"/>
              </a:rPr>
              <a:t>Design a Story Map</a:t>
            </a:r>
          </a:p>
        </p:txBody>
      </p:sp>
      <p:sp>
        <p:nvSpPr>
          <p:cNvPr id="34818" name="AutoShape 12">
            <a:extLst>
              <a:ext uri="{FF2B5EF4-FFF2-40B4-BE49-F238E27FC236}">
                <a16:creationId xmlns:a16="http://schemas.microsoft.com/office/drawing/2014/main" xmlns="" id="{1E29FC5F-8443-47D0-A393-13EEB172F158}"/>
              </a:ext>
            </a:extLst>
          </p:cNvPr>
          <p:cNvSpPr>
            <a:spLocks noChangeArrowheads="1"/>
          </p:cNvSpPr>
          <p:nvPr/>
        </p:nvSpPr>
        <p:spPr bwMode="auto">
          <a:xfrm>
            <a:off x="1422400" y="2108200"/>
            <a:ext cx="862013" cy="231775"/>
          </a:xfrm>
          <a:prstGeom prst="rightArrow">
            <a:avLst>
              <a:gd name="adj1" fmla="val 50000"/>
              <a:gd name="adj2" fmla="val 9298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19" name="AutoShape 13">
            <a:extLst>
              <a:ext uri="{FF2B5EF4-FFF2-40B4-BE49-F238E27FC236}">
                <a16:creationId xmlns:a16="http://schemas.microsoft.com/office/drawing/2014/main" xmlns="" id="{5EA13DAE-C8D1-4810-B21E-F9BDB32BF696}"/>
              </a:ext>
            </a:extLst>
          </p:cNvPr>
          <p:cNvSpPr>
            <a:spLocks noChangeArrowheads="1"/>
          </p:cNvSpPr>
          <p:nvPr/>
        </p:nvSpPr>
        <p:spPr bwMode="auto">
          <a:xfrm>
            <a:off x="3886200" y="2120900"/>
            <a:ext cx="976313" cy="257175"/>
          </a:xfrm>
          <a:prstGeom prst="rightArrow">
            <a:avLst>
              <a:gd name="adj1" fmla="val 50000"/>
              <a:gd name="adj2" fmla="val 94907"/>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0" name="AutoShape 14">
            <a:extLst>
              <a:ext uri="{FF2B5EF4-FFF2-40B4-BE49-F238E27FC236}">
                <a16:creationId xmlns:a16="http://schemas.microsoft.com/office/drawing/2014/main" xmlns="" id="{59119692-3374-49EE-9A24-B0D612E21762}"/>
              </a:ext>
            </a:extLst>
          </p:cNvPr>
          <p:cNvSpPr>
            <a:spLocks noChangeArrowheads="1"/>
          </p:cNvSpPr>
          <p:nvPr/>
        </p:nvSpPr>
        <p:spPr bwMode="auto">
          <a:xfrm>
            <a:off x="6261100" y="2095500"/>
            <a:ext cx="976313" cy="257175"/>
          </a:xfrm>
          <a:prstGeom prst="rightArrow">
            <a:avLst>
              <a:gd name="adj1" fmla="val 50000"/>
              <a:gd name="adj2" fmla="val 94907"/>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1" name="AutoShape 15">
            <a:extLst>
              <a:ext uri="{FF2B5EF4-FFF2-40B4-BE49-F238E27FC236}">
                <a16:creationId xmlns:a16="http://schemas.microsoft.com/office/drawing/2014/main" xmlns="" id="{60635B96-050F-4683-ACE9-18F2CA1A21A8}"/>
              </a:ext>
            </a:extLst>
          </p:cNvPr>
          <p:cNvSpPr>
            <a:spLocks noChangeArrowheads="1"/>
          </p:cNvSpPr>
          <p:nvPr/>
        </p:nvSpPr>
        <p:spPr bwMode="auto">
          <a:xfrm>
            <a:off x="8204200" y="2832100"/>
            <a:ext cx="269875" cy="582613"/>
          </a:xfrm>
          <a:prstGeom prst="downArrow">
            <a:avLst>
              <a:gd name="adj1" fmla="val 50000"/>
              <a:gd name="adj2" fmla="val 53971"/>
            </a:avLst>
          </a:prstGeom>
          <a:solidFill>
            <a:schemeClr val="accent1"/>
          </a:soli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2" name="AutoShape 16">
            <a:extLst>
              <a:ext uri="{FF2B5EF4-FFF2-40B4-BE49-F238E27FC236}">
                <a16:creationId xmlns:a16="http://schemas.microsoft.com/office/drawing/2014/main" xmlns="" id="{AF5D2644-7B8A-4EEF-8323-C5C71CA1BABB}"/>
              </a:ext>
            </a:extLst>
          </p:cNvPr>
          <p:cNvSpPr>
            <a:spLocks noChangeArrowheads="1"/>
          </p:cNvSpPr>
          <p:nvPr/>
        </p:nvSpPr>
        <p:spPr bwMode="auto">
          <a:xfrm>
            <a:off x="5626100" y="3657600"/>
            <a:ext cx="976313" cy="257175"/>
          </a:xfrm>
          <a:prstGeom prst="leftArrow">
            <a:avLst>
              <a:gd name="adj1" fmla="val 50000"/>
              <a:gd name="adj2" fmla="val 94907"/>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3" name="AutoShape 17">
            <a:extLst>
              <a:ext uri="{FF2B5EF4-FFF2-40B4-BE49-F238E27FC236}">
                <a16:creationId xmlns:a16="http://schemas.microsoft.com/office/drawing/2014/main" xmlns="" id="{BCB3423B-B6FD-4D3B-A4AB-7AC719FFBD66}"/>
              </a:ext>
            </a:extLst>
          </p:cNvPr>
          <p:cNvSpPr>
            <a:spLocks noChangeArrowheads="1"/>
          </p:cNvSpPr>
          <p:nvPr/>
        </p:nvSpPr>
        <p:spPr bwMode="auto">
          <a:xfrm>
            <a:off x="2616200" y="3594100"/>
            <a:ext cx="976313" cy="231775"/>
          </a:xfrm>
          <a:prstGeom prst="leftArrow">
            <a:avLst>
              <a:gd name="adj1" fmla="val 50000"/>
              <a:gd name="adj2" fmla="val 105308"/>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4" name="AutoShape 18">
            <a:extLst>
              <a:ext uri="{FF2B5EF4-FFF2-40B4-BE49-F238E27FC236}">
                <a16:creationId xmlns:a16="http://schemas.microsoft.com/office/drawing/2014/main" xmlns="" id="{D61F6B3E-0ACC-4627-84B6-4F317EE81B5E}"/>
              </a:ext>
            </a:extLst>
          </p:cNvPr>
          <p:cNvSpPr>
            <a:spLocks noChangeArrowheads="1"/>
          </p:cNvSpPr>
          <p:nvPr/>
        </p:nvSpPr>
        <p:spPr bwMode="auto">
          <a:xfrm>
            <a:off x="1117600" y="4254500"/>
            <a:ext cx="257175" cy="620713"/>
          </a:xfrm>
          <a:prstGeom prst="downArrow">
            <a:avLst>
              <a:gd name="adj1" fmla="val 50000"/>
              <a:gd name="adj2" fmla="val 60340"/>
            </a:avLst>
          </a:prstGeom>
          <a:solidFill>
            <a:schemeClr val="accent1"/>
          </a:soli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4825" name="AutoShape 19">
            <a:extLst>
              <a:ext uri="{FF2B5EF4-FFF2-40B4-BE49-F238E27FC236}">
                <a16:creationId xmlns:a16="http://schemas.microsoft.com/office/drawing/2014/main" xmlns="" id="{76A407E2-2869-49A7-8F5C-1B34D4FACAE7}"/>
              </a:ext>
            </a:extLst>
          </p:cNvPr>
          <p:cNvSpPr>
            <a:spLocks noChangeArrowheads="1"/>
          </p:cNvSpPr>
          <p:nvPr/>
        </p:nvSpPr>
        <p:spPr bwMode="auto">
          <a:xfrm>
            <a:off x="2324100" y="5232400"/>
            <a:ext cx="1217613" cy="244475"/>
          </a:xfrm>
          <a:prstGeom prst="rightArrow">
            <a:avLst>
              <a:gd name="adj1" fmla="val 50000"/>
              <a:gd name="adj2" fmla="val 12451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xmlns="" id="{5CF9C289-8854-441E-AE13-710FF3009118}"/>
              </a:ext>
            </a:extLst>
          </p:cNvPr>
          <p:cNvSpPr>
            <a:spLocks noGrp="1"/>
          </p:cNvSpPr>
          <p:nvPr>
            <p:ph type="title"/>
          </p:nvPr>
        </p:nvSpPr>
        <p:spPr/>
        <p:txBody>
          <a:bodyPr/>
          <a:lstStyle/>
          <a:p>
            <a:r>
              <a:rPr lang="en-GB" altLang="en-US">
                <a:ea typeface="ＭＳ Ｐゴシック" panose="020B0600070205080204" pitchFamily="34" charset="-128"/>
              </a:rPr>
              <a:t>Moving on ………</a:t>
            </a:r>
          </a:p>
        </p:txBody>
      </p:sp>
      <p:pic>
        <p:nvPicPr>
          <p:cNvPr id="39938" name="Content Placeholder 3">
            <a:extLst>
              <a:ext uri="{FF2B5EF4-FFF2-40B4-BE49-F238E27FC236}">
                <a16:creationId xmlns:a16="http://schemas.microsoft.com/office/drawing/2014/main" xmlns="" id="{17361C73-1F66-477A-8B08-F1916259708E}"/>
              </a:ext>
            </a:extLst>
          </p:cNvPr>
          <p:cNvPicPr>
            <a:picLocks noGrp="1" noChangeAspect="1"/>
          </p:cNvPicPr>
          <p:nvPr>
            <p:ph idx="1"/>
          </p:nvPr>
        </p:nvPicPr>
        <p:blipFill>
          <a:blip r:embed="rId3">
            <a:extLst>
              <a:ext uri="{28A0092B-C50C-407E-A947-70E740481C1C}">
                <a14:useLocalDpi xmlns:a14="http://schemas.microsoft.com/office/drawing/2010/main" xmlns="" val="0"/>
              </a:ext>
            </a:extLst>
          </a:blip>
          <a:srcRect/>
          <a:stretch>
            <a:fillRect/>
          </a:stretch>
        </p:blipFill>
        <p:spPr>
          <a:xfrm>
            <a:off x="1692275" y="1196975"/>
            <a:ext cx="5548313" cy="3929063"/>
          </a:xfrm>
        </p:spPr>
      </p:pic>
      <p:sp>
        <p:nvSpPr>
          <p:cNvPr id="39939" name="TextBox 1">
            <a:extLst>
              <a:ext uri="{FF2B5EF4-FFF2-40B4-BE49-F238E27FC236}">
                <a16:creationId xmlns:a16="http://schemas.microsoft.com/office/drawing/2014/main" xmlns="" id="{3EBE79A9-559A-4DE7-BB72-B524FF10DCF0}"/>
              </a:ext>
            </a:extLst>
          </p:cNvPr>
          <p:cNvSpPr txBox="1">
            <a:spLocks noChangeArrowheads="1"/>
          </p:cNvSpPr>
          <p:nvPr/>
        </p:nvSpPr>
        <p:spPr bwMode="auto">
          <a:xfrm>
            <a:off x="6196013" y="4802188"/>
            <a:ext cx="2490787"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r>
              <a:rPr lang="en-US" altLang="en-US" sz="1800">
                <a:latin typeface="Arial" panose="020B0604020202020204" pitchFamily="34" charset="0"/>
                <a:hlinkClick r:id="rId4" action="ppaction://hlinkfile"/>
              </a:rPr>
              <a:t>story starters.wmv</a:t>
            </a: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561036" y="1599406"/>
            <a:ext cx="7886700" cy="4351338"/>
          </a:xfrm>
        </p:spPr>
        <p:txBody>
          <a:bodyPr>
            <a:noAutofit/>
          </a:bodyPr>
          <a:lstStyle/>
          <a:p>
            <a:pPr>
              <a:lnSpc>
                <a:spcPct val="150000"/>
              </a:lnSpc>
            </a:pPr>
            <a:r>
              <a:rPr lang="en-GB" altLang="x-none" sz="2200" dirty="0" smtClean="0">
                <a:latin typeface="+mj-lt"/>
                <a:ea typeface="Comic Sans MS" charset="0"/>
                <a:cs typeface="Comic Sans MS" charset="0"/>
              </a:rPr>
              <a:t>Writing </a:t>
            </a:r>
            <a:r>
              <a:rPr lang="en-GB" altLang="x-none" sz="2200" dirty="0">
                <a:latin typeface="+mj-lt"/>
                <a:ea typeface="Comic Sans MS" charset="0"/>
                <a:cs typeface="Comic Sans MS" charset="0"/>
              </a:rPr>
              <a:t>has to be taught – it does not arise spontaneously;</a:t>
            </a:r>
          </a:p>
          <a:p>
            <a:pPr>
              <a:lnSpc>
                <a:spcPct val="150000"/>
              </a:lnSpc>
            </a:pPr>
            <a:r>
              <a:rPr lang="en-GB" altLang="x-none" sz="2200" dirty="0">
                <a:latin typeface="+mj-lt"/>
                <a:ea typeface="Comic Sans MS" charset="0"/>
                <a:cs typeface="Comic Sans MS" charset="0"/>
              </a:rPr>
              <a:t>Written language is different from spoken language;</a:t>
            </a:r>
          </a:p>
          <a:p>
            <a:pPr>
              <a:lnSpc>
                <a:spcPct val="150000"/>
              </a:lnSpc>
            </a:pPr>
            <a:r>
              <a:rPr lang="en-GB" altLang="x-none" sz="2200" dirty="0">
                <a:latin typeface="+mj-lt"/>
                <a:ea typeface="Comic Sans MS" charset="0"/>
                <a:cs typeface="Comic Sans MS" charset="0"/>
              </a:rPr>
              <a:t>The writer is separated from the reader by time and space;</a:t>
            </a:r>
          </a:p>
          <a:p>
            <a:pPr>
              <a:lnSpc>
                <a:spcPct val="150000"/>
              </a:lnSpc>
            </a:pPr>
            <a:r>
              <a:rPr lang="en-GB" altLang="x-none" sz="2200" dirty="0">
                <a:latin typeface="+mj-lt"/>
                <a:ea typeface="Comic Sans MS" charset="0"/>
                <a:cs typeface="Comic Sans MS" charset="0"/>
              </a:rPr>
              <a:t>Writing is more concise and explicit than speech;</a:t>
            </a:r>
          </a:p>
          <a:p>
            <a:pPr>
              <a:lnSpc>
                <a:spcPct val="150000"/>
              </a:lnSpc>
            </a:pPr>
            <a:r>
              <a:rPr lang="en-GB" altLang="x-none" sz="2200" dirty="0">
                <a:latin typeface="+mj-lt"/>
                <a:ea typeface="Comic Sans MS" charset="0"/>
                <a:cs typeface="Comic Sans MS" charset="0"/>
              </a:rPr>
              <a:t>A wide range of reading is important for building up a knowledge of written language.</a:t>
            </a:r>
          </a:p>
        </p:txBody>
      </p:sp>
      <p:pic>
        <p:nvPicPr>
          <p:cNvPr id="20484" name="Picture 4" descr="G0414677"/>
          <p:cNvPicPr>
            <a:picLocks noChangeAspect="1" noChangeArrowheads="1"/>
          </p:cNvPicPr>
          <p:nvPr/>
        </p:nvPicPr>
        <p:blipFill>
          <a:blip r:embed="rId3" cstate="hqprint">
            <a:extLst>
              <a:ext uri="{28A0092B-C50C-407E-A947-70E740481C1C}">
                <a14:useLocalDpi xmlns:a14="http://schemas.microsoft.com/office/drawing/2010/main" xmlns="" val="0"/>
              </a:ext>
            </a:extLst>
          </a:blip>
          <a:srcRect/>
          <a:stretch>
            <a:fillRect/>
          </a:stretch>
        </p:blipFill>
        <p:spPr bwMode="auto">
          <a:xfrm>
            <a:off x="7354235" y="2825247"/>
            <a:ext cx="1457325" cy="1535113"/>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CCCCCC">
                      <a:alpha val="74998"/>
                    </a:srgbClr>
                  </a:outerShdw>
                </a:effectLst>
              </a14:hiddenEffects>
            </a:ext>
          </a:extLst>
        </p:spPr>
      </p:pic>
      <p:pic>
        <p:nvPicPr>
          <p:cNvPr id="5" name="Picture 4">
            <a:extLst>
              <a:ext uri="{FF2B5EF4-FFF2-40B4-BE49-F238E27FC236}">
                <a16:creationId xmlns:a16="http://schemas.microsoft.com/office/drawing/2014/main" xmlns="" id="{87539310-9497-4978-A4B4-1EA5D547DCBA}"/>
              </a:ext>
            </a:extLst>
          </p:cNvPr>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7424868" y="234760"/>
            <a:ext cx="1561338" cy="795528"/>
          </a:xfrm>
          <a:prstGeom prst="rect">
            <a:avLst/>
          </a:prstGeom>
        </p:spPr>
      </p:pic>
      <p:sp>
        <p:nvSpPr>
          <p:cNvPr id="7" name="Title 1">
            <a:extLst>
              <a:ext uri="{FF2B5EF4-FFF2-40B4-BE49-F238E27FC236}">
                <a16:creationId xmlns:a16="http://schemas.microsoft.com/office/drawing/2014/main" xmlns="" id="{D5E79105-A4DB-4A0B-A06C-530B64417FD1}"/>
              </a:ext>
            </a:extLst>
          </p:cNvPr>
          <p:cNvSpPr txBox="1">
            <a:spLocks/>
          </p:cNvSpPr>
          <p:nvPr/>
        </p:nvSpPr>
        <p:spPr>
          <a:xfrm>
            <a:off x="628651" y="456406"/>
            <a:ext cx="4821266" cy="1143000"/>
          </a:xfrm>
          <a:prstGeom prst="rect">
            <a:avLst/>
          </a:prstGeom>
          <a:noFill/>
          <a:ln>
            <a:solidFill>
              <a:srgbClr val="7093D2"/>
            </a:solidFill>
          </a:ln>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dirty="0" smtClean="0">
                <a:ea typeface="ＭＳ Ｐゴシック" panose="020B0600070205080204" pitchFamily="34" charset="-128"/>
              </a:rPr>
              <a:t>Key message about writing</a:t>
            </a:r>
            <a:endParaRPr lang="en-US" altLang="en-US" i="1" dirty="0">
              <a:ea typeface="ＭＳ Ｐゴシック" panose="020B0600070205080204" pitchFamily="34" charset="-128"/>
            </a:endParaRPr>
          </a:p>
        </p:txBody>
      </p:sp>
    </p:spTree>
    <p:extLst>
      <p:ext uri="{BB962C8B-B14F-4D97-AF65-F5344CB8AC3E}">
        <p14:creationId xmlns:p14="http://schemas.microsoft.com/office/powerpoint/2010/main" xmlns="" val="8738498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306844" y="397693"/>
            <a:ext cx="3642229" cy="839615"/>
          </a:xfrm>
          <a:noFill/>
          <a:ln>
            <a:solidFill>
              <a:schemeClr val="accent1"/>
            </a:solidFill>
          </a:ln>
        </p:spPr>
        <p:txBody>
          <a:bodyPr/>
          <a:lstStyle/>
          <a:p>
            <a:pPr algn="ctr"/>
            <a:r>
              <a:rPr lang="en-GB" altLang="en-US" dirty="0" smtClean="0">
                <a:ea typeface="ＭＳ Ｐゴシック" panose="020B0600070205080204" pitchFamily="34" charset="-128"/>
              </a:rPr>
              <a:t>Story writing</a:t>
            </a:r>
            <a:endParaRPr lang="en-GB" altLang="en-US" dirty="0">
              <a:ea typeface="ＭＳ Ｐゴシック" panose="020B0600070205080204" pitchFamily="34" charset="-128"/>
            </a:endParaRPr>
          </a:p>
        </p:txBody>
      </p:sp>
      <p:pic>
        <p:nvPicPr>
          <p:cNvPr id="29699" name="Content Placeholder 3"/>
          <p:cNvPicPr>
            <a:picLocks noGrp="1" noChangeAspect="1"/>
          </p:cNvPicPr>
          <p:nvPr>
            <p:ph idx="1"/>
          </p:nvPr>
        </p:nvPicPr>
        <p:blipFill>
          <a:blip r:embed="rId3">
            <a:extLst>
              <a:ext uri="{28A0092B-C50C-407E-A947-70E740481C1C}">
                <a14:useLocalDpi xmlns:a14="http://schemas.microsoft.com/office/drawing/2010/main" xmlns="" val="0"/>
              </a:ext>
            </a:extLst>
          </a:blip>
          <a:srcRect/>
          <a:stretch>
            <a:fillRect/>
          </a:stretch>
        </p:blipFill>
        <p:spPr>
          <a:xfrm rot="20749634">
            <a:off x="493541" y="1994368"/>
            <a:ext cx="2300080" cy="2171750"/>
          </a:xfrm>
          <a:ln w="28575">
            <a:solidFill>
              <a:schemeClr val="accent1">
                <a:lumMod val="50000"/>
              </a:schemeClr>
            </a:solidFill>
          </a:ln>
        </p:spPr>
      </p:pic>
      <p:pic>
        <p:nvPicPr>
          <p:cNvPr id="2" name="Picture 1"/>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rot="303045">
            <a:off x="6354021" y="1851646"/>
            <a:ext cx="2352884" cy="2213184"/>
          </a:xfrm>
          <a:prstGeom prst="rect">
            <a:avLst/>
          </a:prstGeom>
          <a:ln w="28575">
            <a:solidFill>
              <a:schemeClr val="accent1">
                <a:lumMod val="50000"/>
              </a:schemeClr>
            </a:solidFill>
          </a:ln>
        </p:spPr>
      </p:pic>
      <p:pic>
        <p:nvPicPr>
          <p:cNvPr id="3" name="Picture 2"/>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1781278" y="4370131"/>
            <a:ext cx="2353484" cy="2387886"/>
          </a:xfrm>
          <a:prstGeom prst="rect">
            <a:avLst/>
          </a:prstGeom>
          <a:ln w="28575">
            <a:solidFill>
              <a:schemeClr val="accent1">
                <a:lumMod val="50000"/>
              </a:schemeClr>
            </a:solidFill>
          </a:ln>
        </p:spPr>
      </p:pic>
      <p:pic>
        <p:nvPicPr>
          <p:cNvPr id="4" name="Picture 3"/>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4643743" y="4421195"/>
            <a:ext cx="2106600" cy="2285759"/>
          </a:xfrm>
          <a:prstGeom prst="rect">
            <a:avLst/>
          </a:prstGeom>
          <a:ln w="28575">
            <a:solidFill>
              <a:schemeClr val="accent1">
                <a:lumMod val="75000"/>
              </a:schemeClr>
            </a:solidFill>
          </a:ln>
        </p:spPr>
      </p:pic>
      <p:pic>
        <p:nvPicPr>
          <p:cNvPr id="5" name="Picture 4"/>
          <p:cNvPicPr>
            <a:picLocks noChangeAspect="1"/>
          </p:cNvPicPr>
          <p:nvPr/>
        </p:nvPicPr>
        <p:blipFill>
          <a:blip r:embed="rId7">
            <a:extLst>
              <a:ext uri="{28A0092B-C50C-407E-A947-70E740481C1C}">
                <a14:useLocalDpi xmlns:a14="http://schemas.microsoft.com/office/drawing/2010/main" xmlns="" val="0"/>
              </a:ext>
            </a:extLst>
          </a:blip>
          <a:stretch>
            <a:fillRect/>
          </a:stretch>
        </p:blipFill>
        <p:spPr>
          <a:xfrm>
            <a:off x="3485934" y="1946469"/>
            <a:ext cx="1993106" cy="1714500"/>
          </a:xfrm>
          <a:prstGeom prst="rect">
            <a:avLst/>
          </a:prstGeom>
          <a:ln w="19050">
            <a:solidFill>
              <a:schemeClr val="accent1"/>
            </a:solidFill>
          </a:ln>
        </p:spPr>
      </p:pic>
      <p:pic>
        <p:nvPicPr>
          <p:cNvPr id="9" name="Picture 8">
            <a:extLst>
              <a:ext uri="{FF2B5EF4-FFF2-40B4-BE49-F238E27FC236}">
                <a16:creationId xmlns:a16="http://schemas.microsoft.com/office/drawing/2014/main" xmlns="" id="{7176F297-F900-40CF-8364-5E299B698148}"/>
              </a:ext>
            </a:extLst>
          </p:cNvPr>
          <p:cNvPicPr>
            <a:picLocks noChangeAspect="1"/>
          </p:cNvPicPr>
          <p:nvPr/>
        </p:nvPicPr>
        <p:blipFill>
          <a:blip r:embed="rId8">
            <a:extLst>
              <a:ext uri="{28A0092B-C50C-407E-A947-70E740481C1C}">
                <a14:useLocalDpi xmlns:a14="http://schemas.microsoft.com/office/drawing/2010/main" xmlns="" val="0"/>
              </a:ext>
            </a:extLst>
          </a:blip>
          <a:stretch>
            <a:fillRect/>
          </a:stretch>
        </p:blipFill>
        <p:spPr>
          <a:xfrm>
            <a:off x="7424868" y="234760"/>
            <a:ext cx="1561338" cy="795528"/>
          </a:xfrm>
          <a:prstGeom prst="rect">
            <a:avLst/>
          </a:prstGeom>
        </p:spPr>
      </p:pic>
      <p:pic>
        <p:nvPicPr>
          <p:cNvPr id="6" name="Picture 5"/>
          <p:cNvPicPr>
            <a:picLocks noChangeAspect="1"/>
          </p:cNvPicPr>
          <p:nvPr/>
        </p:nvPicPr>
        <p:blipFill>
          <a:blip r:embed="rId9">
            <a:extLst>
              <a:ext uri="{28A0092B-C50C-407E-A947-70E740481C1C}">
                <a14:useLocalDpi xmlns:a14="http://schemas.microsoft.com/office/drawing/2010/main" xmlns="" val="0"/>
              </a:ext>
            </a:extLst>
          </a:blip>
          <a:stretch>
            <a:fillRect/>
          </a:stretch>
        </p:blipFill>
        <p:spPr>
          <a:xfrm>
            <a:off x="7518766" y="5184743"/>
            <a:ext cx="1467440" cy="1420943"/>
          </a:xfrm>
          <a:prstGeom prst="rect">
            <a:avLst/>
          </a:prstGeom>
          <a:ln>
            <a:solidFill>
              <a:schemeClr val="accent1"/>
            </a:solidFill>
          </a:ln>
        </p:spPr>
      </p:pic>
    </p:spTree>
    <p:extLst>
      <p:ext uri="{BB962C8B-B14F-4D97-AF65-F5344CB8AC3E}">
        <p14:creationId xmlns:p14="http://schemas.microsoft.com/office/powerpoint/2010/main" xmlns="" val="32241902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AAA0DD-ACB0-428E-9295-82BF629C10C7}"/>
              </a:ext>
            </a:extLst>
          </p:cNvPr>
          <p:cNvSpPr>
            <a:spLocks noGrp="1"/>
          </p:cNvSpPr>
          <p:nvPr>
            <p:ph type="title"/>
          </p:nvPr>
        </p:nvSpPr>
        <p:spPr>
          <a:xfrm>
            <a:off x="2102563" y="458788"/>
            <a:ext cx="4814292" cy="1143000"/>
          </a:xfrm>
          <a:noFill/>
          <a:ln>
            <a:solidFill>
              <a:schemeClr val="accent1"/>
            </a:solidFill>
          </a:ln>
        </p:spPr>
        <p:txBody>
          <a:bodyPr>
            <a:normAutofit fontScale="90000"/>
          </a:bodyPr>
          <a:lstStyle/>
          <a:p>
            <a:pPr algn="ctr"/>
            <a:r>
              <a:rPr lang="en-GB" dirty="0"/>
              <a:t>An alternative to the 3Is - Gradual Release Model</a:t>
            </a:r>
          </a:p>
        </p:txBody>
      </p:sp>
      <p:pic>
        <p:nvPicPr>
          <p:cNvPr id="5" name="Content Placeholder 4">
            <a:extLst>
              <a:ext uri="{FF2B5EF4-FFF2-40B4-BE49-F238E27FC236}">
                <a16:creationId xmlns:a16="http://schemas.microsoft.com/office/drawing/2014/main" xmlns="" id="{2142C354-5697-4DA8-AE71-75D7DE3F5AC1}"/>
              </a:ext>
            </a:extLst>
          </p:cNvPr>
          <p:cNvPicPr>
            <a:picLocks noGrp="1" noChangeAspect="1"/>
          </p:cNvPicPr>
          <p:nvPr>
            <p:ph idx="1"/>
          </p:nvPr>
        </p:nvPicPr>
        <p:blipFill>
          <a:blip r:embed="rId3">
            <a:extLst>
              <a:ext uri="{28A0092B-C50C-407E-A947-70E740481C1C}">
                <a14:useLocalDpi xmlns:a14="http://schemas.microsoft.com/office/drawing/2010/main" xmlns="" val="0"/>
              </a:ext>
            </a:extLst>
          </a:blip>
          <a:stretch>
            <a:fillRect/>
          </a:stretch>
        </p:blipFill>
        <p:spPr>
          <a:xfrm>
            <a:off x="1594549" y="2203517"/>
            <a:ext cx="5830319" cy="3916363"/>
          </a:xfrm>
          <a:ln>
            <a:solidFill>
              <a:schemeClr val="accent1"/>
            </a:solidFill>
          </a:ln>
        </p:spPr>
      </p:pic>
      <p:pic>
        <p:nvPicPr>
          <p:cNvPr id="4" name="Picture 3">
            <a:extLst>
              <a:ext uri="{FF2B5EF4-FFF2-40B4-BE49-F238E27FC236}">
                <a16:creationId xmlns:a16="http://schemas.microsoft.com/office/drawing/2014/main" xmlns="" id="{B98575AC-981D-42FF-A7E4-F872EFF16081}"/>
              </a:ext>
            </a:extLst>
          </p:cNvPr>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7424868" y="234760"/>
            <a:ext cx="1561338" cy="795528"/>
          </a:xfrm>
          <a:prstGeom prst="rect">
            <a:avLst/>
          </a:prstGeom>
        </p:spPr>
      </p:pic>
    </p:spTree>
    <p:extLst>
      <p:ext uri="{BB962C8B-B14F-4D97-AF65-F5344CB8AC3E}">
        <p14:creationId xmlns:p14="http://schemas.microsoft.com/office/powerpoint/2010/main" xmlns="" val="27027480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194" y="2411166"/>
            <a:ext cx="7661930" cy="918102"/>
          </a:xfrm>
        </p:spPr>
        <p:txBody>
          <a:bodyPr>
            <a:noAutofit/>
          </a:bodyPr>
          <a:lstStyle/>
          <a:p>
            <a:r>
              <a:rPr lang="en-GB" sz="2000" b="1" dirty="0"/>
              <a:t>Knowledge about grammar can make a significance difference to children’s literacy development, but it is important to bear in mind seven key principles.</a:t>
            </a:r>
            <a:r>
              <a:rPr lang="en-GB" sz="4800" b="1" dirty="0"/>
              <a:t/>
            </a:r>
            <a:br>
              <a:rPr lang="en-GB" sz="4800" b="1" dirty="0"/>
            </a:br>
            <a:endParaRPr lang="en-GB" sz="4800" b="1" dirty="0"/>
          </a:p>
        </p:txBody>
      </p:sp>
      <p:sp>
        <p:nvSpPr>
          <p:cNvPr id="3" name="Content Placeholder 2"/>
          <p:cNvSpPr>
            <a:spLocks noGrp="1"/>
          </p:cNvSpPr>
          <p:nvPr>
            <p:ph idx="1"/>
          </p:nvPr>
        </p:nvSpPr>
        <p:spPr>
          <a:xfrm>
            <a:off x="2190028" y="3018184"/>
            <a:ext cx="4380305" cy="2700300"/>
          </a:xfrm>
        </p:spPr>
        <p:txBody>
          <a:bodyPr>
            <a:noAutofit/>
          </a:bodyPr>
          <a:lstStyle/>
          <a:p>
            <a:pPr marL="0" indent="0">
              <a:lnSpc>
                <a:spcPct val="160000"/>
              </a:lnSpc>
              <a:buNone/>
            </a:pPr>
            <a:r>
              <a:rPr lang="en-GB" sz="1600" dirty="0">
                <a:latin typeface="Comic Sans MS" charset="0"/>
                <a:ea typeface="Comic Sans MS" charset="0"/>
                <a:cs typeface="Comic Sans MS" charset="0"/>
              </a:rPr>
              <a:t>~</a:t>
            </a:r>
            <a:r>
              <a:rPr lang="en-GB" sz="1600" dirty="0">
                <a:latin typeface="+mj-lt"/>
                <a:ea typeface="Comic Sans MS" charset="0"/>
                <a:cs typeface="Comic Sans MS" charset="0"/>
              </a:rPr>
              <a:t> Build up your own subject knowledge. </a:t>
            </a:r>
          </a:p>
          <a:p>
            <a:pPr marL="0" indent="0">
              <a:lnSpc>
                <a:spcPct val="160000"/>
              </a:lnSpc>
              <a:buNone/>
            </a:pPr>
            <a:r>
              <a:rPr lang="en-GB" sz="1600" dirty="0">
                <a:latin typeface="+mj-lt"/>
                <a:ea typeface="Comic Sans MS" charset="0"/>
                <a:cs typeface="Comic Sans MS" charset="0"/>
              </a:rPr>
              <a:t>~ Give talk a high priority in your classroom.</a:t>
            </a:r>
          </a:p>
          <a:p>
            <a:pPr marL="0" indent="0">
              <a:lnSpc>
                <a:spcPct val="160000"/>
              </a:lnSpc>
              <a:buNone/>
            </a:pPr>
            <a:r>
              <a:rPr lang="en-GB" sz="1600" dirty="0">
                <a:latin typeface="+mj-lt"/>
                <a:ea typeface="Comic Sans MS" charset="0"/>
                <a:cs typeface="Comic Sans MS" charset="0"/>
              </a:rPr>
              <a:t>~ Remember the purpose of teaching grammar.</a:t>
            </a:r>
          </a:p>
          <a:p>
            <a:pPr marL="0" indent="0">
              <a:lnSpc>
                <a:spcPct val="160000"/>
              </a:lnSpc>
              <a:buNone/>
            </a:pPr>
            <a:r>
              <a:rPr lang="en-GB" sz="1600" dirty="0">
                <a:latin typeface="+mj-lt"/>
                <a:ea typeface="Comic Sans MS" charset="0"/>
                <a:cs typeface="Comic Sans MS" charset="0"/>
              </a:rPr>
              <a:t>~ Teach grammar in context.</a:t>
            </a:r>
          </a:p>
          <a:p>
            <a:pPr marL="0" indent="0">
              <a:lnSpc>
                <a:spcPct val="160000"/>
              </a:lnSpc>
              <a:buNone/>
            </a:pPr>
            <a:r>
              <a:rPr lang="en-GB" sz="1600" dirty="0">
                <a:latin typeface="+mj-lt"/>
                <a:ea typeface="Comic Sans MS" charset="0"/>
                <a:cs typeface="Comic Sans MS" charset="0"/>
              </a:rPr>
              <a:t>~ Read aloud and discuss how authors use grammar.</a:t>
            </a:r>
          </a:p>
          <a:p>
            <a:pPr marL="0" indent="0">
              <a:lnSpc>
                <a:spcPct val="160000"/>
              </a:lnSpc>
              <a:buNone/>
            </a:pPr>
            <a:r>
              <a:rPr lang="en-GB" sz="1600" dirty="0">
                <a:latin typeface="+mj-lt"/>
                <a:ea typeface="Comic Sans MS" charset="0"/>
                <a:cs typeface="Comic Sans MS" charset="0"/>
              </a:rPr>
              <a:t>~ Be systematic.</a:t>
            </a:r>
          </a:p>
          <a:p>
            <a:pPr marL="0" indent="0">
              <a:lnSpc>
                <a:spcPct val="160000"/>
              </a:lnSpc>
              <a:buNone/>
            </a:pPr>
            <a:r>
              <a:rPr lang="en-GB" sz="1600" dirty="0">
                <a:latin typeface="+mj-lt"/>
                <a:ea typeface="Comic Sans MS" charset="0"/>
                <a:cs typeface="Comic Sans MS" charset="0"/>
              </a:rPr>
              <a:t>~ Make learning grammar fun. </a:t>
            </a:r>
          </a:p>
        </p:txBody>
      </p:sp>
      <p:pic>
        <p:nvPicPr>
          <p:cNvPr id="4" name="Picture 3"/>
          <p:cNvPicPr>
            <a:picLocks noChangeAspect="1"/>
          </p:cNvPicPr>
          <p:nvPr/>
        </p:nvPicPr>
        <p:blipFill>
          <a:blip r:embed="rId3"/>
          <a:stretch>
            <a:fillRect/>
          </a:stretch>
        </p:blipFill>
        <p:spPr>
          <a:xfrm>
            <a:off x="6985262" y="2884913"/>
            <a:ext cx="1859732" cy="3385380"/>
          </a:xfrm>
          <a:prstGeom prst="rect">
            <a:avLst/>
          </a:prstGeom>
        </p:spPr>
      </p:pic>
      <p:sp>
        <p:nvSpPr>
          <p:cNvPr id="5" name="Title 1">
            <a:extLst>
              <a:ext uri="{FF2B5EF4-FFF2-40B4-BE49-F238E27FC236}">
                <a16:creationId xmlns:a16="http://schemas.microsoft.com/office/drawing/2014/main" xmlns="" id="{84AAA0DD-ACB0-428E-9295-82BF629C10C7}"/>
              </a:ext>
            </a:extLst>
          </p:cNvPr>
          <p:cNvSpPr txBox="1">
            <a:spLocks/>
          </p:cNvSpPr>
          <p:nvPr/>
        </p:nvSpPr>
        <p:spPr>
          <a:xfrm>
            <a:off x="3018934" y="458788"/>
            <a:ext cx="2505110" cy="1143000"/>
          </a:xfrm>
          <a:prstGeom prst="rect">
            <a:avLst/>
          </a:prstGeom>
          <a:noFill/>
          <a:ln>
            <a:solidFill>
              <a:schemeClr val="accent1"/>
            </a:solidFill>
          </a:ln>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t>Grammar</a:t>
            </a:r>
            <a:endParaRPr lang="en-GB" dirty="0"/>
          </a:p>
        </p:txBody>
      </p:sp>
      <p:pic>
        <p:nvPicPr>
          <p:cNvPr id="6" name="Picture 5">
            <a:extLst>
              <a:ext uri="{FF2B5EF4-FFF2-40B4-BE49-F238E27FC236}">
                <a16:creationId xmlns:a16="http://schemas.microsoft.com/office/drawing/2014/main" xmlns="" id="{B98575AC-981D-42FF-A7E4-F872EFF16081}"/>
              </a:ext>
            </a:extLst>
          </p:cNvPr>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7424868" y="234760"/>
            <a:ext cx="1561338" cy="795528"/>
          </a:xfrm>
          <a:prstGeom prst="rect">
            <a:avLst/>
          </a:prstGeom>
        </p:spPr>
      </p:pic>
    </p:spTree>
    <p:extLst>
      <p:ext uri="{BB962C8B-B14F-4D97-AF65-F5344CB8AC3E}">
        <p14:creationId xmlns:p14="http://schemas.microsoft.com/office/powerpoint/2010/main" xmlns="" val="3497565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xmlns="" id="{5E8025D9-D689-4F6A-95A1-FB14B2FA3136}"/>
              </a:ext>
            </a:extLst>
          </p:cNvPr>
          <p:cNvSpPr>
            <a:spLocks noGrp="1"/>
          </p:cNvSpPr>
          <p:nvPr>
            <p:ph type="title"/>
          </p:nvPr>
        </p:nvSpPr>
        <p:spPr/>
        <p:txBody>
          <a:bodyPr/>
          <a:lstStyle/>
          <a:p>
            <a:r>
              <a:rPr lang="en-GB" altLang="en-US">
                <a:ea typeface="ＭＳ Ｐゴシック" panose="020B0600070205080204" pitchFamily="34" charset="-128"/>
              </a:rPr>
              <a:t>The writing process</a:t>
            </a:r>
          </a:p>
        </p:txBody>
      </p:sp>
      <p:sp>
        <p:nvSpPr>
          <p:cNvPr id="41986" name="Slide Number Placeholder 4">
            <a:extLst>
              <a:ext uri="{FF2B5EF4-FFF2-40B4-BE49-F238E27FC236}">
                <a16:creationId xmlns:a16="http://schemas.microsoft.com/office/drawing/2014/main" xmlns="" id="{8306AF74-92D5-4DBD-B8E6-273C59136C7B}"/>
              </a:ext>
            </a:extLst>
          </p:cNvPr>
          <p:cNvSpPr>
            <a:spLocks noGrp="1"/>
          </p:cNvSpPr>
          <p:nvPr>
            <p:ph type="sldNum" sz="quarter" idx="12"/>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D3FD6998-E5CC-4653-84A7-02633BEB4CD7}" type="slidenum">
              <a:rPr lang="en-GB" altLang="en-US" sz="1200" smtClean="0">
                <a:solidFill>
                  <a:srgbClr val="898989"/>
                </a:solidFill>
                <a:latin typeface="Arial" panose="020B0604020202020204" pitchFamily="34" charset="0"/>
              </a:rPr>
              <a:pPr>
                <a:spcBef>
                  <a:spcPct val="0"/>
                </a:spcBef>
                <a:buFontTx/>
                <a:buNone/>
              </a:pPr>
              <a:t>23</a:t>
            </a:fld>
            <a:endParaRPr lang="en-GB" altLang="en-US" sz="1200">
              <a:solidFill>
                <a:srgbClr val="898989"/>
              </a:solidFill>
              <a:latin typeface="Arial" panose="020B0604020202020204" pitchFamily="34" charset="0"/>
            </a:endParaRPr>
          </a:p>
        </p:txBody>
      </p:sp>
      <p:graphicFrame>
        <p:nvGraphicFramePr>
          <p:cNvPr id="18" name="Diagram 17">
            <a:extLst>
              <a:ext uri="{FF2B5EF4-FFF2-40B4-BE49-F238E27FC236}">
                <a16:creationId xmlns:a16="http://schemas.microsoft.com/office/drawing/2014/main" xmlns="" id="{5E3E0CF7-867C-4548-B6F3-C0E64CDCE503}"/>
              </a:ext>
            </a:extLst>
          </p:cNvPr>
          <p:cNvGraphicFramePr/>
          <p:nvPr/>
        </p:nvGraphicFramePr>
        <p:xfrm>
          <a:off x="1691680" y="155679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xmlns="" id="{1AEB3428-19E1-40CC-9406-5CDD9779599C}"/>
              </a:ext>
            </a:extLst>
          </p:cNvPr>
          <p:cNvSpPr>
            <a:spLocks noGrp="1"/>
          </p:cNvSpPr>
          <p:nvPr>
            <p:ph type="title"/>
          </p:nvPr>
        </p:nvSpPr>
        <p:spPr/>
        <p:txBody>
          <a:bodyPr/>
          <a:lstStyle/>
          <a:p>
            <a:r>
              <a:rPr lang="en-GB" altLang="en-US">
                <a:latin typeface="Comic Sans MS" panose="030F0702030302020204" pitchFamily="66" charset="0"/>
                <a:ea typeface="ＭＳ Ｐゴシック" panose="020B0600070205080204" pitchFamily="34" charset="-128"/>
              </a:rPr>
              <a:t>References</a:t>
            </a:r>
          </a:p>
        </p:txBody>
      </p:sp>
      <p:sp>
        <p:nvSpPr>
          <p:cNvPr id="3" name="Content Placeholder 2">
            <a:extLst>
              <a:ext uri="{FF2B5EF4-FFF2-40B4-BE49-F238E27FC236}">
                <a16:creationId xmlns:a16="http://schemas.microsoft.com/office/drawing/2014/main" xmlns="" id="{D54643C5-1CCD-40CC-BC3C-7D510AFD0445}"/>
              </a:ext>
            </a:extLst>
          </p:cNvPr>
          <p:cNvSpPr>
            <a:spLocks noGrp="1"/>
          </p:cNvSpPr>
          <p:nvPr>
            <p:ph idx="1"/>
          </p:nvPr>
        </p:nvSpPr>
        <p:spPr>
          <a:xfrm>
            <a:off x="457200" y="1600200"/>
            <a:ext cx="8229600" cy="3916363"/>
          </a:xfrm>
        </p:spPr>
        <p:txBody>
          <a:bodyPr>
            <a:normAutofit fontScale="47500" lnSpcReduction="20000"/>
          </a:bodyPr>
          <a:lstStyle/>
          <a:p>
            <a:pPr marL="0" indent="0">
              <a:buFont typeface="Arial" panose="020B0604020202020204" pitchFamily="34" charset="0"/>
              <a:buNone/>
              <a:defRPr/>
            </a:pPr>
            <a:endParaRPr lang="en-GB" sz="2100" dirty="0">
              <a:latin typeface="Comic Sans MS" panose="030F0702030302020204" pitchFamily="66" charset="0"/>
            </a:endParaRPr>
          </a:p>
          <a:p>
            <a:pPr>
              <a:defRPr/>
            </a:pPr>
            <a:endParaRPr lang="en-GB" sz="4500" dirty="0">
              <a:latin typeface="Comic Sans MS" panose="030F0702030302020204" pitchFamily="66" charset="0"/>
            </a:endParaRPr>
          </a:p>
          <a:p>
            <a:pPr>
              <a:defRPr/>
            </a:pPr>
            <a:r>
              <a:rPr lang="en-GB" sz="4500" dirty="0">
                <a:latin typeface="Comic Sans MS" panose="030F0702030302020204" pitchFamily="66" charset="0"/>
              </a:rPr>
              <a:t>Department of Education (2012)  </a:t>
            </a:r>
            <a:r>
              <a:rPr lang="en-GB" sz="4500" i="1" dirty="0">
                <a:latin typeface="Comic Sans MS" panose="030F0702030302020204" pitchFamily="66" charset="0"/>
              </a:rPr>
              <a:t>The research evidence on writing </a:t>
            </a:r>
            <a:r>
              <a:rPr lang="en-GB" sz="4500" dirty="0"/>
              <a:t>Department for Education and Skills (University of Cambridge, Faculty of Education). </a:t>
            </a:r>
            <a:endParaRPr lang="en-GB" sz="4500" dirty="0">
              <a:latin typeface="Comic Sans MS" panose="030F0702030302020204" pitchFamily="66" charset="0"/>
            </a:endParaRPr>
          </a:p>
          <a:p>
            <a:pPr marL="0" indent="0">
              <a:buFont typeface="Arial" panose="020B0604020202020204" pitchFamily="34" charset="0"/>
              <a:buNone/>
              <a:defRPr/>
            </a:pPr>
            <a:endParaRPr lang="en-GB" sz="4500" dirty="0">
              <a:latin typeface="Comic Sans MS" panose="030F0702030302020204" pitchFamily="66" charset="0"/>
            </a:endParaRPr>
          </a:p>
          <a:p>
            <a:pPr>
              <a:defRPr/>
            </a:pPr>
            <a:r>
              <a:rPr lang="en-GB" sz="4500" dirty="0">
                <a:latin typeface="Comic Sans MS" panose="030F0702030302020204" pitchFamily="66" charset="0"/>
              </a:rPr>
              <a:t> Welsh Assembly Government (2008) English Guidance for Key Stages 2 and 3 Cardiff: Welsh Assembly Government</a:t>
            </a:r>
          </a:p>
          <a:p>
            <a:pPr>
              <a:defRPr/>
            </a:pPr>
            <a:endParaRPr lang="en-GB" sz="4500" dirty="0">
              <a:latin typeface="Comic Sans MS" panose="030F0702030302020204" pitchFamily="66" charset="0"/>
            </a:endParaRPr>
          </a:p>
          <a:p>
            <a:pPr>
              <a:defRPr/>
            </a:pPr>
            <a:r>
              <a:rPr lang="en-US" sz="4500" dirty="0">
                <a:latin typeface="Comic Sans MS" pitchFamily="66" charset="0"/>
              </a:rPr>
              <a:t>Welsh Government, (2015). </a:t>
            </a:r>
            <a:r>
              <a:rPr lang="en-US" sz="4500" i="1" dirty="0">
                <a:latin typeface="Comic Sans MS" pitchFamily="66" charset="0"/>
              </a:rPr>
              <a:t>Curriculum for Wales Programme of Study for English Key Stages</a:t>
            </a:r>
            <a:r>
              <a:rPr lang="en-US" sz="4500" dirty="0">
                <a:latin typeface="Comic Sans MS" pitchFamily="66" charset="0"/>
              </a:rPr>
              <a:t>. Cardiff: Welsh Government.</a:t>
            </a:r>
          </a:p>
          <a:p>
            <a:pPr>
              <a:defRPr/>
            </a:pPr>
            <a:endParaRPr lang="en-US" sz="4500" dirty="0">
              <a:latin typeface="Comic Sans MS" pitchFamily="66" charset="0"/>
            </a:endParaRPr>
          </a:p>
          <a:p>
            <a:pPr>
              <a:defRPr/>
            </a:pPr>
            <a:endParaRPr lang="en-US" sz="4500" dirty="0">
              <a:latin typeface="Comic Sans MS" pitchFamily="66" charset="0"/>
            </a:endParaRPr>
          </a:p>
          <a:p>
            <a:pPr>
              <a:defRPr/>
            </a:pPr>
            <a:endParaRPr lang="en-US" sz="4800" dirty="0">
              <a:latin typeface="Comic Sans MS" pitchFamily="66" charset="0"/>
            </a:endParaRPr>
          </a:p>
          <a:p>
            <a:pPr>
              <a:defRPr/>
            </a:pPr>
            <a:endParaRPr lang="en-GB" dirty="0">
              <a:latin typeface="Comic Sans MS" panose="030F0702030302020204" pitchFamily="66" charset="0"/>
            </a:endParaRPr>
          </a:p>
          <a:p>
            <a:pPr>
              <a:defRPr/>
            </a:pPr>
            <a:endParaRPr lang="en-GB" dirty="0">
              <a:latin typeface="Comic Sans MS" panose="030F0702030302020204" pitchFamily="66" charset="0"/>
            </a:endParaRPr>
          </a:p>
          <a:p>
            <a:pPr>
              <a:defRPr/>
            </a:pPr>
            <a:endParaRPr lang="en-GB" dirty="0">
              <a:latin typeface="Comic Sans MS" panose="030F0702030302020204" pitchFamily="66" charset="0"/>
            </a:endParaRPr>
          </a:p>
        </p:txBody>
      </p:sp>
      <p:sp>
        <p:nvSpPr>
          <p:cNvPr id="4" name="Content Placeholder 2">
            <a:extLst>
              <a:ext uri="{FF2B5EF4-FFF2-40B4-BE49-F238E27FC236}">
                <a16:creationId xmlns:a16="http://schemas.microsoft.com/office/drawing/2014/main" xmlns="" id="{9D00E063-7B09-43CC-B31D-2A5A40B57461}"/>
              </a:ext>
            </a:extLst>
          </p:cNvPr>
          <p:cNvSpPr txBox="1">
            <a:spLocks/>
          </p:cNvSpPr>
          <p:nvPr/>
        </p:nvSpPr>
        <p:spPr bwMode="auto">
          <a:xfrm>
            <a:off x="1979613" y="4437063"/>
            <a:ext cx="1741487" cy="3714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defTabSz="914400">
              <a:buFont typeface="Arial" panose="020B0604020202020204" pitchFamily="34" charset="0"/>
              <a:buNone/>
              <a:defRPr/>
            </a:pPr>
            <a:endParaRPr lang="en-GB" sz="1300" dirty="0">
              <a:latin typeface="Comic Sans MS" panose="030F0702030302020204" pitchFamily="66" charset="0"/>
            </a:endParaRPr>
          </a:p>
          <a:p>
            <a:pPr defTabSz="914400">
              <a:defRPr/>
            </a:pPr>
            <a:endParaRPr lang="en-GB" sz="2400" dirty="0">
              <a:latin typeface="Comic Sans MS" panose="030F0702030302020204" pitchFamily="66"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xmlns="" id="{ED856816-B4C5-4D31-BEB7-66541DC47F57}"/>
              </a:ext>
            </a:extLst>
          </p:cNvPr>
          <p:cNvSpPr>
            <a:spLocks noGrp="1"/>
          </p:cNvSpPr>
          <p:nvPr>
            <p:ph type="title"/>
          </p:nvPr>
        </p:nvSpPr>
        <p:spPr/>
        <p:txBody>
          <a:bodyPr/>
          <a:lstStyle/>
          <a:p>
            <a:r>
              <a:rPr lang="en-US" altLang="en-US">
                <a:ea typeface="ＭＳ Ｐゴシック" panose="020B0600070205080204" pitchFamily="34" charset="-128"/>
              </a:rPr>
              <a:t>Post Session Task </a:t>
            </a:r>
          </a:p>
        </p:txBody>
      </p:sp>
      <p:pic>
        <p:nvPicPr>
          <p:cNvPr id="56322" name="Content Placeholder 3">
            <a:extLst>
              <a:ext uri="{FF2B5EF4-FFF2-40B4-BE49-F238E27FC236}">
                <a16:creationId xmlns:a16="http://schemas.microsoft.com/office/drawing/2014/main" xmlns="" id="{09A304CA-C4BA-4B95-AD69-9E28AFEC9824}"/>
              </a:ext>
            </a:extLst>
          </p:cNvPr>
          <p:cNvPicPr>
            <a:picLocks noGrp="1" noChangeAspect="1"/>
          </p:cNvPicPr>
          <p:nvPr>
            <p:ph idx="1"/>
          </p:nvPr>
        </p:nvPicPr>
        <p:blipFill>
          <a:blip r:embed="rId2">
            <a:extLst>
              <a:ext uri="{28A0092B-C50C-407E-A947-70E740481C1C}">
                <a14:useLocalDpi xmlns:a14="http://schemas.microsoft.com/office/drawing/2010/main" xmlns="" val="0"/>
              </a:ext>
            </a:extLst>
          </a:blip>
          <a:srcRect/>
          <a:stretch>
            <a:fillRect/>
          </a:stretch>
        </p:blipFill>
        <p:spPr>
          <a:xfrm>
            <a:off x="457200" y="1417638"/>
            <a:ext cx="3876675" cy="3876675"/>
          </a:xfrm>
        </p:spPr>
      </p:pic>
      <p:sp>
        <p:nvSpPr>
          <p:cNvPr id="56323" name="TextBox 4">
            <a:extLst>
              <a:ext uri="{FF2B5EF4-FFF2-40B4-BE49-F238E27FC236}">
                <a16:creationId xmlns:a16="http://schemas.microsoft.com/office/drawing/2014/main" xmlns="" id="{A5681572-C77E-477D-902A-597687CF1B96}"/>
              </a:ext>
            </a:extLst>
          </p:cNvPr>
          <p:cNvSpPr txBox="1">
            <a:spLocks noChangeArrowheads="1"/>
          </p:cNvSpPr>
          <p:nvPr/>
        </p:nvSpPr>
        <p:spPr bwMode="auto">
          <a:xfrm>
            <a:off x="4932363" y="2133600"/>
            <a:ext cx="3635375" cy="23685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sz="2800"/>
              <a:t>Read the National Reading Tests</a:t>
            </a:r>
            <a:r>
              <a:rPr lang="mr-IN" altLang="en-US" sz="2800"/>
              <a:t>…</a:t>
            </a:r>
            <a:endParaRPr lang="en-US" altLang="en-US" sz="2800"/>
          </a:p>
          <a:p>
            <a:endParaRPr lang="en-US" altLang="en-US" sz="2800"/>
          </a:p>
          <a:p>
            <a:r>
              <a:rPr lang="en-US" altLang="en-US" sz="2800"/>
              <a:t>: ) </a:t>
            </a:r>
          </a:p>
          <a:p>
            <a:endParaRPr lang="en-US" altLang="en-US"/>
          </a:p>
          <a:p>
            <a:endParaRPr lang="en-US" altLang="en-US"/>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Literacy in Wales 2015</Template>
  <TotalTime>2364</TotalTime>
  <Words>1768</Words>
  <Application>Microsoft Office PowerPoint</Application>
  <PresentationFormat>On-screen Show (4:3)</PresentationFormat>
  <Paragraphs>224</Paragraphs>
  <Slides>25</Slides>
  <Notes>22</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20140311PresentationUWTSDTemplate</vt:lpstr>
      <vt:lpstr> Writing Fiction  </vt:lpstr>
      <vt:lpstr>Aims of the Session</vt:lpstr>
      <vt:lpstr>Warming up for writing</vt:lpstr>
      <vt:lpstr>By the end of this session….</vt:lpstr>
      <vt:lpstr>A recap of writing at the Foundation Phase</vt:lpstr>
      <vt:lpstr>The curriculum</vt:lpstr>
      <vt:lpstr>There are 2 elements for Writing in the Curriculum:  </vt:lpstr>
      <vt:lpstr>Children internalise…</vt:lpstr>
      <vt:lpstr>Talk for writing</vt:lpstr>
      <vt:lpstr>Shared writing</vt:lpstr>
      <vt:lpstr>The teaching model</vt:lpstr>
      <vt:lpstr>Talk for writing includes…</vt:lpstr>
      <vt:lpstr>Storytelling and story-making… </vt:lpstr>
      <vt:lpstr>So how do we do it (pedagogy)?</vt:lpstr>
      <vt:lpstr>Children internalise…</vt:lpstr>
      <vt:lpstr> Communal storytelling – Pie Corbett Actions</vt:lpstr>
      <vt:lpstr>Design a Story Map</vt:lpstr>
      <vt:lpstr>Moving on ………</vt:lpstr>
      <vt:lpstr>Slide 19</vt:lpstr>
      <vt:lpstr>Story writing</vt:lpstr>
      <vt:lpstr>An alternative to the 3Is - Gradual Release Model</vt:lpstr>
      <vt:lpstr>Knowledge about grammar can make a significance difference to children’s literacy development, but it is important to bear in mind seven key principles. </vt:lpstr>
      <vt:lpstr>The writing process</vt:lpstr>
      <vt:lpstr>References</vt:lpstr>
      <vt:lpstr>Post Session Task </vt:lpstr>
    </vt:vector>
  </TitlesOfParts>
  <Company>Lancashire County Council</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izzy riley</dc:creator>
  <cp:lastModifiedBy>IshBern</cp:lastModifiedBy>
  <cp:revision>89</cp:revision>
  <dcterms:created xsi:type="dcterms:W3CDTF">2009-08-06T08:17:34Z</dcterms:created>
  <dcterms:modified xsi:type="dcterms:W3CDTF">2019-02-13T19:51:30Z</dcterms:modified>
</cp:coreProperties>
</file>