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6" r:id="rId1"/>
  </p:sldMasterIdLst>
  <p:sldIdLst>
    <p:sldId id="256" r:id="rId2"/>
    <p:sldId id="257" r:id="rId3"/>
    <p:sldId id="258" r:id="rId4"/>
    <p:sldId id="260" r:id="rId5"/>
    <p:sldId id="259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0F1F62-C1AE-4228-A9B1-C9F9789B264A}" v="1" dt="2026-02-07T23:18:34.2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56" d="100"/>
          <a:sy n="56" d="100"/>
        </p:scale>
        <p:origin x="1296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05241-4579-4AA6-8A29-5CFAA91F2784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2149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05241-4579-4AA6-8A29-5CFAA91F2784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283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05241-4579-4AA6-8A29-5CFAA91F2784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3170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05241-4579-4AA6-8A29-5CFAA91F2784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850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05241-4579-4AA6-8A29-5CFAA91F2784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074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05241-4579-4AA6-8A29-5CFAA91F2784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3777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05241-4579-4AA6-8A29-5CFAA91F2784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5539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05241-4579-4AA6-8A29-5CFAA91F2784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3848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05241-4579-4AA6-8A29-5CFAA91F2784}" type="datetimeFigureOut">
              <a:rPr lang="en-GB" smtClean="0"/>
              <a:t>09/02/2026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645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05241-4579-4AA6-8A29-5CFAA91F2784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766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05241-4579-4AA6-8A29-5CFAA91F2784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613919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05241-4579-4AA6-8A29-5CFAA91F2784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5897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05241-4579-4AA6-8A29-5CFAA91F2784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633241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05241-4579-4AA6-8A29-5CFAA91F2784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5557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05241-4579-4AA6-8A29-5CFAA91F2784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6770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05241-4579-4AA6-8A29-5CFAA91F2784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0697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805241-4579-4AA6-8A29-5CFAA91F2784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3878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BBB2E-292A-D115-68E9-5AFE1E4A9E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8494" y="724620"/>
            <a:ext cx="7766936" cy="4972516"/>
          </a:xfrm>
        </p:spPr>
        <p:txBody>
          <a:bodyPr/>
          <a:lstStyle/>
          <a:p>
            <a:r>
              <a:rPr lang="en-GB" dirty="0"/>
              <a:t>Health and social care </a:t>
            </a:r>
            <a:br>
              <a:rPr lang="en-GB" dirty="0"/>
            </a:br>
            <a:r>
              <a:rPr lang="en-GB" dirty="0"/>
              <a:t>LCHS4007</a:t>
            </a:r>
            <a:br>
              <a:rPr lang="en-GB" dirty="0"/>
            </a:br>
            <a:r>
              <a:rPr lang="en-GB" dirty="0"/>
              <a:t>Aatiqa Rehmani 2522836  </a:t>
            </a:r>
            <a:br>
              <a:rPr lang="en-GB" dirty="0"/>
            </a:br>
            <a:r>
              <a:rPr lang="en-GB" dirty="0"/>
              <a:t>Ayesha Bano 2533838</a:t>
            </a:r>
            <a:br>
              <a:rPr lang="en-GB" dirty="0"/>
            </a:br>
            <a:r>
              <a:rPr lang="en-GB" dirty="0"/>
              <a:t>Manisha k 2520993</a:t>
            </a:r>
            <a:br>
              <a:rPr lang="en-GB" dirty="0"/>
            </a:br>
            <a:r>
              <a:rPr lang="en-GB" dirty="0"/>
              <a:t>Hajra </a:t>
            </a:r>
            <a:r>
              <a:rPr lang="en-GB" dirty="0" err="1"/>
              <a:t>Mustasim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28925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7" name="Isosceles Triangle 46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31AD12-50A4-5DBF-7DC5-A437B93BC4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0BF93379-BED9-4829-6CF5-AD9B59D7B6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89"/>
            <a:ext cx="11069513" cy="46974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In this presentation I will be talking about a case study on Greenfield home care Agency and how Microsoft Word can be used within greenfield to make tasks efficient and how they use word to complete tasks. Also I will be talking about the  benefits and limitations of Word.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 </a:t>
            </a:r>
          </a:p>
        </p:txBody>
      </p:sp>
      <p:pic>
        <p:nvPicPr>
          <p:cNvPr id="11" name="Content Placeholder 10" descr="Smiling hospital staff">
            <a:extLst>
              <a:ext uri="{FF2B5EF4-FFF2-40B4-BE49-F238E27FC236}">
                <a16:creationId xmlns:a16="http://schemas.microsoft.com/office/drawing/2014/main" id="{6BADC5F8-A0E5-675D-5829-7EE9842048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0252" y="203119"/>
            <a:ext cx="2659810" cy="1868515"/>
          </a:xfrm>
          <a:prstGeom prst="rect">
            <a:avLst/>
          </a:prstGeom>
        </p:spPr>
      </p:pic>
      <p:sp>
        <p:nvSpPr>
          <p:cNvPr id="48" name="Isosceles Triangle 47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47702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F03CB-0389-19AE-FCE5-34AA6099DE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523336"/>
            <a:ext cx="8596668" cy="1320800"/>
          </a:xfrm>
        </p:spPr>
        <p:txBody>
          <a:bodyPr/>
          <a:lstStyle/>
          <a:p>
            <a:r>
              <a:rPr lang="en-GB" dirty="0"/>
              <a:t>How can Word be used within Greenfield?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8191E81-FD3A-071E-AD33-2CDA48BC1B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Letter and communication with families and professionals.</a:t>
            </a:r>
          </a:p>
          <a:p>
            <a:r>
              <a:rPr lang="en-GB" dirty="0"/>
              <a:t>Meeting notes and staff records.</a:t>
            </a:r>
          </a:p>
          <a:p>
            <a:r>
              <a:rPr lang="en-GB" dirty="0"/>
              <a:t>Writing and storing incidents reports. </a:t>
            </a:r>
          </a:p>
          <a:p>
            <a:r>
              <a:rPr lang="en-GB" dirty="0"/>
              <a:t>Easy storage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08818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DCCB3-A3B9-95E1-212D-CFAF7BA69C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staff currently complete the task?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324C7A-AB97-D86E-EE01-870FA5F367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Type notes in plain documents </a:t>
            </a:r>
          </a:p>
          <a:p>
            <a:r>
              <a:rPr lang="en-GB" dirty="0"/>
              <a:t>Save files on personal computers or in a </a:t>
            </a:r>
            <a:r>
              <a:rPr lang="en-GB"/>
              <a:t>different folder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52524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E3F8C-62CF-CCD5-6612-88520B7820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and Limitations of Word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9D9AA3-200E-3F06-BAB0-FF72BCE52C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/>
              <a:t>Benefits:</a:t>
            </a:r>
          </a:p>
          <a:p>
            <a:pPr marL="0" indent="0">
              <a:buNone/>
            </a:pP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238775251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2027</TotalTime>
  <Words>133</Words>
  <Application>Microsoft Office PowerPoint</Application>
  <PresentationFormat>Widescreen</PresentationFormat>
  <Paragraphs>17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Trebuchet MS</vt:lpstr>
      <vt:lpstr>Wingdings 3</vt:lpstr>
      <vt:lpstr>Facet</vt:lpstr>
      <vt:lpstr>Health and social care  LCHS4007 Aatiqa Rehmani 2522836   Ayesha Bano 2533838 Manisha k 2520993 Hajra Mustasim </vt:lpstr>
      <vt:lpstr>Introduction</vt:lpstr>
      <vt:lpstr>How can Word be used within Greenfield?</vt:lpstr>
      <vt:lpstr>How staff currently complete the task?</vt:lpstr>
      <vt:lpstr>Benefits and Limitations of Word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Aatiqa Rehmani</dc:creator>
  <cp:lastModifiedBy>Aatiqa Rehmani</cp:lastModifiedBy>
  <cp:revision>2</cp:revision>
  <dcterms:created xsi:type="dcterms:W3CDTF">2026-02-06T15:28:49Z</dcterms:created>
  <dcterms:modified xsi:type="dcterms:W3CDTF">2026-02-09T01:29:21Z</dcterms:modified>
</cp:coreProperties>
</file>