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261" r:id="rId6"/>
    <p:sldId id="265" r:id="rId7"/>
    <p:sldId id="263" r:id="rId8"/>
    <p:sldId id="259" r:id="rId9"/>
    <p:sldId id="266" r:id="rId10"/>
    <p:sldId id="267" r:id="rId11"/>
    <p:sldId id="268" r:id="rId12"/>
    <p:sldId id="269" r:id="rId13"/>
    <p:sldId id="270" r:id="rId14"/>
    <p:sldId id="271" r:id="rId15"/>
    <p:sldId id="262" r:id="rId16"/>
    <p:sldId id="264" r:id="rId17"/>
    <p:sldId id="274" r:id="rId18"/>
    <p:sldId id="273" r:id="rId19"/>
    <p:sldId id="26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outlineView">
  <p:normalViewPr showOutlineIcons="0">
    <p:restoredLeft sz="34588"/>
    <p:restoredTop sz="86442"/>
  </p:normalViewPr>
  <p:slideViewPr>
    <p:cSldViewPr>
      <p:cViewPr varScale="1">
        <p:scale>
          <a:sx n="94" d="100"/>
          <a:sy n="94" d="100"/>
        </p:scale>
        <p:origin x="65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FFEF31-DB0E-BF4F-8B7E-6B80D6FEE80E}" type="datetimeFigureOut">
              <a:rPr lang="en-GB" smtClean="0"/>
              <a:t>29/03/2021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5B7B2A-5FD8-1043-A464-A1AB07985F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41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94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481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658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8663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868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160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8924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9826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9472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2349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1910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9034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705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7683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1435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5B7B2A-5FD8-1043-A464-A1AB07985F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486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_9bku72?x=1qqt&amp;i=2waqt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561779955/match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quizlet.com/563643614/gravity" TargetMode="External"/><Relationship Id="rId4" Type="http://schemas.openxmlformats.org/officeDocument/2006/relationships/hyperlink" Target="https://quizlet.com/561779955/grav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Session 2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Business Speak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356B9-62F3-8048-9A8F-68D7BBA71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Vocabulary We Know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0C6B8-17E5-3945-9344-FE09D53D7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864" y="1600201"/>
            <a:ext cx="8229600" cy="34849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 groups. Go to your breakout room.</a:t>
            </a:r>
          </a:p>
          <a:p>
            <a:r>
              <a:rPr lang="en-GB" dirty="0"/>
              <a:t>Type business words you know in the chat.</a:t>
            </a:r>
          </a:p>
          <a:p>
            <a:r>
              <a:rPr lang="en-GB" dirty="0"/>
              <a:t>It’s a race!</a:t>
            </a:r>
          </a:p>
          <a:p>
            <a:r>
              <a:rPr lang="en-GB" dirty="0"/>
              <a:t>You have 2 minutes.</a:t>
            </a:r>
          </a:p>
          <a:p>
            <a:r>
              <a:rPr lang="en-GB" dirty="0"/>
              <a:t>Bring a screenshot of your words back to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4752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D1A1F-8928-2C43-A463-B664A1D45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 the new words on </a:t>
            </a:r>
            <a:r>
              <a:rPr lang="en-GB" dirty="0">
                <a:hlinkClick r:id="rId3"/>
              </a:rPr>
              <a:t>Quizlet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BEEFB3-78EB-B647-BCD5-A7F81F9F6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(a) merger</a:t>
            </a:r>
          </a:p>
          <a:p>
            <a:r>
              <a:rPr lang="en-GB" dirty="0"/>
              <a:t>(to) do a deal</a:t>
            </a:r>
          </a:p>
          <a:p>
            <a:r>
              <a:rPr lang="en-GB" dirty="0"/>
              <a:t>(to) collaborate</a:t>
            </a:r>
          </a:p>
          <a:p>
            <a:r>
              <a:rPr lang="en-GB" dirty="0"/>
              <a:t>(to) discuss terms</a:t>
            </a:r>
          </a:p>
          <a:p>
            <a:r>
              <a:rPr lang="en-GB" dirty="0"/>
              <a:t>(to) come to an agreement</a:t>
            </a:r>
          </a:p>
          <a:p>
            <a:r>
              <a:rPr lang="en-GB" dirty="0"/>
              <a:t>(to) exchange contracts</a:t>
            </a:r>
          </a:p>
          <a:p>
            <a:r>
              <a:rPr lang="en-GB" dirty="0"/>
              <a:t>(to) sign a contract</a:t>
            </a:r>
          </a:p>
          <a:p>
            <a:r>
              <a:rPr lang="en-GB" dirty="0"/>
              <a:t>(a) take over bid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771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03453-25F8-B347-8592-8EAFEC506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a business deal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B6D10-726F-A449-A7B2-30C7D63A59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Link to film clip.</a:t>
            </a:r>
          </a:p>
          <a:p>
            <a:r>
              <a:rPr lang="en-GB" dirty="0"/>
              <a:t>Type words you hear in the chat</a:t>
            </a:r>
          </a:p>
        </p:txBody>
      </p:sp>
    </p:spTree>
    <p:extLst>
      <p:ext uri="{BB962C8B-B14F-4D97-AF65-F5344CB8AC3E}">
        <p14:creationId xmlns:p14="http://schemas.microsoft.com/office/powerpoint/2010/main" val="1116306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Meeting a new business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often   </a:t>
            </a:r>
            <a:r>
              <a:rPr lang="en-GB" sz="2000" dirty="0"/>
              <a:t>+ do/does pronoun + verb + noun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long</a:t>
            </a:r>
            <a:r>
              <a:rPr lang="en-GB" dirty="0"/>
              <a:t> </a:t>
            </a:r>
            <a:r>
              <a:rPr lang="en-GB" sz="2000" dirty="0"/>
              <a:t>      + have + pronoun + -</a:t>
            </a:r>
            <a:r>
              <a:rPr lang="en-GB" sz="2000" dirty="0" err="1"/>
              <a:t>ed</a:t>
            </a:r>
            <a:r>
              <a:rPr lang="en-GB" sz="2000" dirty="0"/>
              <a:t> verb +preposition + place</a:t>
            </a:r>
          </a:p>
          <a:p>
            <a:pPr marL="0" indent="0">
              <a:buNone/>
            </a:pPr>
            <a:r>
              <a:rPr lang="en-GB" sz="2000" dirty="0"/>
              <a:t>                                    + do/does + noun phrase+ </a:t>
            </a:r>
            <a:r>
              <a:rPr lang="en-GB" sz="2400" dirty="0">
                <a:solidFill>
                  <a:srgbClr val="FF0000"/>
                </a:solidFill>
              </a:rPr>
              <a:t>last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far</a:t>
            </a:r>
            <a:r>
              <a:rPr lang="en-GB" sz="2800" b="1" dirty="0">
                <a:solidFill>
                  <a:srgbClr val="FF0000"/>
                </a:solidFill>
              </a:rPr>
              <a:t>         </a:t>
            </a:r>
            <a:r>
              <a:rPr lang="en-GB" sz="2000" dirty="0"/>
              <a:t>+ have + pronoun + </a:t>
            </a:r>
            <a:r>
              <a:rPr lang="en-GB" sz="2000" dirty="0" err="1"/>
              <a:t>ed</a:t>
            </a:r>
            <a:r>
              <a:rPr lang="en-GB" sz="2000" dirty="0"/>
              <a:t> verb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800" i="1" dirty="0"/>
              <a:t>Examples:  </a:t>
            </a:r>
            <a:r>
              <a:rPr lang="en-GB" sz="2800" dirty="0"/>
              <a:t>How often do you travel for business?</a:t>
            </a:r>
          </a:p>
          <a:p>
            <a:pPr marL="0" indent="0">
              <a:buNone/>
            </a:pPr>
            <a:r>
              <a:rPr lang="en-GB" sz="2800" dirty="0"/>
              <a:t>                    How long have you worked in Sales?</a:t>
            </a:r>
          </a:p>
          <a:p>
            <a:pPr marL="0" indent="0">
              <a:buNone/>
            </a:pPr>
            <a:r>
              <a:rPr lang="en-GB" sz="2800" dirty="0"/>
              <a:t>                    How long does the course last?</a:t>
            </a:r>
          </a:p>
          <a:p>
            <a:pPr marL="0" indent="0">
              <a:buNone/>
            </a:pPr>
            <a:r>
              <a:rPr lang="en-GB" sz="2800" dirty="0"/>
              <a:t>                    How far have you travelled today?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D4A70-41D7-8D41-8462-072AB4C79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When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85AFB-C920-6143-8B86-F707EF3761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When</a:t>
            </a:r>
            <a:r>
              <a:rPr lang="en-GB" dirty="0"/>
              <a:t>                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+ is/are + pronoun + -</a:t>
            </a:r>
            <a:r>
              <a:rPr lang="en-GB" b="1" dirty="0" err="1">
                <a:solidFill>
                  <a:schemeClr val="accent3">
                    <a:lumMod val="50000"/>
                  </a:schemeClr>
                </a:solidFill>
              </a:rPr>
              <a:t>ing</a:t>
            </a:r>
            <a:r>
              <a:rPr lang="en-GB" b="1" dirty="0">
                <a:solidFill>
                  <a:schemeClr val="accent3">
                    <a:lumMod val="50000"/>
                  </a:schemeClr>
                </a:solidFill>
              </a:rPr>
              <a:t> verb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For example</a:t>
            </a:r>
            <a:r>
              <a:rPr lang="en-GB" dirty="0"/>
              <a:t>: When are you planning to travel?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b="1" dirty="0">
                <a:solidFill>
                  <a:srgbClr val="00B050"/>
                </a:solidFill>
              </a:rPr>
              <a:t>When</a:t>
            </a:r>
            <a:r>
              <a:rPr lang="en-GB" dirty="0"/>
              <a:t>                </a:t>
            </a:r>
            <a:r>
              <a:rPr lang="en-GB" sz="3000" b="1" dirty="0">
                <a:solidFill>
                  <a:schemeClr val="accent3">
                    <a:lumMod val="50000"/>
                  </a:schemeClr>
                </a:solidFill>
              </a:rPr>
              <a:t>+ do/does + possessive + noun + verb</a:t>
            </a: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i="1" dirty="0"/>
              <a:t>For example: </a:t>
            </a:r>
            <a:r>
              <a:rPr lang="en-GB" dirty="0"/>
              <a:t>When does your plane land?</a:t>
            </a:r>
          </a:p>
          <a:p>
            <a:pPr marL="0" indent="0">
              <a:buNone/>
            </a:pPr>
            <a:endParaRPr lang="en-GB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518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68DB8-F822-9F48-9DCF-3ACAF9BC3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80EDC-C575-7244-95D0-AC280FC3E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Why        </a:t>
            </a:r>
            <a:r>
              <a:rPr lang="en-GB" dirty="0"/>
              <a:t>+ do/does + possessive + noun + verb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For example:</a:t>
            </a:r>
            <a:r>
              <a:rPr lang="en-GB" dirty="0"/>
              <a:t> Why does your firm work with international partners in Asia/Europe?</a:t>
            </a:r>
          </a:p>
        </p:txBody>
      </p:sp>
    </p:spTree>
    <p:extLst>
      <p:ext uri="{BB962C8B-B14F-4D97-AF65-F5344CB8AC3E}">
        <p14:creationId xmlns:p14="http://schemas.microsoft.com/office/powerpoint/2010/main" val="42073373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609E2-E2FA-D34E-9280-B8D8BB458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Which?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51A61-2094-014F-8EBD-FA9037725F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Which</a:t>
            </a:r>
            <a:r>
              <a:rPr lang="en-GB" dirty="0"/>
              <a:t> </a:t>
            </a:r>
            <a:r>
              <a:rPr lang="en-GB" sz="2400" dirty="0"/>
              <a:t>+ noun + is/are + possessive (+ adjective) +noun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        </a:t>
            </a:r>
            <a:r>
              <a:rPr lang="en-GB" sz="2800" dirty="0"/>
              <a:t> </a:t>
            </a:r>
            <a:r>
              <a:rPr lang="en-GB" sz="2400" dirty="0"/>
              <a:t>+ noun + do/does + pronoun + verb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i="1" dirty="0"/>
              <a:t>For example:</a:t>
            </a:r>
            <a:r>
              <a:rPr lang="en-GB" i="1" dirty="0"/>
              <a:t> </a:t>
            </a:r>
            <a:r>
              <a:rPr lang="en-GB" sz="2400" dirty="0"/>
              <a:t>Which city is your favourite holiday destination?</a:t>
            </a:r>
            <a:endParaRPr lang="en-GB" sz="3600" i="1" dirty="0"/>
          </a:p>
        </p:txBody>
      </p:sp>
    </p:spTree>
    <p:extLst>
      <p:ext uri="{BB962C8B-B14F-4D97-AF65-F5344CB8AC3E}">
        <p14:creationId xmlns:p14="http://schemas.microsoft.com/office/powerpoint/2010/main" val="2036116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90CBC-05BC-E94E-9489-6C7017876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Who?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5238B-AF0C-D244-ADE6-791C197734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Who</a:t>
            </a:r>
            <a:r>
              <a:rPr lang="en-GB" dirty="0"/>
              <a:t>    </a:t>
            </a:r>
            <a:r>
              <a:rPr lang="en-GB" sz="2800" dirty="0"/>
              <a:t>+ is/are + pronoun (+ adjective) + noun</a:t>
            </a:r>
          </a:p>
          <a:p>
            <a:pPr marL="0" indent="0">
              <a:buNone/>
            </a:pPr>
            <a:r>
              <a:rPr lang="en-GB" sz="2800" dirty="0"/>
              <a:t>                   + do/does + pronoun (+ adverb) + verb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For example: </a:t>
            </a:r>
            <a:r>
              <a:rPr lang="en-GB" dirty="0"/>
              <a:t>Who do you most admire? 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065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AEA2F-79D8-0143-965A-6C75D859C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What?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56939-0394-1B40-9865-EF54DF7C0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What</a:t>
            </a:r>
            <a:r>
              <a:rPr lang="en-GB" dirty="0"/>
              <a:t>       </a:t>
            </a:r>
            <a:r>
              <a:rPr lang="en-GB" sz="2400" dirty="0"/>
              <a:t>   </a:t>
            </a:r>
            <a:r>
              <a:rPr lang="en-GB" sz="2000" dirty="0"/>
              <a:t>+ noun + do/does + possessive +noun + verb phrase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                      </a:t>
            </a:r>
            <a:r>
              <a:rPr lang="en-GB" sz="2000" dirty="0"/>
              <a:t> + do/does + pronoun + verb + noun phrase</a:t>
            </a:r>
          </a:p>
          <a:p>
            <a:pPr marL="0" indent="0">
              <a:buNone/>
            </a:pPr>
            <a:r>
              <a:rPr lang="en-GB" sz="2000" dirty="0"/>
              <a:t>                               + is/are + pronoun + noun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i="1" dirty="0"/>
              <a:t>For example: </a:t>
            </a:r>
            <a:r>
              <a:rPr lang="en-GB" sz="2000" dirty="0"/>
              <a:t>What products does your company specialise in exporting?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9235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271AA-2FF0-6846-A7B3-C29C101FF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Where?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EDA80-3DAB-724F-918F-DF88B77C2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Where    </a:t>
            </a:r>
            <a:r>
              <a:rPr lang="en-GB" sz="2800" dirty="0"/>
              <a:t>+ do/does + pronoun + verb phrase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00B050"/>
                </a:solidFill>
              </a:rPr>
              <a:t>             </a:t>
            </a:r>
            <a:r>
              <a:rPr lang="en-GB" sz="2800" dirty="0"/>
              <a:t>      + is/are + article + adjective + noun phrase</a:t>
            </a:r>
          </a:p>
          <a:p>
            <a:pPr marL="0" indent="0">
              <a:buNone/>
            </a:pPr>
            <a:r>
              <a:rPr lang="en-GB" sz="2800" dirty="0"/>
              <a:t>                    + is/are +pronoun + verb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i="1" dirty="0"/>
              <a:t>For example: </a:t>
            </a:r>
            <a:r>
              <a:rPr lang="en-GB" sz="2800" dirty="0"/>
              <a:t>Where do you come from originally?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40656786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B3ABF-9592-2F4A-A42E-8CC47D5BF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New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D7106-286A-CF4C-B234-C5B6FD59C5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Your company wants to do a deal with another business.</a:t>
            </a:r>
          </a:p>
          <a:p>
            <a:pPr marL="0" indent="0">
              <a:buNone/>
            </a:pPr>
            <a:r>
              <a:rPr lang="en-GB" dirty="0"/>
              <a:t>1. </a:t>
            </a:r>
            <a:r>
              <a:rPr lang="en-GB" dirty="0">
                <a:solidFill>
                  <a:srgbClr val="FF0000"/>
                </a:solidFill>
              </a:rPr>
              <a:t>Decide:</a:t>
            </a:r>
          </a:p>
          <a:p>
            <a:r>
              <a:rPr lang="en-GB" dirty="0"/>
              <a:t>What type of business to work with.</a:t>
            </a:r>
          </a:p>
          <a:p>
            <a:r>
              <a:rPr lang="en-GB" dirty="0"/>
              <a:t>What you want to trade.</a:t>
            </a:r>
          </a:p>
          <a:p>
            <a:r>
              <a:rPr lang="en-GB" dirty="0"/>
              <a:t>What economic factors to consider.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lang="en-GB" dirty="0">
                <a:solidFill>
                  <a:srgbClr val="FFC000"/>
                </a:solidFill>
              </a:rPr>
              <a:t>Meet your new partner and discuss the deal.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886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D8338-3FC5-7741-BF9C-D5B91BE1C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was challenging?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F7FB7-8AB4-3C46-A6FB-4B207F537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3600" dirty="0"/>
              <a:t>Add your ideas to the whiteboard</a:t>
            </a:r>
          </a:p>
        </p:txBody>
      </p:sp>
    </p:spTree>
    <p:extLst>
      <p:ext uri="{BB962C8B-B14F-4D97-AF65-F5344CB8AC3E}">
        <p14:creationId xmlns:p14="http://schemas.microsoft.com/office/powerpoint/2010/main" val="9552070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7B102-1645-1446-B914-FA7EB888A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Chinese New Year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E7408-2327-7D49-B736-613D01E9C9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b="1" dirty="0">
                <a:solidFill>
                  <a:srgbClr val="FFC000"/>
                </a:solidFill>
              </a:rPr>
              <a:t>Food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Cook and eat with the family</a:t>
            </a:r>
          </a:p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More types of food, e.g. dumplings, different kinds of fish, noodles</a:t>
            </a:r>
          </a:p>
          <a:p>
            <a:pPr marL="0" indent="0">
              <a:buNone/>
            </a:pPr>
            <a:endParaRPr lang="en-GB" dirty="0">
              <a:solidFill>
                <a:srgbClr val="00B050"/>
              </a:solidFill>
            </a:endParaRPr>
          </a:p>
          <a:p>
            <a:r>
              <a:rPr lang="en-GB" b="1" dirty="0">
                <a:solidFill>
                  <a:srgbClr val="FFC000"/>
                </a:solidFill>
              </a:rPr>
              <a:t>Gift Giving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The red packet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Lucky money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Children receive candy (</a:t>
            </a:r>
            <a:r>
              <a:rPr lang="en-GB" i="1" dirty="0">
                <a:solidFill>
                  <a:srgbClr val="FF0000"/>
                </a:solidFill>
              </a:rPr>
              <a:t>sweets</a:t>
            </a:r>
            <a:r>
              <a:rPr lang="en-GB" dirty="0">
                <a:solidFill>
                  <a:srgbClr val="FF0000"/>
                </a:solidFill>
              </a:rPr>
              <a:t>) from elders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r>
              <a:rPr lang="en-GB" b="1" dirty="0">
                <a:solidFill>
                  <a:srgbClr val="FFC000"/>
                </a:solidFill>
              </a:rPr>
              <a:t>Typical Customs</a:t>
            </a:r>
          </a:p>
          <a:p>
            <a:pPr marL="0" indent="0">
              <a:buNone/>
            </a:pPr>
            <a:r>
              <a:rPr lang="en-GB" dirty="0"/>
              <a:t>New clothes are bought before New Year’s Eve.</a:t>
            </a:r>
          </a:p>
          <a:p>
            <a:pPr marL="0" indent="0">
              <a:buNone/>
            </a:pPr>
            <a:r>
              <a:rPr lang="en-GB" dirty="0"/>
              <a:t>There are family reunions</a:t>
            </a:r>
          </a:p>
          <a:p>
            <a:pPr marL="0" indent="0">
              <a:buNone/>
            </a:pPr>
            <a:r>
              <a:rPr lang="en-GB" dirty="0"/>
              <a:t>People get up late</a:t>
            </a:r>
          </a:p>
          <a:p>
            <a:pPr marL="0" indent="0">
              <a:buNone/>
            </a:pPr>
            <a:r>
              <a:rPr lang="en-GB" dirty="0"/>
              <a:t>Firecrackers are let off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9521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9C1A5-F15B-DC45-B17F-26D8BCF084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Talk to your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85F5E-BA05-2146-B400-4E0E530287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It is Chinese New Year.</a:t>
            </a:r>
          </a:p>
          <a:p>
            <a:r>
              <a:rPr lang="en-GB" dirty="0"/>
              <a:t>You are talking to your new business partner on skype.</a:t>
            </a:r>
          </a:p>
          <a:p>
            <a:r>
              <a:rPr lang="en-GB" dirty="0"/>
              <a:t>Ask and answer questions about the festivities.</a:t>
            </a:r>
          </a:p>
          <a:p>
            <a:endParaRPr lang="en-GB" dirty="0"/>
          </a:p>
          <a:p>
            <a:r>
              <a:rPr lang="en-GB" sz="2600" dirty="0"/>
              <a:t>For example:</a:t>
            </a:r>
            <a:r>
              <a:rPr lang="en-GB" dirty="0"/>
              <a:t> </a:t>
            </a:r>
            <a:r>
              <a:rPr lang="en-GB" sz="3000" i="1" dirty="0"/>
              <a:t>How long does the New Year holiday last? </a:t>
            </a:r>
          </a:p>
          <a:p>
            <a:pPr marL="0" indent="0">
              <a:buNone/>
            </a:pPr>
            <a:r>
              <a:rPr lang="en-GB" sz="3000" i="1" dirty="0"/>
              <a:t>                         It lasts for ……                            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2396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EDE5A-42E8-F34D-9D4B-938F9B237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Quizlet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C171E-C403-724E-BACB-8101F7675C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Play </a:t>
            </a:r>
            <a:r>
              <a:rPr lang="en-GB" dirty="0">
                <a:hlinkClick r:id="rId3"/>
              </a:rPr>
              <a:t>Match</a:t>
            </a:r>
            <a:r>
              <a:rPr lang="en-GB" dirty="0">
                <a:hlinkClick r:id="rId4"/>
              </a:rPr>
              <a:t> </a:t>
            </a:r>
            <a:r>
              <a:rPr lang="en-GB" dirty="0"/>
              <a:t>– Review Study Terms</a:t>
            </a:r>
          </a:p>
          <a:p>
            <a:r>
              <a:rPr lang="en-GB" dirty="0"/>
              <a:t>Play </a:t>
            </a:r>
            <a:r>
              <a:rPr lang="en-GB" dirty="0">
                <a:hlinkClick r:id="rId5"/>
              </a:rPr>
              <a:t>Gravity</a:t>
            </a:r>
            <a:r>
              <a:rPr lang="en-GB" dirty="0"/>
              <a:t> – Business Speaks</a:t>
            </a:r>
          </a:p>
        </p:txBody>
      </p:sp>
    </p:spTree>
    <p:extLst>
      <p:ext uri="{BB962C8B-B14F-4D97-AF65-F5344CB8AC3E}">
        <p14:creationId xmlns:p14="http://schemas.microsoft.com/office/powerpoint/2010/main" val="15406726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748</TotalTime>
  <Words>627</Words>
  <Application>Microsoft Macintosh PowerPoint</Application>
  <PresentationFormat>On-screen Show (4:3)</PresentationFormat>
  <Paragraphs>119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 English Language Support 2021 with Stephanie Bradley, Dip Ed., Dip TEFLA, MA  Session 2  Business Speak  </vt:lpstr>
      <vt:lpstr>Business Vocabulary We Know</vt:lpstr>
      <vt:lpstr>Learn the new words on Quizlet</vt:lpstr>
      <vt:lpstr>Watch a business deal</vt:lpstr>
      <vt:lpstr>Meeting a new business partner</vt:lpstr>
      <vt:lpstr>When</vt:lpstr>
      <vt:lpstr>Why?</vt:lpstr>
      <vt:lpstr>Which?</vt:lpstr>
      <vt:lpstr>Who?</vt:lpstr>
      <vt:lpstr>What?</vt:lpstr>
      <vt:lpstr>Where?</vt:lpstr>
      <vt:lpstr>A New Collaboration</vt:lpstr>
      <vt:lpstr>What was challenging?</vt:lpstr>
      <vt:lpstr>Chinese New Year Themes</vt:lpstr>
      <vt:lpstr>Talk to your partner</vt:lpstr>
      <vt:lpstr>Quizlet Review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24</cp:revision>
  <dcterms:created xsi:type="dcterms:W3CDTF">2015-04-14T15:21:28Z</dcterms:created>
  <dcterms:modified xsi:type="dcterms:W3CDTF">2021-03-29T16:21:40Z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