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2"/>
  </p:notesMasterIdLst>
  <p:sldIdLst>
    <p:sldId id="258" r:id="rId2"/>
    <p:sldId id="256" r:id="rId3"/>
    <p:sldId id="264" r:id="rId4"/>
    <p:sldId id="265" r:id="rId5"/>
    <p:sldId id="259" r:id="rId6"/>
    <p:sldId id="263" r:id="rId7"/>
    <p:sldId id="261" r:id="rId8"/>
    <p:sldId id="260" r:id="rId9"/>
    <p:sldId id="262" r:id="rId10"/>
    <p:sldId id="25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CA1F60-0934-4774-BDB0-D2850E9E0A9E}" v="66" dt="2021-11-17T11:37:43.9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1" d="100"/>
          <a:sy n="81" d="100"/>
        </p:scale>
        <p:origin x="7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Canning" userId="df78d830ef40bf19" providerId="LiveId" clId="{54CA1F60-0934-4774-BDB0-D2850E9E0A9E}"/>
    <pc:docChg chg="undo custSel addSld delSld modSld sldOrd addMainMaster delMainMaster">
      <pc:chgData name="Paula Canning" userId="df78d830ef40bf19" providerId="LiveId" clId="{54CA1F60-0934-4774-BDB0-D2850E9E0A9E}" dt="2021-11-17T19:14:59.030" v="4049" actId="20577"/>
      <pc:docMkLst>
        <pc:docMk/>
      </pc:docMkLst>
      <pc:sldChg chg="addSp delSp modSp mod ord setBg modClrScheme setClrOvrMap delDesignElem chgLayout">
        <pc:chgData name="Paula Canning" userId="df78d830ef40bf19" providerId="LiveId" clId="{54CA1F60-0934-4774-BDB0-D2850E9E0A9E}" dt="2021-11-17T19:14:59.030" v="4049" actId="20577"/>
        <pc:sldMkLst>
          <pc:docMk/>
          <pc:sldMk cId="1068631446" sldId="256"/>
        </pc:sldMkLst>
        <pc:spChg chg="mod">
          <ac:chgData name="Paula Canning" userId="df78d830ef40bf19" providerId="LiveId" clId="{54CA1F60-0934-4774-BDB0-D2850E9E0A9E}" dt="2021-11-17T11:21:42.769" v="3631" actId="26606"/>
          <ac:spMkLst>
            <pc:docMk/>
            <pc:sldMk cId="1068631446" sldId="256"/>
            <ac:spMk id="2" creationId="{28015389-FD31-493B-84A3-B4888B717252}"/>
          </ac:spMkLst>
        </pc:spChg>
        <pc:spChg chg="mod ord">
          <ac:chgData name="Paula Canning" userId="df78d830ef40bf19" providerId="LiveId" clId="{54CA1F60-0934-4774-BDB0-D2850E9E0A9E}" dt="2021-11-17T19:14:59.030" v="4049" actId="20577"/>
          <ac:spMkLst>
            <pc:docMk/>
            <pc:sldMk cId="1068631446" sldId="256"/>
            <ac:spMk id="3" creationId="{14E3B2C3-B347-4680-9690-0F5CDB77616F}"/>
          </ac:spMkLst>
        </pc:spChg>
        <pc:spChg chg="add del">
          <ac:chgData name="Paula Canning" userId="df78d830ef40bf19" providerId="LiveId" clId="{54CA1F60-0934-4774-BDB0-D2850E9E0A9E}" dt="2021-11-16T17:10:58.812" v="1819"/>
          <ac:spMkLst>
            <pc:docMk/>
            <pc:sldMk cId="1068631446" sldId="256"/>
            <ac:spMk id="6" creationId="{1CE580D1-F917-4567-AFB4-99AA9B52ADF0}"/>
          </ac:spMkLst>
        </pc:spChg>
        <pc:spChg chg="add del">
          <ac:chgData name="Paula Canning" userId="df78d830ef40bf19" providerId="LiveId" clId="{54CA1F60-0934-4774-BDB0-D2850E9E0A9E}" dt="2021-11-17T10:58:20.979" v="3483"/>
          <ac:spMkLst>
            <pc:docMk/>
            <pc:sldMk cId="1068631446" sldId="256"/>
            <ac:spMk id="8" creationId="{60D1173B-FBCA-4F2A-AB78-7DB51EC9572D}"/>
          </ac:spMkLst>
        </pc:spChg>
        <pc:spChg chg="add del">
          <ac:chgData name="Paula Canning" userId="df78d830ef40bf19" providerId="LiveId" clId="{54CA1F60-0934-4774-BDB0-D2850E9E0A9E}" dt="2021-11-16T10:45:56.257" v="7" actId="26606"/>
          <ac:spMkLst>
            <pc:docMk/>
            <pc:sldMk cId="1068631446" sldId="256"/>
            <ac:spMk id="9" creationId="{09646535-AEF6-4883-A4F9-EEC1F8B4319E}"/>
          </ac:spMkLst>
        </pc:spChg>
        <pc:spChg chg="add del">
          <ac:chgData name="Paula Canning" userId="df78d830ef40bf19" providerId="LiveId" clId="{54CA1F60-0934-4774-BDB0-D2850E9E0A9E}" dt="2021-11-17T10:58:20.979" v="3483"/>
          <ac:spMkLst>
            <pc:docMk/>
            <pc:sldMk cId="1068631446" sldId="256"/>
            <ac:spMk id="10" creationId="{0B08DCF8-02FA-4015-A96A-7F8A89EBCC49}"/>
          </ac:spMkLst>
        </pc:spChg>
        <pc:spChg chg="add del">
          <ac:chgData name="Paula Canning" userId="df78d830ef40bf19" providerId="LiveId" clId="{54CA1F60-0934-4774-BDB0-D2850E9E0A9E}" dt="2021-11-16T10:45:56.257" v="7" actId="26606"/>
          <ac:spMkLst>
            <pc:docMk/>
            <pc:sldMk cId="1068631446" sldId="256"/>
            <ac:spMk id="11" creationId="{769CF112-CE49-4CE6-991F-E4A6FCAD4EC4}"/>
          </ac:spMkLst>
        </pc:spChg>
        <pc:spChg chg="add del">
          <ac:chgData name="Paula Canning" userId="df78d830ef40bf19" providerId="LiveId" clId="{54CA1F60-0934-4774-BDB0-D2850E9E0A9E}" dt="2021-11-16T10:45:21.074" v="2" actId="26606"/>
          <ac:spMkLst>
            <pc:docMk/>
            <pc:sldMk cId="1068631446" sldId="256"/>
            <ac:spMk id="16" creationId="{9EB54D17-3792-403D-9127-495845021D2B}"/>
          </ac:spMkLst>
        </pc:spChg>
        <pc:spChg chg="add del">
          <ac:chgData name="Paula Canning" userId="df78d830ef40bf19" providerId="LiveId" clId="{54CA1F60-0934-4774-BDB0-D2850E9E0A9E}" dt="2021-11-16T17:10:58.812" v="1819"/>
          <ac:spMkLst>
            <pc:docMk/>
            <pc:sldMk cId="1068631446" sldId="256"/>
            <ac:spMk id="17" creationId="{10419CA0-BFB4-4390-AB8F-5DBFCA45D4D0}"/>
          </ac:spMkLst>
        </pc:spChg>
        <pc:spChg chg="add del">
          <ac:chgData name="Paula Canning" userId="df78d830ef40bf19" providerId="LiveId" clId="{54CA1F60-0934-4774-BDB0-D2850E9E0A9E}" dt="2021-11-16T10:45:21.074" v="2" actId="26606"/>
          <ac:spMkLst>
            <pc:docMk/>
            <pc:sldMk cId="1068631446" sldId="256"/>
            <ac:spMk id="18" creationId="{51A01047-632B-4F57-9CDB-AA680D5BBB19}"/>
          </ac:spMkLst>
        </pc:spChg>
        <pc:spChg chg="add del">
          <ac:chgData name="Paula Canning" userId="df78d830ef40bf19" providerId="LiveId" clId="{54CA1F60-0934-4774-BDB0-D2850E9E0A9E}" dt="2021-11-16T10:45:21.074" v="2" actId="26606"/>
          <ac:spMkLst>
            <pc:docMk/>
            <pc:sldMk cId="1068631446" sldId="256"/>
            <ac:spMk id="20" creationId="{48EF695B-E7DE-4164-862A-9CD06DFB0EC0}"/>
          </ac:spMkLst>
        </pc:spChg>
        <pc:spChg chg="add del">
          <ac:chgData name="Paula Canning" userId="df78d830ef40bf19" providerId="LiveId" clId="{54CA1F60-0934-4774-BDB0-D2850E9E0A9E}" dt="2021-11-16T17:10:58.812" v="1819"/>
          <ac:spMkLst>
            <pc:docMk/>
            <pc:sldMk cId="1068631446" sldId="256"/>
            <ac:spMk id="21" creationId="{596E9C81-ACBE-459E-A7D5-2BB824B68FDA}"/>
          </ac:spMkLst>
        </pc:spChg>
        <pc:spChg chg="del">
          <ac:chgData name="Paula Canning" userId="df78d830ef40bf19" providerId="LiveId" clId="{54CA1F60-0934-4774-BDB0-D2850E9E0A9E}" dt="2021-11-16T10:45:09.736" v="0" actId="26606"/>
          <ac:spMkLst>
            <pc:docMk/>
            <pc:sldMk cId="1068631446" sldId="256"/>
            <ac:spMk id="24" creationId="{4B516B89-DEA0-4832-8C56-F048168DAD88}"/>
          </ac:spMkLst>
        </pc:spChg>
        <pc:spChg chg="del">
          <ac:chgData name="Paula Canning" userId="df78d830ef40bf19" providerId="LiveId" clId="{54CA1F60-0934-4774-BDB0-D2850E9E0A9E}" dt="2021-11-16T10:45:09.736" v="0" actId="26606"/>
          <ac:spMkLst>
            <pc:docMk/>
            <pc:sldMk cId="1068631446" sldId="256"/>
            <ac:spMk id="25" creationId="{1E94681D-2A4C-4A8D-B9B5-31D440D0328D}"/>
          </ac:spMkLst>
        </pc:spChg>
        <pc:spChg chg="del">
          <ac:chgData name="Paula Canning" userId="df78d830ef40bf19" providerId="LiveId" clId="{54CA1F60-0934-4774-BDB0-D2850E9E0A9E}" dt="2021-11-16T10:45:09.736" v="0" actId="26606"/>
          <ac:spMkLst>
            <pc:docMk/>
            <pc:sldMk cId="1068631446" sldId="256"/>
            <ac:spMk id="26" creationId="{3EA2D33E-BAA2-467B-80B0-8887D9A99FBE}"/>
          </ac:spMkLst>
        </pc:spChg>
        <pc:spChg chg="del">
          <ac:chgData name="Paula Canning" userId="df78d830ef40bf19" providerId="LiveId" clId="{54CA1F60-0934-4774-BDB0-D2850E9E0A9E}" dt="2021-11-16T10:45:09.736" v="0" actId="26606"/>
          <ac:spMkLst>
            <pc:docMk/>
            <pc:sldMk cId="1068631446" sldId="256"/>
            <ac:spMk id="27" creationId="{FB65ABA3-820C-4D75-9437-9EFA1ADFE134}"/>
          </ac:spMkLst>
        </pc:spChg>
        <pc:spChg chg="del">
          <ac:chgData name="Paula Canning" userId="df78d830ef40bf19" providerId="LiveId" clId="{54CA1F60-0934-4774-BDB0-D2850E9E0A9E}" dt="2021-11-16T10:45:09.736" v="0" actId="26606"/>
          <ac:spMkLst>
            <pc:docMk/>
            <pc:sldMk cId="1068631446" sldId="256"/>
            <ac:spMk id="28" creationId="{6067C508-2065-42E3-98D2-F3A9B8339BA0}"/>
          </ac:spMkLst>
        </pc:spChg>
        <pc:spChg chg="del">
          <ac:chgData name="Paula Canning" userId="df78d830ef40bf19" providerId="LiveId" clId="{54CA1F60-0934-4774-BDB0-D2850E9E0A9E}" dt="2021-11-16T10:45:09.736" v="0" actId="26606"/>
          <ac:spMkLst>
            <pc:docMk/>
            <pc:sldMk cId="1068631446" sldId="256"/>
            <ac:spMk id="29" creationId="{036BF2FB-90D8-48DB-BD34-D040CDCFF208}"/>
          </ac:spMkLst>
        </pc:spChg>
        <pc:spChg chg="del">
          <ac:chgData name="Paula Canning" userId="df78d830ef40bf19" providerId="LiveId" clId="{54CA1F60-0934-4774-BDB0-D2850E9E0A9E}" dt="2021-11-16T10:45:09.736" v="0" actId="26606"/>
          <ac:spMkLst>
            <pc:docMk/>
            <pc:sldMk cId="1068631446" sldId="256"/>
            <ac:spMk id="30" creationId="{D5851415-CF4E-4C41-9E36-04E444B517EB}"/>
          </ac:spMkLst>
        </pc:spChg>
        <pc:spChg chg="add del">
          <ac:chgData name="Paula Canning" userId="df78d830ef40bf19" providerId="LiveId" clId="{54CA1F60-0934-4774-BDB0-D2850E9E0A9E}" dt="2021-11-16T17:11:38.331" v="1821" actId="26606"/>
          <ac:spMkLst>
            <pc:docMk/>
            <pc:sldMk cId="1068631446" sldId="256"/>
            <ac:spMk id="32" creationId="{0CABCAE3-64FC-4149-819F-2C1812824154}"/>
          </ac:spMkLst>
        </pc:spChg>
        <pc:spChg chg="add del">
          <ac:chgData name="Paula Canning" userId="df78d830ef40bf19" providerId="LiveId" clId="{54CA1F60-0934-4774-BDB0-D2850E9E0A9E}" dt="2021-11-16T10:45:53.847" v="4" actId="26606"/>
          <ac:spMkLst>
            <pc:docMk/>
            <pc:sldMk cId="1068631446" sldId="256"/>
            <ac:spMk id="35" creationId="{72411438-92A5-42B0-9C54-EA4FB32ACB5E}"/>
          </ac:spMkLst>
        </pc:spChg>
        <pc:spChg chg="add del">
          <ac:chgData name="Paula Canning" userId="df78d830ef40bf19" providerId="LiveId" clId="{54CA1F60-0934-4774-BDB0-D2850E9E0A9E}" dt="2021-11-16T10:45:53.847" v="4" actId="26606"/>
          <ac:spMkLst>
            <pc:docMk/>
            <pc:sldMk cId="1068631446" sldId="256"/>
            <ac:spMk id="36" creationId="{C5176844-69C3-4F79-BE38-EA5BDDF4FEA4}"/>
          </ac:spMkLst>
        </pc:spChg>
        <pc:spChg chg="add del">
          <ac:chgData name="Paula Canning" userId="df78d830ef40bf19" providerId="LiveId" clId="{54CA1F60-0934-4774-BDB0-D2850E9E0A9E}" dt="2021-11-16T10:45:53.847" v="4" actId="26606"/>
          <ac:spMkLst>
            <pc:docMk/>
            <pc:sldMk cId="1068631446" sldId="256"/>
            <ac:spMk id="38" creationId="{A101E513-AF74-4E9D-A31F-99664250722D}"/>
          </ac:spMkLst>
        </pc:spChg>
        <pc:spChg chg="add del">
          <ac:chgData name="Paula Canning" userId="df78d830ef40bf19" providerId="LiveId" clId="{54CA1F60-0934-4774-BDB0-D2850E9E0A9E}" dt="2021-11-16T17:11:38.331" v="1821" actId="26606"/>
          <ac:spMkLst>
            <pc:docMk/>
            <pc:sldMk cId="1068631446" sldId="256"/>
            <ac:spMk id="40" creationId="{1669046F-5838-4C7A-BBE8-A77F40FD9C7F}"/>
          </ac:spMkLst>
        </pc:spChg>
        <pc:spChg chg="add del">
          <ac:chgData name="Paula Canning" userId="df78d830ef40bf19" providerId="LiveId" clId="{54CA1F60-0934-4774-BDB0-D2850E9E0A9E}" dt="2021-11-16T17:11:38.331" v="1821" actId="26606"/>
          <ac:spMkLst>
            <pc:docMk/>
            <pc:sldMk cId="1068631446" sldId="256"/>
            <ac:spMk id="41" creationId="{2D5E6CDB-92ED-43A1-9491-C46E2C8E9956}"/>
          </ac:spMkLst>
        </pc:spChg>
        <pc:spChg chg="add del">
          <ac:chgData name="Paula Canning" userId="df78d830ef40bf19" providerId="LiveId" clId="{54CA1F60-0934-4774-BDB0-D2850E9E0A9E}" dt="2021-11-17T11:21:33.580" v="3626" actId="26606"/>
          <ac:spMkLst>
            <pc:docMk/>
            <pc:sldMk cId="1068631446" sldId="256"/>
            <ac:spMk id="44" creationId="{1CE580D1-F917-4567-AFB4-99AA9B52ADF0}"/>
          </ac:spMkLst>
        </pc:spChg>
        <pc:spChg chg="add del">
          <ac:chgData name="Paula Canning" userId="df78d830ef40bf19" providerId="LiveId" clId="{54CA1F60-0934-4774-BDB0-D2850E9E0A9E}" dt="2021-11-16T17:11:38.331" v="1821" actId="26606"/>
          <ac:spMkLst>
            <pc:docMk/>
            <pc:sldMk cId="1068631446" sldId="256"/>
            <ac:spMk id="45" creationId="{23B9DAF8-7DB4-40CB-85F8-7E02F95C6CA7}"/>
          </ac:spMkLst>
        </pc:spChg>
        <pc:spChg chg="add del">
          <ac:chgData name="Paula Canning" userId="df78d830ef40bf19" providerId="LiveId" clId="{54CA1F60-0934-4774-BDB0-D2850E9E0A9E}" dt="2021-11-16T10:45:56.124" v="6" actId="26606"/>
          <ac:spMkLst>
            <pc:docMk/>
            <pc:sldMk cId="1068631446" sldId="256"/>
            <ac:spMk id="49" creationId="{63BAC6E0-ADAC-40FB-AF53-88FA5F83738C}"/>
          </ac:spMkLst>
        </pc:spChg>
        <pc:spChg chg="add del">
          <ac:chgData name="Paula Canning" userId="df78d830ef40bf19" providerId="LiveId" clId="{54CA1F60-0934-4774-BDB0-D2850E9E0A9E}" dt="2021-11-16T17:27:57.938" v="1848"/>
          <ac:spMkLst>
            <pc:docMk/>
            <pc:sldMk cId="1068631446" sldId="256"/>
            <ac:spMk id="50" creationId="{1CE580D1-F917-4567-AFB4-99AA9B52ADF0}"/>
          </ac:spMkLst>
        </pc:spChg>
        <pc:spChg chg="add del">
          <ac:chgData name="Paula Canning" userId="df78d830ef40bf19" providerId="LiveId" clId="{54CA1F60-0934-4774-BDB0-D2850E9E0A9E}" dt="2021-11-16T10:45:56.124" v="6" actId="26606"/>
          <ac:spMkLst>
            <pc:docMk/>
            <pc:sldMk cId="1068631446" sldId="256"/>
            <ac:spMk id="51" creationId="{1C582B07-D0F0-4B6B-A5D9-D2F192CB3A4E}"/>
          </ac:spMkLst>
        </pc:spChg>
        <pc:spChg chg="add del">
          <ac:chgData name="Paula Canning" userId="df78d830ef40bf19" providerId="LiveId" clId="{54CA1F60-0934-4774-BDB0-D2850E9E0A9E}" dt="2021-11-16T17:27:57.938" v="1848"/>
          <ac:spMkLst>
            <pc:docMk/>
            <pc:sldMk cId="1068631446" sldId="256"/>
            <ac:spMk id="56" creationId="{2810100C-B2E3-4BD2-B42B-F78F0239C25F}"/>
          </ac:spMkLst>
        </pc:spChg>
        <pc:spChg chg="add del">
          <ac:chgData name="Paula Canning" userId="df78d830ef40bf19" providerId="LiveId" clId="{54CA1F60-0934-4774-BDB0-D2850E9E0A9E}" dt="2021-11-16T17:27:57.938" v="1848"/>
          <ac:spMkLst>
            <pc:docMk/>
            <pc:sldMk cId="1068631446" sldId="256"/>
            <ac:spMk id="58" creationId="{06FE94E2-EB97-4BF3-ADFD-1D6ECE62B4E3}"/>
          </ac:spMkLst>
        </pc:spChg>
        <pc:spChg chg="add del">
          <ac:chgData name="Paula Canning" userId="df78d830ef40bf19" providerId="LiveId" clId="{54CA1F60-0934-4774-BDB0-D2850E9E0A9E}" dt="2021-11-17T11:21:33.580" v="3626" actId="26606"/>
          <ac:spMkLst>
            <pc:docMk/>
            <pc:sldMk cId="1068631446" sldId="256"/>
            <ac:spMk id="68" creationId="{2810100C-B2E3-4BD2-B42B-F78F0239C25F}"/>
          </ac:spMkLst>
        </pc:spChg>
        <pc:spChg chg="add del">
          <ac:chgData name="Paula Canning" userId="df78d830ef40bf19" providerId="LiveId" clId="{54CA1F60-0934-4774-BDB0-D2850E9E0A9E}" dt="2021-11-17T11:21:33.580" v="3626" actId="26606"/>
          <ac:spMkLst>
            <pc:docMk/>
            <pc:sldMk cId="1068631446" sldId="256"/>
            <ac:spMk id="70" creationId="{06FE94E2-EB97-4BF3-ADFD-1D6ECE62B4E3}"/>
          </ac:spMkLst>
        </pc:spChg>
        <pc:spChg chg="add del">
          <ac:chgData name="Paula Canning" userId="df78d830ef40bf19" providerId="LiveId" clId="{54CA1F60-0934-4774-BDB0-D2850E9E0A9E}" dt="2021-11-17T11:21:40.525" v="3628" actId="26606"/>
          <ac:spMkLst>
            <pc:docMk/>
            <pc:sldMk cId="1068631446" sldId="256"/>
            <ac:spMk id="77" creationId="{2FA7AD0A-1871-4DF8-9235-F49D0513B9C1}"/>
          </ac:spMkLst>
        </pc:spChg>
        <pc:spChg chg="add del">
          <ac:chgData name="Paula Canning" userId="df78d830ef40bf19" providerId="LiveId" clId="{54CA1F60-0934-4774-BDB0-D2850E9E0A9E}" dt="2021-11-17T11:21:40.525" v="3628" actId="26606"/>
          <ac:spMkLst>
            <pc:docMk/>
            <pc:sldMk cId="1068631446" sldId="256"/>
            <ac:spMk id="78" creationId="{36B04CFB-FAE5-47DD-9B3E-4E9BA7A89CC1}"/>
          </ac:spMkLst>
        </pc:spChg>
        <pc:spChg chg="add del">
          <ac:chgData name="Paula Canning" userId="df78d830ef40bf19" providerId="LiveId" clId="{54CA1F60-0934-4774-BDB0-D2850E9E0A9E}" dt="2021-11-17T11:21:40.525" v="3628" actId="26606"/>
          <ac:spMkLst>
            <pc:docMk/>
            <pc:sldMk cId="1068631446" sldId="256"/>
            <ac:spMk id="83" creationId="{622F7FD7-8884-4FD5-95AB-0B5C6033ADF7}"/>
          </ac:spMkLst>
        </pc:spChg>
        <pc:spChg chg="add del">
          <ac:chgData name="Paula Canning" userId="df78d830ef40bf19" providerId="LiveId" clId="{54CA1F60-0934-4774-BDB0-D2850E9E0A9E}" dt="2021-11-16T10:45:56.124" v="6" actId="26606"/>
          <ac:spMkLst>
            <pc:docMk/>
            <pc:sldMk cId="1068631446" sldId="256"/>
            <ac:spMk id="86" creationId="{376BA64A-0D36-4574-A95A-C3BB108C7C46}"/>
          </ac:spMkLst>
        </pc:spChg>
        <pc:spChg chg="add del">
          <ac:chgData name="Paula Canning" userId="df78d830ef40bf19" providerId="LiveId" clId="{54CA1F60-0934-4774-BDB0-D2850E9E0A9E}" dt="2021-11-17T11:21:42.697" v="3630" actId="26606"/>
          <ac:spMkLst>
            <pc:docMk/>
            <pc:sldMk cId="1068631446" sldId="256"/>
            <ac:spMk id="87" creationId="{1CE580D1-F917-4567-AFB4-99AA9B52ADF0}"/>
          </ac:spMkLst>
        </pc:spChg>
        <pc:spChg chg="add del">
          <ac:chgData name="Paula Canning" userId="df78d830ef40bf19" providerId="LiveId" clId="{54CA1F60-0934-4774-BDB0-D2850E9E0A9E}" dt="2021-11-16T10:45:56.124" v="6" actId="26606"/>
          <ac:spMkLst>
            <pc:docMk/>
            <pc:sldMk cId="1068631446" sldId="256"/>
            <ac:spMk id="88" creationId="{BEAC0A80-07D3-49CB-87C3-BC34F219DFF7}"/>
          </ac:spMkLst>
        </pc:spChg>
        <pc:spChg chg="add del">
          <ac:chgData name="Paula Canning" userId="df78d830ef40bf19" providerId="LiveId" clId="{54CA1F60-0934-4774-BDB0-D2850E9E0A9E}" dt="2021-11-17T11:21:42.697" v="3630" actId="26606"/>
          <ac:spMkLst>
            <pc:docMk/>
            <pc:sldMk cId="1068631446" sldId="256"/>
            <ac:spMk id="92" creationId="{021A4066-B261-49FE-952E-A0FE3EE75CD2}"/>
          </ac:spMkLst>
        </pc:spChg>
        <pc:spChg chg="add del">
          <ac:chgData name="Paula Canning" userId="df78d830ef40bf19" providerId="LiveId" clId="{54CA1F60-0934-4774-BDB0-D2850E9E0A9E}" dt="2021-11-17T11:21:42.697" v="3630" actId="26606"/>
          <ac:spMkLst>
            <pc:docMk/>
            <pc:sldMk cId="1068631446" sldId="256"/>
            <ac:spMk id="94" creationId="{81958111-BC13-4D45-AB27-0C2C83F9BA64}"/>
          </ac:spMkLst>
        </pc:spChg>
        <pc:spChg chg="add del">
          <ac:chgData name="Paula Canning" userId="df78d830ef40bf19" providerId="LiveId" clId="{54CA1F60-0934-4774-BDB0-D2850E9E0A9E}" dt="2021-11-16T10:53:34.179" v="127"/>
          <ac:spMkLst>
            <pc:docMk/>
            <pc:sldMk cId="1068631446" sldId="256"/>
            <ac:spMk id="100" creationId="{EBDD1931-9E86-4402-9A68-33A2D9EFB198}"/>
          </ac:spMkLst>
        </pc:spChg>
        <pc:spChg chg="add del">
          <ac:chgData name="Paula Canning" userId="df78d830ef40bf19" providerId="LiveId" clId="{54CA1F60-0934-4774-BDB0-D2850E9E0A9E}" dt="2021-11-16T10:53:34.179" v="127"/>
          <ac:spMkLst>
            <pc:docMk/>
            <pc:sldMk cId="1068631446" sldId="256"/>
            <ac:spMk id="101" creationId="{743AA782-23D1-4521-8CAD-47662984AA08}"/>
          </ac:spMkLst>
        </pc:spChg>
        <pc:spChg chg="add del">
          <ac:chgData name="Paula Canning" userId="df78d830ef40bf19" providerId="LiveId" clId="{54CA1F60-0934-4774-BDB0-D2850E9E0A9E}" dt="2021-11-16T10:53:34.179" v="127"/>
          <ac:spMkLst>
            <pc:docMk/>
            <pc:sldMk cId="1068631446" sldId="256"/>
            <ac:spMk id="102" creationId="{3CE8AF5E-D374-4CF1-90CC-35CF73B81C3E}"/>
          </ac:spMkLst>
        </pc:spChg>
        <pc:spChg chg="add del">
          <ac:chgData name="Paula Canning" userId="df78d830ef40bf19" providerId="LiveId" clId="{54CA1F60-0934-4774-BDB0-D2850E9E0A9E}" dt="2021-11-17T11:29:13.316" v="3662"/>
          <ac:spMkLst>
            <pc:docMk/>
            <pc:sldMk cId="1068631446" sldId="256"/>
            <ac:spMk id="104" creationId="{2FA7AD0A-1871-4DF8-9235-F49D0513B9C1}"/>
          </ac:spMkLst>
        </pc:spChg>
        <pc:spChg chg="add del">
          <ac:chgData name="Paula Canning" userId="df78d830ef40bf19" providerId="LiveId" clId="{54CA1F60-0934-4774-BDB0-D2850E9E0A9E}" dt="2021-11-17T11:29:13.316" v="3662"/>
          <ac:spMkLst>
            <pc:docMk/>
            <pc:sldMk cId="1068631446" sldId="256"/>
            <ac:spMk id="105" creationId="{36B04CFB-FAE5-47DD-9B3E-4E9BA7A89CC1}"/>
          </ac:spMkLst>
        </pc:spChg>
        <pc:spChg chg="add del">
          <ac:chgData name="Paula Canning" userId="df78d830ef40bf19" providerId="LiveId" clId="{54CA1F60-0934-4774-BDB0-D2850E9E0A9E}" dt="2021-11-17T11:29:13.316" v="3662"/>
          <ac:spMkLst>
            <pc:docMk/>
            <pc:sldMk cId="1068631446" sldId="256"/>
            <ac:spMk id="110" creationId="{622F7FD7-8884-4FD5-95AB-0B5C6033ADF7}"/>
          </ac:spMkLst>
        </pc:spChg>
        <pc:grpChg chg="add del">
          <ac:chgData name="Paula Canning" userId="df78d830ef40bf19" providerId="LiveId" clId="{54CA1F60-0934-4774-BDB0-D2850E9E0A9E}" dt="2021-11-16T10:45:21.074" v="2" actId="26606"/>
          <ac:grpSpMkLst>
            <pc:docMk/>
            <pc:sldMk cId="1068631446" sldId="256"/>
            <ac:grpSpMk id="22" creationId="{D5ADB088-C125-457F-9C61-DFE21DCEF4A5}"/>
          </ac:grpSpMkLst>
        </pc:grpChg>
        <pc:grpChg chg="add del">
          <ac:chgData name="Paula Canning" userId="df78d830ef40bf19" providerId="LiveId" clId="{54CA1F60-0934-4774-BDB0-D2850E9E0A9E}" dt="2021-11-16T17:10:58.812" v="1819"/>
          <ac:grpSpMkLst>
            <pc:docMk/>
            <pc:sldMk cId="1068631446" sldId="256"/>
            <ac:grpSpMk id="23" creationId="{CEBDCB18-ABE5-43B0-8B68-89FEDAECB8B0}"/>
          </ac:grpSpMkLst>
        </pc:grpChg>
        <pc:grpChg chg="add del">
          <ac:chgData name="Paula Canning" userId="df78d830ef40bf19" providerId="LiveId" clId="{54CA1F60-0934-4774-BDB0-D2850E9E0A9E}" dt="2021-11-16T17:11:38.331" v="1821" actId="26606"/>
          <ac:grpSpMkLst>
            <pc:docMk/>
            <pc:sldMk cId="1068631446" sldId="256"/>
            <ac:grpSpMk id="42" creationId="{EBB966BC-DC49-4138-8DEF-B1CD13033926}"/>
          </ac:grpSpMkLst>
        </pc:grpChg>
        <pc:grpChg chg="add del">
          <ac:chgData name="Paula Canning" userId="df78d830ef40bf19" providerId="LiveId" clId="{54CA1F60-0934-4774-BDB0-D2850E9E0A9E}" dt="2021-11-17T10:58:20.979" v="3483"/>
          <ac:grpSpMkLst>
            <pc:docMk/>
            <pc:sldMk cId="1068631446" sldId="256"/>
            <ac:grpSpMk id="43" creationId="{72EFD7EB-F887-4187-BD35-2F6584E9E0D1}"/>
          </ac:grpSpMkLst>
        </pc:grpChg>
        <pc:grpChg chg="add del">
          <ac:chgData name="Paula Canning" userId="df78d830ef40bf19" providerId="LiveId" clId="{54CA1F60-0934-4774-BDB0-D2850E9E0A9E}" dt="2021-11-16T10:45:56.124" v="6" actId="26606"/>
          <ac:grpSpMkLst>
            <pc:docMk/>
            <pc:sldMk cId="1068631446" sldId="256"/>
            <ac:grpSpMk id="48" creationId="{BDF0D99C-5D42-41C6-A50C-C4E2D6B2A36E}"/>
          </ac:grpSpMkLst>
        </pc:grpChg>
        <pc:grpChg chg="add del">
          <ac:chgData name="Paula Canning" userId="df78d830ef40bf19" providerId="LiveId" clId="{54CA1F60-0934-4774-BDB0-D2850E9E0A9E}" dt="2021-11-16T10:45:56.124" v="6" actId="26606"/>
          <ac:grpSpMkLst>
            <pc:docMk/>
            <pc:sldMk cId="1068631446" sldId="256"/>
            <ac:grpSpMk id="53" creationId="{4D431671-5191-4947-8899-E90505A70426}"/>
          </ac:grpSpMkLst>
        </pc:grpChg>
        <pc:grpChg chg="add del">
          <ac:chgData name="Paula Canning" userId="df78d830ef40bf19" providerId="LiveId" clId="{54CA1F60-0934-4774-BDB0-D2850E9E0A9E}" dt="2021-11-16T17:27:57.938" v="1848"/>
          <ac:grpSpMkLst>
            <pc:docMk/>
            <pc:sldMk cId="1068631446" sldId="256"/>
            <ac:grpSpMk id="59" creationId="{E19263DE-9849-4BA8-8990-4AFC76B95395}"/>
          </ac:grpSpMkLst>
        </pc:grpChg>
        <pc:grpChg chg="add del">
          <ac:chgData name="Paula Canning" userId="df78d830ef40bf19" providerId="LiveId" clId="{54CA1F60-0934-4774-BDB0-D2850E9E0A9E}" dt="2021-11-17T11:21:33.580" v="3626" actId="26606"/>
          <ac:grpSpMkLst>
            <pc:docMk/>
            <pc:sldMk cId="1068631446" sldId="256"/>
            <ac:grpSpMk id="71" creationId="{E19263DE-9849-4BA8-8990-4AFC76B95395}"/>
          </ac:grpSpMkLst>
        </pc:grpChg>
        <pc:grpChg chg="add del">
          <ac:chgData name="Paula Canning" userId="df78d830ef40bf19" providerId="LiveId" clId="{54CA1F60-0934-4774-BDB0-D2850E9E0A9E}" dt="2021-11-17T11:21:40.525" v="3628" actId="26606"/>
          <ac:grpSpMkLst>
            <pc:docMk/>
            <pc:sldMk cId="1068631446" sldId="256"/>
            <ac:grpSpMk id="80" creationId="{E8ACF89C-CFC3-4D68-B3C4-2BEFB7BBE5F7}"/>
          </ac:grpSpMkLst>
        </pc:grpChg>
        <pc:grpChg chg="add del">
          <ac:chgData name="Paula Canning" userId="df78d830ef40bf19" providerId="LiveId" clId="{54CA1F60-0934-4774-BDB0-D2850E9E0A9E}" dt="2021-11-17T11:21:42.697" v="3630" actId="26606"/>
          <ac:grpSpMkLst>
            <pc:docMk/>
            <pc:sldMk cId="1068631446" sldId="256"/>
            <ac:grpSpMk id="95" creationId="{82188758-E18A-4CE5-9D03-F4BF5D887C3F}"/>
          </ac:grpSpMkLst>
        </pc:grpChg>
        <pc:grpChg chg="add del">
          <ac:chgData name="Paula Canning" userId="df78d830ef40bf19" providerId="LiveId" clId="{54CA1F60-0934-4774-BDB0-D2850E9E0A9E}" dt="2021-11-17T11:29:13.316" v="3662"/>
          <ac:grpSpMkLst>
            <pc:docMk/>
            <pc:sldMk cId="1068631446" sldId="256"/>
            <ac:grpSpMk id="107" creationId="{E8ACF89C-CFC3-4D68-B3C4-2BEFB7BBE5F7}"/>
          </ac:grpSpMkLst>
        </pc:grpChg>
        <pc:picChg chg="mod ord">
          <ac:chgData name="Paula Canning" userId="df78d830ef40bf19" providerId="LiveId" clId="{54CA1F60-0934-4774-BDB0-D2850E9E0A9E}" dt="2021-11-17T11:21:42.769" v="3631" actId="26606"/>
          <ac:picMkLst>
            <pc:docMk/>
            <pc:sldMk cId="1068631446" sldId="256"/>
            <ac:picMk id="4" creationId="{459ACF3E-EF68-4953-BE4E-3935DB440A65}"/>
          </ac:picMkLst>
        </pc:picChg>
        <pc:picChg chg="add del">
          <ac:chgData name="Paula Canning" userId="df78d830ef40bf19" providerId="LiveId" clId="{54CA1F60-0934-4774-BDB0-D2850E9E0A9E}" dt="2021-11-16T17:10:58.812" v="1819"/>
          <ac:picMkLst>
            <pc:docMk/>
            <pc:sldMk cId="1068631446" sldId="256"/>
            <ac:picMk id="7" creationId="{1F5620B8-A2D8-4568-B566-F0453A0D9167}"/>
          </ac:picMkLst>
        </pc:picChg>
        <pc:picChg chg="add del">
          <ac:chgData name="Paula Canning" userId="df78d830ef40bf19" providerId="LiveId" clId="{54CA1F60-0934-4774-BDB0-D2850E9E0A9E}" dt="2021-11-16T17:10:58.812" v="1819"/>
          <ac:picMkLst>
            <pc:docMk/>
            <pc:sldMk cId="1068631446" sldId="256"/>
            <ac:picMk id="12" creationId="{08EC5C75-E28F-4899-9C2E-39431B82B740}"/>
          </ac:picMkLst>
        </pc:picChg>
        <pc:picChg chg="add del">
          <ac:chgData name="Paula Canning" userId="df78d830ef40bf19" providerId="LiveId" clId="{54CA1F60-0934-4774-BDB0-D2850E9E0A9E}" dt="2021-11-16T17:11:38.331" v="1821" actId="26606"/>
          <ac:picMkLst>
            <pc:docMk/>
            <pc:sldMk cId="1068631446" sldId="256"/>
            <ac:picMk id="33" creationId="{012FDCFE-9AD2-4D8A-8CBF-B3AA37EBF6DD}"/>
          </ac:picMkLst>
        </pc:picChg>
        <pc:picChg chg="add del">
          <ac:chgData name="Paula Canning" userId="df78d830ef40bf19" providerId="LiveId" clId="{54CA1F60-0934-4774-BDB0-D2850E9E0A9E}" dt="2021-11-16T17:11:38.331" v="1821" actId="26606"/>
          <ac:picMkLst>
            <pc:docMk/>
            <pc:sldMk cId="1068631446" sldId="256"/>
            <ac:picMk id="47" creationId="{7EFCF05C-6070-460B-8E60-12BE3EFD19F0}"/>
          </ac:picMkLst>
        </pc:picChg>
        <pc:picChg chg="add del">
          <ac:chgData name="Paula Canning" userId="df78d830ef40bf19" providerId="LiveId" clId="{54CA1F60-0934-4774-BDB0-D2850E9E0A9E}" dt="2021-11-16T17:27:57.938" v="1848"/>
          <ac:picMkLst>
            <pc:docMk/>
            <pc:sldMk cId="1068631446" sldId="256"/>
            <ac:picMk id="52" creationId="{1F5620B8-A2D8-4568-B566-F0453A0D9167}"/>
          </ac:picMkLst>
        </pc:picChg>
        <pc:picChg chg="add del">
          <ac:chgData name="Paula Canning" userId="df78d830ef40bf19" providerId="LiveId" clId="{54CA1F60-0934-4774-BDB0-D2850E9E0A9E}" dt="2021-11-17T11:21:33.580" v="3626" actId="26606"/>
          <ac:picMkLst>
            <pc:docMk/>
            <pc:sldMk cId="1068631446" sldId="256"/>
            <ac:picMk id="60" creationId="{1F5620B8-A2D8-4568-B566-F0453A0D9167}"/>
          </ac:picMkLst>
        </pc:picChg>
        <pc:picChg chg="add del">
          <ac:chgData name="Paula Canning" userId="df78d830ef40bf19" providerId="LiveId" clId="{54CA1F60-0934-4774-BDB0-D2850E9E0A9E}" dt="2021-11-16T17:27:57.938" v="1848"/>
          <ac:picMkLst>
            <pc:docMk/>
            <pc:sldMk cId="1068631446" sldId="256"/>
            <ac:picMk id="62" creationId="{463556DA-E50F-49FC-B9C5-16746A93720C}"/>
          </ac:picMkLst>
        </pc:picChg>
        <pc:picChg chg="add del">
          <ac:chgData name="Paula Canning" userId="df78d830ef40bf19" providerId="LiveId" clId="{54CA1F60-0934-4774-BDB0-D2850E9E0A9E}" dt="2021-11-17T10:58:20.979" v="3483"/>
          <ac:picMkLst>
            <pc:docMk/>
            <pc:sldMk cId="1068631446" sldId="256"/>
            <ac:picMk id="64" creationId="{971F6991-E635-48F8-9309-D5A5C1ECBF2A}"/>
          </ac:picMkLst>
        </pc:picChg>
        <pc:picChg chg="add del">
          <ac:chgData name="Paula Canning" userId="df78d830ef40bf19" providerId="LiveId" clId="{54CA1F60-0934-4774-BDB0-D2850E9E0A9E}" dt="2021-11-17T11:21:33.580" v="3626" actId="26606"/>
          <ac:picMkLst>
            <pc:docMk/>
            <pc:sldMk cId="1068631446" sldId="256"/>
            <ac:picMk id="74" creationId="{463556DA-E50F-49FC-B9C5-16746A93720C}"/>
          </ac:picMkLst>
        </pc:picChg>
        <pc:picChg chg="add del">
          <ac:chgData name="Paula Canning" userId="df78d830ef40bf19" providerId="LiveId" clId="{54CA1F60-0934-4774-BDB0-D2850E9E0A9E}" dt="2021-11-17T11:21:40.525" v="3628" actId="26606"/>
          <ac:picMkLst>
            <pc:docMk/>
            <pc:sldMk cId="1068631446" sldId="256"/>
            <ac:picMk id="84" creationId="{16EFE474-4FE0-4E8F-8F09-5ED2C9E76A84}"/>
          </ac:picMkLst>
        </pc:picChg>
        <pc:picChg chg="add del">
          <ac:chgData name="Paula Canning" userId="df78d830ef40bf19" providerId="LiveId" clId="{54CA1F60-0934-4774-BDB0-D2850E9E0A9E}" dt="2021-11-17T11:21:42.697" v="3630" actId="26606"/>
          <ac:picMkLst>
            <pc:docMk/>
            <pc:sldMk cId="1068631446" sldId="256"/>
            <ac:picMk id="89" creationId="{1F5620B8-A2D8-4568-B566-F0453A0D9167}"/>
          </ac:picMkLst>
        </pc:picChg>
        <pc:picChg chg="add del">
          <ac:chgData name="Paula Canning" userId="df78d830ef40bf19" providerId="LiveId" clId="{54CA1F60-0934-4774-BDB0-D2850E9E0A9E}" dt="2021-11-17T11:21:42.697" v="3630" actId="26606"/>
          <ac:picMkLst>
            <pc:docMk/>
            <pc:sldMk cId="1068631446" sldId="256"/>
            <ac:picMk id="98" creationId="{D42F4933-2ECF-4EE5-BCE4-F19E3CA609FE}"/>
          </ac:picMkLst>
        </pc:picChg>
        <pc:picChg chg="add del">
          <ac:chgData name="Paula Canning" userId="df78d830ef40bf19" providerId="LiveId" clId="{54CA1F60-0934-4774-BDB0-D2850E9E0A9E}" dt="2021-11-17T11:29:13.316" v="3662"/>
          <ac:picMkLst>
            <pc:docMk/>
            <pc:sldMk cId="1068631446" sldId="256"/>
            <ac:picMk id="111" creationId="{16EFE474-4FE0-4E8F-8F09-5ED2C9E76A84}"/>
          </ac:picMkLst>
        </pc:picChg>
        <pc:inkChg chg="add del">
          <ac:chgData name="Paula Canning" userId="df78d830ef40bf19" providerId="LiveId" clId="{54CA1F60-0934-4774-BDB0-D2850E9E0A9E}" dt="2021-11-16T10:53:34.179" v="127"/>
          <ac:inkMkLst>
            <pc:docMk/>
            <pc:sldMk cId="1068631446" sldId="256"/>
            <ac:inkMk id="103" creationId="{070477C5-0410-4E4F-97A1-F84C2465C187}"/>
          </ac:inkMkLst>
        </pc:inkChg>
        <pc:cxnChg chg="add del">
          <ac:chgData name="Paula Canning" userId="df78d830ef40bf19" providerId="LiveId" clId="{54CA1F60-0934-4774-BDB0-D2850E9E0A9E}" dt="2021-11-16T17:10:58.812" v="1819"/>
          <ac:cxnSpMkLst>
            <pc:docMk/>
            <pc:sldMk cId="1068631446" sldId="256"/>
            <ac:cxnSpMk id="13" creationId="{1C7D2BA4-4B7A-4596-8BCC-5CF715423894}"/>
          </ac:cxnSpMkLst>
        </pc:cxnChg>
        <pc:cxnChg chg="add del">
          <ac:chgData name="Paula Canning" userId="df78d830ef40bf19" providerId="LiveId" clId="{54CA1F60-0934-4774-BDB0-D2850E9E0A9E}" dt="2021-11-16T17:10:58.812" v="1819"/>
          <ac:cxnSpMkLst>
            <pc:docMk/>
            <pc:sldMk cId="1068631446" sldId="256"/>
            <ac:cxnSpMk id="14" creationId="{46AAE0A1-60AD-4190-B85D-2DD8148369C7}"/>
          </ac:cxnSpMkLst>
        </pc:cxnChg>
        <pc:cxnChg chg="add del">
          <ac:chgData name="Paula Canning" userId="df78d830ef40bf19" providerId="LiveId" clId="{54CA1F60-0934-4774-BDB0-D2850E9E0A9E}" dt="2021-11-16T17:10:58.812" v="1819"/>
          <ac:cxnSpMkLst>
            <pc:docMk/>
            <pc:sldMk cId="1068631446" sldId="256"/>
            <ac:cxnSpMk id="15" creationId="{C9D4B225-18E9-4C5B-94D8-2ABE6D161E4A}"/>
          </ac:cxnSpMkLst>
        </pc:cxnChg>
        <pc:cxnChg chg="add del">
          <ac:chgData name="Paula Canning" userId="df78d830ef40bf19" providerId="LiveId" clId="{54CA1F60-0934-4774-BDB0-D2850E9E0A9E}" dt="2021-11-16T17:10:58.812" v="1819"/>
          <ac:cxnSpMkLst>
            <pc:docMk/>
            <pc:sldMk cId="1068631446" sldId="256"/>
            <ac:cxnSpMk id="19" creationId="{5CF4C623-16D7-4722-8EFB-A5B0E3BC077D}"/>
          </ac:cxnSpMkLst>
        </pc:cxnChg>
        <pc:cxnChg chg="add del">
          <ac:chgData name="Paula Canning" userId="df78d830ef40bf19" providerId="LiveId" clId="{54CA1F60-0934-4774-BDB0-D2850E9E0A9E}" dt="2021-11-16T17:11:38.331" v="1821" actId="26606"/>
          <ac:cxnSpMkLst>
            <pc:docMk/>
            <pc:sldMk cId="1068631446" sldId="256"/>
            <ac:cxnSpMk id="31" creationId="{CFD731F1-726F-453E-9516-3058095DE995}"/>
          </ac:cxnSpMkLst>
        </pc:cxnChg>
        <pc:cxnChg chg="add del">
          <ac:chgData name="Paula Canning" userId="df78d830ef40bf19" providerId="LiveId" clId="{54CA1F60-0934-4774-BDB0-D2850E9E0A9E}" dt="2021-11-16T17:11:38.331" v="1821" actId="26606"/>
          <ac:cxnSpMkLst>
            <pc:docMk/>
            <pc:sldMk cId="1068631446" sldId="256"/>
            <ac:cxnSpMk id="34" creationId="{FBD463FC-4CA8-4FF4-85A3-AF9F4B98D210}"/>
          </ac:cxnSpMkLst>
        </pc:cxnChg>
        <pc:cxnChg chg="add del">
          <ac:chgData name="Paula Canning" userId="df78d830ef40bf19" providerId="LiveId" clId="{54CA1F60-0934-4774-BDB0-D2850E9E0A9E}" dt="2021-11-16T10:45:53.847" v="4" actId="26606"/>
          <ac:cxnSpMkLst>
            <pc:docMk/>
            <pc:sldMk cId="1068631446" sldId="256"/>
            <ac:cxnSpMk id="37" creationId="{C1FC086D-39EC-448D-97E7-FF232355AE19}"/>
          </ac:cxnSpMkLst>
        </pc:cxnChg>
        <pc:cxnChg chg="add del">
          <ac:chgData name="Paula Canning" userId="df78d830ef40bf19" providerId="LiveId" clId="{54CA1F60-0934-4774-BDB0-D2850E9E0A9E}" dt="2021-11-16T17:11:38.331" v="1821" actId="26606"/>
          <ac:cxnSpMkLst>
            <pc:docMk/>
            <pc:sldMk cId="1068631446" sldId="256"/>
            <ac:cxnSpMk id="39" creationId="{A56012FD-74A8-4C91-B318-435CF2B71927}"/>
          </ac:cxnSpMkLst>
        </pc:cxnChg>
        <pc:cxnChg chg="add del">
          <ac:chgData name="Paula Canning" userId="df78d830ef40bf19" providerId="LiveId" clId="{54CA1F60-0934-4774-BDB0-D2850E9E0A9E}" dt="2021-11-16T17:11:38.331" v="1821" actId="26606"/>
          <ac:cxnSpMkLst>
            <pc:docMk/>
            <pc:sldMk cId="1068631446" sldId="256"/>
            <ac:cxnSpMk id="46" creationId="{606AED2C-61BA-485C-9DD4-B23B6280F9D8}"/>
          </ac:cxnSpMkLst>
        </pc:cxnChg>
        <pc:cxnChg chg="add del">
          <ac:chgData name="Paula Canning" userId="df78d830ef40bf19" providerId="LiveId" clId="{54CA1F60-0934-4774-BDB0-D2850E9E0A9E}" dt="2021-11-16T17:27:57.938" v="1848"/>
          <ac:cxnSpMkLst>
            <pc:docMk/>
            <pc:sldMk cId="1068631446" sldId="256"/>
            <ac:cxnSpMk id="54" creationId="{1C7D2BA4-4B7A-4596-8BCC-5CF715423894}"/>
          </ac:cxnSpMkLst>
        </pc:cxnChg>
        <pc:cxnChg chg="add del">
          <ac:chgData name="Paula Canning" userId="df78d830ef40bf19" providerId="LiveId" clId="{54CA1F60-0934-4774-BDB0-D2850E9E0A9E}" dt="2021-11-16T17:27:57.938" v="1848"/>
          <ac:cxnSpMkLst>
            <pc:docMk/>
            <pc:sldMk cId="1068631446" sldId="256"/>
            <ac:cxnSpMk id="55" creationId="{C9D4B225-18E9-4C5B-94D8-2ABE6D161E4A}"/>
          </ac:cxnSpMkLst>
        </pc:cxnChg>
        <pc:cxnChg chg="add del">
          <ac:chgData name="Paula Canning" userId="df78d830ef40bf19" providerId="LiveId" clId="{54CA1F60-0934-4774-BDB0-D2850E9E0A9E}" dt="2021-11-16T17:27:57.938" v="1848"/>
          <ac:cxnSpMkLst>
            <pc:docMk/>
            <pc:sldMk cId="1068631446" sldId="256"/>
            <ac:cxnSpMk id="57" creationId="{ABDA076A-A426-4BA4-91D7-2194025E1EE4}"/>
          </ac:cxnSpMkLst>
        </pc:cxnChg>
        <pc:cxnChg chg="add del">
          <ac:chgData name="Paula Canning" userId="df78d830ef40bf19" providerId="LiveId" clId="{54CA1F60-0934-4774-BDB0-D2850E9E0A9E}" dt="2021-11-17T10:58:20.979" v="3483"/>
          <ac:cxnSpMkLst>
            <pc:docMk/>
            <pc:sldMk cId="1068631446" sldId="256"/>
            <ac:cxnSpMk id="61" creationId="{480890EC-EC50-46D3-879E-63EDF4D06CE9}"/>
          </ac:cxnSpMkLst>
        </pc:cxnChg>
        <pc:cxnChg chg="add del">
          <ac:chgData name="Paula Canning" userId="df78d830ef40bf19" providerId="LiveId" clId="{54CA1F60-0934-4774-BDB0-D2850E9E0A9E}" dt="2021-11-16T17:27:57.938" v="1848"/>
          <ac:cxnSpMkLst>
            <pc:docMk/>
            <pc:sldMk cId="1068631446" sldId="256"/>
            <ac:cxnSpMk id="63" creationId="{C2D4E8CC-A5F3-49D3-A830-647340CFFD84}"/>
          </ac:cxnSpMkLst>
        </pc:cxnChg>
        <pc:cxnChg chg="add del">
          <ac:chgData name="Paula Canning" userId="df78d830ef40bf19" providerId="LiveId" clId="{54CA1F60-0934-4774-BDB0-D2850E9E0A9E}" dt="2021-11-17T10:58:20.979" v="3483"/>
          <ac:cxnSpMkLst>
            <pc:docMk/>
            <pc:sldMk cId="1068631446" sldId="256"/>
            <ac:cxnSpMk id="65" creationId="{3ACF2F98-1DF0-4594-9502-F2B79E79578B}"/>
          </ac:cxnSpMkLst>
        </pc:cxnChg>
        <pc:cxnChg chg="add del">
          <ac:chgData name="Paula Canning" userId="df78d830ef40bf19" providerId="LiveId" clId="{54CA1F60-0934-4774-BDB0-D2850E9E0A9E}" dt="2021-11-17T11:21:33.580" v="3626" actId="26606"/>
          <ac:cxnSpMkLst>
            <pc:docMk/>
            <pc:sldMk cId="1068631446" sldId="256"/>
            <ac:cxnSpMk id="66" creationId="{1C7D2BA4-4B7A-4596-8BCC-5CF715423894}"/>
          </ac:cxnSpMkLst>
        </pc:cxnChg>
        <pc:cxnChg chg="add del">
          <ac:chgData name="Paula Canning" userId="df78d830ef40bf19" providerId="LiveId" clId="{54CA1F60-0934-4774-BDB0-D2850E9E0A9E}" dt="2021-11-17T11:21:33.580" v="3626" actId="26606"/>
          <ac:cxnSpMkLst>
            <pc:docMk/>
            <pc:sldMk cId="1068631446" sldId="256"/>
            <ac:cxnSpMk id="67" creationId="{C9D4B225-18E9-4C5B-94D8-2ABE6D161E4A}"/>
          </ac:cxnSpMkLst>
        </pc:cxnChg>
        <pc:cxnChg chg="add del">
          <ac:chgData name="Paula Canning" userId="df78d830ef40bf19" providerId="LiveId" clId="{54CA1F60-0934-4774-BDB0-D2850E9E0A9E}" dt="2021-11-17T11:21:33.580" v="3626" actId="26606"/>
          <ac:cxnSpMkLst>
            <pc:docMk/>
            <pc:sldMk cId="1068631446" sldId="256"/>
            <ac:cxnSpMk id="69" creationId="{ABDA076A-A426-4BA4-91D7-2194025E1EE4}"/>
          </ac:cxnSpMkLst>
        </pc:cxnChg>
        <pc:cxnChg chg="add del">
          <ac:chgData name="Paula Canning" userId="df78d830ef40bf19" providerId="LiveId" clId="{54CA1F60-0934-4774-BDB0-D2850E9E0A9E}" dt="2021-11-17T11:21:33.580" v="3626" actId="26606"/>
          <ac:cxnSpMkLst>
            <pc:docMk/>
            <pc:sldMk cId="1068631446" sldId="256"/>
            <ac:cxnSpMk id="75" creationId="{C2D4E8CC-A5F3-49D3-A830-647340CFFD84}"/>
          </ac:cxnSpMkLst>
        </pc:cxnChg>
        <pc:cxnChg chg="add del">
          <ac:chgData name="Paula Canning" userId="df78d830ef40bf19" providerId="LiveId" clId="{54CA1F60-0934-4774-BDB0-D2850E9E0A9E}" dt="2021-11-17T11:21:40.525" v="3628" actId="26606"/>
          <ac:cxnSpMkLst>
            <pc:docMk/>
            <pc:sldMk cId="1068631446" sldId="256"/>
            <ac:cxnSpMk id="79" creationId="{EE68D41B-9286-479F-9AB7-678C8E348D71}"/>
          </ac:cxnSpMkLst>
        </pc:cxnChg>
        <pc:cxnChg chg="add del">
          <ac:chgData name="Paula Canning" userId="df78d830ef40bf19" providerId="LiveId" clId="{54CA1F60-0934-4774-BDB0-D2850E9E0A9E}" dt="2021-11-17T11:21:40.525" v="3628" actId="26606"/>
          <ac:cxnSpMkLst>
            <pc:docMk/>
            <pc:sldMk cId="1068631446" sldId="256"/>
            <ac:cxnSpMk id="85" creationId="{CF8B8C81-54DC-4AF5-B682-3A2C70A6B55C}"/>
          </ac:cxnSpMkLst>
        </pc:cxnChg>
        <pc:cxnChg chg="add del">
          <ac:chgData name="Paula Canning" userId="df78d830ef40bf19" providerId="LiveId" clId="{54CA1F60-0934-4774-BDB0-D2850E9E0A9E}" dt="2021-11-17T11:21:42.697" v="3630" actId="26606"/>
          <ac:cxnSpMkLst>
            <pc:docMk/>
            <pc:sldMk cId="1068631446" sldId="256"/>
            <ac:cxnSpMk id="90" creationId="{1C7D2BA4-4B7A-4596-8BCC-5CF715423894}"/>
          </ac:cxnSpMkLst>
        </pc:cxnChg>
        <pc:cxnChg chg="add del">
          <ac:chgData name="Paula Canning" userId="df78d830ef40bf19" providerId="LiveId" clId="{54CA1F60-0934-4774-BDB0-D2850E9E0A9E}" dt="2021-11-17T11:21:42.697" v="3630" actId="26606"/>
          <ac:cxnSpMkLst>
            <pc:docMk/>
            <pc:sldMk cId="1068631446" sldId="256"/>
            <ac:cxnSpMk id="91" creationId="{C9D4B225-18E9-4C5B-94D8-2ABE6D161E4A}"/>
          </ac:cxnSpMkLst>
        </pc:cxnChg>
        <pc:cxnChg chg="add del">
          <ac:chgData name="Paula Canning" userId="df78d830ef40bf19" providerId="LiveId" clId="{54CA1F60-0934-4774-BDB0-D2850E9E0A9E}" dt="2021-11-17T11:21:42.697" v="3630" actId="26606"/>
          <ac:cxnSpMkLst>
            <pc:docMk/>
            <pc:sldMk cId="1068631446" sldId="256"/>
            <ac:cxnSpMk id="93" creationId="{381B4579-E2EA-4BD7-94FF-0A0BEE135C6B}"/>
          </ac:cxnSpMkLst>
        </pc:cxnChg>
        <pc:cxnChg chg="add del">
          <ac:chgData name="Paula Canning" userId="df78d830ef40bf19" providerId="LiveId" clId="{54CA1F60-0934-4774-BDB0-D2850E9E0A9E}" dt="2021-11-17T11:21:42.697" v="3630" actId="26606"/>
          <ac:cxnSpMkLst>
            <pc:docMk/>
            <pc:sldMk cId="1068631446" sldId="256"/>
            <ac:cxnSpMk id="99" creationId="{C6FAC23C-014D-4AC5-AD1B-36F7D0E7EF32}"/>
          </ac:cxnSpMkLst>
        </pc:cxnChg>
        <pc:cxnChg chg="add del">
          <ac:chgData name="Paula Canning" userId="df78d830ef40bf19" providerId="LiveId" clId="{54CA1F60-0934-4774-BDB0-D2850E9E0A9E}" dt="2021-11-17T11:29:13.316" v="3662"/>
          <ac:cxnSpMkLst>
            <pc:docMk/>
            <pc:sldMk cId="1068631446" sldId="256"/>
            <ac:cxnSpMk id="106" creationId="{EE68D41B-9286-479F-9AB7-678C8E348D71}"/>
          </ac:cxnSpMkLst>
        </pc:cxnChg>
        <pc:cxnChg chg="add del">
          <ac:chgData name="Paula Canning" userId="df78d830ef40bf19" providerId="LiveId" clId="{54CA1F60-0934-4774-BDB0-D2850E9E0A9E}" dt="2021-11-17T11:29:13.316" v="3662"/>
          <ac:cxnSpMkLst>
            <pc:docMk/>
            <pc:sldMk cId="1068631446" sldId="256"/>
            <ac:cxnSpMk id="112" creationId="{CF8B8C81-54DC-4AF5-B682-3A2C70A6B55C}"/>
          </ac:cxnSpMkLst>
        </pc:cxnChg>
      </pc:sldChg>
      <pc:sldChg chg="addSp delSp modSp new mod ord setBg delDesignElem">
        <pc:chgData name="Paula Canning" userId="df78d830ef40bf19" providerId="LiveId" clId="{54CA1F60-0934-4774-BDB0-D2850E9E0A9E}" dt="2021-11-17T11:20:04.044" v="3622" actId="1076"/>
        <pc:sldMkLst>
          <pc:docMk/>
          <pc:sldMk cId="4263945493" sldId="257"/>
        </pc:sldMkLst>
        <pc:spChg chg="add del mod">
          <ac:chgData name="Paula Canning" userId="df78d830ef40bf19" providerId="LiveId" clId="{54CA1F60-0934-4774-BDB0-D2850E9E0A9E}" dt="2021-11-16T17:40:57.865" v="1890"/>
          <ac:spMkLst>
            <pc:docMk/>
            <pc:sldMk cId="4263945493" sldId="257"/>
            <ac:spMk id="2" creationId="{2A742DED-9C14-4DF7-8AB3-92357025F4B9}"/>
          </ac:spMkLst>
        </pc:spChg>
        <pc:spChg chg="add del mod">
          <ac:chgData name="Paula Canning" userId="df78d830ef40bf19" providerId="LiveId" clId="{54CA1F60-0934-4774-BDB0-D2850E9E0A9E}" dt="2021-11-16T10:56:27.494" v="209" actId="478"/>
          <ac:spMkLst>
            <pc:docMk/>
            <pc:sldMk cId="4263945493" sldId="257"/>
            <ac:spMk id="2" creationId="{D86794F5-7C38-4758-BE05-FDAF826C6E44}"/>
          </ac:spMkLst>
        </pc:spChg>
        <pc:spChg chg="add del mod">
          <ac:chgData name="Paula Canning" userId="df78d830ef40bf19" providerId="LiveId" clId="{54CA1F60-0934-4774-BDB0-D2850E9E0A9E}" dt="2021-11-16T10:56:57.498" v="213"/>
          <ac:spMkLst>
            <pc:docMk/>
            <pc:sldMk cId="4263945493" sldId="257"/>
            <ac:spMk id="3" creationId="{1E58C618-8CA5-4BEC-BBE6-90F5B48E3313}"/>
          </ac:spMkLst>
        </pc:spChg>
        <pc:spChg chg="add mod">
          <ac:chgData name="Paula Canning" userId="df78d830ef40bf19" providerId="LiveId" clId="{54CA1F60-0934-4774-BDB0-D2850E9E0A9E}" dt="2021-11-17T11:20:04.044" v="3622" actId="1076"/>
          <ac:spMkLst>
            <pc:docMk/>
            <pc:sldMk cId="4263945493" sldId="257"/>
            <ac:spMk id="4" creationId="{FC8057DC-6F06-4D50-86F3-B6FE1BCFE710}"/>
          </ac:spMkLst>
        </pc:spChg>
        <pc:spChg chg="add del">
          <ac:chgData name="Paula Canning" userId="df78d830ef40bf19" providerId="LiveId" clId="{54CA1F60-0934-4774-BDB0-D2850E9E0A9E}" dt="2021-11-16T17:38:25.268" v="1852" actId="26606"/>
          <ac:spMkLst>
            <pc:docMk/>
            <pc:sldMk cId="4263945493" sldId="257"/>
            <ac:spMk id="7" creationId="{23522FE7-5A29-4EF6-B1EF-2CA55748A772}"/>
          </ac:spMkLst>
        </pc:spChg>
        <pc:spChg chg="add del">
          <ac:chgData name="Paula Canning" userId="df78d830ef40bf19" providerId="LiveId" clId="{54CA1F60-0934-4774-BDB0-D2850E9E0A9E}" dt="2021-11-16T17:10:58.812" v="1819"/>
          <ac:spMkLst>
            <pc:docMk/>
            <pc:sldMk cId="4263945493" sldId="257"/>
            <ac:spMk id="9" creationId="{23522FE7-5A29-4EF6-B1EF-2CA55748A772}"/>
          </ac:spMkLst>
        </pc:spChg>
        <pc:spChg chg="add del">
          <ac:chgData name="Paula Canning" userId="df78d830ef40bf19" providerId="LiveId" clId="{54CA1F60-0934-4774-BDB0-D2850E9E0A9E}" dt="2021-11-16T17:38:25.268" v="1852" actId="26606"/>
          <ac:spMkLst>
            <pc:docMk/>
            <pc:sldMk cId="4263945493" sldId="257"/>
            <ac:spMk id="14" creationId="{08E7A6F0-5CD3-481E-B0F2-E7F99FE675B0}"/>
          </ac:spMkLst>
        </pc:spChg>
        <pc:spChg chg="add del">
          <ac:chgData name="Paula Canning" userId="df78d830ef40bf19" providerId="LiveId" clId="{54CA1F60-0934-4774-BDB0-D2850E9E0A9E}" dt="2021-11-16T17:38:25.268" v="1852" actId="26606"/>
          <ac:spMkLst>
            <pc:docMk/>
            <pc:sldMk cId="4263945493" sldId="257"/>
            <ac:spMk id="16" creationId="{511290DF-4975-4FCD-8B8D-BBC86B836668}"/>
          </ac:spMkLst>
        </pc:spChg>
        <pc:spChg chg="add del">
          <ac:chgData name="Paula Canning" userId="df78d830ef40bf19" providerId="LiveId" clId="{54CA1F60-0934-4774-BDB0-D2850E9E0A9E}" dt="2021-11-16T17:10:58.812" v="1819"/>
          <ac:spMkLst>
            <pc:docMk/>
            <pc:sldMk cId="4263945493" sldId="257"/>
            <ac:spMk id="17" creationId="{08E7A6F0-5CD3-481E-B0F2-E7F99FE675B0}"/>
          </ac:spMkLst>
        </pc:spChg>
        <pc:spChg chg="add del">
          <ac:chgData name="Paula Canning" userId="df78d830ef40bf19" providerId="LiveId" clId="{54CA1F60-0934-4774-BDB0-D2850E9E0A9E}" dt="2021-11-16T17:10:58.812" v="1819"/>
          <ac:spMkLst>
            <pc:docMk/>
            <pc:sldMk cId="4263945493" sldId="257"/>
            <ac:spMk id="19" creationId="{511290DF-4975-4FCD-8B8D-BBC86B836668}"/>
          </ac:spMkLst>
        </pc:spChg>
        <pc:spChg chg="add del">
          <ac:chgData name="Paula Canning" userId="df78d830ef40bf19" providerId="LiveId" clId="{54CA1F60-0934-4774-BDB0-D2850E9E0A9E}" dt="2021-11-16T17:38:25.268" v="1852" actId="26606"/>
          <ac:spMkLst>
            <pc:docMk/>
            <pc:sldMk cId="4263945493" sldId="257"/>
            <ac:spMk id="20" creationId="{D9FE1511-6E1B-4F0E-8FF0-958527181CC9}"/>
          </ac:spMkLst>
        </pc:spChg>
        <pc:spChg chg="add del">
          <ac:chgData name="Paula Canning" userId="df78d830ef40bf19" providerId="LiveId" clId="{54CA1F60-0934-4774-BDB0-D2850E9E0A9E}" dt="2021-11-16T17:10:58.812" v="1819"/>
          <ac:spMkLst>
            <pc:docMk/>
            <pc:sldMk cId="4263945493" sldId="257"/>
            <ac:spMk id="25" creationId="{D9FE1511-6E1B-4F0E-8FF0-958527181CC9}"/>
          </ac:spMkLst>
        </pc:spChg>
        <pc:spChg chg="add del">
          <ac:chgData name="Paula Canning" userId="df78d830ef40bf19" providerId="LiveId" clId="{54CA1F60-0934-4774-BDB0-D2850E9E0A9E}" dt="2021-11-16T17:38:33.476" v="1855" actId="26606"/>
          <ac:spMkLst>
            <pc:docMk/>
            <pc:sldMk cId="4263945493" sldId="257"/>
            <ac:spMk id="28" creationId="{23522FE7-5A29-4EF6-B1EF-2CA55748A772}"/>
          </ac:spMkLst>
        </pc:spChg>
        <pc:spChg chg="add del">
          <ac:chgData name="Paula Canning" userId="df78d830ef40bf19" providerId="LiveId" clId="{54CA1F60-0934-4774-BDB0-D2850E9E0A9E}" dt="2021-11-16T17:38:33.476" v="1855" actId="26606"/>
          <ac:spMkLst>
            <pc:docMk/>
            <pc:sldMk cId="4263945493" sldId="257"/>
            <ac:spMk id="33" creationId="{FD6EDB49-211E-499D-9A08-6C5FF3D060F7}"/>
          </ac:spMkLst>
        </pc:spChg>
        <pc:spChg chg="add del">
          <ac:chgData name="Paula Canning" userId="df78d830ef40bf19" providerId="LiveId" clId="{54CA1F60-0934-4774-BDB0-D2850E9E0A9E}" dt="2021-11-16T17:38:33.476" v="1855" actId="26606"/>
          <ac:spMkLst>
            <pc:docMk/>
            <pc:sldMk cId="4263945493" sldId="257"/>
            <ac:spMk id="34" creationId="{38F9F37E-D3CF-4F3D-96C2-25307819DF2D}"/>
          </ac:spMkLst>
        </pc:spChg>
        <pc:spChg chg="add del">
          <ac:chgData name="Paula Canning" userId="df78d830ef40bf19" providerId="LiveId" clId="{54CA1F60-0934-4774-BDB0-D2850E9E0A9E}" dt="2021-11-16T17:38:33.476" v="1855" actId="26606"/>
          <ac:spMkLst>
            <pc:docMk/>
            <pc:sldMk cId="4263945493" sldId="257"/>
            <ac:spMk id="35" creationId="{C5FFF17D-767C-40E7-8C89-962F1F54BCD0}"/>
          </ac:spMkLst>
        </pc:spChg>
        <pc:spChg chg="add del">
          <ac:chgData name="Paula Canning" userId="df78d830ef40bf19" providerId="LiveId" clId="{54CA1F60-0934-4774-BDB0-D2850E9E0A9E}" dt="2021-11-16T17:38:33.476" v="1855" actId="26606"/>
          <ac:spMkLst>
            <pc:docMk/>
            <pc:sldMk cId="4263945493" sldId="257"/>
            <ac:spMk id="36" creationId="{E69F39E1-619D-4D9E-8823-8BD8CC3206B6}"/>
          </ac:spMkLst>
        </pc:spChg>
        <pc:spChg chg="add del">
          <ac:chgData name="Paula Canning" userId="df78d830ef40bf19" providerId="LiveId" clId="{54CA1F60-0934-4774-BDB0-D2850E9E0A9E}" dt="2021-11-16T17:38:33.476" v="1855" actId="26606"/>
          <ac:spMkLst>
            <pc:docMk/>
            <pc:sldMk cId="4263945493" sldId="257"/>
            <ac:spMk id="37" creationId="{C8C53F47-DF50-454F-A5A6-6B969748D972}"/>
          </ac:spMkLst>
        </pc:spChg>
        <pc:spChg chg="add del">
          <ac:chgData name="Paula Canning" userId="df78d830ef40bf19" providerId="LiveId" clId="{54CA1F60-0934-4774-BDB0-D2850E9E0A9E}" dt="2021-11-16T17:40:31.866" v="1883" actId="26606"/>
          <ac:spMkLst>
            <pc:docMk/>
            <pc:sldMk cId="4263945493" sldId="257"/>
            <ac:spMk id="43" creationId="{23522FE7-5A29-4EF6-B1EF-2CA55748A772}"/>
          </ac:spMkLst>
        </pc:spChg>
        <pc:spChg chg="add del">
          <ac:chgData name="Paula Canning" userId="df78d830ef40bf19" providerId="LiveId" clId="{54CA1F60-0934-4774-BDB0-D2850E9E0A9E}" dt="2021-11-16T17:40:31.866" v="1883" actId="26606"/>
          <ac:spMkLst>
            <pc:docMk/>
            <pc:sldMk cId="4263945493" sldId="257"/>
            <ac:spMk id="51" creationId="{FD6EDB49-211E-499D-9A08-6C5FF3D060F7}"/>
          </ac:spMkLst>
        </pc:spChg>
        <pc:spChg chg="add del">
          <ac:chgData name="Paula Canning" userId="df78d830ef40bf19" providerId="LiveId" clId="{54CA1F60-0934-4774-BDB0-D2850E9E0A9E}" dt="2021-11-16T17:40:31.866" v="1883" actId="26606"/>
          <ac:spMkLst>
            <pc:docMk/>
            <pc:sldMk cId="4263945493" sldId="257"/>
            <ac:spMk id="53" creationId="{38F9F37E-D3CF-4F3D-96C2-25307819DF2D}"/>
          </ac:spMkLst>
        </pc:spChg>
        <pc:spChg chg="add del">
          <ac:chgData name="Paula Canning" userId="df78d830ef40bf19" providerId="LiveId" clId="{54CA1F60-0934-4774-BDB0-D2850E9E0A9E}" dt="2021-11-16T17:40:31.866" v="1883" actId="26606"/>
          <ac:spMkLst>
            <pc:docMk/>
            <pc:sldMk cId="4263945493" sldId="257"/>
            <ac:spMk id="55" creationId="{C5FFF17D-767C-40E7-8C89-962F1F54BCD0}"/>
          </ac:spMkLst>
        </pc:spChg>
        <pc:spChg chg="add del">
          <ac:chgData name="Paula Canning" userId="df78d830ef40bf19" providerId="LiveId" clId="{54CA1F60-0934-4774-BDB0-D2850E9E0A9E}" dt="2021-11-16T17:40:31.866" v="1883" actId="26606"/>
          <ac:spMkLst>
            <pc:docMk/>
            <pc:sldMk cId="4263945493" sldId="257"/>
            <ac:spMk id="57" creationId="{E69F39E1-619D-4D9E-8823-8BD8CC3206B6}"/>
          </ac:spMkLst>
        </pc:spChg>
        <pc:spChg chg="add del">
          <ac:chgData name="Paula Canning" userId="df78d830ef40bf19" providerId="LiveId" clId="{54CA1F60-0934-4774-BDB0-D2850E9E0A9E}" dt="2021-11-16T17:40:31.866" v="1883" actId="26606"/>
          <ac:spMkLst>
            <pc:docMk/>
            <pc:sldMk cId="4263945493" sldId="257"/>
            <ac:spMk id="59" creationId="{C8C53F47-DF50-454F-A5A6-6B969748D972}"/>
          </ac:spMkLst>
        </pc:spChg>
        <pc:spChg chg="add del">
          <ac:chgData name="Paula Canning" userId="df78d830ef40bf19" providerId="LiveId" clId="{54CA1F60-0934-4774-BDB0-D2850E9E0A9E}" dt="2021-11-16T17:40:24.320" v="1880" actId="26606"/>
          <ac:spMkLst>
            <pc:docMk/>
            <pc:sldMk cId="4263945493" sldId="257"/>
            <ac:spMk id="66" creationId="{23522FE7-5A29-4EF6-B1EF-2CA55748A772}"/>
          </ac:spMkLst>
        </pc:spChg>
        <pc:spChg chg="add del">
          <ac:chgData name="Paula Canning" userId="df78d830ef40bf19" providerId="LiveId" clId="{54CA1F60-0934-4774-BDB0-D2850E9E0A9E}" dt="2021-11-16T17:40:24.320" v="1880" actId="26606"/>
          <ac:spMkLst>
            <pc:docMk/>
            <pc:sldMk cId="4263945493" sldId="257"/>
            <ac:spMk id="74" creationId="{29C51009-A09A-4689-8E6C-F8FC99E6A840}"/>
          </ac:spMkLst>
        </pc:spChg>
        <pc:spChg chg="add del">
          <ac:chgData name="Paula Canning" userId="df78d830ef40bf19" providerId="LiveId" clId="{54CA1F60-0934-4774-BDB0-D2850E9E0A9E}" dt="2021-11-16T17:40:31.820" v="1882" actId="26606"/>
          <ac:spMkLst>
            <pc:docMk/>
            <pc:sldMk cId="4263945493" sldId="257"/>
            <ac:spMk id="81" creationId="{23522FE7-5A29-4EF6-B1EF-2CA55748A772}"/>
          </ac:spMkLst>
        </pc:spChg>
        <pc:spChg chg="add del">
          <ac:chgData name="Paula Canning" userId="df78d830ef40bf19" providerId="LiveId" clId="{54CA1F60-0934-4774-BDB0-D2850E9E0A9E}" dt="2021-11-16T17:40:31.820" v="1882" actId="26606"/>
          <ac:spMkLst>
            <pc:docMk/>
            <pc:sldMk cId="4263945493" sldId="257"/>
            <ac:spMk id="82" creationId="{D9FE1511-6E1B-4F0E-8FF0-958527181CC9}"/>
          </ac:spMkLst>
        </pc:spChg>
        <pc:spChg chg="add del">
          <ac:chgData name="Paula Canning" userId="df78d830ef40bf19" providerId="LiveId" clId="{54CA1F60-0934-4774-BDB0-D2850E9E0A9E}" dt="2021-11-16T17:40:31.820" v="1882" actId="26606"/>
          <ac:spMkLst>
            <pc:docMk/>
            <pc:sldMk cId="4263945493" sldId="257"/>
            <ac:spMk id="88" creationId="{08E7A6F0-5CD3-481E-B0F2-E7F99FE675B0}"/>
          </ac:spMkLst>
        </pc:spChg>
        <pc:spChg chg="add del">
          <ac:chgData name="Paula Canning" userId="df78d830ef40bf19" providerId="LiveId" clId="{54CA1F60-0934-4774-BDB0-D2850E9E0A9E}" dt="2021-11-16T17:40:31.820" v="1882" actId="26606"/>
          <ac:spMkLst>
            <pc:docMk/>
            <pc:sldMk cId="4263945493" sldId="257"/>
            <ac:spMk id="89" creationId="{511290DF-4975-4FCD-8B8D-BBC86B836668}"/>
          </ac:spMkLst>
        </pc:spChg>
        <pc:spChg chg="add del">
          <ac:chgData name="Paula Canning" userId="df78d830ef40bf19" providerId="LiveId" clId="{54CA1F60-0934-4774-BDB0-D2850E9E0A9E}" dt="2021-11-16T17:40:53.149" v="1888" actId="26606"/>
          <ac:spMkLst>
            <pc:docMk/>
            <pc:sldMk cId="4263945493" sldId="257"/>
            <ac:spMk id="91" creationId="{23522FE7-5A29-4EF6-B1EF-2CA55748A772}"/>
          </ac:spMkLst>
        </pc:spChg>
        <pc:spChg chg="add del">
          <ac:chgData name="Paula Canning" userId="df78d830ef40bf19" providerId="LiveId" clId="{54CA1F60-0934-4774-BDB0-D2850E9E0A9E}" dt="2021-11-16T17:40:53.149" v="1888" actId="26606"/>
          <ac:spMkLst>
            <pc:docMk/>
            <pc:sldMk cId="4263945493" sldId="257"/>
            <ac:spMk id="95" creationId="{29C51009-A09A-4689-8E6C-F8FC99E6A840}"/>
          </ac:spMkLst>
        </pc:spChg>
        <pc:spChg chg="add del">
          <ac:chgData name="Paula Canning" userId="df78d830ef40bf19" providerId="LiveId" clId="{54CA1F60-0934-4774-BDB0-D2850E9E0A9E}" dt="2021-11-16T17:40:53.102" v="1887" actId="26606"/>
          <ac:spMkLst>
            <pc:docMk/>
            <pc:sldMk cId="4263945493" sldId="257"/>
            <ac:spMk id="101" creationId="{23522FE7-5A29-4EF6-B1EF-2CA55748A772}"/>
          </ac:spMkLst>
        </pc:spChg>
        <pc:spChg chg="add del">
          <ac:chgData name="Paula Canning" userId="df78d830ef40bf19" providerId="LiveId" clId="{54CA1F60-0934-4774-BDB0-D2850E9E0A9E}" dt="2021-11-16T17:40:53.102" v="1887" actId="26606"/>
          <ac:spMkLst>
            <pc:docMk/>
            <pc:sldMk cId="4263945493" sldId="257"/>
            <ac:spMk id="109" creationId="{FD6EDB49-211E-499D-9A08-6C5FF3D060F7}"/>
          </ac:spMkLst>
        </pc:spChg>
        <pc:spChg chg="add del">
          <ac:chgData name="Paula Canning" userId="df78d830ef40bf19" providerId="LiveId" clId="{54CA1F60-0934-4774-BDB0-D2850E9E0A9E}" dt="2021-11-16T17:40:53.102" v="1887" actId="26606"/>
          <ac:spMkLst>
            <pc:docMk/>
            <pc:sldMk cId="4263945493" sldId="257"/>
            <ac:spMk id="111" creationId="{38F9F37E-D3CF-4F3D-96C2-25307819DF2D}"/>
          </ac:spMkLst>
        </pc:spChg>
        <pc:spChg chg="add del">
          <ac:chgData name="Paula Canning" userId="df78d830ef40bf19" providerId="LiveId" clId="{54CA1F60-0934-4774-BDB0-D2850E9E0A9E}" dt="2021-11-16T17:40:53.102" v="1887" actId="26606"/>
          <ac:spMkLst>
            <pc:docMk/>
            <pc:sldMk cId="4263945493" sldId="257"/>
            <ac:spMk id="113" creationId="{C5FFF17D-767C-40E7-8C89-962F1F54BCD0}"/>
          </ac:spMkLst>
        </pc:spChg>
        <pc:spChg chg="add del">
          <ac:chgData name="Paula Canning" userId="df78d830ef40bf19" providerId="LiveId" clId="{54CA1F60-0934-4774-BDB0-D2850E9E0A9E}" dt="2021-11-16T17:40:53.102" v="1887" actId="26606"/>
          <ac:spMkLst>
            <pc:docMk/>
            <pc:sldMk cId="4263945493" sldId="257"/>
            <ac:spMk id="115" creationId="{E69F39E1-619D-4D9E-8823-8BD8CC3206B6}"/>
          </ac:spMkLst>
        </pc:spChg>
        <pc:spChg chg="add del">
          <ac:chgData name="Paula Canning" userId="df78d830ef40bf19" providerId="LiveId" clId="{54CA1F60-0934-4774-BDB0-D2850E9E0A9E}" dt="2021-11-16T17:40:53.102" v="1887" actId="26606"/>
          <ac:spMkLst>
            <pc:docMk/>
            <pc:sldMk cId="4263945493" sldId="257"/>
            <ac:spMk id="117" creationId="{C8C53F47-DF50-454F-A5A6-6B969748D972}"/>
          </ac:spMkLst>
        </pc:spChg>
        <pc:spChg chg="add del">
          <ac:chgData name="Paula Canning" userId="df78d830ef40bf19" providerId="LiveId" clId="{54CA1F60-0934-4774-BDB0-D2850E9E0A9E}" dt="2021-11-17T10:58:20.979" v="3483"/>
          <ac:spMkLst>
            <pc:docMk/>
            <pc:sldMk cId="4263945493" sldId="257"/>
            <ac:spMk id="121" creationId="{23522FE7-5A29-4EF6-B1EF-2CA55748A772}"/>
          </ac:spMkLst>
        </pc:spChg>
        <pc:spChg chg="add del">
          <ac:chgData name="Paula Canning" userId="df78d830ef40bf19" providerId="LiveId" clId="{54CA1F60-0934-4774-BDB0-D2850E9E0A9E}" dt="2021-11-17T10:58:20.979" v="3483"/>
          <ac:spMkLst>
            <pc:docMk/>
            <pc:sldMk cId="4263945493" sldId="257"/>
            <ac:spMk id="125" creationId="{29C51009-A09A-4689-8E6C-F8FC99E6A840}"/>
          </ac:spMkLst>
        </pc:spChg>
        <pc:grpChg chg="add del">
          <ac:chgData name="Paula Canning" userId="df78d830ef40bf19" providerId="LiveId" clId="{54CA1F60-0934-4774-BDB0-D2850E9E0A9E}" dt="2021-11-16T17:38:25.268" v="1852" actId="26606"/>
          <ac:grpSpMkLst>
            <pc:docMk/>
            <pc:sldMk cId="4263945493" sldId="257"/>
            <ac:grpSpMk id="18" creationId="{357CA18A-A333-4DCB-842B-76827D2ECB24}"/>
          </ac:grpSpMkLst>
        </pc:grpChg>
        <pc:grpChg chg="add del">
          <ac:chgData name="Paula Canning" userId="df78d830ef40bf19" providerId="LiveId" clId="{54CA1F60-0934-4774-BDB0-D2850E9E0A9E}" dt="2021-11-16T17:10:58.812" v="1819"/>
          <ac:grpSpMkLst>
            <pc:docMk/>
            <pc:sldMk cId="4263945493" sldId="257"/>
            <ac:grpSpMk id="21" creationId="{357CA18A-A333-4DCB-842B-76827D2ECB24}"/>
          </ac:grpSpMkLst>
        </pc:grpChg>
        <pc:grpChg chg="add del">
          <ac:chgData name="Paula Canning" userId="df78d830ef40bf19" providerId="LiveId" clId="{54CA1F60-0934-4774-BDB0-D2850E9E0A9E}" dt="2021-11-16T17:40:31.820" v="1882" actId="26606"/>
          <ac:grpSpMkLst>
            <pc:docMk/>
            <pc:sldMk cId="4263945493" sldId="257"/>
            <ac:grpSpMk id="78" creationId="{357CA18A-A333-4DCB-842B-76827D2ECB24}"/>
          </ac:grpSpMkLst>
        </pc:grpChg>
        <pc:picChg chg="add del">
          <ac:chgData name="Paula Canning" userId="df78d830ef40bf19" providerId="LiveId" clId="{54CA1F60-0934-4774-BDB0-D2850E9E0A9E}" dt="2021-11-16T17:38:25.268" v="1852" actId="26606"/>
          <ac:picMkLst>
            <pc:docMk/>
            <pc:sldMk cId="4263945493" sldId="257"/>
            <ac:picMk id="8" creationId="{C2192E09-EBC7-416C-B887-DFF915D7F43D}"/>
          </ac:picMkLst>
        </pc:picChg>
        <pc:picChg chg="add del">
          <ac:chgData name="Paula Canning" userId="df78d830ef40bf19" providerId="LiveId" clId="{54CA1F60-0934-4774-BDB0-D2850E9E0A9E}" dt="2021-11-16T17:10:58.812" v="1819"/>
          <ac:picMkLst>
            <pc:docMk/>
            <pc:sldMk cId="4263945493" sldId="257"/>
            <ac:picMk id="11" creationId="{C2192E09-EBC7-416C-B887-DFF915D7F43D}"/>
          </ac:picMkLst>
        </pc:picChg>
        <pc:picChg chg="add del">
          <ac:chgData name="Paula Canning" userId="df78d830ef40bf19" providerId="LiveId" clId="{54CA1F60-0934-4774-BDB0-D2850E9E0A9E}" dt="2021-11-16T17:38:25.268" v="1852" actId="26606"/>
          <ac:picMkLst>
            <pc:docMk/>
            <pc:sldMk cId="4263945493" sldId="257"/>
            <ac:picMk id="24" creationId="{025CEF6D-5E98-4B5C-A10F-7459C1EEF10E}"/>
          </ac:picMkLst>
        </pc:picChg>
        <pc:picChg chg="add del">
          <ac:chgData name="Paula Canning" userId="df78d830ef40bf19" providerId="LiveId" clId="{54CA1F60-0934-4774-BDB0-D2850E9E0A9E}" dt="2021-11-16T17:10:58.812" v="1819"/>
          <ac:picMkLst>
            <pc:docMk/>
            <pc:sldMk cId="4263945493" sldId="257"/>
            <ac:picMk id="27" creationId="{025CEF6D-5E98-4B5C-A10F-7459C1EEF10E}"/>
          </ac:picMkLst>
        </pc:picChg>
        <pc:picChg chg="add del">
          <ac:chgData name="Paula Canning" userId="df78d830ef40bf19" providerId="LiveId" clId="{54CA1F60-0934-4774-BDB0-D2850E9E0A9E}" dt="2021-11-16T17:38:33.476" v="1855" actId="26606"/>
          <ac:picMkLst>
            <pc:docMk/>
            <pc:sldMk cId="4263945493" sldId="257"/>
            <ac:picMk id="30" creationId="{C2192E09-EBC7-416C-B887-DFF915D7F43D}"/>
          </ac:picMkLst>
        </pc:picChg>
        <pc:picChg chg="add del">
          <ac:chgData name="Paula Canning" userId="df78d830ef40bf19" providerId="LiveId" clId="{54CA1F60-0934-4774-BDB0-D2850E9E0A9E}" dt="2021-11-16T17:38:33.476" v="1855" actId="26606"/>
          <ac:picMkLst>
            <pc:docMk/>
            <pc:sldMk cId="4263945493" sldId="257"/>
            <ac:picMk id="38" creationId="{6A26901A-BC62-4A3A-A07A-65E1F3DDDEC6}"/>
          </ac:picMkLst>
        </pc:picChg>
        <pc:picChg chg="add del">
          <ac:chgData name="Paula Canning" userId="df78d830ef40bf19" providerId="LiveId" clId="{54CA1F60-0934-4774-BDB0-D2850E9E0A9E}" dt="2021-11-16T17:40:31.866" v="1883" actId="26606"/>
          <ac:picMkLst>
            <pc:docMk/>
            <pc:sldMk cId="4263945493" sldId="257"/>
            <ac:picMk id="45" creationId="{C2192E09-EBC7-416C-B887-DFF915D7F43D}"/>
          </ac:picMkLst>
        </pc:picChg>
        <pc:picChg chg="add del">
          <ac:chgData name="Paula Canning" userId="df78d830ef40bf19" providerId="LiveId" clId="{54CA1F60-0934-4774-BDB0-D2850E9E0A9E}" dt="2021-11-16T17:40:31.866" v="1883" actId="26606"/>
          <ac:picMkLst>
            <pc:docMk/>
            <pc:sldMk cId="4263945493" sldId="257"/>
            <ac:picMk id="61" creationId="{6A26901A-BC62-4A3A-A07A-65E1F3DDDEC6}"/>
          </ac:picMkLst>
        </pc:picChg>
        <pc:picChg chg="add del">
          <ac:chgData name="Paula Canning" userId="df78d830ef40bf19" providerId="LiveId" clId="{54CA1F60-0934-4774-BDB0-D2850E9E0A9E}" dt="2021-11-16T17:40:24.320" v="1880" actId="26606"/>
          <ac:picMkLst>
            <pc:docMk/>
            <pc:sldMk cId="4263945493" sldId="257"/>
            <ac:picMk id="68" creationId="{C2192E09-EBC7-416C-B887-DFF915D7F43D}"/>
          </ac:picMkLst>
        </pc:picChg>
        <pc:picChg chg="add del">
          <ac:chgData name="Paula Canning" userId="df78d830ef40bf19" providerId="LiveId" clId="{54CA1F60-0934-4774-BDB0-D2850E9E0A9E}" dt="2021-11-16T17:40:31.820" v="1882" actId="26606"/>
          <ac:picMkLst>
            <pc:docMk/>
            <pc:sldMk cId="4263945493" sldId="257"/>
            <ac:picMk id="83" creationId="{C2192E09-EBC7-416C-B887-DFF915D7F43D}"/>
          </ac:picMkLst>
        </pc:picChg>
        <pc:picChg chg="add del">
          <ac:chgData name="Paula Canning" userId="df78d830ef40bf19" providerId="LiveId" clId="{54CA1F60-0934-4774-BDB0-D2850E9E0A9E}" dt="2021-11-16T17:40:31.820" v="1882" actId="26606"/>
          <ac:picMkLst>
            <pc:docMk/>
            <pc:sldMk cId="4263945493" sldId="257"/>
            <ac:picMk id="84" creationId="{025CEF6D-5E98-4B5C-A10F-7459C1EEF10E}"/>
          </ac:picMkLst>
        </pc:picChg>
        <pc:picChg chg="add del">
          <ac:chgData name="Paula Canning" userId="df78d830ef40bf19" providerId="LiveId" clId="{54CA1F60-0934-4774-BDB0-D2850E9E0A9E}" dt="2021-11-16T17:40:53.149" v="1888" actId="26606"/>
          <ac:picMkLst>
            <pc:docMk/>
            <pc:sldMk cId="4263945493" sldId="257"/>
            <ac:picMk id="92" creationId="{C2192E09-EBC7-416C-B887-DFF915D7F43D}"/>
          </ac:picMkLst>
        </pc:picChg>
        <pc:picChg chg="add del">
          <ac:chgData name="Paula Canning" userId="df78d830ef40bf19" providerId="LiveId" clId="{54CA1F60-0934-4774-BDB0-D2850E9E0A9E}" dt="2021-11-16T17:40:53.102" v="1887" actId="26606"/>
          <ac:picMkLst>
            <pc:docMk/>
            <pc:sldMk cId="4263945493" sldId="257"/>
            <ac:picMk id="103" creationId="{C2192E09-EBC7-416C-B887-DFF915D7F43D}"/>
          </ac:picMkLst>
        </pc:picChg>
        <pc:picChg chg="add del">
          <ac:chgData name="Paula Canning" userId="df78d830ef40bf19" providerId="LiveId" clId="{54CA1F60-0934-4774-BDB0-D2850E9E0A9E}" dt="2021-11-16T17:40:53.102" v="1887" actId="26606"/>
          <ac:picMkLst>
            <pc:docMk/>
            <pc:sldMk cId="4263945493" sldId="257"/>
            <ac:picMk id="119" creationId="{6A26901A-BC62-4A3A-A07A-65E1F3DDDEC6}"/>
          </ac:picMkLst>
        </pc:picChg>
        <pc:picChg chg="add del">
          <ac:chgData name="Paula Canning" userId="df78d830ef40bf19" providerId="LiveId" clId="{54CA1F60-0934-4774-BDB0-D2850E9E0A9E}" dt="2021-11-17T10:58:20.979" v="3483"/>
          <ac:picMkLst>
            <pc:docMk/>
            <pc:sldMk cId="4263945493" sldId="257"/>
            <ac:picMk id="122" creationId="{C2192E09-EBC7-416C-B887-DFF915D7F43D}"/>
          </ac:picMkLst>
        </pc:picChg>
        <pc:inkChg chg="add del">
          <ac:chgData name="Paula Canning" userId="df78d830ef40bf19" providerId="LiveId" clId="{54CA1F60-0934-4774-BDB0-D2850E9E0A9E}" dt="2021-11-16T17:28:20.024" v="1850"/>
          <ac:inkMkLst>
            <pc:docMk/>
            <pc:sldMk cId="4263945493" sldId="257"/>
            <ac:inkMk id="5" creationId="{624F3781-33F3-4E85-A569-531001E7D81B}"/>
          </ac:inkMkLst>
        </pc:inkChg>
        <pc:inkChg chg="add del">
          <ac:chgData name="Paula Canning" userId="df78d830ef40bf19" providerId="LiveId" clId="{54CA1F60-0934-4774-BDB0-D2850E9E0A9E}" dt="2021-11-16T17:28:12.746" v="1849"/>
          <ac:inkMkLst>
            <pc:docMk/>
            <pc:sldMk cId="4263945493" sldId="257"/>
            <ac:inkMk id="6" creationId="{39FE7463-0576-4621-A162-5CF72387ABB5}"/>
          </ac:inkMkLst>
        </pc:inkChg>
        <pc:cxnChg chg="add del">
          <ac:chgData name="Paula Canning" userId="df78d830ef40bf19" providerId="LiveId" clId="{54CA1F60-0934-4774-BDB0-D2850E9E0A9E}" dt="2021-11-16T17:38:25.268" v="1852" actId="26606"/>
          <ac:cxnSpMkLst>
            <pc:docMk/>
            <pc:sldMk cId="4263945493" sldId="257"/>
            <ac:cxnSpMk id="10" creationId="{2924498D-E084-44BE-A196-CFCE35564350}"/>
          </ac:cxnSpMkLst>
        </pc:cxnChg>
        <pc:cxnChg chg="add del">
          <ac:chgData name="Paula Canning" userId="df78d830ef40bf19" providerId="LiveId" clId="{54CA1F60-0934-4774-BDB0-D2850E9E0A9E}" dt="2021-11-16T17:38:25.268" v="1852" actId="26606"/>
          <ac:cxnSpMkLst>
            <pc:docMk/>
            <pc:sldMk cId="4263945493" sldId="257"/>
            <ac:cxnSpMk id="12" creationId="{14C12901-9FCC-461E-A64A-89B4791235E9}"/>
          </ac:cxnSpMkLst>
        </pc:cxnChg>
        <pc:cxnChg chg="add del">
          <ac:chgData name="Paula Canning" userId="df78d830ef40bf19" providerId="LiveId" clId="{54CA1F60-0934-4774-BDB0-D2850E9E0A9E}" dt="2021-11-16T17:10:58.812" v="1819"/>
          <ac:cxnSpMkLst>
            <pc:docMk/>
            <pc:sldMk cId="4263945493" sldId="257"/>
            <ac:cxnSpMk id="13" creationId="{2924498D-E084-44BE-A196-CFCE35564350}"/>
          </ac:cxnSpMkLst>
        </pc:cxnChg>
        <pc:cxnChg chg="add del">
          <ac:chgData name="Paula Canning" userId="df78d830ef40bf19" providerId="LiveId" clId="{54CA1F60-0934-4774-BDB0-D2850E9E0A9E}" dt="2021-11-16T17:10:58.812" v="1819"/>
          <ac:cxnSpMkLst>
            <pc:docMk/>
            <pc:sldMk cId="4263945493" sldId="257"/>
            <ac:cxnSpMk id="15" creationId="{14C12901-9FCC-461E-A64A-89B4791235E9}"/>
          </ac:cxnSpMkLst>
        </pc:cxnChg>
        <pc:cxnChg chg="add del">
          <ac:chgData name="Paula Canning" userId="df78d830ef40bf19" providerId="LiveId" clId="{54CA1F60-0934-4774-BDB0-D2850E9E0A9E}" dt="2021-11-16T17:38:25.268" v="1852" actId="26606"/>
          <ac:cxnSpMkLst>
            <pc:docMk/>
            <pc:sldMk cId="4263945493" sldId="257"/>
            <ac:cxnSpMk id="26" creationId="{05C73161-1E4E-4E6A-91B2-E885CF8FFBA6}"/>
          </ac:cxnSpMkLst>
        </pc:cxnChg>
        <pc:cxnChg chg="add del">
          <ac:chgData name="Paula Canning" userId="df78d830ef40bf19" providerId="LiveId" clId="{54CA1F60-0934-4774-BDB0-D2850E9E0A9E}" dt="2021-11-16T17:10:58.812" v="1819"/>
          <ac:cxnSpMkLst>
            <pc:docMk/>
            <pc:sldMk cId="4263945493" sldId="257"/>
            <ac:cxnSpMk id="29" creationId="{05C73161-1E4E-4E6A-91B2-E885CF8FFBA6}"/>
          </ac:cxnSpMkLst>
        </pc:cxnChg>
        <pc:cxnChg chg="add del">
          <ac:chgData name="Paula Canning" userId="df78d830ef40bf19" providerId="LiveId" clId="{54CA1F60-0934-4774-BDB0-D2850E9E0A9E}" dt="2021-11-16T17:38:33.476" v="1855" actId="26606"/>
          <ac:cxnSpMkLst>
            <pc:docMk/>
            <pc:sldMk cId="4263945493" sldId="257"/>
            <ac:cxnSpMk id="31" creationId="{2924498D-E084-44BE-A196-CFCE35564350}"/>
          </ac:cxnSpMkLst>
        </pc:cxnChg>
        <pc:cxnChg chg="add del">
          <ac:chgData name="Paula Canning" userId="df78d830ef40bf19" providerId="LiveId" clId="{54CA1F60-0934-4774-BDB0-D2850E9E0A9E}" dt="2021-11-16T17:38:33.476" v="1855" actId="26606"/>
          <ac:cxnSpMkLst>
            <pc:docMk/>
            <pc:sldMk cId="4263945493" sldId="257"/>
            <ac:cxnSpMk id="32" creationId="{14C12901-9FCC-461E-A64A-89B4791235E9}"/>
          </ac:cxnSpMkLst>
        </pc:cxnChg>
        <pc:cxnChg chg="add del">
          <ac:chgData name="Paula Canning" userId="df78d830ef40bf19" providerId="LiveId" clId="{54CA1F60-0934-4774-BDB0-D2850E9E0A9E}" dt="2021-11-16T17:40:31.866" v="1883" actId="26606"/>
          <ac:cxnSpMkLst>
            <pc:docMk/>
            <pc:sldMk cId="4263945493" sldId="257"/>
            <ac:cxnSpMk id="47" creationId="{2924498D-E084-44BE-A196-CFCE35564350}"/>
          </ac:cxnSpMkLst>
        </pc:cxnChg>
        <pc:cxnChg chg="add del">
          <ac:chgData name="Paula Canning" userId="df78d830ef40bf19" providerId="LiveId" clId="{54CA1F60-0934-4774-BDB0-D2850E9E0A9E}" dt="2021-11-16T17:40:31.866" v="1883" actId="26606"/>
          <ac:cxnSpMkLst>
            <pc:docMk/>
            <pc:sldMk cId="4263945493" sldId="257"/>
            <ac:cxnSpMk id="49" creationId="{14C12901-9FCC-461E-A64A-89B4791235E9}"/>
          </ac:cxnSpMkLst>
        </pc:cxnChg>
        <pc:cxnChg chg="add del">
          <ac:chgData name="Paula Canning" userId="df78d830ef40bf19" providerId="LiveId" clId="{54CA1F60-0934-4774-BDB0-D2850E9E0A9E}" dt="2021-11-16T17:40:24.320" v="1880" actId="26606"/>
          <ac:cxnSpMkLst>
            <pc:docMk/>
            <pc:sldMk cId="4263945493" sldId="257"/>
            <ac:cxnSpMk id="70" creationId="{2924498D-E084-44BE-A196-CFCE35564350}"/>
          </ac:cxnSpMkLst>
        </pc:cxnChg>
        <pc:cxnChg chg="add del">
          <ac:chgData name="Paula Canning" userId="df78d830ef40bf19" providerId="LiveId" clId="{54CA1F60-0934-4774-BDB0-D2850E9E0A9E}" dt="2021-11-16T17:40:24.320" v="1880" actId="26606"/>
          <ac:cxnSpMkLst>
            <pc:docMk/>
            <pc:sldMk cId="4263945493" sldId="257"/>
            <ac:cxnSpMk id="72" creationId="{14C12901-9FCC-461E-A64A-89B4791235E9}"/>
          </ac:cxnSpMkLst>
        </pc:cxnChg>
        <pc:cxnChg chg="add del">
          <ac:chgData name="Paula Canning" userId="df78d830ef40bf19" providerId="LiveId" clId="{54CA1F60-0934-4774-BDB0-D2850E9E0A9E}" dt="2021-11-16T17:40:24.320" v="1880" actId="26606"/>
          <ac:cxnSpMkLst>
            <pc:docMk/>
            <pc:sldMk cId="4263945493" sldId="257"/>
            <ac:cxnSpMk id="76" creationId="{9EC65442-F244-409C-BF44-C5D6472E810A}"/>
          </ac:cxnSpMkLst>
        </pc:cxnChg>
        <pc:cxnChg chg="add del">
          <ac:chgData name="Paula Canning" userId="df78d830ef40bf19" providerId="LiveId" clId="{54CA1F60-0934-4774-BDB0-D2850E9E0A9E}" dt="2021-11-16T17:40:31.820" v="1882" actId="26606"/>
          <ac:cxnSpMkLst>
            <pc:docMk/>
            <pc:sldMk cId="4263945493" sldId="257"/>
            <ac:cxnSpMk id="85" creationId="{2924498D-E084-44BE-A196-CFCE35564350}"/>
          </ac:cxnSpMkLst>
        </pc:cxnChg>
        <pc:cxnChg chg="add del">
          <ac:chgData name="Paula Canning" userId="df78d830ef40bf19" providerId="LiveId" clId="{54CA1F60-0934-4774-BDB0-D2850E9E0A9E}" dt="2021-11-16T17:40:31.820" v="1882" actId="26606"/>
          <ac:cxnSpMkLst>
            <pc:docMk/>
            <pc:sldMk cId="4263945493" sldId="257"/>
            <ac:cxnSpMk id="86" creationId="{05C73161-1E4E-4E6A-91B2-E885CF8FFBA6}"/>
          </ac:cxnSpMkLst>
        </pc:cxnChg>
        <pc:cxnChg chg="add del">
          <ac:chgData name="Paula Canning" userId="df78d830ef40bf19" providerId="LiveId" clId="{54CA1F60-0934-4774-BDB0-D2850E9E0A9E}" dt="2021-11-16T17:40:31.820" v="1882" actId="26606"/>
          <ac:cxnSpMkLst>
            <pc:docMk/>
            <pc:sldMk cId="4263945493" sldId="257"/>
            <ac:cxnSpMk id="87" creationId="{14C12901-9FCC-461E-A64A-89B4791235E9}"/>
          </ac:cxnSpMkLst>
        </pc:cxnChg>
        <pc:cxnChg chg="add del">
          <ac:chgData name="Paula Canning" userId="df78d830ef40bf19" providerId="LiveId" clId="{54CA1F60-0934-4774-BDB0-D2850E9E0A9E}" dt="2021-11-16T17:40:53.149" v="1888" actId="26606"/>
          <ac:cxnSpMkLst>
            <pc:docMk/>
            <pc:sldMk cId="4263945493" sldId="257"/>
            <ac:cxnSpMk id="93" creationId="{2924498D-E084-44BE-A196-CFCE35564350}"/>
          </ac:cxnSpMkLst>
        </pc:cxnChg>
        <pc:cxnChg chg="add del">
          <ac:chgData name="Paula Canning" userId="df78d830ef40bf19" providerId="LiveId" clId="{54CA1F60-0934-4774-BDB0-D2850E9E0A9E}" dt="2021-11-16T17:40:53.149" v="1888" actId="26606"/>
          <ac:cxnSpMkLst>
            <pc:docMk/>
            <pc:sldMk cId="4263945493" sldId="257"/>
            <ac:cxnSpMk id="94" creationId="{14C12901-9FCC-461E-A64A-89B4791235E9}"/>
          </ac:cxnSpMkLst>
        </pc:cxnChg>
        <pc:cxnChg chg="add del">
          <ac:chgData name="Paula Canning" userId="df78d830ef40bf19" providerId="LiveId" clId="{54CA1F60-0934-4774-BDB0-D2850E9E0A9E}" dt="2021-11-16T17:40:53.149" v="1888" actId="26606"/>
          <ac:cxnSpMkLst>
            <pc:docMk/>
            <pc:sldMk cId="4263945493" sldId="257"/>
            <ac:cxnSpMk id="96" creationId="{9EC65442-F244-409C-BF44-C5D6472E810A}"/>
          </ac:cxnSpMkLst>
        </pc:cxnChg>
        <pc:cxnChg chg="add del">
          <ac:chgData name="Paula Canning" userId="df78d830ef40bf19" providerId="LiveId" clId="{54CA1F60-0934-4774-BDB0-D2850E9E0A9E}" dt="2021-11-16T17:40:53.102" v="1887" actId="26606"/>
          <ac:cxnSpMkLst>
            <pc:docMk/>
            <pc:sldMk cId="4263945493" sldId="257"/>
            <ac:cxnSpMk id="105" creationId="{2924498D-E084-44BE-A196-CFCE35564350}"/>
          </ac:cxnSpMkLst>
        </pc:cxnChg>
        <pc:cxnChg chg="add del">
          <ac:chgData name="Paula Canning" userId="df78d830ef40bf19" providerId="LiveId" clId="{54CA1F60-0934-4774-BDB0-D2850E9E0A9E}" dt="2021-11-16T17:40:53.102" v="1887" actId="26606"/>
          <ac:cxnSpMkLst>
            <pc:docMk/>
            <pc:sldMk cId="4263945493" sldId="257"/>
            <ac:cxnSpMk id="107" creationId="{14C12901-9FCC-461E-A64A-89B4791235E9}"/>
          </ac:cxnSpMkLst>
        </pc:cxnChg>
        <pc:cxnChg chg="add del">
          <ac:chgData name="Paula Canning" userId="df78d830ef40bf19" providerId="LiveId" clId="{54CA1F60-0934-4774-BDB0-D2850E9E0A9E}" dt="2021-11-17T10:58:20.979" v="3483"/>
          <ac:cxnSpMkLst>
            <pc:docMk/>
            <pc:sldMk cId="4263945493" sldId="257"/>
            <ac:cxnSpMk id="123" creationId="{2924498D-E084-44BE-A196-CFCE35564350}"/>
          </ac:cxnSpMkLst>
        </pc:cxnChg>
        <pc:cxnChg chg="add del">
          <ac:chgData name="Paula Canning" userId="df78d830ef40bf19" providerId="LiveId" clId="{54CA1F60-0934-4774-BDB0-D2850E9E0A9E}" dt="2021-11-17T10:58:20.979" v="3483"/>
          <ac:cxnSpMkLst>
            <pc:docMk/>
            <pc:sldMk cId="4263945493" sldId="257"/>
            <ac:cxnSpMk id="124" creationId="{14C12901-9FCC-461E-A64A-89B4791235E9}"/>
          </ac:cxnSpMkLst>
        </pc:cxnChg>
        <pc:cxnChg chg="add del">
          <ac:chgData name="Paula Canning" userId="df78d830ef40bf19" providerId="LiveId" clId="{54CA1F60-0934-4774-BDB0-D2850E9E0A9E}" dt="2021-11-17T10:58:20.979" v="3483"/>
          <ac:cxnSpMkLst>
            <pc:docMk/>
            <pc:sldMk cId="4263945493" sldId="257"/>
            <ac:cxnSpMk id="126" creationId="{9EC65442-F244-409C-BF44-C5D6472E810A}"/>
          </ac:cxnSpMkLst>
        </pc:cxnChg>
      </pc:sldChg>
      <pc:sldChg chg="addSp delSp modSp new mod ord setBg delDesignElem">
        <pc:chgData name="Paula Canning" userId="df78d830ef40bf19" providerId="LiveId" clId="{54CA1F60-0934-4774-BDB0-D2850E9E0A9E}" dt="2021-11-16T17:14:40.034" v="1826"/>
        <pc:sldMkLst>
          <pc:docMk/>
          <pc:sldMk cId="45893146" sldId="258"/>
        </pc:sldMkLst>
        <pc:spChg chg="add mod">
          <ac:chgData name="Paula Canning" userId="df78d830ef40bf19" providerId="LiveId" clId="{54CA1F60-0934-4774-BDB0-D2850E9E0A9E}" dt="2021-11-16T11:28:57.512" v="625" actId="1076"/>
          <ac:spMkLst>
            <pc:docMk/>
            <pc:sldMk cId="45893146" sldId="258"/>
            <ac:spMk id="2" creationId="{D0A5D7F0-5195-4AA6-A8DA-B8012AE68426}"/>
          </ac:spMkLst>
        </pc:spChg>
        <pc:spChg chg="add del">
          <ac:chgData name="Paula Canning" userId="df78d830ef40bf19" providerId="LiveId" clId="{54CA1F60-0934-4774-BDB0-D2850E9E0A9E}" dt="2021-11-16T17:10:58.812" v="1819"/>
          <ac:spMkLst>
            <pc:docMk/>
            <pc:sldMk cId="45893146" sldId="258"/>
            <ac:spMk id="7" creationId="{23522FE7-5A29-4EF6-B1EF-2CA55748A772}"/>
          </ac:spMkLst>
        </pc:spChg>
        <pc:spChg chg="add del">
          <ac:chgData name="Paula Canning" userId="df78d830ef40bf19" providerId="LiveId" clId="{54CA1F60-0934-4774-BDB0-D2850E9E0A9E}" dt="2021-11-16T17:10:58.812" v="1819"/>
          <ac:spMkLst>
            <pc:docMk/>
            <pc:sldMk cId="45893146" sldId="258"/>
            <ac:spMk id="15" creationId="{FD6EDB49-211E-499D-9A08-6C5FF3D060F7}"/>
          </ac:spMkLst>
        </pc:spChg>
        <pc:spChg chg="add del">
          <ac:chgData name="Paula Canning" userId="df78d830ef40bf19" providerId="LiveId" clId="{54CA1F60-0934-4774-BDB0-D2850E9E0A9E}" dt="2021-11-16T17:10:58.812" v="1819"/>
          <ac:spMkLst>
            <pc:docMk/>
            <pc:sldMk cId="45893146" sldId="258"/>
            <ac:spMk id="17" creationId="{38F9F37E-D3CF-4F3D-96C2-25307819DF2D}"/>
          </ac:spMkLst>
        </pc:spChg>
        <pc:spChg chg="add del">
          <ac:chgData name="Paula Canning" userId="df78d830ef40bf19" providerId="LiveId" clId="{54CA1F60-0934-4774-BDB0-D2850E9E0A9E}" dt="2021-11-16T17:10:58.812" v="1819"/>
          <ac:spMkLst>
            <pc:docMk/>
            <pc:sldMk cId="45893146" sldId="258"/>
            <ac:spMk id="19" creationId="{C5FFF17D-767C-40E7-8C89-962F1F54BCD0}"/>
          </ac:spMkLst>
        </pc:spChg>
        <pc:spChg chg="add del">
          <ac:chgData name="Paula Canning" userId="df78d830ef40bf19" providerId="LiveId" clId="{54CA1F60-0934-4774-BDB0-D2850E9E0A9E}" dt="2021-11-16T17:10:58.812" v="1819"/>
          <ac:spMkLst>
            <pc:docMk/>
            <pc:sldMk cId="45893146" sldId="258"/>
            <ac:spMk id="21" creationId="{E69F39E1-619D-4D9E-8823-8BD8CC3206B6}"/>
          </ac:spMkLst>
        </pc:spChg>
        <pc:spChg chg="add del">
          <ac:chgData name="Paula Canning" userId="df78d830ef40bf19" providerId="LiveId" clId="{54CA1F60-0934-4774-BDB0-D2850E9E0A9E}" dt="2021-11-16T17:10:58.812" v="1819"/>
          <ac:spMkLst>
            <pc:docMk/>
            <pc:sldMk cId="45893146" sldId="258"/>
            <ac:spMk id="23" creationId="{C8C53F47-DF50-454F-A5A6-6B969748D972}"/>
          </ac:spMkLst>
        </pc:spChg>
        <pc:picChg chg="add del">
          <ac:chgData name="Paula Canning" userId="df78d830ef40bf19" providerId="LiveId" clId="{54CA1F60-0934-4774-BDB0-D2850E9E0A9E}" dt="2021-11-16T17:10:58.812" v="1819"/>
          <ac:picMkLst>
            <pc:docMk/>
            <pc:sldMk cId="45893146" sldId="258"/>
            <ac:picMk id="9" creationId="{C2192E09-EBC7-416C-B887-DFF915D7F43D}"/>
          </ac:picMkLst>
        </pc:picChg>
        <pc:picChg chg="add del">
          <ac:chgData name="Paula Canning" userId="df78d830ef40bf19" providerId="LiveId" clId="{54CA1F60-0934-4774-BDB0-D2850E9E0A9E}" dt="2021-11-16T17:10:58.812" v="1819"/>
          <ac:picMkLst>
            <pc:docMk/>
            <pc:sldMk cId="45893146" sldId="258"/>
            <ac:picMk id="25" creationId="{6A26901A-BC62-4A3A-A07A-65E1F3DDDEC6}"/>
          </ac:picMkLst>
        </pc:picChg>
        <pc:cxnChg chg="add del">
          <ac:chgData name="Paula Canning" userId="df78d830ef40bf19" providerId="LiveId" clId="{54CA1F60-0934-4774-BDB0-D2850E9E0A9E}" dt="2021-11-16T17:10:58.812" v="1819"/>
          <ac:cxnSpMkLst>
            <pc:docMk/>
            <pc:sldMk cId="45893146" sldId="258"/>
            <ac:cxnSpMk id="11" creationId="{2924498D-E084-44BE-A196-CFCE35564350}"/>
          </ac:cxnSpMkLst>
        </pc:cxnChg>
        <pc:cxnChg chg="add del">
          <ac:chgData name="Paula Canning" userId="df78d830ef40bf19" providerId="LiveId" clId="{54CA1F60-0934-4774-BDB0-D2850E9E0A9E}" dt="2021-11-16T17:10:58.812" v="1819"/>
          <ac:cxnSpMkLst>
            <pc:docMk/>
            <pc:sldMk cId="45893146" sldId="258"/>
            <ac:cxnSpMk id="13" creationId="{14C12901-9FCC-461E-A64A-89B4791235E9}"/>
          </ac:cxnSpMkLst>
        </pc:cxnChg>
      </pc:sldChg>
      <pc:sldChg chg="addSp delSp modSp new mod setBg delDesignElem">
        <pc:chgData name="Paula Canning" userId="df78d830ef40bf19" providerId="LiveId" clId="{54CA1F60-0934-4774-BDB0-D2850E9E0A9E}" dt="2021-11-17T11:29:13.316" v="3662"/>
        <pc:sldMkLst>
          <pc:docMk/>
          <pc:sldMk cId="41273975" sldId="259"/>
        </pc:sldMkLst>
        <pc:spChg chg="add mod ord">
          <ac:chgData name="Paula Canning" userId="df78d830ef40bf19" providerId="LiveId" clId="{54CA1F60-0934-4774-BDB0-D2850E9E0A9E}" dt="2021-11-17T11:22:24.275" v="3635" actId="26606"/>
          <ac:spMkLst>
            <pc:docMk/>
            <pc:sldMk cId="41273975" sldId="259"/>
            <ac:spMk id="2" creationId="{BDA1D588-637B-4489-97DD-14BBA639FC6A}"/>
          </ac:spMkLst>
        </pc:spChg>
        <pc:spChg chg="add del">
          <ac:chgData name="Paula Canning" userId="df78d830ef40bf19" providerId="LiveId" clId="{54CA1F60-0934-4774-BDB0-D2850E9E0A9E}" dt="2021-11-16T11:42:18.006" v="738" actId="26606"/>
          <ac:spMkLst>
            <pc:docMk/>
            <pc:sldMk cId="41273975" sldId="259"/>
            <ac:spMk id="71" creationId="{07DE5115-89C8-4B9C-B0E8-78A15C20CC50}"/>
          </ac:spMkLst>
        </pc:spChg>
        <pc:spChg chg="add del">
          <ac:chgData name="Paula Canning" userId="df78d830ef40bf19" providerId="LiveId" clId="{54CA1F60-0934-4774-BDB0-D2850E9E0A9E}" dt="2021-11-16T11:42:18.006" v="738" actId="26606"/>
          <ac:spMkLst>
            <pc:docMk/>
            <pc:sldMk cId="41273975" sldId="259"/>
            <ac:spMk id="73" creationId="{4A6402E2-72CC-4683-9B83-11265402E5CE}"/>
          </ac:spMkLst>
        </pc:spChg>
        <pc:spChg chg="add del">
          <ac:chgData name="Paula Canning" userId="df78d830ef40bf19" providerId="LiveId" clId="{54CA1F60-0934-4774-BDB0-D2850E9E0A9E}" dt="2021-11-17T11:29:13.316" v="3662"/>
          <ac:spMkLst>
            <pc:docMk/>
            <pc:sldMk cId="41273975" sldId="259"/>
            <ac:spMk id="79" creationId="{5BB14454-D00C-4958-BB39-F5F9F3ACD499}"/>
          </ac:spMkLst>
        </pc:spChg>
        <pc:spChg chg="add del">
          <ac:chgData name="Paula Canning" userId="df78d830ef40bf19" providerId="LiveId" clId="{54CA1F60-0934-4774-BDB0-D2850E9E0A9E}" dt="2021-11-17T11:29:13.316" v="3662"/>
          <ac:spMkLst>
            <pc:docMk/>
            <pc:sldMk cId="41273975" sldId="259"/>
            <ac:spMk id="83" creationId="{A1084370-0E70-4003-9787-3490FCC20E13}"/>
          </ac:spMkLst>
        </pc:spChg>
        <pc:spChg chg="add del">
          <ac:chgData name="Paula Canning" userId="df78d830ef40bf19" providerId="LiveId" clId="{54CA1F60-0934-4774-BDB0-D2850E9E0A9E}" dt="2021-11-16T16:48:09.758" v="812" actId="26606"/>
          <ac:spMkLst>
            <pc:docMk/>
            <pc:sldMk cId="41273975" sldId="259"/>
            <ac:spMk id="94" creationId="{1CE580D1-F917-4567-AFB4-99AA9B52ADF0}"/>
          </ac:spMkLst>
        </pc:spChg>
        <pc:spChg chg="add del">
          <ac:chgData name="Paula Canning" userId="df78d830ef40bf19" providerId="LiveId" clId="{54CA1F60-0934-4774-BDB0-D2850E9E0A9E}" dt="2021-11-16T16:48:09.758" v="812" actId="26606"/>
          <ac:spMkLst>
            <pc:docMk/>
            <pc:sldMk cId="41273975" sldId="259"/>
            <ac:spMk id="102" creationId="{5BB14454-D00C-4958-BB39-F5F9F3ACD499}"/>
          </ac:spMkLst>
        </pc:spChg>
        <pc:spChg chg="add del">
          <ac:chgData name="Paula Canning" userId="df78d830ef40bf19" providerId="LiveId" clId="{54CA1F60-0934-4774-BDB0-D2850E9E0A9E}" dt="2021-11-16T16:48:09.758" v="812" actId="26606"/>
          <ac:spMkLst>
            <pc:docMk/>
            <pc:sldMk cId="41273975" sldId="259"/>
            <ac:spMk id="106" creationId="{A1084370-0E70-4003-9787-3490FCC20E13}"/>
          </ac:spMkLst>
        </pc:spChg>
        <pc:spChg chg="add del">
          <ac:chgData name="Paula Canning" userId="df78d830ef40bf19" providerId="LiveId" clId="{54CA1F60-0934-4774-BDB0-D2850E9E0A9E}" dt="2021-11-16T11:42:41.552" v="744" actId="26606"/>
          <ac:spMkLst>
            <pc:docMk/>
            <pc:sldMk cId="41273975" sldId="259"/>
            <ac:spMk id="135" creationId="{1CE580D1-F917-4567-AFB4-99AA9B52ADF0}"/>
          </ac:spMkLst>
        </pc:spChg>
        <pc:spChg chg="add del">
          <ac:chgData name="Paula Canning" userId="df78d830ef40bf19" providerId="LiveId" clId="{54CA1F60-0934-4774-BDB0-D2850E9E0A9E}" dt="2021-11-16T11:42:41.552" v="744" actId="26606"/>
          <ac:spMkLst>
            <pc:docMk/>
            <pc:sldMk cId="41273975" sldId="259"/>
            <ac:spMk id="143" creationId="{5BB14454-D00C-4958-BB39-F5F9F3ACD499}"/>
          </ac:spMkLst>
        </pc:spChg>
        <pc:spChg chg="add del">
          <ac:chgData name="Paula Canning" userId="df78d830ef40bf19" providerId="LiveId" clId="{54CA1F60-0934-4774-BDB0-D2850E9E0A9E}" dt="2021-11-16T11:42:41.552" v="744" actId="26606"/>
          <ac:spMkLst>
            <pc:docMk/>
            <pc:sldMk cId="41273975" sldId="259"/>
            <ac:spMk id="147" creationId="{A1084370-0E70-4003-9787-3490FCC20E13}"/>
          </ac:spMkLst>
        </pc:spChg>
        <pc:spChg chg="add del">
          <ac:chgData name="Paula Canning" userId="df78d830ef40bf19" providerId="LiveId" clId="{54CA1F60-0934-4774-BDB0-D2850E9E0A9E}" dt="2021-11-16T11:42:35.145" v="741" actId="26606"/>
          <ac:spMkLst>
            <pc:docMk/>
            <pc:sldMk cId="41273975" sldId="259"/>
            <ac:spMk id="192" creationId="{0CABCAE3-64FC-4149-819F-2C1812824154}"/>
          </ac:spMkLst>
        </pc:spChg>
        <pc:spChg chg="add del">
          <ac:chgData name="Paula Canning" userId="df78d830ef40bf19" providerId="LiveId" clId="{54CA1F60-0934-4774-BDB0-D2850E9E0A9E}" dt="2021-11-16T11:42:35.145" v="741" actId="26606"/>
          <ac:spMkLst>
            <pc:docMk/>
            <pc:sldMk cId="41273975" sldId="259"/>
            <ac:spMk id="196" creationId="{35C3D674-3D59-4E93-80CA-0C0A9095E816}"/>
          </ac:spMkLst>
        </pc:spChg>
        <pc:spChg chg="add del">
          <ac:chgData name="Paula Canning" userId="df78d830ef40bf19" providerId="LiveId" clId="{54CA1F60-0934-4774-BDB0-D2850E9E0A9E}" dt="2021-11-16T11:42:35.145" v="741" actId="26606"/>
          <ac:spMkLst>
            <pc:docMk/>
            <pc:sldMk cId="41273975" sldId="259"/>
            <ac:spMk id="198" creationId="{EF2A81E1-BCBE-426B-8C09-33274E69409D}"/>
          </ac:spMkLst>
        </pc:spChg>
        <pc:spChg chg="add del">
          <ac:chgData name="Paula Canning" userId="df78d830ef40bf19" providerId="LiveId" clId="{54CA1F60-0934-4774-BDB0-D2850E9E0A9E}" dt="2021-11-16T11:42:41.476" v="743" actId="26606"/>
          <ac:spMkLst>
            <pc:docMk/>
            <pc:sldMk cId="41273975" sldId="259"/>
            <ac:spMk id="1028" creationId="{1CE580D1-F917-4567-AFB4-99AA9B52ADF0}"/>
          </ac:spMkLst>
        </pc:spChg>
        <pc:spChg chg="add del">
          <ac:chgData name="Paula Canning" userId="df78d830ef40bf19" providerId="LiveId" clId="{54CA1F60-0934-4774-BDB0-D2850E9E0A9E}" dt="2021-11-16T11:42:41.476" v="743" actId="26606"/>
          <ac:spMkLst>
            <pc:docMk/>
            <pc:sldMk cId="41273975" sldId="259"/>
            <ac:spMk id="1032" creationId="{E8E51B09-2B9E-4D82-A5F8-29F85CBE206E}"/>
          </ac:spMkLst>
        </pc:spChg>
        <pc:spChg chg="add del">
          <ac:chgData name="Paula Canning" userId="df78d830ef40bf19" providerId="LiveId" clId="{54CA1F60-0934-4774-BDB0-D2850E9E0A9E}" dt="2021-11-16T11:42:41.476" v="743" actId="26606"/>
          <ac:spMkLst>
            <pc:docMk/>
            <pc:sldMk cId="41273975" sldId="259"/>
            <ac:spMk id="1033" creationId="{59240118-40F3-4A1C-85DC-4E58525CB6AD}"/>
          </ac:spMkLst>
        </pc:spChg>
        <pc:spChg chg="add del">
          <ac:chgData name="Paula Canning" userId="df78d830ef40bf19" providerId="LiveId" clId="{54CA1F60-0934-4774-BDB0-D2850E9E0A9E}" dt="2021-11-16T17:10:58.812" v="1819"/>
          <ac:spMkLst>
            <pc:docMk/>
            <pc:sldMk cId="41273975" sldId="259"/>
            <ac:spMk id="1035" creationId="{1CE580D1-F917-4567-AFB4-99AA9B52ADF0}"/>
          </ac:spMkLst>
        </pc:spChg>
        <pc:spChg chg="add del">
          <ac:chgData name="Paula Canning" userId="df78d830ef40bf19" providerId="LiveId" clId="{54CA1F60-0934-4774-BDB0-D2850E9E0A9E}" dt="2021-11-16T16:47:56.602" v="810" actId="26606"/>
          <ac:spMkLst>
            <pc:docMk/>
            <pc:sldMk cId="41273975" sldId="259"/>
            <ac:spMk id="1038" creationId="{1CE580D1-F917-4567-AFB4-99AA9B52ADF0}"/>
          </ac:spMkLst>
        </pc:spChg>
        <pc:spChg chg="add del">
          <ac:chgData name="Paula Canning" userId="df78d830ef40bf19" providerId="LiveId" clId="{54CA1F60-0934-4774-BDB0-D2850E9E0A9E}" dt="2021-11-16T16:47:56.602" v="810" actId="26606"/>
          <ac:spMkLst>
            <pc:docMk/>
            <pc:sldMk cId="41273975" sldId="259"/>
            <ac:spMk id="1042" creationId="{021A4066-B261-49FE-952E-A0FE3EE75CD2}"/>
          </ac:spMkLst>
        </pc:spChg>
        <pc:spChg chg="add del">
          <ac:chgData name="Paula Canning" userId="df78d830ef40bf19" providerId="LiveId" clId="{54CA1F60-0934-4774-BDB0-D2850E9E0A9E}" dt="2021-11-16T16:47:56.602" v="810" actId="26606"/>
          <ac:spMkLst>
            <pc:docMk/>
            <pc:sldMk cId="41273975" sldId="259"/>
            <ac:spMk id="1044" creationId="{81958111-BC13-4D45-AB27-0C2C83F9BA64}"/>
          </ac:spMkLst>
        </pc:spChg>
        <pc:spChg chg="add del">
          <ac:chgData name="Paula Canning" userId="df78d830ef40bf19" providerId="LiveId" clId="{54CA1F60-0934-4774-BDB0-D2850E9E0A9E}" dt="2021-11-17T11:29:13.316" v="3662"/>
          <ac:spMkLst>
            <pc:docMk/>
            <pc:sldMk cId="41273975" sldId="259"/>
            <ac:spMk id="1046" creationId="{1CE580D1-F917-4567-AFB4-99AA9B52ADF0}"/>
          </ac:spMkLst>
        </pc:spChg>
        <pc:spChg chg="add del">
          <ac:chgData name="Paula Canning" userId="df78d830ef40bf19" providerId="LiveId" clId="{54CA1F60-0934-4774-BDB0-D2850E9E0A9E}" dt="2021-11-16T17:10:58.812" v="1819"/>
          <ac:spMkLst>
            <pc:docMk/>
            <pc:sldMk cId="41273975" sldId="259"/>
            <ac:spMk id="1051" creationId="{5BB14454-D00C-4958-BB39-F5F9F3ACD499}"/>
          </ac:spMkLst>
        </pc:spChg>
        <pc:spChg chg="add del">
          <ac:chgData name="Paula Canning" userId="df78d830ef40bf19" providerId="LiveId" clId="{54CA1F60-0934-4774-BDB0-D2850E9E0A9E}" dt="2021-11-16T17:10:58.812" v="1819"/>
          <ac:spMkLst>
            <pc:docMk/>
            <pc:sldMk cId="41273975" sldId="259"/>
            <ac:spMk id="1053" creationId="{A1084370-0E70-4003-9787-3490FCC20E13}"/>
          </ac:spMkLst>
        </pc:spChg>
        <pc:grpChg chg="add del">
          <ac:chgData name="Paula Canning" userId="df78d830ef40bf19" providerId="LiveId" clId="{54CA1F60-0934-4774-BDB0-D2850E9E0A9E}" dt="2021-11-17T11:29:13.316" v="3662"/>
          <ac:grpSpMkLst>
            <pc:docMk/>
            <pc:sldMk cId="41273975" sldId="259"/>
            <ac:grpSpMk id="85" creationId="{2B7C66D2-22E8-4E8F-829B-050BFA7C86C5}"/>
          </ac:grpSpMkLst>
        </pc:grpChg>
        <pc:grpChg chg="add del">
          <ac:chgData name="Paula Canning" userId="df78d830ef40bf19" providerId="LiveId" clId="{54CA1F60-0934-4774-BDB0-D2850E9E0A9E}" dt="2021-11-16T16:48:09.758" v="812" actId="26606"/>
          <ac:grpSpMkLst>
            <pc:docMk/>
            <pc:sldMk cId="41273975" sldId="259"/>
            <ac:grpSpMk id="108" creationId="{2B7C66D2-22E8-4E8F-829B-050BFA7C86C5}"/>
          </ac:grpSpMkLst>
        </pc:grpChg>
        <pc:grpChg chg="add del">
          <ac:chgData name="Paula Canning" userId="df78d830ef40bf19" providerId="LiveId" clId="{54CA1F60-0934-4774-BDB0-D2850E9E0A9E}" dt="2021-11-16T11:42:41.552" v="744" actId="26606"/>
          <ac:grpSpMkLst>
            <pc:docMk/>
            <pc:sldMk cId="41273975" sldId="259"/>
            <ac:grpSpMk id="149" creationId="{2B7C66D2-22E8-4E8F-829B-050BFA7C86C5}"/>
          </ac:grpSpMkLst>
        </pc:grpChg>
        <pc:grpChg chg="add del">
          <ac:chgData name="Paula Canning" userId="df78d830ef40bf19" providerId="LiveId" clId="{54CA1F60-0934-4774-BDB0-D2850E9E0A9E}" dt="2021-11-16T11:42:41.476" v="743" actId="26606"/>
          <ac:grpSpMkLst>
            <pc:docMk/>
            <pc:sldMk cId="41273975" sldId="259"/>
            <ac:grpSpMk id="1034" creationId="{C269951F-7B8C-4336-BC68-9BA9843CEDA1}"/>
          </ac:grpSpMkLst>
        </pc:grpChg>
        <pc:grpChg chg="add del">
          <ac:chgData name="Paula Canning" userId="df78d830ef40bf19" providerId="LiveId" clId="{54CA1F60-0934-4774-BDB0-D2850E9E0A9E}" dt="2021-11-16T16:47:56.602" v="810" actId="26606"/>
          <ac:grpSpMkLst>
            <pc:docMk/>
            <pc:sldMk cId="41273975" sldId="259"/>
            <ac:grpSpMk id="1045" creationId="{82188758-E18A-4CE5-9D03-F4BF5D887C3F}"/>
          </ac:grpSpMkLst>
        </pc:grpChg>
        <pc:grpChg chg="add del">
          <ac:chgData name="Paula Canning" userId="df78d830ef40bf19" providerId="LiveId" clId="{54CA1F60-0934-4774-BDB0-D2850E9E0A9E}" dt="2021-11-16T17:10:58.812" v="1819"/>
          <ac:grpSpMkLst>
            <pc:docMk/>
            <pc:sldMk cId="41273975" sldId="259"/>
            <ac:grpSpMk id="1054" creationId="{2B7C66D2-22E8-4E8F-829B-050BFA7C86C5}"/>
          </ac:grpSpMkLst>
        </pc:grpChg>
        <pc:picChg chg="add del">
          <ac:chgData name="Paula Canning" userId="df78d830ef40bf19" providerId="LiveId" clId="{54CA1F60-0934-4774-BDB0-D2850E9E0A9E}" dt="2021-11-17T11:29:13.316" v="3662"/>
          <ac:picMkLst>
            <pc:docMk/>
            <pc:sldMk cId="41273975" sldId="259"/>
            <ac:picMk id="89" creationId="{3635D2BC-4EDA-4A3E-83BF-035608099BD5}"/>
          </ac:picMkLst>
        </pc:picChg>
        <pc:picChg chg="add del">
          <ac:chgData name="Paula Canning" userId="df78d830ef40bf19" providerId="LiveId" clId="{54CA1F60-0934-4774-BDB0-D2850E9E0A9E}" dt="2021-11-16T16:48:09.758" v="812" actId="26606"/>
          <ac:picMkLst>
            <pc:docMk/>
            <pc:sldMk cId="41273975" sldId="259"/>
            <ac:picMk id="96" creationId="{1F5620B8-A2D8-4568-B566-F0453A0D9167}"/>
          </ac:picMkLst>
        </pc:picChg>
        <pc:picChg chg="add del">
          <ac:chgData name="Paula Canning" userId="df78d830ef40bf19" providerId="LiveId" clId="{54CA1F60-0934-4774-BDB0-D2850E9E0A9E}" dt="2021-11-16T16:48:09.758" v="812" actId="26606"/>
          <ac:picMkLst>
            <pc:docMk/>
            <pc:sldMk cId="41273975" sldId="259"/>
            <ac:picMk id="112" creationId="{3635D2BC-4EDA-4A3E-83BF-035608099BD5}"/>
          </ac:picMkLst>
        </pc:picChg>
        <pc:picChg chg="add del">
          <ac:chgData name="Paula Canning" userId="df78d830ef40bf19" providerId="LiveId" clId="{54CA1F60-0934-4774-BDB0-D2850E9E0A9E}" dt="2021-11-16T11:42:41.552" v="744" actId="26606"/>
          <ac:picMkLst>
            <pc:docMk/>
            <pc:sldMk cId="41273975" sldId="259"/>
            <ac:picMk id="137" creationId="{1F5620B8-A2D8-4568-B566-F0453A0D9167}"/>
          </ac:picMkLst>
        </pc:picChg>
        <pc:picChg chg="add del">
          <ac:chgData name="Paula Canning" userId="df78d830ef40bf19" providerId="LiveId" clId="{54CA1F60-0934-4774-BDB0-D2850E9E0A9E}" dt="2021-11-16T11:42:41.552" v="744" actId="26606"/>
          <ac:picMkLst>
            <pc:docMk/>
            <pc:sldMk cId="41273975" sldId="259"/>
            <ac:picMk id="153" creationId="{3635D2BC-4EDA-4A3E-83BF-035608099BD5}"/>
          </ac:picMkLst>
        </pc:picChg>
        <pc:picChg chg="add del">
          <ac:chgData name="Paula Canning" userId="df78d830ef40bf19" providerId="LiveId" clId="{54CA1F60-0934-4774-BDB0-D2850E9E0A9E}" dt="2021-11-16T11:42:35.145" v="741" actId="26606"/>
          <ac:picMkLst>
            <pc:docMk/>
            <pc:sldMk cId="41273975" sldId="259"/>
            <ac:picMk id="193" creationId="{012FDCFE-9AD2-4D8A-8CBF-B3AA37EBF6DD}"/>
          </ac:picMkLst>
        </pc:picChg>
        <pc:picChg chg="add del">
          <ac:chgData name="Paula Canning" userId="df78d830ef40bf19" providerId="LiveId" clId="{54CA1F60-0934-4774-BDB0-D2850E9E0A9E}" dt="2021-11-16T11:42:35.145" v="741" actId="26606"/>
          <ac:picMkLst>
            <pc:docMk/>
            <pc:sldMk cId="41273975" sldId="259"/>
            <ac:picMk id="199" creationId="{39D1DDD4-5BB3-45BA-B9B3-06B62299AD79}"/>
          </ac:picMkLst>
        </pc:picChg>
        <pc:picChg chg="add del">
          <ac:chgData name="Paula Canning" userId="df78d830ef40bf19" providerId="LiveId" clId="{54CA1F60-0934-4774-BDB0-D2850E9E0A9E}" dt="2021-11-16T11:42:41.476" v="743" actId="26606"/>
          <ac:picMkLst>
            <pc:docMk/>
            <pc:sldMk cId="41273975" sldId="259"/>
            <ac:picMk id="202" creationId="{DD8AF6BD-5D32-4F8F-98B6-05F8A4390CB7}"/>
          </ac:picMkLst>
        </pc:picChg>
        <pc:picChg chg="add mod ord">
          <ac:chgData name="Paula Canning" userId="df78d830ef40bf19" providerId="LiveId" clId="{54CA1F60-0934-4774-BDB0-D2850E9E0A9E}" dt="2021-11-16T16:47:56.602" v="810" actId="26606"/>
          <ac:picMkLst>
            <pc:docMk/>
            <pc:sldMk cId="41273975" sldId="259"/>
            <ac:picMk id="1026" creationId="{41DD055B-C147-443C-837F-230191191846}"/>
          </ac:picMkLst>
        </pc:picChg>
        <pc:picChg chg="add del">
          <ac:chgData name="Paula Canning" userId="df78d830ef40bf19" providerId="LiveId" clId="{54CA1F60-0934-4774-BDB0-D2850E9E0A9E}" dt="2021-11-16T11:42:41.476" v="743" actId="26606"/>
          <ac:picMkLst>
            <pc:docMk/>
            <pc:sldMk cId="41273975" sldId="259"/>
            <ac:picMk id="1029" creationId="{1F5620B8-A2D8-4568-B566-F0453A0D9167}"/>
          </ac:picMkLst>
        </pc:picChg>
        <pc:picChg chg="add del">
          <ac:chgData name="Paula Canning" userId="df78d830ef40bf19" providerId="LiveId" clId="{54CA1F60-0934-4774-BDB0-D2850E9E0A9E}" dt="2021-11-16T17:10:58.812" v="1819"/>
          <ac:picMkLst>
            <pc:docMk/>
            <pc:sldMk cId="41273975" sldId="259"/>
            <ac:picMk id="1036" creationId="{1F5620B8-A2D8-4568-B566-F0453A0D9167}"/>
          </ac:picMkLst>
        </pc:picChg>
        <pc:picChg chg="add del">
          <ac:chgData name="Paula Canning" userId="df78d830ef40bf19" providerId="LiveId" clId="{54CA1F60-0934-4774-BDB0-D2850E9E0A9E}" dt="2021-11-16T16:47:56.602" v="810" actId="26606"/>
          <ac:picMkLst>
            <pc:docMk/>
            <pc:sldMk cId="41273975" sldId="259"/>
            <ac:picMk id="1039" creationId="{1F5620B8-A2D8-4568-B566-F0453A0D9167}"/>
          </ac:picMkLst>
        </pc:picChg>
        <pc:picChg chg="add del">
          <ac:chgData name="Paula Canning" userId="df78d830ef40bf19" providerId="LiveId" clId="{54CA1F60-0934-4774-BDB0-D2850E9E0A9E}" dt="2021-11-17T11:29:13.316" v="3662"/>
          <ac:picMkLst>
            <pc:docMk/>
            <pc:sldMk cId="41273975" sldId="259"/>
            <ac:picMk id="1047" creationId="{1F5620B8-A2D8-4568-B566-F0453A0D9167}"/>
          </ac:picMkLst>
        </pc:picChg>
        <pc:picChg chg="add del">
          <ac:chgData name="Paula Canning" userId="df78d830ef40bf19" providerId="LiveId" clId="{54CA1F60-0934-4774-BDB0-D2850E9E0A9E}" dt="2021-11-16T16:47:56.602" v="810" actId="26606"/>
          <ac:picMkLst>
            <pc:docMk/>
            <pc:sldMk cId="41273975" sldId="259"/>
            <ac:picMk id="1048" creationId="{D42F4933-2ECF-4EE5-BCE4-F19E3CA609FE}"/>
          </ac:picMkLst>
        </pc:picChg>
        <pc:picChg chg="add del">
          <ac:chgData name="Paula Canning" userId="df78d830ef40bf19" providerId="LiveId" clId="{54CA1F60-0934-4774-BDB0-D2850E9E0A9E}" dt="2021-11-16T17:10:58.812" v="1819"/>
          <ac:picMkLst>
            <pc:docMk/>
            <pc:sldMk cId="41273975" sldId="259"/>
            <ac:picMk id="1057" creationId="{3635D2BC-4EDA-4A3E-83BF-035608099BD5}"/>
          </ac:picMkLst>
        </pc:picChg>
        <pc:cxnChg chg="add del">
          <ac:chgData name="Paula Canning" userId="df78d830ef40bf19" providerId="LiveId" clId="{54CA1F60-0934-4774-BDB0-D2850E9E0A9E}" dt="2021-11-17T11:29:13.316" v="3662"/>
          <ac:cxnSpMkLst>
            <pc:docMk/>
            <pc:sldMk cId="41273975" sldId="259"/>
            <ac:cxnSpMk id="75" creationId="{1C7D2BA4-4B7A-4596-8BCC-5CF715423894}"/>
          </ac:cxnSpMkLst>
        </pc:cxnChg>
        <pc:cxnChg chg="add del">
          <ac:chgData name="Paula Canning" userId="df78d830ef40bf19" providerId="LiveId" clId="{54CA1F60-0934-4774-BDB0-D2850E9E0A9E}" dt="2021-11-17T11:29:13.316" v="3662"/>
          <ac:cxnSpMkLst>
            <pc:docMk/>
            <pc:sldMk cId="41273975" sldId="259"/>
            <ac:cxnSpMk id="77" creationId="{C9D4B225-18E9-4C5B-94D8-2ABE6D161E4A}"/>
          </ac:cxnSpMkLst>
        </pc:cxnChg>
        <pc:cxnChg chg="add del">
          <ac:chgData name="Paula Canning" userId="df78d830ef40bf19" providerId="LiveId" clId="{54CA1F60-0934-4774-BDB0-D2850E9E0A9E}" dt="2021-11-17T11:29:13.316" v="3662"/>
          <ac:cxnSpMkLst>
            <pc:docMk/>
            <pc:sldMk cId="41273975" sldId="259"/>
            <ac:cxnSpMk id="81" creationId="{28A657A7-C4E5-425B-98FA-BB817FF7BFB0}"/>
          </ac:cxnSpMkLst>
        </pc:cxnChg>
        <pc:cxnChg chg="add del">
          <ac:chgData name="Paula Canning" userId="df78d830ef40bf19" providerId="LiveId" clId="{54CA1F60-0934-4774-BDB0-D2850E9E0A9E}" dt="2021-11-17T11:29:13.316" v="3662"/>
          <ac:cxnSpMkLst>
            <pc:docMk/>
            <pc:sldMk cId="41273975" sldId="259"/>
            <ac:cxnSpMk id="91" creationId="{A3C86EB9-7FA9-42F7-B348-A7FD17436A94}"/>
          </ac:cxnSpMkLst>
        </pc:cxnChg>
        <pc:cxnChg chg="add del">
          <ac:chgData name="Paula Canning" userId="df78d830ef40bf19" providerId="LiveId" clId="{54CA1F60-0934-4774-BDB0-D2850E9E0A9E}" dt="2021-11-16T16:48:09.758" v="812" actId="26606"/>
          <ac:cxnSpMkLst>
            <pc:docMk/>
            <pc:sldMk cId="41273975" sldId="259"/>
            <ac:cxnSpMk id="98" creationId="{1C7D2BA4-4B7A-4596-8BCC-5CF715423894}"/>
          </ac:cxnSpMkLst>
        </pc:cxnChg>
        <pc:cxnChg chg="add del">
          <ac:chgData name="Paula Canning" userId="df78d830ef40bf19" providerId="LiveId" clId="{54CA1F60-0934-4774-BDB0-D2850E9E0A9E}" dt="2021-11-16T16:48:09.758" v="812" actId="26606"/>
          <ac:cxnSpMkLst>
            <pc:docMk/>
            <pc:sldMk cId="41273975" sldId="259"/>
            <ac:cxnSpMk id="100" creationId="{C9D4B225-18E9-4C5B-94D8-2ABE6D161E4A}"/>
          </ac:cxnSpMkLst>
        </pc:cxnChg>
        <pc:cxnChg chg="add del">
          <ac:chgData name="Paula Canning" userId="df78d830ef40bf19" providerId="LiveId" clId="{54CA1F60-0934-4774-BDB0-D2850E9E0A9E}" dt="2021-11-16T16:48:09.758" v="812" actId="26606"/>
          <ac:cxnSpMkLst>
            <pc:docMk/>
            <pc:sldMk cId="41273975" sldId="259"/>
            <ac:cxnSpMk id="104" creationId="{28A657A7-C4E5-425B-98FA-BB817FF7BFB0}"/>
          </ac:cxnSpMkLst>
        </pc:cxnChg>
        <pc:cxnChg chg="add del">
          <ac:chgData name="Paula Canning" userId="df78d830ef40bf19" providerId="LiveId" clId="{54CA1F60-0934-4774-BDB0-D2850E9E0A9E}" dt="2021-11-16T16:48:09.758" v="812" actId="26606"/>
          <ac:cxnSpMkLst>
            <pc:docMk/>
            <pc:sldMk cId="41273975" sldId="259"/>
            <ac:cxnSpMk id="114" creationId="{A3C86EB9-7FA9-42F7-B348-A7FD17436A94}"/>
          </ac:cxnSpMkLst>
        </pc:cxnChg>
        <pc:cxnChg chg="add del">
          <ac:chgData name="Paula Canning" userId="df78d830ef40bf19" providerId="LiveId" clId="{54CA1F60-0934-4774-BDB0-D2850E9E0A9E}" dt="2021-11-16T11:42:41.552" v="744" actId="26606"/>
          <ac:cxnSpMkLst>
            <pc:docMk/>
            <pc:sldMk cId="41273975" sldId="259"/>
            <ac:cxnSpMk id="139" creationId="{1C7D2BA4-4B7A-4596-8BCC-5CF715423894}"/>
          </ac:cxnSpMkLst>
        </pc:cxnChg>
        <pc:cxnChg chg="add del">
          <ac:chgData name="Paula Canning" userId="df78d830ef40bf19" providerId="LiveId" clId="{54CA1F60-0934-4774-BDB0-D2850E9E0A9E}" dt="2021-11-16T11:42:41.552" v="744" actId="26606"/>
          <ac:cxnSpMkLst>
            <pc:docMk/>
            <pc:sldMk cId="41273975" sldId="259"/>
            <ac:cxnSpMk id="141" creationId="{C9D4B225-18E9-4C5B-94D8-2ABE6D161E4A}"/>
          </ac:cxnSpMkLst>
        </pc:cxnChg>
        <pc:cxnChg chg="add del">
          <ac:chgData name="Paula Canning" userId="df78d830ef40bf19" providerId="LiveId" clId="{54CA1F60-0934-4774-BDB0-D2850E9E0A9E}" dt="2021-11-16T11:42:41.552" v="744" actId="26606"/>
          <ac:cxnSpMkLst>
            <pc:docMk/>
            <pc:sldMk cId="41273975" sldId="259"/>
            <ac:cxnSpMk id="145" creationId="{28A657A7-C4E5-425B-98FA-BB817FF7BFB0}"/>
          </ac:cxnSpMkLst>
        </pc:cxnChg>
        <pc:cxnChg chg="add del">
          <ac:chgData name="Paula Canning" userId="df78d830ef40bf19" providerId="LiveId" clId="{54CA1F60-0934-4774-BDB0-D2850E9E0A9E}" dt="2021-11-16T11:42:41.552" v="744" actId="26606"/>
          <ac:cxnSpMkLst>
            <pc:docMk/>
            <pc:sldMk cId="41273975" sldId="259"/>
            <ac:cxnSpMk id="155" creationId="{A3C86EB9-7FA9-42F7-B348-A7FD17436A94}"/>
          </ac:cxnSpMkLst>
        </pc:cxnChg>
        <pc:cxnChg chg="add del">
          <ac:chgData name="Paula Canning" userId="df78d830ef40bf19" providerId="LiveId" clId="{54CA1F60-0934-4774-BDB0-D2850E9E0A9E}" dt="2021-11-16T11:42:35.145" v="741" actId="26606"/>
          <ac:cxnSpMkLst>
            <pc:docMk/>
            <pc:sldMk cId="41273975" sldId="259"/>
            <ac:cxnSpMk id="194" creationId="{FBD463FC-4CA8-4FF4-85A3-AF9F4B98D210}"/>
          </ac:cxnSpMkLst>
        </pc:cxnChg>
        <pc:cxnChg chg="add del">
          <ac:chgData name="Paula Canning" userId="df78d830ef40bf19" providerId="LiveId" clId="{54CA1F60-0934-4774-BDB0-D2850E9E0A9E}" dt="2021-11-16T11:42:35.145" v="741" actId="26606"/>
          <ac:cxnSpMkLst>
            <pc:docMk/>
            <pc:sldMk cId="41273975" sldId="259"/>
            <ac:cxnSpMk id="195" creationId="{A56012FD-74A8-4C91-B318-435CF2B71927}"/>
          </ac:cxnSpMkLst>
        </pc:cxnChg>
        <pc:cxnChg chg="add del">
          <ac:chgData name="Paula Canning" userId="df78d830ef40bf19" providerId="LiveId" clId="{54CA1F60-0934-4774-BDB0-D2850E9E0A9E}" dt="2021-11-16T11:42:35.145" v="741" actId="26606"/>
          <ac:cxnSpMkLst>
            <pc:docMk/>
            <pc:sldMk cId="41273975" sldId="259"/>
            <ac:cxnSpMk id="197" creationId="{C884B8F8-FDC9-498B-9960-5D7260AFCB03}"/>
          </ac:cxnSpMkLst>
        </pc:cxnChg>
        <pc:cxnChg chg="add del">
          <ac:chgData name="Paula Canning" userId="df78d830ef40bf19" providerId="LiveId" clId="{54CA1F60-0934-4774-BDB0-D2850E9E0A9E}" dt="2021-11-16T11:42:35.145" v="741" actId="26606"/>
          <ac:cxnSpMkLst>
            <pc:docMk/>
            <pc:sldMk cId="41273975" sldId="259"/>
            <ac:cxnSpMk id="200" creationId="{A24DAE64-2302-42EA-8239-F2F0775CA5AD}"/>
          </ac:cxnSpMkLst>
        </pc:cxnChg>
        <pc:cxnChg chg="add del">
          <ac:chgData name="Paula Canning" userId="df78d830ef40bf19" providerId="LiveId" clId="{54CA1F60-0934-4774-BDB0-D2850E9E0A9E}" dt="2021-11-16T11:42:41.476" v="743" actId="26606"/>
          <ac:cxnSpMkLst>
            <pc:docMk/>
            <pc:sldMk cId="41273975" sldId="259"/>
            <ac:cxnSpMk id="201" creationId="{A9087EE4-E285-4C8E-AC5F-CAE7D1FDE365}"/>
          </ac:cxnSpMkLst>
        </pc:cxnChg>
        <pc:cxnChg chg="add del">
          <ac:chgData name="Paula Canning" userId="df78d830ef40bf19" providerId="LiveId" clId="{54CA1F60-0934-4774-BDB0-D2850E9E0A9E}" dt="2021-11-16T11:42:41.476" v="743" actId="26606"/>
          <ac:cxnSpMkLst>
            <pc:docMk/>
            <pc:sldMk cId="41273975" sldId="259"/>
            <ac:cxnSpMk id="203" creationId="{B47013E4-D33D-425E-B32E-DE7D5CB5F302}"/>
          </ac:cxnSpMkLst>
        </pc:cxnChg>
        <pc:cxnChg chg="add del">
          <ac:chgData name="Paula Canning" userId="df78d830ef40bf19" providerId="LiveId" clId="{54CA1F60-0934-4774-BDB0-D2850E9E0A9E}" dt="2021-11-16T11:42:41.476" v="743" actId="26606"/>
          <ac:cxnSpMkLst>
            <pc:docMk/>
            <pc:sldMk cId="41273975" sldId="259"/>
            <ac:cxnSpMk id="1030" creationId="{1C7D2BA4-4B7A-4596-8BCC-5CF715423894}"/>
          </ac:cxnSpMkLst>
        </pc:cxnChg>
        <pc:cxnChg chg="add del">
          <ac:chgData name="Paula Canning" userId="df78d830ef40bf19" providerId="LiveId" clId="{54CA1F60-0934-4774-BDB0-D2850E9E0A9E}" dt="2021-11-16T11:42:41.476" v="743" actId="26606"/>
          <ac:cxnSpMkLst>
            <pc:docMk/>
            <pc:sldMk cId="41273975" sldId="259"/>
            <ac:cxnSpMk id="1031" creationId="{C9D4B225-18E9-4C5B-94D8-2ABE6D161E4A}"/>
          </ac:cxnSpMkLst>
        </pc:cxnChg>
        <pc:cxnChg chg="add del">
          <ac:chgData name="Paula Canning" userId="df78d830ef40bf19" providerId="LiveId" clId="{54CA1F60-0934-4774-BDB0-D2850E9E0A9E}" dt="2021-11-16T17:10:58.812" v="1819"/>
          <ac:cxnSpMkLst>
            <pc:docMk/>
            <pc:sldMk cId="41273975" sldId="259"/>
            <ac:cxnSpMk id="1037" creationId="{1C7D2BA4-4B7A-4596-8BCC-5CF715423894}"/>
          </ac:cxnSpMkLst>
        </pc:cxnChg>
        <pc:cxnChg chg="add del">
          <ac:chgData name="Paula Canning" userId="df78d830ef40bf19" providerId="LiveId" clId="{54CA1F60-0934-4774-BDB0-D2850E9E0A9E}" dt="2021-11-16T16:47:56.602" v="810" actId="26606"/>
          <ac:cxnSpMkLst>
            <pc:docMk/>
            <pc:sldMk cId="41273975" sldId="259"/>
            <ac:cxnSpMk id="1040" creationId="{1C7D2BA4-4B7A-4596-8BCC-5CF715423894}"/>
          </ac:cxnSpMkLst>
        </pc:cxnChg>
        <pc:cxnChg chg="add del">
          <ac:chgData name="Paula Canning" userId="df78d830ef40bf19" providerId="LiveId" clId="{54CA1F60-0934-4774-BDB0-D2850E9E0A9E}" dt="2021-11-16T16:47:56.602" v="810" actId="26606"/>
          <ac:cxnSpMkLst>
            <pc:docMk/>
            <pc:sldMk cId="41273975" sldId="259"/>
            <ac:cxnSpMk id="1041" creationId="{C9D4B225-18E9-4C5B-94D8-2ABE6D161E4A}"/>
          </ac:cxnSpMkLst>
        </pc:cxnChg>
        <pc:cxnChg chg="add del">
          <ac:chgData name="Paula Canning" userId="df78d830ef40bf19" providerId="LiveId" clId="{54CA1F60-0934-4774-BDB0-D2850E9E0A9E}" dt="2021-11-16T16:47:56.602" v="810" actId="26606"/>
          <ac:cxnSpMkLst>
            <pc:docMk/>
            <pc:sldMk cId="41273975" sldId="259"/>
            <ac:cxnSpMk id="1043" creationId="{381B4579-E2EA-4BD7-94FF-0A0BEE135C6B}"/>
          </ac:cxnSpMkLst>
        </pc:cxnChg>
        <pc:cxnChg chg="add del">
          <ac:chgData name="Paula Canning" userId="df78d830ef40bf19" providerId="LiveId" clId="{54CA1F60-0934-4774-BDB0-D2850E9E0A9E}" dt="2021-11-16T16:47:56.602" v="810" actId="26606"/>
          <ac:cxnSpMkLst>
            <pc:docMk/>
            <pc:sldMk cId="41273975" sldId="259"/>
            <ac:cxnSpMk id="1049" creationId="{C6FAC23C-014D-4AC5-AD1B-36F7D0E7EF32}"/>
          </ac:cxnSpMkLst>
        </pc:cxnChg>
        <pc:cxnChg chg="add del">
          <ac:chgData name="Paula Canning" userId="df78d830ef40bf19" providerId="LiveId" clId="{54CA1F60-0934-4774-BDB0-D2850E9E0A9E}" dt="2021-11-16T17:10:58.812" v="1819"/>
          <ac:cxnSpMkLst>
            <pc:docMk/>
            <pc:sldMk cId="41273975" sldId="259"/>
            <ac:cxnSpMk id="1050" creationId="{C9D4B225-18E9-4C5B-94D8-2ABE6D161E4A}"/>
          </ac:cxnSpMkLst>
        </pc:cxnChg>
        <pc:cxnChg chg="add del">
          <ac:chgData name="Paula Canning" userId="df78d830ef40bf19" providerId="LiveId" clId="{54CA1F60-0934-4774-BDB0-D2850E9E0A9E}" dt="2021-11-16T17:10:58.812" v="1819"/>
          <ac:cxnSpMkLst>
            <pc:docMk/>
            <pc:sldMk cId="41273975" sldId="259"/>
            <ac:cxnSpMk id="1052" creationId="{28A657A7-C4E5-425B-98FA-BB817FF7BFB0}"/>
          </ac:cxnSpMkLst>
        </pc:cxnChg>
        <pc:cxnChg chg="add del">
          <ac:chgData name="Paula Canning" userId="df78d830ef40bf19" providerId="LiveId" clId="{54CA1F60-0934-4774-BDB0-D2850E9E0A9E}" dt="2021-11-16T17:10:58.812" v="1819"/>
          <ac:cxnSpMkLst>
            <pc:docMk/>
            <pc:sldMk cId="41273975" sldId="259"/>
            <ac:cxnSpMk id="1058" creationId="{A3C86EB9-7FA9-42F7-B348-A7FD17436A94}"/>
          </ac:cxnSpMkLst>
        </pc:cxnChg>
      </pc:sldChg>
      <pc:sldChg chg="addSp delSp modSp new mod ord setBg delDesignElem">
        <pc:chgData name="Paula Canning" userId="df78d830ef40bf19" providerId="LiveId" clId="{54CA1F60-0934-4774-BDB0-D2850E9E0A9E}" dt="2021-11-17T11:23:49.614" v="3654" actId="1076"/>
        <pc:sldMkLst>
          <pc:docMk/>
          <pc:sldMk cId="4283899486" sldId="260"/>
        </pc:sldMkLst>
        <pc:spChg chg="add del mod">
          <ac:chgData name="Paula Canning" userId="df78d830ef40bf19" providerId="LiveId" clId="{54CA1F60-0934-4774-BDB0-D2850E9E0A9E}" dt="2021-11-16T16:56:39.866" v="1184" actId="478"/>
          <ac:spMkLst>
            <pc:docMk/>
            <pc:sldMk cId="4283899486" sldId="260"/>
            <ac:spMk id="2" creationId="{BB689967-3FA0-4322-B723-09C2C1B5A1F8}"/>
          </ac:spMkLst>
        </pc:spChg>
        <pc:spChg chg="add mod ord">
          <ac:chgData name="Paula Canning" userId="df78d830ef40bf19" providerId="LiveId" clId="{54CA1F60-0934-4774-BDB0-D2850E9E0A9E}" dt="2021-11-17T11:23:49.614" v="3654" actId="1076"/>
          <ac:spMkLst>
            <pc:docMk/>
            <pc:sldMk cId="4283899486" sldId="260"/>
            <ac:spMk id="3" creationId="{39B38D1C-4DF2-4A79-8789-23B335BB22EF}"/>
          </ac:spMkLst>
        </pc:spChg>
        <pc:spChg chg="add del">
          <ac:chgData name="Paula Canning" userId="df78d830ef40bf19" providerId="LiveId" clId="{54CA1F60-0934-4774-BDB0-D2850E9E0A9E}" dt="2021-11-16T16:58:21.052" v="1264" actId="26606"/>
          <ac:spMkLst>
            <pc:docMk/>
            <pc:sldMk cId="4283899486" sldId="260"/>
            <ac:spMk id="71" creationId="{B6E6531A-0776-43BA-A852-5FB5C77534D5}"/>
          </ac:spMkLst>
        </pc:spChg>
        <pc:spChg chg="add del">
          <ac:chgData name="Paula Canning" userId="df78d830ef40bf19" providerId="LiveId" clId="{54CA1F60-0934-4774-BDB0-D2850E9E0A9E}" dt="2021-11-16T16:58:21.052" v="1264" actId="26606"/>
          <ac:spMkLst>
            <pc:docMk/>
            <pc:sldMk cId="4283899486" sldId="260"/>
            <ac:spMk id="73" creationId="{F8C5273F-2B84-46BF-A94F-1A20E13B3AA1}"/>
          </ac:spMkLst>
        </pc:spChg>
        <pc:spChg chg="add del">
          <ac:chgData name="Paula Canning" userId="df78d830ef40bf19" providerId="LiveId" clId="{54CA1F60-0934-4774-BDB0-D2850E9E0A9E}" dt="2021-11-16T17:02:05.930" v="1596" actId="26606"/>
          <ac:spMkLst>
            <pc:docMk/>
            <pc:sldMk cId="4283899486" sldId="260"/>
            <ac:spMk id="135" creationId="{1CE580D1-F917-4567-AFB4-99AA9B52ADF0}"/>
          </ac:spMkLst>
        </pc:spChg>
        <pc:spChg chg="add del">
          <ac:chgData name="Paula Canning" userId="df78d830ef40bf19" providerId="LiveId" clId="{54CA1F60-0934-4774-BDB0-D2850E9E0A9E}" dt="2021-11-16T17:02:05.930" v="1596" actId="26606"/>
          <ac:spMkLst>
            <pc:docMk/>
            <pc:sldMk cId="4283899486" sldId="260"/>
            <ac:spMk id="143" creationId="{021A4066-B261-49FE-952E-A0FE3EE75CD2}"/>
          </ac:spMkLst>
        </pc:spChg>
        <pc:spChg chg="add del">
          <ac:chgData name="Paula Canning" userId="df78d830ef40bf19" providerId="LiveId" clId="{54CA1F60-0934-4774-BDB0-D2850E9E0A9E}" dt="2021-11-16T17:02:05.930" v="1596" actId="26606"/>
          <ac:spMkLst>
            <pc:docMk/>
            <pc:sldMk cId="4283899486" sldId="260"/>
            <ac:spMk id="147" creationId="{81958111-BC13-4D45-AB27-0C2C83F9BA64}"/>
          </ac:spMkLst>
        </pc:spChg>
        <pc:spChg chg="add del">
          <ac:chgData name="Paula Canning" userId="df78d830ef40bf19" providerId="LiveId" clId="{54CA1F60-0934-4774-BDB0-D2850E9E0A9E}" dt="2021-11-16T17:10:58.812" v="1819"/>
          <ac:spMkLst>
            <pc:docMk/>
            <pc:sldMk cId="4283899486" sldId="260"/>
            <ac:spMk id="156" creationId="{0CABCAE3-64FC-4149-819F-2C1812824154}"/>
          </ac:spMkLst>
        </pc:spChg>
        <pc:spChg chg="add del">
          <ac:chgData name="Paula Canning" userId="df78d830ef40bf19" providerId="LiveId" clId="{54CA1F60-0934-4774-BDB0-D2850E9E0A9E}" dt="2021-11-16T17:10:58.812" v="1819"/>
          <ac:spMkLst>
            <pc:docMk/>
            <pc:sldMk cId="4283899486" sldId="260"/>
            <ac:spMk id="164" creationId="{1669046F-5838-4C7A-BBE8-A77F40FD9C7F}"/>
          </ac:spMkLst>
        </pc:spChg>
        <pc:spChg chg="add del">
          <ac:chgData name="Paula Canning" userId="df78d830ef40bf19" providerId="LiveId" clId="{54CA1F60-0934-4774-BDB0-D2850E9E0A9E}" dt="2021-11-16T17:10:58.812" v="1819"/>
          <ac:spMkLst>
            <pc:docMk/>
            <pc:sldMk cId="4283899486" sldId="260"/>
            <ac:spMk id="166" creationId="{2D5E6CDB-92ED-43A1-9491-C46E2C8E9956}"/>
          </ac:spMkLst>
        </pc:spChg>
        <pc:spChg chg="add del">
          <ac:chgData name="Paula Canning" userId="df78d830ef40bf19" providerId="LiveId" clId="{54CA1F60-0934-4774-BDB0-D2850E9E0A9E}" dt="2021-11-16T17:10:58.812" v="1819"/>
          <ac:spMkLst>
            <pc:docMk/>
            <pc:sldMk cId="4283899486" sldId="260"/>
            <ac:spMk id="172" creationId="{23B9DAF8-7DB4-40CB-85F8-7E02F95C6CA7}"/>
          </ac:spMkLst>
        </pc:spChg>
        <pc:spChg chg="add del">
          <ac:chgData name="Paula Canning" userId="df78d830ef40bf19" providerId="LiveId" clId="{54CA1F60-0934-4774-BDB0-D2850E9E0A9E}" dt="2021-11-16T17:01:32.090" v="1593" actId="26606"/>
          <ac:spMkLst>
            <pc:docMk/>
            <pc:sldMk cId="4283899486" sldId="260"/>
            <ac:spMk id="192" creationId="{0CABCAE3-64FC-4149-819F-2C1812824154}"/>
          </ac:spMkLst>
        </pc:spChg>
        <pc:spChg chg="add del">
          <ac:chgData name="Paula Canning" userId="df78d830ef40bf19" providerId="LiveId" clId="{54CA1F60-0934-4774-BDB0-D2850E9E0A9E}" dt="2021-11-16T17:01:32.090" v="1593" actId="26606"/>
          <ac:spMkLst>
            <pc:docMk/>
            <pc:sldMk cId="4283899486" sldId="260"/>
            <ac:spMk id="196" creationId="{1C2A4B30-77D7-4FFB-8B53-A88BD68CABD2}"/>
          </ac:spMkLst>
        </pc:spChg>
        <pc:spChg chg="add del">
          <ac:chgData name="Paula Canning" userId="df78d830ef40bf19" providerId="LiveId" clId="{54CA1F60-0934-4774-BDB0-D2850E9E0A9E}" dt="2021-11-16T17:01:32.090" v="1593" actId="26606"/>
          <ac:spMkLst>
            <pc:docMk/>
            <pc:sldMk cId="4283899486" sldId="260"/>
            <ac:spMk id="198" creationId="{01E4D783-AD45-49E7-B6C7-BBACB8290688}"/>
          </ac:spMkLst>
        </pc:spChg>
        <pc:spChg chg="add del">
          <ac:chgData name="Paula Canning" userId="df78d830ef40bf19" providerId="LiveId" clId="{54CA1F60-0934-4774-BDB0-D2850E9E0A9E}" dt="2021-11-16T17:02:05.892" v="1595" actId="26606"/>
          <ac:spMkLst>
            <pc:docMk/>
            <pc:sldMk cId="4283899486" sldId="260"/>
            <ac:spMk id="2052" creationId="{1CE580D1-F917-4567-AFB4-99AA9B52ADF0}"/>
          </ac:spMkLst>
        </pc:spChg>
        <pc:spChg chg="add del">
          <ac:chgData name="Paula Canning" userId="df78d830ef40bf19" providerId="LiveId" clId="{54CA1F60-0934-4774-BDB0-D2850E9E0A9E}" dt="2021-11-16T17:02:05.892" v="1595" actId="26606"/>
          <ac:spMkLst>
            <pc:docMk/>
            <pc:sldMk cId="4283899486" sldId="260"/>
            <ac:spMk id="2056" creationId="{021A4066-B261-49FE-952E-A0FE3EE75CD2}"/>
          </ac:spMkLst>
        </pc:spChg>
        <pc:spChg chg="add del">
          <ac:chgData name="Paula Canning" userId="df78d830ef40bf19" providerId="LiveId" clId="{54CA1F60-0934-4774-BDB0-D2850E9E0A9E}" dt="2021-11-16T17:02:05.892" v="1595" actId="26606"/>
          <ac:spMkLst>
            <pc:docMk/>
            <pc:sldMk cId="4283899486" sldId="260"/>
            <ac:spMk id="2058" creationId="{81958111-BC13-4D45-AB27-0C2C83F9BA64}"/>
          </ac:spMkLst>
        </pc:spChg>
        <pc:spChg chg="add del">
          <ac:chgData name="Paula Canning" userId="df78d830ef40bf19" providerId="LiveId" clId="{54CA1F60-0934-4774-BDB0-D2850E9E0A9E}" dt="2021-11-16T17:02:44.299" v="1614" actId="26606"/>
          <ac:spMkLst>
            <pc:docMk/>
            <pc:sldMk cId="4283899486" sldId="260"/>
            <ac:spMk id="2060" creationId="{0CABCAE3-64FC-4149-819F-2C1812824154}"/>
          </ac:spMkLst>
        </pc:spChg>
        <pc:spChg chg="add del">
          <ac:chgData name="Paula Canning" userId="df78d830ef40bf19" providerId="LiveId" clId="{54CA1F60-0934-4774-BDB0-D2850E9E0A9E}" dt="2021-11-16T17:02:44.299" v="1614" actId="26606"/>
          <ac:spMkLst>
            <pc:docMk/>
            <pc:sldMk cId="4283899486" sldId="260"/>
            <ac:spMk id="2064" creationId="{17FA4D42-65A2-43F3-B3E9-FD6D6030D85A}"/>
          </ac:spMkLst>
        </pc:spChg>
        <pc:spChg chg="add del">
          <ac:chgData name="Paula Canning" userId="df78d830ef40bf19" providerId="LiveId" clId="{54CA1F60-0934-4774-BDB0-D2850E9E0A9E}" dt="2021-11-16T17:02:44.299" v="1614" actId="26606"/>
          <ac:spMkLst>
            <pc:docMk/>
            <pc:sldMk cId="4283899486" sldId="260"/>
            <ac:spMk id="2065" creationId="{C3FD2CDA-D2E2-4E29-862F-3EF51E21DA82}"/>
          </ac:spMkLst>
        </pc:spChg>
        <pc:spChg chg="add del">
          <ac:chgData name="Paula Canning" userId="df78d830ef40bf19" providerId="LiveId" clId="{54CA1F60-0934-4774-BDB0-D2850E9E0A9E}" dt="2021-11-16T17:02:44.299" v="1614" actId="26606"/>
          <ac:spMkLst>
            <pc:docMk/>
            <pc:sldMk cId="4283899486" sldId="260"/>
            <ac:spMk id="2069" creationId="{412A852B-0DE0-4F26-B397-1E207E047B53}"/>
          </ac:spMkLst>
        </pc:spChg>
        <pc:grpChg chg="add del">
          <ac:chgData name="Paula Canning" userId="df78d830ef40bf19" providerId="LiveId" clId="{54CA1F60-0934-4774-BDB0-D2850E9E0A9E}" dt="2021-11-16T17:02:05.930" v="1596" actId="26606"/>
          <ac:grpSpMkLst>
            <pc:docMk/>
            <pc:sldMk cId="4283899486" sldId="260"/>
            <ac:grpSpMk id="149" creationId="{82188758-E18A-4CE5-9D03-F4BF5D887C3F}"/>
          </ac:grpSpMkLst>
        </pc:grpChg>
        <pc:grpChg chg="add del">
          <ac:chgData name="Paula Canning" userId="df78d830ef40bf19" providerId="LiveId" clId="{54CA1F60-0934-4774-BDB0-D2850E9E0A9E}" dt="2021-11-16T17:10:58.812" v="1819"/>
          <ac:grpSpMkLst>
            <pc:docMk/>
            <pc:sldMk cId="4283899486" sldId="260"/>
            <ac:grpSpMk id="168" creationId="{EBB966BC-DC49-4138-8DEF-B1CD13033926}"/>
          </ac:grpSpMkLst>
        </pc:grpChg>
        <pc:grpChg chg="add del">
          <ac:chgData name="Paula Canning" userId="df78d830ef40bf19" providerId="LiveId" clId="{54CA1F60-0934-4774-BDB0-D2850E9E0A9E}" dt="2021-11-16T17:02:05.892" v="1595" actId="26606"/>
          <ac:grpSpMkLst>
            <pc:docMk/>
            <pc:sldMk cId="4283899486" sldId="260"/>
            <ac:grpSpMk id="199" creationId="{82188758-E18A-4CE5-9D03-F4BF5D887C3F}"/>
          </ac:grpSpMkLst>
        </pc:grpChg>
        <pc:grpChg chg="add del">
          <ac:chgData name="Paula Canning" userId="df78d830ef40bf19" providerId="LiveId" clId="{54CA1F60-0934-4774-BDB0-D2850E9E0A9E}" dt="2021-11-16T17:02:44.299" v="1614" actId="26606"/>
          <ac:grpSpMkLst>
            <pc:docMk/>
            <pc:sldMk cId="4283899486" sldId="260"/>
            <ac:grpSpMk id="2066" creationId="{B071059D-2A1C-4086-9685-CD5E7444B057}"/>
          </ac:grpSpMkLst>
        </pc:grpChg>
        <pc:picChg chg="add del">
          <ac:chgData name="Paula Canning" userId="df78d830ef40bf19" providerId="LiveId" clId="{54CA1F60-0934-4774-BDB0-D2850E9E0A9E}" dt="2021-11-16T17:02:05.930" v="1596" actId="26606"/>
          <ac:picMkLst>
            <pc:docMk/>
            <pc:sldMk cId="4283899486" sldId="260"/>
            <ac:picMk id="137" creationId="{1F5620B8-A2D8-4568-B566-F0453A0D9167}"/>
          </ac:picMkLst>
        </pc:picChg>
        <pc:picChg chg="add del">
          <ac:chgData name="Paula Canning" userId="df78d830ef40bf19" providerId="LiveId" clId="{54CA1F60-0934-4774-BDB0-D2850E9E0A9E}" dt="2021-11-16T17:02:05.930" v="1596" actId="26606"/>
          <ac:picMkLst>
            <pc:docMk/>
            <pc:sldMk cId="4283899486" sldId="260"/>
            <ac:picMk id="153" creationId="{D42F4933-2ECF-4EE5-BCE4-F19E3CA609FE}"/>
          </ac:picMkLst>
        </pc:picChg>
        <pc:picChg chg="add del">
          <ac:chgData name="Paula Canning" userId="df78d830ef40bf19" providerId="LiveId" clId="{54CA1F60-0934-4774-BDB0-D2850E9E0A9E}" dt="2021-11-16T17:10:58.812" v="1819"/>
          <ac:picMkLst>
            <pc:docMk/>
            <pc:sldMk cId="4283899486" sldId="260"/>
            <ac:picMk id="158" creationId="{012FDCFE-9AD2-4D8A-8CBF-B3AA37EBF6DD}"/>
          </ac:picMkLst>
        </pc:picChg>
        <pc:picChg chg="add del">
          <ac:chgData name="Paula Canning" userId="df78d830ef40bf19" providerId="LiveId" clId="{54CA1F60-0934-4774-BDB0-D2850E9E0A9E}" dt="2021-11-16T17:10:58.812" v="1819"/>
          <ac:picMkLst>
            <pc:docMk/>
            <pc:sldMk cId="4283899486" sldId="260"/>
            <ac:picMk id="176" creationId="{7EFCF05C-6070-460B-8E60-12BE3EFD19F0}"/>
          </ac:picMkLst>
        </pc:picChg>
        <pc:picChg chg="add del">
          <ac:chgData name="Paula Canning" userId="df78d830ef40bf19" providerId="LiveId" clId="{54CA1F60-0934-4774-BDB0-D2850E9E0A9E}" dt="2021-11-16T17:01:32.090" v="1593" actId="26606"/>
          <ac:picMkLst>
            <pc:docMk/>
            <pc:sldMk cId="4283899486" sldId="260"/>
            <ac:picMk id="193" creationId="{012FDCFE-9AD2-4D8A-8CBF-B3AA37EBF6DD}"/>
          </ac:picMkLst>
        </pc:picChg>
        <pc:picChg chg="add del">
          <ac:chgData name="Paula Canning" userId="df78d830ef40bf19" providerId="LiveId" clId="{54CA1F60-0934-4774-BDB0-D2850E9E0A9E}" dt="2021-11-16T17:02:05.892" v="1595" actId="26606"/>
          <ac:picMkLst>
            <pc:docMk/>
            <pc:sldMk cId="4283899486" sldId="260"/>
            <ac:picMk id="202" creationId="{D42F4933-2ECF-4EE5-BCE4-F19E3CA609FE}"/>
          </ac:picMkLst>
        </pc:picChg>
        <pc:picChg chg="add mod ord">
          <ac:chgData name="Paula Canning" userId="df78d830ef40bf19" providerId="LiveId" clId="{54CA1F60-0934-4774-BDB0-D2850E9E0A9E}" dt="2021-11-16T17:02:44.299" v="1614" actId="26606"/>
          <ac:picMkLst>
            <pc:docMk/>
            <pc:sldMk cId="4283899486" sldId="260"/>
            <ac:picMk id="2050" creationId="{9D90EE2D-6628-45F8-8621-56367A9D19A8}"/>
          </ac:picMkLst>
        </pc:picChg>
        <pc:picChg chg="add del">
          <ac:chgData name="Paula Canning" userId="df78d830ef40bf19" providerId="LiveId" clId="{54CA1F60-0934-4774-BDB0-D2850E9E0A9E}" dt="2021-11-16T17:02:05.892" v="1595" actId="26606"/>
          <ac:picMkLst>
            <pc:docMk/>
            <pc:sldMk cId="4283899486" sldId="260"/>
            <ac:picMk id="2053" creationId="{1F5620B8-A2D8-4568-B566-F0453A0D9167}"/>
          </ac:picMkLst>
        </pc:picChg>
        <pc:picChg chg="add del">
          <ac:chgData name="Paula Canning" userId="df78d830ef40bf19" providerId="LiveId" clId="{54CA1F60-0934-4774-BDB0-D2850E9E0A9E}" dt="2021-11-16T17:02:44.299" v="1614" actId="26606"/>
          <ac:picMkLst>
            <pc:docMk/>
            <pc:sldMk cId="4283899486" sldId="260"/>
            <ac:picMk id="2061" creationId="{012FDCFE-9AD2-4D8A-8CBF-B3AA37EBF6DD}"/>
          </ac:picMkLst>
        </pc:picChg>
        <pc:picChg chg="add del">
          <ac:chgData name="Paula Canning" userId="df78d830ef40bf19" providerId="LiveId" clId="{54CA1F60-0934-4774-BDB0-D2850E9E0A9E}" dt="2021-11-16T17:02:44.299" v="1614" actId="26606"/>
          <ac:picMkLst>
            <pc:docMk/>
            <pc:sldMk cId="4283899486" sldId="260"/>
            <ac:picMk id="2071" creationId="{902AF165-73E4-493F-80C2-C80E393F64AC}"/>
          </ac:picMkLst>
        </pc:picChg>
        <pc:cxnChg chg="add del">
          <ac:chgData name="Paula Canning" userId="df78d830ef40bf19" providerId="LiveId" clId="{54CA1F60-0934-4774-BDB0-D2850E9E0A9E}" dt="2021-11-16T17:02:05.930" v="1596" actId="26606"/>
          <ac:cxnSpMkLst>
            <pc:docMk/>
            <pc:sldMk cId="4283899486" sldId="260"/>
            <ac:cxnSpMk id="139" creationId="{1C7D2BA4-4B7A-4596-8BCC-5CF715423894}"/>
          </ac:cxnSpMkLst>
        </pc:cxnChg>
        <pc:cxnChg chg="add del">
          <ac:chgData name="Paula Canning" userId="df78d830ef40bf19" providerId="LiveId" clId="{54CA1F60-0934-4774-BDB0-D2850E9E0A9E}" dt="2021-11-16T17:02:05.930" v="1596" actId="26606"/>
          <ac:cxnSpMkLst>
            <pc:docMk/>
            <pc:sldMk cId="4283899486" sldId="260"/>
            <ac:cxnSpMk id="141" creationId="{C9D4B225-18E9-4C5B-94D8-2ABE6D161E4A}"/>
          </ac:cxnSpMkLst>
        </pc:cxnChg>
        <pc:cxnChg chg="add del">
          <ac:chgData name="Paula Canning" userId="df78d830ef40bf19" providerId="LiveId" clId="{54CA1F60-0934-4774-BDB0-D2850E9E0A9E}" dt="2021-11-16T17:02:05.930" v="1596" actId="26606"/>
          <ac:cxnSpMkLst>
            <pc:docMk/>
            <pc:sldMk cId="4283899486" sldId="260"/>
            <ac:cxnSpMk id="145" creationId="{381B4579-E2EA-4BD7-94FF-0A0BEE135C6B}"/>
          </ac:cxnSpMkLst>
        </pc:cxnChg>
        <pc:cxnChg chg="add del">
          <ac:chgData name="Paula Canning" userId="df78d830ef40bf19" providerId="LiveId" clId="{54CA1F60-0934-4774-BDB0-D2850E9E0A9E}" dt="2021-11-16T17:02:05.930" v="1596" actId="26606"/>
          <ac:cxnSpMkLst>
            <pc:docMk/>
            <pc:sldMk cId="4283899486" sldId="260"/>
            <ac:cxnSpMk id="155" creationId="{C6FAC23C-014D-4AC5-AD1B-36F7D0E7EF32}"/>
          </ac:cxnSpMkLst>
        </pc:cxnChg>
        <pc:cxnChg chg="add del">
          <ac:chgData name="Paula Canning" userId="df78d830ef40bf19" providerId="LiveId" clId="{54CA1F60-0934-4774-BDB0-D2850E9E0A9E}" dt="2021-11-16T17:10:58.812" v="1819"/>
          <ac:cxnSpMkLst>
            <pc:docMk/>
            <pc:sldMk cId="4283899486" sldId="260"/>
            <ac:cxnSpMk id="160" creationId="{FBD463FC-4CA8-4FF4-85A3-AF9F4B98D210}"/>
          </ac:cxnSpMkLst>
        </pc:cxnChg>
        <pc:cxnChg chg="add del">
          <ac:chgData name="Paula Canning" userId="df78d830ef40bf19" providerId="LiveId" clId="{54CA1F60-0934-4774-BDB0-D2850E9E0A9E}" dt="2021-11-16T17:10:58.812" v="1819"/>
          <ac:cxnSpMkLst>
            <pc:docMk/>
            <pc:sldMk cId="4283899486" sldId="260"/>
            <ac:cxnSpMk id="162" creationId="{A56012FD-74A8-4C91-B318-435CF2B71927}"/>
          </ac:cxnSpMkLst>
        </pc:cxnChg>
        <pc:cxnChg chg="add del">
          <ac:chgData name="Paula Canning" userId="df78d830ef40bf19" providerId="LiveId" clId="{54CA1F60-0934-4774-BDB0-D2850E9E0A9E}" dt="2021-11-16T17:10:58.812" v="1819"/>
          <ac:cxnSpMkLst>
            <pc:docMk/>
            <pc:sldMk cId="4283899486" sldId="260"/>
            <ac:cxnSpMk id="174" creationId="{606AED2C-61BA-485C-9DD4-B23B6280F9D8}"/>
          </ac:cxnSpMkLst>
        </pc:cxnChg>
        <pc:cxnChg chg="add del">
          <ac:chgData name="Paula Canning" userId="df78d830ef40bf19" providerId="LiveId" clId="{54CA1F60-0934-4774-BDB0-D2850E9E0A9E}" dt="2021-11-16T17:10:58.812" v="1819"/>
          <ac:cxnSpMkLst>
            <pc:docMk/>
            <pc:sldMk cId="4283899486" sldId="260"/>
            <ac:cxnSpMk id="178" creationId="{CFD731F1-726F-453E-9516-3058095DE995}"/>
          </ac:cxnSpMkLst>
        </pc:cxnChg>
        <pc:cxnChg chg="add del">
          <ac:chgData name="Paula Canning" userId="df78d830ef40bf19" providerId="LiveId" clId="{54CA1F60-0934-4774-BDB0-D2850E9E0A9E}" dt="2021-11-16T17:01:32.090" v="1593" actId="26606"/>
          <ac:cxnSpMkLst>
            <pc:docMk/>
            <pc:sldMk cId="4283899486" sldId="260"/>
            <ac:cxnSpMk id="194" creationId="{FBD463FC-4CA8-4FF4-85A3-AF9F4B98D210}"/>
          </ac:cxnSpMkLst>
        </pc:cxnChg>
        <pc:cxnChg chg="add del">
          <ac:chgData name="Paula Canning" userId="df78d830ef40bf19" providerId="LiveId" clId="{54CA1F60-0934-4774-BDB0-D2850E9E0A9E}" dt="2021-11-16T17:01:32.090" v="1593" actId="26606"/>
          <ac:cxnSpMkLst>
            <pc:docMk/>
            <pc:sldMk cId="4283899486" sldId="260"/>
            <ac:cxnSpMk id="195" creationId="{A56012FD-74A8-4C91-B318-435CF2B71927}"/>
          </ac:cxnSpMkLst>
        </pc:cxnChg>
        <pc:cxnChg chg="add del">
          <ac:chgData name="Paula Canning" userId="df78d830ef40bf19" providerId="LiveId" clId="{54CA1F60-0934-4774-BDB0-D2850E9E0A9E}" dt="2021-11-16T17:01:32.090" v="1593" actId="26606"/>
          <ac:cxnSpMkLst>
            <pc:docMk/>
            <pc:sldMk cId="4283899486" sldId="260"/>
            <ac:cxnSpMk id="197" creationId="{373AAE2E-5D6B-4952-A4BB-546C49F8DE4B}"/>
          </ac:cxnSpMkLst>
        </pc:cxnChg>
        <pc:cxnChg chg="add del">
          <ac:chgData name="Paula Canning" userId="df78d830ef40bf19" providerId="LiveId" clId="{54CA1F60-0934-4774-BDB0-D2850E9E0A9E}" dt="2021-11-16T17:02:05.892" v="1595" actId="26606"/>
          <ac:cxnSpMkLst>
            <pc:docMk/>
            <pc:sldMk cId="4283899486" sldId="260"/>
            <ac:cxnSpMk id="203" creationId="{C6FAC23C-014D-4AC5-AD1B-36F7D0E7EF32}"/>
          </ac:cxnSpMkLst>
        </pc:cxnChg>
        <pc:cxnChg chg="add del">
          <ac:chgData name="Paula Canning" userId="df78d830ef40bf19" providerId="LiveId" clId="{54CA1F60-0934-4774-BDB0-D2850E9E0A9E}" dt="2021-11-16T17:02:44.299" v="1614" actId="26606"/>
          <ac:cxnSpMkLst>
            <pc:docMk/>
            <pc:sldMk cId="4283899486" sldId="260"/>
            <ac:cxnSpMk id="204" creationId="{2CBFBA1A-A6D7-47C1-ACBB-29FBCFF0B361}"/>
          </ac:cxnSpMkLst>
        </pc:cxnChg>
        <pc:cxnChg chg="add del">
          <ac:chgData name="Paula Canning" userId="df78d830ef40bf19" providerId="LiveId" clId="{54CA1F60-0934-4774-BDB0-D2850E9E0A9E}" dt="2021-11-16T17:02:05.892" v="1595" actId="26606"/>
          <ac:cxnSpMkLst>
            <pc:docMk/>
            <pc:sldMk cId="4283899486" sldId="260"/>
            <ac:cxnSpMk id="2054" creationId="{1C7D2BA4-4B7A-4596-8BCC-5CF715423894}"/>
          </ac:cxnSpMkLst>
        </pc:cxnChg>
        <pc:cxnChg chg="add del">
          <ac:chgData name="Paula Canning" userId="df78d830ef40bf19" providerId="LiveId" clId="{54CA1F60-0934-4774-BDB0-D2850E9E0A9E}" dt="2021-11-16T17:02:05.892" v="1595" actId="26606"/>
          <ac:cxnSpMkLst>
            <pc:docMk/>
            <pc:sldMk cId="4283899486" sldId="260"/>
            <ac:cxnSpMk id="2055" creationId="{C9D4B225-18E9-4C5B-94D8-2ABE6D161E4A}"/>
          </ac:cxnSpMkLst>
        </pc:cxnChg>
        <pc:cxnChg chg="add del">
          <ac:chgData name="Paula Canning" userId="df78d830ef40bf19" providerId="LiveId" clId="{54CA1F60-0934-4774-BDB0-D2850E9E0A9E}" dt="2021-11-16T17:02:05.892" v="1595" actId="26606"/>
          <ac:cxnSpMkLst>
            <pc:docMk/>
            <pc:sldMk cId="4283899486" sldId="260"/>
            <ac:cxnSpMk id="2057" creationId="{381B4579-E2EA-4BD7-94FF-0A0BEE135C6B}"/>
          </ac:cxnSpMkLst>
        </pc:cxnChg>
        <pc:cxnChg chg="add del">
          <ac:chgData name="Paula Canning" userId="df78d830ef40bf19" providerId="LiveId" clId="{54CA1F60-0934-4774-BDB0-D2850E9E0A9E}" dt="2021-11-16T17:02:44.299" v="1614" actId="26606"/>
          <ac:cxnSpMkLst>
            <pc:docMk/>
            <pc:sldMk cId="4283899486" sldId="260"/>
            <ac:cxnSpMk id="2062" creationId="{FBD463FC-4CA8-4FF4-85A3-AF9F4B98D210}"/>
          </ac:cxnSpMkLst>
        </pc:cxnChg>
        <pc:cxnChg chg="add del">
          <ac:chgData name="Paula Canning" userId="df78d830ef40bf19" providerId="LiveId" clId="{54CA1F60-0934-4774-BDB0-D2850E9E0A9E}" dt="2021-11-16T17:02:44.299" v="1614" actId="26606"/>
          <ac:cxnSpMkLst>
            <pc:docMk/>
            <pc:sldMk cId="4283899486" sldId="260"/>
            <ac:cxnSpMk id="2063" creationId="{A56012FD-74A8-4C91-B318-435CF2B71927}"/>
          </ac:cxnSpMkLst>
        </pc:cxnChg>
        <pc:cxnChg chg="add del">
          <ac:chgData name="Paula Canning" userId="df78d830ef40bf19" providerId="LiveId" clId="{54CA1F60-0934-4774-BDB0-D2850E9E0A9E}" dt="2021-11-16T17:02:44.299" v="1614" actId="26606"/>
          <ac:cxnSpMkLst>
            <pc:docMk/>
            <pc:sldMk cId="4283899486" sldId="260"/>
            <ac:cxnSpMk id="2070" creationId="{F92E1EA7-582F-4962-9969-DC469519F762}"/>
          </ac:cxnSpMkLst>
        </pc:cxnChg>
      </pc:sldChg>
      <pc:sldChg chg="addSp delSp modSp new mod ord setBg delDesignElem">
        <pc:chgData name="Paula Canning" userId="df78d830ef40bf19" providerId="LiveId" clId="{54CA1F60-0934-4774-BDB0-D2850E9E0A9E}" dt="2021-11-17T11:29:13.316" v="3662"/>
        <pc:sldMkLst>
          <pc:docMk/>
          <pc:sldMk cId="3463114440" sldId="261"/>
        </pc:sldMkLst>
        <pc:spChg chg="add del">
          <ac:chgData name="Paula Canning" userId="df78d830ef40bf19" providerId="LiveId" clId="{54CA1F60-0934-4774-BDB0-D2850E9E0A9E}" dt="2021-11-16T17:27:57.938" v="1848"/>
          <ac:spMkLst>
            <pc:docMk/>
            <pc:sldMk cId="3463114440" sldId="261"/>
            <ac:spMk id="71" creationId="{07DE5115-89C8-4B9C-B0E8-78A15C20CC50}"/>
          </ac:spMkLst>
        </pc:spChg>
        <pc:spChg chg="add del">
          <ac:chgData name="Paula Canning" userId="df78d830ef40bf19" providerId="LiveId" clId="{54CA1F60-0934-4774-BDB0-D2850E9E0A9E}" dt="2021-11-16T17:27:57.938" v="1848"/>
          <ac:spMkLst>
            <pc:docMk/>
            <pc:sldMk cId="3463114440" sldId="261"/>
            <ac:spMk id="73" creationId="{4A6402E2-72CC-4683-9B83-11265402E5CE}"/>
          </ac:spMkLst>
        </pc:spChg>
        <pc:spChg chg="add del">
          <ac:chgData name="Paula Canning" userId="df78d830ef40bf19" providerId="LiveId" clId="{54CA1F60-0934-4774-BDB0-D2850E9E0A9E}" dt="2021-11-17T11:29:13.316" v="3662"/>
          <ac:spMkLst>
            <pc:docMk/>
            <pc:sldMk cId="3463114440" sldId="261"/>
            <ac:spMk id="3076" creationId="{07DE5115-89C8-4B9C-B0E8-78A15C20CC50}"/>
          </ac:spMkLst>
        </pc:spChg>
        <pc:spChg chg="add del">
          <ac:chgData name="Paula Canning" userId="df78d830ef40bf19" providerId="LiveId" clId="{54CA1F60-0934-4774-BDB0-D2850E9E0A9E}" dt="2021-11-17T11:29:13.316" v="3662"/>
          <ac:spMkLst>
            <pc:docMk/>
            <pc:sldMk cId="3463114440" sldId="261"/>
            <ac:spMk id="3077" creationId="{4A6402E2-72CC-4683-9B83-11265402E5CE}"/>
          </ac:spMkLst>
        </pc:spChg>
        <pc:picChg chg="add mod">
          <ac:chgData name="Paula Canning" userId="df78d830ef40bf19" providerId="LiveId" clId="{54CA1F60-0934-4774-BDB0-D2850E9E0A9E}" dt="2021-11-17T11:23:37.292" v="3653" actId="26606"/>
          <ac:picMkLst>
            <pc:docMk/>
            <pc:sldMk cId="3463114440" sldId="261"/>
            <ac:picMk id="3074" creationId="{586B3BA4-1AAF-4A24-A194-323E1507A51C}"/>
          </ac:picMkLst>
        </pc:picChg>
      </pc:sldChg>
      <pc:sldChg chg="addSp delSp modSp new mod">
        <pc:chgData name="Paula Canning" userId="df78d830ef40bf19" providerId="LiveId" clId="{54CA1F60-0934-4774-BDB0-D2850E9E0A9E}" dt="2021-11-17T11:09:14.433" v="3522" actId="1076"/>
        <pc:sldMkLst>
          <pc:docMk/>
          <pc:sldMk cId="2146149880" sldId="262"/>
        </pc:sldMkLst>
        <pc:spChg chg="add mod">
          <ac:chgData name="Paula Canning" userId="df78d830ef40bf19" providerId="LiveId" clId="{54CA1F60-0934-4774-BDB0-D2850E9E0A9E}" dt="2021-11-17T11:07:55.047" v="3513" actId="1076"/>
          <ac:spMkLst>
            <pc:docMk/>
            <pc:sldMk cId="2146149880" sldId="262"/>
            <ac:spMk id="3" creationId="{C819335D-B44E-4FB5-9E55-C620187ADB65}"/>
          </ac:spMkLst>
        </pc:spChg>
        <pc:spChg chg="add mod">
          <ac:chgData name="Paula Canning" userId="df78d830ef40bf19" providerId="LiveId" clId="{54CA1F60-0934-4774-BDB0-D2850E9E0A9E}" dt="2021-11-17T11:09:14.433" v="3522" actId="1076"/>
          <ac:spMkLst>
            <pc:docMk/>
            <pc:sldMk cId="2146149880" sldId="262"/>
            <ac:spMk id="4" creationId="{9FBF388D-F6B5-41C3-8A8D-02A39D461330}"/>
          </ac:spMkLst>
        </pc:spChg>
        <pc:spChg chg="add del mod">
          <ac:chgData name="Paula Canning" userId="df78d830ef40bf19" providerId="LiveId" clId="{54CA1F60-0934-4774-BDB0-D2850E9E0A9E}" dt="2021-11-17T10:16:32.698" v="1909" actId="478"/>
          <ac:spMkLst>
            <pc:docMk/>
            <pc:sldMk cId="2146149880" sldId="262"/>
            <ac:spMk id="6" creationId="{B3859044-AF1E-4C7A-9A7B-1BFF9AAF0E7D}"/>
          </ac:spMkLst>
        </pc:spChg>
        <pc:spChg chg="add mod">
          <ac:chgData name="Paula Canning" userId="df78d830ef40bf19" providerId="LiveId" clId="{54CA1F60-0934-4774-BDB0-D2850E9E0A9E}" dt="2021-11-17T11:08:09.801" v="3515" actId="1076"/>
          <ac:spMkLst>
            <pc:docMk/>
            <pc:sldMk cId="2146149880" sldId="262"/>
            <ac:spMk id="8" creationId="{387AB25C-32A2-4BAF-BE34-208D80B20EBA}"/>
          </ac:spMkLst>
        </pc:spChg>
        <pc:spChg chg="add mod">
          <ac:chgData name="Paula Canning" userId="df78d830ef40bf19" providerId="LiveId" clId="{54CA1F60-0934-4774-BDB0-D2850E9E0A9E}" dt="2021-11-17T11:08:17.062" v="3516" actId="1076"/>
          <ac:spMkLst>
            <pc:docMk/>
            <pc:sldMk cId="2146149880" sldId="262"/>
            <ac:spMk id="10" creationId="{8A86E3CC-D6CF-4CA3-BA9C-860511AD0EA4}"/>
          </ac:spMkLst>
        </pc:spChg>
        <pc:spChg chg="add mod">
          <ac:chgData name="Paula Canning" userId="df78d830ef40bf19" providerId="LiveId" clId="{54CA1F60-0934-4774-BDB0-D2850E9E0A9E}" dt="2021-11-17T11:08:26.253" v="3517" actId="1076"/>
          <ac:spMkLst>
            <pc:docMk/>
            <pc:sldMk cId="2146149880" sldId="262"/>
            <ac:spMk id="12" creationId="{B0674614-02B2-4C10-BC62-8394BB51D525}"/>
          </ac:spMkLst>
        </pc:spChg>
        <pc:spChg chg="add mod">
          <ac:chgData name="Paula Canning" userId="df78d830ef40bf19" providerId="LiveId" clId="{54CA1F60-0934-4774-BDB0-D2850E9E0A9E}" dt="2021-11-17T11:08:38.232" v="3518" actId="1076"/>
          <ac:spMkLst>
            <pc:docMk/>
            <pc:sldMk cId="2146149880" sldId="262"/>
            <ac:spMk id="14" creationId="{8ABF07CB-6906-43FA-AE6A-9AFA726A1AE9}"/>
          </ac:spMkLst>
        </pc:spChg>
        <pc:spChg chg="add mod">
          <ac:chgData name="Paula Canning" userId="df78d830ef40bf19" providerId="LiveId" clId="{54CA1F60-0934-4774-BDB0-D2850E9E0A9E}" dt="2021-11-17T11:08:48.435" v="3519" actId="1076"/>
          <ac:spMkLst>
            <pc:docMk/>
            <pc:sldMk cId="2146149880" sldId="262"/>
            <ac:spMk id="16" creationId="{E8234897-1A13-4991-A0E0-D68775B272EB}"/>
          </ac:spMkLst>
        </pc:spChg>
        <pc:spChg chg="add mod">
          <ac:chgData name="Paula Canning" userId="df78d830ef40bf19" providerId="LiveId" clId="{54CA1F60-0934-4774-BDB0-D2850E9E0A9E}" dt="2021-11-17T11:08:57.417" v="3520" actId="1076"/>
          <ac:spMkLst>
            <pc:docMk/>
            <pc:sldMk cId="2146149880" sldId="262"/>
            <ac:spMk id="18" creationId="{EED1AB04-C792-49B1-85EF-945F2940FAB8}"/>
          </ac:spMkLst>
        </pc:spChg>
        <pc:spChg chg="add mod">
          <ac:chgData name="Paula Canning" userId="df78d830ef40bf19" providerId="LiveId" clId="{54CA1F60-0934-4774-BDB0-D2850E9E0A9E}" dt="2021-11-17T11:09:04.089" v="3521" actId="1076"/>
          <ac:spMkLst>
            <pc:docMk/>
            <pc:sldMk cId="2146149880" sldId="262"/>
            <ac:spMk id="20" creationId="{C8B39559-EA40-4A17-A62B-5CC6BC476B8B}"/>
          </ac:spMkLst>
        </pc:spChg>
      </pc:sldChg>
      <pc:sldChg chg="addSp new del mod">
        <pc:chgData name="Paula Canning" userId="df78d830ef40bf19" providerId="LiveId" clId="{54CA1F60-0934-4774-BDB0-D2850E9E0A9E}" dt="2021-11-16T17:23:51.097" v="1841" actId="47"/>
        <pc:sldMkLst>
          <pc:docMk/>
          <pc:sldMk cId="2800289864" sldId="262"/>
        </pc:sldMkLst>
        <pc:inkChg chg="add">
          <ac:chgData name="Paula Canning" userId="df78d830ef40bf19" providerId="LiveId" clId="{54CA1F60-0934-4774-BDB0-D2850E9E0A9E}" dt="2021-11-16T17:23:10.154" v="1832" actId="9405"/>
          <ac:inkMkLst>
            <pc:docMk/>
            <pc:sldMk cId="2800289864" sldId="262"/>
            <ac:inkMk id="2" creationId="{909ABF60-006C-408A-B922-ACC123CA8BBD}"/>
          </ac:inkMkLst>
        </pc:inkChg>
        <pc:inkChg chg="add">
          <ac:chgData name="Paula Canning" userId="df78d830ef40bf19" providerId="LiveId" clId="{54CA1F60-0934-4774-BDB0-D2850E9E0A9E}" dt="2021-11-16T17:23:17.301" v="1833" actId="9405"/>
          <ac:inkMkLst>
            <pc:docMk/>
            <pc:sldMk cId="2800289864" sldId="262"/>
            <ac:inkMk id="3" creationId="{0B384B86-11B9-4A93-9338-695C3D832874}"/>
          </ac:inkMkLst>
        </pc:inkChg>
        <pc:inkChg chg="add">
          <ac:chgData name="Paula Canning" userId="df78d830ef40bf19" providerId="LiveId" clId="{54CA1F60-0934-4774-BDB0-D2850E9E0A9E}" dt="2021-11-16T17:23:20.792" v="1834" actId="9405"/>
          <ac:inkMkLst>
            <pc:docMk/>
            <pc:sldMk cId="2800289864" sldId="262"/>
            <ac:inkMk id="4" creationId="{BB472EC3-E68D-43E5-BF9A-CD38514A775A}"/>
          </ac:inkMkLst>
        </pc:inkChg>
        <pc:inkChg chg="add">
          <ac:chgData name="Paula Canning" userId="df78d830ef40bf19" providerId="LiveId" clId="{54CA1F60-0934-4774-BDB0-D2850E9E0A9E}" dt="2021-11-16T17:23:23.114" v="1835" actId="9405"/>
          <ac:inkMkLst>
            <pc:docMk/>
            <pc:sldMk cId="2800289864" sldId="262"/>
            <ac:inkMk id="5" creationId="{6CBA2C79-4EC9-46B7-ADDF-63FBAE2A78CF}"/>
          </ac:inkMkLst>
        </pc:inkChg>
        <pc:inkChg chg="add">
          <ac:chgData name="Paula Canning" userId="df78d830ef40bf19" providerId="LiveId" clId="{54CA1F60-0934-4774-BDB0-D2850E9E0A9E}" dt="2021-11-16T17:23:27.081" v="1836" actId="9405"/>
          <ac:inkMkLst>
            <pc:docMk/>
            <pc:sldMk cId="2800289864" sldId="262"/>
            <ac:inkMk id="6" creationId="{7C87C1D3-B65F-42F4-8A6B-C23ADF6453E0}"/>
          </ac:inkMkLst>
        </pc:inkChg>
        <pc:inkChg chg="add">
          <ac:chgData name="Paula Canning" userId="df78d830ef40bf19" providerId="LiveId" clId="{54CA1F60-0934-4774-BDB0-D2850E9E0A9E}" dt="2021-11-16T17:23:29.575" v="1837" actId="9405"/>
          <ac:inkMkLst>
            <pc:docMk/>
            <pc:sldMk cId="2800289864" sldId="262"/>
            <ac:inkMk id="7" creationId="{42F3EE0C-D223-4581-8EBD-66EC633CA995}"/>
          </ac:inkMkLst>
        </pc:inkChg>
        <pc:inkChg chg="add">
          <ac:chgData name="Paula Canning" userId="df78d830ef40bf19" providerId="LiveId" clId="{54CA1F60-0934-4774-BDB0-D2850E9E0A9E}" dt="2021-11-16T17:23:32.265" v="1838" actId="9405"/>
          <ac:inkMkLst>
            <pc:docMk/>
            <pc:sldMk cId="2800289864" sldId="262"/>
            <ac:inkMk id="8" creationId="{49544021-2BB0-44EA-85A9-C506A6101F14}"/>
          </ac:inkMkLst>
        </pc:inkChg>
        <pc:inkChg chg="add">
          <ac:chgData name="Paula Canning" userId="df78d830ef40bf19" providerId="LiveId" clId="{54CA1F60-0934-4774-BDB0-D2850E9E0A9E}" dt="2021-11-16T17:23:43.802" v="1839" actId="9405"/>
          <ac:inkMkLst>
            <pc:docMk/>
            <pc:sldMk cId="2800289864" sldId="262"/>
            <ac:inkMk id="9" creationId="{E9856D8C-96E7-4B93-B095-587ADADE4F37}"/>
          </ac:inkMkLst>
        </pc:inkChg>
        <pc:inkChg chg="add">
          <ac:chgData name="Paula Canning" userId="df78d830ef40bf19" providerId="LiveId" clId="{54CA1F60-0934-4774-BDB0-D2850E9E0A9E}" dt="2021-11-16T17:23:48.959" v="1840" actId="9405"/>
          <ac:inkMkLst>
            <pc:docMk/>
            <pc:sldMk cId="2800289864" sldId="262"/>
            <ac:inkMk id="10" creationId="{35DF3BC9-ACEA-4FB1-B02D-1718AEB67E15}"/>
          </ac:inkMkLst>
        </pc:inkChg>
      </pc:sldChg>
      <pc:sldChg chg="addSp delSp modSp new mod ord setBg">
        <pc:chgData name="Paula Canning" userId="df78d830ef40bf19" providerId="LiveId" clId="{54CA1F60-0934-4774-BDB0-D2850E9E0A9E}" dt="2021-11-17T11:29:43.815" v="3665" actId="26606"/>
        <pc:sldMkLst>
          <pc:docMk/>
          <pc:sldMk cId="3454800270" sldId="263"/>
        </pc:sldMkLst>
        <pc:spChg chg="add del mod">
          <ac:chgData name="Paula Canning" userId="df78d830ef40bf19" providerId="LiveId" clId="{54CA1F60-0934-4774-BDB0-D2850E9E0A9E}" dt="2021-11-17T11:23:10.159" v="3652" actId="26606"/>
          <ac:spMkLst>
            <pc:docMk/>
            <pc:sldMk cId="3454800270" sldId="263"/>
            <ac:spMk id="2" creationId="{ECFDB2B7-822F-4344-A51A-DC4F2E67E69B}"/>
          </ac:spMkLst>
        </pc:spChg>
        <pc:spChg chg="add del">
          <ac:chgData name="Paula Canning" userId="df78d830ef40bf19" providerId="LiveId" clId="{54CA1F60-0934-4774-BDB0-D2850E9E0A9E}" dt="2021-11-17T11:22:44.216" v="3637" actId="26606"/>
          <ac:spMkLst>
            <pc:docMk/>
            <pc:sldMk cId="3454800270" sldId="263"/>
            <ac:spMk id="71" creationId="{1CE580D1-F917-4567-AFB4-99AA9B52ADF0}"/>
          </ac:spMkLst>
        </pc:spChg>
        <pc:spChg chg="add del">
          <ac:chgData name="Paula Canning" userId="df78d830ef40bf19" providerId="LiveId" clId="{54CA1F60-0934-4774-BDB0-D2850E9E0A9E}" dt="2021-11-17T11:22:44.216" v="3637" actId="26606"/>
          <ac:spMkLst>
            <pc:docMk/>
            <pc:sldMk cId="3454800270" sldId="263"/>
            <ac:spMk id="79" creationId="{E8E51B09-2B9E-4D82-A5F8-29F85CBE206E}"/>
          </ac:spMkLst>
        </pc:spChg>
        <pc:spChg chg="add del">
          <ac:chgData name="Paula Canning" userId="df78d830ef40bf19" providerId="LiveId" clId="{54CA1F60-0934-4774-BDB0-D2850E9E0A9E}" dt="2021-11-17T11:22:44.216" v="3637" actId="26606"/>
          <ac:spMkLst>
            <pc:docMk/>
            <pc:sldMk cId="3454800270" sldId="263"/>
            <ac:spMk id="81" creationId="{59240118-40F3-4A1C-85DC-4E58525CB6AD}"/>
          </ac:spMkLst>
        </pc:spChg>
        <pc:spChg chg="add del">
          <ac:chgData name="Paula Canning" userId="df78d830ef40bf19" providerId="LiveId" clId="{54CA1F60-0934-4774-BDB0-D2850E9E0A9E}" dt="2021-11-17T11:29:43.740" v="3664" actId="26606"/>
          <ac:spMkLst>
            <pc:docMk/>
            <pc:sldMk cId="3454800270" sldId="263"/>
            <ac:spMk id="156" creationId="{1CE580D1-F917-4567-AFB4-99AA9B52ADF0}"/>
          </ac:spMkLst>
        </pc:spChg>
        <pc:spChg chg="add del">
          <ac:chgData name="Paula Canning" userId="df78d830ef40bf19" providerId="LiveId" clId="{54CA1F60-0934-4774-BDB0-D2850E9E0A9E}" dt="2021-11-17T11:29:43.740" v="3664" actId="26606"/>
          <ac:spMkLst>
            <pc:docMk/>
            <pc:sldMk cId="3454800270" sldId="263"/>
            <ac:spMk id="164" creationId="{E8E51B09-2B9E-4D82-A5F8-29F85CBE206E}"/>
          </ac:spMkLst>
        </pc:spChg>
        <pc:spChg chg="add del">
          <ac:chgData name="Paula Canning" userId="df78d830ef40bf19" providerId="LiveId" clId="{54CA1F60-0934-4774-BDB0-D2850E9E0A9E}" dt="2021-11-17T11:29:43.740" v="3664" actId="26606"/>
          <ac:spMkLst>
            <pc:docMk/>
            <pc:sldMk cId="3454800270" sldId="263"/>
            <ac:spMk id="166" creationId="{59240118-40F3-4A1C-85DC-4E58525CB6AD}"/>
          </ac:spMkLst>
        </pc:spChg>
        <pc:spChg chg="add del">
          <ac:chgData name="Paula Canning" userId="df78d830ef40bf19" providerId="LiveId" clId="{54CA1F60-0934-4774-BDB0-D2850E9E0A9E}" dt="2021-11-17T11:22:45.529" v="3639" actId="26606"/>
          <ac:spMkLst>
            <pc:docMk/>
            <pc:sldMk cId="3454800270" sldId="263"/>
            <ac:spMk id="1028" creationId="{0CABCAE3-64FC-4149-819F-2C1812824154}"/>
          </ac:spMkLst>
        </pc:spChg>
        <pc:spChg chg="add del">
          <ac:chgData name="Paula Canning" userId="df78d830ef40bf19" providerId="LiveId" clId="{54CA1F60-0934-4774-BDB0-D2850E9E0A9E}" dt="2021-11-17T11:22:45.529" v="3639" actId="26606"/>
          <ac:spMkLst>
            <pc:docMk/>
            <pc:sldMk cId="3454800270" sldId="263"/>
            <ac:spMk id="1032" creationId="{1669046F-5838-4C7A-BBE8-A77F40FD9C7F}"/>
          </ac:spMkLst>
        </pc:spChg>
        <pc:spChg chg="add del">
          <ac:chgData name="Paula Canning" userId="df78d830ef40bf19" providerId="LiveId" clId="{54CA1F60-0934-4774-BDB0-D2850E9E0A9E}" dt="2021-11-17T11:22:45.529" v="3639" actId="26606"/>
          <ac:spMkLst>
            <pc:docMk/>
            <pc:sldMk cId="3454800270" sldId="263"/>
            <ac:spMk id="1033" creationId="{2D5E6CDB-92ED-43A1-9491-C46E2C8E9956}"/>
          </ac:spMkLst>
        </pc:spChg>
        <pc:spChg chg="add del">
          <ac:chgData name="Paula Canning" userId="df78d830ef40bf19" providerId="LiveId" clId="{54CA1F60-0934-4774-BDB0-D2850E9E0A9E}" dt="2021-11-17T11:22:45.529" v="3639" actId="26606"/>
          <ac:spMkLst>
            <pc:docMk/>
            <pc:sldMk cId="3454800270" sldId="263"/>
            <ac:spMk id="1037" creationId="{23B9DAF8-7DB4-40CB-85F8-7E02F95C6CA7}"/>
          </ac:spMkLst>
        </pc:spChg>
        <pc:spChg chg="add del">
          <ac:chgData name="Paula Canning" userId="df78d830ef40bf19" providerId="LiveId" clId="{54CA1F60-0934-4774-BDB0-D2850E9E0A9E}" dt="2021-11-17T11:22:49.009" v="3641" actId="26606"/>
          <ac:spMkLst>
            <pc:docMk/>
            <pc:sldMk cId="3454800270" sldId="263"/>
            <ac:spMk id="1041" creationId="{1CE580D1-F917-4567-AFB4-99AA9B52ADF0}"/>
          </ac:spMkLst>
        </pc:spChg>
        <pc:spChg chg="add del">
          <ac:chgData name="Paula Canning" userId="df78d830ef40bf19" providerId="LiveId" clId="{54CA1F60-0934-4774-BDB0-D2850E9E0A9E}" dt="2021-11-17T11:22:49.009" v="3641" actId="26606"/>
          <ac:spMkLst>
            <pc:docMk/>
            <pc:sldMk cId="3454800270" sldId="263"/>
            <ac:spMk id="1045" creationId="{E8E51B09-2B9E-4D82-A5F8-29F85CBE206E}"/>
          </ac:spMkLst>
        </pc:spChg>
        <pc:spChg chg="add del">
          <ac:chgData name="Paula Canning" userId="df78d830ef40bf19" providerId="LiveId" clId="{54CA1F60-0934-4774-BDB0-D2850E9E0A9E}" dt="2021-11-17T11:22:49.009" v="3641" actId="26606"/>
          <ac:spMkLst>
            <pc:docMk/>
            <pc:sldMk cId="3454800270" sldId="263"/>
            <ac:spMk id="1046" creationId="{59240118-40F3-4A1C-85DC-4E58525CB6AD}"/>
          </ac:spMkLst>
        </pc:spChg>
        <pc:spChg chg="add del">
          <ac:chgData name="Paula Canning" userId="df78d830ef40bf19" providerId="LiveId" clId="{54CA1F60-0934-4774-BDB0-D2850E9E0A9E}" dt="2021-11-17T11:22:50.822" v="3643" actId="26606"/>
          <ac:spMkLst>
            <pc:docMk/>
            <pc:sldMk cId="3454800270" sldId="263"/>
            <ac:spMk id="1052" creationId="{0CABCAE3-64FC-4149-819F-2C1812824154}"/>
          </ac:spMkLst>
        </pc:spChg>
        <pc:spChg chg="add del">
          <ac:chgData name="Paula Canning" userId="df78d830ef40bf19" providerId="LiveId" clId="{54CA1F60-0934-4774-BDB0-D2850E9E0A9E}" dt="2021-11-17T11:22:50.822" v="3643" actId="26606"/>
          <ac:spMkLst>
            <pc:docMk/>
            <pc:sldMk cId="3454800270" sldId="263"/>
            <ac:spMk id="1056" creationId="{7C70BFDB-979D-4D01-8764-154458F98B93}"/>
          </ac:spMkLst>
        </pc:spChg>
        <pc:spChg chg="add del">
          <ac:chgData name="Paula Canning" userId="df78d830ef40bf19" providerId="LiveId" clId="{54CA1F60-0934-4774-BDB0-D2850E9E0A9E}" dt="2021-11-17T11:22:50.822" v="3643" actId="26606"/>
          <ac:spMkLst>
            <pc:docMk/>
            <pc:sldMk cId="3454800270" sldId="263"/>
            <ac:spMk id="1057" creationId="{45FCB5B7-E85D-4C9D-AE9B-2B04C20D7C33}"/>
          </ac:spMkLst>
        </pc:spChg>
        <pc:spChg chg="add del">
          <ac:chgData name="Paula Canning" userId="df78d830ef40bf19" providerId="LiveId" clId="{54CA1F60-0934-4774-BDB0-D2850E9E0A9E}" dt="2021-11-17T11:22:50.822" v="3643" actId="26606"/>
          <ac:spMkLst>
            <pc:docMk/>
            <pc:sldMk cId="3454800270" sldId="263"/>
            <ac:spMk id="1061" creationId="{66DEDBC9-7E02-4AC1-84C0-28900C560B7D}"/>
          </ac:spMkLst>
        </pc:spChg>
        <pc:spChg chg="add del">
          <ac:chgData name="Paula Canning" userId="df78d830ef40bf19" providerId="LiveId" clId="{54CA1F60-0934-4774-BDB0-D2850E9E0A9E}" dt="2021-11-17T11:22:52.397" v="3645" actId="26606"/>
          <ac:spMkLst>
            <pc:docMk/>
            <pc:sldMk cId="3454800270" sldId="263"/>
            <ac:spMk id="1066" creationId="{0CABCAE3-64FC-4149-819F-2C1812824154}"/>
          </ac:spMkLst>
        </pc:spChg>
        <pc:spChg chg="add del">
          <ac:chgData name="Paula Canning" userId="df78d830ef40bf19" providerId="LiveId" clId="{54CA1F60-0934-4774-BDB0-D2850E9E0A9E}" dt="2021-11-17T11:22:52.397" v="3645" actId="26606"/>
          <ac:spMkLst>
            <pc:docMk/>
            <pc:sldMk cId="3454800270" sldId="263"/>
            <ac:spMk id="1070" creationId="{1669046F-5838-4C7A-BBE8-A77F40FD9C7F}"/>
          </ac:spMkLst>
        </pc:spChg>
        <pc:spChg chg="add del">
          <ac:chgData name="Paula Canning" userId="df78d830ef40bf19" providerId="LiveId" clId="{54CA1F60-0934-4774-BDB0-D2850E9E0A9E}" dt="2021-11-17T11:22:52.397" v="3645" actId="26606"/>
          <ac:spMkLst>
            <pc:docMk/>
            <pc:sldMk cId="3454800270" sldId="263"/>
            <ac:spMk id="1071" creationId="{2D5E6CDB-92ED-43A1-9491-C46E2C8E9956}"/>
          </ac:spMkLst>
        </pc:spChg>
        <pc:spChg chg="add del">
          <ac:chgData name="Paula Canning" userId="df78d830ef40bf19" providerId="LiveId" clId="{54CA1F60-0934-4774-BDB0-D2850E9E0A9E}" dt="2021-11-17T11:22:52.397" v="3645" actId="26606"/>
          <ac:spMkLst>
            <pc:docMk/>
            <pc:sldMk cId="3454800270" sldId="263"/>
            <ac:spMk id="1073" creationId="{23B9DAF8-7DB4-40CB-85F8-7E02F95C6CA7}"/>
          </ac:spMkLst>
        </pc:spChg>
        <pc:spChg chg="add del">
          <ac:chgData name="Paula Canning" userId="df78d830ef40bf19" providerId="LiveId" clId="{54CA1F60-0934-4774-BDB0-D2850E9E0A9E}" dt="2021-11-17T11:22:54.850" v="3647" actId="26606"/>
          <ac:spMkLst>
            <pc:docMk/>
            <pc:sldMk cId="3454800270" sldId="263"/>
            <ac:spMk id="1078" creationId="{1CE580D1-F917-4567-AFB4-99AA9B52ADF0}"/>
          </ac:spMkLst>
        </pc:spChg>
        <pc:spChg chg="add del">
          <ac:chgData name="Paula Canning" userId="df78d830ef40bf19" providerId="LiveId" clId="{54CA1F60-0934-4774-BDB0-D2850E9E0A9E}" dt="2021-11-17T11:22:54.850" v="3647" actId="26606"/>
          <ac:spMkLst>
            <pc:docMk/>
            <pc:sldMk cId="3454800270" sldId="263"/>
            <ac:spMk id="1082" creationId="{E8E51B09-2B9E-4D82-A5F8-29F85CBE206E}"/>
          </ac:spMkLst>
        </pc:spChg>
        <pc:spChg chg="add del">
          <ac:chgData name="Paula Canning" userId="df78d830ef40bf19" providerId="LiveId" clId="{54CA1F60-0934-4774-BDB0-D2850E9E0A9E}" dt="2021-11-17T11:22:54.850" v="3647" actId="26606"/>
          <ac:spMkLst>
            <pc:docMk/>
            <pc:sldMk cId="3454800270" sldId="263"/>
            <ac:spMk id="1083" creationId="{59240118-40F3-4A1C-85DC-4E58525CB6AD}"/>
          </ac:spMkLst>
        </pc:spChg>
        <pc:spChg chg="add del">
          <ac:chgData name="Paula Canning" userId="df78d830ef40bf19" providerId="LiveId" clId="{54CA1F60-0934-4774-BDB0-D2850E9E0A9E}" dt="2021-11-17T11:23:01.517" v="3649" actId="26606"/>
          <ac:spMkLst>
            <pc:docMk/>
            <pc:sldMk cId="3454800270" sldId="263"/>
            <ac:spMk id="1091" creationId="{1CE580D1-F917-4567-AFB4-99AA9B52ADF0}"/>
          </ac:spMkLst>
        </pc:spChg>
        <pc:spChg chg="add del">
          <ac:chgData name="Paula Canning" userId="df78d830ef40bf19" providerId="LiveId" clId="{54CA1F60-0934-4774-BDB0-D2850E9E0A9E}" dt="2021-11-17T11:23:01.517" v="3649" actId="26606"/>
          <ac:spMkLst>
            <pc:docMk/>
            <pc:sldMk cId="3454800270" sldId="263"/>
            <ac:spMk id="1095" creationId="{5BB14454-D00C-4958-BB39-F5F9F3ACD499}"/>
          </ac:spMkLst>
        </pc:spChg>
        <pc:spChg chg="add del">
          <ac:chgData name="Paula Canning" userId="df78d830ef40bf19" providerId="LiveId" clId="{54CA1F60-0934-4774-BDB0-D2850E9E0A9E}" dt="2021-11-17T11:23:01.517" v="3649" actId="26606"/>
          <ac:spMkLst>
            <pc:docMk/>
            <pc:sldMk cId="3454800270" sldId="263"/>
            <ac:spMk id="1097" creationId="{A1084370-0E70-4003-9787-3490FCC20E13}"/>
          </ac:spMkLst>
        </pc:spChg>
        <pc:spChg chg="add del">
          <ac:chgData name="Paula Canning" userId="df78d830ef40bf19" providerId="LiveId" clId="{54CA1F60-0934-4774-BDB0-D2850E9E0A9E}" dt="2021-11-17T11:23:10.120" v="3651" actId="26606"/>
          <ac:spMkLst>
            <pc:docMk/>
            <pc:sldMk cId="3454800270" sldId="263"/>
            <ac:spMk id="1102" creationId="{0CABCAE3-64FC-4149-819F-2C1812824154}"/>
          </ac:spMkLst>
        </pc:spChg>
        <pc:spChg chg="add del">
          <ac:chgData name="Paula Canning" userId="df78d830ef40bf19" providerId="LiveId" clId="{54CA1F60-0934-4774-BDB0-D2850E9E0A9E}" dt="2021-11-17T11:23:10.120" v="3651" actId="26606"/>
          <ac:spMkLst>
            <pc:docMk/>
            <pc:sldMk cId="3454800270" sldId="263"/>
            <ac:spMk id="1106" creationId="{C630F413-44CE-4746-9821-9E0107978E7A}"/>
          </ac:spMkLst>
        </pc:spChg>
        <pc:spChg chg="add del">
          <ac:chgData name="Paula Canning" userId="df78d830ef40bf19" providerId="LiveId" clId="{54CA1F60-0934-4774-BDB0-D2850E9E0A9E}" dt="2021-11-17T11:23:10.120" v="3651" actId="26606"/>
          <ac:spMkLst>
            <pc:docMk/>
            <pc:sldMk cId="3454800270" sldId="263"/>
            <ac:spMk id="1107" creationId="{22D671B1-B099-4F9C-B9CC-9D22B4DAF8A8}"/>
          </ac:spMkLst>
        </pc:spChg>
        <pc:spChg chg="add del">
          <ac:chgData name="Paula Canning" userId="df78d830ef40bf19" providerId="LiveId" clId="{54CA1F60-0934-4774-BDB0-D2850E9E0A9E}" dt="2021-11-17T11:23:10.120" v="3651" actId="26606"/>
          <ac:spMkLst>
            <pc:docMk/>
            <pc:sldMk cId="3454800270" sldId="263"/>
            <ac:spMk id="1109" creationId="{898488B7-DBD3-40E7-B54B-4DA6C5693EF3}"/>
          </ac:spMkLst>
        </pc:spChg>
        <pc:spChg chg="add">
          <ac:chgData name="Paula Canning" userId="df78d830ef40bf19" providerId="LiveId" clId="{54CA1F60-0934-4774-BDB0-D2850E9E0A9E}" dt="2021-11-17T11:29:43.815" v="3665" actId="26606"/>
          <ac:spMkLst>
            <pc:docMk/>
            <pc:sldMk cId="3454800270" sldId="263"/>
            <ac:spMk id="1113" creationId="{0CABCAE3-64FC-4149-819F-2C1812824154}"/>
          </ac:spMkLst>
        </pc:spChg>
        <pc:spChg chg="add">
          <ac:chgData name="Paula Canning" userId="df78d830ef40bf19" providerId="LiveId" clId="{54CA1F60-0934-4774-BDB0-D2850E9E0A9E}" dt="2021-11-17T11:29:43.815" v="3665" actId="26606"/>
          <ac:spMkLst>
            <pc:docMk/>
            <pc:sldMk cId="3454800270" sldId="263"/>
            <ac:spMk id="1117" creationId="{24BE214B-2C92-47AF-8D90-698211103731}"/>
          </ac:spMkLst>
        </pc:spChg>
        <pc:spChg chg="add">
          <ac:chgData name="Paula Canning" userId="df78d830ef40bf19" providerId="LiveId" clId="{54CA1F60-0934-4774-BDB0-D2850E9E0A9E}" dt="2021-11-17T11:29:43.815" v="3665" actId="26606"/>
          <ac:spMkLst>
            <pc:docMk/>
            <pc:sldMk cId="3454800270" sldId="263"/>
            <ac:spMk id="1119" creationId="{369A020F-4984-4DD0-898A-B60A4882B04C}"/>
          </ac:spMkLst>
        </pc:spChg>
        <pc:spChg chg="add">
          <ac:chgData name="Paula Canning" userId="df78d830ef40bf19" providerId="LiveId" clId="{54CA1F60-0934-4774-BDB0-D2850E9E0A9E}" dt="2021-11-17T11:29:43.815" v="3665" actId="26606"/>
          <ac:spMkLst>
            <pc:docMk/>
            <pc:sldMk cId="3454800270" sldId="263"/>
            <ac:spMk id="1122" creationId="{4380F474-D468-4F2F-8BE9-F343F8D1A9C8}"/>
          </ac:spMkLst>
        </pc:spChg>
        <pc:grpChg chg="add del">
          <ac:chgData name="Paula Canning" userId="df78d830ef40bf19" providerId="LiveId" clId="{54CA1F60-0934-4774-BDB0-D2850E9E0A9E}" dt="2021-11-17T11:22:44.216" v="3637" actId="26606"/>
          <ac:grpSpMkLst>
            <pc:docMk/>
            <pc:sldMk cId="3454800270" sldId="263"/>
            <ac:grpSpMk id="83" creationId="{C269951F-7B8C-4336-BC68-9BA9843CEDA1}"/>
          </ac:grpSpMkLst>
        </pc:grpChg>
        <pc:grpChg chg="add del">
          <ac:chgData name="Paula Canning" userId="df78d830ef40bf19" providerId="LiveId" clId="{54CA1F60-0934-4774-BDB0-D2850E9E0A9E}" dt="2021-11-17T11:23:01.517" v="3649" actId="26606"/>
          <ac:grpSpMkLst>
            <pc:docMk/>
            <pc:sldMk cId="3454800270" sldId="263"/>
            <ac:grpSpMk id="85" creationId="{2B7C66D2-22E8-4E8F-829B-050BFA7C86C5}"/>
          </ac:grpSpMkLst>
        </pc:grpChg>
        <pc:grpChg chg="add del">
          <ac:chgData name="Paula Canning" userId="df78d830ef40bf19" providerId="LiveId" clId="{54CA1F60-0934-4774-BDB0-D2850E9E0A9E}" dt="2021-11-17T11:29:43.740" v="3664" actId="26606"/>
          <ac:grpSpMkLst>
            <pc:docMk/>
            <pc:sldMk cId="3454800270" sldId="263"/>
            <ac:grpSpMk id="168" creationId="{C269951F-7B8C-4336-BC68-9BA9843CEDA1}"/>
          </ac:grpSpMkLst>
        </pc:grpChg>
        <pc:grpChg chg="add del">
          <ac:chgData name="Paula Canning" userId="df78d830ef40bf19" providerId="LiveId" clId="{54CA1F60-0934-4774-BDB0-D2850E9E0A9E}" dt="2021-11-17T11:22:45.529" v="3639" actId="26606"/>
          <ac:grpSpMkLst>
            <pc:docMk/>
            <pc:sldMk cId="3454800270" sldId="263"/>
            <ac:grpSpMk id="1034" creationId="{EBB966BC-DC49-4138-8DEF-B1CD13033926}"/>
          </ac:grpSpMkLst>
        </pc:grpChg>
        <pc:grpChg chg="add del">
          <ac:chgData name="Paula Canning" userId="df78d830ef40bf19" providerId="LiveId" clId="{54CA1F60-0934-4774-BDB0-D2850E9E0A9E}" dt="2021-11-17T11:22:49.009" v="3641" actId="26606"/>
          <ac:grpSpMkLst>
            <pc:docMk/>
            <pc:sldMk cId="3454800270" sldId="263"/>
            <ac:grpSpMk id="1047" creationId="{C269951F-7B8C-4336-BC68-9BA9843CEDA1}"/>
          </ac:grpSpMkLst>
        </pc:grpChg>
        <pc:grpChg chg="add del">
          <ac:chgData name="Paula Canning" userId="df78d830ef40bf19" providerId="LiveId" clId="{54CA1F60-0934-4774-BDB0-D2850E9E0A9E}" dt="2021-11-17T11:22:50.822" v="3643" actId="26606"/>
          <ac:grpSpMkLst>
            <pc:docMk/>
            <pc:sldMk cId="3454800270" sldId="263"/>
            <ac:grpSpMk id="1058" creationId="{4C48EA7D-6DFA-4BAB-B557-0D500356BE3D}"/>
          </ac:grpSpMkLst>
        </pc:grpChg>
        <pc:grpChg chg="add del">
          <ac:chgData name="Paula Canning" userId="df78d830ef40bf19" providerId="LiveId" clId="{54CA1F60-0934-4774-BDB0-D2850E9E0A9E}" dt="2021-11-17T11:22:52.397" v="3645" actId="26606"/>
          <ac:grpSpMkLst>
            <pc:docMk/>
            <pc:sldMk cId="3454800270" sldId="263"/>
            <ac:grpSpMk id="1072" creationId="{EBB966BC-DC49-4138-8DEF-B1CD13033926}"/>
          </ac:grpSpMkLst>
        </pc:grpChg>
        <pc:grpChg chg="add del">
          <ac:chgData name="Paula Canning" userId="df78d830ef40bf19" providerId="LiveId" clId="{54CA1F60-0934-4774-BDB0-D2850E9E0A9E}" dt="2021-11-17T11:22:54.850" v="3647" actId="26606"/>
          <ac:grpSpMkLst>
            <pc:docMk/>
            <pc:sldMk cId="3454800270" sldId="263"/>
            <ac:grpSpMk id="1084" creationId="{C269951F-7B8C-4336-BC68-9BA9843CEDA1}"/>
          </ac:grpSpMkLst>
        </pc:grpChg>
        <pc:grpChg chg="add">
          <ac:chgData name="Paula Canning" userId="df78d830ef40bf19" providerId="LiveId" clId="{54CA1F60-0934-4774-BDB0-D2850E9E0A9E}" dt="2021-11-17T11:29:43.815" v="3665" actId="26606"/>
          <ac:grpSpMkLst>
            <pc:docMk/>
            <pc:sldMk cId="3454800270" sldId="263"/>
            <ac:grpSpMk id="1120" creationId="{A3761B47-AE33-47C9-9636-19D4B313F277}"/>
          </ac:grpSpMkLst>
        </pc:grpChg>
        <pc:graphicFrameChg chg="add mod modGraphic">
          <ac:chgData name="Paula Canning" userId="df78d830ef40bf19" providerId="LiveId" clId="{54CA1F60-0934-4774-BDB0-D2850E9E0A9E}" dt="2021-11-17T11:29:43.815" v="3665" actId="26606"/>
          <ac:graphicFrameMkLst>
            <pc:docMk/>
            <pc:sldMk cId="3454800270" sldId="263"/>
            <ac:graphicFrameMk id="1111" creationId="{DEC089A6-F0D7-44E4-9846-1871E7D74BA9}"/>
          </ac:graphicFrameMkLst>
        </pc:graphicFrameChg>
        <pc:picChg chg="add del">
          <ac:chgData name="Paula Canning" userId="df78d830ef40bf19" providerId="LiveId" clId="{54CA1F60-0934-4774-BDB0-D2850E9E0A9E}" dt="2021-11-17T11:22:44.216" v="3637" actId="26606"/>
          <ac:picMkLst>
            <pc:docMk/>
            <pc:sldMk cId="3454800270" sldId="263"/>
            <ac:picMk id="73" creationId="{1F5620B8-A2D8-4568-B566-F0453A0D9167}"/>
          </ac:picMkLst>
        </pc:picChg>
        <pc:picChg chg="add del">
          <ac:chgData name="Paula Canning" userId="df78d830ef40bf19" providerId="LiveId" clId="{54CA1F60-0934-4774-BDB0-D2850E9E0A9E}" dt="2021-11-17T11:22:44.216" v="3637" actId="26606"/>
          <ac:picMkLst>
            <pc:docMk/>
            <pc:sldMk cId="3454800270" sldId="263"/>
            <ac:picMk id="89" creationId="{DD8AF6BD-5D32-4F8F-98B6-05F8A4390CB7}"/>
          </ac:picMkLst>
        </pc:picChg>
        <pc:picChg chg="add del">
          <ac:chgData name="Paula Canning" userId="df78d830ef40bf19" providerId="LiveId" clId="{54CA1F60-0934-4774-BDB0-D2850E9E0A9E}" dt="2021-11-17T11:29:43.740" v="3664" actId="26606"/>
          <ac:picMkLst>
            <pc:docMk/>
            <pc:sldMk cId="3454800270" sldId="263"/>
            <ac:picMk id="158" creationId="{1F5620B8-A2D8-4568-B566-F0453A0D9167}"/>
          </ac:picMkLst>
        </pc:picChg>
        <pc:picChg chg="add del">
          <ac:chgData name="Paula Canning" userId="df78d830ef40bf19" providerId="LiveId" clId="{54CA1F60-0934-4774-BDB0-D2850E9E0A9E}" dt="2021-11-17T11:29:43.740" v="3664" actId="26606"/>
          <ac:picMkLst>
            <pc:docMk/>
            <pc:sldMk cId="3454800270" sldId="263"/>
            <ac:picMk id="174" creationId="{DD8AF6BD-5D32-4F8F-98B6-05F8A4390CB7}"/>
          </ac:picMkLst>
        </pc:picChg>
        <pc:picChg chg="add mod">
          <ac:chgData name="Paula Canning" userId="df78d830ef40bf19" providerId="LiveId" clId="{54CA1F60-0934-4774-BDB0-D2850E9E0A9E}" dt="2021-11-17T11:29:43.815" v="3665" actId="26606"/>
          <ac:picMkLst>
            <pc:docMk/>
            <pc:sldMk cId="3454800270" sldId="263"/>
            <ac:picMk id="1026" creationId="{B5C6BF15-B104-4814-9818-3C52E70853E8}"/>
          </ac:picMkLst>
        </pc:picChg>
        <pc:picChg chg="add del">
          <ac:chgData name="Paula Canning" userId="df78d830ef40bf19" providerId="LiveId" clId="{54CA1F60-0934-4774-BDB0-D2850E9E0A9E}" dt="2021-11-17T11:22:45.529" v="3639" actId="26606"/>
          <ac:picMkLst>
            <pc:docMk/>
            <pc:sldMk cId="3454800270" sldId="263"/>
            <ac:picMk id="1029" creationId="{012FDCFE-9AD2-4D8A-8CBF-B3AA37EBF6DD}"/>
          </ac:picMkLst>
        </pc:picChg>
        <pc:picChg chg="add del">
          <ac:chgData name="Paula Canning" userId="df78d830ef40bf19" providerId="LiveId" clId="{54CA1F60-0934-4774-BDB0-D2850E9E0A9E}" dt="2021-11-17T11:22:45.529" v="3639" actId="26606"/>
          <ac:picMkLst>
            <pc:docMk/>
            <pc:sldMk cId="3454800270" sldId="263"/>
            <ac:picMk id="1039" creationId="{7EFCF05C-6070-460B-8E60-12BE3EFD19F0}"/>
          </ac:picMkLst>
        </pc:picChg>
        <pc:picChg chg="add del">
          <ac:chgData name="Paula Canning" userId="df78d830ef40bf19" providerId="LiveId" clId="{54CA1F60-0934-4774-BDB0-D2850E9E0A9E}" dt="2021-11-17T11:22:49.009" v="3641" actId="26606"/>
          <ac:picMkLst>
            <pc:docMk/>
            <pc:sldMk cId="3454800270" sldId="263"/>
            <ac:picMk id="1042" creationId="{1F5620B8-A2D8-4568-B566-F0453A0D9167}"/>
          </ac:picMkLst>
        </pc:picChg>
        <pc:picChg chg="add del">
          <ac:chgData name="Paula Canning" userId="df78d830ef40bf19" providerId="LiveId" clId="{54CA1F60-0934-4774-BDB0-D2850E9E0A9E}" dt="2021-11-17T11:22:49.009" v="3641" actId="26606"/>
          <ac:picMkLst>
            <pc:docMk/>
            <pc:sldMk cId="3454800270" sldId="263"/>
            <ac:picMk id="1049" creationId="{DD8AF6BD-5D32-4F8F-98B6-05F8A4390CB7}"/>
          </ac:picMkLst>
        </pc:picChg>
        <pc:picChg chg="add del">
          <ac:chgData name="Paula Canning" userId="df78d830ef40bf19" providerId="LiveId" clId="{54CA1F60-0934-4774-BDB0-D2850E9E0A9E}" dt="2021-11-17T11:22:50.822" v="3643" actId="26606"/>
          <ac:picMkLst>
            <pc:docMk/>
            <pc:sldMk cId="3454800270" sldId="263"/>
            <ac:picMk id="1053" creationId="{012FDCFE-9AD2-4D8A-8CBF-B3AA37EBF6DD}"/>
          </ac:picMkLst>
        </pc:picChg>
        <pc:picChg chg="add del">
          <ac:chgData name="Paula Canning" userId="df78d830ef40bf19" providerId="LiveId" clId="{54CA1F60-0934-4774-BDB0-D2850E9E0A9E}" dt="2021-11-17T11:22:50.822" v="3643" actId="26606"/>
          <ac:picMkLst>
            <pc:docMk/>
            <pc:sldMk cId="3454800270" sldId="263"/>
            <ac:picMk id="1063" creationId="{BAC44D98-B853-4420-8ED4-E3792706D41A}"/>
          </ac:picMkLst>
        </pc:picChg>
        <pc:picChg chg="add del">
          <ac:chgData name="Paula Canning" userId="df78d830ef40bf19" providerId="LiveId" clId="{54CA1F60-0934-4774-BDB0-D2850E9E0A9E}" dt="2021-11-17T11:22:52.397" v="3645" actId="26606"/>
          <ac:picMkLst>
            <pc:docMk/>
            <pc:sldMk cId="3454800270" sldId="263"/>
            <ac:picMk id="1067" creationId="{012FDCFE-9AD2-4D8A-8CBF-B3AA37EBF6DD}"/>
          </ac:picMkLst>
        </pc:picChg>
        <pc:picChg chg="add del">
          <ac:chgData name="Paula Canning" userId="df78d830ef40bf19" providerId="LiveId" clId="{54CA1F60-0934-4774-BDB0-D2850E9E0A9E}" dt="2021-11-17T11:22:52.397" v="3645" actId="26606"/>
          <ac:picMkLst>
            <pc:docMk/>
            <pc:sldMk cId="3454800270" sldId="263"/>
            <ac:picMk id="1075" creationId="{7EFCF05C-6070-460B-8E60-12BE3EFD19F0}"/>
          </ac:picMkLst>
        </pc:picChg>
        <pc:picChg chg="add del">
          <ac:chgData name="Paula Canning" userId="df78d830ef40bf19" providerId="LiveId" clId="{54CA1F60-0934-4774-BDB0-D2850E9E0A9E}" dt="2021-11-17T11:22:54.850" v="3647" actId="26606"/>
          <ac:picMkLst>
            <pc:docMk/>
            <pc:sldMk cId="3454800270" sldId="263"/>
            <ac:picMk id="1079" creationId="{1F5620B8-A2D8-4568-B566-F0453A0D9167}"/>
          </ac:picMkLst>
        </pc:picChg>
        <pc:picChg chg="add del">
          <ac:chgData name="Paula Canning" userId="df78d830ef40bf19" providerId="LiveId" clId="{54CA1F60-0934-4774-BDB0-D2850E9E0A9E}" dt="2021-11-17T11:22:54.850" v="3647" actId="26606"/>
          <ac:picMkLst>
            <pc:docMk/>
            <pc:sldMk cId="3454800270" sldId="263"/>
            <ac:picMk id="1088" creationId="{DD8AF6BD-5D32-4F8F-98B6-05F8A4390CB7}"/>
          </ac:picMkLst>
        </pc:picChg>
        <pc:picChg chg="add del">
          <ac:chgData name="Paula Canning" userId="df78d830ef40bf19" providerId="LiveId" clId="{54CA1F60-0934-4774-BDB0-D2850E9E0A9E}" dt="2021-11-17T11:23:01.517" v="3649" actId="26606"/>
          <ac:picMkLst>
            <pc:docMk/>
            <pc:sldMk cId="3454800270" sldId="263"/>
            <ac:picMk id="1092" creationId="{1F5620B8-A2D8-4568-B566-F0453A0D9167}"/>
          </ac:picMkLst>
        </pc:picChg>
        <pc:picChg chg="add del">
          <ac:chgData name="Paula Canning" userId="df78d830ef40bf19" providerId="LiveId" clId="{54CA1F60-0934-4774-BDB0-D2850E9E0A9E}" dt="2021-11-17T11:23:01.517" v="3649" actId="26606"/>
          <ac:picMkLst>
            <pc:docMk/>
            <pc:sldMk cId="3454800270" sldId="263"/>
            <ac:picMk id="1099" creationId="{3635D2BC-4EDA-4A3E-83BF-035608099BD5}"/>
          </ac:picMkLst>
        </pc:picChg>
        <pc:picChg chg="add del">
          <ac:chgData name="Paula Canning" userId="df78d830ef40bf19" providerId="LiveId" clId="{54CA1F60-0934-4774-BDB0-D2850E9E0A9E}" dt="2021-11-17T11:23:10.120" v="3651" actId="26606"/>
          <ac:picMkLst>
            <pc:docMk/>
            <pc:sldMk cId="3454800270" sldId="263"/>
            <ac:picMk id="1103" creationId="{012FDCFE-9AD2-4D8A-8CBF-B3AA37EBF6DD}"/>
          </ac:picMkLst>
        </pc:picChg>
        <pc:picChg chg="add">
          <ac:chgData name="Paula Canning" userId="df78d830ef40bf19" providerId="LiveId" clId="{54CA1F60-0934-4774-BDB0-D2850E9E0A9E}" dt="2021-11-17T11:29:43.815" v="3665" actId="26606"/>
          <ac:picMkLst>
            <pc:docMk/>
            <pc:sldMk cId="3454800270" sldId="263"/>
            <ac:picMk id="1114" creationId="{012FDCFE-9AD2-4D8A-8CBF-B3AA37EBF6DD}"/>
          </ac:picMkLst>
        </pc:picChg>
        <pc:picChg chg="add">
          <ac:chgData name="Paula Canning" userId="df78d830ef40bf19" providerId="LiveId" clId="{54CA1F60-0934-4774-BDB0-D2850E9E0A9E}" dt="2021-11-17T11:29:43.815" v="3665" actId="26606"/>
          <ac:picMkLst>
            <pc:docMk/>
            <pc:sldMk cId="3454800270" sldId="263"/>
            <ac:picMk id="1123" creationId="{D757EBBD-8611-41C1-8124-C151D0957DBF}"/>
          </ac:picMkLst>
        </pc:picChg>
        <pc:cxnChg chg="add del">
          <ac:chgData name="Paula Canning" userId="df78d830ef40bf19" providerId="LiveId" clId="{54CA1F60-0934-4774-BDB0-D2850E9E0A9E}" dt="2021-11-17T11:22:44.216" v="3637" actId="26606"/>
          <ac:cxnSpMkLst>
            <pc:docMk/>
            <pc:sldMk cId="3454800270" sldId="263"/>
            <ac:cxnSpMk id="75" creationId="{1C7D2BA4-4B7A-4596-8BCC-5CF715423894}"/>
          </ac:cxnSpMkLst>
        </pc:cxnChg>
        <pc:cxnChg chg="add del">
          <ac:chgData name="Paula Canning" userId="df78d830ef40bf19" providerId="LiveId" clId="{54CA1F60-0934-4774-BDB0-D2850E9E0A9E}" dt="2021-11-17T11:22:44.216" v="3637" actId="26606"/>
          <ac:cxnSpMkLst>
            <pc:docMk/>
            <pc:sldMk cId="3454800270" sldId="263"/>
            <ac:cxnSpMk id="77" creationId="{C9D4B225-18E9-4C5B-94D8-2ABE6D161E4A}"/>
          </ac:cxnSpMkLst>
        </pc:cxnChg>
        <pc:cxnChg chg="add del">
          <ac:chgData name="Paula Canning" userId="df78d830ef40bf19" providerId="LiveId" clId="{54CA1F60-0934-4774-BDB0-D2850E9E0A9E}" dt="2021-11-17T11:22:44.216" v="3637" actId="26606"/>
          <ac:cxnSpMkLst>
            <pc:docMk/>
            <pc:sldMk cId="3454800270" sldId="263"/>
            <ac:cxnSpMk id="87" creationId="{A9087EE4-E285-4C8E-AC5F-CAE7D1FDE365}"/>
          </ac:cxnSpMkLst>
        </pc:cxnChg>
        <pc:cxnChg chg="add del">
          <ac:chgData name="Paula Canning" userId="df78d830ef40bf19" providerId="LiveId" clId="{54CA1F60-0934-4774-BDB0-D2850E9E0A9E}" dt="2021-11-17T11:22:44.216" v="3637" actId="26606"/>
          <ac:cxnSpMkLst>
            <pc:docMk/>
            <pc:sldMk cId="3454800270" sldId="263"/>
            <ac:cxnSpMk id="91" creationId="{B47013E4-D33D-425E-B32E-DE7D5CB5F302}"/>
          </ac:cxnSpMkLst>
        </pc:cxnChg>
        <pc:cxnChg chg="add del">
          <ac:chgData name="Paula Canning" userId="df78d830ef40bf19" providerId="LiveId" clId="{54CA1F60-0934-4774-BDB0-D2850E9E0A9E}" dt="2021-11-17T11:22:45.529" v="3639" actId="26606"/>
          <ac:cxnSpMkLst>
            <pc:docMk/>
            <pc:sldMk cId="3454800270" sldId="263"/>
            <ac:cxnSpMk id="93" creationId="{CFD731F1-726F-453E-9516-3058095DE995}"/>
          </ac:cxnSpMkLst>
        </pc:cxnChg>
        <pc:cxnChg chg="add del">
          <ac:chgData name="Paula Canning" userId="df78d830ef40bf19" providerId="LiveId" clId="{54CA1F60-0934-4774-BDB0-D2850E9E0A9E}" dt="2021-11-17T11:29:43.740" v="3664" actId="26606"/>
          <ac:cxnSpMkLst>
            <pc:docMk/>
            <pc:sldMk cId="3454800270" sldId="263"/>
            <ac:cxnSpMk id="160" creationId="{1C7D2BA4-4B7A-4596-8BCC-5CF715423894}"/>
          </ac:cxnSpMkLst>
        </pc:cxnChg>
        <pc:cxnChg chg="add del">
          <ac:chgData name="Paula Canning" userId="df78d830ef40bf19" providerId="LiveId" clId="{54CA1F60-0934-4774-BDB0-D2850E9E0A9E}" dt="2021-11-17T11:29:43.740" v="3664" actId="26606"/>
          <ac:cxnSpMkLst>
            <pc:docMk/>
            <pc:sldMk cId="3454800270" sldId="263"/>
            <ac:cxnSpMk id="162" creationId="{C9D4B225-18E9-4C5B-94D8-2ABE6D161E4A}"/>
          </ac:cxnSpMkLst>
        </pc:cxnChg>
        <pc:cxnChg chg="add del">
          <ac:chgData name="Paula Canning" userId="df78d830ef40bf19" providerId="LiveId" clId="{54CA1F60-0934-4774-BDB0-D2850E9E0A9E}" dt="2021-11-17T11:29:43.740" v="3664" actId="26606"/>
          <ac:cxnSpMkLst>
            <pc:docMk/>
            <pc:sldMk cId="3454800270" sldId="263"/>
            <ac:cxnSpMk id="172" creationId="{A9087EE4-E285-4C8E-AC5F-CAE7D1FDE365}"/>
          </ac:cxnSpMkLst>
        </pc:cxnChg>
        <pc:cxnChg chg="add del">
          <ac:chgData name="Paula Canning" userId="df78d830ef40bf19" providerId="LiveId" clId="{54CA1F60-0934-4774-BDB0-D2850E9E0A9E}" dt="2021-11-17T11:29:43.740" v="3664" actId="26606"/>
          <ac:cxnSpMkLst>
            <pc:docMk/>
            <pc:sldMk cId="3454800270" sldId="263"/>
            <ac:cxnSpMk id="176" creationId="{B47013E4-D33D-425E-B32E-DE7D5CB5F302}"/>
          </ac:cxnSpMkLst>
        </pc:cxnChg>
        <pc:cxnChg chg="add">
          <ac:chgData name="Paula Canning" userId="df78d830ef40bf19" providerId="LiveId" clId="{54CA1F60-0934-4774-BDB0-D2850E9E0A9E}" dt="2021-11-17T11:29:43.815" v="3665" actId="26606"/>
          <ac:cxnSpMkLst>
            <pc:docMk/>
            <pc:sldMk cId="3454800270" sldId="263"/>
            <ac:cxnSpMk id="178" creationId="{E40D0D8B-2D5E-48A4-BBD5-8CB09A86A663}"/>
          </ac:cxnSpMkLst>
        </pc:cxnChg>
        <pc:cxnChg chg="add del">
          <ac:chgData name="Paula Canning" userId="df78d830ef40bf19" providerId="LiveId" clId="{54CA1F60-0934-4774-BDB0-D2850E9E0A9E}" dt="2021-11-17T11:22:45.529" v="3639" actId="26606"/>
          <ac:cxnSpMkLst>
            <pc:docMk/>
            <pc:sldMk cId="3454800270" sldId="263"/>
            <ac:cxnSpMk id="1030" creationId="{FBD463FC-4CA8-4FF4-85A3-AF9F4B98D210}"/>
          </ac:cxnSpMkLst>
        </pc:cxnChg>
        <pc:cxnChg chg="add del">
          <ac:chgData name="Paula Canning" userId="df78d830ef40bf19" providerId="LiveId" clId="{54CA1F60-0934-4774-BDB0-D2850E9E0A9E}" dt="2021-11-17T11:22:45.529" v="3639" actId="26606"/>
          <ac:cxnSpMkLst>
            <pc:docMk/>
            <pc:sldMk cId="3454800270" sldId="263"/>
            <ac:cxnSpMk id="1031" creationId="{A56012FD-74A8-4C91-B318-435CF2B71927}"/>
          </ac:cxnSpMkLst>
        </pc:cxnChg>
        <pc:cxnChg chg="add del">
          <ac:chgData name="Paula Canning" userId="df78d830ef40bf19" providerId="LiveId" clId="{54CA1F60-0934-4774-BDB0-D2850E9E0A9E}" dt="2021-11-17T11:22:45.529" v="3639" actId="26606"/>
          <ac:cxnSpMkLst>
            <pc:docMk/>
            <pc:sldMk cId="3454800270" sldId="263"/>
            <ac:cxnSpMk id="1038" creationId="{606AED2C-61BA-485C-9DD4-B23B6280F9D8}"/>
          </ac:cxnSpMkLst>
        </pc:cxnChg>
        <pc:cxnChg chg="add del">
          <ac:chgData name="Paula Canning" userId="df78d830ef40bf19" providerId="LiveId" clId="{54CA1F60-0934-4774-BDB0-D2850E9E0A9E}" dt="2021-11-17T11:22:49.009" v="3641" actId="26606"/>
          <ac:cxnSpMkLst>
            <pc:docMk/>
            <pc:sldMk cId="3454800270" sldId="263"/>
            <ac:cxnSpMk id="1043" creationId="{1C7D2BA4-4B7A-4596-8BCC-5CF715423894}"/>
          </ac:cxnSpMkLst>
        </pc:cxnChg>
        <pc:cxnChg chg="add del">
          <ac:chgData name="Paula Canning" userId="df78d830ef40bf19" providerId="LiveId" clId="{54CA1F60-0934-4774-BDB0-D2850E9E0A9E}" dt="2021-11-17T11:22:49.009" v="3641" actId="26606"/>
          <ac:cxnSpMkLst>
            <pc:docMk/>
            <pc:sldMk cId="3454800270" sldId="263"/>
            <ac:cxnSpMk id="1044" creationId="{C9D4B225-18E9-4C5B-94D8-2ABE6D161E4A}"/>
          </ac:cxnSpMkLst>
        </pc:cxnChg>
        <pc:cxnChg chg="add del">
          <ac:chgData name="Paula Canning" userId="df78d830ef40bf19" providerId="LiveId" clId="{54CA1F60-0934-4774-BDB0-D2850E9E0A9E}" dt="2021-11-17T11:22:49.009" v="3641" actId="26606"/>
          <ac:cxnSpMkLst>
            <pc:docMk/>
            <pc:sldMk cId="3454800270" sldId="263"/>
            <ac:cxnSpMk id="1048" creationId="{A9087EE4-E285-4C8E-AC5F-CAE7D1FDE365}"/>
          </ac:cxnSpMkLst>
        </pc:cxnChg>
        <pc:cxnChg chg="add del">
          <ac:chgData name="Paula Canning" userId="df78d830ef40bf19" providerId="LiveId" clId="{54CA1F60-0934-4774-BDB0-D2850E9E0A9E}" dt="2021-11-17T11:22:49.009" v="3641" actId="26606"/>
          <ac:cxnSpMkLst>
            <pc:docMk/>
            <pc:sldMk cId="3454800270" sldId="263"/>
            <ac:cxnSpMk id="1050" creationId="{B47013E4-D33D-425E-B32E-DE7D5CB5F302}"/>
          </ac:cxnSpMkLst>
        </pc:cxnChg>
        <pc:cxnChg chg="add del">
          <ac:chgData name="Paula Canning" userId="df78d830ef40bf19" providerId="LiveId" clId="{54CA1F60-0934-4774-BDB0-D2850E9E0A9E}" dt="2021-11-17T11:22:50.822" v="3643" actId="26606"/>
          <ac:cxnSpMkLst>
            <pc:docMk/>
            <pc:sldMk cId="3454800270" sldId="263"/>
            <ac:cxnSpMk id="1054" creationId="{FBD463FC-4CA8-4FF4-85A3-AF9F4B98D210}"/>
          </ac:cxnSpMkLst>
        </pc:cxnChg>
        <pc:cxnChg chg="add del">
          <ac:chgData name="Paula Canning" userId="df78d830ef40bf19" providerId="LiveId" clId="{54CA1F60-0934-4774-BDB0-D2850E9E0A9E}" dt="2021-11-17T11:22:50.822" v="3643" actId="26606"/>
          <ac:cxnSpMkLst>
            <pc:docMk/>
            <pc:sldMk cId="3454800270" sldId="263"/>
            <ac:cxnSpMk id="1055" creationId="{A56012FD-74A8-4C91-B318-435CF2B71927}"/>
          </ac:cxnSpMkLst>
        </pc:cxnChg>
        <pc:cxnChg chg="add del">
          <ac:chgData name="Paula Canning" userId="df78d830ef40bf19" providerId="LiveId" clId="{54CA1F60-0934-4774-BDB0-D2850E9E0A9E}" dt="2021-11-17T11:22:50.822" v="3643" actId="26606"/>
          <ac:cxnSpMkLst>
            <pc:docMk/>
            <pc:sldMk cId="3454800270" sldId="263"/>
            <ac:cxnSpMk id="1062" creationId="{5D8167BA-4647-4588-9EF8-AFA0496DC82C}"/>
          </ac:cxnSpMkLst>
        </pc:cxnChg>
        <pc:cxnChg chg="add del">
          <ac:chgData name="Paula Canning" userId="df78d830ef40bf19" providerId="LiveId" clId="{54CA1F60-0934-4774-BDB0-D2850E9E0A9E}" dt="2021-11-17T11:22:50.822" v="3643" actId="26606"/>
          <ac:cxnSpMkLst>
            <pc:docMk/>
            <pc:sldMk cId="3454800270" sldId="263"/>
            <ac:cxnSpMk id="1064" creationId="{46625410-A0A9-42B8-96F9-540C7C42CBED}"/>
          </ac:cxnSpMkLst>
        </pc:cxnChg>
        <pc:cxnChg chg="add del">
          <ac:chgData name="Paula Canning" userId="df78d830ef40bf19" providerId="LiveId" clId="{54CA1F60-0934-4774-BDB0-D2850E9E0A9E}" dt="2021-11-17T11:22:52.397" v="3645" actId="26606"/>
          <ac:cxnSpMkLst>
            <pc:docMk/>
            <pc:sldMk cId="3454800270" sldId="263"/>
            <ac:cxnSpMk id="1068" creationId="{FBD463FC-4CA8-4FF4-85A3-AF9F4B98D210}"/>
          </ac:cxnSpMkLst>
        </pc:cxnChg>
        <pc:cxnChg chg="add del">
          <ac:chgData name="Paula Canning" userId="df78d830ef40bf19" providerId="LiveId" clId="{54CA1F60-0934-4774-BDB0-D2850E9E0A9E}" dt="2021-11-17T11:22:52.397" v="3645" actId="26606"/>
          <ac:cxnSpMkLst>
            <pc:docMk/>
            <pc:sldMk cId="3454800270" sldId="263"/>
            <ac:cxnSpMk id="1069" creationId="{A56012FD-74A8-4C91-B318-435CF2B71927}"/>
          </ac:cxnSpMkLst>
        </pc:cxnChg>
        <pc:cxnChg chg="add del">
          <ac:chgData name="Paula Canning" userId="df78d830ef40bf19" providerId="LiveId" clId="{54CA1F60-0934-4774-BDB0-D2850E9E0A9E}" dt="2021-11-17T11:22:52.397" v="3645" actId="26606"/>
          <ac:cxnSpMkLst>
            <pc:docMk/>
            <pc:sldMk cId="3454800270" sldId="263"/>
            <ac:cxnSpMk id="1074" creationId="{606AED2C-61BA-485C-9DD4-B23B6280F9D8}"/>
          </ac:cxnSpMkLst>
        </pc:cxnChg>
        <pc:cxnChg chg="add del">
          <ac:chgData name="Paula Canning" userId="df78d830ef40bf19" providerId="LiveId" clId="{54CA1F60-0934-4774-BDB0-D2850E9E0A9E}" dt="2021-11-17T11:22:52.397" v="3645" actId="26606"/>
          <ac:cxnSpMkLst>
            <pc:docMk/>
            <pc:sldMk cId="3454800270" sldId="263"/>
            <ac:cxnSpMk id="1076" creationId="{CFD731F1-726F-453E-9516-3058095DE995}"/>
          </ac:cxnSpMkLst>
        </pc:cxnChg>
        <pc:cxnChg chg="add del">
          <ac:chgData name="Paula Canning" userId="df78d830ef40bf19" providerId="LiveId" clId="{54CA1F60-0934-4774-BDB0-D2850E9E0A9E}" dt="2021-11-17T11:22:54.850" v="3647" actId="26606"/>
          <ac:cxnSpMkLst>
            <pc:docMk/>
            <pc:sldMk cId="3454800270" sldId="263"/>
            <ac:cxnSpMk id="1080" creationId="{1C7D2BA4-4B7A-4596-8BCC-5CF715423894}"/>
          </ac:cxnSpMkLst>
        </pc:cxnChg>
        <pc:cxnChg chg="add del">
          <ac:chgData name="Paula Canning" userId="df78d830ef40bf19" providerId="LiveId" clId="{54CA1F60-0934-4774-BDB0-D2850E9E0A9E}" dt="2021-11-17T11:22:54.850" v="3647" actId="26606"/>
          <ac:cxnSpMkLst>
            <pc:docMk/>
            <pc:sldMk cId="3454800270" sldId="263"/>
            <ac:cxnSpMk id="1081" creationId="{C9D4B225-18E9-4C5B-94D8-2ABE6D161E4A}"/>
          </ac:cxnSpMkLst>
        </pc:cxnChg>
        <pc:cxnChg chg="add del">
          <ac:chgData name="Paula Canning" userId="df78d830ef40bf19" providerId="LiveId" clId="{54CA1F60-0934-4774-BDB0-D2850E9E0A9E}" dt="2021-11-17T11:22:54.850" v="3647" actId="26606"/>
          <ac:cxnSpMkLst>
            <pc:docMk/>
            <pc:sldMk cId="3454800270" sldId="263"/>
            <ac:cxnSpMk id="1087" creationId="{A9087EE4-E285-4C8E-AC5F-CAE7D1FDE365}"/>
          </ac:cxnSpMkLst>
        </pc:cxnChg>
        <pc:cxnChg chg="add del">
          <ac:chgData name="Paula Canning" userId="df78d830ef40bf19" providerId="LiveId" clId="{54CA1F60-0934-4774-BDB0-D2850E9E0A9E}" dt="2021-11-17T11:22:54.850" v="3647" actId="26606"/>
          <ac:cxnSpMkLst>
            <pc:docMk/>
            <pc:sldMk cId="3454800270" sldId="263"/>
            <ac:cxnSpMk id="1089" creationId="{B47013E4-D33D-425E-B32E-DE7D5CB5F302}"/>
          </ac:cxnSpMkLst>
        </pc:cxnChg>
        <pc:cxnChg chg="add del">
          <ac:chgData name="Paula Canning" userId="df78d830ef40bf19" providerId="LiveId" clId="{54CA1F60-0934-4774-BDB0-D2850E9E0A9E}" dt="2021-11-17T11:23:01.517" v="3649" actId="26606"/>
          <ac:cxnSpMkLst>
            <pc:docMk/>
            <pc:sldMk cId="3454800270" sldId="263"/>
            <ac:cxnSpMk id="1093" creationId="{1C7D2BA4-4B7A-4596-8BCC-5CF715423894}"/>
          </ac:cxnSpMkLst>
        </pc:cxnChg>
        <pc:cxnChg chg="add del">
          <ac:chgData name="Paula Canning" userId="df78d830ef40bf19" providerId="LiveId" clId="{54CA1F60-0934-4774-BDB0-D2850E9E0A9E}" dt="2021-11-17T11:23:01.517" v="3649" actId="26606"/>
          <ac:cxnSpMkLst>
            <pc:docMk/>
            <pc:sldMk cId="3454800270" sldId="263"/>
            <ac:cxnSpMk id="1094" creationId="{C9D4B225-18E9-4C5B-94D8-2ABE6D161E4A}"/>
          </ac:cxnSpMkLst>
        </pc:cxnChg>
        <pc:cxnChg chg="add del">
          <ac:chgData name="Paula Canning" userId="df78d830ef40bf19" providerId="LiveId" clId="{54CA1F60-0934-4774-BDB0-D2850E9E0A9E}" dt="2021-11-17T11:23:01.517" v="3649" actId="26606"/>
          <ac:cxnSpMkLst>
            <pc:docMk/>
            <pc:sldMk cId="3454800270" sldId="263"/>
            <ac:cxnSpMk id="1096" creationId="{28A657A7-C4E5-425B-98FA-BB817FF7BFB0}"/>
          </ac:cxnSpMkLst>
        </pc:cxnChg>
        <pc:cxnChg chg="add del">
          <ac:chgData name="Paula Canning" userId="df78d830ef40bf19" providerId="LiveId" clId="{54CA1F60-0934-4774-BDB0-D2850E9E0A9E}" dt="2021-11-17T11:23:01.517" v="3649" actId="26606"/>
          <ac:cxnSpMkLst>
            <pc:docMk/>
            <pc:sldMk cId="3454800270" sldId="263"/>
            <ac:cxnSpMk id="1100" creationId="{A3C86EB9-7FA9-42F7-B348-A7FD17436A94}"/>
          </ac:cxnSpMkLst>
        </pc:cxnChg>
        <pc:cxnChg chg="add del">
          <ac:chgData name="Paula Canning" userId="df78d830ef40bf19" providerId="LiveId" clId="{54CA1F60-0934-4774-BDB0-D2850E9E0A9E}" dt="2021-11-17T11:23:10.120" v="3651" actId="26606"/>
          <ac:cxnSpMkLst>
            <pc:docMk/>
            <pc:sldMk cId="3454800270" sldId="263"/>
            <ac:cxnSpMk id="1104" creationId="{FBD463FC-4CA8-4FF4-85A3-AF9F4B98D210}"/>
          </ac:cxnSpMkLst>
        </pc:cxnChg>
        <pc:cxnChg chg="add del">
          <ac:chgData name="Paula Canning" userId="df78d830ef40bf19" providerId="LiveId" clId="{54CA1F60-0934-4774-BDB0-D2850E9E0A9E}" dt="2021-11-17T11:23:10.120" v="3651" actId="26606"/>
          <ac:cxnSpMkLst>
            <pc:docMk/>
            <pc:sldMk cId="3454800270" sldId="263"/>
            <ac:cxnSpMk id="1105" creationId="{A56012FD-74A8-4C91-B318-435CF2B71927}"/>
          </ac:cxnSpMkLst>
        </pc:cxnChg>
        <pc:cxnChg chg="add del">
          <ac:chgData name="Paula Canning" userId="df78d830ef40bf19" providerId="LiveId" clId="{54CA1F60-0934-4774-BDB0-D2850E9E0A9E}" dt="2021-11-17T11:23:10.120" v="3651" actId="26606"/>
          <ac:cxnSpMkLst>
            <pc:docMk/>
            <pc:sldMk cId="3454800270" sldId="263"/>
            <ac:cxnSpMk id="1108" creationId="{7552FBEF-FA69-427B-8245-0A518E0513D5}"/>
          </ac:cxnSpMkLst>
        </pc:cxnChg>
        <pc:cxnChg chg="add">
          <ac:chgData name="Paula Canning" userId="df78d830ef40bf19" providerId="LiveId" clId="{54CA1F60-0934-4774-BDB0-D2850E9E0A9E}" dt="2021-11-17T11:29:43.815" v="3665" actId="26606"/>
          <ac:cxnSpMkLst>
            <pc:docMk/>
            <pc:sldMk cId="3454800270" sldId="263"/>
            <ac:cxnSpMk id="1115" creationId="{FBD463FC-4CA8-4FF4-85A3-AF9F4B98D210}"/>
          </ac:cxnSpMkLst>
        </pc:cxnChg>
        <pc:cxnChg chg="add">
          <ac:chgData name="Paula Canning" userId="df78d830ef40bf19" providerId="LiveId" clId="{54CA1F60-0934-4774-BDB0-D2850E9E0A9E}" dt="2021-11-17T11:29:43.815" v="3665" actId="26606"/>
          <ac:cxnSpMkLst>
            <pc:docMk/>
            <pc:sldMk cId="3454800270" sldId="263"/>
            <ac:cxnSpMk id="1116" creationId="{A56012FD-74A8-4C91-B318-435CF2B71927}"/>
          </ac:cxnSpMkLst>
        </pc:cxnChg>
        <pc:cxnChg chg="add">
          <ac:chgData name="Paula Canning" userId="df78d830ef40bf19" providerId="LiveId" clId="{54CA1F60-0934-4774-BDB0-D2850E9E0A9E}" dt="2021-11-17T11:29:43.815" v="3665" actId="26606"/>
          <ac:cxnSpMkLst>
            <pc:docMk/>
            <pc:sldMk cId="3454800270" sldId="263"/>
            <ac:cxnSpMk id="1118" creationId="{186D07CD-E0E5-42ED-BA28-6CB6ADC3B09F}"/>
          </ac:cxnSpMkLst>
        </pc:cxnChg>
      </pc:sldChg>
      <pc:sldChg chg="addSp delSp modSp new mod setBg delDesignElem">
        <pc:chgData name="Paula Canning" userId="df78d830ef40bf19" providerId="LiveId" clId="{54CA1F60-0934-4774-BDB0-D2850E9E0A9E}" dt="2021-11-17T11:29:13.316" v="3662"/>
        <pc:sldMkLst>
          <pc:docMk/>
          <pc:sldMk cId="1702896512" sldId="264"/>
        </pc:sldMkLst>
        <pc:spChg chg="add del">
          <ac:chgData name="Paula Canning" userId="df78d830ef40bf19" providerId="LiveId" clId="{54CA1F60-0934-4774-BDB0-D2850E9E0A9E}" dt="2021-11-17T11:14:31.159" v="3540" actId="26606"/>
          <ac:spMkLst>
            <pc:docMk/>
            <pc:sldMk cId="1702896512" sldId="264"/>
            <ac:spMk id="75" creationId="{19B2EB12-332C-4DCC-9746-30DD4690F95F}"/>
          </ac:spMkLst>
        </pc:spChg>
        <pc:spChg chg="add del">
          <ac:chgData name="Paula Canning" userId="df78d830ef40bf19" providerId="LiveId" clId="{54CA1F60-0934-4774-BDB0-D2850E9E0A9E}" dt="2021-11-17T11:14:31.159" v="3540" actId="26606"/>
          <ac:spMkLst>
            <pc:docMk/>
            <pc:sldMk cId="1702896512" sldId="264"/>
            <ac:spMk id="77" creationId="{E06906D7-10A9-4C9F-AAB3-77888DE12810}"/>
          </ac:spMkLst>
        </pc:spChg>
        <pc:spChg chg="add del">
          <ac:chgData name="Paula Canning" userId="df78d830ef40bf19" providerId="LiveId" clId="{54CA1F60-0934-4774-BDB0-D2850E9E0A9E}" dt="2021-11-17T11:14:31.159" v="3540" actId="26606"/>
          <ac:spMkLst>
            <pc:docMk/>
            <pc:sldMk cId="1702896512" sldId="264"/>
            <ac:spMk id="79" creationId="{C293EC6B-77EC-4922-A91F-4F95DED0F028}"/>
          </ac:spMkLst>
        </pc:spChg>
        <pc:spChg chg="add del">
          <ac:chgData name="Paula Canning" userId="df78d830ef40bf19" providerId="LiveId" clId="{54CA1F60-0934-4774-BDB0-D2850E9E0A9E}" dt="2021-11-17T11:14:31.159" v="3540" actId="26606"/>
          <ac:spMkLst>
            <pc:docMk/>
            <pc:sldMk cId="1702896512" sldId="264"/>
            <ac:spMk id="81" creationId="{2A1B534B-FCCA-43F7-AA85-27E157FD7C8D}"/>
          </ac:spMkLst>
        </pc:spChg>
        <pc:spChg chg="add del">
          <ac:chgData name="Paula Canning" userId="df78d830ef40bf19" providerId="LiveId" clId="{54CA1F60-0934-4774-BDB0-D2850E9E0A9E}" dt="2021-11-17T11:14:31.159" v="3540" actId="26606"/>
          <ac:spMkLst>
            <pc:docMk/>
            <pc:sldMk cId="1702896512" sldId="264"/>
            <ac:spMk id="83" creationId="{94B5ABB6-56C4-4C6B-89AB-72AE334DC3D5}"/>
          </ac:spMkLst>
        </pc:spChg>
        <pc:spChg chg="add del">
          <ac:chgData name="Paula Canning" userId="df78d830ef40bf19" providerId="LiveId" clId="{54CA1F60-0934-4774-BDB0-D2850E9E0A9E}" dt="2021-11-17T11:14:34.791" v="3542" actId="26606"/>
          <ac:spMkLst>
            <pc:docMk/>
            <pc:sldMk cId="1702896512" sldId="264"/>
            <ac:spMk id="2056" creationId="{9E06D5ED-573A-4FD8-B277-A7A39A25020A}"/>
          </ac:spMkLst>
        </pc:spChg>
        <pc:spChg chg="add del">
          <ac:chgData name="Paula Canning" userId="df78d830ef40bf19" providerId="LiveId" clId="{54CA1F60-0934-4774-BDB0-D2850E9E0A9E}" dt="2021-11-17T11:14:34.791" v="3542" actId="26606"/>
          <ac:spMkLst>
            <pc:docMk/>
            <pc:sldMk cId="1702896512" sldId="264"/>
            <ac:spMk id="2057" creationId="{5E6785E3-BCA3-4B19-B84C-ACB70CA8F919}"/>
          </ac:spMkLst>
        </pc:spChg>
        <pc:spChg chg="add del">
          <ac:chgData name="Paula Canning" userId="df78d830ef40bf19" providerId="LiveId" clId="{54CA1F60-0934-4774-BDB0-D2850E9E0A9E}" dt="2021-11-17T11:22:07.309" v="3633" actId="26606"/>
          <ac:spMkLst>
            <pc:docMk/>
            <pc:sldMk cId="1702896512" sldId="264"/>
            <ac:spMk id="2058" creationId="{9E06D5ED-573A-4FD8-B277-A7A39A25020A}"/>
          </ac:spMkLst>
        </pc:spChg>
        <pc:spChg chg="add del">
          <ac:chgData name="Paula Canning" userId="df78d830ef40bf19" providerId="LiveId" clId="{54CA1F60-0934-4774-BDB0-D2850E9E0A9E}" dt="2021-11-17T11:14:41.730" v="3544" actId="26606"/>
          <ac:spMkLst>
            <pc:docMk/>
            <pc:sldMk cId="1702896512" sldId="264"/>
            <ac:spMk id="2059" creationId="{E074C643-41D5-477B-B382-9E79044F7233}"/>
          </ac:spMkLst>
        </pc:spChg>
        <pc:spChg chg="add del">
          <ac:chgData name="Paula Canning" userId="df78d830ef40bf19" providerId="LiveId" clId="{54CA1F60-0934-4774-BDB0-D2850E9E0A9E}" dt="2021-11-17T11:14:41.730" v="3544" actId="26606"/>
          <ac:spMkLst>
            <pc:docMk/>
            <pc:sldMk cId="1702896512" sldId="264"/>
            <ac:spMk id="2060" creationId="{80C007DB-1491-4C70-9CC3-6B3D16C7A133}"/>
          </ac:spMkLst>
        </pc:spChg>
        <pc:spChg chg="add del">
          <ac:chgData name="Paula Canning" userId="df78d830ef40bf19" providerId="LiveId" clId="{54CA1F60-0934-4774-BDB0-D2850E9E0A9E}" dt="2021-11-17T11:14:41.730" v="3544" actId="26606"/>
          <ac:spMkLst>
            <pc:docMk/>
            <pc:sldMk cId="1702896512" sldId="264"/>
            <ac:spMk id="2061" creationId="{F807608E-648A-42CC-8A08-1DE615E5520C}"/>
          </ac:spMkLst>
        </pc:spChg>
        <pc:spChg chg="add del">
          <ac:chgData name="Paula Canning" userId="df78d830ef40bf19" providerId="LiveId" clId="{54CA1F60-0934-4774-BDB0-D2850E9E0A9E}" dt="2021-11-17T11:22:07.309" v="3633" actId="26606"/>
          <ac:spMkLst>
            <pc:docMk/>
            <pc:sldMk cId="1702896512" sldId="264"/>
            <ac:spMk id="2062" creationId="{5E6785E3-BCA3-4B19-B84C-ACB70CA8F919}"/>
          </ac:spMkLst>
        </pc:spChg>
        <pc:spChg chg="add del">
          <ac:chgData name="Paula Canning" userId="df78d830ef40bf19" providerId="LiveId" clId="{54CA1F60-0934-4774-BDB0-D2850E9E0A9E}" dt="2021-11-17T11:14:43.981" v="3546" actId="26606"/>
          <ac:spMkLst>
            <pc:docMk/>
            <pc:sldMk cId="1702896512" sldId="264"/>
            <ac:spMk id="2063" creationId="{9E06D5ED-573A-4FD8-B277-A7A39A25020A}"/>
          </ac:spMkLst>
        </pc:spChg>
        <pc:spChg chg="add del">
          <ac:chgData name="Paula Canning" userId="df78d830ef40bf19" providerId="LiveId" clId="{54CA1F60-0934-4774-BDB0-D2850E9E0A9E}" dt="2021-11-17T11:14:43.981" v="3546" actId="26606"/>
          <ac:spMkLst>
            <pc:docMk/>
            <pc:sldMk cId="1702896512" sldId="264"/>
            <ac:spMk id="2064" creationId="{5E6785E3-BCA3-4B19-B84C-ACB70CA8F919}"/>
          </ac:spMkLst>
        </pc:spChg>
        <pc:spChg chg="add del">
          <ac:chgData name="Paula Canning" userId="df78d830ef40bf19" providerId="LiveId" clId="{54CA1F60-0934-4774-BDB0-D2850E9E0A9E}" dt="2021-11-17T11:29:13.316" v="3662"/>
          <ac:spMkLst>
            <pc:docMk/>
            <pc:sldMk cId="1702896512" sldId="264"/>
            <ac:spMk id="2065" creationId="{2DF40E20-0494-4D68-A914-56E5AE3D19F7}"/>
          </ac:spMkLst>
        </pc:spChg>
        <pc:spChg chg="add del">
          <ac:chgData name="Paula Canning" userId="df78d830ef40bf19" providerId="LiveId" clId="{54CA1F60-0934-4774-BDB0-D2850E9E0A9E}" dt="2021-11-17T11:20:20.639" v="3624"/>
          <ac:spMkLst>
            <pc:docMk/>
            <pc:sldMk cId="1702896512" sldId="264"/>
            <ac:spMk id="2066" creationId="{19B2EB12-332C-4DCC-9746-30DD4690F95F}"/>
          </ac:spMkLst>
        </pc:spChg>
        <pc:spChg chg="add del">
          <ac:chgData name="Paula Canning" userId="df78d830ef40bf19" providerId="LiveId" clId="{54CA1F60-0934-4774-BDB0-D2850E9E0A9E}" dt="2021-11-17T11:20:20.639" v="3624"/>
          <ac:spMkLst>
            <pc:docMk/>
            <pc:sldMk cId="1702896512" sldId="264"/>
            <ac:spMk id="2067" creationId="{E06906D7-10A9-4C9F-AAB3-77888DE12810}"/>
          </ac:spMkLst>
        </pc:spChg>
        <pc:spChg chg="add del">
          <ac:chgData name="Paula Canning" userId="df78d830ef40bf19" providerId="LiveId" clId="{54CA1F60-0934-4774-BDB0-D2850E9E0A9E}" dt="2021-11-17T11:20:20.639" v="3624"/>
          <ac:spMkLst>
            <pc:docMk/>
            <pc:sldMk cId="1702896512" sldId="264"/>
            <ac:spMk id="2068" creationId="{C293EC6B-77EC-4922-A91F-4F95DED0F028}"/>
          </ac:spMkLst>
        </pc:spChg>
        <pc:spChg chg="add del">
          <ac:chgData name="Paula Canning" userId="df78d830ef40bf19" providerId="LiveId" clId="{54CA1F60-0934-4774-BDB0-D2850E9E0A9E}" dt="2021-11-17T11:20:20.639" v="3624"/>
          <ac:spMkLst>
            <pc:docMk/>
            <pc:sldMk cId="1702896512" sldId="264"/>
            <ac:spMk id="2069" creationId="{2A1B534B-FCCA-43F7-AA85-27E157FD7C8D}"/>
          </ac:spMkLst>
        </pc:spChg>
        <pc:spChg chg="add del">
          <ac:chgData name="Paula Canning" userId="df78d830ef40bf19" providerId="LiveId" clId="{54CA1F60-0934-4774-BDB0-D2850E9E0A9E}" dt="2021-11-17T11:20:20.639" v="3624"/>
          <ac:spMkLst>
            <pc:docMk/>
            <pc:sldMk cId="1702896512" sldId="264"/>
            <ac:spMk id="2070" creationId="{94B5ABB6-56C4-4C6B-89AB-72AE334DC3D5}"/>
          </ac:spMkLst>
        </pc:spChg>
        <pc:spChg chg="add del">
          <ac:chgData name="Paula Canning" userId="df78d830ef40bf19" providerId="LiveId" clId="{54CA1F60-0934-4774-BDB0-D2850E9E0A9E}" dt="2021-11-17T11:29:13.316" v="3662"/>
          <ac:spMkLst>
            <pc:docMk/>
            <pc:sldMk cId="1702896512" sldId="264"/>
            <ac:spMk id="2071" creationId="{5A42E196-FD35-45B4-A15B-94AC008E5524}"/>
          </ac:spMkLst>
        </pc:spChg>
        <pc:spChg chg="add del">
          <ac:chgData name="Paula Canning" userId="df78d830ef40bf19" providerId="LiveId" clId="{54CA1F60-0934-4774-BDB0-D2850E9E0A9E}" dt="2021-11-17T11:29:13.316" v="3662"/>
          <ac:spMkLst>
            <pc:docMk/>
            <pc:sldMk cId="1702896512" sldId="264"/>
            <ac:spMk id="2072" creationId="{7645AA00-1388-4A38-B636-C0AA8B15D647}"/>
          </ac:spMkLst>
        </pc:spChg>
        <pc:spChg chg="add del">
          <ac:chgData name="Paula Canning" userId="df78d830ef40bf19" providerId="LiveId" clId="{54CA1F60-0934-4774-BDB0-D2850E9E0A9E}" dt="2021-11-17T11:29:13.316" v="3662"/>
          <ac:spMkLst>
            <pc:docMk/>
            <pc:sldMk cId="1702896512" sldId="264"/>
            <ac:spMk id="2073" creationId="{6E183723-25F1-4DB9-BFB0-ED17ADAD602F}"/>
          </ac:spMkLst>
        </pc:spChg>
        <pc:spChg chg="add del">
          <ac:chgData name="Paula Canning" userId="df78d830ef40bf19" providerId="LiveId" clId="{54CA1F60-0934-4774-BDB0-D2850E9E0A9E}" dt="2021-11-17T11:29:13.316" v="3662"/>
          <ac:spMkLst>
            <pc:docMk/>
            <pc:sldMk cId="1702896512" sldId="264"/>
            <ac:spMk id="2074" creationId="{54183C1D-601A-4905-9BA3-534933E758B7}"/>
          </ac:spMkLst>
        </pc:spChg>
        <pc:picChg chg="add del mod">
          <ac:chgData name="Paula Canning" userId="df78d830ef40bf19" providerId="LiveId" clId="{54CA1F60-0934-4774-BDB0-D2850E9E0A9E}" dt="2021-11-17T11:12:54.479" v="3530" actId="478"/>
          <ac:picMkLst>
            <pc:docMk/>
            <pc:sldMk cId="1702896512" sldId="264"/>
            <ac:picMk id="2050" creationId="{A4059E2E-AC67-4F24-BFC6-AA0CA14D64E0}"/>
          </ac:picMkLst>
        </pc:picChg>
        <pc:picChg chg="add mod ord">
          <ac:chgData name="Paula Canning" userId="df78d830ef40bf19" providerId="LiveId" clId="{54CA1F60-0934-4774-BDB0-D2850E9E0A9E}" dt="2021-11-17T11:22:07.336" v="3634" actId="26606"/>
          <ac:picMkLst>
            <pc:docMk/>
            <pc:sldMk cId="1702896512" sldId="264"/>
            <ac:picMk id="2052" creationId="{9D95DC06-E22E-468B-92C4-0ADF85B86B05}"/>
          </ac:picMkLst>
        </pc:picChg>
        <pc:picChg chg="add mod ord">
          <ac:chgData name="Paula Canning" userId="df78d830ef40bf19" providerId="LiveId" clId="{54CA1F60-0934-4774-BDB0-D2850E9E0A9E}" dt="2021-11-17T11:22:07.336" v="3634" actId="26606"/>
          <ac:picMkLst>
            <pc:docMk/>
            <pc:sldMk cId="1702896512" sldId="264"/>
            <ac:picMk id="2054" creationId="{E66C8BC9-9770-435C-B113-8B60856488F1}"/>
          </ac:picMkLst>
        </pc:picChg>
      </pc:sldChg>
      <pc:sldChg chg="addSp delSp modSp new mod ord setBg">
        <pc:chgData name="Paula Canning" userId="df78d830ef40bf19" providerId="LiveId" clId="{54CA1F60-0934-4774-BDB0-D2850E9E0A9E}" dt="2021-11-17T11:45:03.192" v="4021"/>
        <pc:sldMkLst>
          <pc:docMk/>
          <pc:sldMk cId="1671437754" sldId="265"/>
        </pc:sldMkLst>
        <pc:spChg chg="add mod">
          <ac:chgData name="Paula Canning" userId="df78d830ef40bf19" providerId="LiveId" clId="{54CA1F60-0934-4774-BDB0-D2850E9E0A9E}" dt="2021-11-17T11:44:37.483" v="4019" actId="20577"/>
          <ac:spMkLst>
            <pc:docMk/>
            <pc:sldMk cId="1671437754" sldId="265"/>
            <ac:spMk id="2" creationId="{C1AB59BF-ADE9-4D60-8E63-2C1342592985}"/>
          </ac:spMkLst>
        </pc:spChg>
        <pc:spChg chg="add">
          <ac:chgData name="Paula Canning" userId="df78d830ef40bf19" providerId="LiveId" clId="{54CA1F60-0934-4774-BDB0-D2850E9E0A9E}" dt="2021-11-17T11:39:56.649" v="3793" actId="26606"/>
          <ac:spMkLst>
            <pc:docMk/>
            <pc:sldMk cId="1671437754" sldId="265"/>
            <ac:spMk id="73" creationId="{1CE580D1-F917-4567-AFB4-99AA9B52ADF0}"/>
          </ac:spMkLst>
        </pc:spChg>
        <pc:spChg chg="add">
          <ac:chgData name="Paula Canning" userId="df78d830ef40bf19" providerId="LiveId" clId="{54CA1F60-0934-4774-BDB0-D2850E9E0A9E}" dt="2021-11-17T11:39:56.649" v="3793" actId="26606"/>
          <ac:spMkLst>
            <pc:docMk/>
            <pc:sldMk cId="1671437754" sldId="265"/>
            <ac:spMk id="81" creationId="{021A4066-B261-49FE-952E-A0FE3EE75CD2}"/>
          </ac:spMkLst>
        </pc:spChg>
        <pc:spChg chg="add">
          <ac:chgData name="Paula Canning" userId="df78d830ef40bf19" providerId="LiveId" clId="{54CA1F60-0934-4774-BDB0-D2850E9E0A9E}" dt="2021-11-17T11:39:56.649" v="3793" actId="26606"/>
          <ac:spMkLst>
            <pc:docMk/>
            <pc:sldMk cId="1671437754" sldId="265"/>
            <ac:spMk id="85" creationId="{81958111-BC13-4D45-AB27-0C2C83F9BA64}"/>
          </ac:spMkLst>
        </pc:spChg>
        <pc:grpChg chg="add">
          <ac:chgData name="Paula Canning" userId="df78d830ef40bf19" providerId="LiveId" clId="{54CA1F60-0934-4774-BDB0-D2850E9E0A9E}" dt="2021-11-17T11:39:56.649" v="3793" actId="26606"/>
          <ac:grpSpMkLst>
            <pc:docMk/>
            <pc:sldMk cId="1671437754" sldId="265"/>
            <ac:grpSpMk id="87" creationId="{82188758-E18A-4CE5-9D03-F4BF5D887C3F}"/>
          </ac:grpSpMkLst>
        </pc:grpChg>
        <pc:picChg chg="add">
          <ac:chgData name="Paula Canning" userId="df78d830ef40bf19" providerId="LiveId" clId="{54CA1F60-0934-4774-BDB0-D2850E9E0A9E}" dt="2021-11-17T11:39:56.649" v="3793" actId="26606"/>
          <ac:picMkLst>
            <pc:docMk/>
            <pc:sldMk cId="1671437754" sldId="265"/>
            <ac:picMk id="75" creationId="{1F5620B8-A2D8-4568-B566-F0453A0D9167}"/>
          </ac:picMkLst>
        </pc:picChg>
        <pc:picChg chg="add">
          <ac:chgData name="Paula Canning" userId="df78d830ef40bf19" providerId="LiveId" clId="{54CA1F60-0934-4774-BDB0-D2850E9E0A9E}" dt="2021-11-17T11:39:56.649" v="3793" actId="26606"/>
          <ac:picMkLst>
            <pc:docMk/>
            <pc:sldMk cId="1671437754" sldId="265"/>
            <ac:picMk id="91" creationId="{D42F4933-2ECF-4EE5-BCE4-F19E3CA609FE}"/>
          </ac:picMkLst>
        </pc:picChg>
        <pc:picChg chg="add del">
          <ac:chgData name="Paula Canning" userId="df78d830ef40bf19" providerId="LiveId" clId="{54CA1F60-0934-4774-BDB0-D2850E9E0A9E}" dt="2021-11-17T11:36:01.799" v="3668" actId="478"/>
          <ac:picMkLst>
            <pc:docMk/>
            <pc:sldMk cId="1671437754" sldId="265"/>
            <ac:picMk id="1026" creationId="{1E8C6458-6ACC-407B-8101-1C5CE4A9142B}"/>
          </ac:picMkLst>
        </pc:picChg>
        <pc:picChg chg="add mod ord">
          <ac:chgData name="Paula Canning" userId="df78d830ef40bf19" providerId="LiveId" clId="{54CA1F60-0934-4774-BDB0-D2850E9E0A9E}" dt="2021-11-17T11:39:56.649" v="3793" actId="26606"/>
          <ac:picMkLst>
            <pc:docMk/>
            <pc:sldMk cId="1671437754" sldId="265"/>
            <ac:picMk id="1028" creationId="{F185D697-4426-4AA8-B74B-E8F3E3E334ED}"/>
          </ac:picMkLst>
        </pc:picChg>
        <pc:cxnChg chg="add">
          <ac:chgData name="Paula Canning" userId="df78d830ef40bf19" providerId="LiveId" clId="{54CA1F60-0934-4774-BDB0-D2850E9E0A9E}" dt="2021-11-17T11:39:56.649" v="3793" actId="26606"/>
          <ac:cxnSpMkLst>
            <pc:docMk/>
            <pc:sldMk cId="1671437754" sldId="265"/>
            <ac:cxnSpMk id="77" creationId="{1C7D2BA4-4B7A-4596-8BCC-5CF715423894}"/>
          </ac:cxnSpMkLst>
        </pc:cxnChg>
        <pc:cxnChg chg="add">
          <ac:chgData name="Paula Canning" userId="df78d830ef40bf19" providerId="LiveId" clId="{54CA1F60-0934-4774-BDB0-D2850E9E0A9E}" dt="2021-11-17T11:39:56.649" v="3793" actId="26606"/>
          <ac:cxnSpMkLst>
            <pc:docMk/>
            <pc:sldMk cId="1671437754" sldId="265"/>
            <ac:cxnSpMk id="79" creationId="{C9D4B225-18E9-4C5B-94D8-2ABE6D161E4A}"/>
          </ac:cxnSpMkLst>
        </pc:cxnChg>
        <pc:cxnChg chg="add">
          <ac:chgData name="Paula Canning" userId="df78d830ef40bf19" providerId="LiveId" clId="{54CA1F60-0934-4774-BDB0-D2850E9E0A9E}" dt="2021-11-17T11:39:56.649" v="3793" actId="26606"/>
          <ac:cxnSpMkLst>
            <pc:docMk/>
            <pc:sldMk cId="1671437754" sldId="265"/>
            <ac:cxnSpMk id="83" creationId="{381B4579-E2EA-4BD7-94FF-0A0BEE135C6B}"/>
          </ac:cxnSpMkLst>
        </pc:cxnChg>
        <pc:cxnChg chg="add">
          <ac:chgData name="Paula Canning" userId="df78d830ef40bf19" providerId="LiveId" clId="{54CA1F60-0934-4774-BDB0-D2850E9E0A9E}" dt="2021-11-17T11:39:56.649" v="3793" actId="26606"/>
          <ac:cxnSpMkLst>
            <pc:docMk/>
            <pc:sldMk cId="1671437754" sldId="265"/>
            <ac:cxnSpMk id="93" creationId="{C6FAC23C-014D-4AC5-AD1B-36F7D0E7EF32}"/>
          </ac:cxnSpMkLst>
        </pc:cxnChg>
      </pc:sldChg>
      <pc:sldMasterChg chg="add del addSldLayout delSldLayout">
        <pc:chgData name="Paula Canning" userId="df78d830ef40bf19" providerId="LiveId" clId="{54CA1F60-0934-4774-BDB0-D2850E9E0A9E}" dt="2021-11-16T10:45:56.257" v="7" actId="26606"/>
        <pc:sldMasterMkLst>
          <pc:docMk/>
          <pc:sldMasterMk cId="3158885285" sldId="2147483697"/>
        </pc:sldMasterMkLst>
        <pc:sldLayoutChg chg="add del">
          <pc:chgData name="Paula Canning" userId="df78d830ef40bf19" providerId="LiveId" clId="{54CA1F60-0934-4774-BDB0-D2850E9E0A9E}" dt="2021-11-16T10:45:56.257" v="7" actId="26606"/>
          <pc:sldLayoutMkLst>
            <pc:docMk/>
            <pc:sldMasterMk cId="3158885285" sldId="2147483697"/>
            <pc:sldLayoutMk cId="139083794" sldId="2147483686"/>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2423140508" sldId="2147483687"/>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3612444541" sldId="2147483688"/>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455908194" sldId="2147483689"/>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753494135" sldId="2147483690"/>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457058459" sldId="2147483691"/>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2842394160" sldId="2147483692"/>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150752002" sldId="2147483693"/>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3410494203" sldId="2147483694"/>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3159172528" sldId="2147483695"/>
          </pc:sldLayoutMkLst>
        </pc:sldLayoutChg>
        <pc:sldLayoutChg chg="add del">
          <pc:chgData name="Paula Canning" userId="df78d830ef40bf19" providerId="LiveId" clId="{54CA1F60-0934-4774-BDB0-D2850E9E0A9E}" dt="2021-11-16T10:45:56.257" v="7" actId="26606"/>
          <pc:sldLayoutMkLst>
            <pc:docMk/>
            <pc:sldMasterMk cId="3158885285" sldId="2147483697"/>
            <pc:sldLayoutMk cId="26343322" sldId="2147483696"/>
          </pc:sldLayoutMkLst>
        </pc:sldLayoutChg>
      </pc:sldMasterChg>
      <pc:sldMasterChg chg="add del addSldLayout delSldLayout">
        <pc:chgData name="Paula Canning" userId="df78d830ef40bf19" providerId="LiveId" clId="{54CA1F60-0934-4774-BDB0-D2850E9E0A9E}" dt="2021-11-16T10:45:21.074" v="2" actId="26606"/>
        <pc:sldMasterMkLst>
          <pc:docMk/>
          <pc:sldMasterMk cId="678516694" sldId="2147483698"/>
        </pc:sldMasterMkLst>
        <pc:sldLayoutChg chg="add del">
          <pc:chgData name="Paula Canning" userId="df78d830ef40bf19" providerId="LiveId" clId="{54CA1F60-0934-4774-BDB0-D2850E9E0A9E}" dt="2021-11-16T10:45:21.074" v="2" actId="26606"/>
          <pc:sldLayoutMkLst>
            <pc:docMk/>
            <pc:sldMasterMk cId="678516694" sldId="2147483698"/>
            <pc:sldLayoutMk cId="3014622946" sldId="2147483699"/>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2428899632" sldId="2147483700"/>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982244100" sldId="2147483701"/>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1902677878" sldId="2147483702"/>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3794708223" sldId="2147483703"/>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2941026956" sldId="2147483704"/>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3824989442" sldId="2147483705"/>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4166155558" sldId="2147483706"/>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327704105" sldId="2147483707"/>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294635772" sldId="2147483708"/>
          </pc:sldLayoutMkLst>
        </pc:sldLayoutChg>
        <pc:sldLayoutChg chg="add del">
          <pc:chgData name="Paula Canning" userId="df78d830ef40bf19" providerId="LiveId" clId="{54CA1F60-0934-4774-BDB0-D2850E9E0A9E}" dt="2021-11-16T10:45:21.074" v="2" actId="26606"/>
          <pc:sldLayoutMkLst>
            <pc:docMk/>
            <pc:sldMasterMk cId="678516694" sldId="2147483698"/>
            <pc:sldLayoutMk cId="1401158521" sldId="2147483709"/>
          </pc:sldLayoutMkLst>
        </pc:sldLayoutChg>
      </pc:sldMasterChg>
      <pc:sldMasterChg chg="add addSldLayout">
        <pc:chgData name="Paula Canning" userId="df78d830ef40bf19" providerId="LiveId" clId="{54CA1F60-0934-4774-BDB0-D2850E9E0A9E}" dt="2021-11-16T10:45:56.257" v="7" actId="26606"/>
        <pc:sldMasterMkLst>
          <pc:docMk/>
          <pc:sldMasterMk cId="1922563993" sldId="2147483734"/>
        </pc:sldMasterMkLst>
        <pc:sldLayoutChg chg="add">
          <pc:chgData name="Paula Canning" userId="df78d830ef40bf19" providerId="LiveId" clId="{54CA1F60-0934-4774-BDB0-D2850E9E0A9E}" dt="2021-11-16T10:45:56.257" v="7" actId="26606"/>
          <pc:sldLayoutMkLst>
            <pc:docMk/>
            <pc:sldMasterMk cId="1922563993" sldId="2147483734"/>
            <pc:sldLayoutMk cId="146127701" sldId="2147483723"/>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2029310434" sldId="2147483724"/>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3702553087" sldId="2147483725"/>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2727715174" sldId="2147483726"/>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2607488908" sldId="2147483727"/>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1048416427" sldId="2147483728"/>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3080739255" sldId="2147483729"/>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1590977241" sldId="2147483730"/>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3307865638" sldId="2147483731"/>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2131212746" sldId="2147483732"/>
          </pc:sldLayoutMkLst>
        </pc:sldLayoutChg>
        <pc:sldLayoutChg chg="add">
          <pc:chgData name="Paula Canning" userId="df78d830ef40bf19" providerId="LiveId" clId="{54CA1F60-0934-4774-BDB0-D2850E9E0A9E}" dt="2021-11-16T10:45:56.257" v="7" actId="26606"/>
          <pc:sldLayoutMkLst>
            <pc:docMk/>
            <pc:sldMasterMk cId="1922563993" sldId="2147483734"/>
            <pc:sldLayoutMk cId="3782343215" sldId="2147483733"/>
          </pc:sldLayoutMkLst>
        </pc:sldLayoutChg>
      </pc:sldMasterChg>
      <pc:sldMasterChg chg="add del addSldLayout delSldLayout">
        <pc:chgData name="Paula Canning" userId="df78d830ef40bf19" providerId="LiveId" clId="{54CA1F60-0934-4774-BDB0-D2850E9E0A9E}" dt="2021-11-16T10:45:56.124" v="6" actId="26606"/>
        <pc:sldMasterMkLst>
          <pc:docMk/>
          <pc:sldMasterMk cId="604073637" sldId="2147483747"/>
        </pc:sldMasterMkLst>
        <pc:sldLayoutChg chg="add del">
          <pc:chgData name="Paula Canning" userId="df78d830ef40bf19" providerId="LiveId" clId="{54CA1F60-0934-4774-BDB0-D2850E9E0A9E}" dt="2021-11-16T10:45:56.124" v="6" actId="26606"/>
          <pc:sldLayoutMkLst>
            <pc:docMk/>
            <pc:sldMasterMk cId="604073637" sldId="2147483747"/>
            <pc:sldLayoutMk cId="3289914476" sldId="2147483736"/>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3315213275" sldId="2147483737"/>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1214778666" sldId="2147483738"/>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2479965005" sldId="2147483739"/>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2644734490" sldId="2147483740"/>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3758494668" sldId="2147483741"/>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738837486" sldId="2147483742"/>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1771434761" sldId="2147483743"/>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3037643093" sldId="2147483744"/>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2842943467" sldId="2147483745"/>
          </pc:sldLayoutMkLst>
        </pc:sldLayoutChg>
        <pc:sldLayoutChg chg="add del">
          <pc:chgData name="Paula Canning" userId="df78d830ef40bf19" providerId="LiveId" clId="{54CA1F60-0934-4774-BDB0-D2850E9E0A9E}" dt="2021-11-16T10:45:56.124" v="6" actId="26606"/>
          <pc:sldLayoutMkLst>
            <pc:docMk/>
            <pc:sldMasterMk cId="604073637" sldId="2147483747"/>
            <pc:sldLayoutMk cId="484057064" sldId="2147483746"/>
          </pc:sldLayoutMkLst>
        </pc:sldLayoutChg>
      </pc:sldMasterChg>
      <pc:sldMasterChg chg="add del addSldLayout delSldLayout">
        <pc:chgData name="Paula Canning" userId="df78d830ef40bf19" providerId="LiveId" clId="{54CA1F60-0934-4774-BDB0-D2850E9E0A9E}" dt="2021-11-16T10:45:53.847" v="4" actId="26606"/>
        <pc:sldMasterMkLst>
          <pc:docMk/>
          <pc:sldMasterMk cId="3636849654" sldId="2147483747"/>
        </pc:sldMasterMkLst>
        <pc:sldLayoutChg chg="add del">
          <pc:chgData name="Paula Canning" userId="df78d830ef40bf19" providerId="LiveId" clId="{54CA1F60-0934-4774-BDB0-D2850E9E0A9E}" dt="2021-11-16T10:45:53.847" v="4" actId="26606"/>
          <pc:sldLayoutMkLst>
            <pc:docMk/>
            <pc:sldMasterMk cId="3636849654" sldId="2147483747"/>
            <pc:sldLayoutMk cId="1652821483" sldId="2147483736"/>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2725604687" sldId="2147483737"/>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359494006" sldId="2147483738"/>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1488208577" sldId="2147483739"/>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2152221939" sldId="2147483740"/>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3168730336" sldId="2147483741"/>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705015205" sldId="2147483742"/>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2081759659" sldId="2147483743"/>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491331421" sldId="2147483744"/>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1031410218" sldId="2147483745"/>
          </pc:sldLayoutMkLst>
        </pc:sldLayoutChg>
        <pc:sldLayoutChg chg="add del">
          <pc:chgData name="Paula Canning" userId="df78d830ef40bf19" providerId="LiveId" clId="{54CA1F60-0934-4774-BDB0-D2850E9E0A9E}" dt="2021-11-16T10:45:53.847" v="4" actId="26606"/>
          <pc:sldLayoutMkLst>
            <pc:docMk/>
            <pc:sldMasterMk cId="3636849654" sldId="2147483747"/>
            <pc:sldLayoutMk cId="228545293" sldId="2147483746"/>
          </pc:sldLayoutMkLst>
        </pc:sldLayoutChg>
      </pc:sldMasterChg>
      <pc:sldMasterChg chg="del delSldLayout">
        <pc:chgData name="Paula Canning" userId="df78d830ef40bf19" providerId="LiveId" clId="{54CA1F60-0934-4774-BDB0-D2850E9E0A9E}" dt="2021-11-16T10:45:09.736" v="0" actId="26606"/>
        <pc:sldMasterMkLst>
          <pc:docMk/>
          <pc:sldMasterMk cId="848030509" sldId="2147483760"/>
        </pc:sldMasterMkLst>
        <pc:sldLayoutChg chg="del">
          <pc:chgData name="Paula Canning" userId="df78d830ef40bf19" providerId="LiveId" clId="{54CA1F60-0934-4774-BDB0-D2850E9E0A9E}" dt="2021-11-16T10:45:09.736" v="0" actId="26606"/>
          <pc:sldLayoutMkLst>
            <pc:docMk/>
            <pc:sldMasterMk cId="848030509" sldId="2147483760"/>
            <pc:sldLayoutMk cId="535121819" sldId="2147483749"/>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2790090834" sldId="2147483750"/>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488060596" sldId="2147483751"/>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1168029943" sldId="2147483752"/>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2039051321" sldId="2147483753"/>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1893130347" sldId="2147483754"/>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3012615065" sldId="2147483755"/>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2894224443" sldId="2147483756"/>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3492555181" sldId="2147483757"/>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1358289385" sldId="2147483758"/>
          </pc:sldLayoutMkLst>
        </pc:sldLayoutChg>
        <pc:sldLayoutChg chg="del">
          <pc:chgData name="Paula Canning" userId="df78d830ef40bf19" providerId="LiveId" clId="{54CA1F60-0934-4774-BDB0-D2850E9E0A9E}" dt="2021-11-16T10:45:09.736" v="0" actId="26606"/>
          <pc:sldLayoutMkLst>
            <pc:docMk/>
            <pc:sldMasterMk cId="848030509" sldId="2147483760"/>
            <pc:sldLayoutMk cId="721089139" sldId="21474837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58D3A2-4E59-49E1-8D4F-BEBA67DF53FA}"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E8239FB8-10DD-4ACF-92A7-75D2C2DF9D52}">
      <dgm:prSet/>
      <dgm:spPr/>
      <dgm:t>
        <a:bodyPr/>
        <a:lstStyle/>
        <a:p>
          <a:r>
            <a:rPr lang="en-US"/>
            <a:t>Culture .. Understanding Their Background Culture</a:t>
          </a:r>
        </a:p>
      </dgm:t>
    </dgm:pt>
    <dgm:pt modelId="{FE4A3899-F661-428F-9E8C-F41937BE5D64}" type="parTrans" cxnId="{F138D0B6-F08E-4451-AED1-399260DB6180}">
      <dgm:prSet/>
      <dgm:spPr/>
      <dgm:t>
        <a:bodyPr/>
        <a:lstStyle/>
        <a:p>
          <a:endParaRPr lang="en-US"/>
        </a:p>
      </dgm:t>
    </dgm:pt>
    <dgm:pt modelId="{19E4E885-59D7-4A49-B4DF-6013BCBAF59F}" type="sibTrans" cxnId="{F138D0B6-F08E-4451-AED1-399260DB6180}">
      <dgm:prSet/>
      <dgm:spPr/>
      <dgm:t>
        <a:bodyPr/>
        <a:lstStyle/>
        <a:p>
          <a:endParaRPr lang="en-US"/>
        </a:p>
      </dgm:t>
    </dgm:pt>
    <dgm:pt modelId="{FB99F025-6AB6-444E-8321-A034FAA765E4}">
      <dgm:prSet/>
      <dgm:spPr/>
      <dgm:t>
        <a:bodyPr/>
        <a:lstStyle/>
        <a:p>
          <a:r>
            <a:rPr lang="en-US"/>
            <a:t>Language .. Slang professional Jargon</a:t>
          </a:r>
        </a:p>
      </dgm:t>
    </dgm:pt>
    <dgm:pt modelId="{8189532E-5DFC-45CA-9C51-F5F07E878989}" type="parTrans" cxnId="{E826772C-8619-4192-8D83-C75A034FC16E}">
      <dgm:prSet/>
      <dgm:spPr/>
      <dgm:t>
        <a:bodyPr/>
        <a:lstStyle/>
        <a:p>
          <a:endParaRPr lang="en-US"/>
        </a:p>
      </dgm:t>
    </dgm:pt>
    <dgm:pt modelId="{03D0CAEF-935F-4054-9516-0944F5742B7C}" type="sibTrans" cxnId="{E826772C-8619-4192-8D83-C75A034FC16E}">
      <dgm:prSet/>
      <dgm:spPr/>
      <dgm:t>
        <a:bodyPr/>
        <a:lstStyle/>
        <a:p>
          <a:endParaRPr lang="en-US"/>
        </a:p>
      </dgm:t>
    </dgm:pt>
    <dgm:pt modelId="{CE093812-06EA-4F2E-98B0-053146927541}">
      <dgm:prSet/>
      <dgm:spPr/>
      <dgm:t>
        <a:bodyPr/>
        <a:lstStyle/>
        <a:p>
          <a:r>
            <a:rPr lang="en-US"/>
            <a:t>Attitude .. Sad, Angry, All makes an effect on work</a:t>
          </a:r>
        </a:p>
      </dgm:t>
    </dgm:pt>
    <dgm:pt modelId="{B7074700-F658-454A-9E63-A09DDBF2E04A}" type="parTrans" cxnId="{0C30B26D-462B-490A-AACC-A2042392F296}">
      <dgm:prSet/>
      <dgm:spPr/>
      <dgm:t>
        <a:bodyPr/>
        <a:lstStyle/>
        <a:p>
          <a:endParaRPr lang="en-US"/>
        </a:p>
      </dgm:t>
    </dgm:pt>
    <dgm:pt modelId="{B094B58C-6BB2-4A13-8E81-5D106191199C}" type="sibTrans" cxnId="{0C30B26D-462B-490A-AACC-A2042392F296}">
      <dgm:prSet/>
      <dgm:spPr/>
      <dgm:t>
        <a:bodyPr/>
        <a:lstStyle/>
        <a:p>
          <a:endParaRPr lang="en-US"/>
        </a:p>
      </dgm:t>
    </dgm:pt>
    <dgm:pt modelId="{DA63C0C2-1E75-49FA-AC69-1F7F6B40EC19}">
      <dgm:prSet/>
      <dgm:spPr/>
      <dgm:t>
        <a:bodyPr/>
        <a:lstStyle/>
        <a:p>
          <a:r>
            <a:rPr lang="en-US"/>
            <a:t>Physical .. Hearing, Seeing Disabilities.</a:t>
          </a:r>
        </a:p>
      </dgm:t>
    </dgm:pt>
    <dgm:pt modelId="{5ADE7BF6-448E-45F1-BBCD-C265F3D5885B}" type="parTrans" cxnId="{87E420FD-B99A-4EDE-9CCE-AE31A85D6739}">
      <dgm:prSet/>
      <dgm:spPr/>
      <dgm:t>
        <a:bodyPr/>
        <a:lstStyle/>
        <a:p>
          <a:endParaRPr lang="en-US"/>
        </a:p>
      </dgm:t>
    </dgm:pt>
    <dgm:pt modelId="{D0EACE79-BDDA-4B71-9032-F188E3169A8B}" type="sibTrans" cxnId="{87E420FD-B99A-4EDE-9CCE-AE31A85D6739}">
      <dgm:prSet/>
      <dgm:spPr/>
      <dgm:t>
        <a:bodyPr/>
        <a:lstStyle/>
        <a:p>
          <a:endParaRPr lang="en-US"/>
        </a:p>
      </dgm:t>
    </dgm:pt>
    <dgm:pt modelId="{4669BA96-C598-4BFC-8EFC-1E60DB454608}">
      <dgm:prSet/>
      <dgm:spPr/>
      <dgm:t>
        <a:bodyPr/>
        <a:lstStyle/>
        <a:p>
          <a:r>
            <a:rPr lang="en-US"/>
            <a:t>Lack Of Experience.. Need To Update Knowledge Of Work.</a:t>
          </a:r>
        </a:p>
      </dgm:t>
    </dgm:pt>
    <dgm:pt modelId="{0760B804-B214-4C3D-9C0E-98AAC22194F0}" type="parTrans" cxnId="{AEAD96A5-744C-4E78-A539-3372EFAF22E4}">
      <dgm:prSet/>
      <dgm:spPr/>
      <dgm:t>
        <a:bodyPr/>
        <a:lstStyle/>
        <a:p>
          <a:endParaRPr lang="en-US"/>
        </a:p>
      </dgm:t>
    </dgm:pt>
    <dgm:pt modelId="{65455A8C-9D83-4F32-B90D-02D5182B851E}" type="sibTrans" cxnId="{AEAD96A5-744C-4E78-A539-3372EFAF22E4}">
      <dgm:prSet/>
      <dgm:spPr/>
      <dgm:t>
        <a:bodyPr/>
        <a:lstStyle/>
        <a:p>
          <a:endParaRPr lang="en-US"/>
        </a:p>
      </dgm:t>
    </dgm:pt>
    <dgm:pt modelId="{52F07769-E764-4DE0-AA48-B57A02C39534}">
      <dgm:prSet/>
      <dgm:spPr/>
      <dgm:t>
        <a:bodyPr/>
        <a:lstStyle/>
        <a:p>
          <a:r>
            <a:rPr lang="en-US"/>
            <a:t>Emotions.. Take More softer Approach Don’t Be Harsh.</a:t>
          </a:r>
        </a:p>
      </dgm:t>
    </dgm:pt>
    <dgm:pt modelId="{65BA24CD-4D8C-4AE2-B1DB-D54A9C43AAB9}" type="parTrans" cxnId="{5496C0A0-E6E5-40F1-83E3-FB9D15C1F407}">
      <dgm:prSet/>
      <dgm:spPr/>
      <dgm:t>
        <a:bodyPr/>
        <a:lstStyle/>
        <a:p>
          <a:endParaRPr lang="en-US"/>
        </a:p>
      </dgm:t>
    </dgm:pt>
    <dgm:pt modelId="{655A82ED-1690-4DE1-B41D-D8577B96D4DC}" type="sibTrans" cxnId="{5496C0A0-E6E5-40F1-83E3-FB9D15C1F407}">
      <dgm:prSet/>
      <dgm:spPr/>
      <dgm:t>
        <a:bodyPr/>
        <a:lstStyle/>
        <a:p>
          <a:endParaRPr lang="en-US"/>
        </a:p>
      </dgm:t>
    </dgm:pt>
    <dgm:pt modelId="{5CEBDDD2-C333-4ADD-AC09-6C7473EBC5E4}">
      <dgm:prSet/>
      <dgm:spPr/>
      <dgm:t>
        <a:bodyPr/>
        <a:lstStyle/>
        <a:p>
          <a:r>
            <a:rPr lang="en-US"/>
            <a:t>Technical .. Telephones Are Down, PC’S Are Down.</a:t>
          </a:r>
        </a:p>
      </dgm:t>
    </dgm:pt>
    <dgm:pt modelId="{68AAC560-D0CF-42FA-AB6C-B242C6851196}" type="parTrans" cxnId="{2EEE588B-F648-47E3-B537-8BCB3459DFDE}">
      <dgm:prSet/>
      <dgm:spPr/>
      <dgm:t>
        <a:bodyPr/>
        <a:lstStyle/>
        <a:p>
          <a:endParaRPr lang="en-US"/>
        </a:p>
      </dgm:t>
    </dgm:pt>
    <dgm:pt modelId="{B414BBA3-9923-4EF1-8A1F-F8814E1CE3EC}" type="sibTrans" cxnId="{2EEE588B-F648-47E3-B537-8BCB3459DFDE}">
      <dgm:prSet/>
      <dgm:spPr/>
      <dgm:t>
        <a:bodyPr/>
        <a:lstStyle/>
        <a:p>
          <a:endParaRPr lang="en-US"/>
        </a:p>
      </dgm:t>
    </dgm:pt>
    <dgm:pt modelId="{6A828504-60FE-413B-A436-3AF3DDAB74E6}">
      <dgm:prSet/>
      <dgm:spPr/>
      <dgm:t>
        <a:bodyPr/>
        <a:lstStyle/>
        <a:p>
          <a:r>
            <a:rPr lang="en-US"/>
            <a:t>All These can be Barriers whilst running s Business. It is so </a:t>
          </a:r>
        </a:p>
      </dgm:t>
    </dgm:pt>
    <dgm:pt modelId="{AD711486-00B0-423C-9D8D-26D1F8FF8769}" type="parTrans" cxnId="{7F5C520E-3777-4D49-B46A-02A13BCEC613}">
      <dgm:prSet/>
      <dgm:spPr/>
      <dgm:t>
        <a:bodyPr/>
        <a:lstStyle/>
        <a:p>
          <a:endParaRPr lang="en-US"/>
        </a:p>
      </dgm:t>
    </dgm:pt>
    <dgm:pt modelId="{FB28AEB3-AD05-4A41-9C65-53ABDFB06F9C}" type="sibTrans" cxnId="{7F5C520E-3777-4D49-B46A-02A13BCEC613}">
      <dgm:prSet/>
      <dgm:spPr/>
      <dgm:t>
        <a:bodyPr/>
        <a:lstStyle/>
        <a:p>
          <a:endParaRPr lang="en-US"/>
        </a:p>
      </dgm:t>
    </dgm:pt>
    <dgm:pt modelId="{AB21F796-5361-4C01-9FEF-4CE0AB5F3CDA}">
      <dgm:prSet/>
      <dgm:spPr/>
      <dgm:t>
        <a:bodyPr/>
        <a:lstStyle/>
        <a:p>
          <a:r>
            <a:rPr lang="en-US"/>
            <a:t>Important that we communicate properly to each other to try</a:t>
          </a:r>
        </a:p>
      </dgm:t>
    </dgm:pt>
    <dgm:pt modelId="{E44FAEEB-0E81-406D-87D3-67A8756CE997}" type="parTrans" cxnId="{DF95CB1B-9D30-45E2-8841-FBE9996C0EB5}">
      <dgm:prSet/>
      <dgm:spPr/>
      <dgm:t>
        <a:bodyPr/>
        <a:lstStyle/>
        <a:p>
          <a:endParaRPr lang="en-US"/>
        </a:p>
      </dgm:t>
    </dgm:pt>
    <dgm:pt modelId="{4D1BA3E5-EF2E-437C-8A37-8F335290E843}" type="sibTrans" cxnId="{DF95CB1B-9D30-45E2-8841-FBE9996C0EB5}">
      <dgm:prSet/>
      <dgm:spPr/>
      <dgm:t>
        <a:bodyPr/>
        <a:lstStyle/>
        <a:p>
          <a:endParaRPr lang="en-US"/>
        </a:p>
      </dgm:t>
    </dgm:pt>
    <dgm:pt modelId="{9C042409-1322-4985-A57B-B8A57C702442}">
      <dgm:prSet/>
      <dgm:spPr/>
      <dgm:t>
        <a:bodyPr/>
        <a:lstStyle/>
        <a:p>
          <a:r>
            <a:rPr lang="en-US"/>
            <a:t>And stop these barriers coming  to place.</a:t>
          </a:r>
        </a:p>
      </dgm:t>
    </dgm:pt>
    <dgm:pt modelId="{A29F5C9D-7739-4F0D-857C-F9A23AFB9ACA}" type="parTrans" cxnId="{9F91DC45-4A88-4E3E-9F85-FE143E401557}">
      <dgm:prSet/>
      <dgm:spPr/>
      <dgm:t>
        <a:bodyPr/>
        <a:lstStyle/>
        <a:p>
          <a:endParaRPr lang="en-US"/>
        </a:p>
      </dgm:t>
    </dgm:pt>
    <dgm:pt modelId="{D8163564-46F8-4A58-944E-FE377B0539E9}" type="sibTrans" cxnId="{9F91DC45-4A88-4E3E-9F85-FE143E401557}">
      <dgm:prSet/>
      <dgm:spPr/>
      <dgm:t>
        <a:bodyPr/>
        <a:lstStyle/>
        <a:p>
          <a:endParaRPr lang="en-US"/>
        </a:p>
      </dgm:t>
    </dgm:pt>
    <dgm:pt modelId="{46463302-7ADB-4E50-8E7C-D8AA6DD9E3F5}">
      <dgm:prSet/>
      <dgm:spPr/>
      <dgm:t>
        <a:bodyPr/>
        <a:lstStyle/>
        <a:p>
          <a:r>
            <a:rPr lang="en-US"/>
            <a:t>That is why in my Business I rather speak face to face or over</a:t>
          </a:r>
        </a:p>
      </dgm:t>
    </dgm:pt>
    <dgm:pt modelId="{5CDF5514-607C-4269-926C-917671D1BA73}" type="parTrans" cxnId="{F35C9E37-5F44-403F-9D3B-D69951D71EA9}">
      <dgm:prSet/>
      <dgm:spPr/>
      <dgm:t>
        <a:bodyPr/>
        <a:lstStyle/>
        <a:p>
          <a:endParaRPr lang="en-US"/>
        </a:p>
      </dgm:t>
    </dgm:pt>
    <dgm:pt modelId="{25962B7C-A023-4FEB-A6FE-1A31A8E6DBF9}" type="sibTrans" cxnId="{F35C9E37-5F44-403F-9D3B-D69951D71EA9}">
      <dgm:prSet/>
      <dgm:spPr/>
      <dgm:t>
        <a:bodyPr/>
        <a:lstStyle/>
        <a:p>
          <a:endParaRPr lang="en-US"/>
        </a:p>
      </dgm:t>
    </dgm:pt>
    <dgm:pt modelId="{815B9BE2-10FF-4E50-8F6E-F28F9A0FD69B}">
      <dgm:prSet/>
      <dgm:spPr/>
      <dgm:t>
        <a:bodyPr/>
        <a:lstStyle/>
        <a:p>
          <a:r>
            <a:rPr lang="en-US" dirty="0"/>
            <a:t>The Telephone as the RICHER MODEL shows these are the most </a:t>
          </a:r>
        </a:p>
      </dgm:t>
    </dgm:pt>
    <dgm:pt modelId="{45AB7A17-A18E-4F61-9FAA-FEB6E5D06B5E}" type="parTrans" cxnId="{54382D1A-78FD-46AA-ABF4-7E5D363ACBA2}">
      <dgm:prSet/>
      <dgm:spPr/>
      <dgm:t>
        <a:bodyPr/>
        <a:lstStyle/>
        <a:p>
          <a:endParaRPr lang="en-US"/>
        </a:p>
      </dgm:t>
    </dgm:pt>
    <dgm:pt modelId="{5C0F855F-2037-4B10-BAEF-8C39276CA4FA}" type="sibTrans" cxnId="{54382D1A-78FD-46AA-ABF4-7E5D363ACBA2}">
      <dgm:prSet/>
      <dgm:spPr/>
      <dgm:t>
        <a:bodyPr/>
        <a:lstStyle/>
        <a:p>
          <a:endParaRPr lang="en-US"/>
        </a:p>
      </dgm:t>
    </dgm:pt>
    <dgm:pt modelId="{800B4152-5B6B-456F-AC76-FB533C92B876}">
      <dgm:prSet/>
      <dgm:spPr/>
      <dgm:t>
        <a:bodyPr/>
        <a:lstStyle/>
        <a:p>
          <a:r>
            <a:rPr lang="en-US"/>
            <a:t>Popular in Communication.</a:t>
          </a:r>
        </a:p>
      </dgm:t>
    </dgm:pt>
    <dgm:pt modelId="{513EC61B-08CB-425F-9B88-B224A4A8B663}" type="parTrans" cxnId="{40FCCD5B-1C04-4071-922E-0F2294341567}">
      <dgm:prSet/>
      <dgm:spPr/>
      <dgm:t>
        <a:bodyPr/>
        <a:lstStyle/>
        <a:p>
          <a:endParaRPr lang="en-US"/>
        </a:p>
      </dgm:t>
    </dgm:pt>
    <dgm:pt modelId="{0EFCA15F-35A0-49FD-9AFE-1BC0D64D8089}" type="sibTrans" cxnId="{40FCCD5B-1C04-4071-922E-0F2294341567}">
      <dgm:prSet/>
      <dgm:spPr/>
      <dgm:t>
        <a:bodyPr/>
        <a:lstStyle/>
        <a:p>
          <a:endParaRPr lang="en-US"/>
        </a:p>
      </dgm:t>
    </dgm:pt>
    <dgm:pt modelId="{4FA7C407-A6BE-4FC0-A321-E3AF7F8D7015}" type="pres">
      <dgm:prSet presAssocID="{8358D3A2-4E59-49E1-8D4F-BEBA67DF53FA}" presName="vert0" presStyleCnt="0">
        <dgm:presLayoutVars>
          <dgm:dir/>
          <dgm:animOne val="branch"/>
          <dgm:animLvl val="lvl"/>
        </dgm:presLayoutVars>
      </dgm:prSet>
      <dgm:spPr/>
    </dgm:pt>
    <dgm:pt modelId="{83EFF339-E1C0-4CB9-8830-79C30B409D40}" type="pres">
      <dgm:prSet presAssocID="{E8239FB8-10DD-4ACF-92A7-75D2C2DF9D52}" presName="thickLine" presStyleLbl="alignNode1" presStyleIdx="0" presStyleCnt="13"/>
      <dgm:spPr/>
    </dgm:pt>
    <dgm:pt modelId="{B509AD70-58A0-492A-B5F5-CBBD22A8CBEF}" type="pres">
      <dgm:prSet presAssocID="{E8239FB8-10DD-4ACF-92A7-75D2C2DF9D52}" presName="horz1" presStyleCnt="0"/>
      <dgm:spPr/>
    </dgm:pt>
    <dgm:pt modelId="{14D396A2-6FA1-49EE-8F7E-B8D13F898A7F}" type="pres">
      <dgm:prSet presAssocID="{E8239FB8-10DD-4ACF-92A7-75D2C2DF9D52}" presName="tx1" presStyleLbl="revTx" presStyleIdx="0" presStyleCnt="13"/>
      <dgm:spPr/>
    </dgm:pt>
    <dgm:pt modelId="{0AF30213-93E0-436B-8D4F-016805C68817}" type="pres">
      <dgm:prSet presAssocID="{E8239FB8-10DD-4ACF-92A7-75D2C2DF9D52}" presName="vert1" presStyleCnt="0"/>
      <dgm:spPr/>
    </dgm:pt>
    <dgm:pt modelId="{F0BA6972-5FED-4AF8-AEC6-B40B7B48445D}" type="pres">
      <dgm:prSet presAssocID="{FB99F025-6AB6-444E-8321-A034FAA765E4}" presName="thickLine" presStyleLbl="alignNode1" presStyleIdx="1" presStyleCnt="13"/>
      <dgm:spPr/>
    </dgm:pt>
    <dgm:pt modelId="{A532EDFF-0EFD-41AF-A725-BE04D67FE5AA}" type="pres">
      <dgm:prSet presAssocID="{FB99F025-6AB6-444E-8321-A034FAA765E4}" presName="horz1" presStyleCnt="0"/>
      <dgm:spPr/>
    </dgm:pt>
    <dgm:pt modelId="{B88B12DF-6F9B-4080-919F-7F7EAD590A8C}" type="pres">
      <dgm:prSet presAssocID="{FB99F025-6AB6-444E-8321-A034FAA765E4}" presName="tx1" presStyleLbl="revTx" presStyleIdx="1" presStyleCnt="13"/>
      <dgm:spPr/>
    </dgm:pt>
    <dgm:pt modelId="{9894274E-9663-4C7E-9463-90C371A28451}" type="pres">
      <dgm:prSet presAssocID="{FB99F025-6AB6-444E-8321-A034FAA765E4}" presName="vert1" presStyleCnt="0"/>
      <dgm:spPr/>
    </dgm:pt>
    <dgm:pt modelId="{3075092A-3873-4F11-8401-96A147296A5E}" type="pres">
      <dgm:prSet presAssocID="{CE093812-06EA-4F2E-98B0-053146927541}" presName="thickLine" presStyleLbl="alignNode1" presStyleIdx="2" presStyleCnt="13"/>
      <dgm:spPr/>
    </dgm:pt>
    <dgm:pt modelId="{DCDE9883-3064-4B26-A44F-E432D7EFE999}" type="pres">
      <dgm:prSet presAssocID="{CE093812-06EA-4F2E-98B0-053146927541}" presName="horz1" presStyleCnt="0"/>
      <dgm:spPr/>
    </dgm:pt>
    <dgm:pt modelId="{63485F30-7283-44E2-AE7A-052B421820BD}" type="pres">
      <dgm:prSet presAssocID="{CE093812-06EA-4F2E-98B0-053146927541}" presName="tx1" presStyleLbl="revTx" presStyleIdx="2" presStyleCnt="13"/>
      <dgm:spPr/>
    </dgm:pt>
    <dgm:pt modelId="{EBF02D99-BD55-4894-A8E0-46E14D53CCC2}" type="pres">
      <dgm:prSet presAssocID="{CE093812-06EA-4F2E-98B0-053146927541}" presName="vert1" presStyleCnt="0"/>
      <dgm:spPr/>
    </dgm:pt>
    <dgm:pt modelId="{14B2975A-AA85-4D49-8D9E-B107271DD3F8}" type="pres">
      <dgm:prSet presAssocID="{DA63C0C2-1E75-49FA-AC69-1F7F6B40EC19}" presName="thickLine" presStyleLbl="alignNode1" presStyleIdx="3" presStyleCnt="13"/>
      <dgm:spPr/>
    </dgm:pt>
    <dgm:pt modelId="{80A27B08-B4EB-484A-9EEA-C1F98A76AABA}" type="pres">
      <dgm:prSet presAssocID="{DA63C0C2-1E75-49FA-AC69-1F7F6B40EC19}" presName="horz1" presStyleCnt="0"/>
      <dgm:spPr/>
    </dgm:pt>
    <dgm:pt modelId="{C59A1024-85E7-408E-B5B1-90196CC36618}" type="pres">
      <dgm:prSet presAssocID="{DA63C0C2-1E75-49FA-AC69-1F7F6B40EC19}" presName="tx1" presStyleLbl="revTx" presStyleIdx="3" presStyleCnt="13"/>
      <dgm:spPr/>
    </dgm:pt>
    <dgm:pt modelId="{C0817F88-EB6E-4E5D-AFA3-89C70A65240C}" type="pres">
      <dgm:prSet presAssocID="{DA63C0C2-1E75-49FA-AC69-1F7F6B40EC19}" presName="vert1" presStyleCnt="0"/>
      <dgm:spPr/>
    </dgm:pt>
    <dgm:pt modelId="{C26B0959-6201-40AD-85BB-AD3F4F1684D4}" type="pres">
      <dgm:prSet presAssocID="{4669BA96-C598-4BFC-8EFC-1E60DB454608}" presName="thickLine" presStyleLbl="alignNode1" presStyleIdx="4" presStyleCnt="13"/>
      <dgm:spPr/>
    </dgm:pt>
    <dgm:pt modelId="{5E734BE9-8F24-4E78-9857-C12AE8A8131E}" type="pres">
      <dgm:prSet presAssocID="{4669BA96-C598-4BFC-8EFC-1E60DB454608}" presName="horz1" presStyleCnt="0"/>
      <dgm:spPr/>
    </dgm:pt>
    <dgm:pt modelId="{C78AAFAD-F78E-46AD-B92F-40CC98B5DBC6}" type="pres">
      <dgm:prSet presAssocID="{4669BA96-C598-4BFC-8EFC-1E60DB454608}" presName="tx1" presStyleLbl="revTx" presStyleIdx="4" presStyleCnt="13"/>
      <dgm:spPr/>
    </dgm:pt>
    <dgm:pt modelId="{DBF6D91E-0C8E-44FD-B003-AF18772DBC82}" type="pres">
      <dgm:prSet presAssocID="{4669BA96-C598-4BFC-8EFC-1E60DB454608}" presName="vert1" presStyleCnt="0"/>
      <dgm:spPr/>
    </dgm:pt>
    <dgm:pt modelId="{B674B8A0-3069-4A03-8D48-742B08016DB9}" type="pres">
      <dgm:prSet presAssocID="{52F07769-E764-4DE0-AA48-B57A02C39534}" presName="thickLine" presStyleLbl="alignNode1" presStyleIdx="5" presStyleCnt="13"/>
      <dgm:spPr/>
    </dgm:pt>
    <dgm:pt modelId="{D55CD8D5-4F3A-470B-8722-ADD6734872A1}" type="pres">
      <dgm:prSet presAssocID="{52F07769-E764-4DE0-AA48-B57A02C39534}" presName="horz1" presStyleCnt="0"/>
      <dgm:spPr/>
    </dgm:pt>
    <dgm:pt modelId="{6959E28F-C12F-4E36-BB2E-B49E30CB3A25}" type="pres">
      <dgm:prSet presAssocID="{52F07769-E764-4DE0-AA48-B57A02C39534}" presName="tx1" presStyleLbl="revTx" presStyleIdx="5" presStyleCnt="13"/>
      <dgm:spPr/>
    </dgm:pt>
    <dgm:pt modelId="{63CF3B74-600A-42F3-AB76-3945E855761E}" type="pres">
      <dgm:prSet presAssocID="{52F07769-E764-4DE0-AA48-B57A02C39534}" presName="vert1" presStyleCnt="0"/>
      <dgm:spPr/>
    </dgm:pt>
    <dgm:pt modelId="{839C6670-36CB-4A13-9F64-CBEC1C3CB9D8}" type="pres">
      <dgm:prSet presAssocID="{5CEBDDD2-C333-4ADD-AC09-6C7473EBC5E4}" presName="thickLine" presStyleLbl="alignNode1" presStyleIdx="6" presStyleCnt="13"/>
      <dgm:spPr/>
    </dgm:pt>
    <dgm:pt modelId="{F13E3733-A4A8-4553-88F0-DBA8D5061984}" type="pres">
      <dgm:prSet presAssocID="{5CEBDDD2-C333-4ADD-AC09-6C7473EBC5E4}" presName="horz1" presStyleCnt="0"/>
      <dgm:spPr/>
    </dgm:pt>
    <dgm:pt modelId="{12F6905C-5821-4A6F-B56E-CB396D139CA7}" type="pres">
      <dgm:prSet presAssocID="{5CEBDDD2-C333-4ADD-AC09-6C7473EBC5E4}" presName="tx1" presStyleLbl="revTx" presStyleIdx="6" presStyleCnt="13"/>
      <dgm:spPr/>
    </dgm:pt>
    <dgm:pt modelId="{0770D51F-E1ED-4AC4-9A2B-688E040CEF72}" type="pres">
      <dgm:prSet presAssocID="{5CEBDDD2-C333-4ADD-AC09-6C7473EBC5E4}" presName="vert1" presStyleCnt="0"/>
      <dgm:spPr/>
    </dgm:pt>
    <dgm:pt modelId="{21BA6D9A-C8BE-423A-967B-D3871E8D99D9}" type="pres">
      <dgm:prSet presAssocID="{6A828504-60FE-413B-A436-3AF3DDAB74E6}" presName="thickLine" presStyleLbl="alignNode1" presStyleIdx="7" presStyleCnt="13"/>
      <dgm:spPr/>
    </dgm:pt>
    <dgm:pt modelId="{BDE68AEC-EBB2-4C25-A3DB-E18047B9ABAB}" type="pres">
      <dgm:prSet presAssocID="{6A828504-60FE-413B-A436-3AF3DDAB74E6}" presName="horz1" presStyleCnt="0"/>
      <dgm:spPr/>
    </dgm:pt>
    <dgm:pt modelId="{12DDC044-AD0F-478E-838B-F3A536718AB5}" type="pres">
      <dgm:prSet presAssocID="{6A828504-60FE-413B-A436-3AF3DDAB74E6}" presName="tx1" presStyleLbl="revTx" presStyleIdx="7" presStyleCnt="13"/>
      <dgm:spPr/>
    </dgm:pt>
    <dgm:pt modelId="{A7DA77FF-3180-43FC-A4F2-797E184DB4C7}" type="pres">
      <dgm:prSet presAssocID="{6A828504-60FE-413B-A436-3AF3DDAB74E6}" presName="vert1" presStyleCnt="0"/>
      <dgm:spPr/>
    </dgm:pt>
    <dgm:pt modelId="{C8CE6423-B7EE-49AD-A939-538371981AE1}" type="pres">
      <dgm:prSet presAssocID="{AB21F796-5361-4C01-9FEF-4CE0AB5F3CDA}" presName="thickLine" presStyleLbl="alignNode1" presStyleIdx="8" presStyleCnt="13"/>
      <dgm:spPr/>
    </dgm:pt>
    <dgm:pt modelId="{29EEA15E-A132-49F3-B6DB-964D791A9FE4}" type="pres">
      <dgm:prSet presAssocID="{AB21F796-5361-4C01-9FEF-4CE0AB5F3CDA}" presName="horz1" presStyleCnt="0"/>
      <dgm:spPr/>
    </dgm:pt>
    <dgm:pt modelId="{698019D5-3E95-4F19-A540-53AE2C7CC47F}" type="pres">
      <dgm:prSet presAssocID="{AB21F796-5361-4C01-9FEF-4CE0AB5F3CDA}" presName="tx1" presStyleLbl="revTx" presStyleIdx="8" presStyleCnt="13"/>
      <dgm:spPr/>
    </dgm:pt>
    <dgm:pt modelId="{CAE7D950-D235-42AB-ACA0-18E8E9CFACB4}" type="pres">
      <dgm:prSet presAssocID="{AB21F796-5361-4C01-9FEF-4CE0AB5F3CDA}" presName="vert1" presStyleCnt="0"/>
      <dgm:spPr/>
    </dgm:pt>
    <dgm:pt modelId="{FFBE7EBA-FE8A-4AF4-8AFB-6BA888A9AE4D}" type="pres">
      <dgm:prSet presAssocID="{9C042409-1322-4985-A57B-B8A57C702442}" presName="thickLine" presStyleLbl="alignNode1" presStyleIdx="9" presStyleCnt="13"/>
      <dgm:spPr/>
    </dgm:pt>
    <dgm:pt modelId="{C963EDF5-3C96-4F09-A898-0926AA970C72}" type="pres">
      <dgm:prSet presAssocID="{9C042409-1322-4985-A57B-B8A57C702442}" presName="horz1" presStyleCnt="0"/>
      <dgm:spPr/>
    </dgm:pt>
    <dgm:pt modelId="{654D5356-4108-425D-BF40-1E4A07AB7814}" type="pres">
      <dgm:prSet presAssocID="{9C042409-1322-4985-A57B-B8A57C702442}" presName="tx1" presStyleLbl="revTx" presStyleIdx="9" presStyleCnt="13"/>
      <dgm:spPr/>
    </dgm:pt>
    <dgm:pt modelId="{8492BFE1-1F51-4898-B23D-F02DE2887303}" type="pres">
      <dgm:prSet presAssocID="{9C042409-1322-4985-A57B-B8A57C702442}" presName="vert1" presStyleCnt="0"/>
      <dgm:spPr/>
    </dgm:pt>
    <dgm:pt modelId="{544C154B-D139-40A5-8552-32793114CDB1}" type="pres">
      <dgm:prSet presAssocID="{46463302-7ADB-4E50-8E7C-D8AA6DD9E3F5}" presName="thickLine" presStyleLbl="alignNode1" presStyleIdx="10" presStyleCnt="13"/>
      <dgm:spPr/>
    </dgm:pt>
    <dgm:pt modelId="{4EEB5599-19A6-4B41-A6E6-2C986CF184AB}" type="pres">
      <dgm:prSet presAssocID="{46463302-7ADB-4E50-8E7C-D8AA6DD9E3F5}" presName="horz1" presStyleCnt="0"/>
      <dgm:spPr/>
    </dgm:pt>
    <dgm:pt modelId="{5A24AB6A-1845-479E-BFAB-50402A2943F2}" type="pres">
      <dgm:prSet presAssocID="{46463302-7ADB-4E50-8E7C-D8AA6DD9E3F5}" presName="tx1" presStyleLbl="revTx" presStyleIdx="10" presStyleCnt="13"/>
      <dgm:spPr/>
    </dgm:pt>
    <dgm:pt modelId="{4A3B3DDF-6E85-44D5-B966-65B92EEEBC23}" type="pres">
      <dgm:prSet presAssocID="{46463302-7ADB-4E50-8E7C-D8AA6DD9E3F5}" presName="vert1" presStyleCnt="0"/>
      <dgm:spPr/>
    </dgm:pt>
    <dgm:pt modelId="{85BAE487-8323-4092-A576-96860CDA63C3}" type="pres">
      <dgm:prSet presAssocID="{815B9BE2-10FF-4E50-8F6E-F28F9A0FD69B}" presName="thickLine" presStyleLbl="alignNode1" presStyleIdx="11" presStyleCnt="13"/>
      <dgm:spPr/>
    </dgm:pt>
    <dgm:pt modelId="{BD02C5C2-413C-4D2D-A56F-146976F8F971}" type="pres">
      <dgm:prSet presAssocID="{815B9BE2-10FF-4E50-8F6E-F28F9A0FD69B}" presName="horz1" presStyleCnt="0"/>
      <dgm:spPr/>
    </dgm:pt>
    <dgm:pt modelId="{65B6656C-A823-41E1-9659-296A4F86826D}" type="pres">
      <dgm:prSet presAssocID="{815B9BE2-10FF-4E50-8F6E-F28F9A0FD69B}" presName="tx1" presStyleLbl="revTx" presStyleIdx="11" presStyleCnt="13"/>
      <dgm:spPr/>
    </dgm:pt>
    <dgm:pt modelId="{2D7F88E6-7C90-41F1-8BC7-291AB047F852}" type="pres">
      <dgm:prSet presAssocID="{815B9BE2-10FF-4E50-8F6E-F28F9A0FD69B}" presName="vert1" presStyleCnt="0"/>
      <dgm:spPr/>
    </dgm:pt>
    <dgm:pt modelId="{0DA97EDB-50CD-4D78-B1B4-EC5C6565C5F7}" type="pres">
      <dgm:prSet presAssocID="{800B4152-5B6B-456F-AC76-FB533C92B876}" presName="thickLine" presStyleLbl="alignNode1" presStyleIdx="12" presStyleCnt="13"/>
      <dgm:spPr/>
    </dgm:pt>
    <dgm:pt modelId="{D755C2FE-3307-49CC-8507-DBC568068922}" type="pres">
      <dgm:prSet presAssocID="{800B4152-5B6B-456F-AC76-FB533C92B876}" presName="horz1" presStyleCnt="0"/>
      <dgm:spPr/>
    </dgm:pt>
    <dgm:pt modelId="{30CB7873-8F0F-447E-8EBA-7BCC05C3AF8C}" type="pres">
      <dgm:prSet presAssocID="{800B4152-5B6B-456F-AC76-FB533C92B876}" presName="tx1" presStyleLbl="revTx" presStyleIdx="12" presStyleCnt="13"/>
      <dgm:spPr/>
    </dgm:pt>
    <dgm:pt modelId="{20639CF0-E753-4E89-95A1-673DC491D7A5}" type="pres">
      <dgm:prSet presAssocID="{800B4152-5B6B-456F-AC76-FB533C92B876}" presName="vert1" presStyleCnt="0"/>
      <dgm:spPr/>
    </dgm:pt>
  </dgm:ptLst>
  <dgm:cxnLst>
    <dgm:cxn modelId="{2A5C5207-230F-4359-96B1-B3D825C6128B}" type="presOf" srcId="{6A828504-60FE-413B-A436-3AF3DDAB74E6}" destId="{12DDC044-AD0F-478E-838B-F3A536718AB5}" srcOrd="0" destOrd="0" presId="urn:microsoft.com/office/officeart/2008/layout/LinedList"/>
    <dgm:cxn modelId="{7F5C520E-3777-4D49-B46A-02A13BCEC613}" srcId="{8358D3A2-4E59-49E1-8D4F-BEBA67DF53FA}" destId="{6A828504-60FE-413B-A436-3AF3DDAB74E6}" srcOrd="7" destOrd="0" parTransId="{AD711486-00B0-423C-9D8D-26D1F8FF8769}" sibTransId="{FB28AEB3-AD05-4A41-9C65-53ABDFB06F9C}"/>
    <dgm:cxn modelId="{54382D1A-78FD-46AA-ABF4-7E5D363ACBA2}" srcId="{8358D3A2-4E59-49E1-8D4F-BEBA67DF53FA}" destId="{815B9BE2-10FF-4E50-8F6E-F28F9A0FD69B}" srcOrd="11" destOrd="0" parTransId="{45AB7A17-A18E-4F61-9FAA-FEB6E5D06B5E}" sibTransId="{5C0F855F-2037-4B10-BAEF-8C39276CA4FA}"/>
    <dgm:cxn modelId="{DF95CB1B-9D30-45E2-8841-FBE9996C0EB5}" srcId="{8358D3A2-4E59-49E1-8D4F-BEBA67DF53FA}" destId="{AB21F796-5361-4C01-9FEF-4CE0AB5F3CDA}" srcOrd="8" destOrd="0" parTransId="{E44FAEEB-0E81-406D-87D3-67A8756CE997}" sibTransId="{4D1BA3E5-EF2E-437C-8A37-8F335290E843}"/>
    <dgm:cxn modelId="{9BD6A529-7CA9-46D6-9161-9164FC3A7E5C}" type="presOf" srcId="{FB99F025-6AB6-444E-8321-A034FAA765E4}" destId="{B88B12DF-6F9B-4080-919F-7F7EAD590A8C}" srcOrd="0" destOrd="0" presId="urn:microsoft.com/office/officeart/2008/layout/LinedList"/>
    <dgm:cxn modelId="{E826772C-8619-4192-8D83-C75A034FC16E}" srcId="{8358D3A2-4E59-49E1-8D4F-BEBA67DF53FA}" destId="{FB99F025-6AB6-444E-8321-A034FAA765E4}" srcOrd="1" destOrd="0" parTransId="{8189532E-5DFC-45CA-9C51-F5F07E878989}" sibTransId="{03D0CAEF-935F-4054-9516-0944F5742B7C}"/>
    <dgm:cxn modelId="{F35C9E37-5F44-403F-9D3B-D69951D71EA9}" srcId="{8358D3A2-4E59-49E1-8D4F-BEBA67DF53FA}" destId="{46463302-7ADB-4E50-8E7C-D8AA6DD9E3F5}" srcOrd="10" destOrd="0" parTransId="{5CDF5514-607C-4269-926C-917671D1BA73}" sibTransId="{25962B7C-A023-4FEB-A6FE-1A31A8E6DBF9}"/>
    <dgm:cxn modelId="{2A998A3C-5C88-4A05-8D26-0D79878D3F27}" type="presOf" srcId="{800B4152-5B6B-456F-AC76-FB533C92B876}" destId="{30CB7873-8F0F-447E-8EBA-7BCC05C3AF8C}" srcOrd="0" destOrd="0" presId="urn:microsoft.com/office/officeart/2008/layout/LinedList"/>
    <dgm:cxn modelId="{8E26C15B-5F6B-4B11-9B21-796C86F4BB79}" type="presOf" srcId="{CE093812-06EA-4F2E-98B0-053146927541}" destId="{63485F30-7283-44E2-AE7A-052B421820BD}" srcOrd="0" destOrd="0" presId="urn:microsoft.com/office/officeart/2008/layout/LinedList"/>
    <dgm:cxn modelId="{40FCCD5B-1C04-4071-922E-0F2294341567}" srcId="{8358D3A2-4E59-49E1-8D4F-BEBA67DF53FA}" destId="{800B4152-5B6B-456F-AC76-FB533C92B876}" srcOrd="12" destOrd="0" parTransId="{513EC61B-08CB-425F-9B88-B224A4A8B663}" sibTransId="{0EFCA15F-35A0-49FD-9AFE-1BC0D64D8089}"/>
    <dgm:cxn modelId="{1C3B745E-A52D-462F-8160-D0D854B0D4D2}" type="presOf" srcId="{5CEBDDD2-C333-4ADD-AC09-6C7473EBC5E4}" destId="{12F6905C-5821-4A6F-B56E-CB396D139CA7}" srcOrd="0" destOrd="0" presId="urn:microsoft.com/office/officeart/2008/layout/LinedList"/>
    <dgm:cxn modelId="{9F91DC45-4A88-4E3E-9F85-FE143E401557}" srcId="{8358D3A2-4E59-49E1-8D4F-BEBA67DF53FA}" destId="{9C042409-1322-4985-A57B-B8A57C702442}" srcOrd="9" destOrd="0" parTransId="{A29F5C9D-7739-4F0D-857C-F9A23AFB9ACA}" sibTransId="{D8163564-46F8-4A58-944E-FE377B0539E9}"/>
    <dgm:cxn modelId="{0C30B26D-462B-490A-AACC-A2042392F296}" srcId="{8358D3A2-4E59-49E1-8D4F-BEBA67DF53FA}" destId="{CE093812-06EA-4F2E-98B0-053146927541}" srcOrd="2" destOrd="0" parTransId="{B7074700-F658-454A-9E63-A09DDBF2E04A}" sibTransId="{B094B58C-6BB2-4A13-8E81-5D106191199C}"/>
    <dgm:cxn modelId="{A1AA577D-F3B1-4C90-85F8-31B51DCF1EFD}" type="presOf" srcId="{DA63C0C2-1E75-49FA-AC69-1F7F6B40EC19}" destId="{C59A1024-85E7-408E-B5B1-90196CC36618}" srcOrd="0" destOrd="0" presId="urn:microsoft.com/office/officeart/2008/layout/LinedList"/>
    <dgm:cxn modelId="{2EEE588B-F648-47E3-B537-8BCB3459DFDE}" srcId="{8358D3A2-4E59-49E1-8D4F-BEBA67DF53FA}" destId="{5CEBDDD2-C333-4ADD-AC09-6C7473EBC5E4}" srcOrd="6" destOrd="0" parTransId="{68AAC560-D0CF-42FA-AB6C-B242C6851196}" sibTransId="{B414BBA3-9923-4EF1-8A1F-F8814E1CE3EC}"/>
    <dgm:cxn modelId="{5496C0A0-E6E5-40F1-83E3-FB9D15C1F407}" srcId="{8358D3A2-4E59-49E1-8D4F-BEBA67DF53FA}" destId="{52F07769-E764-4DE0-AA48-B57A02C39534}" srcOrd="5" destOrd="0" parTransId="{65BA24CD-4D8C-4AE2-B1DB-D54A9C43AAB9}" sibTransId="{655A82ED-1690-4DE1-B41D-D8577B96D4DC}"/>
    <dgm:cxn modelId="{AEAD96A5-744C-4E78-A539-3372EFAF22E4}" srcId="{8358D3A2-4E59-49E1-8D4F-BEBA67DF53FA}" destId="{4669BA96-C598-4BFC-8EFC-1E60DB454608}" srcOrd="4" destOrd="0" parTransId="{0760B804-B214-4C3D-9C0E-98AAC22194F0}" sibTransId="{65455A8C-9D83-4F32-B90D-02D5182B851E}"/>
    <dgm:cxn modelId="{A2482AA8-6D94-4162-88EC-F9327F87386F}" type="presOf" srcId="{815B9BE2-10FF-4E50-8F6E-F28F9A0FD69B}" destId="{65B6656C-A823-41E1-9659-296A4F86826D}" srcOrd="0" destOrd="0" presId="urn:microsoft.com/office/officeart/2008/layout/LinedList"/>
    <dgm:cxn modelId="{3184A5AA-7CB4-4CED-BB21-48BB6EFC6D7F}" type="presOf" srcId="{9C042409-1322-4985-A57B-B8A57C702442}" destId="{654D5356-4108-425D-BF40-1E4A07AB7814}" srcOrd="0" destOrd="0" presId="urn:microsoft.com/office/officeart/2008/layout/LinedList"/>
    <dgm:cxn modelId="{F138D0B6-F08E-4451-AED1-399260DB6180}" srcId="{8358D3A2-4E59-49E1-8D4F-BEBA67DF53FA}" destId="{E8239FB8-10DD-4ACF-92A7-75D2C2DF9D52}" srcOrd="0" destOrd="0" parTransId="{FE4A3899-F661-428F-9E8C-F41937BE5D64}" sibTransId="{19E4E885-59D7-4A49-B4DF-6013BCBAF59F}"/>
    <dgm:cxn modelId="{ADD9B9BA-35FD-44A1-9303-65F1F2E0BA5D}" type="presOf" srcId="{4669BA96-C598-4BFC-8EFC-1E60DB454608}" destId="{C78AAFAD-F78E-46AD-B92F-40CC98B5DBC6}" srcOrd="0" destOrd="0" presId="urn:microsoft.com/office/officeart/2008/layout/LinedList"/>
    <dgm:cxn modelId="{B1A5CDBD-4884-4F99-815E-149D518AFDCA}" type="presOf" srcId="{8358D3A2-4E59-49E1-8D4F-BEBA67DF53FA}" destId="{4FA7C407-A6BE-4FC0-A321-E3AF7F8D7015}" srcOrd="0" destOrd="0" presId="urn:microsoft.com/office/officeart/2008/layout/LinedList"/>
    <dgm:cxn modelId="{C38BD5C6-815E-49A1-97FE-49EE367C909A}" type="presOf" srcId="{46463302-7ADB-4E50-8E7C-D8AA6DD9E3F5}" destId="{5A24AB6A-1845-479E-BFAB-50402A2943F2}" srcOrd="0" destOrd="0" presId="urn:microsoft.com/office/officeart/2008/layout/LinedList"/>
    <dgm:cxn modelId="{01307DD7-9B4B-44F7-9FBF-C77E32ADC15F}" type="presOf" srcId="{AB21F796-5361-4C01-9FEF-4CE0AB5F3CDA}" destId="{698019D5-3E95-4F19-A540-53AE2C7CC47F}" srcOrd="0" destOrd="0" presId="urn:microsoft.com/office/officeart/2008/layout/LinedList"/>
    <dgm:cxn modelId="{B717E7DE-7FD4-4F5C-8C50-67CBC9866D8C}" type="presOf" srcId="{E8239FB8-10DD-4ACF-92A7-75D2C2DF9D52}" destId="{14D396A2-6FA1-49EE-8F7E-B8D13F898A7F}" srcOrd="0" destOrd="0" presId="urn:microsoft.com/office/officeart/2008/layout/LinedList"/>
    <dgm:cxn modelId="{6ECA40EC-4DBB-4F31-BFDC-04A4503CD333}" type="presOf" srcId="{52F07769-E764-4DE0-AA48-B57A02C39534}" destId="{6959E28F-C12F-4E36-BB2E-B49E30CB3A25}" srcOrd="0" destOrd="0" presId="urn:microsoft.com/office/officeart/2008/layout/LinedList"/>
    <dgm:cxn modelId="{87E420FD-B99A-4EDE-9CCE-AE31A85D6739}" srcId="{8358D3A2-4E59-49E1-8D4F-BEBA67DF53FA}" destId="{DA63C0C2-1E75-49FA-AC69-1F7F6B40EC19}" srcOrd="3" destOrd="0" parTransId="{5ADE7BF6-448E-45F1-BBCD-C265F3D5885B}" sibTransId="{D0EACE79-BDDA-4B71-9032-F188E3169A8B}"/>
    <dgm:cxn modelId="{629C15E3-9537-4B92-976B-697F649BF0AC}" type="presParOf" srcId="{4FA7C407-A6BE-4FC0-A321-E3AF7F8D7015}" destId="{83EFF339-E1C0-4CB9-8830-79C30B409D40}" srcOrd="0" destOrd="0" presId="urn:microsoft.com/office/officeart/2008/layout/LinedList"/>
    <dgm:cxn modelId="{0D55D9A6-7436-4AD6-A5D6-1820DB664E87}" type="presParOf" srcId="{4FA7C407-A6BE-4FC0-A321-E3AF7F8D7015}" destId="{B509AD70-58A0-492A-B5F5-CBBD22A8CBEF}" srcOrd="1" destOrd="0" presId="urn:microsoft.com/office/officeart/2008/layout/LinedList"/>
    <dgm:cxn modelId="{A21C27E2-ADC6-42E6-B694-ABA0065752D8}" type="presParOf" srcId="{B509AD70-58A0-492A-B5F5-CBBD22A8CBEF}" destId="{14D396A2-6FA1-49EE-8F7E-B8D13F898A7F}" srcOrd="0" destOrd="0" presId="urn:microsoft.com/office/officeart/2008/layout/LinedList"/>
    <dgm:cxn modelId="{A2931E6D-D0BD-4FC6-AED4-9082DEB1539E}" type="presParOf" srcId="{B509AD70-58A0-492A-B5F5-CBBD22A8CBEF}" destId="{0AF30213-93E0-436B-8D4F-016805C68817}" srcOrd="1" destOrd="0" presId="urn:microsoft.com/office/officeart/2008/layout/LinedList"/>
    <dgm:cxn modelId="{A31DCA77-8496-4CD9-BD7B-96E0EA57B8BE}" type="presParOf" srcId="{4FA7C407-A6BE-4FC0-A321-E3AF7F8D7015}" destId="{F0BA6972-5FED-4AF8-AEC6-B40B7B48445D}" srcOrd="2" destOrd="0" presId="urn:microsoft.com/office/officeart/2008/layout/LinedList"/>
    <dgm:cxn modelId="{9216DAE3-D26C-4718-9390-2DA934897D7B}" type="presParOf" srcId="{4FA7C407-A6BE-4FC0-A321-E3AF7F8D7015}" destId="{A532EDFF-0EFD-41AF-A725-BE04D67FE5AA}" srcOrd="3" destOrd="0" presId="urn:microsoft.com/office/officeart/2008/layout/LinedList"/>
    <dgm:cxn modelId="{5DA8EB99-17ED-4313-BE42-510D5AB4A64C}" type="presParOf" srcId="{A532EDFF-0EFD-41AF-A725-BE04D67FE5AA}" destId="{B88B12DF-6F9B-4080-919F-7F7EAD590A8C}" srcOrd="0" destOrd="0" presId="urn:microsoft.com/office/officeart/2008/layout/LinedList"/>
    <dgm:cxn modelId="{34823364-1A25-4BE9-85BC-C5752479A5A5}" type="presParOf" srcId="{A532EDFF-0EFD-41AF-A725-BE04D67FE5AA}" destId="{9894274E-9663-4C7E-9463-90C371A28451}" srcOrd="1" destOrd="0" presId="urn:microsoft.com/office/officeart/2008/layout/LinedList"/>
    <dgm:cxn modelId="{8678C147-73F2-48AC-A62F-18356A7FBEBE}" type="presParOf" srcId="{4FA7C407-A6BE-4FC0-A321-E3AF7F8D7015}" destId="{3075092A-3873-4F11-8401-96A147296A5E}" srcOrd="4" destOrd="0" presId="urn:microsoft.com/office/officeart/2008/layout/LinedList"/>
    <dgm:cxn modelId="{1E8ADB80-3A58-44DD-82DE-D4E50523D3F7}" type="presParOf" srcId="{4FA7C407-A6BE-4FC0-A321-E3AF7F8D7015}" destId="{DCDE9883-3064-4B26-A44F-E432D7EFE999}" srcOrd="5" destOrd="0" presId="urn:microsoft.com/office/officeart/2008/layout/LinedList"/>
    <dgm:cxn modelId="{C8155ECA-03C3-47BE-BA70-B69AE3F937BF}" type="presParOf" srcId="{DCDE9883-3064-4B26-A44F-E432D7EFE999}" destId="{63485F30-7283-44E2-AE7A-052B421820BD}" srcOrd="0" destOrd="0" presId="urn:microsoft.com/office/officeart/2008/layout/LinedList"/>
    <dgm:cxn modelId="{4EEC6F86-8F96-4E47-B100-38E1AE52691D}" type="presParOf" srcId="{DCDE9883-3064-4B26-A44F-E432D7EFE999}" destId="{EBF02D99-BD55-4894-A8E0-46E14D53CCC2}" srcOrd="1" destOrd="0" presId="urn:microsoft.com/office/officeart/2008/layout/LinedList"/>
    <dgm:cxn modelId="{C5B6EC4A-3996-4A3E-88DC-2A0C7E24E801}" type="presParOf" srcId="{4FA7C407-A6BE-4FC0-A321-E3AF7F8D7015}" destId="{14B2975A-AA85-4D49-8D9E-B107271DD3F8}" srcOrd="6" destOrd="0" presId="urn:microsoft.com/office/officeart/2008/layout/LinedList"/>
    <dgm:cxn modelId="{74210336-E9BE-470D-942B-7C0919CD4989}" type="presParOf" srcId="{4FA7C407-A6BE-4FC0-A321-E3AF7F8D7015}" destId="{80A27B08-B4EB-484A-9EEA-C1F98A76AABA}" srcOrd="7" destOrd="0" presId="urn:microsoft.com/office/officeart/2008/layout/LinedList"/>
    <dgm:cxn modelId="{821557A7-44A9-42E6-BE00-AD29406D8090}" type="presParOf" srcId="{80A27B08-B4EB-484A-9EEA-C1F98A76AABA}" destId="{C59A1024-85E7-408E-B5B1-90196CC36618}" srcOrd="0" destOrd="0" presId="urn:microsoft.com/office/officeart/2008/layout/LinedList"/>
    <dgm:cxn modelId="{ADAA94CA-28DE-44BA-9ACA-66C825CA12AB}" type="presParOf" srcId="{80A27B08-B4EB-484A-9EEA-C1F98A76AABA}" destId="{C0817F88-EB6E-4E5D-AFA3-89C70A65240C}" srcOrd="1" destOrd="0" presId="urn:microsoft.com/office/officeart/2008/layout/LinedList"/>
    <dgm:cxn modelId="{57F71E3A-5152-4259-BD31-9EF01C815106}" type="presParOf" srcId="{4FA7C407-A6BE-4FC0-A321-E3AF7F8D7015}" destId="{C26B0959-6201-40AD-85BB-AD3F4F1684D4}" srcOrd="8" destOrd="0" presId="urn:microsoft.com/office/officeart/2008/layout/LinedList"/>
    <dgm:cxn modelId="{FE4FCA2C-E502-4A37-B5ED-43E7E2B08895}" type="presParOf" srcId="{4FA7C407-A6BE-4FC0-A321-E3AF7F8D7015}" destId="{5E734BE9-8F24-4E78-9857-C12AE8A8131E}" srcOrd="9" destOrd="0" presId="urn:microsoft.com/office/officeart/2008/layout/LinedList"/>
    <dgm:cxn modelId="{E54BBFDE-6C0C-41B3-BFBB-BDD8875D54EF}" type="presParOf" srcId="{5E734BE9-8F24-4E78-9857-C12AE8A8131E}" destId="{C78AAFAD-F78E-46AD-B92F-40CC98B5DBC6}" srcOrd="0" destOrd="0" presId="urn:microsoft.com/office/officeart/2008/layout/LinedList"/>
    <dgm:cxn modelId="{CEB76BCF-350A-4E06-ADFD-E289ED99C328}" type="presParOf" srcId="{5E734BE9-8F24-4E78-9857-C12AE8A8131E}" destId="{DBF6D91E-0C8E-44FD-B003-AF18772DBC82}" srcOrd="1" destOrd="0" presId="urn:microsoft.com/office/officeart/2008/layout/LinedList"/>
    <dgm:cxn modelId="{A39A5DF8-9D4A-4FDB-A629-46B0E1A143CA}" type="presParOf" srcId="{4FA7C407-A6BE-4FC0-A321-E3AF7F8D7015}" destId="{B674B8A0-3069-4A03-8D48-742B08016DB9}" srcOrd="10" destOrd="0" presId="urn:microsoft.com/office/officeart/2008/layout/LinedList"/>
    <dgm:cxn modelId="{6637A3DE-FF2A-4003-89A2-51A805ACFFAC}" type="presParOf" srcId="{4FA7C407-A6BE-4FC0-A321-E3AF7F8D7015}" destId="{D55CD8D5-4F3A-470B-8722-ADD6734872A1}" srcOrd="11" destOrd="0" presId="urn:microsoft.com/office/officeart/2008/layout/LinedList"/>
    <dgm:cxn modelId="{0A7C8D07-33BD-43A8-AAB8-333353214E7A}" type="presParOf" srcId="{D55CD8D5-4F3A-470B-8722-ADD6734872A1}" destId="{6959E28F-C12F-4E36-BB2E-B49E30CB3A25}" srcOrd="0" destOrd="0" presId="urn:microsoft.com/office/officeart/2008/layout/LinedList"/>
    <dgm:cxn modelId="{1DCEB0C9-C701-44CF-87B0-C0D91632ACA7}" type="presParOf" srcId="{D55CD8D5-4F3A-470B-8722-ADD6734872A1}" destId="{63CF3B74-600A-42F3-AB76-3945E855761E}" srcOrd="1" destOrd="0" presId="urn:microsoft.com/office/officeart/2008/layout/LinedList"/>
    <dgm:cxn modelId="{06AA8A2A-28D2-463D-8752-88074A9265BB}" type="presParOf" srcId="{4FA7C407-A6BE-4FC0-A321-E3AF7F8D7015}" destId="{839C6670-36CB-4A13-9F64-CBEC1C3CB9D8}" srcOrd="12" destOrd="0" presId="urn:microsoft.com/office/officeart/2008/layout/LinedList"/>
    <dgm:cxn modelId="{2456CFEA-8329-4C3B-B089-EE9BBA5E1230}" type="presParOf" srcId="{4FA7C407-A6BE-4FC0-A321-E3AF7F8D7015}" destId="{F13E3733-A4A8-4553-88F0-DBA8D5061984}" srcOrd="13" destOrd="0" presId="urn:microsoft.com/office/officeart/2008/layout/LinedList"/>
    <dgm:cxn modelId="{635E7A12-76FF-4100-A3D3-321B2B3B867B}" type="presParOf" srcId="{F13E3733-A4A8-4553-88F0-DBA8D5061984}" destId="{12F6905C-5821-4A6F-B56E-CB396D139CA7}" srcOrd="0" destOrd="0" presId="urn:microsoft.com/office/officeart/2008/layout/LinedList"/>
    <dgm:cxn modelId="{6B56F414-0021-46F5-8D0D-FE1D4A32775D}" type="presParOf" srcId="{F13E3733-A4A8-4553-88F0-DBA8D5061984}" destId="{0770D51F-E1ED-4AC4-9A2B-688E040CEF72}" srcOrd="1" destOrd="0" presId="urn:microsoft.com/office/officeart/2008/layout/LinedList"/>
    <dgm:cxn modelId="{FF07A901-AE14-401C-92D4-4555E0A5A4AA}" type="presParOf" srcId="{4FA7C407-A6BE-4FC0-A321-E3AF7F8D7015}" destId="{21BA6D9A-C8BE-423A-967B-D3871E8D99D9}" srcOrd="14" destOrd="0" presId="urn:microsoft.com/office/officeart/2008/layout/LinedList"/>
    <dgm:cxn modelId="{76E82BBB-D33C-434E-A8BA-53A121DA4BBB}" type="presParOf" srcId="{4FA7C407-A6BE-4FC0-A321-E3AF7F8D7015}" destId="{BDE68AEC-EBB2-4C25-A3DB-E18047B9ABAB}" srcOrd="15" destOrd="0" presId="urn:microsoft.com/office/officeart/2008/layout/LinedList"/>
    <dgm:cxn modelId="{1D4DCBE1-29CF-479D-B187-B91626222019}" type="presParOf" srcId="{BDE68AEC-EBB2-4C25-A3DB-E18047B9ABAB}" destId="{12DDC044-AD0F-478E-838B-F3A536718AB5}" srcOrd="0" destOrd="0" presId="urn:microsoft.com/office/officeart/2008/layout/LinedList"/>
    <dgm:cxn modelId="{D3AA1C94-453F-4E27-B7B3-CF017CCD3AA8}" type="presParOf" srcId="{BDE68AEC-EBB2-4C25-A3DB-E18047B9ABAB}" destId="{A7DA77FF-3180-43FC-A4F2-797E184DB4C7}" srcOrd="1" destOrd="0" presId="urn:microsoft.com/office/officeart/2008/layout/LinedList"/>
    <dgm:cxn modelId="{333DB5FD-9D8B-44F0-A94C-540108996578}" type="presParOf" srcId="{4FA7C407-A6BE-4FC0-A321-E3AF7F8D7015}" destId="{C8CE6423-B7EE-49AD-A939-538371981AE1}" srcOrd="16" destOrd="0" presId="urn:microsoft.com/office/officeart/2008/layout/LinedList"/>
    <dgm:cxn modelId="{5841718C-FFF3-478D-AB41-7BBC63C4F128}" type="presParOf" srcId="{4FA7C407-A6BE-4FC0-A321-E3AF7F8D7015}" destId="{29EEA15E-A132-49F3-B6DB-964D791A9FE4}" srcOrd="17" destOrd="0" presId="urn:microsoft.com/office/officeart/2008/layout/LinedList"/>
    <dgm:cxn modelId="{03C280C2-0A9D-46E3-A899-F27DF1854E0A}" type="presParOf" srcId="{29EEA15E-A132-49F3-B6DB-964D791A9FE4}" destId="{698019D5-3E95-4F19-A540-53AE2C7CC47F}" srcOrd="0" destOrd="0" presId="urn:microsoft.com/office/officeart/2008/layout/LinedList"/>
    <dgm:cxn modelId="{7A6FD255-3061-40D9-8148-7AE603872C33}" type="presParOf" srcId="{29EEA15E-A132-49F3-B6DB-964D791A9FE4}" destId="{CAE7D950-D235-42AB-ACA0-18E8E9CFACB4}" srcOrd="1" destOrd="0" presId="urn:microsoft.com/office/officeart/2008/layout/LinedList"/>
    <dgm:cxn modelId="{29D483C0-D0C7-418B-A71B-D8E25B965F8F}" type="presParOf" srcId="{4FA7C407-A6BE-4FC0-A321-E3AF7F8D7015}" destId="{FFBE7EBA-FE8A-4AF4-8AFB-6BA888A9AE4D}" srcOrd="18" destOrd="0" presId="urn:microsoft.com/office/officeart/2008/layout/LinedList"/>
    <dgm:cxn modelId="{FA651F79-5956-4AEE-BB7E-D291CEF09C50}" type="presParOf" srcId="{4FA7C407-A6BE-4FC0-A321-E3AF7F8D7015}" destId="{C963EDF5-3C96-4F09-A898-0926AA970C72}" srcOrd="19" destOrd="0" presId="urn:microsoft.com/office/officeart/2008/layout/LinedList"/>
    <dgm:cxn modelId="{A0C0E184-0F2C-40D1-831A-B1F0A3F84705}" type="presParOf" srcId="{C963EDF5-3C96-4F09-A898-0926AA970C72}" destId="{654D5356-4108-425D-BF40-1E4A07AB7814}" srcOrd="0" destOrd="0" presId="urn:microsoft.com/office/officeart/2008/layout/LinedList"/>
    <dgm:cxn modelId="{0F71B16E-4988-46DD-8E53-BB8CD8B8DCB6}" type="presParOf" srcId="{C963EDF5-3C96-4F09-A898-0926AA970C72}" destId="{8492BFE1-1F51-4898-B23D-F02DE2887303}" srcOrd="1" destOrd="0" presId="urn:microsoft.com/office/officeart/2008/layout/LinedList"/>
    <dgm:cxn modelId="{BBE0524B-C6D9-4918-8B01-E08A62EA975E}" type="presParOf" srcId="{4FA7C407-A6BE-4FC0-A321-E3AF7F8D7015}" destId="{544C154B-D139-40A5-8552-32793114CDB1}" srcOrd="20" destOrd="0" presId="urn:microsoft.com/office/officeart/2008/layout/LinedList"/>
    <dgm:cxn modelId="{872BDEB4-573E-4A9D-95B5-0A4C9D9F954C}" type="presParOf" srcId="{4FA7C407-A6BE-4FC0-A321-E3AF7F8D7015}" destId="{4EEB5599-19A6-4B41-A6E6-2C986CF184AB}" srcOrd="21" destOrd="0" presId="urn:microsoft.com/office/officeart/2008/layout/LinedList"/>
    <dgm:cxn modelId="{69769A66-7362-4901-80CA-9E2D09246E76}" type="presParOf" srcId="{4EEB5599-19A6-4B41-A6E6-2C986CF184AB}" destId="{5A24AB6A-1845-479E-BFAB-50402A2943F2}" srcOrd="0" destOrd="0" presId="urn:microsoft.com/office/officeart/2008/layout/LinedList"/>
    <dgm:cxn modelId="{58E41C3A-06A1-4078-AD8E-AD71C946E355}" type="presParOf" srcId="{4EEB5599-19A6-4B41-A6E6-2C986CF184AB}" destId="{4A3B3DDF-6E85-44D5-B966-65B92EEEBC23}" srcOrd="1" destOrd="0" presId="urn:microsoft.com/office/officeart/2008/layout/LinedList"/>
    <dgm:cxn modelId="{9D6A96A9-3451-4D62-A65C-3BF4768E046E}" type="presParOf" srcId="{4FA7C407-A6BE-4FC0-A321-E3AF7F8D7015}" destId="{85BAE487-8323-4092-A576-96860CDA63C3}" srcOrd="22" destOrd="0" presId="urn:microsoft.com/office/officeart/2008/layout/LinedList"/>
    <dgm:cxn modelId="{24EA93BC-669C-4C1A-88BD-7A0E65ED1D60}" type="presParOf" srcId="{4FA7C407-A6BE-4FC0-A321-E3AF7F8D7015}" destId="{BD02C5C2-413C-4D2D-A56F-146976F8F971}" srcOrd="23" destOrd="0" presId="urn:microsoft.com/office/officeart/2008/layout/LinedList"/>
    <dgm:cxn modelId="{7CC4CB7A-3B88-42B5-9FC2-CAC8A494F57C}" type="presParOf" srcId="{BD02C5C2-413C-4D2D-A56F-146976F8F971}" destId="{65B6656C-A823-41E1-9659-296A4F86826D}" srcOrd="0" destOrd="0" presId="urn:microsoft.com/office/officeart/2008/layout/LinedList"/>
    <dgm:cxn modelId="{ABEC9CF5-46C6-40A1-BAAD-3A4A5CD4868A}" type="presParOf" srcId="{BD02C5C2-413C-4D2D-A56F-146976F8F971}" destId="{2D7F88E6-7C90-41F1-8BC7-291AB047F852}" srcOrd="1" destOrd="0" presId="urn:microsoft.com/office/officeart/2008/layout/LinedList"/>
    <dgm:cxn modelId="{EA83CCC9-DA49-464A-8890-4D67F760C99D}" type="presParOf" srcId="{4FA7C407-A6BE-4FC0-A321-E3AF7F8D7015}" destId="{0DA97EDB-50CD-4D78-B1B4-EC5C6565C5F7}" srcOrd="24" destOrd="0" presId="urn:microsoft.com/office/officeart/2008/layout/LinedList"/>
    <dgm:cxn modelId="{1D1949D3-8932-45D4-A77D-6076C4607164}" type="presParOf" srcId="{4FA7C407-A6BE-4FC0-A321-E3AF7F8D7015}" destId="{D755C2FE-3307-49CC-8507-DBC568068922}" srcOrd="25" destOrd="0" presId="urn:microsoft.com/office/officeart/2008/layout/LinedList"/>
    <dgm:cxn modelId="{5EF24A52-67AF-4347-AD80-662832CFA413}" type="presParOf" srcId="{D755C2FE-3307-49CC-8507-DBC568068922}" destId="{30CB7873-8F0F-447E-8EBA-7BCC05C3AF8C}" srcOrd="0" destOrd="0" presId="urn:microsoft.com/office/officeart/2008/layout/LinedList"/>
    <dgm:cxn modelId="{8ECC9E6A-672E-40DA-B280-0EA25D84EC40}" type="presParOf" srcId="{D755C2FE-3307-49CC-8507-DBC568068922}" destId="{20639CF0-E753-4E89-95A1-673DC491D7A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FF339-E1C0-4CB9-8830-79C30B409D40}">
      <dsp:nvSpPr>
        <dsp:cNvPr id="0" name=""/>
        <dsp:cNvSpPr/>
      </dsp:nvSpPr>
      <dsp:spPr>
        <a:xfrm>
          <a:off x="0" y="421"/>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4D396A2-6FA1-49EE-8F7E-B8D13F898A7F}">
      <dsp:nvSpPr>
        <dsp:cNvPr id="0" name=""/>
        <dsp:cNvSpPr/>
      </dsp:nvSpPr>
      <dsp:spPr>
        <a:xfrm>
          <a:off x="0" y="421"/>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Culture .. Understanding Their Background Culture</a:t>
          </a:r>
        </a:p>
      </dsp:txBody>
      <dsp:txXfrm>
        <a:off x="0" y="421"/>
        <a:ext cx="5550355" cy="265366"/>
      </dsp:txXfrm>
    </dsp:sp>
    <dsp:sp modelId="{F0BA6972-5FED-4AF8-AEC6-B40B7B48445D}">
      <dsp:nvSpPr>
        <dsp:cNvPr id="0" name=""/>
        <dsp:cNvSpPr/>
      </dsp:nvSpPr>
      <dsp:spPr>
        <a:xfrm>
          <a:off x="0" y="265788"/>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88B12DF-6F9B-4080-919F-7F7EAD590A8C}">
      <dsp:nvSpPr>
        <dsp:cNvPr id="0" name=""/>
        <dsp:cNvSpPr/>
      </dsp:nvSpPr>
      <dsp:spPr>
        <a:xfrm>
          <a:off x="0" y="265788"/>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Language .. Slang professional Jargon</a:t>
          </a:r>
        </a:p>
      </dsp:txBody>
      <dsp:txXfrm>
        <a:off x="0" y="265788"/>
        <a:ext cx="5550355" cy="265366"/>
      </dsp:txXfrm>
    </dsp:sp>
    <dsp:sp modelId="{3075092A-3873-4F11-8401-96A147296A5E}">
      <dsp:nvSpPr>
        <dsp:cNvPr id="0" name=""/>
        <dsp:cNvSpPr/>
      </dsp:nvSpPr>
      <dsp:spPr>
        <a:xfrm>
          <a:off x="0" y="531155"/>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3485F30-7283-44E2-AE7A-052B421820BD}">
      <dsp:nvSpPr>
        <dsp:cNvPr id="0" name=""/>
        <dsp:cNvSpPr/>
      </dsp:nvSpPr>
      <dsp:spPr>
        <a:xfrm>
          <a:off x="0" y="531155"/>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Attitude .. Sad, Angry, All makes an effect on work</a:t>
          </a:r>
        </a:p>
      </dsp:txBody>
      <dsp:txXfrm>
        <a:off x="0" y="531155"/>
        <a:ext cx="5550355" cy="265366"/>
      </dsp:txXfrm>
    </dsp:sp>
    <dsp:sp modelId="{14B2975A-AA85-4D49-8D9E-B107271DD3F8}">
      <dsp:nvSpPr>
        <dsp:cNvPr id="0" name=""/>
        <dsp:cNvSpPr/>
      </dsp:nvSpPr>
      <dsp:spPr>
        <a:xfrm>
          <a:off x="0" y="796522"/>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59A1024-85E7-408E-B5B1-90196CC36618}">
      <dsp:nvSpPr>
        <dsp:cNvPr id="0" name=""/>
        <dsp:cNvSpPr/>
      </dsp:nvSpPr>
      <dsp:spPr>
        <a:xfrm>
          <a:off x="0" y="796522"/>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Physical .. Hearing, Seeing Disabilities.</a:t>
          </a:r>
        </a:p>
      </dsp:txBody>
      <dsp:txXfrm>
        <a:off x="0" y="796522"/>
        <a:ext cx="5550355" cy="265366"/>
      </dsp:txXfrm>
    </dsp:sp>
    <dsp:sp modelId="{C26B0959-6201-40AD-85BB-AD3F4F1684D4}">
      <dsp:nvSpPr>
        <dsp:cNvPr id="0" name=""/>
        <dsp:cNvSpPr/>
      </dsp:nvSpPr>
      <dsp:spPr>
        <a:xfrm>
          <a:off x="0" y="1061889"/>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78AAFAD-F78E-46AD-B92F-40CC98B5DBC6}">
      <dsp:nvSpPr>
        <dsp:cNvPr id="0" name=""/>
        <dsp:cNvSpPr/>
      </dsp:nvSpPr>
      <dsp:spPr>
        <a:xfrm>
          <a:off x="0" y="1061889"/>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Lack Of Experience.. Need To Update Knowledge Of Work.</a:t>
          </a:r>
        </a:p>
      </dsp:txBody>
      <dsp:txXfrm>
        <a:off x="0" y="1061889"/>
        <a:ext cx="5550355" cy="265366"/>
      </dsp:txXfrm>
    </dsp:sp>
    <dsp:sp modelId="{B674B8A0-3069-4A03-8D48-742B08016DB9}">
      <dsp:nvSpPr>
        <dsp:cNvPr id="0" name=""/>
        <dsp:cNvSpPr/>
      </dsp:nvSpPr>
      <dsp:spPr>
        <a:xfrm>
          <a:off x="0" y="1327256"/>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959E28F-C12F-4E36-BB2E-B49E30CB3A25}">
      <dsp:nvSpPr>
        <dsp:cNvPr id="0" name=""/>
        <dsp:cNvSpPr/>
      </dsp:nvSpPr>
      <dsp:spPr>
        <a:xfrm>
          <a:off x="0" y="1327256"/>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Emotions.. Take More softer Approach Don’t Be Harsh.</a:t>
          </a:r>
        </a:p>
      </dsp:txBody>
      <dsp:txXfrm>
        <a:off x="0" y="1327256"/>
        <a:ext cx="5550355" cy="265366"/>
      </dsp:txXfrm>
    </dsp:sp>
    <dsp:sp modelId="{839C6670-36CB-4A13-9F64-CBEC1C3CB9D8}">
      <dsp:nvSpPr>
        <dsp:cNvPr id="0" name=""/>
        <dsp:cNvSpPr/>
      </dsp:nvSpPr>
      <dsp:spPr>
        <a:xfrm>
          <a:off x="0" y="1592623"/>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2F6905C-5821-4A6F-B56E-CB396D139CA7}">
      <dsp:nvSpPr>
        <dsp:cNvPr id="0" name=""/>
        <dsp:cNvSpPr/>
      </dsp:nvSpPr>
      <dsp:spPr>
        <a:xfrm>
          <a:off x="0" y="1592623"/>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Technical .. Telephones Are Down, PC’S Are Down.</a:t>
          </a:r>
        </a:p>
      </dsp:txBody>
      <dsp:txXfrm>
        <a:off x="0" y="1592623"/>
        <a:ext cx="5550355" cy="265366"/>
      </dsp:txXfrm>
    </dsp:sp>
    <dsp:sp modelId="{21BA6D9A-C8BE-423A-967B-D3871E8D99D9}">
      <dsp:nvSpPr>
        <dsp:cNvPr id="0" name=""/>
        <dsp:cNvSpPr/>
      </dsp:nvSpPr>
      <dsp:spPr>
        <a:xfrm>
          <a:off x="0" y="1857989"/>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2DDC044-AD0F-478E-838B-F3A536718AB5}">
      <dsp:nvSpPr>
        <dsp:cNvPr id="0" name=""/>
        <dsp:cNvSpPr/>
      </dsp:nvSpPr>
      <dsp:spPr>
        <a:xfrm>
          <a:off x="0" y="1857989"/>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All These can be Barriers whilst running s Business. It is so </a:t>
          </a:r>
        </a:p>
      </dsp:txBody>
      <dsp:txXfrm>
        <a:off x="0" y="1857989"/>
        <a:ext cx="5550355" cy="265366"/>
      </dsp:txXfrm>
    </dsp:sp>
    <dsp:sp modelId="{C8CE6423-B7EE-49AD-A939-538371981AE1}">
      <dsp:nvSpPr>
        <dsp:cNvPr id="0" name=""/>
        <dsp:cNvSpPr/>
      </dsp:nvSpPr>
      <dsp:spPr>
        <a:xfrm>
          <a:off x="0" y="2123356"/>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98019D5-3E95-4F19-A540-53AE2C7CC47F}">
      <dsp:nvSpPr>
        <dsp:cNvPr id="0" name=""/>
        <dsp:cNvSpPr/>
      </dsp:nvSpPr>
      <dsp:spPr>
        <a:xfrm>
          <a:off x="0" y="2123356"/>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Important that we communicate properly to each other to try</a:t>
          </a:r>
        </a:p>
      </dsp:txBody>
      <dsp:txXfrm>
        <a:off x="0" y="2123356"/>
        <a:ext cx="5550355" cy="265366"/>
      </dsp:txXfrm>
    </dsp:sp>
    <dsp:sp modelId="{FFBE7EBA-FE8A-4AF4-8AFB-6BA888A9AE4D}">
      <dsp:nvSpPr>
        <dsp:cNvPr id="0" name=""/>
        <dsp:cNvSpPr/>
      </dsp:nvSpPr>
      <dsp:spPr>
        <a:xfrm>
          <a:off x="0" y="2388723"/>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54D5356-4108-425D-BF40-1E4A07AB7814}">
      <dsp:nvSpPr>
        <dsp:cNvPr id="0" name=""/>
        <dsp:cNvSpPr/>
      </dsp:nvSpPr>
      <dsp:spPr>
        <a:xfrm>
          <a:off x="0" y="2388723"/>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And stop these barriers coming  to place.</a:t>
          </a:r>
        </a:p>
      </dsp:txBody>
      <dsp:txXfrm>
        <a:off x="0" y="2388723"/>
        <a:ext cx="5550355" cy="265366"/>
      </dsp:txXfrm>
    </dsp:sp>
    <dsp:sp modelId="{544C154B-D139-40A5-8552-32793114CDB1}">
      <dsp:nvSpPr>
        <dsp:cNvPr id="0" name=""/>
        <dsp:cNvSpPr/>
      </dsp:nvSpPr>
      <dsp:spPr>
        <a:xfrm>
          <a:off x="0" y="2654090"/>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A24AB6A-1845-479E-BFAB-50402A2943F2}">
      <dsp:nvSpPr>
        <dsp:cNvPr id="0" name=""/>
        <dsp:cNvSpPr/>
      </dsp:nvSpPr>
      <dsp:spPr>
        <a:xfrm>
          <a:off x="0" y="2654090"/>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That is why in my Business I rather speak face to face or over</a:t>
          </a:r>
        </a:p>
      </dsp:txBody>
      <dsp:txXfrm>
        <a:off x="0" y="2654090"/>
        <a:ext cx="5550355" cy="265366"/>
      </dsp:txXfrm>
    </dsp:sp>
    <dsp:sp modelId="{85BAE487-8323-4092-A576-96860CDA63C3}">
      <dsp:nvSpPr>
        <dsp:cNvPr id="0" name=""/>
        <dsp:cNvSpPr/>
      </dsp:nvSpPr>
      <dsp:spPr>
        <a:xfrm>
          <a:off x="0" y="2919457"/>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5B6656C-A823-41E1-9659-296A4F86826D}">
      <dsp:nvSpPr>
        <dsp:cNvPr id="0" name=""/>
        <dsp:cNvSpPr/>
      </dsp:nvSpPr>
      <dsp:spPr>
        <a:xfrm>
          <a:off x="0" y="2919457"/>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The Telephone as the RICHER MODEL shows these are the most </a:t>
          </a:r>
        </a:p>
      </dsp:txBody>
      <dsp:txXfrm>
        <a:off x="0" y="2919457"/>
        <a:ext cx="5550355" cy="265366"/>
      </dsp:txXfrm>
    </dsp:sp>
    <dsp:sp modelId="{0DA97EDB-50CD-4D78-B1B4-EC5C6565C5F7}">
      <dsp:nvSpPr>
        <dsp:cNvPr id="0" name=""/>
        <dsp:cNvSpPr/>
      </dsp:nvSpPr>
      <dsp:spPr>
        <a:xfrm>
          <a:off x="0" y="3184824"/>
          <a:ext cx="55503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0CB7873-8F0F-447E-8EBA-7BCC05C3AF8C}">
      <dsp:nvSpPr>
        <dsp:cNvPr id="0" name=""/>
        <dsp:cNvSpPr/>
      </dsp:nvSpPr>
      <dsp:spPr>
        <a:xfrm>
          <a:off x="0" y="3184824"/>
          <a:ext cx="5550355" cy="26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Popular in Communication.</a:t>
          </a:r>
        </a:p>
      </dsp:txBody>
      <dsp:txXfrm>
        <a:off x="0" y="3184824"/>
        <a:ext cx="5550355" cy="2653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2FD925-2658-45B0-8250-4AB461E6E91A}" type="datetimeFigureOut">
              <a:rPr lang="en-GB" smtClean="0"/>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88361F-D309-424D-A69E-A5D406ED4B6D}" type="slidenum">
              <a:rPr lang="en-GB" smtClean="0"/>
              <a:t>‹#›</a:t>
            </a:fld>
            <a:endParaRPr lang="en-GB"/>
          </a:p>
        </p:txBody>
      </p:sp>
    </p:spTree>
    <p:extLst>
      <p:ext uri="{BB962C8B-B14F-4D97-AF65-F5344CB8AC3E}">
        <p14:creationId xmlns:p14="http://schemas.microsoft.com/office/powerpoint/2010/main" val="3486791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A7CD31F4-64FA-4BA0-9498-67783267A8C8}"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698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451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0023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0119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1552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1833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332833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8639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2345051-2045-45DA-935E-2E3CA1A69ADC}" type="datetimeFigureOut">
              <a:rPr lang="en-US" smtClean="0"/>
              <a:t>11/17/2021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4076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02344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7368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2345051-2045-45DA-935E-2E3CA1A69ADC}" type="datetimeFigureOut">
              <a:rPr lang="en-US" smtClean="0"/>
              <a:t>11/17/2021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CD31F4-64FA-4BA0-9498-67783267A8C8}"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3655696"/>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scholar.google.co.uk/citations?user=89wjImIAAAAJ&amp;hl=en&amp;oi=sra" TargetMode="External"/><Relationship Id="rId2" Type="http://schemas.openxmlformats.org/officeDocument/2006/relationships/hyperlink" Target="https://scholar.google.co.uk/citations?user=-DXSYCcAAAAJ&amp;hl=en&amp;oi=sra" TargetMode="External"/><Relationship Id="rId1" Type="http://schemas.openxmlformats.org/officeDocument/2006/relationships/slideLayout" Target="../slideLayouts/slideLayout7.xml"/><Relationship Id="rId5" Type="http://schemas.openxmlformats.org/officeDocument/2006/relationships/hyperlink" Target="https://scholar.google.co.uk/citations?user=9m3tlk8AAAAJ&amp;hl=en&amp;oi=sra" TargetMode="External"/><Relationship Id="rId4" Type="http://schemas.openxmlformats.org/officeDocument/2006/relationships/hyperlink" Target="https://scholar.google.co.uk/citations?user=6ohzW4cAAAAJ&amp;hl=en&amp;oi=sra"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A5D7F0-5195-4AA6-A8DA-B8012AE68426}"/>
              </a:ext>
            </a:extLst>
          </p:cNvPr>
          <p:cNvSpPr txBox="1"/>
          <p:nvPr/>
        </p:nvSpPr>
        <p:spPr>
          <a:xfrm>
            <a:off x="1554711" y="1757903"/>
            <a:ext cx="9405891" cy="2403571"/>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500" dirty="0"/>
              <a:t>The Types Of Barriers That Can Prevent Effective</a:t>
            </a:r>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a:p>
            <a:pPr indent="-228600" defTabSz="914400">
              <a:lnSpc>
                <a:spcPct val="110000"/>
              </a:lnSpc>
              <a:spcAft>
                <a:spcPts val="600"/>
              </a:spcAft>
              <a:buClr>
                <a:schemeClr val="accent1"/>
              </a:buClr>
              <a:buSzPct val="100000"/>
              <a:buFont typeface="Arial" panose="020B0604020202020204" pitchFamily="34" charset="0"/>
              <a:buChar char="•"/>
            </a:pPr>
            <a:r>
              <a:rPr lang="en-US" sz="1500" dirty="0"/>
              <a:t>Communication Between The Organisation</a:t>
            </a:r>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a:p>
            <a:pPr indent="-228600" defTabSz="914400">
              <a:lnSpc>
                <a:spcPct val="110000"/>
              </a:lnSpc>
              <a:spcAft>
                <a:spcPts val="600"/>
              </a:spcAft>
              <a:buClr>
                <a:schemeClr val="accent1"/>
              </a:buClr>
              <a:buSzPct val="100000"/>
              <a:buFont typeface="Arial" panose="020B0604020202020204" pitchFamily="34" charset="0"/>
              <a:buChar char="•"/>
            </a:pPr>
            <a:r>
              <a:rPr lang="en-US" sz="1500" dirty="0"/>
              <a:t>&amp; Their External Stakeholders.</a:t>
            </a:r>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a:p>
            <a:pPr indent="-228600" defTabSz="914400">
              <a:lnSpc>
                <a:spcPct val="110000"/>
              </a:lnSpc>
              <a:spcAft>
                <a:spcPts val="600"/>
              </a:spcAft>
              <a:buClr>
                <a:schemeClr val="accent1"/>
              </a:buClr>
              <a:buSzPct val="100000"/>
              <a:buFont typeface="Arial" panose="020B0604020202020204" pitchFamily="34" charset="0"/>
              <a:buChar char="•"/>
            </a:pPr>
            <a:r>
              <a:rPr lang="en-US" sz="1500" dirty="0"/>
              <a:t>Paula Canning (2026605)</a:t>
            </a:r>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p:txBody>
      </p:sp>
    </p:spTree>
    <p:extLst>
      <p:ext uri="{BB962C8B-B14F-4D97-AF65-F5344CB8AC3E}">
        <p14:creationId xmlns:p14="http://schemas.microsoft.com/office/powerpoint/2010/main" val="45893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15389-FD31-493B-84A3-B4888B717252}"/>
              </a:ext>
            </a:extLst>
          </p:cNvPr>
          <p:cNvSpPr>
            <a:spLocks noGrp="1"/>
          </p:cNvSpPr>
          <p:nvPr>
            <p:ph type="ctrTitle"/>
          </p:nvPr>
        </p:nvSpPr>
        <p:spPr>
          <a:xfrm>
            <a:off x="659301" y="1474969"/>
            <a:ext cx="2823919" cy="1868760"/>
          </a:xfrm>
        </p:spPr>
        <p:txBody>
          <a:bodyPr vert="horz" lIns="91440" tIns="45720" rIns="91440" bIns="45720" rtlCol="0" anchorCtr="0">
            <a:normAutofit/>
          </a:bodyPr>
          <a:lstStyle/>
          <a:p>
            <a:r>
              <a:rPr lang="en-US" sz="3100"/>
              <a:t>THE  ORANGERY BEAUTY SALON</a:t>
            </a:r>
          </a:p>
        </p:txBody>
      </p:sp>
      <p:sp>
        <p:nvSpPr>
          <p:cNvPr id="3" name="Subtitle 2">
            <a:extLst>
              <a:ext uri="{FF2B5EF4-FFF2-40B4-BE49-F238E27FC236}">
                <a16:creationId xmlns:a16="http://schemas.microsoft.com/office/drawing/2014/main" id="{14E3B2C3-B347-4680-9690-0F5CDB77616F}"/>
              </a:ext>
            </a:extLst>
          </p:cNvPr>
          <p:cNvSpPr>
            <a:spLocks noGrp="1"/>
          </p:cNvSpPr>
          <p:nvPr>
            <p:ph type="subTitle" idx="1"/>
          </p:nvPr>
        </p:nvSpPr>
        <p:spPr>
          <a:xfrm>
            <a:off x="659302" y="3531204"/>
            <a:ext cx="2823919" cy="1610643"/>
          </a:xfrm>
        </p:spPr>
        <p:txBody>
          <a:bodyPr vert="horz" lIns="91440" tIns="45720" rIns="91440" bIns="45720" rtlCol="0">
            <a:normAutofit/>
          </a:bodyPr>
          <a:lstStyle/>
          <a:p>
            <a:pPr indent="-228600">
              <a:lnSpc>
                <a:spcPct val="110000"/>
              </a:lnSpc>
              <a:buFont typeface="Arial" panose="020B0604020202020204" pitchFamily="34" charset="0"/>
              <a:buChar char="•"/>
            </a:pPr>
            <a:r>
              <a:rPr lang="en-US" sz="1200" dirty="0"/>
              <a:t>SOUL owner</a:t>
            </a:r>
          </a:p>
          <a:p>
            <a:pPr indent="-228600">
              <a:lnSpc>
                <a:spcPct val="110000"/>
              </a:lnSpc>
              <a:buFont typeface="Arial" panose="020B0604020202020204" pitchFamily="34" charset="0"/>
              <a:buChar char="•"/>
            </a:pPr>
            <a:r>
              <a:rPr lang="en-US" sz="1200" dirty="0"/>
              <a:t> Paula CANNING</a:t>
            </a:r>
          </a:p>
          <a:p>
            <a:pPr indent="-228600">
              <a:lnSpc>
                <a:spcPct val="110000"/>
              </a:lnSpc>
              <a:buFont typeface="Arial" panose="020B0604020202020204" pitchFamily="34" charset="0"/>
              <a:buChar char="•"/>
            </a:pPr>
            <a:r>
              <a:rPr lang="en-US" sz="1200" dirty="0"/>
              <a:t>Offering over 20 years of Hairdressing EXPERIENCE.</a:t>
            </a:r>
          </a:p>
          <a:p>
            <a:pPr indent="-228600">
              <a:lnSpc>
                <a:spcPct val="110000"/>
              </a:lnSpc>
              <a:buFont typeface="Arial" panose="020B0604020202020204" pitchFamily="34" charset="0"/>
              <a:buChar char="•"/>
            </a:pPr>
            <a:endParaRPr lang="en-US" sz="1200" dirty="0"/>
          </a:p>
        </p:txBody>
      </p:sp>
      <p:pic>
        <p:nvPicPr>
          <p:cNvPr id="4" name="Picture 3" descr="Modern contemporary living room interior">
            <a:extLst>
              <a:ext uri="{FF2B5EF4-FFF2-40B4-BE49-F238E27FC236}">
                <a16:creationId xmlns:a16="http://schemas.microsoft.com/office/drawing/2014/main" id="{459ACF3E-EF68-4953-BE4E-3935DB440A65}"/>
              </a:ext>
            </a:extLst>
          </p:cNvPr>
          <p:cNvPicPr>
            <a:picLocks noChangeAspect="1"/>
          </p:cNvPicPr>
          <p:nvPr/>
        </p:nvPicPr>
        <p:blipFill rotWithShape="1">
          <a:blip r:embed="rId2"/>
          <a:srcRect r="48256" b="-3"/>
          <a:stretch/>
        </p:blipFill>
        <p:spPr>
          <a:xfrm>
            <a:off x="6078782" y="1116345"/>
            <a:ext cx="3362103" cy="3866172"/>
          </a:xfrm>
          <a:prstGeom prst="rect">
            <a:avLst/>
          </a:prstGeom>
        </p:spPr>
      </p:pic>
    </p:spTree>
    <p:extLst>
      <p:ext uri="{BB962C8B-B14F-4D97-AF65-F5344CB8AC3E}">
        <p14:creationId xmlns:p14="http://schemas.microsoft.com/office/powerpoint/2010/main" val="1068631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052" name="Picture 4" descr="Aston and Fincher - Home | Facebook">
            <a:extLst>
              <a:ext uri="{FF2B5EF4-FFF2-40B4-BE49-F238E27FC236}">
                <a16:creationId xmlns:a16="http://schemas.microsoft.com/office/drawing/2014/main" id="{9D95DC06-E22E-468B-92C4-0ADF85B86B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00" r="3893" b="-3"/>
          <a:stretch/>
        </p:blipFill>
        <p:spPr bwMode="auto">
          <a:xfrm>
            <a:off x="2432716" y="1211629"/>
            <a:ext cx="2523897" cy="274026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ew Oldbury Aston &amp; Fincher Store | Aston &amp; Fincher">
            <a:extLst>
              <a:ext uri="{FF2B5EF4-FFF2-40B4-BE49-F238E27FC236}">
                <a16:creationId xmlns:a16="http://schemas.microsoft.com/office/drawing/2014/main" id="{E66C8BC9-9770-435C-B113-8B60856488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803" r="29028" b="-1"/>
          <a:stretch/>
        </p:blipFill>
        <p:spPr bwMode="auto">
          <a:xfrm>
            <a:off x="5806863" y="1211628"/>
            <a:ext cx="3589959" cy="3897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896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5" name="Picture 74">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7" name="Straight Connector 76">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1" name="Rectangle 80">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3" name="Straight Connector 82">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5" name="Rectangle 84">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extBox 1">
            <a:extLst>
              <a:ext uri="{FF2B5EF4-FFF2-40B4-BE49-F238E27FC236}">
                <a16:creationId xmlns:a16="http://schemas.microsoft.com/office/drawing/2014/main" id="{C1AB59BF-ADE9-4D60-8E63-2C1342592985}"/>
              </a:ext>
            </a:extLst>
          </p:cNvPr>
          <p:cNvSpPr txBox="1"/>
          <p:nvPr/>
        </p:nvSpPr>
        <p:spPr>
          <a:xfrm>
            <a:off x="1451581" y="1835660"/>
            <a:ext cx="3526523" cy="3630686"/>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There Stock hold Barriers would be …</a:t>
            </a:r>
          </a:p>
          <a:p>
            <a:pPr indent="-228600" defTabSz="914400">
              <a:lnSpc>
                <a:spcPct val="120000"/>
              </a:lnSpc>
              <a:spcAft>
                <a:spcPts val="600"/>
              </a:spcAft>
              <a:buClr>
                <a:schemeClr val="accent1"/>
              </a:buClr>
              <a:buSzPct val="100000"/>
              <a:buFont typeface="Arial" panose="020B0604020202020204" pitchFamily="34" charset="0"/>
              <a:buChar char="•"/>
            </a:pPr>
            <a:r>
              <a:rPr lang="en-US" dirty="0"/>
              <a:t>Technical problems. Telephone system down or Computer Error.</a:t>
            </a:r>
          </a:p>
          <a:p>
            <a:pPr indent="-228600" defTabSz="914400">
              <a:lnSpc>
                <a:spcPct val="120000"/>
              </a:lnSpc>
              <a:spcAft>
                <a:spcPts val="600"/>
              </a:spcAft>
              <a:buClr>
                <a:schemeClr val="accent1"/>
              </a:buClr>
              <a:buSzPct val="100000"/>
              <a:buFont typeface="Arial" panose="020B0604020202020204" pitchFamily="34" charset="0"/>
              <a:buChar char="•"/>
            </a:pPr>
            <a:r>
              <a:rPr lang="en-US" dirty="0"/>
              <a:t>Lack of Products. Limited Stock Available.</a:t>
            </a:r>
          </a:p>
          <a:p>
            <a:pPr indent="-228600" defTabSz="914400">
              <a:lnSpc>
                <a:spcPct val="120000"/>
              </a:lnSpc>
              <a:spcAft>
                <a:spcPts val="600"/>
              </a:spcAft>
              <a:buClr>
                <a:schemeClr val="accent1"/>
              </a:buClr>
              <a:buSzPct val="100000"/>
              <a:buFont typeface="Arial" panose="020B0604020202020204" pitchFamily="34" charset="0"/>
              <a:buChar char="•"/>
            </a:pPr>
            <a:r>
              <a:rPr lang="en-US" dirty="0"/>
              <a:t>Lack of Experience. Member’s Of Staff With not much Knowledge On the Products they are selling</a:t>
            </a:r>
          </a:p>
        </p:txBody>
      </p:sp>
      <p:grpSp>
        <p:nvGrpSpPr>
          <p:cNvPr id="87" name="Group 86">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88" name="Rectangle 87">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8" name="Picture 4">
            <a:extLst>
              <a:ext uri="{FF2B5EF4-FFF2-40B4-BE49-F238E27FC236}">
                <a16:creationId xmlns:a16="http://schemas.microsoft.com/office/drawing/2014/main" id="{F185D697-4426-4AA8-B74B-E8F3E3E334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144" r="1" b="9672"/>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91" name="Picture 90">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3" name="Straight Connector 92">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437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026" name="Picture 2" descr="20 Easy Ways to Improve Communication in the Workplace | Justworks">
            <a:extLst>
              <a:ext uri="{FF2B5EF4-FFF2-40B4-BE49-F238E27FC236}">
                <a16:creationId xmlns:a16="http://schemas.microsoft.com/office/drawing/2014/main" id="{41DD055B-C147-443C-837F-2301911918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049" r="16827"/>
          <a:stretch/>
        </p:blipFill>
        <p:spPr bwMode="auto">
          <a:xfrm>
            <a:off x="1271223" y="1116345"/>
            <a:ext cx="4825148" cy="386617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DA1D588-637B-4489-97DD-14BBA639FC6A}"/>
              </a:ext>
            </a:extLst>
          </p:cNvPr>
          <p:cNvSpPr txBox="1"/>
          <p:nvPr/>
        </p:nvSpPr>
        <p:spPr>
          <a:xfrm>
            <a:off x="7218029" y="2015732"/>
            <a:ext cx="3520368" cy="3450613"/>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500"/>
              <a:t>The channel of communication with our stakeholders</a:t>
            </a:r>
          </a:p>
          <a:p>
            <a:pPr indent="-228600" defTabSz="914400">
              <a:lnSpc>
                <a:spcPct val="110000"/>
              </a:lnSpc>
              <a:spcAft>
                <a:spcPts val="600"/>
              </a:spcAft>
              <a:buClr>
                <a:schemeClr val="accent1"/>
              </a:buClr>
              <a:buSzPct val="100000"/>
              <a:buFont typeface="Arial" panose="020B0604020202020204" pitchFamily="34" charset="0"/>
              <a:buChar char="•"/>
            </a:pPr>
            <a:r>
              <a:rPr lang="en-US" sz="1500"/>
              <a:t>Is usually over the telephone.</a:t>
            </a:r>
          </a:p>
          <a:p>
            <a:pPr indent="-228600" defTabSz="914400">
              <a:lnSpc>
                <a:spcPct val="110000"/>
              </a:lnSpc>
              <a:spcAft>
                <a:spcPts val="600"/>
              </a:spcAft>
              <a:buClr>
                <a:schemeClr val="accent1"/>
              </a:buClr>
              <a:buSzPct val="100000"/>
              <a:buFont typeface="Arial" panose="020B0604020202020204" pitchFamily="34" charset="0"/>
              <a:buChar char="•"/>
            </a:pPr>
            <a:r>
              <a:rPr lang="en-US" sz="1500"/>
              <a:t>This is our best form of communication Channel.</a:t>
            </a:r>
          </a:p>
          <a:p>
            <a:pPr indent="-228600" defTabSz="914400">
              <a:lnSpc>
                <a:spcPct val="110000"/>
              </a:lnSpc>
              <a:spcAft>
                <a:spcPts val="600"/>
              </a:spcAft>
              <a:buClr>
                <a:schemeClr val="accent1"/>
              </a:buClr>
              <a:buSzPct val="100000"/>
              <a:buFont typeface="Arial" panose="020B0604020202020204" pitchFamily="34" charset="0"/>
              <a:buChar char="•"/>
            </a:pPr>
            <a:r>
              <a:rPr lang="en-US" sz="1500"/>
              <a:t>Because we find this channel more effective as a Business we need to be kept alert of any changes of products &amp;  also  the stock we need weekly, to be able to run a successful professional business. By doing so we communicate over Telephone so we are able to order our stock.</a:t>
            </a:r>
          </a:p>
        </p:txBody>
      </p:sp>
    </p:spTree>
    <p:extLst>
      <p:ext uri="{BB962C8B-B14F-4D97-AF65-F5344CB8AC3E}">
        <p14:creationId xmlns:p14="http://schemas.microsoft.com/office/powerpoint/2010/main" val="41273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13" name="Rectangle 155">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14" name="Picture 157">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15" name="Straight Connector 159">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116" name="Straight Connector 161">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117" name="Rectangle 163">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18" name="Straight Connector 165">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119" name="Rectangle 167">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120" name="Group 169">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171" name="Rectangle 170">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21" name="Rectangle 171">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122" name="Rectangle 173">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Visual search query image">
            <a:extLst>
              <a:ext uri="{FF2B5EF4-FFF2-40B4-BE49-F238E27FC236}">
                <a16:creationId xmlns:a16="http://schemas.microsoft.com/office/drawing/2014/main" id="{B5C6BF15-B104-4814-9818-3C52E70853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29544" y="1116345"/>
            <a:ext cx="257276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1123" name="Picture 175">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8" name="Straight Connector 177">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111" name="TextBox 1">
            <a:extLst>
              <a:ext uri="{FF2B5EF4-FFF2-40B4-BE49-F238E27FC236}">
                <a16:creationId xmlns:a16="http://schemas.microsoft.com/office/drawing/2014/main" id="{DEC089A6-F0D7-44E4-9846-1871E7D74BA9}"/>
              </a:ext>
            </a:extLst>
          </p:cNvPr>
          <p:cNvGraphicFramePr/>
          <p:nvPr>
            <p:extLst>
              <p:ext uri="{D42A27DB-BD31-4B8C-83A1-F6EECF244321}">
                <p14:modId xmlns:p14="http://schemas.microsoft.com/office/powerpoint/2010/main" val="1774182081"/>
              </p:ext>
            </p:extLst>
          </p:nvPr>
        </p:nvGraphicFramePr>
        <p:xfrm>
          <a:off x="1451580" y="2015732"/>
          <a:ext cx="5550355"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54800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074" name="Picture 2" descr="What is FACE-TO-FACE INTERACTION? What does FACE-TO-FACE INTERACTION mean?  - YouTube">
            <a:extLst>
              <a:ext uri="{FF2B5EF4-FFF2-40B4-BE49-F238E27FC236}">
                <a16:creationId xmlns:a16="http://schemas.microsoft.com/office/drawing/2014/main" id="{586B3BA4-1AAF-4A24-A194-323E1507A5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22" r="1" b="12831"/>
          <a:stretch/>
        </p:blipFill>
        <p:spPr bwMode="auto">
          <a:xfrm>
            <a:off x="2269237" y="1247835"/>
            <a:ext cx="7653528" cy="3648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114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050" name="Picture 2" descr="Channels of Business Communication | Principles of Management">
            <a:extLst>
              <a:ext uri="{FF2B5EF4-FFF2-40B4-BE49-F238E27FC236}">
                <a16:creationId xmlns:a16="http://schemas.microsoft.com/office/drawing/2014/main" id="{9D90EE2D-6628-45F8-8621-56367A9D19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4" r="6122"/>
          <a:stretch/>
        </p:blipFill>
        <p:spPr bwMode="auto">
          <a:xfrm>
            <a:off x="1273007" y="1116345"/>
            <a:ext cx="4821580" cy="386617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9B38D1C-4DF2-4A79-8789-23B335BB22EF}"/>
              </a:ext>
            </a:extLst>
          </p:cNvPr>
          <p:cNvSpPr txBox="1"/>
          <p:nvPr/>
        </p:nvSpPr>
        <p:spPr>
          <a:xfrm>
            <a:off x="6532229" y="1096272"/>
            <a:ext cx="3520368"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As a business owner we also use face to face channel of communication this provides us adequate information we need for ordering stock, we find this one of the most important ways of communicating, as if we didn’t keep in touch with our Stockholders it would be extremely hard for us to run a successful business.</a:t>
            </a:r>
          </a:p>
        </p:txBody>
      </p:sp>
    </p:spTree>
    <p:extLst>
      <p:ext uri="{BB962C8B-B14F-4D97-AF65-F5344CB8AC3E}">
        <p14:creationId xmlns:p14="http://schemas.microsoft.com/office/powerpoint/2010/main" val="4283899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19335D-B44E-4FB5-9E55-C620187ADB65}"/>
              </a:ext>
            </a:extLst>
          </p:cNvPr>
          <p:cNvSpPr txBox="1"/>
          <p:nvPr/>
        </p:nvSpPr>
        <p:spPr>
          <a:xfrm>
            <a:off x="867104" y="689587"/>
            <a:ext cx="6865620" cy="1200329"/>
          </a:xfrm>
          <a:prstGeom prst="rect">
            <a:avLst/>
          </a:prstGeom>
          <a:noFill/>
        </p:spPr>
        <p:txBody>
          <a:bodyPr wrap="square">
            <a:spAutoFit/>
          </a:bodyPr>
          <a:lstStyle/>
          <a:p>
            <a:r>
              <a:rPr lang="en-US" b="0" i="0" u="sng" dirty="0">
                <a:solidFill>
                  <a:srgbClr val="006621"/>
                </a:solidFill>
                <a:effectLst/>
                <a:latin typeface="Arial" panose="020B0604020202020204" pitchFamily="34" charset="0"/>
                <a:hlinkClick r:id="rId2"/>
              </a:rPr>
              <a:t>S Saud</a:t>
            </a:r>
            <a:r>
              <a:rPr lang="en-US" b="0" i="0" dirty="0">
                <a:solidFill>
                  <a:srgbClr val="006621"/>
                </a:solidFill>
                <a:effectLst/>
                <a:latin typeface="Arial" panose="020B0604020202020204" pitchFamily="34" charset="0"/>
              </a:rPr>
              <a:t>, </a:t>
            </a:r>
            <a:r>
              <a:rPr lang="en-US" b="0" i="0" u="sng" dirty="0">
                <a:solidFill>
                  <a:srgbClr val="006621"/>
                </a:solidFill>
                <a:effectLst/>
                <a:latin typeface="Arial" panose="020B0604020202020204" pitchFamily="34" charset="0"/>
                <a:hlinkClick r:id="rId3"/>
              </a:rPr>
              <a:t>A </a:t>
            </a:r>
            <a:r>
              <a:rPr lang="en-US" b="0" i="0" u="sng" dirty="0" err="1">
                <a:solidFill>
                  <a:srgbClr val="006621"/>
                </a:solidFill>
                <a:effectLst/>
                <a:latin typeface="Arial" panose="020B0604020202020204" pitchFamily="34" charset="0"/>
                <a:hlinkClick r:id="rId3"/>
              </a:rPr>
              <a:t>Jufri</a:t>
            </a:r>
            <a:r>
              <a:rPr lang="en-US" b="0" i="0" dirty="0">
                <a:solidFill>
                  <a:srgbClr val="006621"/>
                </a:solidFill>
                <a:effectLst/>
                <a:latin typeface="Arial" panose="020B0604020202020204" pitchFamily="34" charset="0"/>
              </a:rPr>
              <a:t>, </a:t>
            </a:r>
            <a:r>
              <a:rPr lang="en-US" b="0" i="0" u="sng" dirty="0">
                <a:solidFill>
                  <a:srgbClr val="006621"/>
                </a:solidFill>
                <a:effectLst/>
                <a:latin typeface="Arial" panose="020B0604020202020204" pitchFamily="34" charset="0"/>
                <a:hlinkClick r:id="rId4"/>
              </a:rPr>
              <a:t>MA Rahman</a:t>
            </a:r>
            <a:r>
              <a:rPr lang="en-US" b="0" i="0" dirty="0">
                <a:solidFill>
                  <a:srgbClr val="006621"/>
                </a:solidFill>
                <a:effectLst/>
                <a:latin typeface="Arial" panose="020B0604020202020204" pitchFamily="34" charset="0"/>
              </a:rPr>
              <a:t> - Journal of Language Teaching and …, 2014 – </a:t>
            </a:r>
            <a:r>
              <a:rPr lang="en-US" b="0" i="0" dirty="0" err="1">
                <a:solidFill>
                  <a:srgbClr val="006621"/>
                </a:solidFill>
                <a:effectLst/>
                <a:latin typeface="Arial" panose="020B0604020202020204" pitchFamily="34" charset="0"/>
              </a:rPr>
              <a:t>Citeseer</a:t>
            </a:r>
            <a:endParaRPr lang="en-US" b="0" i="0" dirty="0">
              <a:solidFill>
                <a:srgbClr val="006621"/>
              </a:solidFill>
              <a:effectLst/>
              <a:latin typeface="Arial" panose="020B0604020202020204" pitchFamily="34" charset="0"/>
            </a:endParaRPr>
          </a:p>
          <a:p>
            <a:endParaRPr lang="en-US" b="0" i="0" dirty="0">
              <a:solidFill>
                <a:srgbClr val="006621"/>
              </a:solidFill>
              <a:effectLst/>
              <a:latin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9FBF388D-F6B5-41C3-8A8D-02A39D461330}"/>
              </a:ext>
            </a:extLst>
          </p:cNvPr>
          <p:cNvSpPr txBox="1"/>
          <p:nvPr/>
        </p:nvSpPr>
        <p:spPr>
          <a:xfrm>
            <a:off x="867104" y="17144"/>
            <a:ext cx="1534394" cy="369332"/>
          </a:xfrm>
          <a:prstGeom prst="rect">
            <a:avLst/>
          </a:prstGeom>
          <a:noFill/>
        </p:spPr>
        <p:txBody>
          <a:bodyPr wrap="none" rtlCol="0">
            <a:spAutoFit/>
          </a:bodyPr>
          <a:lstStyle/>
          <a:p>
            <a:r>
              <a:rPr lang="en-US" dirty="0"/>
              <a:t>REFERENCES.</a:t>
            </a:r>
            <a:endParaRPr lang="en-GB" dirty="0"/>
          </a:p>
        </p:txBody>
      </p:sp>
      <p:sp>
        <p:nvSpPr>
          <p:cNvPr id="8" name="TextBox 7">
            <a:extLst>
              <a:ext uri="{FF2B5EF4-FFF2-40B4-BE49-F238E27FC236}">
                <a16:creationId xmlns:a16="http://schemas.microsoft.com/office/drawing/2014/main" id="{387AB25C-32A2-4BAF-BE34-208D80B20EBA}"/>
              </a:ext>
            </a:extLst>
          </p:cNvPr>
          <p:cNvSpPr txBox="1"/>
          <p:nvPr/>
        </p:nvSpPr>
        <p:spPr>
          <a:xfrm>
            <a:off x="788276" y="1250670"/>
            <a:ext cx="8198068" cy="923330"/>
          </a:xfrm>
          <a:prstGeom prst="rect">
            <a:avLst/>
          </a:prstGeom>
          <a:noFill/>
        </p:spPr>
        <p:txBody>
          <a:bodyPr wrap="square">
            <a:spAutoFit/>
          </a:bodyPr>
          <a:lstStyle/>
          <a:p>
            <a:r>
              <a:rPr lang="en-US" b="0" i="0" dirty="0">
                <a:solidFill>
                  <a:srgbClr val="006621"/>
                </a:solidFill>
                <a:effectLst/>
                <a:latin typeface="Arial" panose="020B0604020202020204" pitchFamily="34" charset="0"/>
              </a:rPr>
              <a:t>DK </a:t>
            </a:r>
            <a:r>
              <a:rPr lang="en-US" b="1" i="0" dirty="0" err="1">
                <a:solidFill>
                  <a:srgbClr val="006621"/>
                </a:solidFill>
                <a:effectLst/>
                <a:latin typeface="Arial" panose="020B0604020202020204" pitchFamily="34" charset="0"/>
              </a:rPr>
              <a:t>Berlo</a:t>
            </a:r>
            <a:r>
              <a:rPr lang="en-US" b="0" i="0" dirty="0">
                <a:solidFill>
                  <a:srgbClr val="006621"/>
                </a:solidFill>
                <a:effectLst/>
                <a:latin typeface="Arial" panose="020B0604020202020204" pitchFamily="34" charset="0"/>
              </a:rPr>
              <a:t> - Annals of the International </a:t>
            </a:r>
            <a:r>
              <a:rPr lang="en-US" b="1" i="0" dirty="0">
                <a:solidFill>
                  <a:srgbClr val="006621"/>
                </a:solidFill>
                <a:effectLst/>
                <a:latin typeface="Arial" panose="020B0604020202020204" pitchFamily="34" charset="0"/>
              </a:rPr>
              <a:t>Communication </a:t>
            </a:r>
            <a:r>
              <a:rPr lang="en-US" b="0" i="0" dirty="0">
                <a:solidFill>
                  <a:srgbClr val="006621"/>
                </a:solidFill>
                <a:effectLst/>
                <a:latin typeface="Arial" panose="020B0604020202020204" pitchFamily="34" charset="0"/>
              </a:rPr>
              <a:t>Association, 1977 - Taylor &amp; Francis</a:t>
            </a:r>
          </a:p>
          <a:p>
            <a:endParaRPr lang="en-GB" dirty="0"/>
          </a:p>
        </p:txBody>
      </p:sp>
      <p:sp>
        <p:nvSpPr>
          <p:cNvPr id="10" name="TextBox 9">
            <a:extLst>
              <a:ext uri="{FF2B5EF4-FFF2-40B4-BE49-F238E27FC236}">
                <a16:creationId xmlns:a16="http://schemas.microsoft.com/office/drawing/2014/main" id="{8A86E3CC-D6CF-4CA3-BA9C-860511AD0EA4}"/>
              </a:ext>
            </a:extLst>
          </p:cNvPr>
          <p:cNvSpPr txBox="1"/>
          <p:nvPr/>
        </p:nvSpPr>
        <p:spPr>
          <a:xfrm>
            <a:off x="788102" y="1856892"/>
            <a:ext cx="8198068" cy="369332"/>
          </a:xfrm>
          <a:prstGeom prst="rect">
            <a:avLst/>
          </a:prstGeom>
          <a:noFill/>
        </p:spPr>
        <p:txBody>
          <a:bodyPr wrap="square">
            <a:spAutoFit/>
          </a:bodyPr>
          <a:lstStyle/>
          <a:p>
            <a:r>
              <a:rPr lang="en-US" b="0" i="0" dirty="0">
                <a:solidFill>
                  <a:srgbClr val="006621"/>
                </a:solidFill>
                <a:effectLst/>
                <a:latin typeface="Arial" panose="020B0604020202020204" pitchFamily="34" charset="0"/>
              </a:rPr>
              <a:t>GD Brown - Journal of Advanced Nursing, 1995 - Wiley Online Library</a:t>
            </a:r>
            <a:endParaRPr lang="en-GB" dirty="0"/>
          </a:p>
        </p:txBody>
      </p:sp>
      <p:sp>
        <p:nvSpPr>
          <p:cNvPr id="12" name="TextBox 11">
            <a:extLst>
              <a:ext uri="{FF2B5EF4-FFF2-40B4-BE49-F238E27FC236}">
                <a16:creationId xmlns:a16="http://schemas.microsoft.com/office/drawing/2014/main" id="{B0674614-02B2-4C10-BC62-8394BB51D525}"/>
              </a:ext>
            </a:extLst>
          </p:cNvPr>
          <p:cNvSpPr txBox="1"/>
          <p:nvPr/>
        </p:nvSpPr>
        <p:spPr>
          <a:xfrm>
            <a:off x="788102" y="2226224"/>
            <a:ext cx="6101254" cy="646331"/>
          </a:xfrm>
          <a:prstGeom prst="rect">
            <a:avLst/>
          </a:prstGeom>
          <a:noFill/>
        </p:spPr>
        <p:txBody>
          <a:bodyPr wrap="square">
            <a:spAutoFit/>
          </a:bodyPr>
          <a:lstStyle/>
          <a:p>
            <a:r>
              <a:rPr lang="en-GB" b="0" i="0" dirty="0">
                <a:solidFill>
                  <a:srgbClr val="006621"/>
                </a:solidFill>
                <a:effectLst/>
                <a:latin typeface="Arial" panose="020B0604020202020204" pitchFamily="34" charset="0"/>
              </a:rPr>
              <a:t>E </a:t>
            </a:r>
            <a:r>
              <a:rPr lang="en-GB" b="0" i="0" dirty="0" err="1">
                <a:solidFill>
                  <a:srgbClr val="006621"/>
                </a:solidFill>
                <a:effectLst/>
                <a:latin typeface="Arial" panose="020B0604020202020204" pitchFamily="34" charset="0"/>
              </a:rPr>
              <a:t>Forczek</a:t>
            </a:r>
            <a:r>
              <a:rPr lang="en-GB" b="0" i="0" dirty="0">
                <a:solidFill>
                  <a:srgbClr val="006621"/>
                </a:solidFill>
                <a:effectLst/>
                <a:latin typeface="Arial" panose="020B0604020202020204" pitchFamily="34" charset="0"/>
              </a:rPr>
              <a:t>, Á </a:t>
            </a:r>
            <a:r>
              <a:rPr lang="en-GB" b="0" i="0" dirty="0" err="1">
                <a:solidFill>
                  <a:srgbClr val="006621"/>
                </a:solidFill>
                <a:effectLst/>
                <a:latin typeface="Arial" panose="020B0604020202020204" pitchFamily="34" charset="0"/>
              </a:rPr>
              <a:t>Szanyi</a:t>
            </a:r>
            <a:r>
              <a:rPr lang="en-GB" b="0" i="0" dirty="0">
                <a:solidFill>
                  <a:srgbClr val="006621"/>
                </a:solidFill>
                <a:effectLst/>
                <a:latin typeface="Arial" panose="020B0604020202020204" pitchFamily="34" charset="0"/>
              </a:rPr>
              <a:t> - Applied Multimedia JAMPAPER, 2007 - jampaper.eu</a:t>
            </a:r>
            <a:endParaRPr lang="en-GB" dirty="0"/>
          </a:p>
        </p:txBody>
      </p:sp>
      <p:sp>
        <p:nvSpPr>
          <p:cNvPr id="14" name="TextBox 13">
            <a:extLst>
              <a:ext uri="{FF2B5EF4-FFF2-40B4-BE49-F238E27FC236}">
                <a16:creationId xmlns:a16="http://schemas.microsoft.com/office/drawing/2014/main" id="{8ABF07CB-6906-43FA-AE6A-9AFA726A1AE9}"/>
              </a:ext>
            </a:extLst>
          </p:cNvPr>
          <p:cNvSpPr txBox="1"/>
          <p:nvPr/>
        </p:nvSpPr>
        <p:spPr>
          <a:xfrm>
            <a:off x="788102" y="2850416"/>
            <a:ext cx="6101254" cy="646331"/>
          </a:xfrm>
          <a:prstGeom prst="rect">
            <a:avLst/>
          </a:prstGeom>
          <a:noFill/>
        </p:spPr>
        <p:txBody>
          <a:bodyPr wrap="square">
            <a:spAutoFit/>
          </a:bodyPr>
          <a:lstStyle/>
          <a:p>
            <a:r>
              <a:rPr lang="en-US" b="0" i="0" dirty="0">
                <a:solidFill>
                  <a:srgbClr val="006621"/>
                </a:solidFill>
                <a:effectLst/>
                <a:latin typeface="Arial" panose="020B0604020202020204" pitchFamily="34" charset="0"/>
              </a:rPr>
              <a:t>AS Adams, MM Parker, HH </a:t>
            </a:r>
            <a:r>
              <a:rPr lang="en-US" b="0" i="0" dirty="0" err="1">
                <a:solidFill>
                  <a:srgbClr val="006621"/>
                </a:solidFill>
                <a:effectLst/>
                <a:latin typeface="Arial" panose="020B0604020202020204" pitchFamily="34" charset="0"/>
              </a:rPr>
              <a:t>Moffet</a:t>
            </a:r>
            <a:r>
              <a:rPr lang="en-US" b="0" i="0" dirty="0">
                <a:solidFill>
                  <a:srgbClr val="006621"/>
                </a:solidFill>
                <a:effectLst/>
                <a:latin typeface="Arial" panose="020B0604020202020204" pitchFamily="34" charset="0"/>
              </a:rPr>
              <a:t>, </a:t>
            </a:r>
            <a:r>
              <a:rPr lang="en-US" b="0" i="0" u="sng" dirty="0">
                <a:solidFill>
                  <a:srgbClr val="006621"/>
                </a:solidFill>
                <a:effectLst/>
                <a:latin typeface="Arial" panose="020B0604020202020204" pitchFamily="34" charset="0"/>
                <a:hlinkClick r:id="rId5"/>
              </a:rPr>
              <a:t>M Jaffe</a:t>
            </a:r>
            <a:r>
              <a:rPr lang="en-US" b="0" i="0" dirty="0">
                <a:solidFill>
                  <a:srgbClr val="006621"/>
                </a:solidFill>
                <a:effectLst/>
                <a:latin typeface="Arial" panose="020B0604020202020204" pitchFamily="34" charset="0"/>
              </a:rPr>
              <a:t>… - … health </a:t>
            </a:r>
            <a:r>
              <a:rPr lang="en-US" b="1" i="0" dirty="0">
                <a:solidFill>
                  <a:srgbClr val="006621"/>
                </a:solidFill>
                <a:effectLst/>
                <a:latin typeface="Arial" panose="020B0604020202020204" pitchFamily="34" charset="0"/>
              </a:rPr>
              <a:t>communication</a:t>
            </a:r>
            <a:r>
              <a:rPr lang="en-US" b="0" i="0" dirty="0">
                <a:solidFill>
                  <a:srgbClr val="006621"/>
                </a:solidFill>
                <a:effectLst/>
                <a:latin typeface="Arial" panose="020B0604020202020204" pitchFamily="34" charset="0"/>
              </a:rPr>
              <a:t>, 2016 - Taylor &amp; Francis</a:t>
            </a:r>
            <a:endParaRPr lang="en-GB" dirty="0"/>
          </a:p>
        </p:txBody>
      </p:sp>
      <p:sp>
        <p:nvSpPr>
          <p:cNvPr id="16" name="TextBox 15">
            <a:extLst>
              <a:ext uri="{FF2B5EF4-FFF2-40B4-BE49-F238E27FC236}">
                <a16:creationId xmlns:a16="http://schemas.microsoft.com/office/drawing/2014/main" id="{E8234897-1A13-4991-A0E0-D68775B272EB}"/>
              </a:ext>
            </a:extLst>
          </p:cNvPr>
          <p:cNvSpPr txBox="1"/>
          <p:nvPr/>
        </p:nvSpPr>
        <p:spPr>
          <a:xfrm>
            <a:off x="788102" y="3415055"/>
            <a:ext cx="6101080" cy="923330"/>
          </a:xfrm>
          <a:prstGeom prst="rect">
            <a:avLst/>
          </a:prstGeom>
          <a:noFill/>
        </p:spPr>
        <p:txBody>
          <a:bodyPr wrap="square">
            <a:spAutoFit/>
          </a:bodyPr>
          <a:lstStyle/>
          <a:p>
            <a:r>
              <a:rPr lang="en-GB" dirty="0"/>
              <a:t>by R </a:t>
            </a:r>
            <a:r>
              <a:rPr lang="en-GB" dirty="0" err="1"/>
              <a:t>Norouzinia</a:t>
            </a:r>
            <a:r>
              <a:rPr lang="en-GB" dirty="0"/>
              <a:t> · 2016 · Cited by 214 — Keywords: communication, barrier, nurse, patient ... [Google Scholar]; </a:t>
            </a:r>
            <a:r>
              <a:rPr lang="en-GB" dirty="0" err="1"/>
              <a:t>Aghamolaei</a:t>
            </a:r>
            <a:r>
              <a:rPr lang="en-GB" dirty="0"/>
              <a:t> T, </a:t>
            </a:r>
            <a:r>
              <a:rPr lang="en-GB" dirty="0" err="1"/>
              <a:t>Hasani</a:t>
            </a:r>
            <a:r>
              <a:rPr lang="en-GB" dirty="0"/>
              <a:t> L.</a:t>
            </a:r>
          </a:p>
        </p:txBody>
      </p:sp>
      <p:sp>
        <p:nvSpPr>
          <p:cNvPr id="18" name="TextBox 17">
            <a:extLst>
              <a:ext uri="{FF2B5EF4-FFF2-40B4-BE49-F238E27FC236}">
                <a16:creationId xmlns:a16="http://schemas.microsoft.com/office/drawing/2014/main" id="{EED1AB04-C792-49B1-85EF-945F2940FAB8}"/>
              </a:ext>
            </a:extLst>
          </p:cNvPr>
          <p:cNvSpPr txBox="1"/>
          <p:nvPr/>
        </p:nvSpPr>
        <p:spPr>
          <a:xfrm>
            <a:off x="788102" y="4342967"/>
            <a:ext cx="6101254" cy="646331"/>
          </a:xfrm>
          <a:prstGeom prst="rect">
            <a:avLst/>
          </a:prstGeom>
          <a:noFill/>
        </p:spPr>
        <p:txBody>
          <a:bodyPr wrap="square">
            <a:spAutoFit/>
          </a:bodyPr>
          <a:lstStyle/>
          <a:p>
            <a:r>
              <a:rPr lang="en-US" b="0" i="0" dirty="0">
                <a:solidFill>
                  <a:srgbClr val="70757A"/>
                </a:solidFill>
                <a:effectLst/>
                <a:latin typeface="arial" panose="020B0604020202020204" pitchFamily="34" charset="0"/>
              </a:rPr>
              <a:t>by K Button · 1990 · Cited by 39 — </a:t>
            </a:r>
            <a:r>
              <a:rPr lang="en-US" b="1" i="0" dirty="0">
                <a:solidFill>
                  <a:srgbClr val="5F6368"/>
                </a:solidFill>
                <a:effectLst/>
                <a:latin typeface="arial" panose="020B0604020202020204" pitchFamily="34" charset="0"/>
              </a:rPr>
              <a:t>Google Scholar</a:t>
            </a:r>
            <a:r>
              <a:rPr lang="en-US" b="0" i="0" dirty="0">
                <a:solidFill>
                  <a:srgbClr val="4D5156"/>
                </a:solidFill>
                <a:effectLst/>
                <a:latin typeface="arial" panose="020B0604020202020204" pitchFamily="34" charset="0"/>
              </a:rPr>
              <a:t>. </a:t>
            </a:r>
            <a:r>
              <a:rPr lang="en-US" b="0" i="0" dirty="0" err="1">
                <a:solidFill>
                  <a:srgbClr val="4D5156"/>
                </a:solidFill>
                <a:effectLst/>
                <a:latin typeface="arial" panose="020B0604020202020204" pitchFamily="34" charset="0"/>
              </a:rPr>
              <a:t>Bengurion</a:t>
            </a:r>
            <a:r>
              <a:rPr lang="en-US" b="0" i="0" dirty="0">
                <a:solidFill>
                  <a:srgbClr val="4D5156"/>
                </a:solidFill>
                <a:effectLst/>
                <a:latin typeface="arial" panose="020B0604020202020204" pitchFamily="34" charset="0"/>
              </a:rPr>
              <a:t> D, </a:t>
            </a:r>
            <a:r>
              <a:rPr lang="en-US" b="0" i="0" dirty="0" err="1">
                <a:solidFill>
                  <a:srgbClr val="4D5156"/>
                </a:solidFill>
                <a:effectLst/>
                <a:latin typeface="arial" panose="020B0604020202020204" pitchFamily="34" charset="0"/>
              </a:rPr>
              <a:t>Deshalit</a:t>
            </a:r>
            <a:r>
              <a:rPr lang="en-US" b="0" i="0" dirty="0">
                <a:solidFill>
                  <a:srgbClr val="4D5156"/>
                </a:solidFill>
                <a:effectLst/>
                <a:latin typeface="arial" panose="020B0604020202020204" pitchFamily="34" charset="0"/>
              </a:rPr>
              <a:t> A, Keren M</a:t>
            </a:r>
            <a:endParaRPr lang="en-GB" dirty="0"/>
          </a:p>
        </p:txBody>
      </p:sp>
      <p:sp>
        <p:nvSpPr>
          <p:cNvPr id="20" name="TextBox 19">
            <a:extLst>
              <a:ext uri="{FF2B5EF4-FFF2-40B4-BE49-F238E27FC236}">
                <a16:creationId xmlns:a16="http://schemas.microsoft.com/office/drawing/2014/main" id="{C8B39559-EA40-4A17-A62B-5CC6BC476B8B}"/>
              </a:ext>
            </a:extLst>
          </p:cNvPr>
          <p:cNvSpPr txBox="1"/>
          <p:nvPr/>
        </p:nvSpPr>
        <p:spPr>
          <a:xfrm>
            <a:off x="788102" y="4958355"/>
            <a:ext cx="6101254" cy="1754326"/>
          </a:xfrm>
          <a:prstGeom prst="rect">
            <a:avLst/>
          </a:prstGeom>
          <a:noFill/>
        </p:spPr>
        <p:txBody>
          <a:bodyPr wrap="square">
            <a:spAutoFit/>
          </a:bodyPr>
          <a:lstStyle/>
          <a:p>
            <a:pPr algn="l"/>
            <a:r>
              <a:rPr lang="en-US" b="0" i="0" dirty="0">
                <a:solidFill>
                  <a:srgbClr val="70757A"/>
                </a:solidFill>
                <a:effectLst/>
                <a:latin typeface="arial" panose="020B0604020202020204" pitchFamily="34" charset="0"/>
              </a:rPr>
              <a:t>by AH </a:t>
            </a:r>
            <a:r>
              <a:rPr lang="en-US" b="0" i="0" dirty="0" err="1">
                <a:solidFill>
                  <a:srgbClr val="70757A"/>
                </a:solidFill>
                <a:effectLst/>
                <a:latin typeface="arial" panose="020B0604020202020204" pitchFamily="34" charset="0"/>
              </a:rPr>
              <a:t>Albahri</a:t>
            </a:r>
            <a:r>
              <a:rPr lang="en-US" b="0" i="0" dirty="0">
                <a:solidFill>
                  <a:srgbClr val="70757A"/>
                </a:solidFill>
                <a:effectLst/>
                <a:latin typeface="arial" panose="020B0604020202020204" pitchFamily="34" charset="0"/>
              </a:rPr>
              <a:t> · 2018 · Cited by 15 — </a:t>
            </a:r>
            <a:r>
              <a:rPr lang="en-US" b="0" i="0" dirty="0">
                <a:solidFill>
                  <a:srgbClr val="4D5156"/>
                </a:solidFill>
                <a:effectLst/>
                <a:latin typeface="arial" panose="020B0604020202020204" pitchFamily="34" charset="0"/>
              </a:rPr>
              <a:t>Language as a </a:t>
            </a:r>
            <a:r>
              <a:rPr lang="en-US" b="1" i="0" dirty="0">
                <a:solidFill>
                  <a:srgbClr val="5F6368"/>
                </a:solidFill>
                <a:effectLst/>
                <a:latin typeface="arial" panose="020B0604020202020204" pitchFamily="34" charset="0"/>
              </a:rPr>
              <a:t>communication barrier</a:t>
            </a:r>
            <a:r>
              <a:rPr lang="en-US" b="0" i="0" dirty="0">
                <a:solidFill>
                  <a:srgbClr val="4D5156"/>
                </a:solidFill>
                <a:effectLst/>
                <a:latin typeface="arial" panose="020B0604020202020204" pitchFamily="34" charset="0"/>
              </a:rPr>
              <a:t> in medical care for </a:t>
            </a:r>
            <a:r>
              <a:rPr lang="en-US" b="0" i="0" dirty="0" err="1">
                <a:solidFill>
                  <a:srgbClr val="4D5156"/>
                </a:solidFill>
                <a:effectLst/>
                <a:latin typeface="arial" panose="020B0604020202020204" pitchFamily="34" charset="0"/>
              </a:rPr>
              <a:t>hispanic</a:t>
            </a:r>
            <a:r>
              <a:rPr lang="en-US" b="0" i="0" dirty="0">
                <a:solidFill>
                  <a:srgbClr val="4D5156"/>
                </a:solidFill>
                <a:effectLst/>
                <a:latin typeface="arial" panose="020B0604020202020204" pitchFamily="34" charset="0"/>
              </a:rPr>
              <a:t> patients. </a:t>
            </a:r>
            <a:r>
              <a:rPr lang="en-US" b="0" i="0" dirty="0" err="1">
                <a:solidFill>
                  <a:srgbClr val="4D5156"/>
                </a:solidFill>
                <a:effectLst/>
                <a:latin typeface="arial" panose="020B0604020202020204" pitchFamily="34" charset="0"/>
              </a:rPr>
              <a:t>Hisp</a:t>
            </a:r>
            <a:r>
              <a:rPr lang="en-US" b="0" i="0" dirty="0">
                <a:solidFill>
                  <a:srgbClr val="4D5156"/>
                </a:solidFill>
                <a:effectLst/>
                <a:latin typeface="arial" panose="020B0604020202020204" pitchFamily="34" charset="0"/>
              </a:rPr>
              <a:t> J </a:t>
            </a:r>
            <a:r>
              <a:rPr lang="en-US" b="0" i="0" dirty="0" err="1">
                <a:solidFill>
                  <a:srgbClr val="4D5156"/>
                </a:solidFill>
                <a:effectLst/>
                <a:latin typeface="arial" panose="020B0604020202020204" pitchFamily="34" charset="0"/>
              </a:rPr>
              <a:t>Behav</a:t>
            </a:r>
            <a:r>
              <a:rPr lang="en-US" b="0" i="0" dirty="0">
                <a:solidFill>
                  <a:srgbClr val="4D5156"/>
                </a:solidFill>
                <a:effectLst/>
                <a:latin typeface="arial" panose="020B0604020202020204" pitchFamily="34" charset="0"/>
              </a:rPr>
              <a:t> Sci. 1991;13(4):363–76. Article </a:t>
            </a:r>
            <a:r>
              <a:rPr lang="en-US" b="1" i="0" dirty="0">
                <a:solidFill>
                  <a:srgbClr val="5F6368"/>
                </a:solidFill>
                <a:effectLst/>
                <a:latin typeface="arial" panose="020B0604020202020204" pitchFamily="34" charset="0"/>
              </a:rPr>
              <a:t>Google Scholar</a:t>
            </a:r>
            <a:r>
              <a:rPr lang="en-US" b="0" i="0" dirty="0">
                <a:solidFill>
                  <a:srgbClr val="4D5156"/>
                </a:solidFill>
                <a:effectLst/>
                <a:latin typeface="arial" panose="020B0604020202020204" pitchFamily="34" charset="0"/>
              </a:rPr>
              <a:t>. 21.</a:t>
            </a:r>
          </a:p>
          <a:p>
            <a:br>
              <a:rPr lang="en-US" b="0" i="0" dirty="0">
                <a:solidFill>
                  <a:srgbClr val="202124"/>
                </a:solidFill>
                <a:effectLst/>
                <a:latin typeface="arial" panose="020B0604020202020204" pitchFamily="34" charset="0"/>
              </a:rPr>
            </a:br>
            <a:endParaRPr lang="en-GB" dirty="0"/>
          </a:p>
        </p:txBody>
      </p:sp>
    </p:spTree>
    <p:extLst>
      <p:ext uri="{BB962C8B-B14F-4D97-AF65-F5344CB8AC3E}">
        <p14:creationId xmlns:p14="http://schemas.microsoft.com/office/powerpoint/2010/main" val="2146149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8057DC-6F06-4D50-86F3-B6FE1BCFE710}"/>
              </a:ext>
            </a:extLst>
          </p:cNvPr>
          <p:cNvSpPr txBox="1"/>
          <p:nvPr/>
        </p:nvSpPr>
        <p:spPr>
          <a:xfrm>
            <a:off x="1314548" y="575440"/>
            <a:ext cx="6130003" cy="4297680"/>
          </a:xfrm>
          <a:prstGeom prst="rect">
            <a:avLst/>
          </a:prstGeom>
        </p:spPr>
        <p:txBody>
          <a:bodyPr vert="horz" lIns="91440" tIns="45720" rIns="91440" bIns="45720" rtlCol="0" anchor="ctr">
            <a:normAutofit lnSpcReduction="10000"/>
          </a:bodyPr>
          <a:lstStyle/>
          <a:p>
            <a:pPr indent="-228600" defTabSz="914400">
              <a:lnSpc>
                <a:spcPct val="110000"/>
              </a:lnSpc>
              <a:spcAft>
                <a:spcPts val="600"/>
              </a:spcAft>
              <a:buClr>
                <a:schemeClr val="accent1"/>
              </a:buClr>
              <a:buSzPct val="100000"/>
              <a:buFont typeface="Arial" panose="020B0604020202020204" pitchFamily="34" charset="0"/>
              <a:buChar char="•"/>
            </a:pPr>
            <a:endParaRPr lang="en-US" sz="1400" dirty="0"/>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ln w="0"/>
              </a:rPr>
              <a:t>FEATURING</a:t>
            </a:r>
            <a:endParaRPr lang="en-US" sz="1400" dirty="0"/>
          </a:p>
          <a:p>
            <a:pPr indent="-228600" defTabSz="914400">
              <a:lnSpc>
                <a:spcPct val="110000"/>
              </a:lnSpc>
              <a:spcAft>
                <a:spcPts val="600"/>
              </a:spcAft>
              <a:buClr>
                <a:schemeClr val="accent1"/>
              </a:buClr>
              <a:buSzPct val="100000"/>
              <a:buFont typeface="Arial" panose="020B0604020202020204" pitchFamily="34" charset="0"/>
              <a:buChar char="•"/>
            </a:pPr>
            <a:endParaRPr lang="en-US" sz="1400" dirty="0"/>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t>The Orangery Beauty Salon</a:t>
            </a:r>
          </a:p>
          <a:p>
            <a:pPr indent="-228600" defTabSz="914400">
              <a:lnSpc>
                <a:spcPct val="110000"/>
              </a:lnSpc>
              <a:spcAft>
                <a:spcPts val="600"/>
              </a:spcAft>
              <a:buClr>
                <a:schemeClr val="accent1"/>
              </a:buClr>
              <a:buSzPct val="100000"/>
              <a:buFont typeface="Arial" panose="020B0604020202020204" pitchFamily="34" charset="0"/>
              <a:buChar char="•"/>
            </a:pPr>
            <a:endParaRPr lang="en-US" sz="1400" dirty="0"/>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t>Paula Canning (2026605)</a:t>
            </a:r>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t>&amp;</a:t>
            </a:r>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t>Marcia Reid (200778)</a:t>
            </a:r>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t>15/11/2021</a:t>
            </a:r>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t> </a:t>
            </a:r>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t>BMSW-4004</a:t>
            </a:r>
          </a:p>
          <a:p>
            <a:pPr indent="-228600" defTabSz="914400">
              <a:lnSpc>
                <a:spcPct val="110000"/>
              </a:lnSpc>
              <a:spcAft>
                <a:spcPts val="600"/>
              </a:spcAft>
              <a:buClr>
                <a:schemeClr val="accent1"/>
              </a:buClr>
              <a:buSzPct val="100000"/>
              <a:buFont typeface="Arial" panose="020B0604020202020204" pitchFamily="34" charset="0"/>
              <a:buChar char="•"/>
            </a:pPr>
            <a:endParaRPr lang="en-US" sz="1400" dirty="0"/>
          </a:p>
          <a:p>
            <a:pPr indent="-228600" defTabSz="914400">
              <a:lnSpc>
                <a:spcPct val="110000"/>
              </a:lnSpc>
              <a:spcAft>
                <a:spcPts val="600"/>
              </a:spcAft>
              <a:buClr>
                <a:schemeClr val="accent1"/>
              </a:buClr>
              <a:buSzPct val="100000"/>
              <a:buFont typeface="Arial" panose="020B0604020202020204" pitchFamily="34" charset="0"/>
              <a:buChar char="•"/>
            </a:pPr>
            <a:r>
              <a:rPr lang="en-US" sz="1400" dirty="0"/>
              <a:t>Group 1.</a:t>
            </a:r>
          </a:p>
          <a:p>
            <a:pPr indent="-228600" defTabSz="914400">
              <a:lnSpc>
                <a:spcPct val="110000"/>
              </a:lnSpc>
              <a:spcAft>
                <a:spcPts val="600"/>
              </a:spcAft>
              <a:buClr>
                <a:schemeClr val="accent1"/>
              </a:buClr>
              <a:buSzPct val="100000"/>
              <a:buFont typeface="Arial" panose="020B0604020202020204" pitchFamily="34" charset="0"/>
              <a:buChar char="•"/>
            </a:pPr>
            <a:r>
              <a:rPr lang="en-US" sz="1400" dirty="0" err="1"/>
              <a:t>Dami</a:t>
            </a:r>
            <a:r>
              <a:rPr lang="en-US" sz="1400" dirty="0"/>
              <a:t> </a:t>
            </a:r>
            <a:r>
              <a:rPr lang="en-US" sz="1400" dirty="0" err="1"/>
              <a:t>Pokobu</a:t>
            </a:r>
            <a:r>
              <a:rPr lang="en-US" sz="1400" dirty="0"/>
              <a:t>.</a:t>
            </a:r>
          </a:p>
          <a:p>
            <a:pPr indent="-228600" defTabSz="914400">
              <a:lnSpc>
                <a:spcPct val="110000"/>
              </a:lnSpc>
              <a:spcAft>
                <a:spcPts val="600"/>
              </a:spcAft>
              <a:buClr>
                <a:schemeClr val="accent1"/>
              </a:buClr>
              <a:buSzPct val="100000"/>
              <a:buFont typeface="Arial" panose="020B0604020202020204" pitchFamily="34" charset="0"/>
              <a:buChar char="•"/>
            </a:pPr>
            <a:endParaRPr lang="en-US" sz="1400" dirty="0"/>
          </a:p>
          <a:p>
            <a:pPr indent="-228600" defTabSz="914400">
              <a:lnSpc>
                <a:spcPct val="110000"/>
              </a:lnSpc>
              <a:spcAft>
                <a:spcPts val="600"/>
              </a:spcAft>
              <a:buClr>
                <a:schemeClr val="accent1"/>
              </a:buClr>
              <a:buSzPct val="100000"/>
              <a:buFont typeface="Arial" panose="020B0604020202020204" pitchFamily="34" charset="0"/>
              <a:buChar char="•"/>
            </a:pPr>
            <a:endParaRPr lang="en-US" sz="1400" dirty="0"/>
          </a:p>
        </p:txBody>
      </p:sp>
    </p:spTree>
    <p:extLst>
      <p:ext uri="{BB962C8B-B14F-4D97-AF65-F5344CB8AC3E}">
        <p14:creationId xmlns:p14="http://schemas.microsoft.com/office/powerpoint/2010/main" val="426394549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1491</TotalTime>
  <Words>537</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vt:lpstr>
      <vt:lpstr>Calibri</vt:lpstr>
      <vt:lpstr>Gill Sans MT</vt:lpstr>
      <vt:lpstr>Gallery</vt:lpstr>
      <vt:lpstr>PowerPoint Presentation</vt:lpstr>
      <vt:lpstr>THE  ORANGERY BEAUTY SALON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ORANGERY BEAUTY SALON</dc:title>
  <dc:creator>Paula Canning</dc:creator>
  <cp:lastModifiedBy>Paula Canning</cp:lastModifiedBy>
  <cp:revision>1</cp:revision>
  <dcterms:created xsi:type="dcterms:W3CDTF">2021-11-16T10:39:31Z</dcterms:created>
  <dcterms:modified xsi:type="dcterms:W3CDTF">2021-11-17T19:15:18Z</dcterms:modified>
</cp:coreProperties>
</file>