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4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84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762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5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876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1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961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8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04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27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52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068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CF561-97B9-4B9C-8663-4C418757E42F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4942D-3A12-4264-8965-915C95104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49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tmp"/><Relationship Id="rId4" Type="http://schemas.openxmlformats.org/officeDocument/2006/relationships/image" Target="../media/image3.tm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tmp"/><Relationship Id="rId4" Type="http://schemas.openxmlformats.org/officeDocument/2006/relationships/image" Target="../media/image7.tm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mp"/><Relationship Id="rId4" Type="http://schemas.openxmlformats.org/officeDocument/2006/relationships/image" Target="../media/image11.t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tmp"/><Relationship Id="rId4" Type="http://schemas.openxmlformats.org/officeDocument/2006/relationships/image" Target="../media/image15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tmp"/><Relationship Id="rId4" Type="http://schemas.openxmlformats.org/officeDocument/2006/relationships/image" Target="../media/image19.t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379014"/>
            <a:ext cx="4582164" cy="116221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916" y="379014"/>
            <a:ext cx="4791744" cy="2600688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5" y="4024714"/>
            <a:ext cx="5544324" cy="2048161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899" y="4024714"/>
            <a:ext cx="5782482" cy="270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7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21936"/>
            <a:ext cx="3820058" cy="2086266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5" y="3945110"/>
            <a:ext cx="5553850" cy="2076740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21936"/>
            <a:ext cx="5696745" cy="2686425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095" y="3827624"/>
            <a:ext cx="5772956" cy="288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178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36" y="366460"/>
            <a:ext cx="5258534" cy="1657581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270" y="3064577"/>
            <a:ext cx="6897063" cy="2810267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664" y="366460"/>
            <a:ext cx="5363323" cy="2676899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662" y="3446205"/>
            <a:ext cx="6087325" cy="304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028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3345381"/>
            <a:ext cx="6601746" cy="2962688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3621644"/>
            <a:ext cx="6220693" cy="2686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451" y="190303"/>
            <a:ext cx="6449325" cy="2819794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165" y="190303"/>
            <a:ext cx="4420217" cy="326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472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24" y="3838154"/>
            <a:ext cx="6468378" cy="3019846"/>
          </a:xfrm>
          <a:prstGeom prst="rect">
            <a:avLst/>
          </a:prstGeom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156594"/>
            <a:ext cx="6858957" cy="3048425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77" y="156594"/>
            <a:ext cx="6630325" cy="352474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00" y="3917821"/>
            <a:ext cx="6525536" cy="144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56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UWTSD</cp:lastModifiedBy>
  <cp:revision>1</cp:revision>
  <dcterms:created xsi:type="dcterms:W3CDTF">2018-12-04T10:55:49Z</dcterms:created>
  <dcterms:modified xsi:type="dcterms:W3CDTF">2018-12-04T10:56:25Z</dcterms:modified>
</cp:coreProperties>
</file>