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18"/>
  </p:notesMasterIdLst>
  <p:sldIdLst>
    <p:sldId id="257" r:id="rId6"/>
    <p:sldId id="348" r:id="rId7"/>
    <p:sldId id="376" r:id="rId8"/>
    <p:sldId id="378" r:id="rId9"/>
    <p:sldId id="386" r:id="rId10"/>
    <p:sldId id="387" r:id="rId11"/>
    <p:sldId id="389" r:id="rId12"/>
    <p:sldId id="390" r:id="rId13"/>
    <p:sldId id="388" r:id="rId14"/>
    <p:sldId id="383" r:id="rId15"/>
    <p:sldId id="391" r:id="rId16"/>
    <p:sldId id="392" r:id="rId17"/>
  </p:sldIdLst>
  <p:sldSz cx="12192000" cy="6858000"/>
  <p:notesSz cx="12192000" cy="6858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2334" y="96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0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0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0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0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0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0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0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0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84F9381F-7EFB-4151-BEF5-EA1CFEBB0861}"/>
    <pc:docChg chg="undo custSel addSld delSld modSld sldOrd replTag delTag">
      <pc:chgData name="Philip" userId="0d4f435ca43b6f78" providerId="LiveId" clId="{84F9381F-7EFB-4151-BEF5-EA1CFEBB0861}" dt="2022-01-05T17:59:15.152" v="2289"/>
      <pc:docMkLst>
        <pc:docMk/>
      </pc:docMkLst>
      <pc:sldChg chg="modSp mod">
        <pc:chgData name="Philip" userId="0d4f435ca43b6f78" providerId="LiveId" clId="{84F9381F-7EFB-4151-BEF5-EA1CFEBB0861}" dt="2022-01-05T17:59:12.383" v="2286" actId="14100"/>
        <pc:sldMkLst>
          <pc:docMk/>
          <pc:sldMk cId="0" sldId="257"/>
        </pc:sldMkLst>
        <pc:spChg chg="mod">
          <ac:chgData name="Philip" userId="0d4f435ca43b6f78" providerId="LiveId" clId="{84F9381F-7EFB-4151-BEF5-EA1CFEBB0861}" dt="2022-01-05T17:59:12.383" v="2286" actId="14100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0" sldId="280"/>
        </pc:sldMkLst>
      </pc:sldChg>
      <pc:sldChg chg="modSp mod">
        <pc:chgData name="Philip" userId="0d4f435ca43b6f78" providerId="LiveId" clId="{84F9381F-7EFB-4151-BEF5-EA1CFEBB0861}" dt="2022-01-05T17:33:49.675" v="1755" actId="20577"/>
        <pc:sldMkLst>
          <pc:docMk/>
          <pc:sldMk cId="23739126" sldId="348"/>
        </pc:sldMkLst>
        <pc:spChg chg="mod">
          <ac:chgData name="Philip" userId="0d4f435ca43b6f78" providerId="LiveId" clId="{84F9381F-7EFB-4151-BEF5-EA1CFEBB0861}" dt="2022-01-05T17:33:49.675" v="1755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02083250" sldId="35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676200747" sldId="371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3703459237" sldId="372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4033927701" sldId="37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427728465" sldId="374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984907396" sldId="375"/>
        </pc:sldMkLst>
      </pc:sldChg>
      <pc:sldChg chg="addSp delSp modSp mod">
        <pc:chgData name="Philip" userId="0d4f435ca43b6f78" providerId="LiveId" clId="{84F9381F-7EFB-4151-BEF5-EA1CFEBB0861}" dt="2022-01-05T17:34:22.528" v="1764" actId="1076"/>
        <pc:sldMkLst>
          <pc:docMk/>
          <pc:sldMk cId="1614452486" sldId="376"/>
        </pc:sldMkLst>
        <pc:spChg chg="mod">
          <ac:chgData name="Philip" userId="0d4f435ca43b6f78" providerId="LiveId" clId="{84F9381F-7EFB-4151-BEF5-EA1CFEBB0861}" dt="2022-01-04T17:23:42.309" v="249" actId="20577"/>
          <ac:spMkLst>
            <pc:docMk/>
            <pc:sldMk cId="1614452486" sldId="376"/>
            <ac:spMk id="2" creationId="{00000000-0000-0000-0000-000000000000}"/>
          </ac:spMkLst>
        </pc:spChg>
        <pc:spChg chg="del mod">
          <ac:chgData name="Philip" userId="0d4f435ca43b6f78" providerId="LiveId" clId="{84F9381F-7EFB-4151-BEF5-EA1CFEBB0861}" dt="2022-01-05T14:21:09.586" v="454" actId="478"/>
          <ac:spMkLst>
            <pc:docMk/>
            <pc:sldMk cId="1614452486" sldId="376"/>
            <ac:spMk id="3" creationId="{00000000-0000-0000-0000-000000000000}"/>
          </ac:spMkLst>
        </pc:spChg>
        <pc:spChg chg="add mod">
          <ac:chgData name="Philip" userId="0d4f435ca43b6f78" providerId="LiveId" clId="{84F9381F-7EFB-4151-BEF5-EA1CFEBB0861}" dt="2022-01-05T17:34:19.709" v="1763" actId="14100"/>
          <ac:spMkLst>
            <pc:docMk/>
            <pc:sldMk cId="1614452486" sldId="376"/>
            <ac:spMk id="6" creationId="{1C1A88B7-D784-45D8-BA4D-8323F68AB239}"/>
          </ac:spMkLst>
        </pc:spChg>
        <pc:spChg chg="add del mod">
          <ac:chgData name="Philip" userId="0d4f435ca43b6f78" providerId="LiveId" clId="{84F9381F-7EFB-4151-BEF5-EA1CFEBB0861}" dt="2022-01-05T14:21:11.937" v="455" actId="478"/>
          <ac:spMkLst>
            <pc:docMk/>
            <pc:sldMk cId="1614452486" sldId="376"/>
            <ac:spMk id="6" creationId="{745C65E3-5777-4FBD-BC8A-20D6545EA8B9}"/>
          </ac:spMkLst>
        </pc:spChg>
        <pc:picChg chg="add mod">
          <ac:chgData name="Philip" userId="0d4f435ca43b6f78" providerId="LiveId" clId="{84F9381F-7EFB-4151-BEF5-EA1CFEBB0861}" dt="2022-01-05T17:34:22.528" v="1764" actId="1076"/>
          <ac:picMkLst>
            <pc:docMk/>
            <pc:sldMk cId="1614452486" sldId="376"/>
            <ac:picMk id="8" creationId="{27486581-FD3E-4737-B1D1-DE12A89A2F1F}"/>
          </ac:picMkLst>
        </pc:pic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36420954" sldId="377"/>
        </pc:sldMkLst>
      </pc:sldChg>
      <pc:sldChg chg="modSp mod">
        <pc:chgData name="Philip" userId="0d4f435ca43b6f78" providerId="LiveId" clId="{84F9381F-7EFB-4151-BEF5-EA1CFEBB0861}" dt="2022-01-05T17:14:32.747" v="989" actId="313"/>
        <pc:sldMkLst>
          <pc:docMk/>
          <pc:sldMk cId="3595172158" sldId="378"/>
        </pc:sldMkLst>
        <pc:spChg chg="mod">
          <ac:chgData name="Philip" userId="0d4f435ca43b6f78" providerId="LiveId" clId="{84F9381F-7EFB-4151-BEF5-EA1CFEBB0861}" dt="2022-01-04T17:24:03.991" v="291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14:32.747" v="989" actId="313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437329902" sldId="379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2891183449" sldId="380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1974599869" sldId="381"/>
        </pc:sldMkLst>
      </pc:sldChg>
      <pc:sldChg chg="del">
        <pc:chgData name="Philip" userId="0d4f435ca43b6f78" providerId="LiveId" clId="{84F9381F-7EFB-4151-BEF5-EA1CFEBB0861}" dt="2022-01-05T17:57:42.033" v="2262" actId="2696"/>
        <pc:sldMkLst>
          <pc:docMk/>
          <pc:sldMk cId="836935865" sldId="382"/>
        </pc:sldMkLst>
      </pc:sldChg>
      <pc:sldChg chg="del">
        <pc:chgData name="Philip" userId="0d4f435ca43b6f78" providerId="LiveId" clId="{84F9381F-7EFB-4151-BEF5-EA1CFEBB0861}" dt="2022-01-04T17:23:26.630" v="217" actId="47"/>
        <pc:sldMkLst>
          <pc:docMk/>
          <pc:sldMk cId="308744922" sldId="383"/>
        </pc:sldMkLst>
      </pc:sldChg>
      <pc:sldChg chg="modSp mod ord">
        <pc:chgData name="Philip" userId="0d4f435ca43b6f78" providerId="LiveId" clId="{84F9381F-7EFB-4151-BEF5-EA1CFEBB0861}" dt="2022-01-05T17:40:20.244" v="1821" actId="20577"/>
        <pc:sldMkLst>
          <pc:docMk/>
          <pc:sldMk cId="1260338564" sldId="383"/>
        </pc:sldMkLst>
        <pc:spChg chg="mod">
          <ac:chgData name="Philip" userId="0d4f435ca43b6f78" providerId="LiveId" clId="{84F9381F-7EFB-4151-BEF5-EA1CFEBB0861}" dt="2022-01-05T17:35:06.449" v="1772" actId="20577"/>
          <ac:spMkLst>
            <pc:docMk/>
            <pc:sldMk cId="1260338564" sldId="383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40:20.244" v="1821" actId="20577"/>
          <ac:spMkLst>
            <pc:docMk/>
            <pc:sldMk cId="1260338564" sldId="383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36.605" v="1802" actId="2696"/>
        <pc:sldMkLst>
          <pc:docMk/>
          <pc:sldMk cId="2555107472" sldId="384"/>
        </pc:sldMkLst>
        <pc:spChg chg="mod">
          <ac:chgData name="Philip" userId="0d4f435ca43b6f78" providerId="LiveId" clId="{84F9381F-7EFB-4151-BEF5-EA1CFEBB0861}" dt="2022-01-04T17:24:56.005" v="379" actId="20577"/>
          <ac:spMkLst>
            <pc:docMk/>
            <pc:sldMk cId="2555107472" sldId="384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37:31.570" v="1801" actId="20577"/>
          <ac:spMkLst>
            <pc:docMk/>
            <pc:sldMk cId="2555107472" sldId="384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46.204" v="1803" actId="2696"/>
        <pc:sldMkLst>
          <pc:docMk/>
          <pc:sldMk cId="325186201" sldId="385"/>
        </pc:sldMkLst>
        <pc:spChg chg="mod">
          <ac:chgData name="Philip" userId="0d4f435ca43b6f78" providerId="LiveId" clId="{84F9381F-7EFB-4151-BEF5-EA1CFEBB0861}" dt="2022-01-04T17:25:38.302" v="442" actId="20577"/>
          <ac:spMkLst>
            <pc:docMk/>
            <pc:sldMk cId="325186201" sldId="385"/>
            <ac:spMk id="2" creationId="{00000000-0000-0000-0000-000000000000}"/>
          </ac:spMkLst>
        </pc:spChg>
      </pc:sldChg>
      <pc:sldChg chg="addSp delSp modSp mod">
        <pc:chgData name="Philip" userId="0d4f435ca43b6f78" providerId="LiveId" clId="{84F9381F-7EFB-4151-BEF5-EA1CFEBB0861}" dt="2022-01-05T14:28:56.256" v="931" actId="1076"/>
        <pc:sldMkLst>
          <pc:docMk/>
          <pc:sldMk cId="1420526230" sldId="386"/>
        </pc:sldMkLst>
        <pc:spChg chg="mod">
          <ac:chgData name="Philip" userId="0d4f435ca43b6f78" providerId="LiveId" clId="{84F9381F-7EFB-4151-BEF5-EA1CFEBB0861}" dt="2022-01-05T14:25:04.790" v="781" actId="20577"/>
          <ac:spMkLst>
            <pc:docMk/>
            <pc:sldMk cId="1420526230" sldId="386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4:26:05.503" v="866" actId="14100"/>
          <ac:spMkLst>
            <pc:docMk/>
            <pc:sldMk cId="1420526230" sldId="386"/>
            <ac:spMk id="3" creationId="{00000000-0000-0000-0000-000000000000}"/>
          </ac:spMkLst>
        </pc:spChg>
        <pc:picChg chg="add del">
          <ac:chgData name="Philip" userId="0d4f435ca43b6f78" providerId="LiveId" clId="{84F9381F-7EFB-4151-BEF5-EA1CFEBB0861}" dt="2022-01-05T14:28:26.193" v="929" actId="478"/>
          <ac:picMkLst>
            <pc:docMk/>
            <pc:sldMk cId="1420526230" sldId="386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4:28:56.256" v="931" actId="1076"/>
          <ac:picMkLst>
            <pc:docMk/>
            <pc:sldMk cId="1420526230" sldId="386"/>
            <ac:picMk id="8" creationId="{63F03085-BDC1-4B7C-9339-B72118983FC3}"/>
          </ac:picMkLst>
        </pc:picChg>
      </pc:sldChg>
      <pc:sldChg chg="addSp delSp modSp mod">
        <pc:chgData name="Philip" userId="0d4f435ca43b6f78" providerId="LiveId" clId="{84F9381F-7EFB-4151-BEF5-EA1CFEBB0861}" dt="2022-01-05T14:30:35.266" v="962" actId="478"/>
        <pc:sldMkLst>
          <pc:docMk/>
          <pc:sldMk cId="1438410347" sldId="387"/>
        </pc:sldMkLst>
        <pc:spChg chg="mod">
          <ac:chgData name="Philip" userId="0d4f435ca43b6f78" providerId="LiveId" clId="{84F9381F-7EFB-4151-BEF5-EA1CFEBB0861}" dt="2022-01-05T14:30:31.464" v="961" actId="20577"/>
          <ac:spMkLst>
            <pc:docMk/>
            <pc:sldMk cId="1438410347" sldId="387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4:30:35.266" v="962" actId="478"/>
          <ac:spMkLst>
            <pc:docMk/>
            <pc:sldMk cId="1438410347" sldId="387"/>
            <ac:spMk id="7" creationId="{7D90F6E7-AAEE-43B5-9B09-C552377ECD84}"/>
          </ac:spMkLst>
        </pc:spChg>
      </pc:sldChg>
      <pc:sldChg chg="addSp delSp modSp mod">
        <pc:chgData name="Philip" userId="0d4f435ca43b6f78" providerId="LiveId" clId="{84F9381F-7EFB-4151-BEF5-EA1CFEBB0861}" dt="2022-01-05T17:37:20.677" v="1791" actId="20577"/>
        <pc:sldMkLst>
          <pc:docMk/>
          <pc:sldMk cId="2661034414" sldId="388"/>
        </pc:sldMkLst>
        <pc:spChg chg="mod">
          <ac:chgData name="Philip" userId="0d4f435ca43b6f78" providerId="LiveId" clId="{84F9381F-7EFB-4151-BEF5-EA1CFEBB0861}" dt="2022-01-05T17:37:20.677" v="1791" actId="20577"/>
          <ac:spMkLst>
            <pc:docMk/>
            <pc:sldMk cId="2661034414" sldId="388"/>
            <ac:spMk id="2" creationId="{00000000-0000-0000-0000-000000000000}"/>
          </ac:spMkLst>
        </pc:spChg>
        <pc:spChg chg="del">
          <ac:chgData name="Philip" userId="0d4f435ca43b6f78" providerId="LiveId" clId="{84F9381F-7EFB-4151-BEF5-EA1CFEBB0861}" dt="2022-01-05T17:19:35.564" v="1021" actId="478"/>
          <ac:spMkLst>
            <pc:docMk/>
            <pc:sldMk cId="2661034414" sldId="388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7:19:38.050" v="1022" actId="478"/>
          <ac:spMkLst>
            <pc:docMk/>
            <pc:sldMk cId="2661034414" sldId="388"/>
            <ac:spMk id="6" creationId="{F4F03E41-BE63-4E41-A60A-95F521A77020}"/>
          </ac:spMkLst>
        </pc:spChg>
        <pc:picChg chg="add mod">
          <ac:chgData name="Philip" userId="0d4f435ca43b6f78" providerId="LiveId" clId="{84F9381F-7EFB-4151-BEF5-EA1CFEBB0861}" dt="2022-01-05T17:36:37.021" v="1778" actId="1076"/>
          <ac:picMkLst>
            <pc:docMk/>
            <pc:sldMk cId="2661034414" sldId="388"/>
            <ac:picMk id="7" creationId="{5799ECFD-EDEC-4A58-B2EE-162146FCF24C}"/>
          </ac:picMkLst>
        </pc:picChg>
        <pc:picChg chg="add mod">
          <ac:chgData name="Philip" userId="0d4f435ca43b6f78" providerId="LiveId" clId="{84F9381F-7EFB-4151-BEF5-EA1CFEBB0861}" dt="2022-01-05T17:37:10.992" v="1782" actId="1076"/>
          <ac:picMkLst>
            <pc:docMk/>
            <pc:sldMk cId="2661034414" sldId="388"/>
            <ac:picMk id="8" creationId="{21DF02F5-1117-4A9A-9D71-A21FF8B351F8}"/>
          </ac:picMkLst>
        </pc:picChg>
      </pc:sldChg>
      <pc:sldChg chg="addSp delSp modSp mod">
        <pc:chgData name="Philip" userId="0d4f435ca43b6f78" providerId="LiveId" clId="{84F9381F-7EFB-4151-BEF5-EA1CFEBB0861}" dt="2022-01-05T17:21:37.332" v="1048" actId="14100"/>
        <pc:sldMkLst>
          <pc:docMk/>
          <pc:sldMk cId="3509587908" sldId="389"/>
        </pc:sldMkLst>
        <pc:spChg chg="mod">
          <ac:chgData name="Philip" userId="0d4f435ca43b6f78" providerId="LiveId" clId="{84F9381F-7EFB-4151-BEF5-EA1CFEBB0861}" dt="2022-01-05T17:20:59.723" v="1045" actId="20577"/>
          <ac:spMkLst>
            <pc:docMk/>
            <pc:sldMk cId="3509587908" sldId="389"/>
            <ac:spMk id="3" creationId="{00000000-0000-0000-0000-000000000000}"/>
          </ac:spMkLst>
        </pc:spChg>
        <pc:picChg chg="del">
          <ac:chgData name="Philip" userId="0d4f435ca43b6f78" providerId="LiveId" clId="{84F9381F-7EFB-4151-BEF5-EA1CFEBB0861}" dt="2022-01-05T17:21:02.369" v="1046" actId="478"/>
          <ac:picMkLst>
            <pc:docMk/>
            <pc:sldMk cId="3509587908" sldId="389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7:21:37.332" v="1048" actId="14100"/>
          <ac:picMkLst>
            <pc:docMk/>
            <pc:sldMk cId="3509587908" sldId="389"/>
            <ac:picMk id="7" creationId="{49ED82F1-532D-400E-B6F6-DFF97A32718A}"/>
          </ac:picMkLst>
        </pc:picChg>
      </pc:sldChg>
      <pc:sldChg chg="addSp delSp modSp mod">
        <pc:chgData name="Philip" userId="0d4f435ca43b6f78" providerId="LiveId" clId="{84F9381F-7EFB-4151-BEF5-EA1CFEBB0861}" dt="2022-01-05T17:31:47.909" v="1543" actId="20577"/>
        <pc:sldMkLst>
          <pc:docMk/>
          <pc:sldMk cId="143552423" sldId="390"/>
        </pc:sldMkLst>
        <pc:spChg chg="mod">
          <ac:chgData name="Philip" userId="0d4f435ca43b6f78" providerId="LiveId" clId="{84F9381F-7EFB-4151-BEF5-EA1CFEBB0861}" dt="2022-01-05T17:31:47.909" v="1543" actId="20577"/>
          <ac:spMkLst>
            <pc:docMk/>
            <pc:sldMk cId="143552423" sldId="390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28:15.492" v="1495" actId="14100"/>
          <ac:spMkLst>
            <pc:docMk/>
            <pc:sldMk cId="143552423" sldId="390"/>
            <ac:spMk id="3" creationId="{00000000-0000-0000-0000-000000000000}"/>
          </ac:spMkLst>
        </pc:spChg>
        <pc:picChg chg="add mod">
          <ac:chgData name="Philip" userId="0d4f435ca43b6f78" providerId="LiveId" clId="{84F9381F-7EFB-4151-BEF5-EA1CFEBB0861}" dt="2022-01-05T17:29:53.342" v="1503" actId="14100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84F9381F-7EFB-4151-BEF5-EA1CFEBB0861}" dt="2022-01-05T17:22:09.390" v="1049" actId="478"/>
          <ac:picMkLst>
            <pc:docMk/>
            <pc:sldMk cId="143552423" sldId="390"/>
            <ac:picMk id="7" creationId="{49ED82F1-532D-400E-B6F6-DFF97A32718A}"/>
          </ac:picMkLst>
        </pc:picChg>
        <pc:picChg chg="add mod">
          <ac:chgData name="Philip" userId="0d4f435ca43b6f78" providerId="LiveId" clId="{84F9381F-7EFB-4151-BEF5-EA1CFEBB0861}" dt="2022-01-05T17:31:16.176" v="1505" actId="14100"/>
          <ac:picMkLst>
            <pc:docMk/>
            <pc:sldMk cId="143552423" sldId="390"/>
            <ac:picMk id="9" creationId="{69244E3D-6A4C-4F6D-9AF1-40AE641BAEA1}"/>
          </ac:picMkLst>
        </pc:picChg>
      </pc:sldChg>
      <pc:sldChg chg="modSp mod">
        <pc:chgData name="Philip" userId="0d4f435ca43b6f78" providerId="LiveId" clId="{84F9381F-7EFB-4151-BEF5-EA1CFEBB0861}" dt="2022-01-05T17:57:00.816" v="2257" actId="20577"/>
        <pc:sldMkLst>
          <pc:docMk/>
          <pc:sldMk cId="1786467821" sldId="391"/>
        </pc:sldMkLst>
        <pc:spChg chg="mod">
          <ac:chgData name="Philip" userId="0d4f435ca43b6f78" providerId="LiveId" clId="{84F9381F-7EFB-4151-BEF5-EA1CFEBB0861}" dt="2022-01-05T17:41:05.782" v="1877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57:00.816" v="2257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add">
        <pc:chgData name="Philip" userId="0d4f435ca43b6f78" providerId="LiveId" clId="{84F9381F-7EFB-4151-BEF5-EA1CFEBB0861}" dt="2022-01-05T17:57:36.571" v="2261"/>
        <pc:sldMkLst>
          <pc:docMk/>
          <pc:sldMk cId="224780652" sldId="392"/>
        </pc:sldMkLst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  <pc:spChg chg="mod">
          <ac:chgData name="Philip Scott" userId="0d4f435ca43b6f78" providerId="LiveId" clId="{5F60E87C-5061-40D9-9359-C447AAA5E3E0}" dt="2021-10-25T08:40:34.244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  <pc:spChg chg="mod">
          <ac:chgData name="Philip Scott" userId="0d4f435ca43b6f78" providerId="LiveId" clId="{5F60E87C-5061-40D9-9359-C447AAA5E3E0}" dt="2021-10-25T08:44:18.536" v="56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17:39.895" v="908" actId="6549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8:20.874" v="682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  <pc:spChg chg="mod">
          <ac:chgData name="Philip Scott" userId="0d4f435ca43b6f78" providerId="LiveId" clId="{5F60E87C-5061-40D9-9359-C447AAA5E3E0}" dt="2021-10-25T11:43:04.113" v="2268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  <pc:spChg chg="mod">
          <ac:chgData name="Philip Scott" userId="0d4f435ca43b6f78" providerId="LiveId" clId="{5F60E87C-5061-40D9-9359-C447AAA5E3E0}" dt="2021-10-25T08:45:48.153" v="642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5:40.884" v="619"/>
          <ac:spMkLst>
            <pc:docMk/>
            <pc:sldMk cId="2802083250" sldId="353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  <pc:spChg chg="mod">
          <ac:chgData name="Philip Scott" userId="0d4f435ca43b6f78" providerId="LiveId" clId="{5F60E87C-5061-40D9-9359-C447AAA5E3E0}" dt="2021-10-25T09:21:19.167" v="927" actId="20577"/>
          <ac:spMkLst>
            <pc:docMk/>
            <pc:sldMk cId="2676200747" sldId="371"/>
            <ac:spMk id="2" creationId="{00000000-0000-0000-0000-000000000000}"/>
          </ac:spMkLst>
        </pc:spChg>
        <pc:spChg chg="del mod">
          <ac:chgData name="Philip Scott" userId="0d4f435ca43b6f78" providerId="LiveId" clId="{5F60E87C-5061-40D9-9359-C447AAA5E3E0}" dt="2021-10-25T08:49:42.138" v="713" actId="478"/>
          <ac:spMkLst>
            <pc:docMk/>
            <pc:sldMk cId="2676200747" sldId="371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5T08:49:44.990" v="714" actId="478"/>
          <ac:spMkLst>
            <pc:docMk/>
            <pc:sldMk cId="2676200747" sldId="371"/>
            <ac:spMk id="6" creationId="{AC8025BF-5FF7-4376-9C16-1A2114C9FA9F}"/>
          </ac:spMkLst>
        </pc:spChg>
        <pc:spChg chg="add del">
          <ac:chgData name="Philip Scott" userId="0d4f435ca43b6f78" providerId="LiveId" clId="{5F60E87C-5061-40D9-9359-C447AAA5E3E0}" dt="2021-10-25T09:25:27.200" v="1069" actId="22"/>
          <ac:spMkLst>
            <pc:docMk/>
            <pc:sldMk cId="2676200747" sldId="371"/>
            <ac:spMk id="9" creationId="{4F090ED9-9121-40D5-8484-D76CA74A7BD9}"/>
          </ac:spMkLst>
        </pc:spChg>
        <pc:graphicFrameChg chg="add mod modGraphic">
          <ac:chgData name="Philip Scott" userId="0d4f435ca43b6f78" providerId="LiveId" clId="{5F60E87C-5061-40D9-9359-C447AAA5E3E0}" dt="2021-10-25T09:25:29.730" v="1070"/>
          <ac:graphicFrameMkLst>
            <pc:docMk/>
            <pc:sldMk cId="2676200747" sldId="371"/>
            <ac:graphicFrameMk id="7" creationId="{552A96E6-044A-4DAC-A5AC-64DC979047BB}"/>
          </ac:graphicFrameMkLst>
        </pc:graphicFrameChg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  <pc:spChg chg="mod">
          <ac:chgData name="Philip Scott" userId="0d4f435ca43b6f78" providerId="LiveId" clId="{5F60E87C-5061-40D9-9359-C447AAA5E3E0}" dt="2021-10-25T09:21:27.561" v="943" actId="20577"/>
          <ac:spMkLst>
            <pc:docMk/>
            <pc:sldMk cId="3703459237" sldId="372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46:03.281" v="1102" actId="6549"/>
          <ac:spMkLst>
            <pc:docMk/>
            <pc:sldMk cId="3703459237" sldId="372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  <pc:spChg chg="mod">
          <ac:chgData name="Philip Scott" userId="0d4f435ca43b6f78" providerId="LiveId" clId="{5F60E87C-5061-40D9-9359-C447AAA5E3E0}" dt="2021-10-25T09:46:30.102" v="1125" actId="20577"/>
          <ac:spMkLst>
            <pc:docMk/>
            <pc:sldMk cId="4033927701" sldId="373"/>
            <ac:spMk id="2" creationId="{00000000-0000-0000-0000-000000000000}"/>
          </ac:spMkLst>
        </pc:spChg>
        <pc:graphicFrameChg chg="mod modGraphic">
          <ac:chgData name="Philip Scott" userId="0d4f435ca43b6f78" providerId="LiveId" clId="{5F60E87C-5061-40D9-9359-C447AAA5E3E0}" dt="2021-10-25T09:51:50.475" v="1140" actId="20577"/>
          <ac:graphicFrameMkLst>
            <pc:docMk/>
            <pc:sldMk cId="4033927701" sldId="373"/>
            <ac:graphicFrameMk id="7" creationId="{552A96E6-044A-4DAC-A5AC-64DC979047BB}"/>
          </ac:graphicFrameMkLst>
        </pc:graphicFrameChg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  <pc:spChg chg="mod">
          <ac:chgData name="Philip Scott" userId="0d4f435ca43b6f78" providerId="LiveId" clId="{5F60E87C-5061-40D9-9359-C447AAA5E3E0}" dt="2021-10-25T09:52:32.909" v="1165" actId="20577"/>
          <ac:spMkLst>
            <pc:docMk/>
            <pc:sldMk cId="2427728465" sldId="374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5" creationId="{5931DE70-AC55-4B86-8628-F4E7229340A9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6" creationId="{B0906D7B-5CA6-4CDC-8137-F6AD11B48C8C}"/>
          </ac:spMkLst>
        </pc:spChg>
        <pc:grpChg chg="add mod">
          <ac:chgData name="Philip Scott" userId="0d4f435ca43b6f78" providerId="LiveId" clId="{5F60E87C-5061-40D9-9359-C447AAA5E3E0}" dt="2021-10-25T09:59:21.398" v="1212" actId="164"/>
          <ac:grpSpMkLst>
            <pc:docMk/>
            <pc:sldMk cId="2427728465" sldId="374"/>
            <ac:grpSpMk id="8" creationId="{5C6B633F-E44E-42CE-850B-FEA51F38CAB6}"/>
          </ac:grpSpMkLst>
        </pc:grpChg>
        <pc:graphicFrameChg chg="mod modGraphic">
          <ac:chgData name="Philip Scott" userId="0d4f435ca43b6f78" providerId="LiveId" clId="{5F60E87C-5061-40D9-9359-C447AAA5E3E0}" dt="2021-10-25T09:53:40.977" v="1182" actId="14100"/>
          <ac:graphicFrameMkLst>
            <pc:docMk/>
            <pc:sldMk cId="2427728465" sldId="374"/>
            <ac:graphicFrameMk id="7" creationId="{552A96E6-044A-4DAC-A5AC-64DC979047BB}"/>
          </ac:graphicFrameMkLst>
        </pc:graphicFrameChg>
        <pc:picChg chg="add mod">
          <ac:chgData name="Philip Scott" userId="0d4f435ca43b6f78" providerId="LiveId" clId="{5F60E87C-5061-40D9-9359-C447AAA5E3E0}" dt="2021-10-25T09:58:13.149" v="1189" actId="1076"/>
          <ac:picMkLst>
            <pc:docMk/>
            <pc:sldMk cId="2427728465" sldId="374"/>
            <ac:picMk id="3" creationId="{C361C784-65EC-4254-9420-66C152210424}"/>
          </ac:picMkLst>
        </pc:picChg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  <pc:spChg chg="mod">
          <ac:chgData name="Philip Scott" userId="0d4f435ca43b6f78" providerId="LiveId" clId="{5F60E87C-5061-40D9-9359-C447AAA5E3E0}" dt="2021-10-25T11:29:30.953" v="1380" actId="20577"/>
          <ac:spMkLst>
            <pc:docMk/>
            <pc:sldMk cId="984907396" sldId="375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0:01:07.225" v="1230" actId="14100"/>
          <ac:spMkLst>
            <pc:docMk/>
            <pc:sldMk cId="984907396" sldId="375"/>
            <ac:spMk id="5" creationId="{5931DE70-AC55-4B86-8628-F4E7229340A9}"/>
          </ac:spMkLst>
        </pc:spChg>
        <pc:spChg chg="mod">
          <ac:chgData name="Philip Scott" userId="0d4f435ca43b6f78" providerId="LiveId" clId="{5F60E87C-5061-40D9-9359-C447AAA5E3E0}" dt="2021-10-25T10:01:18.510" v="1241" actId="1076"/>
          <ac:spMkLst>
            <pc:docMk/>
            <pc:sldMk cId="984907396" sldId="375"/>
            <ac:spMk id="6" creationId="{B0906D7B-5CA6-4CDC-8137-F6AD11B48C8C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9" creationId="{B6F31A65-F73C-4B62-8048-782FF4ABAF5F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10" creationId="{A117FE0E-293D-4B26-8F41-7C73F8D47BF4}"/>
          </ac:spMkLst>
        </pc:spChg>
        <pc:spChg chg="mod">
          <ac:chgData name="Philip Scott" userId="0d4f435ca43b6f78" providerId="LiveId" clId="{5F60E87C-5061-40D9-9359-C447AAA5E3E0}" dt="2021-10-25T10:01:38.319" v="1244" actId="14100"/>
          <ac:spMkLst>
            <pc:docMk/>
            <pc:sldMk cId="984907396" sldId="375"/>
            <ac:spMk id="13" creationId="{EADA4D5A-E988-4F6F-B9D4-AEC1B29FFC75}"/>
          </ac:spMkLst>
        </pc:spChg>
        <pc:spChg chg="mod">
          <ac:chgData name="Philip Scott" userId="0d4f435ca43b6f78" providerId="LiveId" clId="{5F60E87C-5061-40D9-9359-C447AAA5E3E0}" dt="2021-10-25T10:01:50.640" v="1265" actId="1076"/>
          <ac:spMkLst>
            <pc:docMk/>
            <pc:sldMk cId="984907396" sldId="375"/>
            <ac:spMk id="14" creationId="{14801ABA-4785-4620-9D74-B215994084CD}"/>
          </ac:spMkLst>
        </pc:spChg>
        <pc:spChg chg="mod">
          <ac:chgData name="Philip Scott" userId="0d4f435ca43b6f78" providerId="LiveId" clId="{5F60E87C-5061-40D9-9359-C447AAA5E3E0}" dt="2021-10-25T11:27:38.326" v="1271" actId="14100"/>
          <ac:spMkLst>
            <pc:docMk/>
            <pc:sldMk cId="984907396" sldId="375"/>
            <ac:spMk id="16" creationId="{EF78E414-C6F2-49EC-AFF8-796E617C9AE4}"/>
          </ac:spMkLst>
        </pc:spChg>
        <pc:spChg chg="mod">
          <ac:chgData name="Philip Scott" userId="0d4f435ca43b6f78" providerId="LiveId" clId="{5F60E87C-5061-40D9-9359-C447AAA5E3E0}" dt="2021-10-25T11:28:27.720" v="1321" actId="20577"/>
          <ac:spMkLst>
            <pc:docMk/>
            <pc:sldMk cId="984907396" sldId="375"/>
            <ac:spMk id="17" creationId="{E0679566-8B18-420A-8410-FBC123CC5797}"/>
          </ac:spMkLst>
        </pc:spChg>
        <pc:spChg chg="mod">
          <ac:chgData name="Philip Scott" userId="0d4f435ca43b6f78" providerId="LiveId" clId="{5F60E87C-5061-40D9-9359-C447AAA5E3E0}" dt="2021-10-25T11:28:13.530" v="1292" actId="14100"/>
          <ac:spMkLst>
            <pc:docMk/>
            <pc:sldMk cId="984907396" sldId="375"/>
            <ac:spMk id="19" creationId="{7E5F69E8-2858-4F74-8698-7FF10BAE4A31}"/>
          </ac:spMkLst>
        </pc:spChg>
        <pc:spChg chg="mod">
          <ac:chgData name="Philip Scott" userId="0d4f435ca43b6f78" providerId="LiveId" clId="{5F60E87C-5061-40D9-9359-C447AAA5E3E0}" dt="2021-10-25T11:28:20.398" v="1313" actId="20577"/>
          <ac:spMkLst>
            <pc:docMk/>
            <pc:sldMk cId="984907396" sldId="375"/>
            <ac:spMk id="20" creationId="{09EC7FDA-A81F-4A5A-8BB0-41330CE4730B}"/>
          </ac:spMkLst>
        </pc:spChg>
        <pc:spChg chg="mod">
          <ac:chgData name="Philip Scott" userId="0d4f435ca43b6f78" providerId="LiveId" clId="{5F60E87C-5061-40D9-9359-C447AAA5E3E0}" dt="2021-10-25T11:28:40.039" v="1324" actId="14100"/>
          <ac:spMkLst>
            <pc:docMk/>
            <pc:sldMk cId="984907396" sldId="375"/>
            <ac:spMk id="22" creationId="{B2DE4CB9-FEB0-413B-9BFD-3EB354D2A4A6}"/>
          </ac:spMkLst>
        </pc:spChg>
        <pc:spChg chg="mod">
          <ac:chgData name="Philip Scott" userId="0d4f435ca43b6f78" providerId="LiveId" clId="{5F60E87C-5061-40D9-9359-C447AAA5E3E0}" dt="2021-10-25T11:28:59.351" v="1351" actId="1076"/>
          <ac:spMkLst>
            <pc:docMk/>
            <pc:sldMk cId="984907396" sldId="375"/>
            <ac:spMk id="23" creationId="{0515D859-4D09-44C0-92A0-7DB7E7CE7F16}"/>
          </ac:spMkLst>
        </pc:spChg>
        <pc:spChg chg="mod">
          <ac:chgData name="Philip Scott" userId="0d4f435ca43b6f78" providerId="LiveId" clId="{5F60E87C-5061-40D9-9359-C447AAA5E3E0}" dt="2021-10-25T11:29:19.989" v="1354" actId="14100"/>
          <ac:spMkLst>
            <pc:docMk/>
            <pc:sldMk cId="984907396" sldId="375"/>
            <ac:spMk id="25" creationId="{BD509504-9044-4471-BB19-BC591EBC878F}"/>
          </ac:spMkLst>
        </pc:spChg>
        <pc:spChg chg="mod">
          <ac:chgData name="Philip Scott" userId="0d4f435ca43b6f78" providerId="LiveId" clId="{5F60E87C-5061-40D9-9359-C447AAA5E3E0}" dt="2021-10-25T11:29:24.255" v="1364" actId="20577"/>
          <ac:spMkLst>
            <pc:docMk/>
            <pc:sldMk cId="984907396" sldId="375"/>
            <ac:spMk id="26" creationId="{262D7C57-1C16-477A-BE0F-DEA88B944403}"/>
          </ac:spMkLst>
        </pc:spChg>
        <pc:grpChg chg="mod">
          <ac:chgData name="Philip Scott" userId="0d4f435ca43b6f78" providerId="LiveId" clId="{5F60E87C-5061-40D9-9359-C447AAA5E3E0}" dt="2021-10-25T10:00:26.916" v="1215" actId="1076"/>
          <ac:grpSpMkLst>
            <pc:docMk/>
            <pc:sldMk cId="984907396" sldId="375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0:01:00.305" v="1229" actId="164"/>
          <ac:grpSpMkLst>
            <pc:docMk/>
            <pc:sldMk cId="984907396" sldId="375"/>
            <ac:grpSpMk id="11" creationId="{F250392E-70F6-4E33-8D61-FBA7769D0FB5}"/>
          </ac:grpSpMkLst>
        </pc:grpChg>
        <pc:grpChg chg="add mod">
          <ac:chgData name="Philip Scott" userId="0d4f435ca43b6f78" providerId="LiveId" clId="{5F60E87C-5061-40D9-9359-C447AAA5E3E0}" dt="2021-10-25T10:01:33.659" v="1243" actId="1076"/>
          <ac:grpSpMkLst>
            <pc:docMk/>
            <pc:sldMk cId="984907396" sldId="375"/>
            <ac:grpSpMk id="12" creationId="{951531F5-937E-4467-AACF-37BE9D261A8B}"/>
          </ac:grpSpMkLst>
        </pc:grpChg>
        <pc:grpChg chg="add mod">
          <ac:chgData name="Philip Scott" userId="0d4f435ca43b6f78" providerId="LiveId" clId="{5F60E87C-5061-40D9-9359-C447AAA5E3E0}" dt="2021-10-25T11:27:35.248" v="1270" actId="1076"/>
          <ac:grpSpMkLst>
            <pc:docMk/>
            <pc:sldMk cId="984907396" sldId="375"/>
            <ac:grpSpMk id="15" creationId="{42ED8661-A205-4DA1-940F-74F49E22C375}"/>
          </ac:grpSpMkLst>
        </pc:grpChg>
        <pc:grpChg chg="add mod">
          <ac:chgData name="Philip Scott" userId="0d4f435ca43b6f78" providerId="LiveId" clId="{5F60E87C-5061-40D9-9359-C447AAA5E3E0}" dt="2021-10-25T11:28:10.636" v="1291" actId="1076"/>
          <ac:grpSpMkLst>
            <pc:docMk/>
            <pc:sldMk cId="984907396" sldId="375"/>
            <ac:grpSpMk id="18" creationId="{1A1B3DAF-7A42-4DAB-BF6B-E11D2CBF8123}"/>
          </ac:grpSpMkLst>
        </pc:grpChg>
        <pc:grpChg chg="add mod">
          <ac:chgData name="Philip Scott" userId="0d4f435ca43b6f78" providerId="LiveId" clId="{5F60E87C-5061-40D9-9359-C447AAA5E3E0}" dt="2021-10-25T11:28:37.014" v="1323" actId="1076"/>
          <ac:grpSpMkLst>
            <pc:docMk/>
            <pc:sldMk cId="984907396" sldId="375"/>
            <ac:grpSpMk id="21" creationId="{C37AB206-AA7E-41D3-A30F-A121FF3A5CB0}"/>
          </ac:grpSpMkLst>
        </pc:grpChg>
        <pc:grpChg chg="add mod">
          <ac:chgData name="Philip Scott" userId="0d4f435ca43b6f78" providerId="LiveId" clId="{5F60E87C-5061-40D9-9359-C447AAA5E3E0}" dt="2021-10-25T11:29:15.042" v="1353" actId="1076"/>
          <ac:grpSpMkLst>
            <pc:docMk/>
            <pc:sldMk cId="984907396" sldId="375"/>
            <ac:grpSpMk id="24" creationId="{A4808CF9-9C2F-4CF4-BDF8-452A054A58DA}"/>
          </ac:grpSpMkLst>
        </pc:grpChg>
        <pc:graphicFrameChg chg="del">
          <ac:chgData name="Philip Scott" userId="0d4f435ca43b6f78" providerId="LiveId" clId="{5F60E87C-5061-40D9-9359-C447AAA5E3E0}" dt="2021-10-25T10:00:15.379" v="1213" actId="478"/>
          <ac:graphicFrameMkLst>
            <pc:docMk/>
            <pc:sldMk cId="984907396" sldId="375"/>
            <ac:graphicFrameMk id="7" creationId="{552A96E6-044A-4DAC-A5AC-64DC979047BB}"/>
          </ac:graphicFrameMkLst>
        </pc:graphicFrameChg>
        <pc:picChg chg="del">
          <ac:chgData name="Philip Scott" userId="0d4f435ca43b6f78" providerId="LiveId" clId="{5F60E87C-5061-40D9-9359-C447AAA5E3E0}" dt="2021-10-25T10:00:18.434" v="1214" actId="478"/>
          <ac:picMkLst>
            <pc:docMk/>
            <pc:sldMk cId="984907396" sldId="375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  <pc:spChg chg="mod">
          <ac:chgData name="Philip Scott" userId="0d4f435ca43b6f78" providerId="LiveId" clId="{5F60E87C-5061-40D9-9359-C447AAA5E3E0}" dt="2021-10-25T11:30:35.451" v="1427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0:16.723" v="2160" actId="20577"/>
          <ac:spMkLst>
            <pc:docMk/>
            <pc:sldMk cId="1614452486" sldId="37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  <pc:spChg chg="mod">
          <ac:chgData name="Philip Scott" userId="0d4f435ca43b6f78" providerId="LiveId" clId="{5F60E87C-5061-40D9-9359-C447AAA5E3E0}" dt="2021-10-25T11:41:20.776" v="2204" actId="14100"/>
          <ac:spMkLst>
            <pc:docMk/>
            <pc:sldMk cId="2836420954" sldId="377"/>
            <ac:spMk id="10" creationId="{41FB1779-2064-4A1E-A352-7D6EE1A7859B}"/>
          </ac:spMkLst>
        </pc:spChg>
        <pc:spChg chg="mod">
          <ac:chgData name="Philip Scott" userId="0d4f435ca43b6f78" providerId="LiveId" clId="{5F60E87C-5061-40D9-9359-C447AAA5E3E0}" dt="2021-10-25T11:41:38.751" v="2238" actId="1076"/>
          <ac:spMkLst>
            <pc:docMk/>
            <pc:sldMk cId="2836420954" sldId="377"/>
            <ac:spMk id="11" creationId="{2D4DFC11-60AB-4B05-8104-C73D1BBDE284}"/>
          </ac:spMkLst>
        </pc:spChg>
        <pc:grpChg chg="del">
          <ac:chgData name="Philip Scott" userId="0d4f435ca43b6f78" providerId="LiveId" clId="{5F60E87C-5061-40D9-9359-C447AAA5E3E0}" dt="2021-10-25T11:40:41.286" v="2164" actId="478"/>
          <ac:grpSpMkLst>
            <pc:docMk/>
            <pc:sldMk cId="2836420954" sldId="377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1:41:18.006" v="2203" actId="14100"/>
          <ac:grpSpMkLst>
            <pc:docMk/>
            <pc:sldMk cId="2836420954" sldId="377"/>
            <ac:grpSpMk id="9" creationId="{3AF7F7C2-9022-4B8F-9A6A-2DAACCCBAFE4}"/>
          </ac:grpSpMkLst>
        </pc:grpChg>
        <pc:picChg chg="del">
          <ac:chgData name="Philip Scott" userId="0d4f435ca43b6f78" providerId="LiveId" clId="{5F60E87C-5061-40D9-9359-C447AAA5E3E0}" dt="2021-10-25T11:40:42.668" v="2165" actId="478"/>
          <ac:picMkLst>
            <pc:docMk/>
            <pc:sldMk cId="2836420954" sldId="377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  <pc:spChg chg="mod">
          <ac:chgData name="Philip Scott" userId="0d4f435ca43b6f78" providerId="LiveId" clId="{5F60E87C-5061-40D9-9359-C447AAA5E3E0}" dt="2021-10-25T11:43:36.848" v="2299" actId="6549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5:26.073" v="2540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  <pc:spChg chg="mod">
          <ac:chgData name="Philip Scott" userId="0d4f435ca43b6f78" providerId="LiveId" clId="{5F60E87C-5061-40D9-9359-C447AAA5E3E0}" dt="2021-10-25T11:46:42.832" v="2569" actId="20577"/>
          <ac:spMkLst>
            <pc:docMk/>
            <pc:sldMk cId="437329902" sldId="379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1:00.058" v="2866" actId="20577"/>
          <ac:spMkLst>
            <pc:docMk/>
            <pc:sldMk cId="437329902" sldId="379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  <pc:spChg chg="mod">
          <ac:chgData name="Philip Scott" userId="0d4f435ca43b6f78" providerId="LiveId" clId="{5F60E87C-5061-40D9-9359-C447AAA5E3E0}" dt="2021-10-25T11:51:37.416" v="2888" actId="20577"/>
          <ac:spMkLst>
            <pc:docMk/>
            <pc:sldMk cId="2891183449" sldId="3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6:50.502" v="3098" actId="20577"/>
          <ac:spMkLst>
            <pc:docMk/>
            <pc:sldMk cId="2891183449" sldId="380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  <pc:spChg chg="mod">
          <ac:chgData name="Philip Scott" userId="0d4f435ca43b6f78" providerId="LiveId" clId="{5F60E87C-5061-40D9-9359-C447AAA5E3E0}" dt="2021-10-25T11:57:14.043" v="3109" actId="20577"/>
          <ac:spMkLst>
            <pc:docMk/>
            <pc:sldMk cId="1974599869" sldId="381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8T12:49:39.254" v="3609" actId="6549"/>
          <ac:spMkLst>
            <pc:docMk/>
            <pc:sldMk cId="1974599869" sldId="381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  <pc:spChg chg="mod">
          <ac:chgData name="Philip Scott" userId="0d4f435ca43b6f78" providerId="LiveId" clId="{5F60E87C-5061-40D9-9359-C447AAA5E3E0}" dt="2021-10-28T13:18:24.682" v="3634" actId="20577"/>
          <ac:spMkLst>
            <pc:docMk/>
            <pc:sldMk cId="836935865" sldId="382"/>
            <ac:spMk id="2" creationId="{00000000-0000-0000-0000-000000000000}"/>
          </ac:spMkLst>
        </pc:spChg>
        <pc:spChg chg="del">
          <ac:chgData name="Philip Scott" userId="0d4f435ca43b6f78" providerId="LiveId" clId="{5F60E87C-5061-40D9-9359-C447AAA5E3E0}" dt="2021-10-28T13:18:28.402" v="3635" actId="478"/>
          <ac:spMkLst>
            <pc:docMk/>
            <pc:sldMk cId="836935865" sldId="382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8T13:18:30.672" v="3636" actId="478"/>
          <ac:spMkLst>
            <pc:docMk/>
            <pc:sldMk cId="836935865" sldId="382"/>
            <ac:spMk id="6" creationId="{70B3019F-7E8C-4EE2-8E46-BCD4009F984F}"/>
          </ac:spMkLst>
        </pc:spChg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  <pc:spChg chg="mod">
          <ac:chgData name="Philip Scott" userId="0d4f435ca43b6f78" providerId="LiveId" clId="{5F60E87C-5061-40D9-9359-C447AAA5E3E0}" dt="2021-10-28T13:22:06.098" v="3705" actId="5793"/>
          <ac:spMkLst>
            <pc:docMk/>
            <pc:sldMk cId="308744922" sldId="383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8T14:08:38.035" v="3750" actId="20577"/>
          <ac:spMkLst>
            <pc:docMk/>
            <pc:sldMk cId="308744922" sldId="383"/>
            <ac:spMk id="5" creationId="{E98E1215-99B6-44A8-B256-4ABBE9332DFF}"/>
          </ac:spMkLst>
        </pc:spChg>
        <pc:spChg chg="add del mod">
          <ac:chgData name="Philip Scott" userId="0d4f435ca43b6f78" providerId="LiveId" clId="{5F60E87C-5061-40D9-9359-C447AAA5E3E0}" dt="2021-10-28T13:22:22.647" v="3708"/>
          <ac:spMkLst>
            <pc:docMk/>
            <pc:sldMk cId="308744922" sldId="383"/>
            <ac:spMk id="6" creationId="{ED6E6EA0-5FEF-44AF-835C-28F842E22CC1}"/>
          </ac:spMkLst>
        </pc:spChg>
        <pc:picChg chg="add mod">
          <ac:chgData name="Philip Scott" userId="0d4f435ca43b6f78" providerId="LiveId" clId="{5F60E87C-5061-40D9-9359-C447AAA5E3E0}" dt="2021-10-28T14:09:01.034" v="3752" actId="1076"/>
          <ac:picMkLst>
            <pc:docMk/>
            <pc:sldMk cId="308744922" sldId="383"/>
            <ac:picMk id="3" creationId="{9AE61419-4B12-430B-9199-D92EE4B6D0C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05/01/2022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4593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718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747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5525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640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490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685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3210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926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9064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1/5/2022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1/5/2022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1/5/2022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1/5/2022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1/5/2022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1/5/2022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mir.org/2020/8/e17696/" TargetMode="External"/><Relationship Id="rId3" Type="http://schemas.openxmlformats.org/officeDocument/2006/relationships/hyperlink" Target="https://www.sciencedirect.com/science/article/abs/pii/S1386505608001196" TargetMode="External"/><Relationship Id="rId7" Type="http://schemas.openxmlformats.org/officeDocument/2006/relationships/hyperlink" Target="https://www.tandfonline.com/doi/abs/10.1080/17538157.2016.117811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abs/pii/S1386505619305428" TargetMode="External"/><Relationship Id="rId5" Type="http://schemas.openxmlformats.org/officeDocument/2006/relationships/hyperlink" Target="https://bmjopen.bmj.com/content/10/6/e035024.abstract" TargetMode="External"/><Relationship Id="rId4" Type="http://schemas.openxmlformats.org/officeDocument/2006/relationships/hyperlink" Target="https://hijournal.bcs.org/index.php/jhi/article/view/793" TargetMode="External"/><Relationship Id="rId9" Type="http://schemas.openxmlformats.org/officeDocument/2006/relationships/hyperlink" Target="https://ebooks.iospress.nl/doi/10.3233/SHTI190322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17904898/" TargetMode="External"/><Relationship Id="rId3" Type="http://schemas.openxmlformats.org/officeDocument/2006/relationships/hyperlink" Target="https://pubmed.ncbi.nlm.nih.gov/21543972/" TargetMode="External"/><Relationship Id="rId7" Type="http://schemas.openxmlformats.org/officeDocument/2006/relationships/hyperlink" Target="https://www.sciencedirect.com/science/article/abs/pii/S1386505606001109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ubmed.ncbi.nlm.nih.gov/15064287/" TargetMode="External"/><Relationship Id="rId5" Type="http://schemas.openxmlformats.org/officeDocument/2006/relationships/hyperlink" Target="https://bmcmedinformdecismak.biomedcentral.com/articles/10.1186/1472-6947-4-1" TargetMode="External"/><Relationship Id="rId4" Type="http://schemas.openxmlformats.org/officeDocument/2006/relationships/hyperlink" Target="https://emj.bmj.com/content/38/6/410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231998" cy="11079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the FITT Framework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Understand the Fit between Individuals, Tasks &amp; Technology (FITT) framework.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Explain why frameworks like FITT are necessary.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Describe </a:t>
            </a:r>
            <a:r>
              <a:rPr lang="en-GB" dirty="0"/>
              <a:t>why FITT is relevant to technology adoption in health and care.</a:t>
            </a:r>
            <a:endParaRPr lang="en-GB" sz="21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Consider other evaluation approaches that can work with FITT.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Reflect on how you can use FITT in the next coursework.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the FITT framework?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</a:t>
            </a:fld>
            <a:r>
              <a:rPr lang="en-US" dirty="0"/>
              <a:t> of 33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486581-FD3E-4737-B1D1-DE12A89A2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200" y="1946054"/>
            <a:ext cx="6472767" cy="26479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1A88B7-D784-45D8-BA4D-8323F68AB239}"/>
              </a:ext>
            </a:extLst>
          </p:cNvPr>
          <p:cNvSpPr txBox="1"/>
          <p:nvPr/>
        </p:nvSpPr>
        <p:spPr>
          <a:xfrm>
            <a:off x="4343400" y="4849368"/>
            <a:ext cx="4495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Fit between Individuals, Tasks &amp; Technology </a:t>
            </a:r>
          </a:p>
        </p:txBody>
      </p:sp>
    </p:spTree>
    <p:extLst>
      <p:ext uri="{BB962C8B-B14F-4D97-AF65-F5344CB8AC3E}">
        <p14:creationId xmlns:p14="http://schemas.microsoft.com/office/powerpoint/2010/main" val="1614452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is a framework like FITT needed?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Software projects often fail.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Software design is often not user-centred.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Software design often struggles to accommodate multiple user perspectives.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Software design and implementation often fail to recognize sociotechnical implications.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Health and care are particularly complex and “messy” domains.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4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3595172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was FITT developed?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572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Seminal work on information systems success by </a:t>
            </a:r>
            <a:r>
              <a:rPr lang="en-GB" dirty="0" err="1"/>
              <a:t>DeLone</a:t>
            </a:r>
            <a:r>
              <a:rPr lang="en-GB" dirty="0"/>
              <a:t> and McLean (1992):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5</a:t>
            </a:fld>
            <a:r>
              <a:rPr lang="en-US" dirty="0"/>
              <a:t> of 33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F03085-BDC1-4B7C-9339-B72118983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0" y="2133600"/>
            <a:ext cx="9544050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526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was FITT developed?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572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Technology acceptance model (TAM) by Davis (1993):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6</a:t>
            </a:fld>
            <a:r>
              <a:rPr lang="en-US" dirty="0"/>
              <a:t> of 33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71F6A4-2F63-4E6A-A545-43CF454FA5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600" y="2328862"/>
            <a:ext cx="8686800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410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was FITT developed?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572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Task-Technology Fit model (TTF) by </a:t>
            </a:r>
            <a:r>
              <a:rPr lang="en-GB" dirty="0" err="1"/>
              <a:t>Goodhue</a:t>
            </a:r>
            <a:r>
              <a:rPr lang="en-GB" dirty="0"/>
              <a:t> (1995):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7</a:t>
            </a:fld>
            <a:r>
              <a:rPr lang="en-US" dirty="0"/>
              <a:t> of 33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ED82F1-532D-400E-B6F6-DFF97A3271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1224" y="2395537"/>
            <a:ext cx="8533129" cy="225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587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is FITT better than previous models?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20574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All preceding models were linear and over-simplistic.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Real world implementation (especially in health and care) is iterative, negotiated, “messy”.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Previous models did not represent sociotechnical interactions.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FITT can represent each fit as optimal, sufficient or insufficient (or however you want to).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FITT can draw upon qualitative or quantitative assessment or both.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8</a:t>
            </a:fld>
            <a:r>
              <a:rPr lang="en-US" dirty="0"/>
              <a:t> of 33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768DEF-3372-40E6-8AF2-E7A135730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7825" y="3989139"/>
            <a:ext cx="3595688" cy="12686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244E3D-6A4C-4F6D-9AF1-40AE641BAE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000" y="3983417"/>
            <a:ext cx="3596400" cy="1225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2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Does FITT relate to COM-B?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9</a:t>
            </a:fld>
            <a:r>
              <a:rPr lang="en-US" dirty="0"/>
              <a:t> of 33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99ECFD-EDEC-4A58-B2EE-162146FCF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768" y="1672402"/>
            <a:ext cx="6371699" cy="32623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1DF02F5-1117-4A9A-9D71-A21FF8B351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209800"/>
            <a:ext cx="4721072" cy="1935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034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has FITT been applied?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3"/>
              </a:rPr>
              <a:t>https://www.sciencedirect.com/science/article/abs/pii/S1386505608001196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4"/>
              </a:rPr>
              <a:t>https://hijournal.bcs.org/index.php/jhi/article/view/793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5"/>
              </a:rPr>
              <a:t>https://bmjopen.bmj.com/content/10/6/e035024.abstract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6"/>
              </a:rPr>
              <a:t>https://www.sciencedirect.com/science/article/abs/pii/S1386505619305428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7"/>
              </a:rPr>
              <a:t>https://www.tandfonline.com/doi/abs/10.1080/17538157.2016.1178118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8"/>
              </a:rPr>
              <a:t>https://www.jmir.org/2020/8/e17696/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>
                <a:hlinkClick r:id="rId9"/>
              </a:rPr>
              <a:t>https://ebooks.iospress.nl/doi/10.3233/SHTI190322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10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1260338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other evaluation approaches might work with FITT?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HITREF: </a:t>
            </a:r>
            <a:r>
              <a:rPr lang="en-US" dirty="0">
                <a:hlinkClick r:id="rId3"/>
              </a:rPr>
              <a:t>https://pubmed.ncbi.nlm.nih.gov/21543972/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SUS: </a:t>
            </a:r>
            <a:r>
              <a:rPr lang="en-US" dirty="0">
                <a:hlinkClick r:id="rId4"/>
              </a:rPr>
              <a:t>https://emj.bmj.com/content/38/6/410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Laerum</a:t>
            </a:r>
            <a:r>
              <a:rPr lang="en-US" dirty="0"/>
              <a:t> &amp; </a:t>
            </a:r>
            <a:r>
              <a:rPr lang="en-US" dirty="0" err="1"/>
              <a:t>Faxvaag</a:t>
            </a:r>
            <a:r>
              <a:rPr lang="en-US" dirty="0"/>
              <a:t> (2004) questionnaire: </a:t>
            </a:r>
            <a:r>
              <a:rPr lang="en-US" dirty="0">
                <a:hlinkClick r:id="rId5"/>
              </a:rPr>
              <a:t>https://bmcmedinformdecismak.biomedcentral.com/articles/10.1186/1472-6947-4-1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Embi</a:t>
            </a:r>
            <a:r>
              <a:rPr lang="en-US" dirty="0"/>
              <a:t> et al. (2004) semi-structured interviews: </a:t>
            </a:r>
            <a:r>
              <a:rPr lang="en-US" dirty="0">
                <a:hlinkClick r:id="rId6"/>
              </a:rPr>
              <a:t>https://pubmed.ncbi.nlm.nih.gov/15064287/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Bossen</a:t>
            </a:r>
            <a:r>
              <a:rPr lang="en-US" dirty="0"/>
              <a:t> (2006) observations and interviews: </a:t>
            </a:r>
            <a:r>
              <a:rPr lang="en-US" dirty="0">
                <a:hlinkClick r:id="rId7"/>
              </a:rPr>
              <a:t>https://www.sciencedirect.com/science/article/abs/pii/S1386505606001109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Review of evaluation frameworks by Yusof et al. (2008): </a:t>
            </a:r>
            <a:r>
              <a:rPr lang="en-US" dirty="0">
                <a:hlinkClick r:id="rId8"/>
              </a:rPr>
              <a:t>https://pubmed.ncbi.nlm.nih.gov/17904898/</a:t>
            </a:r>
            <a:endParaRPr lang="en-US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In the group learning activity we will specifically compare and contrast two other approaches.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11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1786467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Understand the Fit between Individuals, Tasks &amp; Technology (FITT) framework.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Explain why frameworks like FITT are necessary.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Describe </a:t>
            </a:r>
            <a:r>
              <a:rPr lang="en-GB" dirty="0"/>
              <a:t>why FITT is relevant to technology adoption in health and care.</a:t>
            </a:r>
            <a:endParaRPr lang="en-GB" sz="21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Consider other evaluation approaches that can work with FITT.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Reflect on how you can use FITT in the next coursework.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12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247806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649</Words>
  <Application>Microsoft Office PowerPoint</Application>
  <PresentationFormat>Widescreen</PresentationFormat>
  <Paragraphs>75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Courier New</vt:lpstr>
      <vt:lpstr>Office Theme</vt:lpstr>
      <vt:lpstr>1_Office Theme</vt:lpstr>
      <vt:lpstr>The Digital Professional for Health and Care</vt:lpstr>
      <vt:lpstr>Lecture learning outcomes</vt:lpstr>
      <vt:lpstr>What is the FITT framework?</vt:lpstr>
      <vt:lpstr>Why is a framework like FITT needed?</vt:lpstr>
      <vt:lpstr>How was FITT developed?</vt:lpstr>
      <vt:lpstr>How was FITT developed?</vt:lpstr>
      <vt:lpstr>How was FITT developed?</vt:lpstr>
      <vt:lpstr>How is FITT better than previous models?</vt:lpstr>
      <vt:lpstr>Does FITT relate to COM-B?</vt:lpstr>
      <vt:lpstr>How has FITT been applied?</vt:lpstr>
      <vt:lpstr>What other evaluation approaches might work with FITT?</vt:lpstr>
      <vt:lpstr>Lecture learning outcomes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</cp:lastModifiedBy>
  <cp:revision>17</cp:revision>
  <dcterms:created xsi:type="dcterms:W3CDTF">2021-02-08T08:08:49Z</dcterms:created>
  <dcterms:modified xsi:type="dcterms:W3CDTF">2022-01-05T17:59:15Z</dcterms:modified>
</cp:coreProperties>
</file>