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</p:sldIdLst>
  <p:sldSz cx="12960350" cy="12960350"/>
  <p:notesSz cx="6858000" cy="9144000"/>
  <p:defaultTextStyle>
    <a:defPPr>
      <a:defRPr lang="en-US"/>
    </a:defPPr>
    <a:lvl1pPr marL="0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1pPr>
    <a:lvl2pPr marL="622066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2pPr>
    <a:lvl3pPr marL="1244133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3pPr>
    <a:lvl4pPr marL="1866199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4pPr>
    <a:lvl5pPr marL="2488265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5pPr>
    <a:lvl6pPr marL="3110332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6pPr>
    <a:lvl7pPr marL="3732398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7pPr>
    <a:lvl8pPr marL="4354464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8pPr>
    <a:lvl9pPr marL="4976531" algn="l" defTabSz="1244133" rtl="0" eaLnBrk="1" latinLnBrk="0" hangingPunct="1">
      <a:defRPr sz="244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82" userDrawn="1">
          <p15:clr>
            <a:srgbClr val="A4A3A4"/>
          </p15:clr>
        </p15:guide>
        <p15:guide id="2" pos="40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9E1499-A163-4CCF-834A-49542C67C2F6}" v="1" dt="2021-06-06T21:08:30.035"/>
    <p1510:client id="{3823233E-934F-4BA1-A92C-4965E39460C7}" v="100" dt="2021-06-06T21:02:56.295"/>
    <p1510:client id="{7D325DB4-16F7-43F6-A41D-15B6C6AFA303}" v="10" dt="2021-06-06T21:07:43.563"/>
    <p1510:client id="{DBD937AE-2B4A-48FA-9CEE-10C90D820BA0}" v="382" dt="2021-06-06T20:54:32.5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4082"/>
        <p:guide pos="4082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2026" y="2121058"/>
            <a:ext cx="11016298" cy="451212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0044" y="6807185"/>
            <a:ext cx="9720263" cy="31290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89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93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275" y="3231091"/>
            <a:ext cx="11178302" cy="539114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275" y="8673238"/>
            <a:ext cx="11178302" cy="283507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850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1024" y="3450093"/>
            <a:ext cx="5508149" cy="82232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1177" y="3450093"/>
            <a:ext cx="5508149" cy="82232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40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690021"/>
            <a:ext cx="11178302" cy="25050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2713" y="3177087"/>
            <a:ext cx="5482835" cy="15570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2713" y="4734128"/>
            <a:ext cx="5482835" cy="6963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61178" y="3177087"/>
            <a:ext cx="5509837" cy="15570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61178" y="4734128"/>
            <a:ext cx="5509837" cy="6963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50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372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70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864023"/>
            <a:ext cx="4180050" cy="302408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9837" y="1866053"/>
            <a:ext cx="6561177" cy="92102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2712" y="3888105"/>
            <a:ext cx="4180050" cy="720319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425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864023"/>
            <a:ext cx="4180050" cy="302408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09837" y="1866053"/>
            <a:ext cx="6561177" cy="921024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2712" y="3888105"/>
            <a:ext cx="4180050" cy="720319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45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31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4751" y="690018"/>
            <a:ext cx="2794575" cy="109832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1025" y="690018"/>
            <a:ext cx="8221722" cy="109832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0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024" y="690021"/>
            <a:ext cx="11178302" cy="2505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1024" y="3450093"/>
            <a:ext cx="11178302" cy="82232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1024" y="12012327"/>
            <a:ext cx="2916079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93116" y="12012327"/>
            <a:ext cx="4374118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53247" y="12012327"/>
            <a:ext cx="2916079" cy="690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047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37D3F-BE63-48A4-A554-888910C44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200" i="1">
                <a:solidFill>
                  <a:srgbClr val="FF0000"/>
                </a:solidFill>
                <a:ea typeface="+mj-lt"/>
                <a:cs typeface="+mj-lt"/>
              </a:rPr>
              <a:t>Knowledge Management System at Amazon</a:t>
            </a:r>
          </a:p>
          <a:p>
            <a:endParaRPr lang="en-GB" sz="6200">
              <a:cs typeface="Calibri Light"/>
            </a:endParaRP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3D1B97AD-AAEE-4CA9-923E-450D916A5D1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03400" y="10004425"/>
            <a:ext cx="11156950" cy="205105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3950" i="1">
                <a:cs typeface="Calibri" panose="020F0502020204030204"/>
              </a:rPr>
              <a:t>IONELA VALENTINA LAZAR</a:t>
            </a:r>
            <a:endParaRPr lang="en-US"/>
          </a:p>
          <a:p>
            <a:pPr marL="0" indent="0">
              <a:buNone/>
            </a:pPr>
            <a:r>
              <a:rPr lang="en-GB" sz="3950" i="1">
                <a:cs typeface="Calibri" panose="020F0502020204030204"/>
              </a:rPr>
              <a:t>         1905285</a:t>
            </a:r>
          </a:p>
          <a:p>
            <a:pPr marL="0" indent="0">
              <a:buNone/>
            </a:pPr>
            <a:r>
              <a:rPr lang="en-GB" sz="3950" i="1">
                <a:cs typeface="Calibri" panose="020F0502020204030204"/>
              </a:rPr>
              <a:t>KNOWLEDGE AND INFORMATION MANAGEMENT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CFEF6CF-24AE-41B7-87B5-EDD07C31E6A3}"/>
              </a:ext>
            </a:extLst>
          </p:cNvPr>
          <p:cNvSpPr/>
          <p:nvPr/>
        </p:nvSpPr>
        <p:spPr>
          <a:xfrm>
            <a:off x="193070" y="2108247"/>
            <a:ext cx="2553314" cy="17871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cs typeface="Calibri"/>
              </a:rPr>
              <a:t>1.ACQUISITION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230DD04-B043-4125-AF63-A0114265A164}"/>
              </a:ext>
            </a:extLst>
          </p:cNvPr>
          <p:cNvSpPr/>
          <p:nvPr/>
        </p:nvSpPr>
        <p:spPr>
          <a:xfrm>
            <a:off x="3224429" y="2288529"/>
            <a:ext cx="2383063" cy="26810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cs typeface="Calibri"/>
              </a:rPr>
              <a:t>KNOWLEDGE MANAGEMENT VALUE CHAIN STAGE 2 STORAGE</a:t>
            </a:r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7EA3928-4C28-416F-811D-B0779BAA5787}"/>
              </a:ext>
            </a:extLst>
          </p:cNvPr>
          <p:cNvSpPr/>
          <p:nvPr/>
        </p:nvSpPr>
        <p:spPr>
          <a:xfrm>
            <a:off x="9429531" y="2303757"/>
            <a:ext cx="2893816" cy="15956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cs typeface="Calibri"/>
              </a:rPr>
              <a:t>4.APLICATION</a:t>
            </a:r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D76FC26-679B-44AE-8182-D9E8D5022F3B}"/>
              </a:ext>
            </a:extLst>
          </p:cNvPr>
          <p:cNvSpPr/>
          <p:nvPr/>
        </p:nvSpPr>
        <p:spPr>
          <a:xfrm>
            <a:off x="6360495" y="2765706"/>
            <a:ext cx="2510752" cy="8933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cs typeface="Calibri"/>
              </a:rPr>
              <a:t>3.DISSEMINATION</a:t>
            </a:r>
            <a:endParaRPr lang="en-GB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5CBDF9AC-39A8-4945-AE86-48603BECB751}"/>
              </a:ext>
            </a:extLst>
          </p:cNvPr>
          <p:cNvSpPr/>
          <p:nvPr/>
        </p:nvSpPr>
        <p:spPr>
          <a:xfrm rot="3600000" flipH="1">
            <a:off x="4521194" y="4009529"/>
            <a:ext cx="4192906" cy="5149848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cs typeface="Calibri"/>
              </a:rPr>
              <a:t>KNOWLEDGE APPLICATION STAGE 2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DCDC18-1E23-4495-BB37-B90C0F4250A3}"/>
              </a:ext>
            </a:extLst>
          </p:cNvPr>
          <p:cNvSpPr txBox="1"/>
          <p:nvPr/>
        </p:nvSpPr>
        <p:spPr>
          <a:xfrm>
            <a:off x="1465222" y="5671237"/>
            <a:ext cx="2743200" cy="4692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cs typeface="Calibri"/>
              </a:rPr>
              <a:t>ONE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893017-22F3-48AA-8CF8-C038C9BEF317}"/>
              </a:ext>
            </a:extLst>
          </p:cNvPr>
          <p:cNvSpPr txBox="1"/>
          <p:nvPr/>
        </p:nvSpPr>
        <p:spPr>
          <a:xfrm>
            <a:off x="410760" y="5233781"/>
            <a:ext cx="3807002" cy="41549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/>
              <a:t>Amazon uses KM principles and practices to add significant value for their customers in many ways:</a:t>
            </a:r>
            <a:endParaRPr lang="en-US" sz="240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One portal, one interface</a:t>
            </a:r>
            <a:endParaRPr lang="en-US" sz="240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Consistent presentation</a:t>
            </a:r>
            <a:endParaRPr lang="en-US" sz="240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Modular content</a:t>
            </a:r>
            <a:endParaRPr lang="en-US" sz="240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Distributed upstream content creation</a:t>
            </a:r>
            <a:endParaRPr lang="en-US" sz="240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Almost magical personalisation</a:t>
            </a:r>
            <a:endParaRPr lang="en-US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2935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Knowledge Management System at Amazon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revision>2</cp:revision>
  <dcterms:created xsi:type="dcterms:W3CDTF">2021-06-02T11:19:00Z</dcterms:created>
  <dcterms:modified xsi:type="dcterms:W3CDTF">2021-06-06T21:09:18Z</dcterms:modified>
</cp:coreProperties>
</file>