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16"/>
  </p:notesMasterIdLst>
  <p:handoutMasterIdLst>
    <p:handoutMasterId r:id="rId17"/>
  </p:handout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CC055-8D41-4210-BA87-4D22C41B0211}" v="1333" dt="2023-06-08T11:42:04.548"/>
    <p1510:client id="{F4D7D400-DFC4-4500-A692-9EE136E58003}" v="341" dt="2023-06-09T11:50:11.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3" autoAdjust="0"/>
    <p:restoredTop sz="94660"/>
  </p:normalViewPr>
  <p:slideViewPr>
    <p:cSldViewPr snapToGrid="0">
      <p:cViewPr varScale="1">
        <p:scale>
          <a:sx n="115" d="100"/>
          <a:sy n="115" d="100"/>
        </p:scale>
        <p:origin x="120" y="3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F4D7D400-DFC4-4500-A692-9EE136E58003}"/>
    <pc:docChg chg="addSld modSld">
      <pc:chgData name="Rebecca Francis-Davies" userId="S::r.francis-davies@uwtsd.ac.uk::caf69e2c-2198-47a4-8268-c57958bd4ca9" providerId="AD" clId="Web-{F4D7D400-DFC4-4500-A692-9EE136E58003}" dt="2023-06-09T11:50:09.089" v="332" actId="20577"/>
      <pc:docMkLst>
        <pc:docMk/>
      </pc:docMkLst>
      <pc:sldChg chg="modSp new">
        <pc:chgData name="Rebecca Francis-Davies" userId="S::r.francis-davies@uwtsd.ac.uk::caf69e2c-2198-47a4-8268-c57958bd4ca9" providerId="AD" clId="Web-{F4D7D400-DFC4-4500-A692-9EE136E58003}" dt="2023-06-09T11:50:09.089" v="332" actId="20577"/>
        <pc:sldMkLst>
          <pc:docMk/>
          <pc:sldMk cId="4064350875" sldId="268"/>
        </pc:sldMkLst>
        <pc:spChg chg="mod">
          <ac:chgData name="Rebecca Francis-Davies" userId="S::r.francis-davies@uwtsd.ac.uk::caf69e2c-2198-47a4-8268-c57958bd4ca9" providerId="AD" clId="Web-{F4D7D400-DFC4-4500-A692-9EE136E58003}" dt="2023-06-09T10:54:06.186" v="21" actId="20577"/>
          <ac:spMkLst>
            <pc:docMk/>
            <pc:sldMk cId="4064350875" sldId="268"/>
            <ac:spMk id="2" creationId="{F4FB0DAB-7F34-30D2-7E9D-1C4BD8C1BE85}"/>
          </ac:spMkLst>
        </pc:spChg>
        <pc:spChg chg="mod">
          <ac:chgData name="Rebecca Francis-Davies" userId="S::r.francis-davies@uwtsd.ac.uk::caf69e2c-2198-47a4-8268-c57958bd4ca9" providerId="AD" clId="Web-{F4D7D400-DFC4-4500-A692-9EE136E58003}" dt="2023-06-09T10:53:49.795" v="9" actId="20577"/>
          <ac:spMkLst>
            <pc:docMk/>
            <pc:sldMk cId="4064350875" sldId="268"/>
            <ac:spMk id="3" creationId="{BAB54E6B-5F4E-887E-AF65-58B2ED311A18}"/>
          </ac:spMkLst>
        </pc:spChg>
        <pc:spChg chg="mod">
          <ac:chgData name="Rebecca Francis-Davies" userId="S::r.francis-davies@uwtsd.ac.uk::caf69e2c-2198-47a4-8268-c57958bd4ca9" providerId="AD" clId="Web-{F4D7D400-DFC4-4500-A692-9EE136E58003}" dt="2023-06-09T11:50:09.089" v="332" actId="20577"/>
          <ac:spMkLst>
            <pc:docMk/>
            <pc:sldMk cId="4064350875" sldId="268"/>
            <ac:spMk id="4" creationId="{5155F0C1-F2A9-8276-FFBD-9E7C01CB8E34}"/>
          </ac:spMkLst>
        </pc:spChg>
        <pc:spChg chg="mod">
          <ac:chgData name="Rebecca Francis-Davies" userId="S::r.francis-davies@uwtsd.ac.uk::caf69e2c-2198-47a4-8268-c57958bd4ca9" providerId="AD" clId="Web-{F4D7D400-DFC4-4500-A692-9EE136E58003}" dt="2023-06-09T10:53:53.185" v="16" actId="20577"/>
          <ac:spMkLst>
            <pc:docMk/>
            <pc:sldMk cId="4064350875" sldId="268"/>
            <ac:spMk id="5" creationId="{63865AE4-ED86-EBF7-389F-D7443F6962F6}"/>
          </ac:spMkLst>
        </pc:spChg>
        <pc:spChg chg="mod">
          <ac:chgData name="Rebecca Francis-Davies" userId="S::r.francis-davies@uwtsd.ac.uk::caf69e2c-2198-47a4-8268-c57958bd4ca9" providerId="AD" clId="Web-{F4D7D400-DFC4-4500-A692-9EE136E58003}" dt="2023-06-09T11:25:48.799" v="228" actId="20577"/>
          <ac:spMkLst>
            <pc:docMk/>
            <pc:sldMk cId="4064350875" sldId="268"/>
            <ac:spMk id="6" creationId="{88881EFA-86B7-CF75-A95B-BAC08DE583DB}"/>
          </ac:spMkLst>
        </pc:spChg>
      </pc:sldChg>
      <pc:sldChg chg="modSp new">
        <pc:chgData name="Rebecca Francis-Davies" userId="S::r.francis-davies@uwtsd.ac.uk::caf69e2c-2198-47a4-8268-c57958bd4ca9" providerId="AD" clId="Web-{F4D7D400-DFC4-4500-A692-9EE136E58003}" dt="2023-06-09T11:35:27.033" v="282" actId="20577"/>
        <pc:sldMkLst>
          <pc:docMk/>
          <pc:sldMk cId="87357160" sldId="269"/>
        </pc:sldMkLst>
        <pc:spChg chg="mod">
          <ac:chgData name="Rebecca Francis-Davies" userId="S::r.francis-davies@uwtsd.ac.uk::caf69e2c-2198-47a4-8268-c57958bd4ca9" providerId="AD" clId="Web-{F4D7D400-DFC4-4500-A692-9EE136E58003}" dt="2023-06-09T10:54:29.811" v="36" actId="20577"/>
          <ac:spMkLst>
            <pc:docMk/>
            <pc:sldMk cId="87357160" sldId="269"/>
            <ac:spMk id="2" creationId="{84CF829E-E0AB-EC4A-D2ED-33AF0274E8F6}"/>
          </ac:spMkLst>
        </pc:spChg>
        <pc:spChg chg="mod">
          <ac:chgData name="Rebecca Francis-Davies" userId="S::r.francis-davies@uwtsd.ac.uk::caf69e2c-2198-47a4-8268-c57958bd4ca9" providerId="AD" clId="Web-{F4D7D400-DFC4-4500-A692-9EE136E58003}" dt="2023-06-09T11:35:27.033" v="282" actId="20577"/>
          <ac:spMkLst>
            <pc:docMk/>
            <pc:sldMk cId="87357160" sldId="269"/>
            <ac:spMk id="3" creationId="{819D6D51-8DD6-E7AD-B25E-5E692EA7A400}"/>
          </ac:spMkLst>
        </pc:spChg>
      </pc:sldChg>
      <pc:sldChg chg="modSp new">
        <pc:chgData name="Rebecca Francis-Davies" userId="S::r.francis-davies@uwtsd.ac.uk::caf69e2c-2198-47a4-8268-c57958bd4ca9" providerId="AD" clId="Web-{F4D7D400-DFC4-4500-A692-9EE136E58003}" dt="2023-06-09T11:48:31.523" v="309" actId="20577"/>
        <pc:sldMkLst>
          <pc:docMk/>
          <pc:sldMk cId="4022975530" sldId="270"/>
        </pc:sldMkLst>
        <pc:spChg chg="mod">
          <ac:chgData name="Rebecca Francis-Davies" userId="S::r.francis-davies@uwtsd.ac.uk::caf69e2c-2198-47a4-8268-c57958bd4ca9" providerId="AD" clId="Web-{F4D7D400-DFC4-4500-A692-9EE136E58003}" dt="2023-06-09T11:48:31.523" v="309" actId="20577"/>
          <ac:spMkLst>
            <pc:docMk/>
            <pc:sldMk cId="4022975530" sldId="270"/>
            <ac:spMk id="3" creationId="{4603BC84-B51E-16BB-46F5-1B72AE3ECAB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11.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10.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11.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10.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B2B7A4-CA99-4952-AFE3-48821D4449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5399652-BBE7-4CE7-8716-0434F856C9E0}">
      <dgm:prSet/>
      <dgm:spPr/>
      <dgm:t>
        <a:bodyPr/>
        <a:lstStyle/>
        <a:p>
          <a:r>
            <a:rPr lang="en-GB"/>
            <a:t>The natural world rich in resources</a:t>
          </a:r>
          <a:endParaRPr lang="en-US"/>
        </a:p>
      </dgm:t>
    </dgm:pt>
    <dgm:pt modelId="{EDAC7673-677E-403D-8313-966074830E2B}" type="parTrans" cxnId="{169B4279-B563-4650-AAED-E35CB6EF1310}">
      <dgm:prSet/>
      <dgm:spPr/>
      <dgm:t>
        <a:bodyPr/>
        <a:lstStyle/>
        <a:p>
          <a:endParaRPr lang="en-US"/>
        </a:p>
      </dgm:t>
    </dgm:pt>
    <dgm:pt modelId="{627E302C-B0D1-47FC-8B18-3A1A32C0EF86}" type="sibTrans" cxnId="{169B4279-B563-4650-AAED-E35CB6EF1310}">
      <dgm:prSet/>
      <dgm:spPr/>
      <dgm:t>
        <a:bodyPr/>
        <a:lstStyle/>
        <a:p>
          <a:endParaRPr lang="en-US"/>
        </a:p>
      </dgm:t>
    </dgm:pt>
    <dgm:pt modelId="{F77C2840-989B-4547-A210-77314BECE6E3}">
      <dgm:prSet/>
      <dgm:spPr/>
      <dgm:t>
        <a:bodyPr/>
        <a:lstStyle/>
        <a:p>
          <a:r>
            <a:rPr lang="en-GB"/>
            <a:t>Damage by human activity clear</a:t>
          </a:r>
          <a:endParaRPr lang="en-US"/>
        </a:p>
      </dgm:t>
    </dgm:pt>
    <dgm:pt modelId="{BB654176-A42C-4FB9-A9FD-F77DE1416D58}" type="parTrans" cxnId="{11C6624E-DB40-4468-AA89-11DF55C03AE6}">
      <dgm:prSet/>
      <dgm:spPr/>
      <dgm:t>
        <a:bodyPr/>
        <a:lstStyle/>
        <a:p>
          <a:endParaRPr lang="en-US"/>
        </a:p>
      </dgm:t>
    </dgm:pt>
    <dgm:pt modelId="{DB1AC937-022E-4E48-8B4D-DDC53E248D00}" type="sibTrans" cxnId="{11C6624E-DB40-4468-AA89-11DF55C03AE6}">
      <dgm:prSet/>
      <dgm:spPr/>
      <dgm:t>
        <a:bodyPr/>
        <a:lstStyle/>
        <a:p>
          <a:endParaRPr lang="en-US"/>
        </a:p>
      </dgm:t>
    </dgm:pt>
    <dgm:pt modelId="{D3134E39-BD7C-47EC-9429-270564C25C4F}">
      <dgm:prSet/>
      <dgm:spPr/>
      <dgm:t>
        <a:bodyPr/>
        <a:lstStyle/>
        <a:p>
          <a:r>
            <a:rPr lang="en-GB"/>
            <a:t>Impacting upon society</a:t>
          </a:r>
          <a:endParaRPr lang="en-US"/>
        </a:p>
      </dgm:t>
    </dgm:pt>
    <dgm:pt modelId="{40D72186-85B9-43BD-912E-48EBDD62D9AB}" type="parTrans" cxnId="{D24B8B59-F02A-4771-B9E5-F2EC742DC337}">
      <dgm:prSet/>
      <dgm:spPr/>
      <dgm:t>
        <a:bodyPr/>
        <a:lstStyle/>
        <a:p>
          <a:endParaRPr lang="en-US"/>
        </a:p>
      </dgm:t>
    </dgm:pt>
    <dgm:pt modelId="{ECDA2088-8F16-4F82-BD83-75D5A5B3F331}" type="sibTrans" cxnId="{D24B8B59-F02A-4771-B9E5-F2EC742DC337}">
      <dgm:prSet/>
      <dgm:spPr/>
      <dgm:t>
        <a:bodyPr/>
        <a:lstStyle/>
        <a:p>
          <a:endParaRPr lang="en-US"/>
        </a:p>
      </dgm:t>
    </dgm:pt>
    <dgm:pt modelId="{B441E6C2-7C03-4459-AF88-E80C5346E52E}">
      <dgm:prSet/>
      <dgm:spPr/>
      <dgm:t>
        <a:bodyPr/>
        <a:lstStyle/>
        <a:p>
          <a:r>
            <a:rPr lang="en-GB"/>
            <a:t>The role of businesses attracting attention</a:t>
          </a:r>
          <a:endParaRPr lang="en-US"/>
        </a:p>
      </dgm:t>
    </dgm:pt>
    <dgm:pt modelId="{47AB7690-DBC0-431D-BEA9-7E6CE1CB896D}" type="parTrans" cxnId="{8E930EFA-59E8-4D8D-84C0-692F319F14C0}">
      <dgm:prSet/>
      <dgm:spPr/>
      <dgm:t>
        <a:bodyPr/>
        <a:lstStyle/>
        <a:p>
          <a:endParaRPr lang="en-US"/>
        </a:p>
      </dgm:t>
    </dgm:pt>
    <dgm:pt modelId="{7A01BA6D-4194-430F-BC65-34D6F6491974}" type="sibTrans" cxnId="{8E930EFA-59E8-4D8D-84C0-692F319F14C0}">
      <dgm:prSet/>
      <dgm:spPr/>
      <dgm:t>
        <a:bodyPr/>
        <a:lstStyle/>
        <a:p>
          <a:endParaRPr lang="en-US"/>
        </a:p>
      </dgm:t>
    </dgm:pt>
    <dgm:pt modelId="{14E6B3C1-2ADC-4897-9E51-2707783F4889}" type="pres">
      <dgm:prSet presAssocID="{FFB2B7A4-CA99-4952-AFE3-48821D4449E9}" presName="root" presStyleCnt="0">
        <dgm:presLayoutVars>
          <dgm:dir/>
          <dgm:resizeHandles val="exact"/>
        </dgm:presLayoutVars>
      </dgm:prSet>
      <dgm:spPr/>
    </dgm:pt>
    <dgm:pt modelId="{1521AEB5-F85C-452F-B78E-E96BA22F5BC9}" type="pres">
      <dgm:prSet presAssocID="{55399652-BBE7-4CE7-8716-0434F856C9E0}" presName="compNode" presStyleCnt="0"/>
      <dgm:spPr/>
    </dgm:pt>
    <dgm:pt modelId="{C58F78A0-6211-4D9D-9BBB-C48F83381D20}" type="pres">
      <dgm:prSet presAssocID="{55399652-BBE7-4CE7-8716-0434F856C9E0}" presName="bgRect" presStyleLbl="bgShp" presStyleIdx="0" presStyleCnt="4"/>
      <dgm:spPr/>
    </dgm:pt>
    <dgm:pt modelId="{6BF461A1-B3F6-4A60-8E91-1F11CDD35DE2}" type="pres">
      <dgm:prSet presAssocID="{55399652-BBE7-4CE7-8716-0434F856C9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317D9AB4-2B41-4625-BE73-3BF164320364}" type="pres">
      <dgm:prSet presAssocID="{55399652-BBE7-4CE7-8716-0434F856C9E0}" presName="spaceRect" presStyleCnt="0"/>
      <dgm:spPr/>
    </dgm:pt>
    <dgm:pt modelId="{63854CB0-BF48-467B-8B48-71A1CC793A8E}" type="pres">
      <dgm:prSet presAssocID="{55399652-BBE7-4CE7-8716-0434F856C9E0}" presName="parTx" presStyleLbl="revTx" presStyleIdx="0" presStyleCnt="4">
        <dgm:presLayoutVars>
          <dgm:chMax val="0"/>
          <dgm:chPref val="0"/>
        </dgm:presLayoutVars>
      </dgm:prSet>
      <dgm:spPr/>
    </dgm:pt>
    <dgm:pt modelId="{23468DEB-334F-4D50-A804-CE7B07AB1D81}" type="pres">
      <dgm:prSet presAssocID="{627E302C-B0D1-47FC-8B18-3A1A32C0EF86}" presName="sibTrans" presStyleCnt="0"/>
      <dgm:spPr/>
    </dgm:pt>
    <dgm:pt modelId="{3B843062-827F-4646-805F-E673CBC8E4CC}" type="pres">
      <dgm:prSet presAssocID="{F77C2840-989B-4547-A210-77314BECE6E3}" presName="compNode" presStyleCnt="0"/>
      <dgm:spPr/>
    </dgm:pt>
    <dgm:pt modelId="{CF2250FC-592E-4E80-B092-FFA73E9C9F65}" type="pres">
      <dgm:prSet presAssocID="{F77C2840-989B-4547-A210-77314BECE6E3}" presName="bgRect" presStyleLbl="bgShp" presStyleIdx="1" presStyleCnt="4"/>
      <dgm:spPr/>
    </dgm:pt>
    <dgm:pt modelId="{A053FEAE-1AFC-4525-B400-35EA56E8D3AF}" type="pres">
      <dgm:prSet presAssocID="{F77C2840-989B-4547-A210-77314BECE6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men"/>
        </a:ext>
      </dgm:extLst>
    </dgm:pt>
    <dgm:pt modelId="{F9746EBA-D5D7-498D-963B-03CA824A9AB0}" type="pres">
      <dgm:prSet presAssocID="{F77C2840-989B-4547-A210-77314BECE6E3}" presName="spaceRect" presStyleCnt="0"/>
      <dgm:spPr/>
    </dgm:pt>
    <dgm:pt modelId="{BE42F48A-2168-4BC6-B10D-CDDC29E64C3B}" type="pres">
      <dgm:prSet presAssocID="{F77C2840-989B-4547-A210-77314BECE6E3}" presName="parTx" presStyleLbl="revTx" presStyleIdx="1" presStyleCnt="4">
        <dgm:presLayoutVars>
          <dgm:chMax val="0"/>
          <dgm:chPref val="0"/>
        </dgm:presLayoutVars>
      </dgm:prSet>
      <dgm:spPr/>
    </dgm:pt>
    <dgm:pt modelId="{127EE3D4-B20E-4619-A1E9-5EF2272BE969}" type="pres">
      <dgm:prSet presAssocID="{DB1AC937-022E-4E48-8B4D-DDC53E248D00}" presName="sibTrans" presStyleCnt="0"/>
      <dgm:spPr/>
    </dgm:pt>
    <dgm:pt modelId="{A254417C-8088-4AF1-BB5A-181760FBCAC2}" type="pres">
      <dgm:prSet presAssocID="{D3134E39-BD7C-47EC-9429-270564C25C4F}" presName="compNode" presStyleCnt="0"/>
      <dgm:spPr/>
    </dgm:pt>
    <dgm:pt modelId="{6C2EE015-66AB-4466-819B-AD12625B9293}" type="pres">
      <dgm:prSet presAssocID="{D3134E39-BD7C-47EC-9429-270564C25C4F}" presName="bgRect" presStyleLbl="bgShp" presStyleIdx="2" presStyleCnt="4"/>
      <dgm:spPr/>
    </dgm:pt>
    <dgm:pt modelId="{491CE97E-ABF7-4B2A-B052-FAE0C629739D}" type="pres">
      <dgm:prSet presAssocID="{D3134E39-BD7C-47EC-9429-270564C25C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41DF6EE-1683-42DB-A71B-A2714F06F0D0}" type="pres">
      <dgm:prSet presAssocID="{D3134E39-BD7C-47EC-9429-270564C25C4F}" presName="spaceRect" presStyleCnt="0"/>
      <dgm:spPr/>
    </dgm:pt>
    <dgm:pt modelId="{9374AF76-BDD2-4B88-86DD-3E55EA375474}" type="pres">
      <dgm:prSet presAssocID="{D3134E39-BD7C-47EC-9429-270564C25C4F}" presName="parTx" presStyleLbl="revTx" presStyleIdx="2" presStyleCnt="4">
        <dgm:presLayoutVars>
          <dgm:chMax val="0"/>
          <dgm:chPref val="0"/>
        </dgm:presLayoutVars>
      </dgm:prSet>
      <dgm:spPr/>
    </dgm:pt>
    <dgm:pt modelId="{E7AA2F43-49B4-4403-89CC-4125251EEE27}" type="pres">
      <dgm:prSet presAssocID="{ECDA2088-8F16-4F82-BD83-75D5A5B3F331}" presName="sibTrans" presStyleCnt="0"/>
      <dgm:spPr/>
    </dgm:pt>
    <dgm:pt modelId="{CD113FCA-A278-44BB-9844-ECDCD8EA52E1}" type="pres">
      <dgm:prSet presAssocID="{B441E6C2-7C03-4459-AF88-E80C5346E52E}" presName="compNode" presStyleCnt="0"/>
      <dgm:spPr/>
    </dgm:pt>
    <dgm:pt modelId="{C8A364A1-6B0B-412B-A09C-C99837407CA4}" type="pres">
      <dgm:prSet presAssocID="{B441E6C2-7C03-4459-AF88-E80C5346E52E}" presName="bgRect" presStyleLbl="bgShp" presStyleIdx="3" presStyleCnt="4"/>
      <dgm:spPr/>
    </dgm:pt>
    <dgm:pt modelId="{4D8E7AEE-4D11-41E8-85E3-E59F38A42875}" type="pres">
      <dgm:prSet presAssocID="{B441E6C2-7C03-4459-AF88-E80C5346E5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38F43E8F-F7A5-4041-AA24-A41A44487E94}" type="pres">
      <dgm:prSet presAssocID="{B441E6C2-7C03-4459-AF88-E80C5346E52E}" presName="spaceRect" presStyleCnt="0"/>
      <dgm:spPr/>
    </dgm:pt>
    <dgm:pt modelId="{CD8E6377-D9D6-4D6F-9934-C6CE8027D672}" type="pres">
      <dgm:prSet presAssocID="{B441E6C2-7C03-4459-AF88-E80C5346E52E}" presName="parTx" presStyleLbl="revTx" presStyleIdx="3" presStyleCnt="4">
        <dgm:presLayoutVars>
          <dgm:chMax val="0"/>
          <dgm:chPref val="0"/>
        </dgm:presLayoutVars>
      </dgm:prSet>
      <dgm:spPr/>
    </dgm:pt>
  </dgm:ptLst>
  <dgm:cxnLst>
    <dgm:cxn modelId="{15B6055C-7004-4AA5-B0A0-B52B842BBA7B}" type="presOf" srcId="{55399652-BBE7-4CE7-8716-0434F856C9E0}" destId="{63854CB0-BF48-467B-8B48-71A1CC793A8E}" srcOrd="0" destOrd="0" presId="urn:microsoft.com/office/officeart/2018/2/layout/IconVerticalSolidList"/>
    <dgm:cxn modelId="{D7091C41-57C2-42C1-B577-EE865F2CDA24}" type="presOf" srcId="{D3134E39-BD7C-47EC-9429-270564C25C4F}" destId="{9374AF76-BDD2-4B88-86DD-3E55EA375474}" srcOrd="0" destOrd="0" presId="urn:microsoft.com/office/officeart/2018/2/layout/IconVerticalSolidList"/>
    <dgm:cxn modelId="{B6A8F348-4151-4462-9574-6A0F27A0534C}" type="presOf" srcId="{F77C2840-989B-4547-A210-77314BECE6E3}" destId="{BE42F48A-2168-4BC6-B10D-CDDC29E64C3B}" srcOrd="0" destOrd="0" presId="urn:microsoft.com/office/officeart/2018/2/layout/IconVerticalSolidList"/>
    <dgm:cxn modelId="{11C6624E-DB40-4468-AA89-11DF55C03AE6}" srcId="{FFB2B7A4-CA99-4952-AFE3-48821D4449E9}" destId="{F77C2840-989B-4547-A210-77314BECE6E3}" srcOrd="1" destOrd="0" parTransId="{BB654176-A42C-4FB9-A9FD-F77DE1416D58}" sibTransId="{DB1AC937-022E-4E48-8B4D-DDC53E248D00}"/>
    <dgm:cxn modelId="{169B4279-B563-4650-AAED-E35CB6EF1310}" srcId="{FFB2B7A4-CA99-4952-AFE3-48821D4449E9}" destId="{55399652-BBE7-4CE7-8716-0434F856C9E0}" srcOrd="0" destOrd="0" parTransId="{EDAC7673-677E-403D-8313-966074830E2B}" sibTransId="{627E302C-B0D1-47FC-8B18-3A1A32C0EF86}"/>
    <dgm:cxn modelId="{D24B8B59-F02A-4771-B9E5-F2EC742DC337}" srcId="{FFB2B7A4-CA99-4952-AFE3-48821D4449E9}" destId="{D3134E39-BD7C-47EC-9429-270564C25C4F}" srcOrd="2" destOrd="0" parTransId="{40D72186-85B9-43BD-912E-48EBDD62D9AB}" sibTransId="{ECDA2088-8F16-4F82-BD83-75D5A5B3F331}"/>
    <dgm:cxn modelId="{F1D2E58D-E5CE-4AB8-B79A-FD507DC10504}" type="presOf" srcId="{FFB2B7A4-CA99-4952-AFE3-48821D4449E9}" destId="{14E6B3C1-2ADC-4897-9E51-2707783F4889}" srcOrd="0" destOrd="0" presId="urn:microsoft.com/office/officeart/2018/2/layout/IconVerticalSolidList"/>
    <dgm:cxn modelId="{8FEC1AB4-449B-4628-86F0-7B999F0555E0}" type="presOf" srcId="{B441E6C2-7C03-4459-AF88-E80C5346E52E}" destId="{CD8E6377-D9D6-4D6F-9934-C6CE8027D672}" srcOrd="0" destOrd="0" presId="urn:microsoft.com/office/officeart/2018/2/layout/IconVerticalSolidList"/>
    <dgm:cxn modelId="{8E930EFA-59E8-4D8D-84C0-692F319F14C0}" srcId="{FFB2B7A4-CA99-4952-AFE3-48821D4449E9}" destId="{B441E6C2-7C03-4459-AF88-E80C5346E52E}" srcOrd="3" destOrd="0" parTransId="{47AB7690-DBC0-431D-BEA9-7E6CE1CB896D}" sibTransId="{7A01BA6D-4194-430F-BC65-34D6F6491974}"/>
    <dgm:cxn modelId="{3BA953AF-254B-4E33-9F9B-919C4BAD22B2}" type="presParOf" srcId="{14E6B3C1-2ADC-4897-9E51-2707783F4889}" destId="{1521AEB5-F85C-452F-B78E-E96BA22F5BC9}" srcOrd="0" destOrd="0" presId="urn:microsoft.com/office/officeart/2018/2/layout/IconVerticalSolidList"/>
    <dgm:cxn modelId="{34F8A64F-9944-45AF-9896-728EABB74DEE}" type="presParOf" srcId="{1521AEB5-F85C-452F-B78E-E96BA22F5BC9}" destId="{C58F78A0-6211-4D9D-9BBB-C48F83381D20}" srcOrd="0" destOrd="0" presId="urn:microsoft.com/office/officeart/2018/2/layout/IconVerticalSolidList"/>
    <dgm:cxn modelId="{32001170-FE46-441E-8F5D-97F57F1CA4A8}" type="presParOf" srcId="{1521AEB5-F85C-452F-B78E-E96BA22F5BC9}" destId="{6BF461A1-B3F6-4A60-8E91-1F11CDD35DE2}" srcOrd="1" destOrd="0" presId="urn:microsoft.com/office/officeart/2018/2/layout/IconVerticalSolidList"/>
    <dgm:cxn modelId="{117B7B81-9494-409A-8E51-B54C02E33077}" type="presParOf" srcId="{1521AEB5-F85C-452F-B78E-E96BA22F5BC9}" destId="{317D9AB4-2B41-4625-BE73-3BF164320364}" srcOrd="2" destOrd="0" presId="urn:microsoft.com/office/officeart/2018/2/layout/IconVerticalSolidList"/>
    <dgm:cxn modelId="{B646556A-B5E4-48FB-9FC5-EADBF764B0C0}" type="presParOf" srcId="{1521AEB5-F85C-452F-B78E-E96BA22F5BC9}" destId="{63854CB0-BF48-467B-8B48-71A1CC793A8E}" srcOrd="3" destOrd="0" presId="urn:microsoft.com/office/officeart/2018/2/layout/IconVerticalSolidList"/>
    <dgm:cxn modelId="{8E64E257-B51C-4E52-B002-584D3B7EA767}" type="presParOf" srcId="{14E6B3C1-2ADC-4897-9E51-2707783F4889}" destId="{23468DEB-334F-4D50-A804-CE7B07AB1D81}" srcOrd="1" destOrd="0" presId="urn:microsoft.com/office/officeart/2018/2/layout/IconVerticalSolidList"/>
    <dgm:cxn modelId="{0E97CBDD-54F2-432A-89A2-8A485E057514}" type="presParOf" srcId="{14E6B3C1-2ADC-4897-9E51-2707783F4889}" destId="{3B843062-827F-4646-805F-E673CBC8E4CC}" srcOrd="2" destOrd="0" presId="urn:microsoft.com/office/officeart/2018/2/layout/IconVerticalSolidList"/>
    <dgm:cxn modelId="{A09EC920-DFF8-4CFE-AA10-C4F344F5106B}" type="presParOf" srcId="{3B843062-827F-4646-805F-E673CBC8E4CC}" destId="{CF2250FC-592E-4E80-B092-FFA73E9C9F65}" srcOrd="0" destOrd="0" presId="urn:microsoft.com/office/officeart/2018/2/layout/IconVerticalSolidList"/>
    <dgm:cxn modelId="{6844F1F0-FC7B-44EB-8D45-68B4F1133E8C}" type="presParOf" srcId="{3B843062-827F-4646-805F-E673CBC8E4CC}" destId="{A053FEAE-1AFC-4525-B400-35EA56E8D3AF}" srcOrd="1" destOrd="0" presId="urn:microsoft.com/office/officeart/2018/2/layout/IconVerticalSolidList"/>
    <dgm:cxn modelId="{6B674CB9-E5B5-4193-8BD9-CE79A963F77D}" type="presParOf" srcId="{3B843062-827F-4646-805F-E673CBC8E4CC}" destId="{F9746EBA-D5D7-498D-963B-03CA824A9AB0}" srcOrd="2" destOrd="0" presId="urn:microsoft.com/office/officeart/2018/2/layout/IconVerticalSolidList"/>
    <dgm:cxn modelId="{EAAEAD8D-80EA-443E-A921-DBED11209F3A}" type="presParOf" srcId="{3B843062-827F-4646-805F-E673CBC8E4CC}" destId="{BE42F48A-2168-4BC6-B10D-CDDC29E64C3B}" srcOrd="3" destOrd="0" presId="urn:microsoft.com/office/officeart/2018/2/layout/IconVerticalSolidList"/>
    <dgm:cxn modelId="{E30DE55C-E63E-435B-8779-3298137CD2CD}" type="presParOf" srcId="{14E6B3C1-2ADC-4897-9E51-2707783F4889}" destId="{127EE3D4-B20E-4619-A1E9-5EF2272BE969}" srcOrd="3" destOrd="0" presId="urn:microsoft.com/office/officeart/2018/2/layout/IconVerticalSolidList"/>
    <dgm:cxn modelId="{378A8E9D-85D2-4988-A46A-3F87B3723BA8}" type="presParOf" srcId="{14E6B3C1-2ADC-4897-9E51-2707783F4889}" destId="{A254417C-8088-4AF1-BB5A-181760FBCAC2}" srcOrd="4" destOrd="0" presId="urn:microsoft.com/office/officeart/2018/2/layout/IconVerticalSolidList"/>
    <dgm:cxn modelId="{3961A4F3-AC14-4F64-B357-EE6A50E08BCE}" type="presParOf" srcId="{A254417C-8088-4AF1-BB5A-181760FBCAC2}" destId="{6C2EE015-66AB-4466-819B-AD12625B9293}" srcOrd="0" destOrd="0" presId="urn:microsoft.com/office/officeart/2018/2/layout/IconVerticalSolidList"/>
    <dgm:cxn modelId="{FB4D60E8-2F30-42C4-8918-C959DA6F9C54}" type="presParOf" srcId="{A254417C-8088-4AF1-BB5A-181760FBCAC2}" destId="{491CE97E-ABF7-4B2A-B052-FAE0C629739D}" srcOrd="1" destOrd="0" presId="urn:microsoft.com/office/officeart/2018/2/layout/IconVerticalSolidList"/>
    <dgm:cxn modelId="{61C651F3-906E-4243-A2FC-7ABA4C4449A0}" type="presParOf" srcId="{A254417C-8088-4AF1-BB5A-181760FBCAC2}" destId="{441DF6EE-1683-42DB-A71B-A2714F06F0D0}" srcOrd="2" destOrd="0" presId="urn:microsoft.com/office/officeart/2018/2/layout/IconVerticalSolidList"/>
    <dgm:cxn modelId="{32AED3BB-18E3-49D5-B309-229DE4D37B45}" type="presParOf" srcId="{A254417C-8088-4AF1-BB5A-181760FBCAC2}" destId="{9374AF76-BDD2-4B88-86DD-3E55EA375474}" srcOrd="3" destOrd="0" presId="urn:microsoft.com/office/officeart/2018/2/layout/IconVerticalSolidList"/>
    <dgm:cxn modelId="{638F5CFD-2B01-45F4-9C20-B3E6E107A270}" type="presParOf" srcId="{14E6B3C1-2ADC-4897-9E51-2707783F4889}" destId="{E7AA2F43-49B4-4403-89CC-4125251EEE27}" srcOrd="5" destOrd="0" presId="urn:microsoft.com/office/officeart/2018/2/layout/IconVerticalSolidList"/>
    <dgm:cxn modelId="{87339BB5-C54E-45F5-8BBE-D115805DACC7}" type="presParOf" srcId="{14E6B3C1-2ADC-4897-9E51-2707783F4889}" destId="{CD113FCA-A278-44BB-9844-ECDCD8EA52E1}" srcOrd="6" destOrd="0" presId="urn:microsoft.com/office/officeart/2018/2/layout/IconVerticalSolidList"/>
    <dgm:cxn modelId="{09C28324-59C4-45D9-888C-4B1EA9AF295B}" type="presParOf" srcId="{CD113FCA-A278-44BB-9844-ECDCD8EA52E1}" destId="{C8A364A1-6B0B-412B-A09C-C99837407CA4}" srcOrd="0" destOrd="0" presId="urn:microsoft.com/office/officeart/2018/2/layout/IconVerticalSolidList"/>
    <dgm:cxn modelId="{59226109-859B-465A-AACC-1ED575FD87F7}" type="presParOf" srcId="{CD113FCA-A278-44BB-9844-ECDCD8EA52E1}" destId="{4D8E7AEE-4D11-41E8-85E3-E59F38A42875}" srcOrd="1" destOrd="0" presId="urn:microsoft.com/office/officeart/2018/2/layout/IconVerticalSolidList"/>
    <dgm:cxn modelId="{4874A896-C177-4BDB-93DA-E63EDED76B99}" type="presParOf" srcId="{CD113FCA-A278-44BB-9844-ECDCD8EA52E1}" destId="{38F43E8F-F7A5-4041-AA24-A41A44487E94}" srcOrd="2" destOrd="0" presId="urn:microsoft.com/office/officeart/2018/2/layout/IconVerticalSolidList"/>
    <dgm:cxn modelId="{D7D08A2D-21D3-4CF0-AC0C-A5F850733704}" type="presParOf" srcId="{CD113FCA-A278-44BB-9844-ECDCD8EA52E1}" destId="{CD8E6377-D9D6-4D6F-9934-C6CE8027D6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A74E8A-8484-4AD6-B941-FCAC0301B9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A0748C-3931-464B-978C-5DA9338E5AD7}">
      <dgm:prSet/>
      <dgm:spPr/>
      <dgm:t>
        <a:bodyPr/>
        <a:lstStyle/>
        <a:p>
          <a:r>
            <a:rPr lang="en-GB" b="1"/>
            <a:t>Ecology </a:t>
          </a:r>
          <a:r>
            <a:rPr lang="en-GB"/>
            <a:t>interaction between living organisms and their habitat</a:t>
          </a:r>
          <a:endParaRPr lang="en-US"/>
        </a:p>
      </dgm:t>
    </dgm:pt>
    <dgm:pt modelId="{A97D3147-83B8-4593-96A9-C146C639D0C9}" type="parTrans" cxnId="{FC9890A6-B6A6-45C9-AAEC-CCCC8447CB2E}">
      <dgm:prSet/>
      <dgm:spPr/>
      <dgm:t>
        <a:bodyPr/>
        <a:lstStyle/>
        <a:p>
          <a:endParaRPr lang="en-US"/>
        </a:p>
      </dgm:t>
    </dgm:pt>
    <dgm:pt modelId="{A5B3718B-ECBC-403A-9FCC-602CC6D39F37}" type="sibTrans" cxnId="{FC9890A6-B6A6-45C9-AAEC-CCCC8447CB2E}">
      <dgm:prSet/>
      <dgm:spPr/>
      <dgm:t>
        <a:bodyPr/>
        <a:lstStyle/>
        <a:p>
          <a:endParaRPr lang="en-US"/>
        </a:p>
      </dgm:t>
    </dgm:pt>
    <dgm:pt modelId="{B9EC0E57-7423-4424-95A5-D8A7D20313AA}">
      <dgm:prSet/>
      <dgm:spPr/>
      <dgm:t>
        <a:bodyPr/>
        <a:lstStyle/>
        <a:p>
          <a:r>
            <a:rPr lang="en-GB" b="1"/>
            <a:t>Environmental degradation</a:t>
          </a:r>
          <a:r>
            <a:rPr lang="en-GB"/>
            <a:t> (ED) describes change due to human activity </a:t>
          </a:r>
          <a:endParaRPr lang="en-US"/>
        </a:p>
      </dgm:t>
    </dgm:pt>
    <dgm:pt modelId="{A3226A6F-1430-40AE-99E9-F1006146C470}" type="parTrans" cxnId="{3FB27F65-246B-4C28-BD5A-AA602CCB40A4}">
      <dgm:prSet/>
      <dgm:spPr/>
      <dgm:t>
        <a:bodyPr/>
        <a:lstStyle/>
        <a:p>
          <a:endParaRPr lang="en-US"/>
        </a:p>
      </dgm:t>
    </dgm:pt>
    <dgm:pt modelId="{E42E0C80-EBD4-41DE-8DB0-A4AE9400F836}" type="sibTrans" cxnId="{3FB27F65-246B-4C28-BD5A-AA602CCB40A4}">
      <dgm:prSet/>
      <dgm:spPr/>
      <dgm:t>
        <a:bodyPr/>
        <a:lstStyle/>
        <a:p>
          <a:endParaRPr lang="en-US"/>
        </a:p>
      </dgm:t>
    </dgm:pt>
    <dgm:pt modelId="{4F402E1B-73E4-4C9E-9AB7-25CA5A0568FB}">
      <dgm:prSet/>
      <dgm:spPr/>
      <dgm:t>
        <a:bodyPr/>
        <a:lstStyle/>
        <a:p>
          <a:r>
            <a:rPr lang="en-GB" b="1"/>
            <a:t>Industrial Revolution </a:t>
          </a:r>
          <a:r>
            <a:rPr lang="en-GB"/>
            <a:t>ED grew dramatically</a:t>
          </a:r>
          <a:endParaRPr lang="en-US"/>
        </a:p>
      </dgm:t>
    </dgm:pt>
    <dgm:pt modelId="{B880AC5C-7CFB-4980-B4BD-6DBCD08F26BA}" type="parTrans" cxnId="{84E1B780-AEEB-4816-B9BA-A4DB3B849CC4}">
      <dgm:prSet/>
      <dgm:spPr/>
      <dgm:t>
        <a:bodyPr/>
        <a:lstStyle/>
        <a:p>
          <a:endParaRPr lang="en-US"/>
        </a:p>
      </dgm:t>
    </dgm:pt>
    <dgm:pt modelId="{598873D0-686E-42C5-A2F4-1940BC29D513}" type="sibTrans" cxnId="{84E1B780-AEEB-4816-B9BA-A4DB3B849CC4}">
      <dgm:prSet/>
      <dgm:spPr/>
      <dgm:t>
        <a:bodyPr/>
        <a:lstStyle/>
        <a:p>
          <a:endParaRPr lang="en-US"/>
        </a:p>
      </dgm:t>
    </dgm:pt>
    <dgm:pt modelId="{6ECE9C90-E2C8-4456-BA35-F8BAD91AF7E2}" type="pres">
      <dgm:prSet presAssocID="{DAA74E8A-8484-4AD6-B941-FCAC0301B914}" presName="root" presStyleCnt="0">
        <dgm:presLayoutVars>
          <dgm:dir/>
          <dgm:resizeHandles val="exact"/>
        </dgm:presLayoutVars>
      </dgm:prSet>
      <dgm:spPr/>
    </dgm:pt>
    <dgm:pt modelId="{DC656BCC-35A6-4671-94C5-D70BA1B7307D}" type="pres">
      <dgm:prSet presAssocID="{A0A0748C-3931-464B-978C-5DA9338E5AD7}" presName="compNode" presStyleCnt="0"/>
      <dgm:spPr/>
    </dgm:pt>
    <dgm:pt modelId="{329D7A1C-9AA2-47EC-A370-927389F3389B}" type="pres">
      <dgm:prSet presAssocID="{A0A0748C-3931-464B-978C-5DA9338E5AD7}" presName="bgRect" presStyleLbl="bgShp" presStyleIdx="0" presStyleCnt="3"/>
      <dgm:spPr/>
    </dgm:pt>
    <dgm:pt modelId="{EF23CF72-B602-457F-9BCE-467096C17255}" type="pres">
      <dgm:prSet presAssocID="{A0A0748C-3931-464B-978C-5DA9338E5A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D3224A55-0F90-4B98-8080-7202F8AAD047}" type="pres">
      <dgm:prSet presAssocID="{A0A0748C-3931-464B-978C-5DA9338E5AD7}" presName="spaceRect" presStyleCnt="0"/>
      <dgm:spPr/>
    </dgm:pt>
    <dgm:pt modelId="{99BF1059-C121-4B58-A459-545FD39AB612}" type="pres">
      <dgm:prSet presAssocID="{A0A0748C-3931-464B-978C-5DA9338E5AD7}" presName="parTx" presStyleLbl="revTx" presStyleIdx="0" presStyleCnt="3">
        <dgm:presLayoutVars>
          <dgm:chMax val="0"/>
          <dgm:chPref val="0"/>
        </dgm:presLayoutVars>
      </dgm:prSet>
      <dgm:spPr/>
    </dgm:pt>
    <dgm:pt modelId="{9D8F8FFC-7994-4349-AEFE-C5974D827EBD}" type="pres">
      <dgm:prSet presAssocID="{A5B3718B-ECBC-403A-9FCC-602CC6D39F37}" presName="sibTrans" presStyleCnt="0"/>
      <dgm:spPr/>
    </dgm:pt>
    <dgm:pt modelId="{2938A53A-298D-4248-9435-AF1E86B8BD4F}" type="pres">
      <dgm:prSet presAssocID="{B9EC0E57-7423-4424-95A5-D8A7D20313AA}" presName="compNode" presStyleCnt="0"/>
      <dgm:spPr/>
    </dgm:pt>
    <dgm:pt modelId="{7F8C3343-D98D-4F94-A068-AA931EF76FE1}" type="pres">
      <dgm:prSet presAssocID="{B9EC0E57-7423-4424-95A5-D8A7D20313AA}" presName="bgRect" presStyleLbl="bgShp" presStyleIdx="1" presStyleCnt="3"/>
      <dgm:spPr/>
    </dgm:pt>
    <dgm:pt modelId="{2C67081E-1154-4F3A-B248-3F1F92DDFF8F}" type="pres">
      <dgm:prSet presAssocID="{B9EC0E57-7423-4424-95A5-D8A7D20313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af"/>
        </a:ext>
      </dgm:extLst>
    </dgm:pt>
    <dgm:pt modelId="{7BB4641A-935F-49B4-86A5-498E4F9CAC5D}" type="pres">
      <dgm:prSet presAssocID="{B9EC0E57-7423-4424-95A5-D8A7D20313AA}" presName="spaceRect" presStyleCnt="0"/>
      <dgm:spPr/>
    </dgm:pt>
    <dgm:pt modelId="{2F5865EF-03A3-4F44-826B-BF1B463BBA1A}" type="pres">
      <dgm:prSet presAssocID="{B9EC0E57-7423-4424-95A5-D8A7D20313AA}" presName="parTx" presStyleLbl="revTx" presStyleIdx="1" presStyleCnt="3">
        <dgm:presLayoutVars>
          <dgm:chMax val="0"/>
          <dgm:chPref val="0"/>
        </dgm:presLayoutVars>
      </dgm:prSet>
      <dgm:spPr/>
    </dgm:pt>
    <dgm:pt modelId="{C82E5E1F-DD2F-4120-948D-E564A67D8736}" type="pres">
      <dgm:prSet presAssocID="{E42E0C80-EBD4-41DE-8DB0-A4AE9400F836}" presName="sibTrans" presStyleCnt="0"/>
      <dgm:spPr/>
    </dgm:pt>
    <dgm:pt modelId="{BB2A42FD-9464-4300-A000-CFFC75F0C83A}" type="pres">
      <dgm:prSet presAssocID="{4F402E1B-73E4-4C9E-9AB7-25CA5A0568FB}" presName="compNode" presStyleCnt="0"/>
      <dgm:spPr/>
    </dgm:pt>
    <dgm:pt modelId="{43758CC3-8A8A-4F0F-A282-A5E4A5250304}" type="pres">
      <dgm:prSet presAssocID="{4F402E1B-73E4-4C9E-9AB7-25CA5A0568FB}" presName="bgRect" presStyleLbl="bgShp" presStyleIdx="2" presStyleCnt="3"/>
      <dgm:spPr/>
    </dgm:pt>
    <dgm:pt modelId="{E788C4BF-B810-4194-A771-EACA3E480E56}" type="pres">
      <dgm:prSet presAssocID="{4F402E1B-73E4-4C9E-9AB7-25CA5A0568F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4C5C4D92-BDB6-4E07-BCED-1488D6932DAE}" type="pres">
      <dgm:prSet presAssocID="{4F402E1B-73E4-4C9E-9AB7-25CA5A0568FB}" presName="spaceRect" presStyleCnt="0"/>
      <dgm:spPr/>
    </dgm:pt>
    <dgm:pt modelId="{6E3648CF-AC40-42F7-A3D6-42A96BA7F21F}" type="pres">
      <dgm:prSet presAssocID="{4F402E1B-73E4-4C9E-9AB7-25CA5A0568FB}" presName="parTx" presStyleLbl="revTx" presStyleIdx="2" presStyleCnt="3">
        <dgm:presLayoutVars>
          <dgm:chMax val="0"/>
          <dgm:chPref val="0"/>
        </dgm:presLayoutVars>
      </dgm:prSet>
      <dgm:spPr/>
    </dgm:pt>
  </dgm:ptLst>
  <dgm:cxnLst>
    <dgm:cxn modelId="{13AF4D0A-588F-4630-9F7E-EE3D11580137}" type="presOf" srcId="{DAA74E8A-8484-4AD6-B941-FCAC0301B914}" destId="{6ECE9C90-E2C8-4456-BA35-F8BAD91AF7E2}" srcOrd="0" destOrd="0" presId="urn:microsoft.com/office/officeart/2018/2/layout/IconVerticalSolidList"/>
    <dgm:cxn modelId="{3FB27F65-246B-4C28-BD5A-AA602CCB40A4}" srcId="{DAA74E8A-8484-4AD6-B941-FCAC0301B914}" destId="{B9EC0E57-7423-4424-95A5-D8A7D20313AA}" srcOrd="1" destOrd="0" parTransId="{A3226A6F-1430-40AE-99E9-F1006146C470}" sibTransId="{E42E0C80-EBD4-41DE-8DB0-A4AE9400F836}"/>
    <dgm:cxn modelId="{137BD850-D8DA-4CA0-BD67-32B052D58190}" type="presOf" srcId="{A0A0748C-3931-464B-978C-5DA9338E5AD7}" destId="{99BF1059-C121-4B58-A459-545FD39AB612}" srcOrd="0" destOrd="0" presId="urn:microsoft.com/office/officeart/2018/2/layout/IconVerticalSolidList"/>
    <dgm:cxn modelId="{E4888852-90A0-432A-965E-0891B4B55A87}" type="presOf" srcId="{4F402E1B-73E4-4C9E-9AB7-25CA5A0568FB}" destId="{6E3648CF-AC40-42F7-A3D6-42A96BA7F21F}" srcOrd="0" destOrd="0" presId="urn:microsoft.com/office/officeart/2018/2/layout/IconVerticalSolidList"/>
    <dgm:cxn modelId="{84E1B780-AEEB-4816-B9BA-A4DB3B849CC4}" srcId="{DAA74E8A-8484-4AD6-B941-FCAC0301B914}" destId="{4F402E1B-73E4-4C9E-9AB7-25CA5A0568FB}" srcOrd="2" destOrd="0" parTransId="{B880AC5C-7CFB-4980-B4BD-6DBCD08F26BA}" sibTransId="{598873D0-686E-42C5-A2F4-1940BC29D513}"/>
    <dgm:cxn modelId="{FC9890A6-B6A6-45C9-AAEC-CCCC8447CB2E}" srcId="{DAA74E8A-8484-4AD6-B941-FCAC0301B914}" destId="{A0A0748C-3931-464B-978C-5DA9338E5AD7}" srcOrd="0" destOrd="0" parTransId="{A97D3147-83B8-4593-96A9-C146C639D0C9}" sibTransId="{A5B3718B-ECBC-403A-9FCC-602CC6D39F37}"/>
    <dgm:cxn modelId="{A1C0FAAA-85DC-4D95-9EB2-1A2989DAC11A}" type="presOf" srcId="{B9EC0E57-7423-4424-95A5-D8A7D20313AA}" destId="{2F5865EF-03A3-4F44-826B-BF1B463BBA1A}" srcOrd="0" destOrd="0" presId="urn:microsoft.com/office/officeart/2018/2/layout/IconVerticalSolidList"/>
    <dgm:cxn modelId="{0B7D7E63-7CF3-43B9-9658-3B50951F80A4}" type="presParOf" srcId="{6ECE9C90-E2C8-4456-BA35-F8BAD91AF7E2}" destId="{DC656BCC-35A6-4671-94C5-D70BA1B7307D}" srcOrd="0" destOrd="0" presId="urn:microsoft.com/office/officeart/2018/2/layout/IconVerticalSolidList"/>
    <dgm:cxn modelId="{B47CBBAB-CE84-411B-8E67-E83C9EDE4669}" type="presParOf" srcId="{DC656BCC-35A6-4671-94C5-D70BA1B7307D}" destId="{329D7A1C-9AA2-47EC-A370-927389F3389B}" srcOrd="0" destOrd="0" presId="urn:microsoft.com/office/officeart/2018/2/layout/IconVerticalSolidList"/>
    <dgm:cxn modelId="{0E968C07-82A8-47DE-A448-EBEFC61144A7}" type="presParOf" srcId="{DC656BCC-35A6-4671-94C5-D70BA1B7307D}" destId="{EF23CF72-B602-457F-9BCE-467096C17255}" srcOrd="1" destOrd="0" presId="urn:microsoft.com/office/officeart/2018/2/layout/IconVerticalSolidList"/>
    <dgm:cxn modelId="{7457A41D-FA3F-4332-AB10-566D8361AECF}" type="presParOf" srcId="{DC656BCC-35A6-4671-94C5-D70BA1B7307D}" destId="{D3224A55-0F90-4B98-8080-7202F8AAD047}" srcOrd="2" destOrd="0" presId="urn:microsoft.com/office/officeart/2018/2/layout/IconVerticalSolidList"/>
    <dgm:cxn modelId="{C36A950C-B23D-4E84-A2EA-B1C91C0C8C5A}" type="presParOf" srcId="{DC656BCC-35A6-4671-94C5-D70BA1B7307D}" destId="{99BF1059-C121-4B58-A459-545FD39AB612}" srcOrd="3" destOrd="0" presId="urn:microsoft.com/office/officeart/2018/2/layout/IconVerticalSolidList"/>
    <dgm:cxn modelId="{F7482415-364F-4223-AE63-84E2DC3CDC5A}" type="presParOf" srcId="{6ECE9C90-E2C8-4456-BA35-F8BAD91AF7E2}" destId="{9D8F8FFC-7994-4349-AEFE-C5974D827EBD}" srcOrd="1" destOrd="0" presId="urn:microsoft.com/office/officeart/2018/2/layout/IconVerticalSolidList"/>
    <dgm:cxn modelId="{A172CA24-2A87-485D-8388-8E91CA77D905}" type="presParOf" srcId="{6ECE9C90-E2C8-4456-BA35-F8BAD91AF7E2}" destId="{2938A53A-298D-4248-9435-AF1E86B8BD4F}" srcOrd="2" destOrd="0" presId="urn:microsoft.com/office/officeart/2018/2/layout/IconVerticalSolidList"/>
    <dgm:cxn modelId="{09CA7562-9D09-418F-B984-0A6E348B07DB}" type="presParOf" srcId="{2938A53A-298D-4248-9435-AF1E86B8BD4F}" destId="{7F8C3343-D98D-4F94-A068-AA931EF76FE1}" srcOrd="0" destOrd="0" presId="urn:microsoft.com/office/officeart/2018/2/layout/IconVerticalSolidList"/>
    <dgm:cxn modelId="{1BFE63CA-C753-43E8-8DBA-BC5F042DEE87}" type="presParOf" srcId="{2938A53A-298D-4248-9435-AF1E86B8BD4F}" destId="{2C67081E-1154-4F3A-B248-3F1F92DDFF8F}" srcOrd="1" destOrd="0" presId="urn:microsoft.com/office/officeart/2018/2/layout/IconVerticalSolidList"/>
    <dgm:cxn modelId="{A335ED7A-A284-4886-BE3B-7BBC9F22E8D0}" type="presParOf" srcId="{2938A53A-298D-4248-9435-AF1E86B8BD4F}" destId="{7BB4641A-935F-49B4-86A5-498E4F9CAC5D}" srcOrd="2" destOrd="0" presId="urn:microsoft.com/office/officeart/2018/2/layout/IconVerticalSolidList"/>
    <dgm:cxn modelId="{42788609-31D3-4F8B-9B51-520E072895FE}" type="presParOf" srcId="{2938A53A-298D-4248-9435-AF1E86B8BD4F}" destId="{2F5865EF-03A3-4F44-826B-BF1B463BBA1A}" srcOrd="3" destOrd="0" presId="urn:microsoft.com/office/officeart/2018/2/layout/IconVerticalSolidList"/>
    <dgm:cxn modelId="{60C90162-F0C2-4293-80AB-BD58D2E9630F}" type="presParOf" srcId="{6ECE9C90-E2C8-4456-BA35-F8BAD91AF7E2}" destId="{C82E5E1F-DD2F-4120-948D-E564A67D8736}" srcOrd="3" destOrd="0" presId="urn:microsoft.com/office/officeart/2018/2/layout/IconVerticalSolidList"/>
    <dgm:cxn modelId="{6DB6C981-CBA4-4824-B4F2-7DFA3751266F}" type="presParOf" srcId="{6ECE9C90-E2C8-4456-BA35-F8BAD91AF7E2}" destId="{BB2A42FD-9464-4300-A000-CFFC75F0C83A}" srcOrd="4" destOrd="0" presId="urn:microsoft.com/office/officeart/2018/2/layout/IconVerticalSolidList"/>
    <dgm:cxn modelId="{3D9F2FA9-230A-4E3C-9093-182B358E30DE}" type="presParOf" srcId="{BB2A42FD-9464-4300-A000-CFFC75F0C83A}" destId="{43758CC3-8A8A-4F0F-A282-A5E4A5250304}" srcOrd="0" destOrd="0" presId="urn:microsoft.com/office/officeart/2018/2/layout/IconVerticalSolidList"/>
    <dgm:cxn modelId="{D1F368F1-6AF8-46BA-90E3-12A74C9E2502}" type="presParOf" srcId="{BB2A42FD-9464-4300-A000-CFFC75F0C83A}" destId="{E788C4BF-B810-4194-A771-EACA3E480E56}" srcOrd="1" destOrd="0" presId="urn:microsoft.com/office/officeart/2018/2/layout/IconVerticalSolidList"/>
    <dgm:cxn modelId="{6D13EF05-2482-4E88-9909-AFCE5AA6F5FC}" type="presParOf" srcId="{BB2A42FD-9464-4300-A000-CFFC75F0C83A}" destId="{4C5C4D92-BDB6-4E07-BCED-1488D6932DAE}" srcOrd="2" destOrd="0" presId="urn:microsoft.com/office/officeart/2018/2/layout/IconVerticalSolidList"/>
    <dgm:cxn modelId="{AC86D225-6877-4632-ADF9-291673D24DA7}" type="presParOf" srcId="{BB2A42FD-9464-4300-A000-CFFC75F0C83A}" destId="{6E3648CF-AC40-42F7-A3D6-42A96BA7F2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0BCC8A-0F8F-4F43-B78C-05BE389FAA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96B59A-93C6-4AE1-977D-C7669A3CCCDE}">
      <dgm:prSet/>
      <dgm:spPr/>
      <dgm:t>
        <a:bodyPr/>
        <a:lstStyle/>
        <a:p>
          <a:r>
            <a:rPr lang="en-GB"/>
            <a:t>"Polluter pays" (principle 16)</a:t>
          </a:r>
          <a:endParaRPr lang="en-US"/>
        </a:p>
      </dgm:t>
    </dgm:pt>
    <dgm:pt modelId="{3C5F4F8F-D46F-4B88-9916-87FD05D4C6E1}" type="parTrans" cxnId="{2B368ED5-9E23-4FC7-9C4E-1EA2DC127112}">
      <dgm:prSet/>
      <dgm:spPr/>
      <dgm:t>
        <a:bodyPr/>
        <a:lstStyle/>
        <a:p>
          <a:endParaRPr lang="en-US"/>
        </a:p>
      </dgm:t>
    </dgm:pt>
    <dgm:pt modelId="{1F394FB0-BCBA-4D1F-8496-2F523AFCA706}" type="sibTrans" cxnId="{2B368ED5-9E23-4FC7-9C4E-1EA2DC127112}">
      <dgm:prSet/>
      <dgm:spPr/>
      <dgm:t>
        <a:bodyPr/>
        <a:lstStyle/>
        <a:p>
          <a:endParaRPr lang="en-US"/>
        </a:p>
      </dgm:t>
    </dgm:pt>
    <dgm:pt modelId="{FEDA8C86-2007-4022-A0D9-055EBF9381E7}">
      <dgm:prSet/>
      <dgm:spPr/>
      <dgm:t>
        <a:bodyPr/>
        <a:lstStyle/>
        <a:p>
          <a:r>
            <a:rPr lang="en-GB"/>
            <a:t>Development that meets the needs of present and future generations (principle 3)</a:t>
          </a:r>
          <a:endParaRPr lang="en-US"/>
        </a:p>
      </dgm:t>
    </dgm:pt>
    <dgm:pt modelId="{90FF4242-9D4E-448A-A1D7-3797E63B2B9C}" type="parTrans" cxnId="{C1B15177-AEBB-4A1F-8C74-ADCFA22353E1}">
      <dgm:prSet/>
      <dgm:spPr/>
      <dgm:t>
        <a:bodyPr/>
        <a:lstStyle/>
        <a:p>
          <a:endParaRPr lang="en-US"/>
        </a:p>
      </dgm:t>
    </dgm:pt>
    <dgm:pt modelId="{C6684A63-C603-4920-87AB-174CB1B797B2}" type="sibTrans" cxnId="{C1B15177-AEBB-4A1F-8C74-ADCFA22353E1}">
      <dgm:prSet/>
      <dgm:spPr/>
      <dgm:t>
        <a:bodyPr/>
        <a:lstStyle/>
        <a:p>
          <a:endParaRPr lang="en-US"/>
        </a:p>
      </dgm:t>
    </dgm:pt>
    <dgm:pt modelId="{4663FB72-E8C8-48CB-8BBB-569C2B41C274}">
      <dgm:prSet/>
      <dgm:spPr/>
      <dgm:t>
        <a:bodyPr/>
        <a:lstStyle/>
        <a:p>
          <a:r>
            <a:rPr lang="en-GB"/>
            <a:t>All states and all people shall cooperate to eradicate poverty (principle 5)</a:t>
          </a:r>
          <a:endParaRPr lang="en-US"/>
        </a:p>
      </dgm:t>
    </dgm:pt>
    <dgm:pt modelId="{1AF02D39-6978-49A2-8A60-C1A20B614AF3}" type="parTrans" cxnId="{D0E0B3E9-F897-4E7C-836E-D25351E27AF2}">
      <dgm:prSet/>
      <dgm:spPr/>
      <dgm:t>
        <a:bodyPr/>
        <a:lstStyle/>
        <a:p>
          <a:endParaRPr lang="en-US"/>
        </a:p>
      </dgm:t>
    </dgm:pt>
    <dgm:pt modelId="{46504EDC-FF26-44A9-9AC7-74EC54BA0DD0}" type="sibTrans" cxnId="{D0E0B3E9-F897-4E7C-836E-D25351E27AF2}">
      <dgm:prSet/>
      <dgm:spPr/>
      <dgm:t>
        <a:bodyPr/>
        <a:lstStyle/>
        <a:p>
          <a:endParaRPr lang="en-US"/>
        </a:p>
      </dgm:t>
    </dgm:pt>
    <dgm:pt modelId="{7B10D216-AA62-4C0C-96B3-86AD33F90812}">
      <dgm:prSet/>
      <dgm:spPr/>
      <dgm:t>
        <a:bodyPr/>
        <a:lstStyle/>
        <a:p>
          <a:r>
            <a:rPr lang="en-GB"/>
            <a:t>States should eliminate unsustainable patterns of production (principle 8)</a:t>
          </a:r>
          <a:endParaRPr lang="en-US"/>
        </a:p>
      </dgm:t>
    </dgm:pt>
    <dgm:pt modelId="{37176542-1CEC-426B-9C39-7989C5F0EBE6}" type="parTrans" cxnId="{AAA489A5-7C7E-4D5B-8CD7-C1F75061356E}">
      <dgm:prSet/>
      <dgm:spPr/>
      <dgm:t>
        <a:bodyPr/>
        <a:lstStyle/>
        <a:p>
          <a:endParaRPr lang="en-US"/>
        </a:p>
      </dgm:t>
    </dgm:pt>
    <dgm:pt modelId="{CE8B4B7D-CC4B-4C80-9FA7-9C14041A58EB}" type="sibTrans" cxnId="{AAA489A5-7C7E-4D5B-8CD7-C1F75061356E}">
      <dgm:prSet/>
      <dgm:spPr/>
      <dgm:t>
        <a:bodyPr/>
        <a:lstStyle/>
        <a:p>
          <a:endParaRPr lang="en-US"/>
        </a:p>
      </dgm:t>
    </dgm:pt>
    <dgm:pt modelId="{81F3BAFB-E892-4086-AB04-760723EFEEC8}">
      <dgm:prSet/>
      <dgm:spPr/>
      <dgm:t>
        <a:bodyPr/>
        <a:lstStyle/>
        <a:p>
          <a:r>
            <a:rPr lang="en-GB"/>
            <a:t>States should develop national law regarding liability and compensation for victims of pollution (principle 13)</a:t>
          </a:r>
          <a:endParaRPr lang="en-US"/>
        </a:p>
      </dgm:t>
    </dgm:pt>
    <dgm:pt modelId="{084CB7A0-4454-4D4A-A52D-A1CE04C719D0}" type="parTrans" cxnId="{152A8157-6F93-4895-A92A-FEA57F450D2B}">
      <dgm:prSet/>
      <dgm:spPr/>
      <dgm:t>
        <a:bodyPr/>
        <a:lstStyle/>
        <a:p>
          <a:endParaRPr lang="en-US"/>
        </a:p>
      </dgm:t>
    </dgm:pt>
    <dgm:pt modelId="{31B353B9-8EF4-4224-B82F-416A7080D337}" type="sibTrans" cxnId="{152A8157-6F93-4895-A92A-FEA57F450D2B}">
      <dgm:prSet/>
      <dgm:spPr/>
      <dgm:t>
        <a:bodyPr/>
        <a:lstStyle/>
        <a:p>
          <a:endParaRPr lang="en-US"/>
        </a:p>
      </dgm:t>
    </dgm:pt>
    <dgm:pt modelId="{A395E4A3-4809-4186-BE13-A21150482300}">
      <dgm:prSet/>
      <dgm:spPr/>
      <dgm:t>
        <a:bodyPr/>
        <a:lstStyle/>
        <a:p>
          <a:r>
            <a:rPr lang="en-GB"/>
            <a:t>Peace, development and environmental protection are interdependent and indivisible (principle 25)</a:t>
          </a:r>
          <a:endParaRPr lang="en-US"/>
        </a:p>
      </dgm:t>
    </dgm:pt>
    <dgm:pt modelId="{622FB31D-6F80-434A-A799-8C712CD8A09A}" type="parTrans" cxnId="{551EDD90-48B6-4D35-9A55-5A6CCCFE9A6A}">
      <dgm:prSet/>
      <dgm:spPr/>
      <dgm:t>
        <a:bodyPr/>
        <a:lstStyle/>
        <a:p>
          <a:endParaRPr lang="en-US"/>
        </a:p>
      </dgm:t>
    </dgm:pt>
    <dgm:pt modelId="{440C0ED4-8F5B-4A17-AE73-C6B91147B2E6}" type="sibTrans" cxnId="{551EDD90-48B6-4D35-9A55-5A6CCCFE9A6A}">
      <dgm:prSet/>
      <dgm:spPr/>
      <dgm:t>
        <a:bodyPr/>
        <a:lstStyle/>
        <a:p>
          <a:endParaRPr lang="en-US"/>
        </a:p>
      </dgm:t>
    </dgm:pt>
    <dgm:pt modelId="{280CE0A6-682F-42BB-913E-C30676E8A640}" type="pres">
      <dgm:prSet presAssocID="{240BCC8A-0F8F-4F43-B78C-05BE389FAACA}" presName="root" presStyleCnt="0">
        <dgm:presLayoutVars>
          <dgm:dir/>
          <dgm:resizeHandles val="exact"/>
        </dgm:presLayoutVars>
      </dgm:prSet>
      <dgm:spPr/>
    </dgm:pt>
    <dgm:pt modelId="{F16CCEAE-8C9E-45A4-B7F6-F50B699C41EB}" type="pres">
      <dgm:prSet presAssocID="{AD96B59A-93C6-4AE1-977D-C7669A3CCCDE}" presName="compNode" presStyleCnt="0"/>
      <dgm:spPr/>
    </dgm:pt>
    <dgm:pt modelId="{F0A5BDA2-A5DF-4F04-8256-03331C81B39D}" type="pres">
      <dgm:prSet presAssocID="{AD96B59A-93C6-4AE1-977D-C7669A3CCCDE}" presName="bgRect" presStyleLbl="bgShp" presStyleIdx="0" presStyleCnt="6"/>
      <dgm:spPr/>
    </dgm:pt>
    <dgm:pt modelId="{EBA2FAAB-3CE7-4247-BE83-2A9F313558B2}" type="pres">
      <dgm:prSet presAssocID="{AD96B59A-93C6-4AE1-977D-C7669A3CCCD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FDF65AFA-C5AF-446B-8034-C12B8EF57DC9}" type="pres">
      <dgm:prSet presAssocID="{AD96B59A-93C6-4AE1-977D-C7669A3CCCDE}" presName="spaceRect" presStyleCnt="0"/>
      <dgm:spPr/>
    </dgm:pt>
    <dgm:pt modelId="{BF99AA2A-0CD8-4ACD-9BE9-0FD765C9E12C}" type="pres">
      <dgm:prSet presAssocID="{AD96B59A-93C6-4AE1-977D-C7669A3CCCDE}" presName="parTx" presStyleLbl="revTx" presStyleIdx="0" presStyleCnt="6">
        <dgm:presLayoutVars>
          <dgm:chMax val="0"/>
          <dgm:chPref val="0"/>
        </dgm:presLayoutVars>
      </dgm:prSet>
      <dgm:spPr/>
    </dgm:pt>
    <dgm:pt modelId="{038C176C-6948-4F67-8024-7FC959998F15}" type="pres">
      <dgm:prSet presAssocID="{1F394FB0-BCBA-4D1F-8496-2F523AFCA706}" presName="sibTrans" presStyleCnt="0"/>
      <dgm:spPr/>
    </dgm:pt>
    <dgm:pt modelId="{F09CA39F-09C6-4C82-BCB4-D93644BDB8F4}" type="pres">
      <dgm:prSet presAssocID="{FEDA8C86-2007-4022-A0D9-055EBF9381E7}" presName="compNode" presStyleCnt="0"/>
      <dgm:spPr/>
    </dgm:pt>
    <dgm:pt modelId="{31C8F724-7CED-4E99-A551-72A8C0B3562C}" type="pres">
      <dgm:prSet presAssocID="{FEDA8C86-2007-4022-A0D9-055EBF9381E7}" presName="bgRect" presStyleLbl="bgShp" presStyleIdx="1" presStyleCnt="6"/>
      <dgm:spPr/>
    </dgm:pt>
    <dgm:pt modelId="{BBC7C767-2353-4C2B-A5FD-7DA7A0781ED5}" type="pres">
      <dgm:prSet presAssocID="{FEDA8C86-2007-4022-A0D9-055EBF9381E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C9D55332-45F2-4B71-A94F-971B426BD11A}" type="pres">
      <dgm:prSet presAssocID="{FEDA8C86-2007-4022-A0D9-055EBF9381E7}" presName="spaceRect" presStyleCnt="0"/>
      <dgm:spPr/>
    </dgm:pt>
    <dgm:pt modelId="{6F1895FA-A74F-46DA-AD47-DBAE08052D0D}" type="pres">
      <dgm:prSet presAssocID="{FEDA8C86-2007-4022-A0D9-055EBF9381E7}" presName="parTx" presStyleLbl="revTx" presStyleIdx="1" presStyleCnt="6">
        <dgm:presLayoutVars>
          <dgm:chMax val="0"/>
          <dgm:chPref val="0"/>
        </dgm:presLayoutVars>
      </dgm:prSet>
      <dgm:spPr/>
    </dgm:pt>
    <dgm:pt modelId="{EDFDA9C3-2999-4FB8-BD3B-646AFE8DFBC9}" type="pres">
      <dgm:prSet presAssocID="{C6684A63-C603-4920-87AB-174CB1B797B2}" presName="sibTrans" presStyleCnt="0"/>
      <dgm:spPr/>
    </dgm:pt>
    <dgm:pt modelId="{5843CD08-43AE-4180-9C72-AA15D88883F9}" type="pres">
      <dgm:prSet presAssocID="{4663FB72-E8C8-48CB-8BBB-569C2B41C274}" presName="compNode" presStyleCnt="0"/>
      <dgm:spPr/>
    </dgm:pt>
    <dgm:pt modelId="{596AAC94-84DC-4234-9326-12AA76394C35}" type="pres">
      <dgm:prSet presAssocID="{4663FB72-E8C8-48CB-8BBB-569C2B41C274}" presName="bgRect" presStyleLbl="bgShp" presStyleIdx="2" presStyleCnt="6"/>
      <dgm:spPr/>
    </dgm:pt>
    <dgm:pt modelId="{57B3AA58-90BA-4B8E-8823-48785D9AA17A}" type="pres">
      <dgm:prSet presAssocID="{4663FB72-E8C8-48CB-8BBB-569C2B41C27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216A3C9-D49A-447F-A1CE-3EA8A8820139}" type="pres">
      <dgm:prSet presAssocID="{4663FB72-E8C8-48CB-8BBB-569C2B41C274}" presName="spaceRect" presStyleCnt="0"/>
      <dgm:spPr/>
    </dgm:pt>
    <dgm:pt modelId="{491E3E9A-FAAB-4D30-AAE9-D2D84D0CB5E0}" type="pres">
      <dgm:prSet presAssocID="{4663FB72-E8C8-48CB-8BBB-569C2B41C274}" presName="parTx" presStyleLbl="revTx" presStyleIdx="2" presStyleCnt="6">
        <dgm:presLayoutVars>
          <dgm:chMax val="0"/>
          <dgm:chPref val="0"/>
        </dgm:presLayoutVars>
      </dgm:prSet>
      <dgm:spPr/>
    </dgm:pt>
    <dgm:pt modelId="{E1BCC492-513A-4A97-A476-B8A145FDC792}" type="pres">
      <dgm:prSet presAssocID="{46504EDC-FF26-44A9-9AC7-74EC54BA0DD0}" presName="sibTrans" presStyleCnt="0"/>
      <dgm:spPr/>
    </dgm:pt>
    <dgm:pt modelId="{D50739FC-A476-49B8-8B8B-242F40093EDE}" type="pres">
      <dgm:prSet presAssocID="{7B10D216-AA62-4C0C-96B3-86AD33F90812}" presName="compNode" presStyleCnt="0"/>
      <dgm:spPr/>
    </dgm:pt>
    <dgm:pt modelId="{72BFBF5C-E106-4038-87FD-9281E5D658E8}" type="pres">
      <dgm:prSet presAssocID="{7B10D216-AA62-4C0C-96B3-86AD33F90812}" presName="bgRect" presStyleLbl="bgShp" presStyleIdx="3" presStyleCnt="6"/>
      <dgm:spPr/>
    </dgm:pt>
    <dgm:pt modelId="{DE4BB6DD-589B-43E8-B7C3-7866880172CB}" type="pres">
      <dgm:prSet presAssocID="{7B10D216-AA62-4C0C-96B3-86AD33F9081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rvest Basket"/>
        </a:ext>
      </dgm:extLst>
    </dgm:pt>
    <dgm:pt modelId="{C7D3C314-ACE8-4D41-91F2-0EB866938848}" type="pres">
      <dgm:prSet presAssocID="{7B10D216-AA62-4C0C-96B3-86AD33F90812}" presName="spaceRect" presStyleCnt="0"/>
      <dgm:spPr/>
    </dgm:pt>
    <dgm:pt modelId="{3B2DCE14-7234-4023-A580-FC9CCEEA575C}" type="pres">
      <dgm:prSet presAssocID="{7B10D216-AA62-4C0C-96B3-86AD33F90812}" presName="parTx" presStyleLbl="revTx" presStyleIdx="3" presStyleCnt="6">
        <dgm:presLayoutVars>
          <dgm:chMax val="0"/>
          <dgm:chPref val="0"/>
        </dgm:presLayoutVars>
      </dgm:prSet>
      <dgm:spPr/>
    </dgm:pt>
    <dgm:pt modelId="{84D2C2EE-61EA-454A-9204-E882D6FACA72}" type="pres">
      <dgm:prSet presAssocID="{CE8B4B7D-CC4B-4C80-9FA7-9C14041A58EB}" presName="sibTrans" presStyleCnt="0"/>
      <dgm:spPr/>
    </dgm:pt>
    <dgm:pt modelId="{4F1FFE9A-05C8-4AD5-8D63-49BA2ADF5126}" type="pres">
      <dgm:prSet presAssocID="{81F3BAFB-E892-4086-AB04-760723EFEEC8}" presName="compNode" presStyleCnt="0"/>
      <dgm:spPr/>
    </dgm:pt>
    <dgm:pt modelId="{0B65CF24-0240-4AA8-AC4A-6AD39E6E62D8}" type="pres">
      <dgm:prSet presAssocID="{81F3BAFB-E892-4086-AB04-760723EFEEC8}" presName="bgRect" presStyleLbl="bgShp" presStyleIdx="4" presStyleCnt="6"/>
      <dgm:spPr/>
    </dgm:pt>
    <dgm:pt modelId="{34076477-DB16-43AD-AA2B-F7E101B0F96F}" type="pres">
      <dgm:prSet presAssocID="{81F3BAFB-E892-4086-AB04-760723EFEEC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7FE5B331-CCC1-465F-95F7-9B7DC9E90D26}" type="pres">
      <dgm:prSet presAssocID="{81F3BAFB-E892-4086-AB04-760723EFEEC8}" presName="spaceRect" presStyleCnt="0"/>
      <dgm:spPr/>
    </dgm:pt>
    <dgm:pt modelId="{F2FEC919-C9CC-427E-8DD8-6AE421F40E7A}" type="pres">
      <dgm:prSet presAssocID="{81F3BAFB-E892-4086-AB04-760723EFEEC8}" presName="parTx" presStyleLbl="revTx" presStyleIdx="4" presStyleCnt="6">
        <dgm:presLayoutVars>
          <dgm:chMax val="0"/>
          <dgm:chPref val="0"/>
        </dgm:presLayoutVars>
      </dgm:prSet>
      <dgm:spPr/>
    </dgm:pt>
    <dgm:pt modelId="{69C45F8B-A1D7-4C36-811C-203C2CF98196}" type="pres">
      <dgm:prSet presAssocID="{31B353B9-8EF4-4224-B82F-416A7080D337}" presName="sibTrans" presStyleCnt="0"/>
      <dgm:spPr/>
    </dgm:pt>
    <dgm:pt modelId="{192448B9-6D94-4EA7-A038-E378457E5A00}" type="pres">
      <dgm:prSet presAssocID="{A395E4A3-4809-4186-BE13-A21150482300}" presName="compNode" presStyleCnt="0"/>
      <dgm:spPr/>
    </dgm:pt>
    <dgm:pt modelId="{F28C7ED0-12F7-4BA9-8C24-8AFE254D0EF1}" type="pres">
      <dgm:prSet presAssocID="{A395E4A3-4809-4186-BE13-A21150482300}" presName="bgRect" presStyleLbl="bgShp" presStyleIdx="5" presStyleCnt="6"/>
      <dgm:spPr/>
    </dgm:pt>
    <dgm:pt modelId="{4C294092-0B30-49CD-9442-D626A79A9F49}" type="pres">
      <dgm:prSet presAssocID="{A395E4A3-4809-4186-BE13-A2115048230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8C400872-48AC-4F0E-8912-DBB5124D5221}" type="pres">
      <dgm:prSet presAssocID="{A395E4A3-4809-4186-BE13-A21150482300}" presName="spaceRect" presStyleCnt="0"/>
      <dgm:spPr/>
    </dgm:pt>
    <dgm:pt modelId="{D9D44048-C744-4488-AF1D-1EC5EBC99459}" type="pres">
      <dgm:prSet presAssocID="{A395E4A3-4809-4186-BE13-A21150482300}" presName="parTx" presStyleLbl="revTx" presStyleIdx="5" presStyleCnt="6">
        <dgm:presLayoutVars>
          <dgm:chMax val="0"/>
          <dgm:chPref val="0"/>
        </dgm:presLayoutVars>
      </dgm:prSet>
      <dgm:spPr/>
    </dgm:pt>
  </dgm:ptLst>
  <dgm:cxnLst>
    <dgm:cxn modelId="{C1B15177-AEBB-4A1F-8C74-ADCFA22353E1}" srcId="{240BCC8A-0F8F-4F43-B78C-05BE389FAACA}" destId="{FEDA8C86-2007-4022-A0D9-055EBF9381E7}" srcOrd="1" destOrd="0" parTransId="{90FF4242-9D4E-448A-A1D7-3797E63B2B9C}" sibTransId="{C6684A63-C603-4920-87AB-174CB1B797B2}"/>
    <dgm:cxn modelId="{152A8157-6F93-4895-A92A-FEA57F450D2B}" srcId="{240BCC8A-0F8F-4F43-B78C-05BE389FAACA}" destId="{81F3BAFB-E892-4086-AB04-760723EFEEC8}" srcOrd="4" destOrd="0" parTransId="{084CB7A0-4454-4D4A-A52D-A1CE04C719D0}" sibTransId="{31B353B9-8EF4-4224-B82F-416A7080D337}"/>
    <dgm:cxn modelId="{50BF6958-94DC-422C-A8E1-71758AFECD99}" type="presOf" srcId="{AD96B59A-93C6-4AE1-977D-C7669A3CCCDE}" destId="{BF99AA2A-0CD8-4ACD-9BE9-0FD765C9E12C}" srcOrd="0" destOrd="0" presId="urn:microsoft.com/office/officeart/2018/2/layout/IconVerticalSolidList"/>
    <dgm:cxn modelId="{551EDD90-48B6-4D35-9A55-5A6CCCFE9A6A}" srcId="{240BCC8A-0F8F-4F43-B78C-05BE389FAACA}" destId="{A395E4A3-4809-4186-BE13-A21150482300}" srcOrd="5" destOrd="0" parTransId="{622FB31D-6F80-434A-A799-8C712CD8A09A}" sibTransId="{440C0ED4-8F5B-4A17-AE73-C6B91147B2E6}"/>
    <dgm:cxn modelId="{B670D09A-FE30-4E7B-A995-DF369DAFC00B}" type="presOf" srcId="{240BCC8A-0F8F-4F43-B78C-05BE389FAACA}" destId="{280CE0A6-682F-42BB-913E-C30676E8A640}" srcOrd="0" destOrd="0" presId="urn:microsoft.com/office/officeart/2018/2/layout/IconVerticalSolidList"/>
    <dgm:cxn modelId="{AAA489A5-7C7E-4D5B-8CD7-C1F75061356E}" srcId="{240BCC8A-0F8F-4F43-B78C-05BE389FAACA}" destId="{7B10D216-AA62-4C0C-96B3-86AD33F90812}" srcOrd="3" destOrd="0" parTransId="{37176542-1CEC-426B-9C39-7989C5F0EBE6}" sibTransId="{CE8B4B7D-CC4B-4C80-9FA7-9C14041A58EB}"/>
    <dgm:cxn modelId="{E6F2CBB3-EA25-4F19-9A63-28001C7747F7}" type="presOf" srcId="{4663FB72-E8C8-48CB-8BBB-569C2B41C274}" destId="{491E3E9A-FAAB-4D30-AAE9-D2D84D0CB5E0}" srcOrd="0" destOrd="0" presId="urn:microsoft.com/office/officeart/2018/2/layout/IconVerticalSolidList"/>
    <dgm:cxn modelId="{E79F06B6-D6DA-4D57-9837-0FE979225FA7}" type="presOf" srcId="{7B10D216-AA62-4C0C-96B3-86AD33F90812}" destId="{3B2DCE14-7234-4023-A580-FC9CCEEA575C}" srcOrd="0" destOrd="0" presId="urn:microsoft.com/office/officeart/2018/2/layout/IconVerticalSolidList"/>
    <dgm:cxn modelId="{00192DD4-7CC1-4BC9-9A2C-DF20944316D6}" type="presOf" srcId="{FEDA8C86-2007-4022-A0D9-055EBF9381E7}" destId="{6F1895FA-A74F-46DA-AD47-DBAE08052D0D}" srcOrd="0" destOrd="0" presId="urn:microsoft.com/office/officeart/2018/2/layout/IconVerticalSolidList"/>
    <dgm:cxn modelId="{A76CEAD4-FF55-4F0A-9976-DA03AFBED1A2}" type="presOf" srcId="{A395E4A3-4809-4186-BE13-A21150482300}" destId="{D9D44048-C744-4488-AF1D-1EC5EBC99459}" srcOrd="0" destOrd="0" presId="urn:microsoft.com/office/officeart/2018/2/layout/IconVerticalSolidList"/>
    <dgm:cxn modelId="{2B368ED5-9E23-4FC7-9C4E-1EA2DC127112}" srcId="{240BCC8A-0F8F-4F43-B78C-05BE389FAACA}" destId="{AD96B59A-93C6-4AE1-977D-C7669A3CCCDE}" srcOrd="0" destOrd="0" parTransId="{3C5F4F8F-D46F-4B88-9916-87FD05D4C6E1}" sibTransId="{1F394FB0-BCBA-4D1F-8496-2F523AFCA706}"/>
    <dgm:cxn modelId="{F0A959D9-04A3-4B95-923C-A635FB906635}" type="presOf" srcId="{81F3BAFB-E892-4086-AB04-760723EFEEC8}" destId="{F2FEC919-C9CC-427E-8DD8-6AE421F40E7A}" srcOrd="0" destOrd="0" presId="urn:microsoft.com/office/officeart/2018/2/layout/IconVerticalSolidList"/>
    <dgm:cxn modelId="{D0E0B3E9-F897-4E7C-836E-D25351E27AF2}" srcId="{240BCC8A-0F8F-4F43-B78C-05BE389FAACA}" destId="{4663FB72-E8C8-48CB-8BBB-569C2B41C274}" srcOrd="2" destOrd="0" parTransId="{1AF02D39-6978-49A2-8A60-C1A20B614AF3}" sibTransId="{46504EDC-FF26-44A9-9AC7-74EC54BA0DD0}"/>
    <dgm:cxn modelId="{AAF7EAC6-4E20-4EDC-9BAA-CD2DF663D586}" type="presParOf" srcId="{280CE0A6-682F-42BB-913E-C30676E8A640}" destId="{F16CCEAE-8C9E-45A4-B7F6-F50B699C41EB}" srcOrd="0" destOrd="0" presId="urn:microsoft.com/office/officeart/2018/2/layout/IconVerticalSolidList"/>
    <dgm:cxn modelId="{7132DD6A-72A5-4EAF-A8AF-69679F3BB2CC}" type="presParOf" srcId="{F16CCEAE-8C9E-45A4-B7F6-F50B699C41EB}" destId="{F0A5BDA2-A5DF-4F04-8256-03331C81B39D}" srcOrd="0" destOrd="0" presId="urn:microsoft.com/office/officeart/2018/2/layout/IconVerticalSolidList"/>
    <dgm:cxn modelId="{79D32C18-ADD1-46B2-9903-CCBEF2E5F1F0}" type="presParOf" srcId="{F16CCEAE-8C9E-45A4-B7F6-F50B699C41EB}" destId="{EBA2FAAB-3CE7-4247-BE83-2A9F313558B2}" srcOrd="1" destOrd="0" presId="urn:microsoft.com/office/officeart/2018/2/layout/IconVerticalSolidList"/>
    <dgm:cxn modelId="{A7B05F1F-429D-410E-8965-D9B4414A9595}" type="presParOf" srcId="{F16CCEAE-8C9E-45A4-B7F6-F50B699C41EB}" destId="{FDF65AFA-C5AF-446B-8034-C12B8EF57DC9}" srcOrd="2" destOrd="0" presId="urn:microsoft.com/office/officeart/2018/2/layout/IconVerticalSolidList"/>
    <dgm:cxn modelId="{5C6A014D-B822-450E-898B-0000DD60EA0E}" type="presParOf" srcId="{F16CCEAE-8C9E-45A4-B7F6-F50B699C41EB}" destId="{BF99AA2A-0CD8-4ACD-9BE9-0FD765C9E12C}" srcOrd="3" destOrd="0" presId="urn:microsoft.com/office/officeart/2018/2/layout/IconVerticalSolidList"/>
    <dgm:cxn modelId="{BD31921E-3DF7-4F77-9658-D58CCC8C4B34}" type="presParOf" srcId="{280CE0A6-682F-42BB-913E-C30676E8A640}" destId="{038C176C-6948-4F67-8024-7FC959998F15}" srcOrd="1" destOrd="0" presId="urn:microsoft.com/office/officeart/2018/2/layout/IconVerticalSolidList"/>
    <dgm:cxn modelId="{1EB786BD-6033-45FB-8C55-514EC0EACB93}" type="presParOf" srcId="{280CE0A6-682F-42BB-913E-C30676E8A640}" destId="{F09CA39F-09C6-4C82-BCB4-D93644BDB8F4}" srcOrd="2" destOrd="0" presId="urn:microsoft.com/office/officeart/2018/2/layout/IconVerticalSolidList"/>
    <dgm:cxn modelId="{04635E09-5EA9-4FC3-A80F-7DC0F17B82DC}" type="presParOf" srcId="{F09CA39F-09C6-4C82-BCB4-D93644BDB8F4}" destId="{31C8F724-7CED-4E99-A551-72A8C0B3562C}" srcOrd="0" destOrd="0" presId="urn:microsoft.com/office/officeart/2018/2/layout/IconVerticalSolidList"/>
    <dgm:cxn modelId="{BDD8FE67-05B2-4E59-AF48-8ADECAEC9B1F}" type="presParOf" srcId="{F09CA39F-09C6-4C82-BCB4-D93644BDB8F4}" destId="{BBC7C767-2353-4C2B-A5FD-7DA7A0781ED5}" srcOrd="1" destOrd="0" presId="urn:microsoft.com/office/officeart/2018/2/layout/IconVerticalSolidList"/>
    <dgm:cxn modelId="{48273358-9ECE-442E-8696-4D4FF72C6480}" type="presParOf" srcId="{F09CA39F-09C6-4C82-BCB4-D93644BDB8F4}" destId="{C9D55332-45F2-4B71-A94F-971B426BD11A}" srcOrd="2" destOrd="0" presId="urn:microsoft.com/office/officeart/2018/2/layout/IconVerticalSolidList"/>
    <dgm:cxn modelId="{0AF3CDC7-0064-4358-BDF4-FD091F939594}" type="presParOf" srcId="{F09CA39F-09C6-4C82-BCB4-D93644BDB8F4}" destId="{6F1895FA-A74F-46DA-AD47-DBAE08052D0D}" srcOrd="3" destOrd="0" presId="urn:microsoft.com/office/officeart/2018/2/layout/IconVerticalSolidList"/>
    <dgm:cxn modelId="{AA27156E-073B-476A-8155-B78FB9D5D0D0}" type="presParOf" srcId="{280CE0A6-682F-42BB-913E-C30676E8A640}" destId="{EDFDA9C3-2999-4FB8-BD3B-646AFE8DFBC9}" srcOrd="3" destOrd="0" presId="urn:microsoft.com/office/officeart/2018/2/layout/IconVerticalSolidList"/>
    <dgm:cxn modelId="{B7F1387F-A3FF-4418-938D-9C07D25F48AB}" type="presParOf" srcId="{280CE0A6-682F-42BB-913E-C30676E8A640}" destId="{5843CD08-43AE-4180-9C72-AA15D88883F9}" srcOrd="4" destOrd="0" presId="urn:microsoft.com/office/officeart/2018/2/layout/IconVerticalSolidList"/>
    <dgm:cxn modelId="{2D01CB96-CC29-4438-A70E-80B5CE24080D}" type="presParOf" srcId="{5843CD08-43AE-4180-9C72-AA15D88883F9}" destId="{596AAC94-84DC-4234-9326-12AA76394C35}" srcOrd="0" destOrd="0" presId="urn:microsoft.com/office/officeart/2018/2/layout/IconVerticalSolidList"/>
    <dgm:cxn modelId="{BCC21207-A7DB-4E4B-B13D-813176C7775F}" type="presParOf" srcId="{5843CD08-43AE-4180-9C72-AA15D88883F9}" destId="{57B3AA58-90BA-4B8E-8823-48785D9AA17A}" srcOrd="1" destOrd="0" presId="urn:microsoft.com/office/officeart/2018/2/layout/IconVerticalSolidList"/>
    <dgm:cxn modelId="{CC4EB7BA-6589-43BD-986C-594C5FF00AF2}" type="presParOf" srcId="{5843CD08-43AE-4180-9C72-AA15D88883F9}" destId="{D216A3C9-D49A-447F-A1CE-3EA8A8820139}" srcOrd="2" destOrd="0" presId="urn:microsoft.com/office/officeart/2018/2/layout/IconVerticalSolidList"/>
    <dgm:cxn modelId="{C20907B9-BC26-4959-990C-0749A3AA2801}" type="presParOf" srcId="{5843CD08-43AE-4180-9C72-AA15D88883F9}" destId="{491E3E9A-FAAB-4D30-AAE9-D2D84D0CB5E0}" srcOrd="3" destOrd="0" presId="urn:microsoft.com/office/officeart/2018/2/layout/IconVerticalSolidList"/>
    <dgm:cxn modelId="{9B3D2FE4-2CD8-46F0-9589-6ADAC9E5586F}" type="presParOf" srcId="{280CE0A6-682F-42BB-913E-C30676E8A640}" destId="{E1BCC492-513A-4A97-A476-B8A145FDC792}" srcOrd="5" destOrd="0" presId="urn:microsoft.com/office/officeart/2018/2/layout/IconVerticalSolidList"/>
    <dgm:cxn modelId="{3EE91649-80E0-4880-A1FD-4162A1CAB482}" type="presParOf" srcId="{280CE0A6-682F-42BB-913E-C30676E8A640}" destId="{D50739FC-A476-49B8-8B8B-242F40093EDE}" srcOrd="6" destOrd="0" presId="urn:microsoft.com/office/officeart/2018/2/layout/IconVerticalSolidList"/>
    <dgm:cxn modelId="{B644CF1C-87D2-4829-9BDA-634EE3BD23BB}" type="presParOf" srcId="{D50739FC-A476-49B8-8B8B-242F40093EDE}" destId="{72BFBF5C-E106-4038-87FD-9281E5D658E8}" srcOrd="0" destOrd="0" presId="urn:microsoft.com/office/officeart/2018/2/layout/IconVerticalSolidList"/>
    <dgm:cxn modelId="{27B61154-807C-4B8C-9902-8B7E4F0D745E}" type="presParOf" srcId="{D50739FC-A476-49B8-8B8B-242F40093EDE}" destId="{DE4BB6DD-589B-43E8-B7C3-7866880172CB}" srcOrd="1" destOrd="0" presId="urn:microsoft.com/office/officeart/2018/2/layout/IconVerticalSolidList"/>
    <dgm:cxn modelId="{4FE89D2D-E00F-423F-9C17-B25585CBD1E8}" type="presParOf" srcId="{D50739FC-A476-49B8-8B8B-242F40093EDE}" destId="{C7D3C314-ACE8-4D41-91F2-0EB866938848}" srcOrd="2" destOrd="0" presId="urn:microsoft.com/office/officeart/2018/2/layout/IconVerticalSolidList"/>
    <dgm:cxn modelId="{B0A52D07-D9F8-4BF8-B2C3-93A3EB6B4F7A}" type="presParOf" srcId="{D50739FC-A476-49B8-8B8B-242F40093EDE}" destId="{3B2DCE14-7234-4023-A580-FC9CCEEA575C}" srcOrd="3" destOrd="0" presId="urn:microsoft.com/office/officeart/2018/2/layout/IconVerticalSolidList"/>
    <dgm:cxn modelId="{2B74AB68-4EB1-494F-A83C-0A4853F6E812}" type="presParOf" srcId="{280CE0A6-682F-42BB-913E-C30676E8A640}" destId="{84D2C2EE-61EA-454A-9204-E882D6FACA72}" srcOrd="7" destOrd="0" presId="urn:microsoft.com/office/officeart/2018/2/layout/IconVerticalSolidList"/>
    <dgm:cxn modelId="{F71B1667-109A-4C37-9831-41BA965EC01C}" type="presParOf" srcId="{280CE0A6-682F-42BB-913E-C30676E8A640}" destId="{4F1FFE9A-05C8-4AD5-8D63-49BA2ADF5126}" srcOrd="8" destOrd="0" presId="urn:microsoft.com/office/officeart/2018/2/layout/IconVerticalSolidList"/>
    <dgm:cxn modelId="{BD2EA391-878E-43EB-882A-23C56FB80D48}" type="presParOf" srcId="{4F1FFE9A-05C8-4AD5-8D63-49BA2ADF5126}" destId="{0B65CF24-0240-4AA8-AC4A-6AD39E6E62D8}" srcOrd="0" destOrd="0" presId="urn:microsoft.com/office/officeart/2018/2/layout/IconVerticalSolidList"/>
    <dgm:cxn modelId="{C8D32249-0AD3-4ECE-B2C6-4E4C06C2EF4D}" type="presParOf" srcId="{4F1FFE9A-05C8-4AD5-8D63-49BA2ADF5126}" destId="{34076477-DB16-43AD-AA2B-F7E101B0F96F}" srcOrd="1" destOrd="0" presId="urn:microsoft.com/office/officeart/2018/2/layout/IconVerticalSolidList"/>
    <dgm:cxn modelId="{0633168E-23BC-459C-9B91-E26567AC6E48}" type="presParOf" srcId="{4F1FFE9A-05C8-4AD5-8D63-49BA2ADF5126}" destId="{7FE5B331-CCC1-465F-95F7-9B7DC9E90D26}" srcOrd="2" destOrd="0" presId="urn:microsoft.com/office/officeart/2018/2/layout/IconVerticalSolidList"/>
    <dgm:cxn modelId="{97E89F27-982D-4FB8-BAFF-E1E249882B22}" type="presParOf" srcId="{4F1FFE9A-05C8-4AD5-8D63-49BA2ADF5126}" destId="{F2FEC919-C9CC-427E-8DD8-6AE421F40E7A}" srcOrd="3" destOrd="0" presId="urn:microsoft.com/office/officeart/2018/2/layout/IconVerticalSolidList"/>
    <dgm:cxn modelId="{A469B2DE-8F52-48C2-8F87-B9838768A6D1}" type="presParOf" srcId="{280CE0A6-682F-42BB-913E-C30676E8A640}" destId="{69C45F8B-A1D7-4C36-811C-203C2CF98196}" srcOrd="9" destOrd="0" presId="urn:microsoft.com/office/officeart/2018/2/layout/IconVerticalSolidList"/>
    <dgm:cxn modelId="{1696090C-74B3-49D8-9408-94A045E220E8}" type="presParOf" srcId="{280CE0A6-682F-42BB-913E-C30676E8A640}" destId="{192448B9-6D94-4EA7-A038-E378457E5A00}" srcOrd="10" destOrd="0" presId="urn:microsoft.com/office/officeart/2018/2/layout/IconVerticalSolidList"/>
    <dgm:cxn modelId="{2A7A775D-8C4C-44D5-9227-02CD7162025E}" type="presParOf" srcId="{192448B9-6D94-4EA7-A038-E378457E5A00}" destId="{F28C7ED0-12F7-4BA9-8C24-8AFE254D0EF1}" srcOrd="0" destOrd="0" presId="urn:microsoft.com/office/officeart/2018/2/layout/IconVerticalSolidList"/>
    <dgm:cxn modelId="{819D5EEB-41C0-49B6-B860-A77C087D4F44}" type="presParOf" srcId="{192448B9-6D94-4EA7-A038-E378457E5A00}" destId="{4C294092-0B30-49CD-9442-D626A79A9F49}" srcOrd="1" destOrd="0" presId="urn:microsoft.com/office/officeart/2018/2/layout/IconVerticalSolidList"/>
    <dgm:cxn modelId="{98E35796-10D4-4733-83EC-F50D35799AC1}" type="presParOf" srcId="{192448B9-6D94-4EA7-A038-E378457E5A00}" destId="{8C400872-48AC-4F0E-8912-DBB5124D5221}" srcOrd="2" destOrd="0" presId="urn:microsoft.com/office/officeart/2018/2/layout/IconVerticalSolidList"/>
    <dgm:cxn modelId="{DCD0B4A4-723E-4F1E-B9BD-42110AB29D4F}" type="presParOf" srcId="{192448B9-6D94-4EA7-A038-E378457E5A00}" destId="{D9D44048-C744-4488-AF1D-1EC5EBC994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F78A0-6211-4D9D-9BBB-C48F83381D20}">
      <dsp:nvSpPr>
        <dsp:cNvPr id="0" name=""/>
        <dsp:cNvSpPr/>
      </dsp:nvSpPr>
      <dsp:spPr>
        <a:xfrm>
          <a:off x="0" y="1757"/>
          <a:ext cx="10515600" cy="8909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461A1-B3F6-4A60-8E91-1F11CDD35DE2}">
      <dsp:nvSpPr>
        <dsp:cNvPr id="0" name=""/>
        <dsp:cNvSpPr/>
      </dsp:nvSpPr>
      <dsp:spPr>
        <a:xfrm>
          <a:off x="269507" y="202217"/>
          <a:ext cx="490013" cy="490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54CB0-BF48-467B-8B48-71A1CC793A8E}">
      <dsp:nvSpPr>
        <dsp:cNvPr id="0" name=""/>
        <dsp:cNvSpPr/>
      </dsp:nvSpPr>
      <dsp:spPr>
        <a:xfrm>
          <a:off x="1029028" y="1757"/>
          <a:ext cx="9486571" cy="890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90" tIns="94290" rIns="94290" bIns="94290" numCol="1" spcCol="1270" anchor="ctr" anchorCtr="0">
          <a:noAutofit/>
        </a:bodyPr>
        <a:lstStyle/>
        <a:p>
          <a:pPr marL="0" lvl="0" indent="0" algn="l" defTabSz="977900">
            <a:lnSpc>
              <a:spcPct val="90000"/>
            </a:lnSpc>
            <a:spcBef>
              <a:spcPct val="0"/>
            </a:spcBef>
            <a:spcAft>
              <a:spcPct val="35000"/>
            </a:spcAft>
            <a:buNone/>
          </a:pPr>
          <a:r>
            <a:rPr lang="en-GB" sz="2200" kern="1200"/>
            <a:t>The natural world rich in resources</a:t>
          </a:r>
          <a:endParaRPr lang="en-US" sz="2200" kern="1200"/>
        </a:p>
      </dsp:txBody>
      <dsp:txXfrm>
        <a:off x="1029028" y="1757"/>
        <a:ext cx="9486571" cy="890933"/>
      </dsp:txXfrm>
    </dsp:sp>
    <dsp:sp modelId="{CF2250FC-592E-4E80-B092-FFA73E9C9F65}">
      <dsp:nvSpPr>
        <dsp:cNvPr id="0" name=""/>
        <dsp:cNvSpPr/>
      </dsp:nvSpPr>
      <dsp:spPr>
        <a:xfrm>
          <a:off x="0" y="1115424"/>
          <a:ext cx="10515600" cy="8909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53FEAE-1AFC-4525-B400-35EA56E8D3AF}">
      <dsp:nvSpPr>
        <dsp:cNvPr id="0" name=""/>
        <dsp:cNvSpPr/>
      </dsp:nvSpPr>
      <dsp:spPr>
        <a:xfrm>
          <a:off x="269507" y="1315884"/>
          <a:ext cx="490013" cy="490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2F48A-2168-4BC6-B10D-CDDC29E64C3B}">
      <dsp:nvSpPr>
        <dsp:cNvPr id="0" name=""/>
        <dsp:cNvSpPr/>
      </dsp:nvSpPr>
      <dsp:spPr>
        <a:xfrm>
          <a:off x="1029028" y="1115424"/>
          <a:ext cx="9486571" cy="890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90" tIns="94290" rIns="94290" bIns="94290" numCol="1" spcCol="1270" anchor="ctr" anchorCtr="0">
          <a:noAutofit/>
        </a:bodyPr>
        <a:lstStyle/>
        <a:p>
          <a:pPr marL="0" lvl="0" indent="0" algn="l" defTabSz="977900">
            <a:lnSpc>
              <a:spcPct val="90000"/>
            </a:lnSpc>
            <a:spcBef>
              <a:spcPct val="0"/>
            </a:spcBef>
            <a:spcAft>
              <a:spcPct val="35000"/>
            </a:spcAft>
            <a:buNone/>
          </a:pPr>
          <a:r>
            <a:rPr lang="en-GB" sz="2200" kern="1200"/>
            <a:t>Damage by human activity clear</a:t>
          </a:r>
          <a:endParaRPr lang="en-US" sz="2200" kern="1200"/>
        </a:p>
      </dsp:txBody>
      <dsp:txXfrm>
        <a:off x="1029028" y="1115424"/>
        <a:ext cx="9486571" cy="890933"/>
      </dsp:txXfrm>
    </dsp:sp>
    <dsp:sp modelId="{6C2EE015-66AB-4466-819B-AD12625B9293}">
      <dsp:nvSpPr>
        <dsp:cNvPr id="0" name=""/>
        <dsp:cNvSpPr/>
      </dsp:nvSpPr>
      <dsp:spPr>
        <a:xfrm>
          <a:off x="0" y="2229091"/>
          <a:ext cx="10515600" cy="8909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CE97E-ABF7-4B2A-B052-FAE0C629739D}">
      <dsp:nvSpPr>
        <dsp:cNvPr id="0" name=""/>
        <dsp:cNvSpPr/>
      </dsp:nvSpPr>
      <dsp:spPr>
        <a:xfrm>
          <a:off x="269507" y="2429551"/>
          <a:ext cx="490013" cy="490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4AF76-BDD2-4B88-86DD-3E55EA375474}">
      <dsp:nvSpPr>
        <dsp:cNvPr id="0" name=""/>
        <dsp:cNvSpPr/>
      </dsp:nvSpPr>
      <dsp:spPr>
        <a:xfrm>
          <a:off x="1029028" y="2229091"/>
          <a:ext cx="9486571" cy="890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90" tIns="94290" rIns="94290" bIns="94290" numCol="1" spcCol="1270" anchor="ctr" anchorCtr="0">
          <a:noAutofit/>
        </a:bodyPr>
        <a:lstStyle/>
        <a:p>
          <a:pPr marL="0" lvl="0" indent="0" algn="l" defTabSz="977900">
            <a:lnSpc>
              <a:spcPct val="90000"/>
            </a:lnSpc>
            <a:spcBef>
              <a:spcPct val="0"/>
            </a:spcBef>
            <a:spcAft>
              <a:spcPct val="35000"/>
            </a:spcAft>
            <a:buNone/>
          </a:pPr>
          <a:r>
            <a:rPr lang="en-GB" sz="2200" kern="1200"/>
            <a:t>Impacting upon society</a:t>
          </a:r>
          <a:endParaRPr lang="en-US" sz="2200" kern="1200"/>
        </a:p>
      </dsp:txBody>
      <dsp:txXfrm>
        <a:off x="1029028" y="2229091"/>
        <a:ext cx="9486571" cy="890933"/>
      </dsp:txXfrm>
    </dsp:sp>
    <dsp:sp modelId="{C8A364A1-6B0B-412B-A09C-C99837407CA4}">
      <dsp:nvSpPr>
        <dsp:cNvPr id="0" name=""/>
        <dsp:cNvSpPr/>
      </dsp:nvSpPr>
      <dsp:spPr>
        <a:xfrm>
          <a:off x="0" y="3342758"/>
          <a:ext cx="10515600" cy="8909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E7AEE-4D11-41E8-85E3-E59F38A42875}">
      <dsp:nvSpPr>
        <dsp:cNvPr id="0" name=""/>
        <dsp:cNvSpPr/>
      </dsp:nvSpPr>
      <dsp:spPr>
        <a:xfrm>
          <a:off x="269507" y="3543218"/>
          <a:ext cx="490013" cy="490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8E6377-D9D6-4D6F-9934-C6CE8027D672}">
      <dsp:nvSpPr>
        <dsp:cNvPr id="0" name=""/>
        <dsp:cNvSpPr/>
      </dsp:nvSpPr>
      <dsp:spPr>
        <a:xfrm>
          <a:off x="1029028" y="3342758"/>
          <a:ext cx="9486571" cy="890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290" tIns="94290" rIns="94290" bIns="94290" numCol="1" spcCol="1270" anchor="ctr" anchorCtr="0">
          <a:noAutofit/>
        </a:bodyPr>
        <a:lstStyle/>
        <a:p>
          <a:pPr marL="0" lvl="0" indent="0" algn="l" defTabSz="977900">
            <a:lnSpc>
              <a:spcPct val="90000"/>
            </a:lnSpc>
            <a:spcBef>
              <a:spcPct val="0"/>
            </a:spcBef>
            <a:spcAft>
              <a:spcPct val="35000"/>
            </a:spcAft>
            <a:buNone/>
          </a:pPr>
          <a:r>
            <a:rPr lang="en-GB" sz="2200" kern="1200"/>
            <a:t>The role of businesses attracting attention</a:t>
          </a:r>
          <a:endParaRPr lang="en-US" sz="2200" kern="1200"/>
        </a:p>
      </dsp:txBody>
      <dsp:txXfrm>
        <a:off x="1029028" y="3342758"/>
        <a:ext cx="9486571" cy="8909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D7A1C-9AA2-47EC-A370-927389F3389B}">
      <dsp:nvSpPr>
        <dsp:cNvPr id="0" name=""/>
        <dsp:cNvSpPr/>
      </dsp:nvSpPr>
      <dsp:spPr>
        <a:xfrm>
          <a:off x="0" y="517"/>
          <a:ext cx="10515600" cy="12098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23CF72-B602-457F-9BCE-467096C17255}">
      <dsp:nvSpPr>
        <dsp:cNvPr id="0" name=""/>
        <dsp:cNvSpPr/>
      </dsp:nvSpPr>
      <dsp:spPr>
        <a:xfrm>
          <a:off x="365974" y="272729"/>
          <a:ext cx="665408" cy="665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BF1059-C121-4B58-A459-545FD39AB612}">
      <dsp:nvSpPr>
        <dsp:cNvPr id="0" name=""/>
        <dsp:cNvSpPr/>
      </dsp:nvSpPr>
      <dsp:spPr>
        <a:xfrm>
          <a:off x="1397357" y="517"/>
          <a:ext cx="9118242" cy="1209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1" tIns="128041" rIns="128041" bIns="128041" numCol="1" spcCol="1270" anchor="ctr" anchorCtr="0">
          <a:noAutofit/>
        </a:bodyPr>
        <a:lstStyle/>
        <a:p>
          <a:pPr marL="0" lvl="0" indent="0" algn="l" defTabSz="1111250">
            <a:lnSpc>
              <a:spcPct val="90000"/>
            </a:lnSpc>
            <a:spcBef>
              <a:spcPct val="0"/>
            </a:spcBef>
            <a:spcAft>
              <a:spcPct val="35000"/>
            </a:spcAft>
            <a:buNone/>
          </a:pPr>
          <a:r>
            <a:rPr lang="en-GB" sz="2500" b="1" kern="1200"/>
            <a:t>Ecology </a:t>
          </a:r>
          <a:r>
            <a:rPr lang="en-GB" sz="2500" kern="1200"/>
            <a:t>interaction between living organisms and their habitat</a:t>
          </a:r>
          <a:endParaRPr lang="en-US" sz="2500" kern="1200"/>
        </a:p>
      </dsp:txBody>
      <dsp:txXfrm>
        <a:off x="1397357" y="517"/>
        <a:ext cx="9118242" cy="1209833"/>
      </dsp:txXfrm>
    </dsp:sp>
    <dsp:sp modelId="{7F8C3343-D98D-4F94-A068-AA931EF76FE1}">
      <dsp:nvSpPr>
        <dsp:cNvPr id="0" name=""/>
        <dsp:cNvSpPr/>
      </dsp:nvSpPr>
      <dsp:spPr>
        <a:xfrm>
          <a:off x="0" y="1512808"/>
          <a:ext cx="10515600" cy="12098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7081E-1154-4F3A-B248-3F1F92DDFF8F}">
      <dsp:nvSpPr>
        <dsp:cNvPr id="0" name=""/>
        <dsp:cNvSpPr/>
      </dsp:nvSpPr>
      <dsp:spPr>
        <a:xfrm>
          <a:off x="365974" y="1785020"/>
          <a:ext cx="665408" cy="665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5865EF-03A3-4F44-826B-BF1B463BBA1A}">
      <dsp:nvSpPr>
        <dsp:cNvPr id="0" name=""/>
        <dsp:cNvSpPr/>
      </dsp:nvSpPr>
      <dsp:spPr>
        <a:xfrm>
          <a:off x="1397357" y="1512808"/>
          <a:ext cx="9118242" cy="1209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1" tIns="128041" rIns="128041" bIns="128041" numCol="1" spcCol="1270" anchor="ctr" anchorCtr="0">
          <a:noAutofit/>
        </a:bodyPr>
        <a:lstStyle/>
        <a:p>
          <a:pPr marL="0" lvl="0" indent="0" algn="l" defTabSz="1111250">
            <a:lnSpc>
              <a:spcPct val="90000"/>
            </a:lnSpc>
            <a:spcBef>
              <a:spcPct val="0"/>
            </a:spcBef>
            <a:spcAft>
              <a:spcPct val="35000"/>
            </a:spcAft>
            <a:buNone/>
          </a:pPr>
          <a:r>
            <a:rPr lang="en-GB" sz="2500" b="1" kern="1200"/>
            <a:t>Environmental degradation</a:t>
          </a:r>
          <a:r>
            <a:rPr lang="en-GB" sz="2500" kern="1200"/>
            <a:t> (ED) describes change due to human activity </a:t>
          </a:r>
          <a:endParaRPr lang="en-US" sz="2500" kern="1200"/>
        </a:p>
      </dsp:txBody>
      <dsp:txXfrm>
        <a:off x="1397357" y="1512808"/>
        <a:ext cx="9118242" cy="1209833"/>
      </dsp:txXfrm>
    </dsp:sp>
    <dsp:sp modelId="{43758CC3-8A8A-4F0F-A282-A5E4A5250304}">
      <dsp:nvSpPr>
        <dsp:cNvPr id="0" name=""/>
        <dsp:cNvSpPr/>
      </dsp:nvSpPr>
      <dsp:spPr>
        <a:xfrm>
          <a:off x="0" y="3025099"/>
          <a:ext cx="10515600" cy="12098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8C4BF-B810-4194-A771-EACA3E480E56}">
      <dsp:nvSpPr>
        <dsp:cNvPr id="0" name=""/>
        <dsp:cNvSpPr/>
      </dsp:nvSpPr>
      <dsp:spPr>
        <a:xfrm>
          <a:off x="365974" y="3297312"/>
          <a:ext cx="665408" cy="6654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3648CF-AC40-42F7-A3D6-42A96BA7F21F}">
      <dsp:nvSpPr>
        <dsp:cNvPr id="0" name=""/>
        <dsp:cNvSpPr/>
      </dsp:nvSpPr>
      <dsp:spPr>
        <a:xfrm>
          <a:off x="1397357" y="3025099"/>
          <a:ext cx="9118242" cy="1209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41" tIns="128041" rIns="128041" bIns="128041" numCol="1" spcCol="1270" anchor="ctr" anchorCtr="0">
          <a:noAutofit/>
        </a:bodyPr>
        <a:lstStyle/>
        <a:p>
          <a:pPr marL="0" lvl="0" indent="0" algn="l" defTabSz="1111250">
            <a:lnSpc>
              <a:spcPct val="90000"/>
            </a:lnSpc>
            <a:spcBef>
              <a:spcPct val="0"/>
            </a:spcBef>
            <a:spcAft>
              <a:spcPct val="35000"/>
            </a:spcAft>
            <a:buNone/>
          </a:pPr>
          <a:r>
            <a:rPr lang="en-GB" sz="2500" b="1" kern="1200"/>
            <a:t>Industrial Revolution </a:t>
          </a:r>
          <a:r>
            <a:rPr lang="en-GB" sz="2500" kern="1200"/>
            <a:t>ED grew dramatically</a:t>
          </a:r>
          <a:endParaRPr lang="en-US" sz="2500" kern="1200"/>
        </a:p>
      </dsp:txBody>
      <dsp:txXfrm>
        <a:off x="1397357" y="3025099"/>
        <a:ext cx="9118242" cy="12098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5BDA2-A5DF-4F04-8256-03331C81B39D}">
      <dsp:nvSpPr>
        <dsp:cNvPr id="0" name=""/>
        <dsp:cNvSpPr/>
      </dsp:nvSpPr>
      <dsp:spPr>
        <a:xfrm>
          <a:off x="0" y="1370"/>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2FAAB-3CE7-4247-BE83-2A9F313558B2}">
      <dsp:nvSpPr>
        <dsp:cNvPr id="0" name=""/>
        <dsp:cNvSpPr/>
      </dsp:nvSpPr>
      <dsp:spPr>
        <a:xfrm>
          <a:off x="176606" y="132730"/>
          <a:ext cx="321102" cy="3211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99AA2A-0CD8-4ACD-9BE9-0FD765C9E12C}">
      <dsp:nvSpPr>
        <dsp:cNvPr id="0" name=""/>
        <dsp:cNvSpPr/>
      </dsp:nvSpPr>
      <dsp:spPr>
        <a:xfrm>
          <a:off x="674314" y="1370"/>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"Polluter pays" (principle 16)</a:t>
          </a:r>
          <a:endParaRPr lang="en-US" sz="1600" kern="1200"/>
        </a:p>
      </dsp:txBody>
      <dsp:txXfrm>
        <a:off x="674314" y="1370"/>
        <a:ext cx="9841285" cy="583822"/>
      </dsp:txXfrm>
    </dsp:sp>
    <dsp:sp modelId="{31C8F724-7CED-4E99-A551-72A8C0B3562C}">
      <dsp:nvSpPr>
        <dsp:cNvPr id="0" name=""/>
        <dsp:cNvSpPr/>
      </dsp:nvSpPr>
      <dsp:spPr>
        <a:xfrm>
          <a:off x="0" y="731147"/>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7C767-2353-4C2B-A5FD-7DA7A0781ED5}">
      <dsp:nvSpPr>
        <dsp:cNvPr id="0" name=""/>
        <dsp:cNvSpPr/>
      </dsp:nvSpPr>
      <dsp:spPr>
        <a:xfrm>
          <a:off x="176606" y="862507"/>
          <a:ext cx="321102" cy="3211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895FA-A74F-46DA-AD47-DBAE08052D0D}">
      <dsp:nvSpPr>
        <dsp:cNvPr id="0" name=""/>
        <dsp:cNvSpPr/>
      </dsp:nvSpPr>
      <dsp:spPr>
        <a:xfrm>
          <a:off x="674314" y="731147"/>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Development that meets the needs of present and future generations (principle 3)</a:t>
          </a:r>
          <a:endParaRPr lang="en-US" sz="1600" kern="1200"/>
        </a:p>
      </dsp:txBody>
      <dsp:txXfrm>
        <a:off x="674314" y="731147"/>
        <a:ext cx="9841285" cy="583822"/>
      </dsp:txXfrm>
    </dsp:sp>
    <dsp:sp modelId="{596AAC94-84DC-4234-9326-12AA76394C35}">
      <dsp:nvSpPr>
        <dsp:cNvPr id="0" name=""/>
        <dsp:cNvSpPr/>
      </dsp:nvSpPr>
      <dsp:spPr>
        <a:xfrm>
          <a:off x="0" y="1460925"/>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3AA58-90BA-4B8E-8823-48785D9AA17A}">
      <dsp:nvSpPr>
        <dsp:cNvPr id="0" name=""/>
        <dsp:cNvSpPr/>
      </dsp:nvSpPr>
      <dsp:spPr>
        <a:xfrm>
          <a:off x="176606" y="1592285"/>
          <a:ext cx="321102" cy="3211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1E3E9A-FAAB-4D30-AAE9-D2D84D0CB5E0}">
      <dsp:nvSpPr>
        <dsp:cNvPr id="0" name=""/>
        <dsp:cNvSpPr/>
      </dsp:nvSpPr>
      <dsp:spPr>
        <a:xfrm>
          <a:off x="674314" y="1460925"/>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All states and all people shall cooperate to eradicate poverty (principle 5)</a:t>
          </a:r>
          <a:endParaRPr lang="en-US" sz="1600" kern="1200"/>
        </a:p>
      </dsp:txBody>
      <dsp:txXfrm>
        <a:off x="674314" y="1460925"/>
        <a:ext cx="9841285" cy="583822"/>
      </dsp:txXfrm>
    </dsp:sp>
    <dsp:sp modelId="{72BFBF5C-E106-4038-87FD-9281E5D658E8}">
      <dsp:nvSpPr>
        <dsp:cNvPr id="0" name=""/>
        <dsp:cNvSpPr/>
      </dsp:nvSpPr>
      <dsp:spPr>
        <a:xfrm>
          <a:off x="0" y="2190702"/>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BB6DD-589B-43E8-B7C3-7866880172CB}">
      <dsp:nvSpPr>
        <dsp:cNvPr id="0" name=""/>
        <dsp:cNvSpPr/>
      </dsp:nvSpPr>
      <dsp:spPr>
        <a:xfrm>
          <a:off x="176606" y="2322062"/>
          <a:ext cx="321102" cy="3211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DCE14-7234-4023-A580-FC9CCEEA575C}">
      <dsp:nvSpPr>
        <dsp:cNvPr id="0" name=""/>
        <dsp:cNvSpPr/>
      </dsp:nvSpPr>
      <dsp:spPr>
        <a:xfrm>
          <a:off x="674314" y="2190702"/>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States should eliminate unsustainable patterns of production (principle 8)</a:t>
          </a:r>
          <a:endParaRPr lang="en-US" sz="1600" kern="1200"/>
        </a:p>
      </dsp:txBody>
      <dsp:txXfrm>
        <a:off x="674314" y="2190702"/>
        <a:ext cx="9841285" cy="583822"/>
      </dsp:txXfrm>
    </dsp:sp>
    <dsp:sp modelId="{0B65CF24-0240-4AA8-AC4A-6AD39E6E62D8}">
      <dsp:nvSpPr>
        <dsp:cNvPr id="0" name=""/>
        <dsp:cNvSpPr/>
      </dsp:nvSpPr>
      <dsp:spPr>
        <a:xfrm>
          <a:off x="0" y="2920480"/>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76477-DB16-43AD-AA2B-F7E101B0F96F}">
      <dsp:nvSpPr>
        <dsp:cNvPr id="0" name=""/>
        <dsp:cNvSpPr/>
      </dsp:nvSpPr>
      <dsp:spPr>
        <a:xfrm>
          <a:off x="176606" y="3051840"/>
          <a:ext cx="321102" cy="3211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FEC919-C9CC-427E-8DD8-6AE421F40E7A}">
      <dsp:nvSpPr>
        <dsp:cNvPr id="0" name=""/>
        <dsp:cNvSpPr/>
      </dsp:nvSpPr>
      <dsp:spPr>
        <a:xfrm>
          <a:off x="674314" y="2920480"/>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States should develop national law regarding liability and compensation for victims of pollution (principle 13)</a:t>
          </a:r>
          <a:endParaRPr lang="en-US" sz="1600" kern="1200"/>
        </a:p>
      </dsp:txBody>
      <dsp:txXfrm>
        <a:off x="674314" y="2920480"/>
        <a:ext cx="9841285" cy="583822"/>
      </dsp:txXfrm>
    </dsp:sp>
    <dsp:sp modelId="{F28C7ED0-12F7-4BA9-8C24-8AFE254D0EF1}">
      <dsp:nvSpPr>
        <dsp:cNvPr id="0" name=""/>
        <dsp:cNvSpPr/>
      </dsp:nvSpPr>
      <dsp:spPr>
        <a:xfrm>
          <a:off x="0" y="3650257"/>
          <a:ext cx="10515600" cy="5838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94092-0B30-49CD-9442-D626A79A9F49}">
      <dsp:nvSpPr>
        <dsp:cNvPr id="0" name=""/>
        <dsp:cNvSpPr/>
      </dsp:nvSpPr>
      <dsp:spPr>
        <a:xfrm>
          <a:off x="176606" y="3781617"/>
          <a:ext cx="321102" cy="3211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44048-C744-4488-AF1D-1EC5EBC99459}">
      <dsp:nvSpPr>
        <dsp:cNvPr id="0" name=""/>
        <dsp:cNvSpPr/>
      </dsp:nvSpPr>
      <dsp:spPr>
        <a:xfrm>
          <a:off x="674314" y="3650257"/>
          <a:ext cx="9841285" cy="583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88" tIns="61788" rIns="61788" bIns="61788" numCol="1" spcCol="1270" anchor="ctr" anchorCtr="0">
          <a:noAutofit/>
        </a:bodyPr>
        <a:lstStyle/>
        <a:p>
          <a:pPr marL="0" lvl="0" indent="0" algn="l" defTabSz="711200">
            <a:lnSpc>
              <a:spcPct val="90000"/>
            </a:lnSpc>
            <a:spcBef>
              <a:spcPct val="0"/>
            </a:spcBef>
            <a:spcAft>
              <a:spcPct val="35000"/>
            </a:spcAft>
            <a:buNone/>
          </a:pPr>
          <a:r>
            <a:rPr lang="en-GB" sz="1600" kern="1200"/>
            <a:t>Peace, development and environmental protection are interdependent and indivisible (principle 25)</a:t>
          </a:r>
          <a:endParaRPr lang="en-US" sz="1600" kern="1200"/>
        </a:p>
      </dsp:txBody>
      <dsp:txXfrm>
        <a:off x="674314" y="3650257"/>
        <a:ext cx="9841285" cy="58382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09/06/2023</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09/06/2023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E8A1-6DA8-4496-BCE8-03ED561CC4E5}"/>
              </a:ext>
            </a:extLst>
          </p:cNvPr>
          <p:cNvSpPr>
            <a:spLocks noGrp="1"/>
          </p:cNvSpPr>
          <p:nvPr>
            <p:ph type="ctrTitle"/>
          </p:nvPr>
        </p:nvSpPr>
        <p:spPr>
          <a:xfrm>
            <a:off x="838200" y="365760"/>
            <a:ext cx="10515600" cy="2890202"/>
          </a:xfrm>
        </p:spPr>
        <p:txBody>
          <a:bodyPr anchor="b">
            <a:normAutofit/>
          </a:bodyPr>
          <a:lstStyle>
            <a:lvl1pPr algn="l">
              <a:defRPr sz="6600"/>
            </a:lvl1pPr>
          </a:lstStyle>
          <a:p>
            <a:r>
              <a:rPr lang="en-US" dirty="0"/>
              <a:t>Click to edit Master title style</a:t>
            </a:r>
          </a:p>
        </p:txBody>
      </p:sp>
      <p:sp>
        <p:nvSpPr>
          <p:cNvPr id="3" name="Subtitle 2">
            <a:extLst>
              <a:ext uri="{FF2B5EF4-FFF2-40B4-BE49-F238E27FC236}">
                <a16:creationId xmlns:a16="http://schemas.microsoft.com/office/drawing/2014/main" id="{3EB24CCC-3D44-4BB5-AA35-A21607EF69A4}"/>
              </a:ext>
            </a:extLst>
          </p:cNvPr>
          <p:cNvSpPr>
            <a:spLocks noGrp="1"/>
          </p:cNvSpPr>
          <p:nvPr>
            <p:ph type="subTitle" idx="1"/>
          </p:nvPr>
        </p:nvSpPr>
        <p:spPr>
          <a:xfrm>
            <a:off x="838200" y="3506150"/>
            <a:ext cx="10515600" cy="248348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01F80F6-1855-44E9-BA95-5E00A06E786D}"/>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5" name="Footer Placeholder 4">
            <a:extLst>
              <a:ext uri="{FF2B5EF4-FFF2-40B4-BE49-F238E27FC236}">
                <a16:creationId xmlns:a16="http://schemas.microsoft.com/office/drawing/2014/main" id="{873D7FFD-570A-4968-B943-AF87BB679D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E6A8-0665-4714-B241-6AFBA8C6F8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9828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A8A8-ECDA-4018-ABB4-CC22892BE8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90AE7C-51AF-4F0E-B5A3-8C7E1026C274}"/>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5F28C09-A717-49AB-B60E-433BC469258F}"/>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5" name="Footer Placeholder 4">
            <a:extLst>
              <a:ext uri="{FF2B5EF4-FFF2-40B4-BE49-F238E27FC236}">
                <a16:creationId xmlns:a16="http://schemas.microsoft.com/office/drawing/2014/main" id="{1D11A47A-6E5A-4754-8B43-9CE556160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A1EB-7AC7-4F86-90C0-AA980D88722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347226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5957-C46F-4F17-BC8C-6507E676E916}"/>
              </a:ext>
            </a:extLst>
          </p:cNvPr>
          <p:cNvSpPr>
            <a:spLocks noGrp="1"/>
          </p:cNvSpPr>
          <p:nvPr>
            <p:ph type="title"/>
          </p:nvPr>
        </p:nvSpPr>
        <p:spPr>
          <a:xfrm>
            <a:off x="831850" y="365760"/>
            <a:ext cx="10515600" cy="3827868"/>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8D9661B-6633-4C8B-8B9C-E514DF851D3E}"/>
              </a:ext>
            </a:extLst>
          </p:cNvPr>
          <p:cNvSpPr>
            <a:spLocks noGrp="1"/>
          </p:cNvSpPr>
          <p:nvPr>
            <p:ph type="body" idx="1"/>
          </p:nvPr>
        </p:nvSpPr>
        <p:spPr>
          <a:xfrm>
            <a:off x="831850" y="4443817"/>
            <a:ext cx="10515600" cy="16458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B6274BF-C1CD-4709-B0A0-E9407DBEA73C}"/>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5" name="Footer Placeholder 4">
            <a:extLst>
              <a:ext uri="{FF2B5EF4-FFF2-40B4-BE49-F238E27FC236}">
                <a16:creationId xmlns:a16="http://schemas.microsoft.com/office/drawing/2014/main" id="{CC9ADB94-0A5B-4B56-B0B1-1FF5580A4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A668A-35AE-4CDF-AC4C-2BEEA9EE80F8}"/>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4889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F1FD-0E96-4963-9F09-92861572BB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79E5F0-B650-4AFF-B90E-23B378684D66}"/>
              </a:ext>
            </a:extLst>
          </p:cNvPr>
          <p:cNvSpPr>
            <a:spLocks noGrp="1"/>
          </p:cNvSpPr>
          <p:nvPr>
            <p:ph sz="half" idx="1"/>
          </p:nvPr>
        </p:nvSpPr>
        <p:spPr>
          <a:xfrm>
            <a:off x="838200" y="1940876"/>
            <a:ext cx="5181600" cy="423608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2D1747B-302D-476E-8F4F-E4B114C6624E}"/>
              </a:ext>
            </a:extLst>
          </p:cNvPr>
          <p:cNvSpPr>
            <a:spLocks noGrp="1"/>
          </p:cNvSpPr>
          <p:nvPr>
            <p:ph sz="half" idx="2"/>
          </p:nvPr>
        </p:nvSpPr>
        <p:spPr>
          <a:xfrm>
            <a:off x="6172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40577D-22F7-4958-BB3D-6C9265EA1964}"/>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6" name="Footer Placeholder 5">
            <a:extLst>
              <a:ext uri="{FF2B5EF4-FFF2-40B4-BE49-F238E27FC236}">
                <a16:creationId xmlns:a16="http://schemas.microsoft.com/office/drawing/2014/main" id="{71EC5B46-A8FB-4683-9618-3F6E07383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887BD-93E9-4181-9D7F-940C3E1730FF}"/>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06206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3D79-FA27-4567-9032-AF722733E1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77C1BF-703F-4992-BB0C-EB1E579C7410}"/>
              </a:ext>
            </a:extLst>
          </p:cNvPr>
          <p:cNvSpPr>
            <a:spLocks noGrp="1"/>
          </p:cNvSpPr>
          <p:nvPr>
            <p:ph type="body" idx="1"/>
          </p:nvPr>
        </p:nvSpPr>
        <p:spPr>
          <a:xfrm>
            <a:off x="839788" y="1951823"/>
            <a:ext cx="5157787"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2B2FCE1-6DC0-43B5-8016-89FD4AF5ABD2}"/>
              </a:ext>
            </a:extLst>
          </p:cNvPr>
          <p:cNvSpPr>
            <a:spLocks noGrp="1"/>
          </p:cNvSpPr>
          <p:nvPr>
            <p:ph sz="half" idx="2"/>
          </p:nvPr>
        </p:nvSpPr>
        <p:spPr>
          <a:xfrm>
            <a:off x="839788" y="2954741"/>
            <a:ext cx="5157787" cy="32349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62FED7A-67D0-43CC-889A-25F8849647F1}"/>
              </a:ext>
            </a:extLst>
          </p:cNvPr>
          <p:cNvSpPr>
            <a:spLocks noGrp="1"/>
          </p:cNvSpPr>
          <p:nvPr>
            <p:ph type="body" sz="quarter" idx="3"/>
          </p:nvPr>
        </p:nvSpPr>
        <p:spPr>
          <a:xfrm>
            <a:off x="6172200" y="1951823"/>
            <a:ext cx="5183188"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31C176-48F2-44EC-B3A2-A144403D57FB}"/>
              </a:ext>
            </a:extLst>
          </p:cNvPr>
          <p:cNvSpPr>
            <a:spLocks noGrp="1"/>
          </p:cNvSpPr>
          <p:nvPr>
            <p:ph sz="quarter" idx="4"/>
          </p:nvPr>
        </p:nvSpPr>
        <p:spPr>
          <a:xfrm>
            <a:off x="6172200" y="2954741"/>
            <a:ext cx="5183188"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9187B8-AC48-4FE7-8658-8A31E37311F6}"/>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8" name="Footer Placeholder 7">
            <a:extLst>
              <a:ext uri="{FF2B5EF4-FFF2-40B4-BE49-F238E27FC236}">
                <a16:creationId xmlns:a16="http://schemas.microsoft.com/office/drawing/2014/main" id="{7CCAB465-E22E-45DC-89C9-406121BCED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F9D1CF-F964-4405-8677-5F9E2A02878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212760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453-DD0F-41C0-8F4A-5DC343F5EB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4E6313-506F-4456-B3D9-D9655538F9FB}"/>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4" name="Footer Placeholder 3">
            <a:extLst>
              <a:ext uri="{FF2B5EF4-FFF2-40B4-BE49-F238E27FC236}">
                <a16:creationId xmlns:a16="http://schemas.microsoft.com/office/drawing/2014/main" id="{E8F26068-7707-41EC-93EF-A24CAF8FFD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9C8A3C-8C01-4039-B47B-57D8497587A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169258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92633-8C77-419D-B24D-2B3D44DBA556}"/>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3" name="Footer Placeholder 2">
            <a:extLst>
              <a:ext uri="{FF2B5EF4-FFF2-40B4-BE49-F238E27FC236}">
                <a16:creationId xmlns:a16="http://schemas.microsoft.com/office/drawing/2014/main" id="{FD149D59-0A88-4A14-A740-4CCD9B5264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A3DEF9-802F-444E-92D2-397862EEAB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3723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3C20-3881-4F15-94F7-9D7B9F9E357A}"/>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Content Placeholder 2">
            <a:extLst>
              <a:ext uri="{FF2B5EF4-FFF2-40B4-BE49-F238E27FC236}">
                <a16:creationId xmlns:a16="http://schemas.microsoft.com/office/drawing/2014/main" id="{B268F40F-6C2A-48EC-8F16-DA179A1DA375}"/>
              </a:ext>
            </a:extLst>
          </p:cNvPr>
          <p:cNvSpPr>
            <a:spLocks noGrp="1"/>
          </p:cNvSpPr>
          <p:nvPr>
            <p:ph idx="1"/>
          </p:nvPr>
        </p:nvSpPr>
        <p:spPr>
          <a:xfrm>
            <a:off x="5554638" y="457201"/>
            <a:ext cx="5800749" cy="540385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6736B7E-D33D-48C7-97AC-5C0D9874FE53}"/>
              </a:ext>
            </a:extLst>
          </p:cNvPr>
          <p:cNvSpPr>
            <a:spLocks noGrp="1"/>
          </p:cNvSpPr>
          <p:nvPr>
            <p:ph type="body" sz="half" idx="2"/>
          </p:nvPr>
        </p:nvSpPr>
        <p:spPr>
          <a:xfrm>
            <a:off x="839788" y="3657600"/>
            <a:ext cx="4343400" cy="2211387"/>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E9149BC5-FF58-463A-B4FA-F0F912F1234F}"/>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6" name="Footer Placeholder 5">
            <a:extLst>
              <a:ext uri="{FF2B5EF4-FFF2-40B4-BE49-F238E27FC236}">
                <a16:creationId xmlns:a16="http://schemas.microsoft.com/office/drawing/2014/main" id="{947072D7-4A2A-407F-A084-6AE8DD0016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D4C41C-C368-475C-BDC1-DC5B29C7800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69178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67B0-865B-44ED-9DFE-36C73B0C8B43}"/>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Picture Placeholder 2">
            <a:extLst>
              <a:ext uri="{FF2B5EF4-FFF2-40B4-BE49-F238E27FC236}">
                <a16:creationId xmlns:a16="http://schemas.microsoft.com/office/drawing/2014/main" id="{B73C5CF7-138A-437C-9E0A-FF4179970319}"/>
              </a:ext>
            </a:extLst>
          </p:cNvPr>
          <p:cNvSpPr>
            <a:spLocks noGrp="1"/>
          </p:cNvSpPr>
          <p:nvPr>
            <p:ph type="pic" idx="1"/>
          </p:nvPr>
        </p:nvSpPr>
        <p:spPr>
          <a:xfrm>
            <a:off x="5561462" y="457201"/>
            <a:ext cx="5793925"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5117822-7770-4117-96A2-8D2FF0A01044}"/>
              </a:ext>
            </a:extLst>
          </p:cNvPr>
          <p:cNvSpPr>
            <a:spLocks noGrp="1"/>
          </p:cNvSpPr>
          <p:nvPr>
            <p:ph type="body" sz="half" idx="2"/>
          </p:nvPr>
        </p:nvSpPr>
        <p:spPr>
          <a:xfrm>
            <a:off x="839788" y="3664424"/>
            <a:ext cx="4343400" cy="2204564"/>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11295030-39C7-4814-A766-1A3E094EBA15}"/>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6" name="Footer Placeholder 5">
            <a:extLst>
              <a:ext uri="{FF2B5EF4-FFF2-40B4-BE49-F238E27FC236}">
                <a16:creationId xmlns:a16="http://schemas.microsoft.com/office/drawing/2014/main" id="{B91F02CD-DC87-47B6-96C4-F6470B1D8F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CFF531-02C2-4C1D-A692-7040378066C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428724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6EC-DC54-4882-9D58-F201EA25C4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804E7C-4CBA-49AF-B24C-1A1FF51C21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D3C727-C0C7-4BBA-9CF5-6C1FAC76B10C}"/>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5" name="Footer Placeholder 4">
            <a:extLst>
              <a:ext uri="{FF2B5EF4-FFF2-40B4-BE49-F238E27FC236}">
                <a16:creationId xmlns:a16="http://schemas.microsoft.com/office/drawing/2014/main" id="{34603986-C5B4-4956-AC6F-4F36186B8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5F941-E847-4C51-97D6-21066B26EB26}"/>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508039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0338D2-D9EE-4B67-97C1-08ABD574530B}"/>
              </a:ext>
            </a:extLst>
          </p:cNvPr>
          <p:cNvSpPr>
            <a:spLocks noGrp="1"/>
          </p:cNvSpPr>
          <p:nvPr>
            <p:ph type="title" orient="vert"/>
          </p:nvPr>
        </p:nvSpPr>
        <p:spPr>
          <a:xfrm>
            <a:off x="7353848" y="365125"/>
            <a:ext cx="3999952"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74B1422-6C1E-4422-80E8-34B0092FBF05}"/>
              </a:ext>
            </a:extLst>
          </p:cNvPr>
          <p:cNvSpPr>
            <a:spLocks noGrp="1"/>
          </p:cNvSpPr>
          <p:nvPr>
            <p:ph type="body" orient="vert" idx="1"/>
          </p:nvPr>
        </p:nvSpPr>
        <p:spPr>
          <a:xfrm>
            <a:off x="838200" y="365125"/>
            <a:ext cx="626546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3C8B53C-3084-4BC0-A80E-DB41C04C6258}"/>
              </a:ext>
            </a:extLst>
          </p:cNvPr>
          <p:cNvSpPr>
            <a:spLocks noGrp="1"/>
          </p:cNvSpPr>
          <p:nvPr>
            <p:ph type="dt" sz="half" idx="10"/>
          </p:nvPr>
        </p:nvSpPr>
        <p:spPr/>
        <p:txBody>
          <a:bodyPr/>
          <a:lstStyle/>
          <a:p>
            <a:fld id="{FD2766A6-3C10-4AB8-86A1-BB1F0CDA7EFE}" type="datetimeFigureOut">
              <a:rPr lang="en-US" smtClean="0"/>
              <a:t>6/9/2023</a:t>
            </a:fld>
            <a:endParaRPr lang="en-US"/>
          </a:p>
        </p:txBody>
      </p:sp>
      <p:sp>
        <p:nvSpPr>
          <p:cNvPr id="5" name="Footer Placeholder 4">
            <a:extLst>
              <a:ext uri="{FF2B5EF4-FFF2-40B4-BE49-F238E27FC236}">
                <a16:creationId xmlns:a16="http://schemas.microsoft.com/office/drawing/2014/main" id="{8276BFDE-DC70-4A6E-90B8-337FC472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578F-39AE-4F6F-9614-32EF672E616D}"/>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589267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818BD-D734-48A1-8CC0-609D11E5560E}"/>
              </a:ext>
            </a:extLst>
          </p:cNvPr>
          <p:cNvSpPr>
            <a:spLocks noGrp="1"/>
          </p:cNvSpPr>
          <p:nvPr>
            <p:ph type="title"/>
          </p:nvPr>
        </p:nvSpPr>
        <p:spPr>
          <a:xfrm>
            <a:off x="838200" y="365125"/>
            <a:ext cx="10515600" cy="132556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F9D215A-D2A1-4903-A905-F8B06EF41B4F}"/>
              </a:ext>
            </a:extLst>
          </p:cNvPr>
          <p:cNvSpPr>
            <a:spLocks noGrp="1"/>
          </p:cNvSpPr>
          <p:nvPr>
            <p:ph type="body" idx="1"/>
          </p:nvPr>
        </p:nvSpPr>
        <p:spPr>
          <a:xfrm>
            <a:off x="838200" y="1940875"/>
            <a:ext cx="10515600" cy="423608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42B88A-7A1D-4AA1-8536-28DC13DB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D2766A6-3C10-4AB8-86A1-BB1F0CDA7EFE}" type="datetimeFigureOut">
              <a:rPr lang="en-US" smtClean="0"/>
              <a:pPr/>
              <a:t>6/9/2023</a:t>
            </a:fld>
            <a:endParaRPr lang="en-US" dirty="0"/>
          </a:p>
        </p:txBody>
      </p:sp>
      <p:sp>
        <p:nvSpPr>
          <p:cNvPr id="5" name="Footer Placeholder 4">
            <a:extLst>
              <a:ext uri="{FF2B5EF4-FFF2-40B4-BE49-F238E27FC236}">
                <a16:creationId xmlns:a16="http://schemas.microsoft.com/office/drawing/2014/main" id="{B37FE925-0C4B-4BAE-9799-3A9D46D920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ADAD54-E5C5-4D48-8592-BB22F0A85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937877669"/>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717" r:id="rId3"/>
    <p:sldLayoutId id="2147483716" r:id="rId4"/>
    <p:sldLayoutId id="2147483715" r:id="rId5"/>
    <p:sldLayoutId id="2147483714" r:id="rId6"/>
    <p:sldLayoutId id="2147483713" r:id="rId7"/>
    <p:sldLayoutId id="2147483712" r:id="rId8"/>
    <p:sldLayoutId id="2147483711" r:id="rId9"/>
    <p:sldLayoutId id="2147483710" r:id="rId10"/>
    <p:sldLayoutId id="2147483709" r:id="rId11"/>
  </p:sldLayoutIdLst>
  <p:txStyles>
    <p:titleStyle>
      <a:lvl1pPr algn="l" defTabSz="914400" rtl="0" eaLnBrk="1" latinLnBrk="0" hangingPunct="1">
        <a:lnSpc>
          <a:spcPct val="100000"/>
        </a:lnSpc>
        <a:spcBef>
          <a:spcPct val="0"/>
        </a:spcBef>
        <a:buNone/>
        <a:defRPr lang="en-US" sz="5400" kern="1200" smtClean="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p:titleStyle>
    <p:bodyStyle>
      <a:lvl1pPr marL="228600" indent="-228600" algn="l" defTabSz="914400" rtl="0" eaLnBrk="1" latinLnBrk="0" hangingPunct="1">
        <a:lnSpc>
          <a:spcPct val="110000"/>
        </a:lnSpc>
        <a:spcBef>
          <a:spcPts val="1000"/>
        </a:spcBef>
        <a:buClr>
          <a:schemeClr val="tx2"/>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tx2"/>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CUlmbnKWDpI?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cept View To Office Building And Sky">
            <a:extLst>
              <a:ext uri="{FF2B5EF4-FFF2-40B4-BE49-F238E27FC236}">
                <a16:creationId xmlns:a16="http://schemas.microsoft.com/office/drawing/2014/main" id="{AC743F38-9D1E-F903-E4BB-EE9F0335128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rcRect r="6250" b="6250"/>
          <a:stretch/>
        </p:blipFill>
        <p:spPr>
          <a:xfrm>
            <a:off x="20" y="10"/>
            <a:ext cx="12191979" cy="6857990"/>
          </a:xfrm>
          <a:prstGeom prst="rect">
            <a:avLst/>
          </a:prstGeom>
        </p:spPr>
      </p:pic>
      <p:sp useBgFill="1">
        <p:nvSpPr>
          <p:cNvPr id="11" name="Frame 10">
            <a:extLst>
              <a:ext uri="{FF2B5EF4-FFF2-40B4-BE49-F238E27FC236}">
                <a16:creationId xmlns:a16="http://schemas.microsoft.com/office/drawing/2014/main" id="{92458768-D564-46CB-B5BC-25F3141E9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048" cy="6858000"/>
          </a:xfrm>
          <a:prstGeom prst="frame">
            <a:avLst>
              <a:gd name="adj1" fmla="val 8848"/>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6537533" y="1869568"/>
            <a:ext cx="5390436" cy="2261733"/>
          </a:xfrm>
        </p:spPr>
        <p:txBody>
          <a:bodyPr rtlCol="0" anchor="ctr">
            <a:normAutofit/>
          </a:bodyPr>
          <a:lstStyle/>
          <a:p>
            <a:pPr>
              <a:lnSpc>
                <a:spcPct val="90000"/>
              </a:lnSpc>
            </a:pPr>
            <a:r>
              <a:rPr lang="en-GB" sz="3600"/>
              <a:t>Should businesses play a part in tackling climate change?</a:t>
            </a:r>
          </a:p>
        </p:txBody>
      </p:sp>
      <p:sp>
        <p:nvSpPr>
          <p:cNvPr id="3" name="Subtitle 2"/>
          <p:cNvSpPr>
            <a:spLocks noGrp="1"/>
          </p:cNvSpPr>
          <p:nvPr>
            <p:ph type="subTitle" idx="1"/>
          </p:nvPr>
        </p:nvSpPr>
        <p:spPr>
          <a:xfrm>
            <a:off x="6537533" y="4131302"/>
            <a:ext cx="5393559" cy="914400"/>
          </a:xfrm>
        </p:spPr>
        <p:txBody>
          <a:bodyPr vert="horz" lIns="91440" tIns="45720" rIns="91440" bIns="45720" rtlCol="0" anchor="ctr">
            <a:normAutofit/>
          </a:bodyPr>
          <a:lstStyle/>
          <a:p>
            <a:r>
              <a:rPr lang="en-GB" dirty="0"/>
              <a:t>9 June 2023</a:t>
            </a:r>
            <a:endParaRPr lang="en-US" dirty="0"/>
          </a:p>
        </p:txBody>
      </p: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3E2EEE-5E2B-473D-B932-CC1CB6659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ACE45-E0E1-8325-F4D5-F6B4890B38E2}"/>
              </a:ext>
            </a:extLst>
          </p:cNvPr>
          <p:cNvSpPr>
            <a:spLocks noGrp="1"/>
          </p:cNvSpPr>
          <p:nvPr>
            <p:ph type="title"/>
          </p:nvPr>
        </p:nvSpPr>
        <p:spPr>
          <a:xfrm>
            <a:off x="838200" y="365126"/>
            <a:ext cx="10668000" cy="1038508"/>
          </a:xfrm>
        </p:spPr>
        <p:txBody>
          <a:bodyPr>
            <a:normAutofit/>
          </a:bodyPr>
          <a:lstStyle/>
          <a:p>
            <a:r>
              <a:rPr lang="en-GB" dirty="0">
                <a:latin typeface="Aharoni"/>
                <a:cs typeface="Angsana New"/>
              </a:rPr>
              <a:t>Introduction</a:t>
            </a:r>
            <a:endParaRPr lang="en-US" dirty="0"/>
          </a:p>
        </p:txBody>
      </p:sp>
      <p:graphicFrame>
        <p:nvGraphicFramePr>
          <p:cNvPr id="5" name="Content Placeholder 2">
            <a:extLst>
              <a:ext uri="{FF2B5EF4-FFF2-40B4-BE49-F238E27FC236}">
                <a16:creationId xmlns:a16="http://schemas.microsoft.com/office/drawing/2014/main" id="{C678EF18-F812-D61C-D62E-862AE34134AD}"/>
              </a:ext>
            </a:extLst>
          </p:cNvPr>
          <p:cNvGraphicFramePr>
            <a:graphicFrameLocks noGrp="1"/>
          </p:cNvGraphicFramePr>
          <p:nvPr>
            <p:ph idx="1"/>
            <p:extLst>
              <p:ext uri="{D42A27DB-BD31-4B8C-83A1-F6EECF244321}">
                <p14:modId xmlns:p14="http://schemas.microsoft.com/office/powerpoint/2010/main" val="2447242829"/>
              </p:ext>
            </p:extLst>
          </p:nvPr>
        </p:nvGraphicFramePr>
        <p:xfrm>
          <a:off x="838200" y="1941513"/>
          <a:ext cx="10515600" cy="423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4663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3E2EEE-5E2B-473D-B932-CC1CB6659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835DA-9657-2BDB-A9ED-4D08242E9361}"/>
              </a:ext>
            </a:extLst>
          </p:cNvPr>
          <p:cNvSpPr>
            <a:spLocks noGrp="1"/>
          </p:cNvSpPr>
          <p:nvPr>
            <p:ph type="title"/>
          </p:nvPr>
        </p:nvSpPr>
        <p:spPr>
          <a:xfrm>
            <a:off x="838200" y="365126"/>
            <a:ext cx="10668000" cy="1038508"/>
          </a:xfrm>
        </p:spPr>
        <p:txBody>
          <a:bodyPr>
            <a:normAutofit/>
          </a:bodyPr>
          <a:lstStyle/>
          <a:p>
            <a:r>
              <a:rPr lang="en-GB" sz="5000">
                <a:latin typeface="Aharoni"/>
                <a:cs typeface="Angsana New"/>
              </a:rPr>
              <a:t>ENVIRONMENTAL DEGRADATION</a:t>
            </a:r>
            <a:endParaRPr lang="en-US" sz="5000"/>
          </a:p>
        </p:txBody>
      </p:sp>
      <p:graphicFrame>
        <p:nvGraphicFramePr>
          <p:cNvPr id="5" name="Content Placeholder 2">
            <a:extLst>
              <a:ext uri="{FF2B5EF4-FFF2-40B4-BE49-F238E27FC236}">
                <a16:creationId xmlns:a16="http://schemas.microsoft.com/office/drawing/2014/main" id="{DCEC6FE1-CA38-F47B-2D85-3A4BA00838D0}"/>
              </a:ext>
            </a:extLst>
          </p:cNvPr>
          <p:cNvGraphicFramePr>
            <a:graphicFrameLocks noGrp="1"/>
          </p:cNvGraphicFramePr>
          <p:nvPr>
            <p:ph idx="1"/>
            <p:extLst>
              <p:ext uri="{D42A27DB-BD31-4B8C-83A1-F6EECF244321}">
                <p14:modId xmlns:p14="http://schemas.microsoft.com/office/powerpoint/2010/main" val="884724434"/>
              </p:ext>
            </p:extLst>
          </p:nvPr>
        </p:nvGraphicFramePr>
        <p:xfrm>
          <a:off x="838200" y="1941513"/>
          <a:ext cx="10515600" cy="423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591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B6363-B86F-40A3-8902-DFA61F46B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A5311-D7B9-780E-2E61-9D1D08865943}"/>
              </a:ext>
            </a:extLst>
          </p:cNvPr>
          <p:cNvSpPr>
            <a:spLocks noGrp="1"/>
          </p:cNvSpPr>
          <p:nvPr>
            <p:ph type="title"/>
          </p:nvPr>
        </p:nvSpPr>
        <p:spPr>
          <a:xfrm>
            <a:off x="838200" y="1195250"/>
            <a:ext cx="5257800" cy="4976949"/>
          </a:xfrm>
        </p:spPr>
        <p:txBody>
          <a:bodyPr anchor="t">
            <a:normAutofit/>
          </a:bodyPr>
          <a:lstStyle/>
          <a:p>
            <a:r>
              <a:rPr lang="en-GB" dirty="0">
                <a:latin typeface="Aharoni"/>
                <a:cs typeface="Angsana New"/>
              </a:rPr>
              <a:t>Major causes</a:t>
            </a:r>
            <a:endParaRPr lang="en-GB" dirty="0"/>
          </a:p>
        </p:txBody>
      </p:sp>
      <p:sp>
        <p:nvSpPr>
          <p:cNvPr id="3" name="Content Placeholder 2">
            <a:extLst>
              <a:ext uri="{FF2B5EF4-FFF2-40B4-BE49-F238E27FC236}">
                <a16:creationId xmlns:a16="http://schemas.microsoft.com/office/drawing/2014/main" id="{E6DE3B45-C28D-D5EF-47D7-BBFDC2B9826A}"/>
              </a:ext>
            </a:extLst>
          </p:cNvPr>
          <p:cNvSpPr>
            <a:spLocks noGrp="1"/>
          </p:cNvSpPr>
          <p:nvPr>
            <p:ph idx="1"/>
          </p:nvPr>
        </p:nvSpPr>
        <p:spPr>
          <a:xfrm>
            <a:off x="6681650" y="1195250"/>
            <a:ext cx="4672150" cy="4976950"/>
          </a:xfrm>
        </p:spPr>
        <p:txBody>
          <a:bodyPr vert="horz" lIns="91440" tIns="45720" rIns="91440" bIns="45720" rtlCol="0">
            <a:normAutofit/>
          </a:bodyPr>
          <a:lstStyle/>
          <a:p>
            <a:pPr>
              <a:lnSpc>
                <a:spcPct val="100000"/>
              </a:lnSpc>
            </a:pPr>
            <a:r>
              <a:rPr lang="en-GB" dirty="0"/>
              <a:t>Increased use of plastic</a:t>
            </a:r>
            <a:endParaRPr lang="en-GB"/>
          </a:p>
          <a:p>
            <a:pPr>
              <a:lnSpc>
                <a:spcPct val="100000"/>
              </a:lnSpc>
            </a:pPr>
            <a:r>
              <a:rPr lang="en-GB" dirty="0"/>
              <a:t>Fossil fuel power generation</a:t>
            </a:r>
          </a:p>
          <a:p>
            <a:pPr>
              <a:lnSpc>
                <a:spcPct val="100000"/>
              </a:lnSpc>
            </a:pPr>
            <a:r>
              <a:rPr lang="en-GB" dirty="0"/>
              <a:t>Deforestation</a:t>
            </a:r>
          </a:p>
          <a:p>
            <a:pPr>
              <a:lnSpc>
                <a:spcPct val="100000"/>
              </a:lnSpc>
            </a:pPr>
            <a:r>
              <a:rPr lang="en-GB" dirty="0"/>
              <a:t>Meat production</a:t>
            </a:r>
          </a:p>
          <a:p>
            <a:pPr>
              <a:lnSpc>
                <a:spcPct val="100000"/>
              </a:lnSpc>
            </a:pPr>
            <a:r>
              <a:rPr lang="en-GB" dirty="0"/>
              <a:t>Mass consumerism </a:t>
            </a:r>
          </a:p>
          <a:p>
            <a:pPr>
              <a:lnSpc>
                <a:spcPct val="100000"/>
              </a:lnSpc>
            </a:pPr>
            <a:r>
              <a:rPr lang="en-GB" dirty="0"/>
              <a:t>Urbanization</a:t>
            </a:r>
          </a:p>
          <a:p>
            <a:pPr>
              <a:lnSpc>
                <a:spcPct val="100000"/>
              </a:lnSpc>
            </a:pPr>
            <a:r>
              <a:rPr lang="en-GB" dirty="0"/>
              <a:t>Factory pollution</a:t>
            </a:r>
            <a:endParaRPr lang="en-GB"/>
          </a:p>
          <a:p>
            <a:pPr>
              <a:lnSpc>
                <a:spcPct val="100000"/>
              </a:lnSpc>
            </a:pPr>
            <a:r>
              <a:rPr lang="en-GB" dirty="0"/>
              <a:t>Air traffic</a:t>
            </a:r>
          </a:p>
          <a:p>
            <a:pPr>
              <a:lnSpc>
                <a:spcPct val="100000"/>
              </a:lnSpc>
            </a:pPr>
            <a:r>
              <a:rPr lang="en-GB" dirty="0"/>
              <a:t>Contamination of the seas</a:t>
            </a:r>
          </a:p>
          <a:p>
            <a:pPr>
              <a:lnSpc>
                <a:spcPct val="100000"/>
              </a:lnSpc>
            </a:pPr>
            <a:r>
              <a:rPr lang="en-GB" dirty="0"/>
              <a:t>Increase in vehicles </a:t>
            </a:r>
            <a:endParaRPr lang="en-GB"/>
          </a:p>
          <a:p>
            <a:pPr>
              <a:lnSpc>
                <a:spcPct val="100000"/>
              </a:lnSpc>
            </a:pPr>
            <a:r>
              <a:rPr lang="en-GB" dirty="0"/>
              <a:t>Industrialised farming</a:t>
            </a:r>
            <a:endParaRPr lang="en-GB"/>
          </a:p>
        </p:txBody>
      </p:sp>
    </p:spTree>
    <p:extLst>
      <p:ext uri="{BB962C8B-B14F-4D97-AF65-F5344CB8AC3E}">
        <p14:creationId xmlns:p14="http://schemas.microsoft.com/office/powerpoint/2010/main" val="396884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1847F-D5EB-F2E2-C36C-31CE88F1B258}"/>
              </a:ext>
            </a:extLst>
          </p:cNvPr>
          <p:cNvSpPr>
            <a:spLocks noGrp="1"/>
          </p:cNvSpPr>
          <p:nvPr>
            <p:ph type="title"/>
          </p:nvPr>
        </p:nvSpPr>
        <p:spPr>
          <a:xfrm>
            <a:off x="838200" y="685800"/>
            <a:ext cx="5257800" cy="2275480"/>
          </a:xfrm>
        </p:spPr>
        <p:txBody>
          <a:bodyPr>
            <a:normAutofit/>
          </a:bodyPr>
          <a:lstStyle/>
          <a:p>
            <a:r>
              <a:rPr lang="en-GB" dirty="0">
                <a:latin typeface="Aharoni"/>
                <a:cs typeface="Angsana New"/>
              </a:rPr>
              <a:t>Global Commons</a:t>
            </a:r>
            <a:endParaRPr lang="en-GB" dirty="0"/>
          </a:p>
        </p:txBody>
      </p:sp>
      <p:sp>
        <p:nvSpPr>
          <p:cNvPr id="3" name="Content Placeholder 2">
            <a:extLst>
              <a:ext uri="{FF2B5EF4-FFF2-40B4-BE49-F238E27FC236}">
                <a16:creationId xmlns:a16="http://schemas.microsoft.com/office/drawing/2014/main" id="{1425DACD-C5EB-7619-2F89-AB65C5101112}"/>
              </a:ext>
            </a:extLst>
          </p:cNvPr>
          <p:cNvSpPr>
            <a:spLocks noGrp="1"/>
          </p:cNvSpPr>
          <p:nvPr>
            <p:ph idx="1"/>
          </p:nvPr>
        </p:nvSpPr>
        <p:spPr>
          <a:xfrm>
            <a:off x="838199" y="3319796"/>
            <a:ext cx="5257799" cy="2852404"/>
          </a:xfrm>
        </p:spPr>
        <p:txBody>
          <a:bodyPr vert="horz" lIns="91440" tIns="45720" rIns="91440" bIns="45720" rtlCol="0">
            <a:normAutofit/>
          </a:bodyPr>
          <a:lstStyle/>
          <a:p>
            <a:r>
              <a:rPr lang="en-GB" dirty="0"/>
              <a:t>Resource domains that are not within the jurisdiction of any one country (UNEP, 2015)</a:t>
            </a:r>
          </a:p>
          <a:p>
            <a:r>
              <a:rPr lang="en-GB" dirty="0"/>
              <a:t>The high seas, the atmosphere, Antartica, outer space</a:t>
            </a:r>
          </a:p>
          <a:p>
            <a:r>
              <a:rPr lang="en-GB" dirty="0"/>
              <a:t>The global commons are everyone's business.  </a:t>
            </a:r>
          </a:p>
          <a:p>
            <a:endParaRPr lang="en-GB" b="1" dirty="0"/>
          </a:p>
        </p:txBody>
      </p:sp>
      <p:pic>
        <p:nvPicPr>
          <p:cNvPr id="4" name="Online Media 3" title="Our Global Commons: Protecting Coasts and Oceans">
            <a:hlinkClick r:id="" action="ppaction://media"/>
            <a:extLst>
              <a:ext uri="{FF2B5EF4-FFF2-40B4-BE49-F238E27FC236}">
                <a16:creationId xmlns:a16="http://schemas.microsoft.com/office/drawing/2014/main" id="{00753E2B-B063-E3F8-0AFE-7D85DD18E3BA}"/>
              </a:ext>
            </a:extLst>
          </p:cNvPr>
          <p:cNvPicPr>
            <a:picLocks noRot="1" noChangeAspect="1"/>
          </p:cNvPicPr>
          <p:nvPr>
            <a:videoFile r:link="rId1"/>
          </p:nvPr>
        </p:nvPicPr>
        <p:blipFill>
          <a:blip r:embed="rId3"/>
          <a:stretch>
            <a:fillRect/>
          </a:stretch>
        </p:blipFill>
        <p:spPr>
          <a:xfrm>
            <a:off x="6662889" y="1581627"/>
            <a:ext cx="4925879" cy="3694409"/>
          </a:xfrm>
          <a:prstGeom prst="rect">
            <a:avLst/>
          </a:prstGeom>
        </p:spPr>
      </p:pic>
    </p:spTree>
    <p:extLst>
      <p:ext uri="{BB962C8B-B14F-4D97-AF65-F5344CB8AC3E}">
        <p14:creationId xmlns:p14="http://schemas.microsoft.com/office/powerpoint/2010/main" val="1170620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6788E-6922-5AE1-1951-88E8181C2C2A}"/>
              </a:ext>
            </a:extLst>
          </p:cNvPr>
          <p:cNvSpPr>
            <a:spLocks noGrp="1"/>
          </p:cNvSpPr>
          <p:nvPr>
            <p:ph type="title"/>
          </p:nvPr>
        </p:nvSpPr>
        <p:spPr/>
        <p:txBody>
          <a:bodyPr/>
          <a:lstStyle/>
          <a:p>
            <a:r>
              <a:rPr lang="en-GB" dirty="0">
                <a:latin typeface="Aharoni"/>
                <a:cs typeface="Angsana New"/>
              </a:rPr>
              <a:t>International Frameworks</a:t>
            </a:r>
            <a:endParaRPr lang="en-GB" dirty="0"/>
          </a:p>
        </p:txBody>
      </p:sp>
      <p:sp>
        <p:nvSpPr>
          <p:cNvPr id="3" name="Content Placeholder 2">
            <a:extLst>
              <a:ext uri="{FF2B5EF4-FFF2-40B4-BE49-F238E27FC236}">
                <a16:creationId xmlns:a16="http://schemas.microsoft.com/office/drawing/2014/main" id="{B74473A2-FAB9-BA09-B175-1307F8EBF642}"/>
              </a:ext>
            </a:extLst>
          </p:cNvPr>
          <p:cNvSpPr>
            <a:spLocks noGrp="1"/>
          </p:cNvSpPr>
          <p:nvPr>
            <p:ph idx="1"/>
          </p:nvPr>
        </p:nvSpPr>
        <p:spPr/>
        <p:txBody>
          <a:bodyPr vert="horz" lIns="91440" tIns="45720" rIns="91440" bIns="45720" rtlCol="0" anchor="t">
            <a:normAutofit/>
          </a:bodyPr>
          <a:lstStyle/>
          <a:p>
            <a:r>
              <a:rPr lang="en-GB" dirty="0"/>
              <a:t>Environmental disasters (Exxon Valdez oil spill, Chernobyl)</a:t>
            </a:r>
          </a:p>
          <a:p>
            <a:r>
              <a:rPr lang="en-GB" dirty="0"/>
              <a:t>World Commission on Environment and Development 1987 introduced the concept of </a:t>
            </a:r>
            <a:r>
              <a:rPr lang="en-GB" b="1" dirty="0"/>
              <a:t>sustainable development</a:t>
            </a:r>
          </a:p>
          <a:p>
            <a:pPr lvl="1"/>
            <a:r>
              <a:rPr lang="en-GB" b="1" dirty="0"/>
              <a:t>"development which meets the needs of present generations without compromising the ability of future generations to meet their own needs" (UN, 1987)</a:t>
            </a:r>
          </a:p>
          <a:p>
            <a:pPr lvl="1"/>
            <a:endParaRPr lang="en-GB" b="1" dirty="0"/>
          </a:p>
          <a:p>
            <a:pPr marL="457200" lvl="1" indent="0">
              <a:buNone/>
            </a:pPr>
            <a:endParaRPr lang="en-GB" b="1" dirty="0"/>
          </a:p>
        </p:txBody>
      </p:sp>
    </p:spTree>
    <p:extLst>
      <p:ext uri="{BB962C8B-B14F-4D97-AF65-F5344CB8AC3E}">
        <p14:creationId xmlns:p14="http://schemas.microsoft.com/office/powerpoint/2010/main" val="179895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3E2EEE-5E2B-473D-B932-CC1CB6659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BDC9F-40C7-E6CC-B47F-8F3E340831CB}"/>
              </a:ext>
            </a:extLst>
          </p:cNvPr>
          <p:cNvSpPr>
            <a:spLocks noGrp="1"/>
          </p:cNvSpPr>
          <p:nvPr>
            <p:ph type="title"/>
          </p:nvPr>
        </p:nvSpPr>
        <p:spPr>
          <a:xfrm>
            <a:off x="838200" y="365126"/>
            <a:ext cx="10668000" cy="1038508"/>
          </a:xfrm>
        </p:spPr>
        <p:txBody>
          <a:bodyPr>
            <a:normAutofit/>
          </a:bodyPr>
          <a:lstStyle/>
          <a:p>
            <a:r>
              <a:rPr lang="en-GB" dirty="0">
                <a:latin typeface="Aharoni"/>
                <a:cs typeface="Angsana New"/>
              </a:rPr>
              <a:t>The Rio Principles 1992</a:t>
            </a:r>
            <a:endParaRPr lang="en-GB" dirty="0"/>
          </a:p>
        </p:txBody>
      </p:sp>
      <p:graphicFrame>
        <p:nvGraphicFramePr>
          <p:cNvPr id="5" name="Content Placeholder 2">
            <a:extLst>
              <a:ext uri="{FF2B5EF4-FFF2-40B4-BE49-F238E27FC236}">
                <a16:creationId xmlns:a16="http://schemas.microsoft.com/office/drawing/2014/main" id="{719DC514-A8D2-1780-4D09-19BE7367CAB8}"/>
              </a:ext>
            </a:extLst>
          </p:cNvPr>
          <p:cNvGraphicFramePr>
            <a:graphicFrameLocks noGrp="1"/>
          </p:cNvGraphicFramePr>
          <p:nvPr>
            <p:ph idx="1"/>
            <p:extLst>
              <p:ext uri="{D42A27DB-BD31-4B8C-83A1-F6EECF244321}">
                <p14:modId xmlns:p14="http://schemas.microsoft.com/office/powerpoint/2010/main" val="3434777290"/>
              </p:ext>
            </p:extLst>
          </p:nvPr>
        </p:nvGraphicFramePr>
        <p:xfrm>
          <a:off x="838200" y="1941513"/>
          <a:ext cx="10515600" cy="423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7478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0795B-3DE2-5213-606D-82E9BA8F72F9}"/>
              </a:ext>
            </a:extLst>
          </p:cNvPr>
          <p:cNvSpPr>
            <a:spLocks noGrp="1"/>
          </p:cNvSpPr>
          <p:nvPr>
            <p:ph type="title"/>
          </p:nvPr>
        </p:nvSpPr>
        <p:spPr/>
        <p:txBody>
          <a:bodyPr>
            <a:normAutofit fontScale="90000"/>
          </a:bodyPr>
          <a:lstStyle/>
          <a:p>
            <a:r>
              <a:rPr lang="en-GB" dirty="0">
                <a:latin typeface="Aharoni"/>
                <a:cs typeface="Angsana New"/>
              </a:rPr>
              <a:t>So, what should businesses be doing?</a:t>
            </a:r>
            <a:endParaRPr lang="en-US" dirty="0"/>
          </a:p>
        </p:txBody>
      </p:sp>
      <p:sp>
        <p:nvSpPr>
          <p:cNvPr id="3" name="Content Placeholder 2">
            <a:extLst>
              <a:ext uri="{FF2B5EF4-FFF2-40B4-BE49-F238E27FC236}">
                <a16:creationId xmlns:a16="http://schemas.microsoft.com/office/drawing/2014/main" id="{6C1D3E01-1786-D87B-FB0A-792CD0E79D78}"/>
              </a:ext>
            </a:extLst>
          </p:cNvPr>
          <p:cNvSpPr>
            <a:spLocks noGrp="1"/>
          </p:cNvSpPr>
          <p:nvPr>
            <p:ph idx="1"/>
          </p:nvPr>
        </p:nvSpPr>
        <p:spPr/>
        <p:txBody>
          <a:bodyPr vert="horz" lIns="91440" tIns="45720" rIns="91440" bIns="45720" rtlCol="0" anchor="t">
            <a:normAutofit/>
          </a:bodyPr>
          <a:lstStyle/>
          <a:p>
            <a:r>
              <a:rPr lang="en-GB" dirty="0"/>
              <a:t>"For the business enterprise, sustainable development means adopting business strategies and activities that meet the needs of the enterprise and its stakeholders today while protecting, sustaining and enhancing the human and natural resources that will be needed in the future" (International Institute for Sustainable Development, 1992)</a:t>
            </a:r>
          </a:p>
          <a:p>
            <a:pPr lvl="1"/>
            <a:r>
              <a:rPr lang="en-GB" dirty="0"/>
              <a:t>Highlights the duty to stakeholders</a:t>
            </a:r>
          </a:p>
          <a:p>
            <a:pPr lvl="1"/>
            <a:r>
              <a:rPr lang="en-GB" dirty="0"/>
              <a:t>But also the duty to human and environmental resources</a:t>
            </a:r>
          </a:p>
          <a:p>
            <a:pPr lvl="1"/>
            <a:endParaRPr lang="en-GB" dirty="0"/>
          </a:p>
          <a:p>
            <a:pPr lvl="1"/>
            <a:r>
              <a:rPr lang="en-GB" dirty="0"/>
              <a:t>Consumers are also a source of pressure</a:t>
            </a:r>
          </a:p>
        </p:txBody>
      </p:sp>
    </p:spTree>
    <p:extLst>
      <p:ext uri="{BB962C8B-B14F-4D97-AF65-F5344CB8AC3E}">
        <p14:creationId xmlns:p14="http://schemas.microsoft.com/office/powerpoint/2010/main" val="3310972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1DFA-717E-B039-54C3-D96580EEAA3F}"/>
              </a:ext>
            </a:extLst>
          </p:cNvPr>
          <p:cNvSpPr>
            <a:spLocks noGrp="1"/>
          </p:cNvSpPr>
          <p:nvPr>
            <p:ph type="title"/>
          </p:nvPr>
        </p:nvSpPr>
        <p:spPr/>
        <p:txBody>
          <a:bodyPr/>
          <a:lstStyle/>
          <a:p>
            <a:r>
              <a:rPr lang="en-GB" dirty="0">
                <a:latin typeface="Aharoni"/>
                <a:cs typeface="Angsana New"/>
              </a:rPr>
              <a:t>Environmental Management</a:t>
            </a:r>
            <a:endParaRPr lang="en-GB" dirty="0"/>
          </a:p>
        </p:txBody>
      </p:sp>
      <p:sp>
        <p:nvSpPr>
          <p:cNvPr id="3" name="Content Placeholder 2">
            <a:extLst>
              <a:ext uri="{FF2B5EF4-FFF2-40B4-BE49-F238E27FC236}">
                <a16:creationId xmlns:a16="http://schemas.microsoft.com/office/drawing/2014/main" id="{9868B2DD-AF78-B5F8-DE8F-4856ED20D218}"/>
              </a:ext>
            </a:extLst>
          </p:cNvPr>
          <p:cNvSpPr>
            <a:spLocks noGrp="1"/>
          </p:cNvSpPr>
          <p:nvPr>
            <p:ph idx="1"/>
          </p:nvPr>
        </p:nvSpPr>
        <p:spPr/>
        <p:txBody>
          <a:bodyPr vert="horz" lIns="91440" tIns="45720" rIns="91440" bIns="45720" rtlCol="0" anchor="t">
            <a:normAutofit/>
          </a:bodyPr>
          <a:lstStyle/>
          <a:p>
            <a:r>
              <a:rPr lang="en-GB" dirty="0"/>
              <a:t>Central to companies' operations </a:t>
            </a:r>
          </a:p>
          <a:p>
            <a:r>
              <a:rPr lang="en-GB" dirty="0"/>
              <a:t>Is environmental management consistent across countries?</a:t>
            </a:r>
          </a:p>
          <a:p>
            <a:r>
              <a:rPr lang="en-GB" dirty="0"/>
              <a:t>BP has faced liabilities in the US for billions following an oil spill</a:t>
            </a:r>
          </a:p>
          <a:p>
            <a:r>
              <a:rPr lang="en-GB" dirty="0"/>
              <a:t>Is this consistent: Ecuador (Texaco) agreed minimal compensation, little redress for inhabitants</a:t>
            </a:r>
          </a:p>
          <a:p>
            <a:r>
              <a:rPr lang="en-GB" dirty="0"/>
              <a:t>Some enterprises voluntarily report on environmental impact</a:t>
            </a:r>
          </a:p>
        </p:txBody>
      </p:sp>
    </p:spTree>
    <p:extLst>
      <p:ext uri="{BB962C8B-B14F-4D97-AF65-F5344CB8AC3E}">
        <p14:creationId xmlns:p14="http://schemas.microsoft.com/office/powerpoint/2010/main" val="1119104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a:extLst>
              <a:ext uri="{FF2B5EF4-FFF2-40B4-BE49-F238E27FC236}">
                <a16:creationId xmlns:a16="http://schemas.microsoft.com/office/drawing/2014/main" id="{26AF156D-FAFE-3B55-44FB-F2DBF686E1BB}"/>
              </a:ext>
            </a:extLst>
          </p:cNvPr>
          <p:cNvPicPr>
            <a:picLocks noChangeAspect="1"/>
          </p:cNvPicPr>
          <p:nvPr/>
        </p:nvPicPr>
        <p:blipFill rotWithShape="1">
          <a:blip r:embed="rId2"/>
          <a:srcRect l="2835" r="5855"/>
          <a:stretch/>
        </p:blipFill>
        <p:spPr>
          <a:xfrm>
            <a:off x="1162767" y="596644"/>
            <a:ext cx="5561772" cy="5664712"/>
          </a:xfrm>
          <a:prstGeom prst="rect">
            <a:avLst/>
          </a:prstGeom>
        </p:spPr>
      </p:pic>
      <p:sp>
        <p:nvSpPr>
          <p:cNvPr id="2" name="Title 1">
            <a:extLst>
              <a:ext uri="{FF2B5EF4-FFF2-40B4-BE49-F238E27FC236}">
                <a16:creationId xmlns:a16="http://schemas.microsoft.com/office/drawing/2014/main" id="{8849F76D-90BA-AAB2-E22A-6F67F52A1E79}"/>
              </a:ext>
            </a:extLst>
          </p:cNvPr>
          <p:cNvSpPr>
            <a:spLocks noGrp="1"/>
          </p:cNvSpPr>
          <p:nvPr>
            <p:ph type="title"/>
          </p:nvPr>
        </p:nvSpPr>
        <p:spPr>
          <a:xfrm>
            <a:off x="7757839" y="596644"/>
            <a:ext cx="3748361" cy="2798746"/>
          </a:xfrm>
          <a:noFill/>
        </p:spPr>
        <p:txBody>
          <a:bodyPr anchor="ctr">
            <a:normAutofit/>
          </a:bodyPr>
          <a:lstStyle/>
          <a:p>
            <a:r>
              <a:rPr lang="en-GB" dirty="0">
                <a:latin typeface="Aharoni"/>
                <a:cs typeface="Angsana New"/>
              </a:rPr>
              <a:t>Scope</a:t>
            </a:r>
            <a:br>
              <a:rPr lang="en-GB" dirty="0">
                <a:latin typeface="Aharoni"/>
                <a:cs typeface="Angsana New"/>
              </a:rPr>
            </a:br>
            <a:endParaRPr lang="en-GB"/>
          </a:p>
        </p:txBody>
      </p:sp>
      <p:sp>
        <p:nvSpPr>
          <p:cNvPr id="8" name="Content Placeholder 7">
            <a:extLst>
              <a:ext uri="{FF2B5EF4-FFF2-40B4-BE49-F238E27FC236}">
                <a16:creationId xmlns:a16="http://schemas.microsoft.com/office/drawing/2014/main" id="{DACFB439-D8A4-899D-41CB-AA0A25C45F90}"/>
              </a:ext>
            </a:extLst>
          </p:cNvPr>
          <p:cNvSpPr>
            <a:spLocks noGrp="1"/>
          </p:cNvSpPr>
          <p:nvPr>
            <p:ph idx="1"/>
          </p:nvPr>
        </p:nvSpPr>
        <p:spPr>
          <a:xfrm>
            <a:off x="7757839" y="3564412"/>
            <a:ext cx="3748361" cy="2696944"/>
          </a:xfrm>
        </p:spPr>
        <p:txBody>
          <a:bodyPr vert="horz" lIns="91440" tIns="45720" rIns="91440" bIns="45720" rtlCol="0">
            <a:normAutofit/>
          </a:bodyPr>
          <a:lstStyle/>
          <a:p>
            <a:pPr marL="0" indent="0">
              <a:buNone/>
            </a:pPr>
            <a:r>
              <a:rPr lang="en-US" dirty="0"/>
              <a:t>Environmental management</a:t>
            </a:r>
          </a:p>
          <a:p>
            <a:pPr marL="0" indent="0">
              <a:buNone/>
            </a:pPr>
            <a:endParaRPr lang="en-US" dirty="0"/>
          </a:p>
        </p:txBody>
      </p:sp>
    </p:spTree>
    <p:extLst>
      <p:ext uri="{BB962C8B-B14F-4D97-AF65-F5344CB8AC3E}">
        <p14:creationId xmlns:p14="http://schemas.microsoft.com/office/powerpoint/2010/main" val="1401576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AE630-3C3C-E480-0B3C-3AB747A8C902}"/>
              </a:ext>
            </a:extLst>
          </p:cNvPr>
          <p:cNvSpPr>
            <a:spLocks noGrp="1"/>
          </p:cNvSpPr>
          <p:nvPr>
            <p:ph type="title"/>
          </p:nvPr>
        </p:nvSpPr>
        <p:spPr/>
        <p:txBody>
          <a:bodyPr/>
          <a:lstStyle/>
          <a:p>
            <a:r>
              <a:rPr lang="en-GB" dirty="0">
                <a:latin typeface="Aharoni"/>
                <a:cs typeface="Angsana New"/>
              </a:rPr>
              <a:t>Discussion</a:t>
            </a:r>
            <a:endParaRPr lang="en-GB" dirty="0"/>
          </a:p>
        </p:txBody>
      </p:sp>
      <p:sp>
        <p:nvSpPr>
          <p:cNvPr id="3" name="Content Placeholder 2">
            <a:extLst>
              <a:ext uri="{FF2B5EF4-FFF2-40B4-BE49-F238E27FC236}">
                <a16:creationId xmlns:a16="http://schemas.microsoft.com/office/drawing/2014/main" id="{24964C74-B7CC-8658-AECE-FAABAF235E05}"/>
              </a:ext>
            </a:extLst>
          </p:cNvPr>
          <p:cNvSpPr>
            <a:spLocks noGrp="1"/>
          </p:cNvSpPr>
          <p:nvPr>
            <p:ph idx="1"/>
          </p:nvPr>
        </p:nvSpPr>
        <p:spPr/>
        <p:txBody>
          <a:bodyPr vert="horz" lIns="91440" tIns="45720" rIns="91440" bIns="45720" rtlCol="0" anchor="t">
            <a:normAutofit/>
          </a:bodyPr>
          <a:lstStyle/>
          <a:p>
            <a:r>
              <a:rPr lang="en-GB"/>
              <a:t>Check out the links on Moodle</a:t>
            </a:r>
          </a:p>
          <a:p>
            <a:r>
              <a:rPr lang="en-GB"/>
              <a:t>What role should global leaders play in addressing climate change?</a:t>
            </a:r>
          </a:p>
          <a:p>
            <a:r>
              <a:rPr lang="en-GB"/>
              <a:t>Responsibilities </a:t>
            </a:r>
          </a:p>
          <a:p>
            <a:r>
              <a:rPr lang="en-GB" dirty="0"/>
              <a:t>Scope</a:t>
            </a:r>
          </a:p>
          <a:p>
            <a:r>
              <a:rPr lang="en-GB"/>
              <a:t>What is the business case for doing so?</a:t>
            </a:r>
            <a:endParaRPr lang="en-GB" dirty="0"/>
          </a:p>
          <a:p>
            <a:r>
              <a:rPr lang="en-GB" dirty="0"/>
              <a:t>What is the business case for ignoring climate change?  Is this a sensible approach for a </a:t>
            </a:r>
            <a:r>
              <a:rPr lang="en-GB"/>
              <a:t>business in 2023?</a:t>
            </a:r>
            <a:endParaRPr lang="en-GB" dirty="0"/>
          </a:p>
        </p:txBody>
      </p:sp>
    </p:spTree>
    <p:extLst>
      <p:ext uri="{BB962C8B-B14F-4D97-AF65-F5344CB8AC3E}">
        <p14:creationId xmlns:p14="http://schemas.microsoft.com/office/powerpoint/2010/main" val="1367838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0DAB-7F34-30D2-7E9D-1C4BD8C1BE85}"/>
              </a:ext>
            </a:extLst>
          </p:cNvPr>
          <p:cNvSpPr>
            <a:spLocks noGrp="1"/>
          </p:cNvSpPr>
          <p:nvPr>
            <p:ph type="title"/>
          </p:nvPr>
        </p:nvSpPr>
        <p:spPr/>
        <p:txBody>
          <a:bodyPr/>
          <a:lstStyle/>
          <a:p>
            <a:r>
              <a:rPr lang="en-GB" dirty="0">
                <a:latin typeface="Aharoni"/>
                <a:cs typeface="Angsana New"/>
              </a:rPr>
              <a:t>Business Case – Climate Change</a:t>
            </a:r>
            <a:endParaRPr lang="en-GB" dirty="0"/>
          </a:p>
        </p:txBody>
      </p:sp>
      <p:sp>
        <p:nvSpPr>
          <p:cNvPr id="3" name="Text Placeholder 2">
            <a:extLst>
              <a:ext uri="{FF2B5EF4-FFF2-40B4-BE49-F238E27FC236}">
                <a16:creationId xmlns:a16="http://schemas.microsoft.com/office/drawing/2014/main" id="{BAB54E6B-5F4E-887E-AF65-58B2ED311A18}"/>
              </a:ext>
            </a:extLst>
          </p:cNvPr>
          <p:cNvSpPr>
            <a:spLocks noGrp="1"/>
          </p:cNvSpPr>
          <p:nvPr>
            <p:ph type="body" idx="1"/>
          </p:nvPr>
        </p:nvSpPr>
        <p:spPr/>
        <p:txBody>
          <a:bodyPr/>
          <a:lstStyle/>
          <a:p>
            <a:r>
              <a:rPr lang="en-GB" dirty="0"/>
              <a:t>For</a:t>
            </a:r>
          </a:p>
        </p:txBody>
      </p:sp>
      <p:sp>
        <p:nvSpPr>
          <p:cNvPr id="4" name="Content Placeholder 3">
            <a:extLst>
              <a:ext uri="{FF2B5EF4-FFF2-40B4-BE49-F238E27FC236}">
                <a16:creationId xmlns:a16="http://schemas.microsoft.com/office/drawing/2014/main" id="{5155F0C1-F2A9-8276-FFBD-9E7C01CB8E34}"/>
              </a:ext>
            </a:extLst>
          </p:cNvPr>
          <p:cNvSpPr>
            <a:spLocks noGrp="1"/>
          </p:cNvSpPr>
          <p:nvPr>
            <p:ph sz="half" idx="2"/>
          </p:nvPr>
        </p:nvSpPr>
        <p:spPr/>
        <p:txBody>
          <a:bodyPr vert="horz" lIns="91440" tIns="45720" rIns="91440" bIns="45720" rtlCol="0" anchor="t">
            <a:normAutofit/>
          </a:bodyPr>
          <a:lstStyle/>
          <a:p>
            <a:r>
              <a:rPr lang="en-GB" dirty="0"/>
              <a:t>Longevity </a:t>
            </a:r>
            <a:endParaRPr lang="en-GB"/>
          </a:p>
          <a:p>
            <a:r>
              <a:rPr lang="en-GB" dirty="0"/>
              <a:t>Ethical argument</a:t>
            </a:r>
          </a:p>
          <a:p>
            <a:r>
              <a:rPr lang="en-GB" dirty="0"/>
              <a:t>Adaptability</a:t>
            </a:r>
          </a:p>
          <a:p>
            <a:r>
              <a:rPr lang="en-GB" dirty="0"/>
              <a:t>Environmentally friendly</a:t>
            </a:r>
          </a:p>
          <a:p>
            <a:r>
              <a:rPr lang="en-GB" dirty="0"/>
              <a:t>Sustainability</a:t>
            </a:r>
          </a:p>
          <a:p>
            <a:r>
              <a:rPr lang="en-GB" dirty="0"/>
              <a:t>Consumer demand</a:t>
            </a:r>
          </a:p>
          <a:p>
            <a:r>
              <a:rPr lang="en-GB" dirty="0"/>
              <a:t>Conscientious/Moral argument </a:t>
            </a:r>
          </a:p>
        </p:txBody>
      </p:sp>
      <p:sp>
        <p:nvSpPr>
          <p:cNvPr id="5" name="Text Placeholder 4">
            <a:extLst>
              <a:ext uri="{FF2B5EF4-FFF2-40B4-BE49-F238E27FC236}">
                <a16:creationId xmlns:a16="http://schemas.microsoft.com/office/drawing/2014/main" id="{63865AE4-ED86-EBF7-389F-D7443F6962F6}"/>
              </a:ext>
            </a:extLst>
          </p:cNvPr>
          <p:cNvSpPr>
            <a:spLocks noGrp="1"/>
          </p:cNvSpPr>
          <p:nvPr>
            <p:ph type="body" sz="quarter" idx="3"/>
          </p:nvPr>
        </p:nvSpPr>
        <p:spPr/>
        <p:txBody>
          <a:bodyPr/>
          <a:lstStyle/>
          <a:p>
            <a:r>
              <a:rPr lang="en-GB" dirty="0"/>
              <a:t>Against</a:t>
            </a:r>
          </a:p>
        </p:txBody>
      </p:sp>
      <p:sp>
        <p:nvSpPr>
          <p:cNvPr id="6" name="Content Placeholder 5">
            <a:extLst>
              <a:ext uri="{FF2B5EF4-FFF2-40B4-BE49-F238E27FC236}">
                <a16:creationId xmlns:a16="http://schemas.microsoft.com/office/drawing/2014/main" id="{88881EFA-86B7-CF75-A95B-BAC08DE583DB}"/>
              </a:ext>
            </a:extLst>
          </p:cNvPr>
          <p:cNvSpPr>
            <a:spLocks noGrp="1"/>
          </p:cNvSpPr>
          <p:nvPr>
            <p:ph sz="quarter" idx="4"/>
          </p:nvPr>
        </p:nvSpPr>
        <p:spPr/>
        <p:txBody>
          <a:bodyPr vert="horz" lIns="91440" tIns="45720" rIns="91440" bIns="45720" rtlCol="0" anchor="t">
            <a:normAutofit/>
          </a:bodyPr>
          <a:lstStyle/>
          <a:p>
            <a:r>
              <a:rPr lang="en-GB" dirty="0"/>
              <a:t>More profit</a:t>
            </a:r>
          </a:p>
          <a:p>
            <a:r>
              <a:rPr lang="en-GB" dirty="0"/>
              <a:t>Competitive advantage</a:t>
            </a:r>
          </a:p>
          <a:p>
            <a:endParaRPr lang="en-GB" dirty="0"/>
          </a:p>
        </p:txBody>
      </p:sp>
    </p:spTree>
    <p:extLst>
      <p:ext uri="{BB962C8B-B14F-4D97-AF65-F5344CB8AC3E}">
        <p14:creationId xmlns:p14="http://schemas.microsoft.com/office/powerpoint/2010/main" val="4064350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F829E-E0AB-EC4A-D2ED-33AF0274E8F6}"/>
              </a:ext>
            </a:extLst>
          </p:cNvPr>
          <p:cNvSpPr>
            <a:spLocks noGrp="1"/>
          </p:cNvSpPr>
          <p:nvPr>
            <p:ph type="title"/>
          </p:nvPr>
        </p:nvSpPr>
        <p:spPr/>
        <p:txBody>
          <a:bodyPr/>
          <a:lstStyle/>
          <a:p>
            <a:r>
              <a:rPr lang="en-GB" dirty="0">
                <a:latin typeface="Aharoni"/>
                <a:cs typeface="Angsana New"/>
              </a:rPr>
              <a:t>Characteristics – Global Leader</a:t>
            </a:r>
            <a:endParaRPr lang="en-GB" dirty="0"/>
          </a:p>
        </p:txBody>
      </p:sp>
      <p:sp>
        <p:nvSpPr>
          <p:cNvPr id="3" name="Content Placeholder 2">
            <a:extLst>
              <a:ext uri="{FF2B5EF4-FFF2-40B4-BE49-F238E27FC236}">
                <a16:creationId xmlns:a16="http://schemas.microsoft.com/office/drawing/2014/main" id="{819D6D51-8DD6-E7AD-B25E-5E692EA7A400}"/>
              </a:ext>
            </a:extLst>
          </p:cNvPr>
          <p:cNvSpPr>
            <a:spLocks noGrp="1"/>
          </p:cNvSpPr>
          <p:nvPr>
            <p:ph idx="1"/>
          </p:nvPr>
        </p:nvSpPr>
        <p:spPr/>
        <p:txBody>
          <a:bodyPr vert="horz" lIns="91440" tIns="45720" rIns="91440" bIns="45720" rtlCol="0" anchor="t">
            <a:normAutofit fontScale="55000" lnSpcReduction="20000"/>
          </a:bodyPr>
          <a:lstStyle/>
          <a:p>
            <a:r>
              <a:rPr lang="en-GB" dirty="0"/>
              <a:t>Aware – standards in industry</a:t>
            </a:r>
          </a:p>
          <a:p>
            <a:r>
              <a:rPr lang="en-GB" dirty="0"/>
              <a:t>Knowledgeable</a:t>
            </a:r>
          </a:p>
          <a:p>
            <a:r>
              <a:rPr lang="en-GB" dirty="0"/>
              <a:t>Shared Values</a:t>
            </a:r>
          </a:p>
          <a:p>
            <a:r>
              <a:rPr lang="en-GB" dirty="0"/>
              <a:t>Global strategic thinking</a:t>
            </a:r>
          </a:p>
          <a:p>
            <a:r>
              <a:rPr lang="en-GB" dirty="0"/>
              <a:t>Self-aware</a:t>
            </a:r>
          </a:p>
          <a:p>
            <a:r>
              <a:rPr lang="en-GB" dirty="0"/>
              <a:t>Humility</a:t>
            </a:r>
          </a:p>
          <a:p>
            <a:r>
              <a:rPr lang="en-GB" dirty="0"/>
              <a:t>Support effective leaders and investors</a:t>
            </a:r>
          </a:p>
          <a:p>
            <a:r>
              <a:rPr lang="en-GB" dirty="0"/>
              <a:t>Sensitive to cultural diversity</a:t>
            </a:r>
          </a:p>
          <a:p>
            <a:r>
              <a:rPr lang="en-GB" dirty="0"/>
              <a:t>Commitment to net-zero</a:t>
            </a:r>
          </a:p>
          <a:p>
            <a:r>
              <a:rPr lang="en-GB" dirty="0"/>
              <a:t>Reduce carbon emissions</a:t>
            </a:r>
          </a:p>
          <a:p>
            <a:r>
              <a:rPr lang="en-GB" dirty="0"/>
              <a:t>Insurance policies </a:t>
            </a:r>
          </a:p>
          <a:p>
            <a:r>
              <a:rPr lang="en-GB" dirty="0"/>
              <a:t>Investment in environmentally friendly processes</a:t>
            </a:r>
          </a:p>
          <a:p>
            <a:r>
              <a:rPr lang="en-GB" dirty="0"/>
              <a:t>Dismantle barriers to increase </a:t>
            </a:r>
          </a:p>
          <a:p>
            <a:r>
              <a:rPr lang="en-GB" dirty="0"/>
              <a:t>Lobby Governments</a:t>
            </a:r>
          </a:p>
          <a:p>
            <a:endParaRPr lang="en-GB" dirty="0"/>
          </a:p>
        </p:txBody>
      </p:sp>
    </p:spTree>
    <p:extLst>
      <p:ext uri="{BB962C8B-B14F-4D97-AF65-F5344CB8AC3E}">
        <p14:creationId xmlns:p14="http://schemas.microsoft.com/office/powerpoint/2010/main" val="87357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51E18-4E41-D8A7-35CA-51A8ABACCD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03BC84-B51E-16BB-46F5-1B72AE3ECAB1}"/>
              </a:ext>
            </a:extLst>
          </p:cNvPr>
          <p:cNvSpPr>
            <a:spLocks noGrp="1"/>
          </p:cNvSpPr>
          <p:nvPr>
            <p:ph idx="1"/>
          </p:nvPr>
        </p:nvSpPr>
        <p:spPr/>
        <p:txBody>
          <a:bodyPr vert="horz" lIns="91440" tIns="45720" rIns="91440" bIns="45720" rtlCol="0" anchor="t">
            <a:normAutofit/>
          </a:bodyPr>
          <a:lstStyle/>
          <a:p>
            <a:r>
              <a:rPr lang="en-GB" err="1"/>
              <a:t>Charasmatic</a:t>
            </a:r>
            <a:endParaRPr lang="en-US" err="1"/>
          </a:p>
          <a:p>
            <a:r>
              <a:rPr lang="en-GB" dirty="0"/>
              <a:t>Community focus</a:t>
            </a:r>
          </a:p>
          <a:p>
            <a:r>
              <a:rPr lang="en-GB" dirty="0"/>
              <a:t>Stakeholder </a:t>
            </a:r>
          </a:p>
          <a:p>
            <a:r>
              <a:rPr lang="en-GB" dirty="0"/>
              <a:t>Relationships</a:t>
            </a:r>
          </a:p>
        </p:txBody>
      </p:sp>
    </p:spTree>
    <p:extLst>
      <p:ext uri="{BB962C8B-B14F-4D97-AF65-F5344CB8AC3E}">
        <p14:creationId xmlns:p14="http://schemas.microsoft.com/office/powerpoint/2010/main" val="4022975530"/>
      </p:ext>
    </p:extLst>
  </p:cSld>
  <p:clrMapOvr>
    <a:masterClrMapping/>
  </p:clrMapOvr>
</p:sld>
</file>

<file path=ppt/theme/theme1.xml><?xml version="1.0" encoding="utf-8"?>
<a:theme xmlns:a="http://schemas.openxmlformats.org/drawingml/2006/main" name="FadeVTI">
  <a:themeElements>
    <a:clrScheme name="AnalogousFromDarkSeedLeftStep">
      <a:dk1>
        <a:srgbClr val="000000"/>
      </a:dk1>
      <a:lt1>
        <a:srgbClr val="FFFFFF"/>
      </a:lt1>
      <a:dk2>
        <a:srgbClr val="1B252F"/>
      </a:dk2>
      <a:lt2>
        <a:srgbClr val="F0F3F1"/>
      </a:lt2>
      <a:accent1>
        <a:srgbClr val="C34DAE"/>
      </a:accent1>
      <a:accent2>
        <a:srgbClr val="953BB1"/>
      </a:accent2>
      <a:accent3>
        <a:srgbClr val="764DC3"/>
      </a:accent3>
      <a:accent4>
        <a:srgbClr val="3E46B2"/>
      </a:accent4>
      <a:accent5>
        <a:srgbClr val="4D87C3"/>
      </a:accent5>
      <a:accent6>
        <a:srgbClr val="3BA6B1"/>
      </a:accent6>
      <a:hlink>
        <a:srgbClr val="3F68BF"/>
      </a:hlink>
      <a:folHlink>
        <a:srgbClr val="7F7F7F"/>
      </a:folHlink>
    </a:clrScheme>
    <a:fontScheme name="Custom 49">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deVTI" id="{1194088A-B135-4437-9FD8-7466BBC13A13}" vid="{B787DE2F-1995-45D8-A8E2-6B5CC521AC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TotalTime>0</TotalTime>
  <Words>1</Words>
  <Application>Microsoft Office PowerPoint</Application>
  <PresentationFormat>Widescreen</PresentationFormat>
  <Paragraphs>1</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FadeVTI</vt:lpstr>
      <vt:lpstr>Should businesses play a part in tackling climate change?</vt:lpstr>
      <vt:lpstr>Introduction</vt:lpstr>
      <vt:lpstr>ENVIRONMENTAL DEGRADATION</vt:lpstr>
      <vt:lpstr>Major causes</vt:lpstr>
      <vt:lpstr>Global Commons</vt:lpstr>
      <vt:lpstr>International Frameworks</vt:lpstr>
      <vt:lpstr>The Rio Principles 1992</vt:lpstr>
      <vt:lpstr>So, what should businesses be doing?</vt:lpstr>
      <vt:lpstr>Environmental Management</vt:lpstr>
      <vt:lpstr>Scope </vt:lpstr>
      <vt:lpstr>Discussion</vt:lpstr>
      <vt:lpstr>Business Case – Climate Change</vt:lpstr>
      <vt:lpstr>Characteristics – Global Leader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321</cp:revision>
  <dcterms:created xsi:type="dcterms:W3CDTF">2023-06-08T09:04:46Z</dcterms:created>
  <dcterms:modified xsi:type="dcterms:W3CDTF">2023-06-09T11:50:19Z</dcterms:modified>
</cp:coreProperties>
</file>