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2"/>
    <p:sldId id="273" r:id="rId3"/>
    <p:sldId id="313" r:id="rId4"/>
    <p:sldId id="302" r:id="rId5"/>
    <p:sldId id="303" r:id="rId6"/>
    <p:sldId id="304" r:id="rId7"/>
    <p:sldId id="305" r:id="rId8"/>
    <p:sldId id="306" r:id="rId9"/>
    <p:sldId id="307" r:id="rId10"/>
    <p:sldId id="308" r:id="rId11"/>
    <p:sldId id="310" r:id="rId12"/>
    <p:sldId id="314" r:id="rId13"/>
    <p:sldId id="311" r:id="rId14"/>
    <p:sldId id="286" r:id="rId1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1773E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 horzBarState="maximized">
    <p:restoredLeft sz="14995" autoAdjust="0"/>
    <p:restoredTop sz="94660"/>
  </p:normalViewPr>
  <p:slideViewPr>
    <p:cSldViewPr>
      <p:cViewPr varScale="1">
        <p:scale>
          <a:sx n="85" d="100"/>
          <a:sy n="85" d="100"/>
        </p:scale>
        <p:origin x="-115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 showGuides="1">
      <p:cViewPr varScale="1">
        <p:scale>
          <a:sx n="53" d="100"/>
          <a:sy n="53" d="100"/>
        </p:scale>
        <p:origin x="-1842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CBBC46-4A30-4FD8-A074-A5A730E58E8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1159996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A394A57-BC80-42F0-A086-B0C86559804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0932148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D37F71-76AA-40A6-81DF-E577998F6DED}" type="slidenum">
              <a:rPr lang="en-US"/>
              <a:pPr/>
              <a:t>1</a:t>
            </a:fld>
            <a:endParaRPr lang="en-US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0239472-3DC6-4F9C-9A50-8A11E7E68B2E}" type="datetime1">
              <a:rPr lang="en-US" smtClean="0"/>
              <a:pPr/>
              <a:t>11/15/2017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286AF3-D1CE-48B7-8603-45528CC2DF6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BB30A5-21EC-44CF-8D41-ED50D3DD2E7C}" type="datetime1">
              <a:rPr lang="en-US" smtClean="0"/>
              <a:pPr/>
              <a:t>11/15/2017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657A23-F046-44D7-AC1D-38111E7AC05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4CB4D6B-A59D-4192-A529-D2FD18E0D021}" type="datetime1">
              <a:rPr lang="en-US" smtClean="0"/>
              <a:pPr/>
              <a:t>11/15/2017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ABB0A7-0F32-4970-A7C6-4912B2CE64B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425D982-AB2E-402C-9EED-44106ECE4A7B}" type="datetime1">
              <a:rPr lang="en-US" smtClean="0"/>
              <a:pPr/>
              <a:t>11/15/2017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B5CAED-0E1A-44E1-BCFF-8AF6A764EF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26187B-2414-4CDF-9839-5BE27E0EEB2B}" type="datetime1">
              <a:rPr lang="en-US" smtClean="0"/>
              <a:pPr/>
              <a:t>11/15/2017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AD6587-7F73-40C0-9927-BD8DAF0A69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75CA0B-8254-4EFA-9F55-4C119907499A}" type="datetime1">
              <a:rPr lang="en-US" smtClean="0"/>
              <a:pPr/>
              <a:t>11/15/2017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315AA8-ADF8-4472-AB1C-F2A98167A13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070ABE8-3D79-439C-BD07-6604F6BB4F85}" type="datetime1">
              <a:rPr lang="en-US" smtClean="0"/>
              <a:pPr/>
              <a:t>11/15/2017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2C1EDB-5FA1-4F30-B863-CD2CC6231E9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89F39FF-175E-40E9-96C3-9EAE974D26C8}" type="datetime1">
              <a:rPr lang="en-US" smtClean="0"/>
              <a:pPr/>
              <a:t>11/15/2017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8589AF-CE56-4819-B0EF-BC211976F4B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DBC072-E990-48A8-B276-F22EB864E635}" type="datetime1">
              <a:rPr lang="en-US" smtClean="0"/>
              <a:pPr/>
              <a:t>11/15/2017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6E5551-37C1-4AD3-82F1-947171DC845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9294EAC-2B4D-4812-921A-FC43C92ADC58}" type="datetime1">
              <a:rPr lang="en-US" smtClean="0"/>
              <a:pPr/>
              <a:t>11/15/2017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8AD5EE-04F8-4A89-B681-23DF288F90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011F27E-2A38-4F1F-9CC6-9CF131A68FF7}" type="datetime1">
              <a:rPr lang="en-US" smtClean="0"/>
              <a:pPr/>
              <a:t>11/15/2017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0C6E30-0AD5-4FAA-88FE-D379A06A26C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43E40519-2F18-476C-918F-14C5E6281847}" type="datetime1">
              <a:rPr lang="en-US" smtClean="0"/>
              <a:pPr/>
              <a:t>11/15/2017</a:t>
            </a:fld>
            <a:endParaRPr lang="en-US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55704031-4FC0-4328-970C-0945B6D37B3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069D2-4A60-4EE1-942C-FD4D2E1507B9}" type="slidenum">
              <a:rPr lang="en-US"/>
              <a:pPr/>
              <a:t>1</a:t>
            </a:fld>
            <a:endParaRPr lang="en-US" dirty="0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1772816"/>
            <a:ext cx="8496944" cy="2376264"/>
          </a:xfrm>
        </p:spPr>
        <p:txBody>
          <a:bodyPr/>
          <a:lstStyle/>
          <a:p>
            <a:pPr algn="l"/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u="sng" dirty="0" smtClean="0"/>
              <a:t>Aim</a:t>
            </a:r>
            <a:r>
              <a:rPr lang="en-GB" b="1" dirty="0" smtClean="0"/>
              <a:t>:  to introduce students to the rudiments of presentations.</a:t>
            </a:r>
            <a:r>
              <a:rPr lang="cy-GB" b="1" dirty="0" smtClean="0"/>
              <a:t/>
            </a:r>
            <a:br>
              <a:rPr lang="cy-GB" b="1" dirty="0" smtClean="0"/>
            </a:br>
            <a:r>
              <a:rPr lang="cy-GB" b="1" dirty="0" smtClean="0"/>
              <a:t/>
            </a:r>
            <a:br>
              <a:rPr lang="cy-GB" b="1" dirty="0" smtClean="0"/>
            </a:br>
            <a:r>
              <a:rPr lang="en-GB" b="1" dirty="0" smtClean="0"/>
              <a:t/>
            </a:r>
            <a:br>
              <a:rPr lang="en-GB" b="1" dirty="0" smtClean="0"/>
            </a:br>
            <a:endParaRPr lang="en-US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y-GB" b="1" u="sng" dirty="0" smtClean="0"/>
              <a:t>Objectives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know what is meant by a presentation;</a:t>
            </a:r>
          </a:p>
          <a:p>
            <a:r>
              <a:rPr lang="cy-GB" dirty="0" smtClean="0"/>
              <a:t>understand the importance of preparation;</a:t>
            </a:r>
          </a:p>
          <a:p>
            <a:r>
              <a:rPr lang="cy-GB" dirty="0" smtClean="0"/>
              <a:t>be familiar with the general structure of presentations;</a:t>
            </a:r>
          </a:p>
          <a:p>
            <a:r>
              <a:rPr lang="cy-GB" dirty="0" smtClean="0"/>
              <a:t>anticipate possible presentation issues.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A presentation involves speaking in front of an audience in order to impart knowledge. </a:t>
            </a:r>
          </a:p>
          <a:p>
            <a:endParaRPr lang="en-GB" sz="1400" dirty="0" smtClean="0"/>
          </a:p>
          <a:p>
            <a:r>
              <a:rPr lang="en-GB" sz="2800" dirty="0" smtClean="0"/>
              <a:t>Sometimes the presentation will be individual; and on other occasions it will involve groups.</a:t>
            </a:r>
          </a:p>
          <a:p>
            <a:endParaRPr lang="en-GB" sz="1400" dirty="0" smtClean="0"/>
          </a:p>
          <a:p>
            <a:r>
              <a:rPr lang="en-GB" sz="2800" dirty="0" smtClean="0"/>
              <a:t>Usually, visual aids are used - a white board, chart or </a:t>
            </a:r>
            <a:r>
              <a:rPr lang="en-GB" sz="2800" i="1" dirty="0" err="1" smtClean="0"/>
              <a:t>Powerpoint</a:t>
            </a:r>
            <a:r>
              <a:rPr lang="en-GB" sz="2800" i="1" dirty="0" smtClean="0"/>
              <a:t> slides</a:t>
            </a:r>
            <a:r>
              <a:rPr lang="en-GB" sz="2800" dirty="0" smtClean="0"/>
              <a:t>.</a:t>
            </a:r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Preparation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en-GB" sz="2800" dirty="0" smtClean="0"/>
              <a:t>	When preparing, the following should be borne in mind: </a:t>
            </a:r>
          </a:p>
          <a:p>
            <a:pPr>
              <a:buNone/>
            </a:pPr>
            <a:endParaRPr lang="en-GB" sz="1400" dirty="0" smtClean="0"/>
          </a:p>
          <a:p>
            <a:r>
              <a:rPr lang="en-GB" sz="2800" b="1" dirty="0" smtClean="0"/>
              <a:t>the audience </a:t>
            </a:r>
            <a:r>
              <a:rPr lang="en-GB" sz="2800" dirty="0" smtClean="0"/>
              <a:t>- previous knowledge, number in attendance, </a:t>
            </a:r>
            <a:r>
              <a:rPr lang="en-GB" sz="2800" dirty="0" smtClean="0"/>
              <a:t>learning difficulties, </a:t>
            </a:r>
            <a:r>
              <a:rPr lang="en-GB" sz="2800" dirty="0" smtClean="0"/>
              <a:t>age etc;</a:t>
            </a:r>
          </a:p>
          <a:p>
            <a:endParaRPr lang="en-GB" sz="1400" dirty="0" smtClean="0"/>
          </a:p>
          <a:p>
            <a:r>
              <a:rPr lang="en-GB" sz="2800" dirty="0" smtClean="0"/>
              <a:t>the amount of </a:t>
            </a:r>
            <a:r>
              <a:rPr lang="en-GB" sz="2800" b="1" dirty="0" smtClean="0"/>
              <a:t>time available</a:t>
            </a:r>
            <a:r>
              <a:rPr lang="en-GB" sz="2800" dirty="0" smtClean="0"/>
              <a:t>;</a:t>
            </a:r>
          </a:p>
          <a:p>
            <a:endParaRPr lang="en-GB" sz="1400" dirty="0" smtClean="0"/>
          </a:p>
          <a:p>
            <a:r>
              <a:rPr lang="en-GB" sz="2800" b="1" dirty="0" smtClean="0"/>
              <a:t>nature of the presentation </a:t>
            </a:r>
            <a:r>
              <a:rPr lang="en-GB" sz="2800" dirty="0" smtClean="0"/>
              <a:t>- in/formal;</a:t>
            </a:r>
          </a:p>
          <a:p>
            <a:endParaRPr lang="en-GB" sz="1400" dirty="0" smtClean="0"/>
          </a:p>
          <a:p>
            <a:r>
              <a:rPr lang="en-GB" sz="2800" b="1" dirty="0" smtClean="0"/>
              <a:t>purpose of the presentation </a:t>
            </a:r>
            <a:r>
              <a:rPr lang="en-GB" sz="2800" dirty="0" smtClean="0"/>
              <a:t>-</a:t>
            </a:r>
            <a:r>
              <a:rPr lang="en-GB" sz="2800" b="1" dirty="0" smtClean="0"/>
              <a:t> </a:t>
            </a:r>
            <a:r>
              <a:rPr lang="en-GB" sz="2800" dirty="0" smtClean="0"/>
              <a:t>job, assessment etc.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Structure: 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800" dirty="0" smtClean="0"/>
              <a:t>	The introduction is an opportunity to: </a:t>
            </a:r>
          </a:p>
          <a:p>
            <a:endParaRPr lang="en-GB" sz="1400" dirty="0" smtClean="0"/>
          </a:p>
          <a:p>
            <a:r>
              <a:rPr lang="en-GB" sz="2800" dirty="0" smtClean="0"/>
              <a:t>greet the audience and introduce self or group members;</a:t>
            </a:r>
          </a:p>
          <a:p>
            <a:endParaRPr lang="en-GB" sz="1400" dirty="0" smtClean="0"/>
          </a:p>
          <a:p>
            <a:r>
              <a:rPr lang="en-GB" sz="2800" dirty="0" smtClean="0"/>
              <a:t>set the context;</a:t>
            </a:r>
          </a:p>
          <a:p>
            <a:endParaRPr lang="en-GB" sz="1400" dirty="0" smtClean="0"/>
          </a:p>
          <a:p>
            <a:r>
              <a:rPr lang="en-GB" sz="2800" dirty="0" smtClean="0"/>
              <a:t>define the aim and objectives.</a:t>
            </a:r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Structure:  Main Body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Consider having a slide or two for each objective or theme.</a:t>
            </a:r>
          </a:p>
          <a:p>
            <a:endParaRPr lang="en-GB" sz="1400" dirty="0" smtClean="0"/>
          </a:p>
          <a:p>
            <a:r>
              <a:rPr lang="en-GB" sz="2800" dirty="0" smtClean="0"/>
              <a:t>Include the main points on each slide.  In other words, do not crowd slides with writing.</a:t>
            </a:r>
          </a:p>
          <a:p>
            <a:endParaRPr lang="en-GB" sz="1400" dirty="0" smtClean="0"/>
          </a:p>
          <a:p>
            <a:r>
              <a:rPr lang="en-GB" sz="2800" dirty="0" smtClean="0"/>
              <a:t>Expand on the main points orally.</a:t>
            </a:r>
          </a:p>
          <a:p>
            <a:endParaRPr lang="en-GB" sz="1400" dirty="0" smtClean="0"/>
          </a:p>
          <a:p>
            <a:r>
              <a:rPr lang="en-GB" sz="2800" dirty="0" smtClean="0"/>
              <a:t>Decide whether or not it is appropriate to involve the audience by e.g. asking questions.</a:t>
            </a:r>
          </a:p>
          <a:p>
            <a:endParaRPr lang="en-GB" sz="1400" dirty="0" smtClean="0"/>
          </a:p>
          <a:p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Structure:  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800" dirty="0" smtClean="0"/>
              <a:t>	The conclusion should :</a:t>
            </a:r>
          </a:p>
          <a:p>
            <a:pPr>
              <a:buNone/>
            </a:pPr>
            <a:endParaRPr lang="en-GB" sz="1400" dirty="0" smtClean="0"/>
          </a:p>
          <a:p>
            <a:r>
              <a:rPr lang="en-GB" sz="2800" dirty="0" smtClean="0"/>
              <a:t>reiterate the main points;</a:t>
            </a:r>
          </a:p>
          <a:p>
            <a:endParaRPr lang="en-GB" sz="1400" dirty="0" smtClean="0"/>
          </a:p>
          <a:p>
            <a:r>
              <a:rPr lang="en-GB" sz="2800" dirty="0" smtClean="0"/>
              <a:t>Suggest future </a:t>
            </a:r>
            <a:r>
              <a:rPr lang="en-GB" sz="2800" dirty="0" smtClean="0"/>
              <a:t>developments;</a:t>
            </a:r>
          </a:p>
          <a:p>
            <a:endParaRPr lang="en-GB" sz="1400" dirty="0" smtClean="0"/>
          </a:p>
          <a:p>
            <a:r>
              <a:rPr lang="en-GB" sz="2800" dirty="0" smtClean="0"/>
              <a:t>invite questions from the audience.</a:t>
            </a:r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These should expand on consecutive points provided on the slides.</a:t>
            </a:r>
          </a:p>
          <a:p>
            <a:endParaRPr lang="en-GB" sz="1400" dirty="0" smtClean="0"/>
          </a:p>
          <a:p>
            <a:r>
              <a:rPr lang="en-GB" sz="2800" dirty="0" smtClean="0"/>
              <a:t>They are useful aides-memoire.</a:t>
            </a:r>
          </a:p>
          <a:p>
            <a:endParaRPr lang="en-GB" sz="1400" dirty="0" smtClean="0"/>
          </a:p>
          <a:p>
            <a:r>
              <a:rPr lang="en-GB" sz="2800" dirty="0" err="1" smtClean="0"/>
              <a:t>Powerpoint</a:t>
            </a:r>
            <a:r>
              <a:rPr lang="en-GB" sz="2800" dirty="0" smtClean="0"/>
              <a:t> presentations can be printed in ‘notes view’.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Slide Show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Choose an appropriate font style, colour and size.</a:t>
            </a:r>
          </a:p>
          <a:p>
            <a:endParaRPr lang="en-GB" sz="1400" dirty="0" smtClean="0"/>
          </a:p>
          <a:p>
            <a:r>
              <a:rPr lang="en-GB" sz="2800" dirty="0" smtClean="0"/>
              <a:t>Choose an appropriate slide design.</a:t>
            </a:r>
          </a:p>
          <a:p>
            <a:pPr>
              <a:buNone/>
            </a:pPr>
            <a:endParaRPr lang="en-GB" sz="1400" dirty="0" smtClean="0"/>
          </a:p>
          <a:p>
            <a:r>
              <a:rPr lang="en-GB" sz="2800" dirty="0" smtClean="0"/>
              <a:t>Visual and sound effects can help to emphasise points, but too many can be distracting.</a:t>
            </a:r>
          </a:p>
          <a:p>
            <a:endParaRPr lang="en-GB" sz="1400" dirty="0" smtClean="0"/>
          </a:p>
          <a:p>
            <a:r>
              <a:rPr lang="en-GB" sz="2800" dirty="0" smtClean="0"/>
              <a:t>Hyperlinks are useful if video clips are used. </a:t>
            </a:r>
          </a:p>
          <a:p>
            <a:endParaRPr lang="en-GB" sz="1400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Delivery Advice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Practice beforehand.</a:t>
            </a:r>
          </a:p>
          <a:p>
            <a:endParaRPr lang="en-GB" sz="1400" dirty="0" smtClean="0"/>
          </a:p>
          <a:p>
            <a:r>
              <a:rPr lang="en-GB" sz="2800" dirty="0" smtClean="0"/>
              <a:t>Face the audience.</a:t>
            </a:r>
          </a:p>
          <a:p>
            <a:endParaRPr lang="en-GB" sz="1400" dirty="0" smtClean="0"/>
          </a:p>
          <a:p>
            <a:r>
              <a:rPr lang="en-GB" sz="2800" dirty="0" smtClean="0"/>
              <a:t>Make eye contact.</a:t>
            </a:r>
          </a:p>
          <a:p>
            <a:endParaRPr lang="en-GB" sz="1400" dirty="0" smtClean="0"/>
          </a:p>
          <a:p>
            <a:r>
              <a:rPr lang="en-GB" sz="2800" dirty="0" smtClean="0"/>
              <a:t>Beware of your posture and tone of voice.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Delivery Advice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Speak clearly.</a:t>
            </a:r>
          </a:p>
          <a:p>
            <a:pPr>
              <a:buNone/>
            </a:pPr>
            <a:endParaRPr lang="en-GB" sz="1400" dirty="0" smtClean="0"/>
          </a:p>
          <a:p>
            <a:r>
              <a:rPr lang="en-GB" sz="2800" dirty="0" smtClean="0"/>
              <a:t>Do not rush.</a:t>
            </a:r>
          </a:p>
          <a:p>
            <a:endParaRPr lang="en-GB" sz="1400" dirty="0" smtClean="0"/>
          </a:p>
          <a:p>
            <a:r>
              <a:rPr lang="en-GB" sz="2800" dirty="0" smtClean="0"/>
              <a:t>Do not read from notes.</a:t>
            </a:r>
          </a:p>
          <a:p>
            <a:endParaRPr lang="en-GB" sz="1400" dirty="0" smtClean="0"/>
          </a:p>
          <a:p>
            <a:r>
              <a:rPr lang="en-GB" sz="2800" dirty="0" smtClean="0"/>
              <a:t>Be confident!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Materials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Notes on A5 cards are easier to handle than A4 sheets.</a:t>
            </a:r>
          </a:p>
          <a:p>
            <a:endParaRPr lang="en-GB" sz="1400" dirty="0" smtClean="0"/>
          </a:p>
          <a:p>
            <a:r>
              <a:rPr lang="en-GB" sz="2800" dirty="0" smtClean="0"/>
              <a:t>The audience should receive hard copies or electronic copies before or after the presentation is delivered.</a:t>
            </a:r>
          </a:p>
          <a:p>
            <a:endParaRPr lang="en-GB" sz="1400" dirty="0" smtClean="0"/>
          </a:p>
          <a:p>
            <a:r>
              <a:rPr lang="en-GB" sz="2800" dirty="0" smtClean="0"/>
              <a:t>Attachments or props might be useful.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Technological Matters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Visit the venue beforehand if </a:t>
            </a:r>
            <a:r>
              <a:rPr lang="en-GB" sz="2800" dirty="0" smtClean="0"/>
              <a:t>possible.</a:t>
            </a:r>
            <a:endParaRPr lang="en-GB" sz="2800" dirty="0" smtClean="0"/>
          </a:p>
          <a:p>
            <a:endParaRPr lang="en-GB" sz="1400" dirty="0" smtClean="0"/>
          </a:p>
          <a:p>
            <a:r>
              <a:rPr lang="en-GB" sz="2800" dirty="0" smtClean="0"/>
              <a:t>Establish the type of software / hardware available.</a:t>
            </a:r>
          </a:p>
          <a:p>
            <a:endParaRPr lang="en-GB" sz="1400" dirty="0" smtClean="0"/>
          </a:p>
          <a:p>
            <a:r>
              <a:rPr lang="en-GB" sz="2800" dirty="0" smtClean="0"/>
              <a:t>Save a copy on a memory stick, laptop and email.</a:t>
            </a:r>
          </a:p>
          <a:p>
            <a:pPr>
              <a:buNone/>
            </a:pPr>
            <a:endParaRPr lang="en-GB" sz="1400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Exercise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/>
          <a:lstStyle/>
          <a:p>
            <a:pPr lvl="0"/>
            <a:r>
              <a:rPr lang="cy-GB" dirty="0" smtClean="0"/>
              <a:t>In groups, design and deliver a presentation.  Each group member will be expected to speak for 2-3 minutes.</a:t>
            </a:r>
          </a:p>
          <a:p>
            <a:pPr lvl="0"/>
            <a:endParaRPr lang="cy-GB" dirty="0" smtClean="0"/>
          </a:p>
          <a:p>
            <a:pPr lvl="0">
              <a:buNone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329902111"/>
      </p:ext>
    </p:extLst>
  </p:cSld>
  <p:clrMapOvr>
    <a:masterClrMapping/>
  </p:clrMapOvr>
</p:sld>
</file>

<file path=ppt/theme/theme1.xml><?xml version="1.0" encoding="utf-8"?>
<a:theme xmlns:a="http://schemas.openxmlformats.org/drawingml/2006/main" name="TSD_PP3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TSD_PP3</Template>
  <TotalTime>3292</TotalTime>
  <Words>374</Words>
  <Application>Microsoft Office PowerPoint</Application>
  <PresentationFormat>On-screen Show (4:3)</PresentationFormat>
  <Paragraphs>123</Paragraphs>
  <Slides>14</Slides>
  <Notes>14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TSD_PP3</vt:lpstr>
      <vt:lpstr> Aim:  to introduce students to the rudiments of presentations.   </vt:lpstr>
      <vt:lpstr>Objectives:</vt:lpstr>
      <vt:lpstr>Presentations</vt:lpstr>
      <vt:lpstr>Preparation</vt:lpstr>
      <vt:lpstr>Structure:  Introduction</vt:lpstr>
      <vt:lpstr>Structure:  Main Body</vt:lpstr>
      <vt:lpstr>Structure:  Conclusion</vt:lpstr>
      <vt:lpstr>Notes</vt:lpstr>
      <vt:lpstr>The Slide Show</vt:lpstr>
      <vt:lpstr>Delivery Advice</vt:lpstr>
      <vt:lpstr>Delivery Advice </vt:lpstr>
      <vt:lpstr>Additional Materials</vt:lpstr>
      <vt:lpstr>Technological Matters</vt:lpstr>
      <vt:lpstr>Exercise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sb004</dc:creator>
  <cp:lastModifiedBy>Sian</cp:lastModifiedBy>
  <cp:revision>229</cp:revision>
  <dcterms:created xsi:type="dcterms:W3CDTF">2011-09-12T14:47:30Z</dcterms:created>
  <dcterms:modified xsi:type="dcterms:W3CDTF">2017-11-15T08:22:33Z</dcterms:modified>
</cp:coreProperties>
</file>