
<file path=[Content_Types].xml><?xml version="1.0" encoding="utf-8"?>
<Types xmlns="http://schemas.openxmlformats.org/package/2006/content-types">
  <Default ContentType="image/jpeg" Extension="jpg"/>
  <Default ContentType="application/x-fontdata" Extension="fntdata"/>
  <Default ContentType="application/xml" Extension="xml"/>
  <Default ContentType="image/png" Extension="png"/>
  <Default ContentType="application/vnd.openxmlformats-package.relationships+xml" Extension="rels"/>
  <Override ContentType="application/vnd.openxmlformats-officedocument.presentationml.notesSlide+xml" PartName="/ppt/notesSlides/notesSlide18.xml"/>
  <Override ContentType="application/vnd.openxmlformats-officedocument.presentationml.notesSlide+xml" PartName="/ppt/notesSlides/notesSlide6.xml"/>
  <Override ContentType="application/vnd.openxmlformats-officedocument.presentationml.notesSlide+xml" PartName="/ppt/notesSlides/notesSlide13.xml"/>
  <Override ContentType="application/vnd.openxmlformats-officedocument.presentationml.notesSlide+xml" PartName="/ppt/notesSlides/notesSlide1.xml"/>
  <Override ContentType="application/vnd.openxmlformats-officedocument.presentationml.notesSlide+xml" PartName="/ppt/notesSlides/notesSlide3.xml"/>
  <Override ContentType="application/vnd.openxmlformats-officedocument.presentationml.notesSlide+xml" PartName="/ppt/notesSlides/notesSlide9.xml"/>
  <Override ContentType="application/vnd.openxmlformats-officedocument.presentationml.notesSlide+xml" PartName="/ppt/notesSlides/notesSlide15.xml"/>
  <Override ContentType="application/vnd.openxmlformats-officedocument.presentationml.notesSlide+xml" PartName="/ppt/notesSlides/notesSlide7.xml"/>
  <Override ContentType="application/vnd.openxmlformats-officedocument.presentationml.notesSlide+xml" PartName="/ppt/notesSlides/notesSlide11.xml"/>
  <Override ContentType="application/vnd.openxmlformats-officedocument.presentationml.notesSlide+xml" PartName="/ppt/notesSlides/notesSlide5.xml"/>
  <Override ContentType="application/vnd.openxmlformats-officedocument.presentationml.notesSlide+xml" PartName="/ppt/notesSlides/notesSlide12.xml"/>
  <Override ContentType="application/vnd.openxmlformats-officedocument.presentationml.notesSlide+xml" PartName="/ppt/notesSlides/notesSlide20.xml"/>
  <Override ContentType="application/vnd.openxmlformats-officedocument.presentationml.notesSlide+xml" PartName="/ppt/notesSlides/notesSlide17.xml"/>
  <Override ContentType="application/vnd.openxmlformats-officedocument.presentationml.notesSlide+xml" PartName="/ppt/notesSlides/notesSlide19.xml"/>
  <Override ContentType="application/vnd.openxmlformats-officedocument.presentationml.notesSlide+xml" PartName="/ppt/notesSlides/notesSlide16.xml"/>
  <Override ContentType="application/vnd.openxmlformats-officedocument.presentationml.notesSlide+xml" PartName="/ppt/notesSlides/notesSlide21.xml"/>
  <Override ContentType="application/vnd.openxmlformats-officedocument.presentationml.notesSlide+xml" PartName="/ppt/notesSlides/notesSlide8.xml"/>
  <Override ContentType="application/vnd.openxmlformats-officedocument.presentationml.notesSlide+xml" PartName="/ppt/notesSlides/notesSlide14.xml"/>
  <Override ContentType="application/vnd.openxmlformats-officedocument.presentationml.notesSlide+xml" PartName="/ppt/notesSlides/notesSlide2.xml"/>
  <Override ContentType="application/vnd.openxmlformats-officedocument.presentationml.notesSlide+xml" PartName="/ppt/notesSlides/notesSlide4.xml"/>
  <Override ContentType="application/vnd.openxmlformats-officedocument.presentationml.notesSlide+xml" PartName="/ppt/notesSlides/notesSlide10.xml"/>
  <Override ContentType="application/vnd.openxmlformats-officedocument.presentationml.slideLayout+xml" PartName="/ppt/slideLayouts/slideLayout3.xml"/>
  <Override ContentType="application/vnd.openxmlformats-officedocument.presentationml.slideLayout+xml" PartName="/ppt/slideLayouts/slideLayout5.xml"/>
  <Override ContentType="application/vnd.openxmlformats-officedocument.presentationml.slideLayout+xml" PartName="/ppt/slideLayouts/slideLayout11.xml"/>
  <Override ContentType="application/vnd.openxmlformats-officedocument.presentationml.slideLayout+xml" PartName="/ppt/slideLayouts/slideLayout13.xml"/>
  <Override ContentType="application/vnd.openxmlformats-officedocument.presentationml.slideLayout+xml" PartName="/ppt/slideLayouts/slideLayout1.xml"/>
  <Override ContentType="application/vnd.openxmlformats-officedocument.presentationml.slideLayout+xml" PartName="/ppt/slideLayouts/slideLayout7.xml"/>
  <Override ContentType="application/vnd.openxmlformats-officedocument.presentationml.slideLayout+xml" PartName="/ppt/slideLayouts/slideLayout9.xml"/>
  <Override ContentType="application/vnd.openxmlformats-officedocument.presentationml.slideLayout+xml" PartName="/ppt/slideLayouts/slideLayout4.xml"/>
  <Override ContentType="application/vnd.openxmlformats-officedocument.presentationml.slideLayout+xml" PartName="/ppt/slideLayouts/slideLayout2.xml"/>
  <Override ContentType="application/vnd.openxmlformats-officedocument.presentationml.slideLayout+xml" PartName="/ppt/slideLayouts/slideLayout12.xml"/>
  <Override ContentType="application/vnd.openxmlformats-officedocument.presentationml.slideLayout+xml" PartName="/ppt/slideLayouts/slideLayout10.xml"/>
  <Override ContentType="application/vnd.openxmlformats-officedocument.presentationml.slideLayout+xml" PartName="/ppt/slideLayouts/slideLayout6.xml"/>
  <Override ContentType="application/vnd.openxmlformats-officedocument.presentationml.slideLayout+xml" PartName="/ppt/slideLayouts/slideLayout8.xml"/>
  <Override ContentType="application/vnd.openxmlformats-officedocument.presentationml.slideMaster+xml" PartName="/ppt/slideMasters/slideMaster2.xml"/>
  <Override ContentType="application/vnd.openxmlformats-officedocument.presentationml.slideMaster+xml" PartName="/ppt/slideMasters/slideMaster1.xml"/>
  <Override ContentType="application/binary" PartName="/ppt/metadata"/>
  <Override ContentType="application/vnd.openxmlformats-officedocument.presentationml.slide+xml" PartName="/ppt/slides/slide4.xml"/>
  <Override ContentType="application/vnd.openxmlformats-officedocument.presentationml.slide+xml" PartName="/ppt/slides/slide18.xml"/>
  <Override ContentType="application/vnd.openxmlformats-officedocument.presentationml.slide+xml" PartName="/ppt/slides/slide11.xml"/>
  <Override ContentType="application/vnd.openxmlformats-officedocument.presentationml.slide+xml" PartName="/ppt/slides/slide1.xml"/>
  <Override ContentType="application/vnd.openxmlformats-officedocument.presentationml.slide+xml" PartName="/ppt/slides/slide19.xml"/>
  <Override ContentType="application/vnd.openxmlformats-officedocument.presentationml.slide+xml" PartName="/ppt/slides/slide3.xml"/>
  <Override ContentType="application/vnd.openxmlformats-officedocument.presentationml.slide+xml" PartName="/ppt/slides/slide9.xml"/>
  <Override ContentType="application/vnd.openxmlformats-officedocument.presentationml.slide+xml" PartName="/ppt/slides/slide13.xml"/>
  <Override ContentType="application/vnd.openxmlformats-officedocument.presentationml.slide+xml" PartName="/ppt/slides/slide5.xml"/>
  <Override ContentType="application/vnd.openxmlformats-officedocument.presentationml.slide+xml" PartName="/ppt/slides/slide7.xml"/>
  <Override ContentType="application/vnd.openxmlformats-officedocument.presentationml.slide+xml" PartName="/ppt/slides/slide15.xml"/>
  <Override ContentType="application/vnd.openxmlformats-officedocument.presentationml.slide+xml" PartName="/ppt/slides/slide12.xml"/>
  <Override ContentType="application/vnd.openxmlformats-officedocument.presentationml.slide+xml" PartName="/ppt/slides/slide17.xml"/>
  <Override ContentType="application/vnd.openxmlformats-officedocument.presentationml.slide+xml" PartName="/ppt/slides/slide20.xml"/>
  <Override ContentType="application/vnd.openxmlformats-officedocument.presentationml.slide+xml" PartName="/ppt/slides/slide21.xml"/>
  <Override ContentType="application/vnd.openxmlformats-officedocument.presentationml.slide+xml" PartName="/ppt/slides/slide10.xml"/>
  <Override ContentType="application/vnd.openxmlformats-officedocument.presentationml.slide+xml" PartName="/ppt/slides/slide2.xml"/>
  <Override ContentType="application/vnd.openxmlformats-officedocument.presentationml.slide+xml" PartName="/ppt/slides/slide6.xml"/>
  <Override ContentType="application/vnd.openxmlformats-officedocument.presentationml.slide+xml" PartName="/ppt/slides/slide16.xml"/>
  <Override ContentType="application/vnd.openxmlformats-officedocument.presentationml.slide+xml" PartName="/ppt/slides/slide8.xml"/>
  <Override ContentType="application/vnd.openxmlformats-officedocument.presentationml.slide+xml" PartName="/ppt/slides/slide14.xml"/>
  <Override ContentType="application/vnd.openxmlformats-officedocument.presentationml.notesMaster+xml" PartName="/ppt/notesMasters/notesMaster1.xml"/>
  <Override ContentType="application/vnd.openxmlformats-package.core-properties+xml" PartName="/docProps/core.xml"/>
  <Override ContentType="application/vnd.openxmlformats-officedocument.presentationml.presentation.main+xml" PartName="/ppt/presentation.xml"/>
  <Override ContentType="application/vnd.openxmlformats-officedocument.presentationml.presProps+xml" PartName="/ppt/presProps.xml"/>
  <Override ContentType="application/vnd.openxmlformats-officedocument.theme+xml" PartName="/ppt/theme/theme1.xml"/>
  <Override ContentType="application/vnd.openxmlformats-officedocument.theme+xml" PartName="/ppt/theme/theme2.xml"/>
  <Override ContentType="application/vnd.openxmlformats-officedocument.theme+xml" PartName="/ppt/theme/theme3.xml"/>
  <Override ContentType="application/vnd.openxmlformats-officedocument.presentationml.viewProps+xml" PartName="/ppt/viewProps.xml"/>
</Types>
</file>

<file path=_rels/.rels><?xml version="1.0" encoding="UTF-8" standalone="yes"?><Relationships xmlns="http://schemas.openxmlformats.org/package/2006/relationships"><Relationship Id="rId1" Type="http://schemas.openxmlformats.org/package/2006/relationships/metadata/core-properties" Target="docProps/core.xml"/><Relationship Id="rId2"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autoCompressPictures="0" embedTrueTypeFonts="1" strictFirstAndLastChars="0" saveSubsetFonts="1">
  <p:sldMasterIdLst>
    <p:sldMasterId id="2147483648" r:id="rId4"/>
    <p:sldMasterId id="2147483650" r:id="rId5"/>
  </p:sldMasterIdLst>
  <p:notesMasterIdLst>
    <p:notesMasterId r:id="rId6"/>
  </p:notesMasterIdLst>
  <p:sldIdLst>
    <p:sldId id="256" r:id="rId7"/>
    <p:sldId id="257" r:id="rId8"/>
    <p:sldId id="258" r:id="rId9"/>
    <p:sldId id="259" r:id="rId10"/>
    <p:sldId id="260" r:id="rId11"/>
    <p:sldId id="261" r:id="rId12"/>
    <p:sldId id="262" r:id="rId13"/>
    <p:sldId id="263" r:id="rId14"/>
    <p:sldId id="264" r:id="rId15"/>
    <p:sldId id="265" r:id="rId16"/>
    <p:sldId id="266" r:id="rId17"/>
    <p:sldId id="267" r:id="rId18"/>
    <p:sldId id="268" r:id="rId19"/>
    <p:sldId id="269" r:id="rId20"/>
    <p:sldId id="270" r:id="rId21"/>
    <p:sldId id="271" r:id="rId22"/>
    <p:sldId id="272" r:id="rId23"/>
    <p:sldId id="273" r:id="rId24"/>
    <p:sldId id="274" r:id="rId25"/>
    <p:sldId id="275" r:id="rId26"/>
    <p:sldId id="276" r:id="rId27"/>
  </p:sldIdLst>
  <p:sldSz cy="5143500" cx="9144000"/>
  <p:notesSz cx="6858000" cy="9144000"/>
  <p:embeddedFontLst>
    <p:embeddedFont>
      <p:font typeface="Constantia"/>
      <p:regular r:id="rId28"/>
      <p:bold r:id="rId29"/>
      <p:italic r:id="rId30"/>
      <p:boldItalic r:id="rId31"/>
    </p:embeddedFont>
  </p:embeddedFontLst>
  <p:defaultText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defaultTextStyle>
  <p:extLst>
    <p:ext uri="{EFAFB233-063F-42B5-8137-9DF3F51BA10A}">
      <p15:sldGuideLst>
        <p15:guide id="1" orient="horz" pos="1620">
          <p15:clr>
            <a:srgbClr val="A4A3A4"/>
          </p15:clr>
        </p15:guide>
        <p15:guide id="2" pos="2880">
          <p15:clr>
            <a:srgbClr val="A4A3A4"/>
          </p15:clr>
        </p15:guide>
      </p15:sldGuideLst>
    </p:ext>
    <p:ext uri="GoogleSlidesCustomDataVersion2">
      <go:slidesCustomData xmlns:go="http://customooxmlschemas.google.com/" r:id="rId32" roundtripDataSignature="AMtx7mg/RQX2CkhWd+Pn+dtouRNAQYXEMg=="/>
    </p:ext>
  </p:extLst>
</p:presentation>
</file>

<file path=ppt/presProps.xml><?xml version="1.0" encoding="utf-8"?>
<p:presentation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file>

<file path=ppt/viewProps.xml><?xml version="1.0" encoding="utf-8"?>
<p:viewP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Comments="0">
  <p:slideViewPr>
    <p:cSldViewPr snapToGrid="0">
      <p:cViewPr varScale="1">
        <p:scale>
          <a:sx n="100" d="100"/>
          <a:sy n="100" d="100"/>
        </p:scale>
        <p:origin x="0" y="0"/>
      </p:cViewPr>
      <p:guideLst>
        <p:guide pos="1620" orient="horz"/>
        <p:guide pos="2880"/>
      </p:guideLst>
    </p:cSldViewPr>
  </p:slideViewPr>
</p:viewPr>
</file>

<file path=ppt/_rels/presentation.xml.rels><?xml version="1.0" encoding="UTF-8" standalone="yes"?><Relationships xmlns="http://schemas.openxmlformats.org/package/2006/relationships"><Relationship Id="rId20" Type="http://schemas.openxmlformats.org/officeDocument/2006/relationships/slide" Target="slides/slide14.xml"/><Relationship Id="rId22" Type="http://schemas.openxmlformats.org/officeDocument/2006/relationships/slide" Target="slides/slide16.xml"/><Relationship Id="rId21" Type="http://schemas.openxmlformats.org/officeDocument/2006/relationships/slide" Target="slides/slide15.xml"/><Relationship Id="rId24" Type="http://schemas.openxmlformats.org/officeDocument/2006/relationships/slide" Target="slides/slide18.xml"/><Relationship Id="rId23" Type="http://schemas.openxmlformats.org/officeDocument/2006/relationships/slide" Target="slides/slide17.xml"/><Relationship Id="rId1" Type="http://schemas.openxmlformats.org/officeDocument/2006/relationships/theme" Target="theme/theme2.xml"/><Relationship Id="rId2" Type="http://schemas.openxmlformats.org/officeDocument/2006/relationships/viewProps" Target="viewProps.xml"/><Relationship Id="rId3"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3.xml"/><Relationship Id="rId26" Type="http://schemas.openxmlformats.org/officeDocument/2006/relationships/slide" Target="slides/slide20.xml"/><Relationship Id="rId25" Type="http://schemas.openxmlformats.org/officeDocument/2006/relationships/slide" Target="slides/slide19.xml"/><Relationship Id="rId28" Type="http://schemas.openxmlformats.org/officeDocument/2006/relationships/font" Target="fonts/Constantia-regular.fntdata"/><Relationship Id="rId27" Type="http://schemas.openxmlformats.org/officeDocument/2006/relationships/slide" Target="slides/slide21.xml"/><Relationship Id="rId5" Type="http://schemas.openxmlformats.org/officeDocument/2006/relationships/slideMaster" Target="slideMasters/slideMaster2.xml"/><Relationship Id="rId6" Type="http://schemas.openxmlformats.org/officeDocument/2006/relationships/notesMaster" Target="notesMasters/notesMaster1.xml"/><Relationship Id="rId29" Type="http://schemas.openxmlformats.org/officeDocument/2006/relationships/font" Target="fonts/Constantia-bold.fntdata"/><Relationship Id="rId7" Type="http://schemas.openxmlformats.org/officeDocument/2006/relationships/slide" Target="slides/slide1.xml"/><Relationship Id="rId8" Type="http://schemas.openxmlformats.org/officeDocument/2006/relationships/slide" Target="slides/slide2.xml"/><Relationship Id="rId31" Type="http://schemas.openxmlformats.org/officeDocument/2006/relationships/font" Target="fonts/Constantia-boldItalic.fntdata"/><Relationship Id="rId30" Type="http://schemas.openxmlformats.org/officeDocument/2006/relationships/font" Target="fonts/Constantia-italic.fntdata"/><Relationship Id="rId11" Type="http://schemas.openxmlformats.org/officeDocument/2006/relationships/slide" Target="slides/slide5.xml"/><Relationship Id="rId10" Type="http://schemas.openxmlformats.org/officeDocument/2006/relationships/slide" Target="slides/slide4.xml"/><Relationship Id="rId32" Type="http://customschemas.google.com/relationships/presentationmetadata" Target="metadata"/><Relationship Id="rId13" Type="http://schemas.openxmlformats.org/officeDocument/2006/relationships/slide" Target="slides/slide7.xml"/><Relationship Id="rId12" Type="http://schemas.openxmlformats.org/officeDocument/2006/relationships/slide" Target="slides/slide6.xml"/><Relationship Id="rId15" Type="http://schemas.openxmlformats.org/officeDocument/2006/relationships/slide" Target="slides/slide9.xml"/><Relationship Id="rId14" Type="http://schemas.openxmlformats.org/officeDocument/2006/relationships/slide" Target="slides/slide8.xml"/><Relationship Id="rId17" Type="http://schemas.openxmlformats.org/officeDocument/2006/relationships/slide" Target="slides/slide11.xml"/><Relationship Id="rId16" Type="http://schemas.openxmlformats.org/officeDocument/2006/relationships/slide" Target="slides/slide10.xml"/><Relationship Id="rId19" Type="http://schemas.openxmlformats.org/officeDocument/2006/relationships/slide" Target="slides/slide13.xml"/><Relationship Id="rId18" Type="http://schemas.openxmlformats.org/officeDocument/2006/relationships/slide" Target="slides/slide1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solidFill>
          <a:schemeClr val="lt1"/>
        </a:solidFill>
      </p:bgPr>
    </p:bg>
    <p:spTree>
      <p:nvGrpSpPr>
        <p:cNvPr id="2" name="Shape 2"/>
        <p:cNvGrpSpPr/>
        <p:nvPr/>
      </p:nvGrpSpPr>
      <p:grpSpPr>
        <a:xfrm>
          <a:off x="0" y="0"/>
          <a:ext cx="0" cy="0"/>
          <a:chOff x="0" y="0"/>
          <a:chExt cx="0" cy="0"/>
        </a:xfrm>
      </p:grpSpPr>
      <p:sp>
        <p:nvSpPr>
          <p:cNvPr id="3" name="Google Shape;3;n"/>
          <p:cNvSpPr/>
          <p:nvPr>
            <p:ph idx="2" type="sldImg"/>
          </p:nvPr>
        </p:nvSpPr>
        <p:spPr>
          <a:xfrm>
            <a:off x="381300" y="685800"/>
            <a:ext cx="6096075"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4" name="Google Shape;4;n"/>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lvl1pPr indent="-298450" lvl="0" marL="457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1pPr>
            <a:lvl2pPr indent="-298450" lvl="1" marL="914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2pPr>
            <a:lvl3pPr indent="-298450" lvl="2" marL="1371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3pPr>
            <a:lvl4pPr indent="-298450" lvl="3" marL="1828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4pPr>
            <a:lvl5pPr indent="-298450" lvl="4" marL="22860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5pPr>
            <a:lvl6pPr indent="-298450" lvl="5" marL="27432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6pPr>
            <a:lvl7pPr indent="-298450" lvl="6" marL="32004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7pPr>
            <a:lvl8pPr indent="-298450" lvl="7" marL="36576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8pPr>
            <a:lvl9pPr indent="-298450" lvl="8" marL="4114800" marR="0" rtl="0" algn="l">
              <a:lnSpc>
                <a:spcPct val="100000"/>
              </a:lnSpc>
              <a:spcBef>
                <a:spcPts val="0"/>
              </a:spcBef>
              <a:spcAft>
                <a:spcPts val="0"/>
              </a:spcAft>
              <a:buClr>
                <a:srgbClr val="000000"/>
              </a:buClr>
              <a:buSzPts val="1100"/>
              <a:buFont typeface="Arial"/>
              <a:buChar char="■"/>
              <a:defRPr b="0" i="0" sz="1100" u="none" cap="none" strike="noStrike">
                <a:solidFill>
                  <a:srgbClr val="000000"/>
                </a:solidFill>
                <a:latin typeface="Arial"/>
                <a:ea typeface="Arial"/>
                <a:cs typeface="Arial"/>
                <a:sym typeface="Arial"/>
              </a:defRPr>
            </a:lvl9pPr>
          </a:lstStyle>
          <a:p/>
        </p:txBody>
      </p:sp>
    </p:spTree>
  </p:cSld>
  <p:clrMap accent1="accent1" accent2="accent2" accent3="accent3" accent4="accent4" accent5="accent5" accent6="accent6" bg1="lt1" bg2="dk2" tx1="dk1" tx2="lt2" folHlink="folHlink" hlink="hlink"/>
  <p:notes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0" name="Shape 110"/>
        <p:cNvGrpSpPr/>
        <p:nvPr/>
      </p:nvGrpSpPr>
      <p:grpSpPr>
        <a:xfrm>
          <a:off x="0" y="0"/>
          <a:ext cx="0" cy="0"/>
          <a:chOff x="0" y="0"/>
          <a:chExt cx="0" cy="0"/>
        </a:xfrm>
      </p:grpSpPr>
      <p:sp>
        <p:nvSpPr>
          <p:cNvPr id="111" name="Google Shape;111;p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2" name="Google Shape;112;p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16" name="Shape 116"/>
        <p:cNvGrpSpPr/>
        <p:nvPr/>
      </p:nvGrpSpPr>
      <p:grpSpPr>
        <a:xfrm>
          <a:off x="0" y="0"/>
          <a:ext cx="0" cy="0"/>
          <a:chOff x="0" y="0"/>
          <a:chExt cx="0" cy="0"/>
        </a:xfrm>
      </p:grpSpPr>
      <p:sp>
        <p:nvSpPr>
          <p:cNvPr id="117" name="Google Shape;117;p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18" name="Google Shape;118;p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300">
                <a:solidFill>
                  <a:schemeClr val="dk1"/>
                </a:solidFill>
                <a:latin typeface="Times New Roman"/>
                <a:ea typeface="Times New Roman"/>
                <a:cs typeface="Times New Roman"/>
                <a:sym typeface="Times New Roman"/>
              </a:rPr>
              <a:t>Cost reduction, innovation, and quality improvement are Porter's three primary strategic options for gaining a competitive advantage. The HRM starts with hiring, safety in the workplace, employee relations, pay planning, following labour laws, and training, according to </a:t>
            </a:r>
            <a:r>
              <a:rPr lang="en" sz="1200">
                <a:solidFill>
                  <a:srgbClr val="222222"/>
                </a:solidFill>
                <a:highlight>
                  <a:srgbClr val="FFFFFF"/>
                </a:highlight>
                <a:latin typeface="Times New Roman"/>
                <a:ea typeface="Times New Roman"/>
                <a:cs typeface="Times New Roman"/>
                <a:sym typeface="Times New Roman"/>
              </a:rPr>
              <a:t>Sadq</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300">
                <a:solidFill>
                  <a:schemeClr val="dk1"/>
                </a:solidFill>
                <a:latin typeface="Times New Roman"/>
                <a:ea typeface="Times New Roman"/>
                <a:cs typeface="Times New Roman"/>
                <a:sym typeface="Times New Roman"/>
              </a:rPr>
              <a:t>). It very well may be referenced that the occupation of a functional chief will in general address the three key choices which are cost decrease, quality upgrade and development which could gain enormous headway in the business place by and capably managing the HR and, additionally, by actually using their HR to fulfil the limited scale affiliation's fundamental business objectives. Therefore, this presentation intends to elucidate about the management of HR to gain the competitive advantage over the three aforementioned strategic options such as cost reduction, innovation, and quality improvement with regard to the perspective of an operational manager.</a:t>
            </a: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23" name="Shape 123"/>
        <p:cNvGrpSpPr/>
        <p:nvPr/>
      </p:nvGrpSpPr>
      <p:grpSpPr>
        <a:xfrm>
          <a:off x="0" y="0"/>
          <a:ext cx="0" cy="0"/>
          <a:chOff x="0" y="0"/>
          <a:chExt cx="0" cy="0"/>
        </a:xfrm>
      </p:grpSpPr>
      <p:sp>
        <p:nvSpPr>
          <p:cNvPr id="124" name="Google Shape;124;p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25" name="Google Shape;125;p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According to Porter, firms have three fundamental strategic alternatives to obtain a competitive edge which are cost reduction, innovation and quality enhancement. Then again, inability to do as such because of an absence of readiness or unfortunate execution can prompt diminished creation and benefit as well as a terrible standing for the business. In addition to this, there are many new business owners who frequently forget to plan their human resources when they are just starting out.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0" name="Shape 130"/>
        <p:cNvGrpSpPr/>
        <p:nvPr/>
      </p:nvGrpSpPr>
      <p:grpSpPr>
        <a:xfrm>
          <a:off x="0" y="0"/>
          <a:ext cx="0" cy="0"/>
          <a:chOff x="0" y="0"/>
          <a:chExt cx="0" cy="0"/>
        </a:xfrm>
      </p:grpSpPr>
      <p:sp>
        <p:nvSpPr>
          <p:cNvPr id="131" name="Google Shape;131;p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2" name="Google Shape;132;p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As opined by </a:t>
            </a:r>
            <a:r>
              <a:rPr lang="en" sz="1200">
                <a:solidFill>
                  <a:srgbClr val="222222"/>
                </a:solidFill>
                <a:highlight>
                  <a:srgbClr val="FFFFFF"/>
                </a:highlight>
                <a:latin typeface="Times New Roman"/>
                <a:ea typeface="Times New Roman"/>
                <a:cs typeface="Times New Roman"/>
                <a:sym typeface="Times New Roman"/>
              </a:rPr>
              <a:t>Sugiyanta</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whether operational managers have a formal composed plan for HR toward the beginning up stage for how operational managers handle their own innovative schooling, remuneration, and working hours, the HR system can lay the preparation for how an operational manager would deal with these sorts of choices when operational managers choose to enlist their first employees. Likewise, how operational managers purchase business administrations to fulfil business responsibilities regarding which operational managers do not have the opportunity or capability, as well as subcontractors for those additional administrations one want to give, would lay out the basis for how operational managers make those determinations when their organisation gets bigger.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37" name="Shape 137"/>
        <p:cNvGrpSpPr/>
        <p:nvPr/>
      </p:nvGrpSpPr>
      <p:grpSpPr>
        <a:xfrm>
          <a:off x="0" y="0"/>
          <a:ext cx="0" cy="0"/>
          <a:chOff x="0" y="0"/>
          <a:chExt cx="0" cy="0"/>
        </a:xfrm>
      </p:grpSpPr>
      <p:sp>
        <p:nvSpPr>
          <p:cNvPr id="138" name="Google Shape;138;p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39" name="Google Shape;139;p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One might decide to compete with them by offering them the best deals.  While numerous Fortune 500 organisations have confronted unforgiving analysis for utilising seaward project workers, they have still benefited enormously from this strategy as inferred from the article of </a:t>
            </a:r>
            <a:r>
              <a:rPr lang="en" sz="1200">
                <a:solidFill>
                  <a:srgbClr val="222222"/>
                </a:solidFill>
                <a:highlight>
                  <a:srgbClr val="FFFFFF"/>
                </a:highlight>
                <a:latin typeface="Times New Roman"/>
                <a:ea typeface="Times New Roman"/>
                <a:cs typeface="Times New Roman"/>
                <a:sym typeface="Times New Roman"/>
              </a:rPr>
              <a:t>Sugiyanta</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It would be evident to state that by giving staff individuals a specific measure of week after week time to deal with points they are energetic about, regardless of whether there is no quick materialness, 3M's hierarchical culture is perceived for empowering representative imagination. </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44" name="Shape 144"/>
        <p:cNvGrpSpPr/>
        <p:nvPr/>
      </p:nvGrpSpPr>
      <p:grpSpPr>
        <a:xfrm>
          <a:off x="0" y="0"/>
          <a:ext cx="0" cy="0"/>
          <a:chOff x="0" y="0"/>
          <a:chExt cx="0" cy="0"/>
        </a:xfrm>
      </p:grpSpPr>
      <p:sp>
        <p:nvSpPr>
          <p:cNvPr id="145" name="Google Shape;145;p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46" name="Google Shape;146;p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In reference to the context of </a:t>
            </a:r>
            <a:r>
              <a:rPr lang="en" sz="1200">
                <a:solidFill>
                  <a:srgbClr val="222222"/>
                </a:solidFill>
                <a:highlight>
                  <a:srgbClr val="FFFFFF"/>
                </a:highlight>
                <a:latin typeface="Times New Roman"/>
                <a:ea typeface="Times New Roman"/>
                <a:cs typeface="Times New Roman"/>
                <a:sym typeface="Times New Roman"/>
              </a:rPr>
              <a:t>Bunyamin</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it has been analysed that 3M's organisational culture is recognized for encouraging employee creativity by providing employees with a certain amount of weekly time to work on topics they are passionate about, even if there is no immediate application. It would be imperative to mention that these sorts of drives habitually bring about a portion of 3M's top rated products, similar to the Post-It note. Perhaps functional adequacy is where one gets their strategic advantage. In addition to this, by finding ways to reduce costs within the company, skilled workers can increase operating margins. A productive internal culture that is characterised by high employee morale and engagement can increase output, which in turn would increase profitability.</a:t>
            </a:r>
            <a:endParaRPr b="1"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1" name="Shape 151"/>
        <p:cNvGrpSpPr/>
        <p:nvPr/>
      </p:nvGrpSpPr>
      <p:grpSpPr>
        <a:xfrm>
          <a:off x="0" y="0"/>
          <a:ext cx="0" cy="0"/>
          <a:chOff x="0" y="0"/>
          <a:chExt cx="0" cy="0"/>
        </a:xfrm>
      </p:grpSpPr>
      <p:sp>
        <p:nvSpPr>
          <p:cNvPr id="152" name="Google Shape;152;p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53" name="Google Shape;153;p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Fortunately there is a world brimming with would-be entrepreneurs both in the UK and abroad because of the extension of the digital world and the development of transnational conveyance channels (</a:t>
            </a:r>
            <a:r>
              <a:rPr lang="en" sz="1200">
                <a:solidFill>
                  <a:srgbClr val="222222"/>
                </a:solidFill>
                <a:highlight>
                  <a:srgbClr val="FFFFFF"/>
                </a:highlight>
                <a:latin typeface="Times New Roman"/>
                <a:ea typeface="Times New Roman"/>
                <a:cs typeface="Times New Roman"/>
                <a:sym typeface="Times New Roman"/>
              </a:rPr>
              <a:t>Bunyamin</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2021</a:t>
            </a:r>
            <a:r>
              <a:rPr lang="en" sz="1200">
                <a:solidFill>
                  <a:schemeClr val="dk1"/>
                </a:solidFill>
                <a:latin typeface="Times New Roman"/>
                <a:ea typeface="Times New Roman"/>
                <a:cs typeface="Times New Roman"/>
                <a:sym typeface="Times New Roman"/>
              </a:rPr>
              <a:t>). In addition to this, there are undergraduate and graduate programs in entrepreneurship, new business networking clubs, and even reality television shows like Shark Tank that show how real entrepreneurs get funding and partners. Therefore, these are done to imbibe innovation among the staff members of the association. Further, it can be mentioned tha by aiding the defence of staff numbers across the association, HR Groups might decrease remuneration costs (Mazzarol </a:t>
            </a:r>
            <a:r>
              <a:rPr i="1" lang="en" sz="1200">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2020). It would be imperative to mention that the expert way an operations manager takes care of the cost reduction, innovation and quality enhancement has a few levels. In addition to this, using business and configuration switches, the profound HRM offers the discipline and method important to control gambles during the item improvement process.</a:t>
            </a:r>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58" name="Shape 158"/>
        <p:cNvGrpSpPr/>
        <p:nvPr/>
      </p:nvGrpSpPr>
      <p:grpSpPr>
        <a:xfrm>
          <a:off x="0" y="0"/>
          <a:ext cx="0" cy="0"/>
          <a:chOff x="0" y="0"/>
          <a:chExt cx="0" cy="0"/>
        </a:xfrm>
      </p:grpSpPr>
      <p:sp>
        <p:nvSpPr>
          <p:cNvPr id="159" name="Google Shape;159;p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0" name="Google Shape;160;p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From the beginning, it altogether gets to the next level. In particular, through the plan to esteem (DTV) and plan to cost (DTC) processes. Design to value (i.e., the value proposition of a particular product, including pricing) includes analysis of the features, efficacy, and other aspects that buyers want. Design to cost, on the other hand, necessitates analysing all of a product's costs and developing accurate models to cut those costs wherever possible.</a:t>
            </a: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65" name="Shape 165"/>
        <p:cNvGrpSpPr/>
        <p:nvPr/>
      </p:nvGrpSpPr>
      <p:grpSpPr>
        <a:xfrm>
          <a:off x="0" y="0"/>
          <a:ext cx="0" cy="0"/>
          <a:chOff x="0" y="0"/>
          <a:chExt cx="0" cy="0"/>
        </a:xfrm>
      </p:grpSpPr>
      <p:sp>
        <p:nvSpPr>
          <p:cNvPr id="166" name="Google Shape;166;p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67" name="Google Shape;167;p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Business morals in HRM is worried about the business' ethical obligation to maintain decency and equity for all workers. Other than that, it can be mentioned that the security in the working environment, regard, decency, protection, major common liberties, sensible treatment of representatives, and truly based processes at work are instances of areas of morals in HRM as inferred from the article of </a:t>
            </a:r>
            <a:r>
              <a:rPr lang="en" sz="1200">
                <a:solidFill>
                  <a:srgbClr val="222222"/>
                </a:solidFill>
                <a:highlight>
                  <a:srgbClr val="FFFFFF"/>
                </a:highlight>
                <a:latin typeface="Times New Roman"/>
                <a:ea typeface="Times New Roman"/>
                <a:cs typeface="Times New Roman"/>
                <a:sym typeface="Times New Roman"/>
              </a:rPr>
              <a:t>Mazzarol</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For example, numerous remote-working organisations accept that staff checking is significant. Other than that, it can be stated that by deliberately bringing down motion pictures and photographs that are shot, worker efficiency might be estimated in a more upright way with moral time checking. In addition to this, it can be mentioned that HR would actually want to really enlist and keep a gifted staff on the off chance that they effectively cross the moral hindrances of their calling. The thought around moral decisions is considered a singular commitment. </a:t>
            </a:r>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2" name="Shape 172"/>
        <p:cNvGrpSpPr/>
        <p:nvPr/>
      </p:nvGrpSpPr>
      <p:grpSpPr>
        <a:xfrm>
          <a:off x="0" y="0"/>
          <a:ext cx="0" cy="0"/>
          <a:chOff x="0" y="0"/>
          <a:chExt cx="0" cy="0"/>
        </a:xfrm>
      </p:grpSpPr>
      <p:sp>
        <p:nvSpPr>
          <p:cNvPr id="173" name="Google Shape;173;p1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74" name="Google Shape;174;p1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main reasons why ethics are important in human resources management are globalisation, which has changed organisational policies to work in the global economy, and rising competition, which encourages businesses to find a competitive advantage and increase profitability (</a:t>
            </a:r>
            <a:r>
              <a:rPr lang="en" sz="1200">
                <a:solidFill>
                  <a:srgbClr val="222222"/>
                </a:solidFill>
                <a:highlight>
                  <a:srgbClr val="FFFFFF"/>
                </a:highlight>
                <a:latin typeface="Times New Roman"/>
                <a:ea typeface="Times New Roman"/>
                <a:cs typeface="Times New Roman"/>
                <a:sym typeface="Times New Roman"/>
              </a:rPr>
              <a:t>Liu</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There is a developing need to address the moral worries connecting with HR as organisations extend their capacity to globally lead business. The business today sees HR as decisively significant and has considered them a wellspring of upper hand for pursuing moral choices. This is important in light of the fact that it is urgent to ensure that decisions affecting the work relationship are made utilising just pertinent data.</a:t>
            </a:r>
            <a:endParaRPr sz="12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79" name="Shape 179"/>
        <p:cNvGrpSpPr/>
        <p:nvPr/>
      </p:nvGrpSpPr>
      <p:grpSpPr>
        <a:xfrm>
          <a:off x="0" y="0"/>
          <a:ext cx="0" cy="0"/>
          <a:chOff x="0" y="0"/>
          <a:chExt cx="0" cy="0"/>
        </a:xfrm>
      </p:grpSpPr>
      <p:sp>
        <p:nvSpPr>
          <p:cNvPr id="180" name="Google Shape;180;p11: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1" name="Google Shape;181;p11: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concentrate's most apparent end was that HRM is fundamental for the improvement of moral codes, arrangements, and practices, as well as crucial for the execution of moral working environment rehearses. It also demonstrates that professionals in human resources have a responsibility to address ethical issues, employee performance, and organisational effectiveness as inferred from the article of </a:t>
            </a:r>
            <a:r>
              <a:rPr lang="en" sz="1200">
                <a:solidFill>
                  <a:srgbClr val="222222"/>
                </a:solidFill>
                <a:highlight>
                  <a:srgbClr val="FFFFFF"/>
                </a:highlight>
                <a:latin typeface="Times New Roman"/>
                <a:ea typeface="Times New Roman"/>
                <a:cs typeface="Times New Roman"/>
                <a:sym typeface="Times New Roman"/>
              </a:rPr>
              <a:t>Tanjung, (2020</a:t>
            </a:r>
            <a:r>
              <a:rPr lang="en" sz="1200">
                <a:solidFill>
                  <a:schemeClr val="dk1"/>
                </a:solidFill>
                <a:latin typeface="Times New Roman"/>
                <a:ea typeface="Times New Roman"/>
                <a:cs typeface="Times New Roman"/>
                <a:sym typeface="Times New Roman"/>
              </a:rPr>
              <a:t>). The researcher found that the case had a bunch of corporate morals that all authorities, labourers on an agreement premise, and researchers needed to consent to.</a:t>
            </a:r>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86" name="Shape 186"/>
        <p:cNvGrpSpPr/>
        <p:nvPr/>
      </p:nvGrpSpPr>
      <p:grpSpPr>
        <a:xfrm>
          <a:off x="0" y="0"/>
          <a:ext cx="0" cy="0"/>
          <a:chOff x="0" y="0"/>
          <a:chExt cx="0" cy="0"/>
        </a:xfrm>
      </p:grpSpPr>
      <p:sp>
        <p:nvSpPr>
          <p:cNvPr id="187" name="Google Shape;187;p12: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88" name="Google Shape;188;p12: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b="1" lang="en" sz="1400">
                <a:solidFill>
                  <a:schemeClr val="dk1"/>
                </a:solidFill>
                <a:latin typeface="Times New Roman"/>
                <a:ea typeface="Times New Roman"/>
                <a:cs typeface="Times New Roman"/>
                <a:sym typeface="Times New Roman"/>
              </a:rPr>
              <a:t> </a:t>
            </a:r>
            <a:r>
              <a:rPr lang="en" sz="1200">
                <a:solidFill>
                  <a:schemeClr val="dk1"/>
                </a:solidFill>
                <a:latin typeface="Times New Roman"/>
                <a:ea typeface="Times New Roman"/>
                <a:cs typeface="Times New Roman"/>
                <a:sym typeface="Times New Roman"/>
              </a:rPr>
              <a:t>It would be evident to mention from the findings of </a:t>
            </a:r>
            <a:r>
              <a:rPr lang="en" sz="1200">
                <a:solidFill>
                  <a:srgbClr val="222222"/>
                </a:solidFill>
                <a:highlight>
                  <a:srgbClr val="FFFFFF"/>
                </a:highlight>
                <a:latin typeface="Times New Roman"/>
                <a:ea typeface="Times New Roman"/>
                <a:cs typeface="Times New Roman"/>
                <a:sym typeface="Times New Roman"/>
              </a:rPr>
              <a:t>Alserhan and Shbail, (2020</a:t>
            </a:r>
            <a:r>
              <a:rPr lang="en" sz="1200">
                <a:solidFill>
                  <a:schemeClr val="dk1"/>
                </a:solidFill>
                <a:latin typeface="Times New Roman"/>
                <a:ea typeface="Times New Roman"/>
                <a:cs typeface="Times New Roman"/>
                <a:sym typeface="Times New Roman"/>
              </a:rPr>
              <a:t>) that the morals apply to both individual and expert levels, however on the last option, HRM has a huge effect. Even though an ethical breach can occur in any department, it can have a significant impact on the organisation as a whole when it occurs in the human resources department. The researcher concluded that human resource management relies heavily on ethics.</a:t>
            </a:r>
            <a:endParaRPr b="1" sz="1400">
              <a:solidFill>
                <a:schemeClr val="dk1"/>
              </a:solidFill>
              <a:latin typeface="Times New Roman"/>
              <a:ea typeface="Times New Roman"/>
              <a:cs typeface="Times New Roman"/>
              <a:sym typeface="Times New Roman"/>
            </a:endParaRPr>
          </a:p>
          <a:p>
            <a:pPr indent="0" lvl="0" marL="0" rtl="0" algn="l">
              <a:lnSpc>
                <a:spcPct val="100000"/>
              </a:lnSpc>
              <a:spcBef>
                <a:spcPts val="0"/>
              </a:spcBef>
              <a:spcAft>
                <a:spcPts val="0"/>
              </a:spcAft>
              <a:buSzPts val="1100"/>
              <a:buNone/>
            </a:pPr>
            <a:r>
              <a:t/>
            </a:r>
            <a:endParaRPr sz="1200">
              <a:solidFill>
                <a:schemeClr val="dk1"/>
              </a:solidFill>
              <a:latin typeface="Times New Roman"/>
              <a:ea typeface="Times New Roman"/>
              <a:cs typeface="Times New Roman"/>
              <a:sym typeface="Times New Roman"/>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194" name="Shape 194"/>
        <p:cNvGrpSpPr/>
        <p:nvPr/>
      </p:nvGrpSpPr>
      <p:grpSpPr>
        <a:xfrm>
          <a:off x="0" y="0"/>
          <a:ext cx="0" cy="0"/>
          <a:chOff x="0" y="0"/>
          <a:chExt cx="0" cy="0"/>
        </a:xfrm>
      </p:grpSpPr>
      <p:sp>
        <p:nvSpPr>
          <p:cNvPr id="195" name="Google Shape;195;p13: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196" name="Google Shape;196;p13: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It also demonstrates that professionals in human resources have a responsibility to address ethical issues, employee performance, and organisational effectiveness as inferred from the article of </a:t>
            </a:r>
            <a:r>
              <a:rPr lang="en" sz="1200">
                <a:solidFill>
                  <a:srgbClr val="222222"/>
                </a:solidFill>
                <a:highlight>
                  <a:srgbClr val="FFFFFF"/>
                </a:highlight>
                <a:latin typeface="Times New Roman"/>
                <a:ea typeface="Times New Roman"/>
                <a:cs typeface="Times New Roman"/>
                <a:sym typeface="Times New Roman"/>
              </a:rPr>
              <a:t>Felsberger and Reiner, (2020</a:t>
            </a:r>
            <a:r>
              <a:rPr lang="en" sz="1200">
                <a:solidFill>
                  <a:schemeClr val="dk1"/>
                </a:solidFill>
                <a:latin typeface="Times New Roman"/>
                <a:ea typeface="Times New Roman"/>
                <a:cs typeface="Times New Roman"/>
                <a:sym typeface="Times New Roman"/>
              </a:rPr>
              <a:t>). The researcher found that the case had a bunch of corporate morals that all authorities, labourers on an agreement premise, and researchers needed to consent to.  </a:t>
            </a: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1" name="Shape 201"/>
        <p:cNvGrpSpPr/>
        <p:nvPr/>
      </p:nvGrpSpPr>
      <p:grpSpPr>
        <a:xfrm>
          <a:off x="0" y="0"/>
          <a:ext cx="0" cy="0"/>
          <a:chOff x="0" y="0"/>
          <a:chExt cx="0" cy="0"/>
        </a:xfrm>
      </p:grpSpPr>
      <p:sp>
        <p:nvSpPr>
          <p:cNvPr id="202" name="Google Shape;202;p14: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03" name="Google Shape;203;p14: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researcher reached the decision that morals have a vital impact in HRM. When the operational manager determines whether the business has the resources to achieve its objectives, financial planning takes place (</a:t>
            </a:r>
            <a:r>
              <a:rPr lang="en" sz="1200">
                <a:solidFill>
                  <a:srgbClr val="222222"/>
                </a:solidFill>
                <a:highlight>
                  <a:srgbClr val="FFFFFF"/>
                </a:highlight>
                <a:latin typeface="Times New Roman"/>
                <a:ea typeface="Times New Roman"/>
                <a:cs typeface="Times New Roman"/>
                <a:sym typeface="Times New Roman"/>
              </a:rPr>
              <a:t>Reinking</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Further, it can be mentioned that in order to influence the company's executives toward financial success, the operational manager must prepare in advance. Find high-quality services at reasonable prices to cut manufacturing costs. operational managers want to offer a high-quality product at a price that their customers can afford (</a:t>
            </a:r>
            <a:r>
              <a:rPr lang="en" sz="1200">
                <a:solidFill>
                  <a:srgbClr val="222222"/>
                </a:solidFill>
                <a:highlight>
                  <a:srgbClr val="FFFFFF"/>
                </a:highlight>
                <a:latin typeface="Times New Roman"/>
                <a:ea typeface="Times New Roman"/>
                <a:cs typeface="Times New Roman"/>
                <a:sym typeface="Times New Roman"/>
              </a:rPr>
              <a:t>Liu</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09" name="Shape 209"/>
        <p:cNvGrpSpPr/>
        <p:nvPr/>
      </p:nvGrpSpPr>
      <p:grpSpPr>
        <a:xfrm>
          <a:off x="0" y="0"/>
          <a:ext cx="0" cy="0"/>
          <a:chOff x="0" y="0"/>
          <a:chExt cx="0" cy="0"/>
        </a:xfrm>
      </p:grpSpPr>
      <p:sp>
        <p:nvSpPr>
          <p:cNvPr id="210" name="Google Shape;210;p15: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1" name="Google Shape;211;p15: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prospective interview questions which can be asked are elucidated above.</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17" name="Shape 217"/>
        <p:cNvGrpSpPr/>
        <p:nvPr/>
      </p:nvGrpSpPr>
      <p:grpSpPr>
        <a:xfrm>
          <a:off x="0" y="0"/>
          <a:ext cx="0" cy="0"/>
          <a:chOff x="0" y="0"/>
          <a:chExt cx="0" cy="0"/>
        </a:xfrm>
      </p:grpSpPr>
      <p:sp>
        <p:nvSpPr>
          <p:cNvPr id="218" name="Google Shape;218;p16: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19" name="Google Shape;219;p16: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The interview protocol is made when all questionnaires follow similar cycles in a similar succession. Thus, there are less possibilities that people would neglect to pose candidates specific inquiries or give them certain data. In addition, it is possible to mention that the candidate's past needs to be thoroughly evaluated. All applicants would have a similar encounter on the off chance that there is a meeting guide utilised (</a:t>
            </a:r>
            <a:r>
              <a:rPr lang="en" sz="1200">
                <a:solidFill>
                  <a:srgbClr val="222222"/>
                </a:solidFill>
                <a:highlight>
                  <a:srgbClr val="FFFFFF"/>
                </a:highlight>
                <a:latin typeface="Times New Roman"/>
                <a:ea typeface="Times New Roman"/>
                <a:cs typeface="Times New Roman"/>
                <a:sym typeface="Times New Roman"/>
              </a:rPr>
              <a:t>Alserhan and Shbail, 2020</a:t>
            </a:r>
            <a:r>
              <a:rPr lang="en" sz="1200">
                <a:solidFill>
                  <a:schemeClr val="dk1"/>
                </a:solidFill>
                <a:latin typeface="Times New Roman"/>
                <a:ea typeface="Times New Roman"/>
                <a:cs typeface="Times New Roman"/>
                <a:sym typeface="Times New Roman"/>
              </a:rPr>
              <a:t>). Obviously, there would constantly be contrasts among questioners, yet no less than everybody utilises similar methods and questions.  Each competitor might be assessed utilising a similar scoring method when the screening and questions are no different for every one of them. As a result, prejudice is less likely to arise during the interview process.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25" name="Shape 225"/>
        <p:cNvGrpSpPr/>
        <p:nvPr/>
      </p:nvGrpSpPr>
      <p:grpSpPr>
        <a:xfrm>
          <a:off x="0" y="0"/>
          <a:ext cx="0" cy="0"/>
          <a:chOff x="0" y="0"/>
          <a:chExt cx="0" cy="0"/>
        </a:xfrm>
      </p:grpSpPr>
      <p:sp>
        <p:nvSpPr>
          <p:cNvPr id="226" name="Google Shape;226;p17: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27" name="Google Shape;227;p17: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From the viewpoint of an operational manager, this presentation aims to clarify how HR may be managed to acquire a competitive edge over the three aforementioned strategic alternatives, namely cost reduction, innovation, and quality improvement.</a:t>
            </a: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3" name="Shape 233"/>
        <p:cNvGrpSpPr/>
        <p:nvPr/>
      </p:nvGrpSpPr>
      <p:grpSpPr>
        <a:xfrm>
          <a:off x="0" y="0"/>
          <a:ext cx="0" cy="0"/>
          <a:chOff x="0" y="0"/>
          <a:chExt cx="0" cy="0"/>
        </a:xfrm>
      </p:grpSpPr>
      <p:sp>
        <p:nvSpPr>
          <p:cNvPr id="234" name="Google Shape;234;p18: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35" name="Google Shape;235;p18: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39" name="Shape 239"/>
        <p:cNvGrpSpPr/>
        <p:nvPr/>
      </p:nvGrpSpPr>
      <p:grpSpPr>
        <a:xfrm>
          <a:off x="0" y="0"/>
          <a:ext cx="0" cy="0"/>
          <a:chOff x="0" y="0"/>
          <a:chExt cx="0" cy="0"/>
        </a:xfrm>
      </p:grpSpPr>
      <p:sp>
        <p:nvSpPr>
          <p:cNvPr id="240" name="Google Shape;240;p19: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1" name="Google Shape;241;p19: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45" name="Shape 245"/>
        <p:cNvGrpSpPr/>
        <p:nvPr/>
      </p:nvGrpSpPr>
      <p:grpSpPr>
        <a:xfrm>
          <a:off x="0" y="0"/>
          <a:ext cx="0" cy="0"/>
          <a:chOff x="0" y="0"/>
          <a:chExt cx="0" cy="0"/>
        </a:xfrm>
      </p:grpSpPr>
      <p:sp>
        <p:nvSpPr>
          <p:cNvPr id="246" name="Google Shape;246;p20:notes"/>
          <p:cNvSpPr/>
          <p:nvPr>
            <p:ph idx="2" type="sldImg"/>
          </p:nvPr>
        </p:nvSpPr>
        <p:spPr>
          <a:xfrm>
            <a:off x="381000" y="685800"/>
            <a:ext cx="6096000" cy="3429000"/>
          </a:xfrm>
          <a:custGeom>
            <a:rect b="b" l="l" r="r" t="t"/>
            <a:pathLst>
              <a:path extrusionOk="0" h="120000" w="120000">
                <a:moveTo>
                  <a:pt x="0" y="0"/>
                </a:moveTo>
                <a:lnTo>
                  <a:pt x="120000" y="0"/>
                </a:lnTo>
                <a:lnTo>
                  <a:pt x="120000" y="120000"/>
                </a:lnTo>
                <a:lnTo>
                  <a:pt x="0" y="120000"/>
                </a:lnTo>
                <a:close/>
              </a:path>
            </a:pathLst>
          </a:custGeom>
          <a:noFill/>
          <a:ln cap="flat" cmpd="sng" w="9525">
            <a:solidFill>
              <a:srgbClr val="000000"/>
            </a:solidFill>
            <a:prstDash val="solid"/>
            <a:round/>
            <a:headEnd len="sm" w="sm" type="none"/>
            <a:tailEnd len="sm" w="sm" type="none"/>
          </a:ln>
        </p:spPr>
      </p:sp>
      <p:sp>
        <p:nvSpPr>
          <p:cNvPr id="247" name="Google Shape;247;p20:notes"/>
          <p:cNvSpPr txBox="1"/>
          <p:nvPr>
            <p:ph idx="1" type="body"/>
          </p:nvPr>
        </p:nvSpPr>
        <p:spPr>
          <a:xfrm>
            <a:off x="685800" y="4343400"/>
            <a:ext cx="5486400" cy="4114800"/>
          </a:xfrm>
          <a:prstGeom prst="rect">
            <a:avLst/>
          </a:prstGeom>
          <a:noFill/>
          <a:ln>
            <a:noFill/>
          </a:ln>
        </p:spPr>
        <p:txBody>
          <a:bodyPr anchorCtr="0" anchor="t" bIns="91425" lIns="91425" spcFirstLastPara="1" rIns="91425" wrap="square" tIns="91425">
            <a:noAutofit/>
          </a:bodyPr>
          <a:lstStyle/>
          <a:p>
            <a:pPr indent="0" lvl="0" marL="0" rtl="0" algn="l">
              <a:lnSpc>
                <a:spcPct val="100000"/>
              </a:lnSpc>
              <a:spcBef>
                <a:spcPts val="0"/>
              </a:spcBef>
              <a:spcAft>
                <a:spcPts val="0"/>
              </a:spcAft>
              <a:buSzPts val="1100"/>
              <a:buNone/>
            </a:pPr>
            <a:r>
              <a:t/>
            </a:r>
            <a:endParaRPr/>
          </a:p>
        </p:txBody>
      </p:sp>
    </p:spTree>
  </p:cSld>
  <p:clrMapOvr>
    <a:masterClrMapping/>
  </p:clrMapOvr>
</p:notes>
</file>

<file path=ppt/notesSlides/notesSlide21.xml><?xml version="1.0" encoding="utf-8"?>
<p:notes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showMasterPhAnim="0" showMasterSp="0">
  <p:cSld>
    <p:spTree>
      <p:nvGrpSpPr>
        <p:cNvPr id="250" name="Shape 250"/>
        <p:cNvGrpSpPr/>
        <p:nvPr/>
      </p:nvGrpSpPr>
      <p:grpSpPr>
        <a:xfrm>
          <a:off x="0" y="0"/>
          <a:ext cx="0" cy="0"/>
          <a:chOff x="0" y="0"/>
          <a:chExt cx="0" cy="0"/>
        </a:xfrm>
      </p:grpSpPr>
      <p:sp>
        <p:nvSpPr>
          <p:cNvPr id="251" name="Google Shape;251;g231680804c3_0_0:notes"/>
          <p:cNvSpPr/>
          <p:nvPr>
            <p:ph idx="2" type="sldImg"/>
          </p:nvPr>
        </p:nvSpPr>
        <p:spPr>
          <a:xfrm>
            <a:off x="381300" y="685800"/>
            <a:ext cx="6096000" cy="3429000"/>
          </a:xfrm>
          <a:custGeom>
            <a:rect b="b" l="l" r="r" t="t"/>
            <a:pathLst>
              <a:path extrusionOk="0" h="120000" w="120000">
                <a:moveTo>
                  <a:pt x="0" y="0"/>
                </a:moveTo>
                <a:lnTo>
                  <a:pt x="120000" y="0"/>
                </a:lnTo>
                <a:lnTo>
                  <a:pt x="120000" y="120000"/>
                </a:lnTo>
                <a:lnTo>
                  <a:pt x="0" y="120000"/>
                </a:lnTo>
                <a:close/>
              </a:path>
            </a:pathLst>
          </a:custGeom>
        </p:spPr>
      </p:sp>
      <p:sp>
        <p:nvSpPr>
          <p:cNvPr id="252" name="Google Shape;252;g231680804c3_0_0:notes"/>
          <p:cNvSpPr txBox="1"/>
          <p:nvPr>
            <p:ph idx="1" type="body"/>
          </p:nvPr>
        </p:nvSpPr>
        <p:spPr>
          <a:xfrm>
            <a:off x="685800" y="4343400"/>
            <a:ext cx="5486400" cy="4114800"/>
          </a:xfrm>
          <a:prstGeom prst="rect">
            <a:avLst/>
          </a:prstGeom>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lang="en" sz="1200">
                <a:solidFill>
                  <a:schemeClr val="dk1"/>
                </a:solidFill>
                <a:latin typeface="Times New Roman"/>
                <a:ea typeface="Times New Roman"/>
                <a:cs typeface="Times New Roman"/>
                <a:sym typeface="Times New Roman"/>
              </a:rPr>
              <a:t>I also have evaluated managerial and business environments thanks to recent research and advanced scholarship.</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0"/>
              </a:spcAft>
              <a:buNone/>
            </a:pPr>
            <a:r>
              <a:t/>
            </a: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gradFill>
          <a:gsLst>
            <a:gs pos="0">
              <a:srgbClr val="439FD7"/>
            </a:gs>
            <a:gs pos="25000">
              <a:srgbClr val="4397CA"/>
            </a:gs>
            <a:gs pos="100000">
              <a:srgbClr val="00466A"/>
            </a:gs>
          </a:gsLst>
          <a:path path="circle">
            <a:fillToRect b="50%" l="50%" r="50%" t="50%"/>
          </a:path>
          <a:tileRect/>
        </a:gradFill>
      </p:bgPr>
    </p:bg>
    <p:spTree>
      <p:nvGrpSpPr>
        <p:cNvPr id="16" name="Shape 16"/>
        <p:cNvGrpSpPr/>
        <p:nvPr/>
      </p:nvGrpSpPr>
      <p:grpSpPr>
        <a:xfrm>
          <a:off x="0" y="0"/>
          <a:ext cx="0" cy="0"/>
          <a:chOff x="0" y="0"/>
          <a:chExt cx="0" cy="0"/>
        </a:xfrm>
      </p:grpSpPr>
      <p:sp>
        <p:nvSpPr>
          <p:cNvPr id="17" name="Google Shape;17;p24"/>
          <p:cNvSpPr txBox="1"/>
          <p:nvPr>
            <p:ph type="ctrTitle"/>
          </p:nvPr>
        </p:nvSpPr>
        <p:spPr>
          <a:xfrm>
            <a:off x="533400" y="1028700"/>
            <a:ext cx="7851648" cy="1371600"/>
          </a:xfrm>
          <a:prstGeom prst="rect">
            <a:avLst/>
          </a:prstGeom>
          <a:noFill/>
          <a:ln>
            <a:noFill/>
          </a:ln>
        </p:spPr>
        <p:txBody>
          <a:bodyPr anchorCtr="0" anchor="b" bIns="0" lIns="0" spcFirstLastPara="1" rIns="18275" wrap="square" tIns="0">
            <a:normAutofit/>
          </a:bodyPr>
          <a:lstStyle>
            <a:lvl1pPr lvl="0" algn="r">
              <a:spcBef>
                <a:spcPts val="0"/>
              </a:spcBef>
              <a:spcAft>
                <a:spcPts val="0"/>
              </a:spcAft>
              <a:buClr>
                <a:srgbClr val="4CE0EA"/>
              </a:buClr>
              <a:buSzPts val="5600"/>
              <a:buFont typeface="Calibri"/>
              <a:buNone/>
              <a:defRPr b="1" sz="5600">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8" name="Google Shape;18;p24"/>
          <p:cNvSpPr txBox="1"/>
          <p:nvPr>
            <p:ph idx="1" type="subTitle"/>
          </p:nvPr>
        </p:nvSpPr>
        <p:spPr>
          <a:xfrm>
            <a:off x="533400" y="2421402"/>
            <a:ext cx="7854696" cy="1314450"/>
          </a:xfrm>
          <a:prstGeom prst="rect">
            <a:avLst/>
          </a:prstGeom>
          <a:noFill/>
          <a:ln>
            <a:noFill/>
          </a:ln>
        </p:spPr>
        <p:txBody>
          <a:bodyPr anchorCtr="0" anchor="t" bIns="45700" lIns="0" spcFirstLastPara="1" rIns="18275" wrap="square" tIns="45700">
            <a:normAutofit/>
          </a:bodyPr>
          <a:lstStyle>
            <a:lvl1pPr lvl="0" marR="4572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19" name="Google Shape;19;p24"/>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0" name="Google Shape;20;p24"/>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21" name="Google Shape;21;p24"/>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body" type="tx">
  <p:cSld name="TITLE_AND_BODY">
    <p:spTree>
      <p:nvGrpSpPr>
        <p:cNvPr id="33" name="Shape 33"/>
        <p:cNvGrpSpPr/>
        <p:nvPr/>
      </p:nvGrpSpPr>
      <p:grpSpPr>
        <a:xfrm>
          <a:off x="0" y="0"/>
          <a:ext cx="0" cy="0"/>
          <a:chOff x="0" y="0"/>
          <a:chExt cx="0" cy="0"/>
        </a:xfrm>
      </p:grpSpPr>
      <p:sp>
        <p:nvSpPr>
          <p:cNvPr id="34" name="Google Shape;34;p2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lvl1pPr lvl="0" algn="l">
              <a:spcBef>
                <a:spcPts val="0"/>
              </a:spcBef>
              <a:spcAft>
                <a:spcPts val="0"/>
              </a:spcAft>
              <a:buClr>
                <a:schemeClr val="dk2"/>
              </a:buClr>
              <a:buSzPts val="2800"/>
              <a:buFont typeface="Calibri"/>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p:txBody>
      </p:sp>
      <p:sp>
        <p:nvSpPr>
          <p:cNvPr id="35" name="Google Shape;35;p25"/>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rmAutofit/>
          </a:bodyPr>
          <a:lstStyle>
            <a:lvl1pPr indent="-342900" lvl="0" marL="457200" algn="l">
              <a:spcBef>
                <a:spcPts val="0"/>
              </a:spcBef>
              <a:spcAft>
                <a:spcPts val="0"/>
              </a:spcAft>
              <a:buSzPts val="1800"/>
              <a:buChar char="●"/>
              <a:defRPr/>
            </a:lvl1pPr>
            <a:lvl2pPr indent="-317500" lvl="1" marL="914400" algn="l">
              <a:spcBef>
                <a:spcPts val="0"/>
              </a:spcBef>
              <a:spcAft>
                <a:spcPts val="0"/>
              </a:spcAft>
              <a:buSzPts val="1400"/>
              <a:buChar char="○"/>
              <a:defRPr/>
            </a:lvl2pPr>
            <a:lvl3pPr indent="-317500" lvl="2" marL="1371600" algn="l">
              <a:spcBef>
                <a:spcPts val="0"/>
              </a:spcBef>
              <a:spcAft>
                <a:spcPts val="0"/>
              </a:spcAft>
              <a:buSzPts val="1400"/>
              <a:buChar char="■"/>
              <a:defRPr/>
            </a:lvl3pPr>
            <a:lvl4pPr indent="-317500" lvl="3" marL="1828800" algn="l">
              <a:spcBef>
                <a:spcPts val="0"/>
              </a:spcBef>
              <a:spcAft>
                <a:spcPts val="0"/>
              </a:spcAft>
              <a:buSzPts val="1400"/>
              <a:buChar char="●"/>
              <a:defRPr/>
            </a:lvl4pPr>
            <a:lvl5pPr indent="-317500" lvl="4" marL="2286000" algn="l">
              <a:spcBef>
                <a:spcPts val="0"/>
              </a:spcBef>
              <a:spcAft>
                <a:spcPts val="0"/>
              </a:spcAft>
              <a:buSzPts val="1400"/>
              <a:buChar char="○"/>
              <a:defRPr/>
            </a:lvl5pPr>
            <a:lvl6pPr indent="-317500" lvl="5" marL="2743200" algn="l">
              <a:spcBef>
                <a:spcPts val="0"/>
              </a:spcBef>
              <a:spcAft>
                <a:spcPts val="0"/>
              </a:spcAft>
              <a:buSzPts val="1400"/>
              <a:buChar char="■"/>
              <a:defRPr/>
            </a:lvl6pPr>
            <a:lvl7pPr indent="-317500" lvl="6" marL="3200400" algn="l">
              <a:spcBef>
                <a:spcPts val="0"/>
              </a:spcBef>
              <a:spcAft>
                <a:spcPts val="0"/>
              </a:spcAft>
              <a:buSzPts val="1400"/>
              <a:buChar char="●"/>
              <a:defRPr/>
            </a:lvl7pPr>
            <a:lvl8pPr indent="-317500" lvl="7" marL="3657600" algn="l">
              <a:spcBef>
                <a:spcPts val="0"/>
              </a:spcBef>
              <a:spcAft>
                <a:spcPts val="0"/>
              </a:spcAft>
              <a:buSzPts val="1400"/>
              <a:buFont typeface="Constantia"/>
              <a:buChar char="○"/>
              <a:defRPr/>
            </a:lvl8pPr>
            <a:lvl9pPr indent="-317500" lvl="8" marL="4114800" algn="l">
              <a:spcBef>
                <a:spcPts val="0"/>
              </a:spcBef>
              <a:spcAft>
                <a:spcPts val="0"/>
              </a:spcAft>
              <a:buSzPts val="1400"/>
              <a:buFont typeface="Constantia"/>
              <a:buChar char="■"/>
              <a:defRPr/>
            </a:lvl9pPr>
          </a:lstStyle>
          <a:p/>
        </p:txBody>
      </p:sp>
      <p:sp>
        <p:nvSpPr>
          <p:cNvPr id="36" name="Google Shape;36;p25"/>
          <p:cNvSpPr txBox="1"/>
          <p:nvPr>
            <p:ph idx="12" type="sldNum"/>
          </p:nvPr>
        </p:nvSpPr>
        <p:spPr>
          <a:xfrm>
            <a:off x="8472458" y="4663217"/>
            <a:ext cx="548700" cy="393600"/>
          </a:xfrm>
          <a:prstGeom prst="rect">
            <a:avLst/>
          </a:prstGeom>
          <a:noFill/>
          <a:ln>
            <a:noFill/>
          </a:ln>
        </p:spPr>
        <p:txBody>
          <a:bodyPr anchorCtr="0" anchor="ctr" bIns="91425" lIns="91425" spcFirstLastPara="1" rIns="91425" wrap="square" tIns="91425">
            <a:normAutofit/>
          </a:bodyPr>
          <a:lstStyle>
            <a:lvl1pPr indent="0" lvl="0"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1pPr>
            <a:lvl2pPr indent="0" lvl="1"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2pPr>
            <a:lvl3pPr indent="0" lvl="2"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3pPr>
            <a:lvl4pPr indent="0" lvl="3"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4pPr>
            <a:lvl5pPr indent="0" lvl="4"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5pPr>
            <a:lvl6pPr indent="0" lvl="5"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6pPr>
            <a:lvl7pPr indent="0" lvl="6"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7pPr>
            <a:lvl8pPr indent="0" lvl="7"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8pPr>
            <a:lvl9pPr indent="0" lvl="8" marL="0" marR="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Slide" type="title">
  <p:cSld name="TITLE">
    <p:bg>
      <p:bgPr>
        <a:gradFill>
          <a:gsLst>
            <a:gs pos="0">
              <a:srgbClr val="439FD7"/>
            </a:gs>
            <a:gs pos="25000">
              <a:srgbClr val="4397CA"/>
            </a:gs>
            <a:gs pos="100000">
              <a:srgbClr val="00466A"/>
            </a:gs>
          </a:gsLst>
          <a:path path="circle">
            <a:fillToRect b="50%" l="50%" r="50%" t="50%"/>
          </a:path>
          <a:tileRect/>
        </a:gradFill>
      </p:bgPr>
    </p:bg>
    <p:spTree>
      <p:nvGrpSpPr>
        <p:cNvPr id="37" name="Shape 37"/>
        <p:cNvGrpSpPr/>
        <p:nvPr/>
      </p:nvGrpSpPr>
      <p:grpSpPr>
        <a:xfrm>
          <a:off x="0" y="0"/>
          <a:ext cx="0" cy="0"/>
          <a:chOff x="0" y="0"/>
          <a:chExt cx="0" cy="0"/>
        </a:xfrm>
      </p:grpSpPr>
      <p:sp>
        <p:nvSpPr>
          <p:cNvPr id="38" name="Google Shape;38;p23"/>
          <p:cNvSpPr txBox="1"/>
          <p:nvPr>
            <p:ph type="ctrTitle"/>
          </p:nvPr>
        </p:nvSpPr>
        <p:spPr>
          <a:xfrm>
            <a:off x="533400" y="1028700"/>
            <a:ext cx="7851648" cy="1371600"/>
          </a:xfrm>
          <a:prstGeom prst="rect">
            <a:avLst/>
          </a:prstGeom>
          <a:noFill/>
          <a:ln>
            <a:noFill/>
          </a:ln>
        </p:spPr>
        <p:txBody>
          <a:bodyPr anchorCtr="0" anchor="b" bIns="0" lIns="0" spcFirstLastPara="1" rIns="18275" wrap="square" tIns="0">
            <a:normAutofit/>
          </a:bodyPr>
          <a:lstStyle>
            <a:lvl1pPr lvl="0" algn="r">
              <a:spcBef>
                <a:spcPts val="0"/>
              </a:spcBef>
              <a:spcAft>
                <a:spcPts val="0"/>
              </a:spcAft>
              <a:buClr>
                <a:srgbClr val="4CE0EA"/>
              </a:buClr>
              <a:buSzPts val="5600"/>
              <a:buFont typeface="Calibri"/>
              <a:buNone/>
              <a:defRPr b="1" sz="5600">
                <a:solidFill>
                  <a:srgbClr val="4CE0EA"/>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39" name="Google Shape;39;p23"/>
          <p:cNvSpPr txBox="1"/>
          <p:nvPr>
            <p:ph idx="1" type="subTitle"/>
          </p:nvPr>
        </p:nvSpPr>
        <p:spPr>
          <a:xfrm>
            <a:off x="533400" y="2421402"/>
            <a:ext cx="7854696" cy="1314450"/>
          </a:xfrm>
          <a:prstGeom prst="rect">
            <a:avLst/>
          </a:prstGeom>
          <a:noFill/>
          <a:ln>
            <a:noFill/>
          </a:ln>
        </p:spPr>
        <p:txBody>
          <a:bodyPr anchorCtr="0" anchor="t" bIns="45700" lIns="0" spcFirstLastPara="1" rIns="18275" wrap="square" tIns="45700">
            <a:normAutofit/>
          </a:bodyPr>
          <a:lstStyle>
            <a:lvl1pPr lvl="0" marR="45720" algn="r">
              <a:spcBef>
                <a:spcPts val="520"/>
              </a:spcBef>
              <a:spcAft>
                <a:spcPts val="0"/>
              </a:spcAft>
              <a:buSzPts val="2470"/>
              <a:buNone/>
              <a:defRPr>
                <a:solidFill>
                  <a:schemeClr val="lt1"/>
                </a:solidFill>
              </a:defRPr>
            </a:lvl1pPr>
            <a:lvl2pPr lvl="1" algn="ctr">
              <a:spcBef>
                <a:spcPts val="360"/>
              </a:spcBef>
              <a:spcAft>
                <a:spcPts val="0"/>
              </a:spcAft>
              <a:buSzPts val="1530"/>
              <a:buNone/>
              <a:defRPr/>
            </a:lvl2pPr>
            <a:lvl3pPr lvl="2" algn="ctr">
              <a:spcBef>
                <a:spcPts val="360"/>
              </a:spcBef>
              <a:spcAft>
                <a:spcPts val="0"/>
              </a:spcAft>
              <a:buSzPts val="1260"/>
              <a:buNone/>
              <a:defRPr/>
            </a:lvl3pPr>
            <a:lvl4pPr lvl="3" algn="ctr">
              <a:spcBef>
                <a:spcPts val="360"/>
              </a:spcBef>
              <a:spcAft>
                <a:spcPts val="0"/>
              </a:spcAft>
              <a:buSzPts val="1170"/>
              <a:buNone/>
              <a:defRPr/>
            </a:lvl4pPr>
            <a:lvl5pPr lvl="4" algn="ctr">
              <a:spcBef>
                <a:spcPts val="360"/>
              </a:spcBef>
              <a:spcAft>
                <a:spcPts val="0"/>
              </a:spcAft>
              <a:buSzPts val="1170"/>
              <a:buNone/>
              <a:defRPr/>
            </a:lvl5pPr>
            <a:lvl6pPr lvl="5" algn="ctr">
              <a:spcBef>
                <a:spcPts val="360"/>
              </a:spcBef>
              <a:spcAft>
                <a:spcPts val="0"/>
              </a:spcAft>
              <a:buSzPts val="1440"/>
              <a:buNone/>
              <a:defRPr/>
            </a:lvl6pPr>
            <a:lvl7pPr lvl="6" algn="ctr">
              <a:spcBef>
                <a:spcPts val="360"/>
              </a:spcBef>
              <a:spcAft>
                <a:spcPts val="0"/>
              </a:spcAft>
              <a:buSzPts val="1440"/>
              <a:buNone/>
              <a:defRPr/>
            </a:lvl7pPr>
            <a:lvl8pPr lvl="7" algn="ctr">
              <a:spcBef>
                <a:spcPts val="360"/>
              </a:spcBef>
              <a:spcAft>
                <a:spcPts val="0"/>
              </a:spcAft>
              <a:buSzPts val="1800"/>
              <a:buNone/>
              <a:defRPr/>
            </a:lvl8pPr>
            <a:lvl9pPr lvl="8" algn="ctr">
              <a:spcBef>
                <a:spcPts val="360"/>
              </a:spcBef>
              <a:spcAft>
                <a:spcPts val="0"/>
              </a:spcAft>
              <a:buSzPts val="1800"/>
              <a:buNone/>
              <a:defRPr/>
            </a:lvl9pPr>
          </a:lstStyle>
          <a:p/>
        </p:txBody>
      </p:sp>
      <p:sp>
        <p:nvSpPr>
          <p:cNvPr id="40" name="Google Shape;40;p23"/>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1" name="Google Shape;41;p23"/>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2" name="Google Shape;42;p23"/>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Content" type="obj">
  <p:cSld name="OBJECT">
    <p:spTree>
      <p:nvGrpSpPr>
        <p:cNvPr id="43" name="Shape 43"/>
        <p:cNvGrpSpPr/>
        <p:nvPr/>
      </p:nvGrpSpPr>
      <p:grpSpPr>
        <a:xfrm>
          <a:off x="0" y="0"/>
          <a:ext cx="0" cy="0"/>
          <a:chOff x="0" y="0"/>
          <a:chExt cx="0" cy="0"/>
        </a:xfrm>
      </p:grpSpPr>
      <p:sp>
        <p:nvSpPr>
          <p:cNvPr id="44" name="Google Shape;44;p26"/>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45" name="Google Shape;45;p26"/>
          <p:cNvSpPr txBox="1"/>
          <p:nvPr>
            <p:ph idx="1" type="body"/>
          </p:nvPr>
        </p:nvSpPr>
        <p:spPr>
          <a:xfrm>
            <a:off x="457200" y="1451610"/>
            <a:ext cx="8229600" cy="3291840"/>
          </a:xfrm>
          <a:prstGeom prst="rect">
            <a:avLst/>
          </a:prstGeom>
          <a:noFill/>
          <a:ln>
            <a:noFill/>
          </a:ln>
        </p:spPr>
        <p:txBody>
          <a:bodyPr anchorCtr="0" anchor="t" bIns="45700" lIns="91425" spcFirstLastPara="1" rIns="91425" wrap="square" tIns="45700">
            <a:norm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46" name="Google Shape;46;p26"/>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7" name="Google Shape;47;p26"/>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48" name="Google Shape;48;p26"/>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Section Header" type="secHead">
  <p:cSld name="SECTION_HEADER">
    <p:bg>
      <p:bgPr>
        <a:gradFill>
          <a:gsLst>
            <a:gs pos="0">
              <a:srgbClr val="439FD7"/>
            </a:gs>
            <a:gs pos="25000">
              <a:srgbClr val="4397CA"/>
            </a:gs>
            <a:gs pos="100000">
              <a:srgbClr val="00466A"/>
            </a:gs>
          </a:gsLst>
          <a:path path="circle">
            <a:fillToRect b="50%" l="50%" r="50%" t="50%"/>
          </a:path>
          <a:tileRect/>
        </a:gradFill>
      </p:bgPr>
    </p:bg>
    <p:spTree>
      <p:nvGrpSpPr>
        <p:cNvPr id="49" name="Shape 49"/>
        <p:cNvGrpSpPr/>
        <p:nvPr/>
      </p:nvGrpSpPr>
      <p:grpSpPr>
        <a:xfrm>
          <a:off x="0" y="0"/>
          <a:ext cx="0" cy="0"/>
          <a:chOff x="0" y="0"/>
          <a:chExt cx="0" cy="0"/>
        </a:xfrm>
      </p:grpSpPr>
      <p:sp>
        <p:nvSpPr>
          <p:cNvPr id="50" name="Google Shape;50;p27"/>
          <p:cNvSpPr txBox="1"/>
          <p:nvPr>
            <p:ph type="title"/>
          </p:nvPr>
        </p:nvSpPr>
        <p:spPr>
          <a:xfrm>
            <a:off x="530352" y="987552"/>
            <a:ext cx="7772400" cy="1021842"/>
          </a:xfrm>
          <a:prstGeom prst="rect">
            <a:avLst/>
          </a:prstGeom>
          <a:noFill/>
          <a:ln>
            <a:noFill/>
          </a:ln>
        </p:spPr>
        <p:txBody>
          <a:bodyPr anchorCtr="0" anchor="b" bIns="0" lIns="0" spcFirstLastPara="1" rIns="0" wrap="square" tIns="0">
            <a:noAutofit/>
          </a:bodyPr>
          <a:lstStyle>
            <a:lvl1pPr lvl="0" algn="l">
              <a:spcBef>
                <a:spcPts val="0"/>
              </a:spcBef>
              <a:spcAft>
                <a:spcPts val="0"/>
              </a:spcAft>
              <a:buClr>
                <a:srgbClr val="4AE3AC"/>
              </a:buClr>
              <a:buSzPts val="5600"/>
              <a:buFont typeface="Calibri"/>
              <a:buNone/>
              <a:defRPr b="1" sz="5600" cap="none">
                <a:solidFill>
                  <a:srgbClr val="4AE3AC"/>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1" name="Google Shape;51;p27"/>
          <p:cNvSpPr txBox="1"/>
          <p:nvPr>
            <p:ph idx="1" type="body"/>
          </p:nvPr>
        </p:nvSpPr>
        <p:spPr>
          <a:xfrm>
            <a:off x="530352" y="2028498"/>
            <a:ext cx="7772400" cy="1132284"/>
          </a:xfrm>
          <a:prstGeom prst="rect">
            <a:avLst/>
          </a:prstGeom>
          <a:noFill/>
          <a:ln>
            <a:noFill/>
          </a:ln>
        </p:spPr>
        <p:txBody>
          <a:bodyPr anchorCtr="0" anchor="t" bIns="45700" lIns="45700" spcFirstLastPara="1" rIns="45700" wrap="square" tIns="45700">
            <a:normAutofit/>
          </a:bodyPr>
          <a:lstStyle>
            <a:lvl1pPr indent="-228600" lvl="0" marL="457200" algn="l">
              <a:spcBef>
                <a:spcPts val="440"/>
              </a:spcBef>
              <a:spcAft>
                <a:spcPts val="0"/>
              </a:spcAft>
              <a:buSzPts val="2090"/>
              <a:buNone/>
              <a:defRPr sz="2200">
                <a:solidFill>
                  <a:schemeClr val="lt1"/>
                </a:solidFill>
              </a:defRPr>
            </a:lvl1pPr>
            <a:lvl2pPr indent="-228600" lvl="1" marL="914400" algn="l">
              <a:spcBef>
                <a:spcPts val="360"/>
              </a:spcBef>
              <a:spcAft>
                <a:spcPts val="0"/>
              </a:spcAft>
              <a:buSzPts val="1530"/>
              <a:buNone/>
              <a:defRPr sz="1800">
                <a:solidFill>
                  <a:schemeClr val="lt1"/>
                </a:solidFill>
              </a:defRPr>
            </a:lvl2pPr>
            <a:lvl3pPr indent="-228600" lvl="2" marL="1371600" algn="l">
              <a:spcBef>
                <a:spcPts val="320"/>
              </a:spcBef>
              <a:spcAft>
                <a:spcPts val="0"/>
              </a:spcAft>
              <a:buSzPts val="1120"/>
              <a:buNone/>
              <a:defRPr sz="1600">
                <a:solidFill>
                  <a:schemeClr val="lt1"/>
                </a:solidFill>
              </a:defRPr>
            </a:lvl3pPr>
            <a:lvl4pPr indent="-228600" lvl="3" marL="1828800" algn="l">
              <a:spcBef>
                <a:spcPts val="280"/>
              </a:spcBef>
              <a:spcAft>
                <a:spcPts val="0"/>
              </a:spcAft>
              <a:buSzPts val="910"/>
              <a:buNone/>
              <a:defRPr sz="1400">
                <a:solidFill>
                  <a:schemeClr val="lt1"/>
                </a:solidFill>
              </a:defRPr>
            </a:lvl4pPr>
            <a:lvl5pPr indent="-228600" lvl="4" marL="2286000" algn="l">
              <a:spcBef>
                <a:spcPts val="280"/>
              </a:spcBef>
              <a:spcAft>
                <a:spcPts val="0"/>
              </a:spcAft>
              <a:buSzPts val="910"/>
              <a:buNone/>
              <a:defRPr sz="1400">
                <a:solidFill>
                  <a:schemeClr val="lt1"/>
                </a:solidFill>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2" name="Google Shape;52;p27"/>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3" name="Google Shape;53;p27"/>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54" name="Google Shape;54;p27"/>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wo Content" type="twoObj">
  <p:cSld name="TWO_OBJECTS">
    <p:spTree>
      <p:nvGrpSpPr>
        <p:cNvPr id="55" name="Shape 55"/>
        <p:cNvGrpSpPr/>
        <p:nvPr/>
      </p:nvGrpSpPr>
      <p:grpSpPr>
        <a:xfrm>
          <a:off x="0" y="0"/>
          <a:ext cx="0" cy="0"/>
          <a:chOff x="0" y="0"/>
          <a:chExt cx="0" cy="0"/>
        </a:xfrm>
      </p:grpSpPr>
      <p:sp>
        <p:nvSpPr>
          <p:cNvPr id="56" name="Google Shape;56;p28"/>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57" name="Google Shape;57;p28"/>
          <p:cNvSpPr txBox="1"/>
          <p:nvPr>
            <p:ph idx="1" type="body"/>
          </p:nvPr>
        </p:nvSpPr>
        <p:spPr>
          <a:xfrm>
            <a:off x="457200" y="1440064"/>
            <a:ext cx="4038600" cy="3326130"/>
          </a:xfrm>
          <a:prstGeom prst="rect">
            <a:avLst/>
          </a:prstGeom>
          <a:noFill/>
          <a:ln>
            <a:noFill/>
          </a:ln>
        </p:spPr>
        <p:txBody>
          <a:bodyPr anchorCtr="0" anchor="t" bIns="45700" lIns="91425" spcFirstLastPara="1" rIns="91425" wrap="square" tIns="45700">
            <a:normAutofit/>
          </a:bodyPr>
          <a:lstStyle>
            <a:lvl1pPr indent="-385445" lvl="0" marL="457200" algn="l">
              <a:spcBef>
                <a:spcPts val="520"/>
              </a:spcBef>
              <a:spcAft>
                <a:spcPts val="0"/>
              </a:spcAft>
              <a:buSzPts val="2470"/>
              <a:buChar char="⚫"/>
              <a:defRPr sz="2600"/>
            </a:lvl1pPr>
            <a:lvl2pPr indent="-358140" lvl="1" marL="914400" algn="l">
              <a:spcBef>
                <a:spcPts val="480"/>
              </a:spcBef>
              <a:spcAft>
                <a:spcPts val="0"/>
              </a:spcAft>
              <a:buSzPts val="2040"/>
              <a:buChar char="⚫"/>
              <a:defRPr sz="2400"/>
            </a:lvl2pPr>
            <a:lvl3pPr indent="-317500" lvl="2" marL="1371600" algn="l">
              <a:spcBef>
                <a:spcPts val="400"/>
              </a:spcBef>
              <a:spcAft>
                <a:spcPts val="0"/>
              </a:spcAft>
              <a:buSzPts val="14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8" name="Google Shape;58;p28"/>
          <p:cNvSpPr txBox="1"/>
          <p:nvPr>
            <p:ph idx="2" type="body"/>
          </p:nvPr>
        </p:nvSpPr>
        <p:spPr>
          <a:xfrm>
            <a:off x="4648200" y="1440064"/>
            <a:ext cx="4038600" cy="3326130"/>
          </a:xfrm>
          <a:prstGeom prst="rect">
            <a:avLst/>
          </a:prstGeom>
          <a:noFill/>
          <a:ln>
            <a:noFill/>
          </a:ln>
        </p:spPr>
        <p:txBody>
          <a:bodyPr anchorCtr="0" anchor="t" bIns="45700" lIns="91425" spcFirstLastPara="1" rIns="91425" wrap="square" tIns="45700">
            <a:normAutofit/>
          </a:bodyPr>
          <a:lstStyle>
            <a:lvl1pPr indent="-385445" lvl="0" marL="457200" algn="l">
              <a:spcBef>
                <a:spcPts val="520"/>
              </a:spcBef>
              <a:spcAft>
                <a:spcPts val="0"/>
              </a:spcAft>
              <a:buSzPts val="2470"/>
              <a:buChar char="⚫"/>
              <a:defRPr sz="2600"/>
            </a:lvl1pPr>
            <a:lvl2pPr indent="-358140" lvl="1" marL="914400" algn="l">
              <a:spcBef>
                <a:spcPts val="480"/>
              </a:spcBef>
              <a:spcAft>
                <a:spcPts val="0"/>
              </a:spcAft>
              <a:buSzPts val="2040"/>
              <a:buChar char="⚫"/>
              <a:defRPr sz="2400"/>
            </a:lvl2pPr>
            <a:lvl3pPr indent="-317500" lvl="2" marL="1371600" algn="l">
              <a:spcBef>
                <a:spcPts val="400"/>
              </a:spcBef>
              <a:spcAft>
                <a:spcPts val="0"/>
              </a:spcAft>
              <a:buSzPts val="1400"/>
              <a:buChar char="⚫"/>
              <a:defRPr sz="2000"/>
            </a:lvl3pPr>
            <a:lvl4pPr indent="-302894" lvl="3" marL="1828800" algn="l">
              <a:spcBef>
                <a:spcPts val="360"/>
              </a:spcBef>
              <a:spcAft>
                <a:spcPts val="0"/>
              </a:spcAft>
              <a:buSzPts val="1170"/>
              <a:buChar char="⚫"/>
              <a:defRPr sz="18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59" name="Google Shape;59;p28"/>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0" name="Google Shape;60;p28"/>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1" name="Google Shape;61;p28"/>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mparison" type="twoTxTwoObj">
  <p:cSld name="TWO_OBJECTS_WITH_TEXT">
    <p:spTree>
      <p:nvGrpSpPr>
        <p:cNvPr id="62" name="Shape 62"/>
        <p:cNvGrpSpPr/>
        <p:nvPr/>
      </p:nvGrpSpPr>
      <p:grpSpPr>
        <a:xfrm>
          <a:off x="0" y="0"/>
          <a:ext cx="0" cy="0"/>
          <a:chOff x="0" y="0"/>
          <a:chExt cx="0" cy="0"/>
        </a:xfrm>
      </p:grpSpPr>
      <p:sp>
        <p:nvSpPr>
          <p:cNvPr id="63" name="Google Shape;63;p29"/>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dk2"/>
              </a:buClr>
              <a:buSzPts val="5000"/>
              <a:buFont typeface="Calibri"/>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64" name="Google Shape;64;p29"/>
          <p:cNvSpPr txBox="1"/>
          <p:nvPr>
            <p:ph idx="1" type="body"/>
          </p:nvPr>
        </p:nvSpPr>
        <p:spPr>
          <a:xfrm>
            <a:off x="457200" y="1391436"/>
            <a:ext cx="4040188" cy="494514"/>
          </a:xfrm>
          <a:prstGeom prst="rect">
            <a:avLst/>
          </a:prstGeom>
          <a:noFill/>
          <a:ln>
            <a:noFill/>
          </a:ln>
        </p:spPr>
        <p:txBody>
          <a:bodyPr anchorCtr="0" anchor="ctr" bIns="0" lIns="45700" spcFirstLastPara="1" rIns="45700" wrap="square" tIns="0">
            <a:noAutofit/>
          </a:bodyPr>
          <a:lstStyle>
            <a:lvl1pPr indent="-228600" lvl="0" marL="457200" algn="l">
              <a:spcBef>
                <a:spcPts val="480"/>
              </a:spcBef>
              <a:spcAft>
                <a:spcPts val="0"/>
              </a:spcAft>
              <a:buSzPts val="2280"/>
              <a:buNone/>
              <a:defRPr b="1" sz="2400" cap="none">
                <a:solidFill>
                  <a:schemeClr val="dk2"/>
                </a:solidFill>
              </a:defRPr>
            </a:lvl1pPr>
            <a:lvl2pPr indent="-228600" lvl="1" marL="914400" algn="l">
              <a:spcBef>
                <a:spcPts val="400"/>
              </a:spcBef>
              <a:spcAft>
                <a:spcPts val="0"/>
              </a:spcAft>
              <a:buSzPts val="1700"/>
              <a:buNone/>
              <a:defRPr b="1" sz="2000"/>
            </a:lvl2pPr>
            <a:lvl3pPr indent="-228600" lvl="2" marL="1371600" algn="l">
              <a:spcBef>
                <a:spcPts val="360"/>
              </a:spcBef>
              <a:spcAft>
                <a:spcPts val="0"/>
              </a:spcAft>
              <a:buSzPts val="126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5" name="Google Shape;65;p29"/>
          <p:cNvSpPr txBox="1"/>
          <p:nvPr>
            <p:ph idx="2" type="body"/>
          </p:nvPr>
        </p:nvSpPr>
        <p:spPr>
          <a:xfrm>
            <a:off x="4645026" y="1394818"/>
            <a:ext cx="4041775" cy="491132"/>
          </a:xfrm>
          <a:prstGeom prst="rect">
            <a:avLst/>
          </a:prstGeom>
          <a:noFill/>
          <a:ln>
            <a:noFill/>
          </a:ln>
        </p:spPr>
        <p:txBody>
          <a:bodyPr anchorCtr="0" anchor="ctr" bIns="0" lIns="45700" spcFirstLastPara="1" rIns="45700" wrap="square" tIns="0">
            <a:normAutofit/>
          </a:bodyPr>
          <a:lstStyle>
            <a:lvl1pPr indent="-228600" lvl="0" marL="457200" algn="l">
              <a:spcBef>
                <a:spcPts val="480"/>
              </a:spcBef>
              <a:spcAft>
                <a:spcPts val="0"/>
              </a:spcAft>
              <a:buSzPts val="2280"/>
              <a:buNone/>
              <a:defRPr b="1" sz="2400" cap="none">
                <a:solidFill>
                  <a:schemeClr val="dk2"/>
                </a:solidFill>
              </a:defRPr>
            </a:lvl1pPr>
            <a:lvl2pPr indent="-228600" lvl="1" marL="914400" algn="l">
              <a:spcBef>
                <a:spcPts val="400"/>
              </a:spcBef>
              <a:spcAft>
                <a:spcPts val="0"/>
              </a:spcAft>
              <a:buSzPts val="1700"/>
              <a:buNone/>
              <a:defRPr b="1" sz="2000"/>
            </a:lvl2pPr>
            <a:lvl3pPr indent="-228600" lvl="2" marL="1371600" algn="l">
              <a:spcBef>
                <a:spcPts val="360"/>
              </a:spcBef>
              <a:spcAft>
                <a:spcPts val="0"/>
              </a:spcAft>
              <a:buSzPts val="1260"/>
              <a:buNone/>
              <a:defRPr b="1" sz="1800"/>
            </a:lvl3pPr>
            <a:lvl4pPr indent="-228600" lvl="3" marL="1828800" algn="l">
              <a:spcBef>
                <a:spcPts val="320"/>
              </a:spcBef>
              <a:spcAft>
                <a:spcPts val="0"/>
              </a:spcAft>
              <a:buSzPts val="1040"/>
              <a:buNone/>
              <a:defRPr b="1" sz="1600"/>
            </a:lvl4pPr>
            <a:lvl5pPr indent="-228600" lvl="4" marL="2286000" algn="l">
              <a:spcBef>
                <a:spcPts val="320"/>
              </a:spcBef>
              <a:spcAft>
                <a:spcPts val="0"/>
              </a:spcAft>
              <a:buSzPts val="1040"/>
              <a:buNone/>
              <a:defRPr b="1"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6" name="Google Shape;66;p29"/>
          <p:cNvSpPr txBox="1"/>
          <p:nvPr>
            <p:ph idx="3" type="body"/>
          </p:nvPr>
        </p:nvSpPr>
        <p:spPr>
          <a:xfrm>
            <a:off x="457200" y="1885950"/>
            <a:ext cx="4040188" cy="2884290"/>
          </a:xfrm>
          <a:prstGeom prst="rect">
            <a:avLst/>
          </a:prstGeom>
          <a:noFill/>
          <a:ln>
            <a:noFill/>
          </a:ln>
        </p:spPr>
        <p:txBody>
          <a:bodyPr anchorCtr="0" anchor="t" bIns="45700" lIns="91425" spcFirstLastPara="1" rIns="91425" wrap="square" tIns="0">
            <a:normAutofit/>
          </a:bodyPr>
          <a:lstStyle>
            <a:lvl1pPr indent="-361315" lvl="0" marL="457200" algn="l">
              <a:spcBef>
                <a:spcPts val="440"/>
              </a:spcBef>
              <a:spcAft>
                <a:spcPts val="0"/>
              </a:spcAft>
              <a:buSzPts val="2090"/>
              <a:buChar char="⚫"/>
              <a:defRPr sz="2200"/>
            </a:lvl1pPr>
            <a:lvl2pPr indent="-336550" lvl="1" marL="914400" algn="l">
              <a:spcBef>
                <a:spcPts val="400"/>
              </a:spcBef>
              <a:spcAft>
                <a:spcPts val="0"/>
              </a:spcAft>
              <a:buSzPts val="1700"/>
              <a:buChar char="⚫"/>
              <a:defRPr sz="2000"/>
            </a:lvl2pPr>
            <a:lvl3pPr indent="-308610" lvl="2" marL="1371600" algn="l">
              <a:spcBef>
                <a:spcPts val="360"/>
              </a:spcBef>
              <a:spcAft>
                <a:spcPts val="0"/>
              </a:spcAft>
              <a:buSzPts val="126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7" name="Google Shape;67;p29"/>
          <p:cNvSpPr txBox="1"/>
          <p:nvPr>
            <p:ph idx="4" type="body"/>
          </p:nvPr>
        </p:nvSpPr>
        <p:spPr>
          <a:xfrm>
            <a:off x="4645026" y="1885950"/>
            <a:ext cx="4041775" cy="2884290"/>
          </a:xfrm>
          <a:prstGeom prst="rect">
            <a:avLst/>
          </a:prstGeom>
          <a:noFill/>
          <a:ln>
            <a:noFill/>
          </a:ln>
        </p:spPr>
        <p:txBody>
          <a:bodyPr anchorCtr="0" anchor="t" bIns="45700" lIns="91425" spcFirstLastPara="1" rIns="91425" wrap="square" tIns="0">
            <a:normAutofit/>
          </a:bodyPr>
          <a:lstStyle>
            <a:lvl1pPr indent="-361315" lvl="0" marL="457200" algn="l">
              <a:spcBef>
                <a:spcPts val="440"/>
              </a:spcBef>
              <a:spcAft>
                <a:spcPts val="0"/>
              </a:spcAft>
              <a:buSzPts val="2090"/>
              <a:buChar char="⚫"/>
              <a:defRPr sz="2200"/>
            </a:lvl1pPr>
            <a:lvl2pPr indent="-336550" lvl="1" marL="914400" algn="l">
              <a:spcBef>
                <a:spcPts val="400"/>
              </a:spcBef>
              <a:spcAft>
                <a:spcPts val="0"/>
              </a:spcAft>
              <a:buSzPts val="1700"/>
              <a:buChar char="⚫"/>
              <a:defRPr sz="2000"/>
            </a:lvl2pPr>
            <a:lvl3pPr indent="-308610" lvl="2" marL="1371600" algn="l">
              <a:spcBef>
                <a:spcPts val="360"/>
              </a:spcBef>
              <a:spcAft>
                <a:spcPts val="0"/>
              </a:spcAft>
              <a:buSzPts val="1260"/>
              <a:buChar char="⚫"/>
              <a:defRPr sz="1800"/>
            </a:lvl3pPr>
            <a:lvl4pPr indent="-294639" lvl="3" marL="1828800" algn="l">
              <a:spcBef>
                <a:spcPts val="320"/>
              </a:spcBef>
              <a:spcAft>
                <a:spcPts val="0"/>
              </a:spcAft>
              <a:buSzPts val="1040"/>
              <a:buChar char="⚫"/>
              <a:defRPr sz="1600"/>
            </a:lvl4pPr>
            <a:lvl5pPr indent="-294639" lvl="4" marL="2286000" algn="l">
              <a:spcBef>
                <a:spcPts val="320"/>
              </a:spcBef>
              <a:spcAft>
                <a:spcPts val="0"/>
              </a:spcAft>
              <a:buSzPts val="1040"/>
              <a:buChar char="⚫"/>
              <a:defRPr sz="16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68" name="Google Shape;68;p29"/>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69" name="Google Shape;69;p29"/>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0" name="Google Shape;70;p29"/>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Only" type="titleOnly">
  <p:cSld name="TITLE_ONLY">
    <p:spTree>
      <p:nvGrpSpPr>
        <p:cNvPr id="71" name="Shape 71"/>
        <p:cNvGrpSpPr/>
        <p:nvPr/>
      </p:nvGrpSpPr>
      <p:grpSpPr>
        <a:xfrm>
          <a:off x="0" y="0"/>
          <a:ext cx="0" cy="0"/>
          <a:chOff x="0" y="0"/>
          <a:chExt cx="0" cy="0"/>
        </a:xfrm>
      </p:grpSpPr>
      <p:sp>
        <p:nvSpPr>
          <p:cNvPr id="72" name="Google Shape;72;p30"/>
          <p:cNvSpPr txBox="1"/>
          <p:nvPr>
            <p:ph type="title"/>
          </p:nvPr>
        </p:nvSpPr>
        <p:spPr>
          <a:xfrm>
            <a:off x="457200" y="528066"/>
            <a:ext cx="83058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dk2"/>
              </a:buClr>
              <a:buSzPts val="5000"/>
              <a:buFont typeface="Calibri"/>
              <a:buNone/>
              <a:defRPr b="0" sz="50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73" name="Google Shape;73;p30"/>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4" name="Google Shape;74;p30"/>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5" name="Google Shape;75;p30"/>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Blank" type="blank">
  <p:cSld name="BLANK">
    <p:spTree>
      <p:nvGrpSpPr>
        <p:cNvPr id="76" name="Shape 76"/>
        <p:cNvGrpSpPr/>
        <p:nvPr/>
      </p:nvGrpSpPr>
      <p:grpSpPr>
        <a:xfrm>
          <a:off x="0" y="0"/>
          <a:ext cx="0" cy="0"/>
          <a:chOff x="0" y="0"/>
          <a:chExt cx="0" cy="0"/>
        </a:xfrm>
      </p:grpSpPr>
      <p:sp>
        <p:nvSpPr>
          <p:cNvPr id="77" name="Google Shape;77;p31"/>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8" name="Google Shape;78;p31"/>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79" name="Google Shape;79;p31"/>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Content with Caption" type="objTx">
  <p:cSld name="OBJECT_WITH_CAPTION_TEXT">
    <p:spTree>
      <p:nvGrpSpPr>
        <p:cNvPr id="80" name="Shape 80"/>
        <p:cNvGrpSpPr/>
        <p:nvPr/>
      </p:nvGrpSpPr>
      <p:grpSpPr>
        <a:xfrm>
          <a:off x="0" y="0"/>
          <a:ext cx="0" cy="0"/>
          <a:chOff x="0" y="0"/>
          <a:chExt cx="0" cy="0"/>
        </a:xfrm>
      </p:grpSpPr>
      <p:sp>
        <p:nvSpPr>
          <p:cNvPr id="81" name="Google Shape;81;p32"/>
          <p:cNvSpPr txBox="1"/>
          <p:nvPr>
            <p:ph type="title"/>
          </p:nvPr>
        </p:nvSpPr>
        <p:spPr>
          <a:xfrm>
            <a:off x="685800" y="385764"/>
            <a:ext cx="2743200" cy="871538"/>
          </a:xfrm>
          <a:prstGeom prst="rect">
            <a:avLst/>
          </a:prstGeom>
          <a:noFill/>
          <a:ln>
            <a:noFill/>
          </a:ln>
        </p:spPr>
        <p:txBody>
          <a:bodyPr anchorCtr="0" anchor="b" bIns="0" lIns="0" spcFirstLastPara="1" rIns="0" wrap="square" tIns="45700">
            <a:noAutofit/>
          </a:bodyPr>
          <a:lstStyle>
            <a:lvl1pPr lvl="0" algn="l">
              <a:spcBef>
                <a:spcPts val="0"/>
              </a:spcBef>
              <a:spcAft>
                <a:spcPts val="0"/>
              </a:spcAft>
              <a:buClr>
                <a:schemeClr val="dk2"/>
              </a:buClr>
              <a:buSzPts val="2600"/>
              <a:buFont typeface="Calibri"/>
              <a:buNone/>
              <a:defRPr b="0" sz="2600">
                <a:solidFill>
                  <a:schemeClr val="dk2"/>
                </a:solidFill>
                <a:latin typeface="Calibri"/>
                <a:ea typeface="Calibri"/>
                <a:cs typeface="Calibri"/>
                <a:sym typeface="Calibri"/>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82" name="Google Shape;82;p32"/>
          <p:cNvSpPr txBox="1"/>
          <p:nvPr>
            <p:ph idx="1" type="body"/>
          </p:nvPr>
        </p:nvSpPr>
        <p:spPr>
          <a:xfrm>
            <a:off x="685800" y="1257300"/>
            <a:ext cx="2743200" cy="3429000"/>
          </a:xfrm>
          <a:prstGeom prst="rect">
            <a:avLst/>
          </a:prstGeom>
          <a:noFill/>
          <a:ln>
            <a:noFill/>
          </a:ln>
        </p:spPr>
        <p:txBody>
          <a:bodyPr anchorCtr="0" anchor="t" bIns="45700" lIns="18275" spcFirstLastPara="1" rIns="18275" wrap="square" tIns="45700">
            <a:normAutofit/>
          </a:bodyPr>
          <a:lstStyle>
            <a:lvl1pPr indent="-228600" lvl="0" marL="457200" algn="l">
              <a:spcBef>
                <a:spcPts val="280"/>
              </a:spcBef>
              <a:spcAft>
                <a:spcPts val="0"/>
              </a:spcAft>
              <a:buSzPts val="1330"/>
              <a:buNone/>
              <a:defRPr sz="1400"/>
            </a:lvl1pPr>
            <a:lvl2pPr indent="-228600" lvl="1" marL="914400" algn="l">
              <a:spcBef>
                <a:spcPts val="240"/>
              </a:spcBef>
              <a:spcAft>
                <a:spcPts val="0"/>
              </a:spcAft>
              <a:buSzPts val="1020"/>
              <a:buNone/>
              <a:defRPr sz="1200"/>
            </a:lvl2pPr>
            <a:lvl3pPr indent="-228600" lvl="2" marL="1371600" algn="l">
              <a:spcBef>
                <a:spcPts val="200"/>
              </a:spcBef>
              <a:spcAft>
                <a:spcPts val="0"/>
              </a:spcAft>
              <a:buSzPts val="700"/>
              <a:buNone/>
              <a:defRPr sz="1000"/>
            </a:lvl3pPr>
            <a:lvl4pPr indent="-228600" lvl="3" marL="1828800" algn="l">
              <a:spcBef>
                <a:spcPts val="180"/>
              </a:spcBef>
              <a:spcAft>
                <a:spcPts val="0"/>
              </a:spcAft>
              <a:buSzPts val="585"/>
              <a:buNone/>
              <a:defRPr sz="900"/>
            </a:lvl4pPr>
            <a:lvl5pPr indent="-228600" lvl="4" marL="2286000" algn="l">
              <a:spcBef>
                <a:spcPts val="180"/>
              </a:spcBef>
              <a:spcAft>
                <a:spcPts val="0"/>
              </a:spcAft>
              <a:buSzPts val="585"/>
              <a:buNone/>
              <a:defRPr sz="9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3" name="Google Shape;83;p32"/>
          <p:cNvSpPr txBox="1"/>
          <p:nvPr>
            <p:ph idx="2" type="body"/>
          </p:nvPr>
        </p:nvSpPr>
        <p:spPr>
          <a:xfrm>
            <a:off x="3575050" y="1257300"/>
            <a:ext cx="5111750" cy="3429000"/>
          </a:xfrm>
          <a:prstGeom prst="rect">
            <a:avLst/>
          </a:prstGeom>
          <a:noFill/>
          <a:ln>
            <a:noFill/>
          </a:ln>
        </p:spPr>
        <p:txBody>
          <a:bodyPr anchorCtr="0" anchor="t" bIns="45700" lIns="91425" spcFirstLastPara="1" rIns="91425" wrap="square" tIns="0">
            <a:normAutofit/>
          </a:bodyPr>
          <a:lstStyle>
            <a:lvl1pPr indent="-397510" lvl="0" marL="457200" algn="l">
              <a:spcBef>
                <a:spcPts val="560"/>
              </a:spcBef>
              <a:spcAft>
                <a:spcPts val="0"/>
              </a:spcAft>
              <a:buSzPts val="2660"/>
              <a:buChar char="⚫"/>
              <a:defRPr sz="2800"/>
            </a:lvl1pPr>
            <a:lvl2pPr indent="-368935" lvl="1" marL="914400" algn="l">
              <a:spcBef>
                <a:spcPts val="520"/>
              </a:spcBef>
              <a:spcAft>
                <a:spcPts val="0"/>
              </a:spcAft>
              <a:buSzPts val="2210"/>
              <a:buChar char="⚫"/>
              <a:defRPr sz="2600"/>
            </a:lvl2pPr>
            <a:lvl3pPr indent="-335280" lvl="2" marL="1371600" algn="l">
              <a:spcBef>
                <a:spcPts val="480"/>
              </a:spcBef>
              <a:spcAft>
                <a:spcPts val="0"/>
              </a:spcAft>
              <a:buSzPts val="1680"/>
              <a:buChar char="⚫"/>
              <a:defRPr sz="2400"/>
            </a:lvl3pPr>
            <a:lvl4pPr indent="-311150" lvl="3" marL="1828800" algn="l">
              <a:spcBef>
                <a:spcPts val="400"/>
              </a:spcBef>
              <a:spcAft>
                <a:spcPts val="0"/>
              </a:spcAft>
              <a:buSzPts val="1300"/>
              <a:buChar char="⚫"/>
              <a:defRPr sz="2000"/>
            </a:lvl4pPr>
            <a:lvl5pPr indent="-302895" lvl="4" marL="2286000" algn="l">
              <a:spcBef>
                <a:spcPts val="360"/>
              </a:spcBef>
              <a:spcAft>
                <a:spcPts val="0"/>
              </a:spcAft>
              <a:buSzPts val="1170"/>
              <a:buChar char="⚫"/>
              <a:defRPr sz="18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84" name="Google Shape;84;p32"/>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5" name="Google Shape;85;p32"/>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86" name="Google Shape;86;p32"/>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Picture with Caption" showMasterSp="0" type="picTx">
  <p:cSld name="PICTURE_WITH_CAPTION_TEXT">
    <p:spTree>
      <p:nvGrpSpPr>
        <p:cNvPr id="87" name="Shape 87"/>
        <p:cNvGrpSpPr/>
        <p:nvPr/>
      </p:nvGrpSpPr>
      <p:grpSpPr>
        <a:xfrm>
          <a:off x="0" y="0"/>
          <a:ext cx="0" cy="0"/>
          <a:chOff x="0" y="0"/>
          <a:chExt cx="0" cy="0"/>
        </a:xfrm>
      </p:grpSpPr>
      <p:sp>
        <p:nvSpPr>
          <p:cNvPr id="88" name="Google Shape;88;p33"/>
          <p:cNvSpPr/>
          <p:nvPr/>
        </p:nvSpPr>
        <p:spPr>
          <a:xfrm flipH="1" rot="-10380000">
            <a:off x="3165753" y="831058"/>
            <a:ext cx="5257800" cy="3086100"/>
          </a:xfrm>
          <a:prstGeom prst="snipRoundRect">
            <a:avLst>
              <a:gd fmla="val 0" name="adj1"/>
              <a:gd fmla="val 3646" name="adj2"/>
            </a:avLst>
          </a:prstGeom>
          <a:solidFill>
            <a:srgbClr val="FFFFFF"/>
          </a:solidFill>
          <a:ln cap="rnd" cmpd="sng" w="9525">
            <a:solidFill>
              <a:srgbClr val="C0C0C0"/>
            </a:solidFill>
            <a:prstDash val="solid"/>
            <a:round/>
            <a:headEnd len="sm" w="sm" type="none"/>
            <a:tailEnd len="sm" w="sm" type="none"/>
          </a:ln>
          <a:effectLst>
            <a:outerShdw blurRad="63500" sx="98500" kx="100000" rotWithShape="0" algn="tl" dir="7500000" dist="38500" sy="100080">
              <a:srgbClr val="000000">
                <a:alpha val="24705"/>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89" name="Google Shape;89;p33"/>
          <p:cNvSpPr/>
          <p:nvPr/>
        </p:nvSpPr>
        <p:spPr>
          <a:xfrm flipH="1" rot="-10380000">
            <a:off x="8004134" y="4019827"/>
            <a:ext cx="155448" cy="116586"/>
          </a:xfrm>
          <a:prstGeom prst="rtTriangle">
            <a:avLst/>
          </a:prstGeom>
          <a:solidFill>
            <a:srgbClr val="FFFFFF"/>
          </a:solidFill>
          <a:ln cap="flat" cmpd="sng" w="12700">
            <a:solidFill>
              <a:srgbClr val="FFFFFF"/>
            </a:solidFill>
            <a:prstDash val="solid"/>
            <a:bevel/>
            <a:headEnd len="sm" w="sm" type="none"/>
            <a:tailEnd len="sm" w="sm" type="none"/>
          </a:ln>
          <a:effectLst>
            <a:outerShdw blurRad="19685" rotWithShape="0" algn="tl" dir="12900000" dist="6350">
              <a:srgbClr val="000000">
                <a:alpha val="46666"/>
              </a:srgbClr>
            </a:outerShdw>
          </a:effectLst>
        </p:spPr>
        <p:txBody>
          <a:bodyPr anchorCtr="0" anchor="ctr" bIns="45700" lIns="91425" spcFirstLastPara="1" rIns="91425" wrap="square" tIns="45700">
            <a:noAutofit/>
          </a:bodyPr>
          <a:lstStyle/>
          <a:p>
            <a:pPr indent="0" lvl="0" marL="0" marR="0" rtl="0" algn="ctr">
              <a:lnSpc>
                <a:spcPct val="100000"/>
              </a:lnSpc>
              <a:spcBef>
                <a:spcPts val="0"/>
              </a:spcBef>
              <a:spcAft>
                <a:spcPts val="0"/>
              </a:spcAft>
              <a:buNone/>
            </a:pPr>
            <a:r>
              <a:t/>
            </a:r>
            <a:endParaRPr b="0" i="0" sz="1400" u="none" cap="none" strike="noStrike">
              <a:solidFill>
                <a:schemeClr val="lt1"/>
              </a:solidFill>
              <a:latin typeface="Arial"/>
              <a:ea typeface="Arial"/>
              <a:cs typeface="Arial"/>
              <a:sym typeface="Arial"/>
            </a:endParaRPr>
          </a:p>
        </p:txBody>
      </p:sp>
      <p:sp>
        <p:nvSpPr>
          <p:cNvPr id="90" name="Google Shape;90;p33"/>
          <p:cNvSpPr txBox="1"/>
          <p:nvPr>
            <p:ph type="title"/>
          </p:nvPr>
        </p:nvSpPr>
        <p:spPr>
          <a:xfrm>
            <a:off x="609600" y="882747"/>
            <a:ext cx="2212848" cy="1186966"/>
          </a:xfrm>
          <a:prstGeom prst="rect">
            <a:avLst/>
          </a:prstGeom>
          <a:noFill/>
          <a:ln>
            <a:noFill/>
          </a:ln>
        </p:spPr>
        <p:txBody>
          <a:bodyPr anchorCtr="0" anchor="b" bIns="45700" lIns="45700" spcFirstLastPara="1" rIns="45700" wrap="square" tIns="45700">
            <a:normAutofit/>
          </a:bodyPr>
          <a:lstStyle>
            <a:lvl1pPr lvl="0" algn="l">
              <a:spcBef>
                <a:spcPts val="0"/>
              </a:spcBef>
              <a:spcAft>
                <a:spcPts val="0"/>
              </a:spcAft>
              <a:buClr>
                <a:schemeClr val="dk2"/>
              </a:buClr>
              <a:buSzPts val="2000"/>
              <a:buFont typeface="Calibri"/>
              <a:buNone/>
              <a:defRPr b="1" sz="2000">
                <a:solidFill>
                  <a:schemeClr val="dk2"/>
                </a:solidFill>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91" name="Google Shape;91;p33"/>
          <p:cNvSpPr txBox="1"/>
          <p:nvPr>
            <p:ph idx="1" type="body"/>
          </p:nvPr>
        </p:nvSpPr>
        <p:spPr>
          <a:xfrm>
            <a:off x="609600" y="2121589"/>
            <a:ext cx="2209800" cy="1634490"/>
          </a:xfrm>
          <a:prstGeom prst="rect">
            <a:avLst/>
          </a:prstGeom>
          <a:noFill/>
          <a:ln>
            <a:noFill/>
          </a:ln>
        </p:spPr>
        <p:txBody>
          <a:bodyPr anchorCtr="0" anchor="t" bIns="45700" lIns="64000" spcFirstLastPara="1" rIns="45700" wrap="square" tIns="45700">
            <a:normAutofit/>
          </a:bodyPr>
          <a:lstStyle>
            <a:lvl1pPr indent="-228600" lvl="0" marL="457200" algn="l">
              <a:spcBef>
                <a:spcPts val="250"/>
              </a:spcBef>
              <a:spcAft>
                <a:spcPts val="0"/>
              </a:spcAft>
              <a:buSzPts val="1235"/>
              <a:buFont typeface="Constantia"/>
              <a:buNone/>
              <a:defRPr sz="1300"/>
            </a:lvl1pPr>
            <a:lvl2pPr indent="-293369" lvl="1" marL="914400" algn="l">
              <a:spcBef>
                <a:spcPts val="240"/>
              </a:spcBef>
              <a:spcAft>
                <a:spcPts val="0"/>
              </a:spcAft>
              <a:buSzPts val="1020"/>
              <a:buChar char="⚫"/>
              <a:defRPr sz="1200"/>
            </a:lvl2pPr>
            <a:lvl3pPr indent="-273050" lvl="2" marL="1371600" algn="l">
              <a:spcBef>
                <a:spcPts val="200"/>
              </a:spcBef>
              <a:spcAft>
                <a:spcPts val="0"/>
              </a:spcAft>
              <a:buSzPts val="700"/>
              <a:buChar char="⚫"/>
              <a:defRPr sz="1000"/>
            </a:lvl3pPr>
            <a:lvl4pPr indent="-265747" lvl="3" marL="1828800" algn="l">
              <a:spcBef>
                <a:spcPts val="180"/>
              </a:spcBef>
              <a:spcAft>
                <a:spcPts val="0"/>
              </a:spcAft>
              <a:buSzPts val="585"/>
              <a:buChar char="⚫"/>
              <a:defRPr sz="900"/>
            </a:lvl4pPr>
            <a:lvl5pPr indent="-265747" lvl="4" marL="2286000" algn="l">
              <a:spcBef>
                <a:spcPts val="180"/>
              </a:spcBef>
              <a:spcAft>
                <a:spcPts val="0"/>
              </a:spcAft>
              <a:buSzPts val="585"/>
              <a:buChar char="⚫"/>
              <a:defRPr sz="900"/>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92" name="Google Shape;92;p33"/>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3" name="Google Shape;93;p33"/>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94" name="Google Shape;94;p33"/>
          <p:cNvSpPr txBox="1"/>
          <p:nvPr>
            <p:ph idx="12" type="sldNum"/>
          </p:nvPr>
        </p:nvSpPr>
        <p:spPr>
          <a:xfrm>
            <a:off x="8077200" y="4767263"/>
            <a:ext cx="6096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
        <p:nvSpPr>
          <p:cNvPr id="95" name="Google Shape;95;p33"/>
          <p:cNvSpPr/>
          <p:nvPr>
            <p:ph idx="2" type="pic"/>
          </p:nvPr>
        </p:nvSpPr>
        <p:spPr>
          <a:xfrm rot="420000">
            <a:off x="3485793" y="899638"/>
            <a:ext cx="4617720" cy="2948940"/>
          </a:xfrm>
          <a:prstGeom prst="rect">
            <a:avLst/>
          </a:prstGeom>
          <a:solidFill>
            <a:schemeClr val="lt2"/>
          </a:solidFill>
          <a:ln cap="rnd" cmpd="sng" w="9525">
            <a:solidFill>
              <a:srgbClr val="C0C0C0"/>
            </a:solidFill>
            <a:prstDash val="solid"/>
            <a:round/>
            <a:headEnd len="sm" w="sm" type="none"/>
            <a:tailEnd len="sm" w="sm" type="none"/>
          </a:ln>
        </p:spPr>
      </p:sp>
      <p:sp>
        <p:nvSpPr>
          <p:cNvPr id="96" name="Google Shape;96;p33"/>
          <p:cNvSpPr/>
          <p:nvPr/>
        </p:nvSpPr>
        <p:spPr>
          <a:xfrm flipH="1" rot="10800000">
            <a:off x="-9525" y="4362450"/>
            <a:ext cx="9163050" cy="78105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dk1"/>
              </a:solidFill>
              <a:latin typeface="Constantia"/>
              <a:ea typeface="Constantia"/>
              <a:cs typeface="Constantia"/>
              <a:sym typeface="Constantia"/>
            </a:endParaRPr>
          </a:p>
        </p:txBody>
      </p:sp>
      <p:sp>
        <p:nvSpPr>
          <p:cNvPr id="97" name="Google Shape;97;p33"/>
          <p:cNvSpPr/>
          <p:nvPr/>
        </p:nvSpPr>
        <p:spPr>
          <a:xfrm flipH="1" rot="10800000">
            <a:off x="4381500" y="4664869"/>
            <a:ext cx="4762500" cy="478631"/>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dk1"/>
              </a:solidFill>
              <a:latin typeface="Constantia"/>
              <a:ea typeface="Constantia"/>
              <a:cs typeface="Constantia"/>
              <a:sym typeface="Constantia"/>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Title and Vertical Text" type="vertTx">
  <p:cSld name="VERTICAL_TEXT">
    <p:spTree>
      <p:nvGrpSpPr>
        <p:cNvPr id="98" name="Shape 98"/>
        <p:cNvGrpSpPr/>
        <p:nvPr/>
      </p:nvGrpSpPr>
      <p:grpSpPr>
        <a:xfrm>
          <a:off x="0" y="0"/>
          <a:ext cx="0" cy="0"/>
          <a:chOff x="0" y="0"/>
          <a:chExt cx="0" cy="0"/>
        </a:xfrm>
      </p:grpSpPr>
      <p:sp>
        <p:nvSpPr>
          <p:cNvPr id="99" name="Google Shape;99;p34"/>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0" name="Google Shape;100;p34"/>
          <p:cNvSpPr txBox="1"/>
          <p:nvPr>
            <p:ph idx="1" type="body"/>
          </p:nvPr>
        </p:nvSpPr>
        <p:spPr>
          <a:xfrm rot="5400000">
            <a:off x="2926080" y="-1017270"/>
            <a:ext cx="3291840" cy="8229600"/>
          </a:xfrm>
          <a:prstGeom prst="rect">
            <a:avLst/>
          </a:prstGeom>
          <a:noFill/>
          <a:ln>
            <a:noFill/>
          </a:ln>
        </p:spPr>
        <p:txBody>
          <a:bodyPr anchorCtr="0" anchor="t" bIns="45700" lIns="91425" spcFirstLastPara="1" rIns="91425" wrap="square" tIns="45700">
            <a:norm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01" name="Google Shape;101;p34"/>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2" name="Google Shape;102;p34"/>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3" name="Google Shape;103;p34"/>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matchingName="Vertical Title and Text" type="vertTitleAndTx">
  <p:cSld name="VERTICAL_TITLE_AND_VERTICAL_TEXT">
    <p:spTree>
      <p:nvGrpSpPr>
        <p:cNvPr id="104" name="Shape 104"/>
        <p:cNvGrpSpPr/>
        <p:nvPr/>
      </p:nvGrpSpPr>
      <p:grpSpPr>
        <a:xfrm>
          <a:off x="0" y="0"/>
          <a:ext cx="0" cy="0"/>
          <a:chOff x="0" y="0"/>
          <a:chExt cx="0" cy="0"/>
        </a:xfrm>
      </p:grpSpPr>
      <p:sp>
        <p:nvSpPr>
          <p:cNvPr id="105" name="Google Shape;105;p35"/>
          <p:cNvSpPr txBox="1"/>
          <p:nvPr>
            <p:ph type="title"/>
          </p:nvPr>
        </p:nvSpPr>
        <p:spPr>
          <a:xfrm rot="5400000">
            <a:off x="5703689" y="1611512"/>
            <a:ext cx="3908822" cy="2057400"/>
          </a:xfrm>
          <a:prstGeom prst="rect">
            <a:avLst/>
          </a:prstGeom>
          <a:noFill/>
          <a:ln>
            <a:noFill/>
          </a:ln>
        </p:spPr>
        <p:txBody>
          <a:bodyPr anchorCtr="0" anchor="b" bIns="0" lIns="0" spcFirstLastPara="1" rIns="0" wrap="square" tIns="45700">
            <a:normAutofit/>
          </a:bodyPr>
          <a:lstStyle>
            <a:lvl1pPr lvl="0" algn="l">
              <a:spcBef>
                <a:spcPts val="0"/>
              </a:spcBef>
              <a:spcAft>
                <a:spcPts val="0"/>
              </a:spcAft>
              <a:buClr>
                <a:schemeClr val="dk2"/>
              </a:buClr>
              <a:buSzPts val="1800"/>
              <a:buNone/>
              <a:defRPr/>
            </a:lvl1pPr>
            <a:lvl2pPr lvl="1">
              <a:spcBef>
                <a:spcPts val="0"/>
              </a:spcBef>
              <a:spcAft>
                <a:spcPts val="0"/>
              </a:spcAft>
              <a:buSzPts val="1400"/>
              <a:buNone/>
              <a:defRPr/>
            </a:lvl2pPr>
            <a:lvl3pPr lvl="2">
              <a:spcBef>
                <a:spcPts val="0"/>
              </a:spcBef>
              <a:spcAft>
                <a:spcPts val="0"/>
              </a:spcAft>
              <a:buSzPts val="1400"/>
              <a:buNone/>
              <a:defRPr/>
            </a:lvl3pPr>
            <a:lvl4pPr lvl="3">
              <a:spcBef>
                <a:spcPts val="0"/>
              </a:spcBef>
              <a:spcAft>
                <a:spcPts val="0"/>
              </a:spcAft>
              <a:buSzPts val="1400"/>
              <a:buNone/>
              <a:defRPr/>
            </a:lvl4pPr>
            <a:lvl5pPr lvl="4">
              <a:spcBef>
                <a:spcPts val="0"/>
              </a:spcBef>
              <a:spcAft>
                <a:spcPts val="0"/>
              </a:spcAft>
              <a:buSzPts val="1400"/>
              <a:buNone/>
              <a:defRPr/>
            </a:lvl5pPr>
            <a:lvl6pPr lvl="5">
              <a:spcBef>
                <a:spcPts val="0"/>
              </a:spcBef>
              <a:spcAft>
                <a:spcPts val="0"/>
              </a:spcAft>
              <a:buSzPts val="1400"/>
              <a:buNone/>
              <a:defRPr/>
            </a:lvl6pPr>
            <a:lvl7pPr lvl="6">
              <a:spcBef>
                <a:spcPts val="0"/>
              </a:spcBef>
              <a:spcAft>
                <a:spcPts val="0"/>
              </a:spcAft>
              <a:buSzPts val="1400"/>
              <a:buNone/>
              <a:defRPr/>
            </a:lvl7pPr>
            <a:lvl8pPr lvl="7">
              <a:spcBef>
                <a:spcPts val="0"/>
              </a:spcBef>
              <a:spcAft>
                <a:spcPts val="0"/>
              </a:spcAft>
              <a:buSzPts val="1400"/>
              <a:buNone/>
              <a:defRPr/>
            </a:lvl8pPr>
            <a:lvl9pPr lvl="8">
              <a:spcBef>
                <a:spcPts val="0"/>
              </a:spcBef>
              <a:spcAft>
                <a:spcPts val="0"/>
              </a:spcAft>
              <a:buSzPts val="1400"/>
              <a:buNone/>
              <a:defRPr/>
            </a:lvl9pPr>
          </a:lstStyle>
          <a:p/>
        </p:txBody>
      </p:sp>
      <p:sp>
        <p:nvSpPr>
          <p:cNvPr id="106" name="Google Shape;106;p35"/>
          <p:cNvSpPr txBox="1"/>
          <p:nvPr>
            <p:ph idx="1" type="body"/>
          </p:nvPr>
        </p:nvSpPr>
        <p:spPr>
          <a:xfrm rot="5400000">
            <a:off x="1512689" y="-369688"/>
            <a:ext cx="3908822" cy="6019800"/>
          </a:xfrm>
          <a:prstGeom prst="rect">
            <a:avLst/>
          </a:prstGeom>
          <a:noFill/>
          <a:ln>
            <a:noFill/>
          </a:ln>
        </p:spPr>
        <p:txBody>
          <a:bodyPr anchorCtr="0" anchor="t" bIns="45700" lIns="91425" spcFirstLastPara="1" rIns="91425" wrap="square" tIns="45700">
            <a:normAutofit/>
          </a:bodyPr>
          <a:lstStyle>
            <a:lvl1pPr indent="-337185" lvl="0" marL="457200" algn="l">
              <a:spcBef>
                <a:spcPts val="360"/>
              </a:spcBef>
              <a:spcAft>
                <a:spcPts val="0"/>
              </a:spcAft>
              <a:buSzPts val="1710"/>
              <a:buChar char="⚫"/>
              <a:defRPr/>
            </a:lvl1pPr>
            <a:lvl2pPr indent="-325755" lvl="1" marL="914400" algn="l">
              <a:spcBef>
                <a:spcPts val="360"/>
              </a:spcBef>
              <a:spcAft>
                <a:spcPts val="0"/>
              </a:spcAft>
              <a:buSzPts val="1530"/>
              <a:buChar char="⚫"/>
              <a:defRPr/>
            </a:lvl2pPr>
            <a:lvl3pPr indent="-308610" lvl="2" marL="1371600" algn="l">
              <a:spcBef>
                <a:spcPts val="360"/>
              </a:spcBef>
              <a:spcAft>
                <a:spcPts val="0"/>
              </a:spcAft>
              <a:buSzPts val="1260"/>
              <a:buChar char="⚫"/>
              <a:defRPr/>
            </a:lvl3pPr>
            <a:lvl4pPr indent="-302894" lvl="3" marL="1828800" algn="l">
              <a:spcBef>
                <a:spcPts val="360"/>
              </a:spcBef>
              <a:spcAft>
                <a:spcPts val="0"/>
              </a:spcAft>
              <a:buSzPts val="1170"/>
              <a:buChar char="⚫"/>
              <a:defRPr/>
            </a:lvl4pPr>
            <a:lvl5pPr indent="-302895" lvl="4" marL="2286000" algn="l">
              <a:spcBef>
                <a:spcPts val="360"/>
              </a:spcBef>
              <a:spcAft>
                <a:spcPts val="0"/>
              </a:spcAft>
              <a:buSzPts val="1170"/>
              <a:buChar char="⚫"/>
              <a:defRPr/>
            </a:lvl5pPr>
            <a:lvl6pPr indent="-320039" lvl="5" marL="2743200" algn="l">
              <a:spcBef>
                <a:spcPts val="360"/>
              </a:spcBef>
              <a:spcAft>
                <a:spcPts val="0"/>
              </a:spcAft>
              <a:buSzPts val="1440"/>
              <a:buChar char="⚫"/>
              <a:defRPr/>
            </a:lvl6pPr>
            <a:lvl7pPr indent="-320039" lvl="6" marL="3200400" algn="l">
              <a:spcBef>
                <a:spcPts val="360"/>
              </a:spcBef>
              <a:spcAft>
                <a:spcPts val="0"/>
              </a:spcAft>
              <a:buSzPts val="1440"/>
              <a:buChar char="⚫"/>
              <a:defRPr/>
            </a:lvl7pPr>
            <a:lvl8pPr indent="-342900" lvl="7" marL="3657600" algn="l">
              <a:spcBef>
                <a:spcPts val="360"/>
              </a:spcBef>
              <a:spcAft>
                <a:spcPts val="0"/>
              </a:spcAft>
              <a:buSzPts val="1800"/>
              <a:buChar char="•"/>
              <a:defRPr/>
            </a:lvl8pPr>
            <a:lvl9pPr indent="-342900" lvl="8" marL="4114800" algn="l">
              <a:spcBef>
                <a:spcPts val="360"/>
              </a:spcBef>
              <a:spcAft>
                <a:spcPts val="0"/>
              </a:spcAft>
              <a:buSzPts val="1800"/>
              <a:buChar char="•"/>
              <a:defRPr/>
            </a:lvl9pPr>
          </a:lstStyle>
          <a:p/>
        </p:txBody>
      </p:sp>
      <p:sp>
        <p:nvSpPr>
          <p:cNvPr id="107" name="Google Shape;107;p35"/>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8" name="Google Shape;108;p35"/>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algn="l">
              <a:lnSpc>
                <a:spcPct val="100000"/>
              </a:lnSpc>
              <a:spcBef>
                <a:spcPts val="0"/>
              </a:spcBef>
              <a:spcAft>
                <a:spcPts val="0"/>
              </a:spcAft>
              <a:buSzPts val="1400"/>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p:txBody>
      </p:sp>
      <p:sp>
        <p:nvSpPr>
          <p:cNvPr id="109" name="Google Shape;109;p35"/>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algn="r">
              <a:lnSpc>
                <a:spcPct val="100000"/>
              </a:lnSpc>
              <a:spcBef>
                <a:spcPts val="0"/>
              </a:spcBef>
              <a:spcAft>
                <a:spcPts val="0"/>
              </a:spcAft>
              <a:buSzPts val="1200"/>
              <a:buNone/>
              <a:defRPr/>
            </a:lvl1pPr>
            <a:lvl2pPr indent="0" lvl="1" marL="0" algn="r">
              <a:lnSpc>
                <a:spcPct val="100000"/>
              </a:lnSpc>
              <a:spcBef>
                <a:spcPts val="0"/>
              </a:spcBef>
              <a:spcAft>
                <a:spcPts val="0"/>
              </a:spcAft>
              <a:buSzPts val="1200"/>
              <a:buNone/>
              <a:defRPr/>
            </a:lvl2pPr>
            <a:lvl3pPr indent="0" lvl="2" marL="0" algn="r">
              <a:lnSpc>
                <a:spcPct val="100000"/>
              </a:lnSpc>
              <a:spcBef>
                <a:spcPts val="0"/>
              </a:spcBef>
              <a:spcAft>
                <a:spcPts val="0"/>
              </a:spcAft>
              <a:buSzPts val="1200"/>
              <a:buNone/>
              <a:defRPr/>
            </a:lvl3pPr>
            <a:lvl4pPr indent="0" lvl="3" marL="0" algn="r">
              <a:lnSpc>
                <a:spcPct val="100000"/>
              </a:lnSpc>
              <a:spcBef>
                <a:spcPts val="0"/>
              </a:spcBef>
              <a:spcAft>
                <a:spcPts val="0"/>
              </a:spcAft>
              <a:buSzPts val="1200"/>
              <a:buNone/>
              <a:defRPr/>
            </a:lvl4pPr>
            <a:lvl5pPr indent="0" lvl="4" marL="0" algn="r">
              <a:lnSpc>
                <a:spcPct val="100000"/>
              </a:lnSpc>
              <a:spcBef>
                <a:spcPts val="0"/>
              </a:spcBef>
              <a:spcAft>
                <a:spcPts val="0"/>
              </a:spcAft>
              <a:buSzPts val="1200"/>
              <a:buNone/>
              <a:defRPr/>
            </a:lvl5pPr>
            <a:lvl6pPr indent="0" lvl="5" marL="0" algn="r">
              <a:lnSpc>
                <a:spcPct val="100000"/>
              </a:lnSpc>
              <a:spcBef>
                <a:spcPts val="0"/>
              </a:spcBef>
              <a:spcAft>
                <a:spcPts val="0"/>
              </a:spcAft>
              <a:buSzPts val="1200"/>
              <a:buNone/>
              <a:defRPr/>
            </a:lvl6pPr>
            <a:lvl7pPr indent="0" lvl="6" marL="0" algn="r">
              <a:lnSpc>
                <a:spcPct val="100000"/>
              </a:lnSpc>
              <a:spcBef>
                <a:spcPts val="0"/>
              </a:spcBef>
              <a:spcAft>
                <a:spcPts val="0"/>
              </a:spcAft>
              <a:buSzPts val="1200"/>
              <a:buNone/>
              <a:defRPr/>
            </a:lvl7pPr>
            <a:lvl8pPr indent="0" lvl="7" marL="0" algn="r">
              <a:lnSpc>
                <a:spcPct val="100000"/>
              </a:lnSpc>
              <a:spcBef>
                <a:spcPts val="0"/>
              </a:spcBef>
              <a:spcAft>
                <a:spcPts val="0"/>
              </a:spcAft>
              <a:buSzPts val="1200"/>
              <a:buNone/>
              <a:defRPr/>
            </a:lvl8pPr>
            <a:lvl9pPr indent="0" lvl="8" marL="0" algn="r">
              <a:lnSpc>
                <a:spcPct val="100000"/>
              </a:lnSpc>
              <a:spcBef>
                <a:spcPts val="0"/>
              </a:spcBef>
              <a:spcAft>
                <a:spcPts val="0"/>
              </a:spcAft>
              <a:buSzPts val="1200"/>
              <a:buNone/>
              <a:defRPr/>
            </a:lvl9pPr>
          </a:lstStyle>
          <a:p>
            <a:pPr indent="0" lvl="0" marL="0" rtl="0" algn="r">
              <a:spcBef>
                <a:spcPts val="0"/>
              </a:spcBef>
              <a:spcAft>
                <a:spcPts val="0"/>
              </a:spcAft>
              <a:buNone/>
            </a:pPr>
            <a:fld id="{00000000-1234-1234-1234-123412341234}" type="slidenum">
              <a:rPr lang="en"/>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image" Target="../media/image1.png"/><Relationship Id="rId2" Type="http://schemas.openxmlformats.org/officeDocument/2006/relationships/slideLayout" Target="../slideLayouts/slideLayout1.xml"/><Relationship Id="rId3" Type="http://schemas.openxmlformats.org/officeDocument/2006/relationships/theme" Target="../theme/theme2.xml"/></Relationships>
</file>

<file path=ppt/slideMasters/_rels/slideMaster2.xml.rels><?xml version="1.0" encoding="UTF-8" standalone="yes"?><Relationships xmlns="http://schemas.openxmlformats.org/package/2006/relationships"><Relationship Id="rId11" Type="http://schemas.openxmlformats.org/officeDocument/2006/relationships/slideLayout" Target="../slideLayouts/slideLayout11.xml"/><Relationship Id="rId10" Type="http://schemas.openxmlformats.org/officeDocument/2006/relationships/slideLayout" Target="../slideLayouts/slideLayout10.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 Type="http://schemas.openxmlformats.org/officeDocument/2006/relationships/image" Target="../media/image2.png"/><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s>
</file>

<file path=ppt/slideMasters/slideMaster1.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1">
            <a:alphaModFix/>
          </a:blip>
          <a:tile algn="tl" flip="none" tx="0" sx="65000" ty="0" sy="65000"/>
        </a:blipFill>
      </p:bgPr>
    </p:bg>
    <p:spTree>
      <p:nvGrpSpPr>
        <p:cNvPr id="5" name="Shape 5"/>
        <p:cNvGrpSpPr/>
        <p:nvPr/>
      </p:nvGrpSpPr>
      <p:grpSpPr>
        <a:xfrm>
          <a:off x="0" y="0"/>
          <a:ext cx="0" cy="0"/>
          <a:chOff x="0" y="0"/>
          <a:chExt cx="0" cy="0"/>
        </a:xfrm>
      </p:grpSpPr>
      <p:sp>
        <p:nvSpPr>
          <p:cNvPr id="6" name="Google Shape;6;p22"/>
          <p:cNvSpPr/>
          <p:nvPr/>
        </p:nvSpPr>
        <p:spPr>
          <a:xfrm>
            <a:off x="-9525" y="-5358"/>
            <a:ext cx="9163050" cy="78105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lt1"/>
              </a:solidFill>
              <a:latin typeface="Constantia"/>
              <a:ea typeface="Constantia"/>
              <a:cs typeface="Constantia"/>
              <a:sym typeface="Constantia"/>
            </a:endParaRPr>
          </a:p>
        </p:txBody>
      </p:sp>
      <p:sp>
        <p:nvSpPr>
          <p:cNvPr id="7" name="Google Shape;7;p22"/>
          <p:cNvSpPr/>
          <p:nvPr/>
        </p:nvSpPr>
        <p:spPr>
          <a:xfrm>
            <a:off x="4381500" y="-5358"/>
            <a:ext cx="4762500" cy="478631"/>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lt1"/>
              </a:solidFill>
              <a:latin typeface="Constantia"/>
              <a:ea typeface="Constantia"/>
              <a:cs typeface="Constantia"/>
              <a:sym typeface="Constantia"/>
            </a:endParaRPr>
          </a:p>
        </p:txBody>
      </p:sp>
      <p:sp>
        <p:nvSpPr>
          <p:cNvPr id="8" name="Google Shape;8;p22"/>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marR="0" rtl="0" algn="l">
              <a:spcBef>
                <a:spcPts val="0"/>
              </a:spcBef>
              <a:spcAft>
                <a:spcPts val="0"/>
              </a:spcAft>
              <a:buClr>
                <a:schemeClr val="lt2"/>
              </a:buClr>
              <a:buSzPts val="5000"/>
              <a:buFont typeface="Calibri"/>
              <a:buNone/>
              <a:defRPr b="0" i="0" sz="5000" u="none" cap="none" strike="noStrike">
                <a:solidFill>
                  <a:schemeClr val="lt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9" name="Google Shape;9;p22"/>
          <p:cNvSpPr txBox="1"/>
          <p:nvPr>
            <p:ph idx="1" type="body"/>
          </p:nvPr>
        </p:nvSpPr>
        <p:spPr>
          <a:xfrm>
            <a:off x="457200" y="1451610"/>
            <a:ext cx="8229600" cy="3291840"/>
          </a:xfrm>
          <a:prstGeom prst="rect">
            <a:avLst/>
          </a:prstGeom>
          <a:noFill/>
          <a:ln>
            <a:noFill/>
          </a:ln>
        </p:spPr>
        <p:txBody>
          <a:bodyPr anchorCtr="0" anchor="t" bIns="45700" lIns="91425" spcFirstLastPara="1" rIns="91425" wrap="square" tIns="45700">
            <a:normAutofit/>
          </a:bodyPr>
          <a:lstStyle>
            <a:lvl1pPr indent="-385445" lvl="0" marL="457200" marR="0" rtl="0" algn="l">
              <a:spcBef>
                <a:spcPts val="520"/>
              </a:spcBef>
              <a:spcAft>
                <a:spcPts val="0"/>
              </a:spcAft>
              <a:buClr>
                <a:schemeClr val="accent3"/>
              </a:buClr>
              <a:buSzPts val="2470"/>
              <a:buFont typeface="Noto Sans Symbols"/>
              <a:buChar char="⚫"/>
              <a:defRPr b="0" i="0" sz="2600" u="none" cap="none" strike="noStrike">
                <a:solidFill>
                  <a:schemeClr val="lt1"/>
                </a:solidFill>
                <a:latin typeface="Constantia"/>
                <a:ea typeface="Constantia"/>
                <a:cs typeface="Constantia"/>
                <a:sym typeface="Constantia"/>
              </a:defRPr>
            </a:lvl1pPr>
            <a:lvl2pPr indent="-358140" lvl="1" marL="914400" marR="0" rtl="0" algn="l">
              <a:spcBef>
                <a:spcPts val="480"/>
              </a:spcBef>
              <a:spcAft>
                <a:spcPts val="0"/>
              </a:spcAft>
              <a:buClr>
                <a:schemeClr val="accent1"/>
              </a:buClr>
              <a:buSzPts val="2040"/>
              <a:buFont typeface="Noto Sans Symbols"/>
              <a:buChar char="⚫"/>
              <a:defRPr b="0" i="0" sz="2400" u="none" cap="none" strike="noStrike">
                <a:solidFill>
                  <a:schemeClr val="lt1"/>
                </a:solidFill>
                <a:latin typeface="Constantia"/>
                <a:ea typeface="Constantia"/>
                <a:cs typeface="Constantia"/>
                <a:sym typeface="Constantia"/>
              </a:defRPr>
            </a:lvl2pPr>
            <a:lvl3pPr indent="-321944" lvl="2" marL="1371600" marR="0" rtl="0" algn="l">
              <a:spcBef>
                <a:spcPts val="420"/>
              </a:spcBef>
              <a:spcAft>
                <a:spcPts val="0"/>
              </a:spcAft>
              <a:buClr>
                <a:schemeClr val="accent2"/>
              </a:buClr>
              <a:buSzPts val="1470"/>
              <a:buFont typeface="Noto Sans Symbols"/>
              <a:buChar char="⚫"/>
              <a:defRPr b="0" i="0" sz="2100" u="none" cap="none" strike="noStrike">
                <a:solidFill>
                  <a:schemeClr val="lt1"/>
                </a:solidFill>
                <a:latin typeface="Constantia"/>
                <a:ea typeface="Constantia"/>
                <a:cs typeface="Constantia"/>
                <a:sym typeface="Constantia"/>
              </a:defRPr>
            </a:lvl3pPr>
            <a:lvl4pPr indent="-311150" lvl="3" marL="1828800" marR="0" rtl="0" algn="l">
              <a:spcBef>
                <a:spcPts val="400"/>
              </a:spcBef>
              <a:spcAft>
                <a:spcPts val="0"/>
              </a:spcAft>
              <a:buClr>
                <a:schemeClr val="accent3"/>
              </a:buClr>
              <a:buSzPts val="1300"/>
              <a:buFont typeface="Noto Sans Symbols"/>
              <a:buChar char="⚫"/>
              <a:defRPr b="0" i="0" sz="2000" u="none" cap="none" strike="noStrike">
                <a:solidFill>
                  <a:schemeClr val="lt1"/>
                </a:solidFill>
                <a:latin typeface="Constantia"/>
                <a:ea typeface="Constantia"/>
                <a:cs typeface="Constantia"/>
                <a:sym typeface="Constantia"/>
              </a:defRPr>
            </a:lvl4pPr>
            <a:lvl5pPr indent="-311150" lvl="4" marL="2286000" marR="0" rtl="0" algn="l">
              <a:spcBef>
                <a:spcPts val="400"/>
              </a:spcBef>
              <a:spcAft>
                <a:spcPts val="0"/>
              </a:spcAft>
              <a:buClr>
                <a:schemeClr val="accent4"/>
              </a:buClr>
              <a:buSzPts val="1300"/>
              <a:buFont typeface="Noto Sans Symbols"/>
              <a:buChar char="⚫"/>
              <a:defRPr b="0" i="0" sz="2000" u="none" cap="none" strike="noStrike">
                <a:solidFill>
                  <a:schemeClr val="lt1"/>
                </a:solidFill>
                <a:latin typeface="Constantia"/>
                <a:ea typeface="Constantia"/>
                <a:cs typeface="Constantia"/>
                <a:sym typeface="Constantia"/>
              </a:defRPr>
            </a:lvl5pPr>
            <a:lvl6pPr indent="-320039" lvl="5" marL="2743200" marR="0" rtl="0" algn="l">
              <a:spcBef>
                <a:spcPts val="360"/>
              </a:spcBef>
              <a:spcAft>
                <a:spcPts val="0"/>
              </a:spcAft>
              <a:buClr>
                <a:schemeClr val="accent5"/>
              </a:buClr>
              <a:buSzPts val="1440"/>
              <a:buFont typeface="Noto Sans Symbols"/>
              <a:buChar char="⚫"/>
              <a:defRPr b="0" i="0" sz="1800" u="none" cap="none" strike="noStrike">
                <a:solidFill>
                  <a:schemeClr val="lt1"/>
                </a:solidFill>
                <a:latin typeface="Constantia"/>
                <a:ea typeface="Constantia"/>
                <a:cs typeface="Constantia"/>
                <a:sym typeface="Constantia"/>
              </a:defRPr>
            </a:lvl6pPr>
            <a:lvl7pPr indent="-309879" lvl="6" marL="3200400" marR="0" rtl="0" algn="l">
              <a:spcBef>
                <a:spcPts val="320"/>
              </a:spcBef>
              <a:spcAft>
                <a:spcPts val="0"/>
              </a:spcAft>
              <a:buClr>
                <a:schemeClr val="accent6"/>
              </a:buClr>
              <a:buSzPts val="1280"/>
              <a:buFont typeface="Noto Sans Symbols"/>
              <a:buChar char="⚫"/>
              <a:defRPr b="0" i="0" sz="1600" u="none" cap="none" strike="noStrike">
                <a:solidFill>
                  <a:schemeClr val="lt1"/>
                </a:solidFill>
                <a:latin typeface="Constantia"/>
                <a:ea typeface="Constantia"/>
                <a:cs typeface="Constantia"/>
                <a:sym typeface="Constantia"/>
              </a:defRPr>
            </a:lvl7pPr>
            <a:lvl8pPr indent="-330200" lvl="7" marL="3657600" marR="0" rtl="0" algn="l">
              <a:spcBef>
                <a:spcPts val="320"/>
              </a:spcBef>
              <a:spcAft>
                <a:spcPts val="0"/>
              </a:spcAft>
              <a:buClr>
                <a:schemeClr val="lt2"/>
              </a:buClr>
              <a:buSzPts val="1600"/>
              <a:buFont typeface="Constantia"/>
              <a:buChar char="•"/>
              <a:defRPr b="0" i="0" sz="1600" u="none" cap="none" strike="noStrike">
                <a:solidFill>
                  <a:schemeClr val="lt1"/>
                </a:solidFill>
                <a:latin typeface="Constantia"/>
                <a:ea typeface="Constantia"/>
                <a:cs typeface="Constantia"/>
                <a:sym typeface="Constantia"/>
              </a:defRPr>
            </a:lvl8pPr>
            <a:lvl9pPr indent="-317500" lvl="8" marL="4114800" marR="0" rtl="0" algn="l">
              <a:spcBef>
                <a:spcPts val="280"/>
              </a:spcBef>
              <a:spcAft>
                <a:spcPts val="0"/>
              </a:spcAft>
              <a:buClr>
                <a:schemeClr val="lt2"/>
              </a:buClr>
              <a:buSzPts val="1400"/>
              <a:buFont typeface="Constantia"/>
              <a:buChar char="•"/>
              <a:defRPr b="0" i="0" sz="1400" u="none" cap="none" strike="noStrike">
                <a:solidFill>
                  <a:schemeClr val="lt1"/>
                </a:solidFill>
                <a:latin typeface="Constantia"/>
                <a:ea typeface="Constantia"/>
                <a:cs typeface="Constantia"/>
                <a:sym typeface="Constantia"/>
              </a:defRPr>
            </a:lvl9pPr>
          </a:lstStyle>
          <a:p/>
        </p:txBody>
      </p:sp>
      <p:sp>
        <p:nvSpPr>
          <p:cNvPr id="10" name="Google Shape;10;p22"/>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marR="0" rtl="0" algn="l">
              <a:lnSpc>
                <a:spcPct val="100000"/>
              </a:lnSpc>
              <a:spcBef>
                <a:spcPts val="0"/>
              </a:spcBef>
              <a:spcAft>
                <a:spcPts val="0"/>
              </a:spcAft>
              <a:buSzPts val="1400"/>
              <a:buNone/>
              <a:defRPr b="0" i="0" sz="1200" u="none" cap="none" strike="noStrike">
                <a:solidFill>
                  <a:srgbClr val="D0E9ED"/>
                </a:solidFill>
                <a:latin typeface="Arial"/>
                <a:ea typeface="Arial"/>
                <a:cs typeface="Arial"/>
                <a:sym typeface="Arial"/>
              </a:defRPr>
            </a:lvl1pPr>
            <a:lvl2pPr lvl="1"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9pPr>
          </a:lstStyle>
          <a:p/>
        </p:txBody>
      </p:sp>
      <p:sp>
        <p:nvSpPr>
          <p:cNvPr id="11" name="Google Shape;11;p22"/>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marR="0" rtl="0" algn="l">
              <a:lnSpc>
                <a:spcPct val="100000"/>
              </a:lnSpc>
              <a:spcBef>
                <a:spcPts val="0"/>
              </a:spcBef>
              <a:spcAft>
                <a:spcPts val="0"/>
              </a:spcAft>
              <a:buSzPts val="1400"/>
              <a:buNone/>
              <a:defRPr b="0" i="0" sz="1200" u="none" cap="none" strike="noStrike">
                <a:solidFill>
                  <a:srgbClr val="D0E9ED"/>
                </a:solidFill>
                <a:latin typeface="Arial"/>
                <a:ea typeface="Arial"/>
                <a:cs typeface="Arial"/>
                <a:sym typeface="Arial"/>
              </a:defRPr>
            </a:lvl1pPr>
            <a:lvl2pPr lvl="1"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9pPr>
          </a:lstStyle>
          <a:p/>
        </p:txBody>
      </p:sp>
      <p:sp>
        <p:nvSpPr>
          <p:cNvPr id="12" name="Google Shape;12;p22"/>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D0E9ED"/>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grpSp>
        <p:nvGrpSpPr>
          <p:cNvPr id="13" name="Google Shape;13;p22"/>
          <p:cNvGrpSpPr/>
          <p:nvPr/>
        </p:nvGrpSpPr>
        <p:grpSpPr>
          <a:xfrm>
            <a:off x="-29294" y="-12085"/>
            <a:ext cx="9198255" cy="814700"/>
            <a:chOff x="-29322" y="-1971"/>
            <a:chExt cx="9198255" cy="1086266"/>
          </a:xfrm>
        </p:grpSpPr>
        <p:sp>
          <p:nvSpPr>
            <p:cNvPr id="14" name="Google Shape;14;p22"/>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15" name="Google Shape;15;p22"/>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Tree>
  </p:cSld>
  <p:clrMap accent1="accent1" accent2="accent2" accent3="accent3" accent4="accent4" accent5="accent5" accent6="accent6" bg1="lt1" bg2="dk2" tx1="dk1" tx2="lt2" folHlink="folHlink" hlink="hlink"/>
  <p:sldLayoutIdLst>
    <p:sldLayoutId id="2147483649" r:id="rId2"/>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Masters/slideMaster2.xml><?xml version="1.0" encoding="utf-8"?>
<p:sldMaster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bg>
      <p:bgPr>
        <a:blipFill rotWithShape="1">
          <a:blip r:embed="rId1">
            <a:alphaModFix/>
          </a:blip>
          <a:tile algn="tl" flip="none" tx="0" sx="65000" ty="0" sy="65000"/>
        </a:blipFill>
      </p:bgPr>
    </p:bg>
    <p:spTree>
      <p:nvGrpSpPr>
        <p:cNvPr id="22" name="Shape 22"/>
        <p:cNvGrpSpPr/>
        <p:nvPr/>
      </p:nvGrpSpPr>
      <p:grpSpPr>
        <a:xfrm>
          <a:off x="0" y="0"/>
          <a:ext cx="0" cy="0"/>
          <a:chOff x="0" y="0"/>
          <a:chExt cx="0" cy="0"/>
        </a:xfrm>
      </p:grpSpPr>
      <p:sp>
        <p:nvSpPr>
          <p:cNvPr id="23" name="Google Shape;23;p21"/>
          <p:cNvSpPr/>
          <p:nvPr/>
        </p:nvSpPr>
        <p:spPr>
          <a:xfrm>
            <a:off x="-9525" y="-5358"/>
            <a:ext cx="9163050" cy="781050"/>
          </a:xfrm>
          <a:custGeom>
            <a:rect b="b" l="l" r="r" t="t"/>
            <a:pathLst>
              <a:path extrusionOk="0" h="656" w="5772">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9AD">
                  <a:alpha val="44705"/>
                </a:srgbClr>
              </a:gs>
              <a:gs pos="100000">
                <a:srgbClr val="00E9F7">
                  <a:alpha val="54901"/>
                </a:srgbClr>
              </a:gs>
            </a:gsLst>
            <a:lin ang="5400000" scaled="0"/>
          </a:gra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dk1"/>
              </a:solidFill>
              <a:latin typeface="Constantia"/>
              <a:ea typeface="Constantia"/>
              <a:cs typeface="Constantia"/>
              <a:sym typeface="Constantia"/>
            </a:endParaRPr>
          </a:p>
        </p:txBody>
      </p:sp>
      <p:sp>
        <p:nvSpPr>
          <p:cNvPr id="24" name="Google Shape;24;p21"/>
          <p:cNvSpPr/>
          <p:nvPr/>
        </p:nvSpPr>
        <p:spPr>
          <a:xfrm>
            <a:off x="4381500" y="-5358"/>
            <a:ext cx="4762500" cy="478631"/>
          </a:xfrm>
          <a:custGeom>
            <a:rect b="b" l="l" r="r" t="t"/>
            <a:pathLst>
              <a:path extrusionOk="0" h="595" w="300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ABB4">
                  <a:alpha val="29803"/>
                </a:srgbClr>
              </a:gs>
              <a:gs pos="80000">
                <a:srgbClr val="0099E4">
                  <a:alpha val="44705"/>
                </a:srgbClr>
              </a:gs>
              <a:gs pos="100000">
                <a:srgbClr val="0099E4">
                  <a:alpha val="44705"/>
                </a:srgbClr>
              </a:gs>
            </a:gsLst>
            <a:lin ang="5400000" scaled="0"/>
          </a:gradFill>
          <a:ln>
            <a:noFill/>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chemeClr val="dk1"/>
              </a:solidFill>
              <a:latin typeface="Constantia"/>
              <a:ea typeface="Constantia"/>
              <a:cs typeface="Constantia"/>
              <a:sym typeface="Constantia"/>
            </a:endParaRPr>
          </a:p>
        </p:txBody>
      </p:sp>
      <p:sp>
        <p:nvSpPr>
          <p:cNvPr id="25" name="Google Shape;25;p21"/>
          <p:cNvSpPr txBox="1"/>
          <p:nvPr>
            <p:ph type="title"/>
          </p:nvPr>
        </p:nvSpPr>
        <p:spPr>
          <a:xfrm>
            <a:off x="457200" y="528066"/>
            <a:ext cx="8229600" cy="857250"/>
          </a:xfrm>
          <a:prstGeom prst="rect">
            <a:avLst/>
          </a:prstGeom>
          <a:noFill/>
          <a:ln>
            <a:noFill/>
          </a:ln>
        </p:spPr>
        <p:txBody>
          <a:bodyPr anchorCtr="0" anchor="b" bIns="0" lIns="0" spcFirstLastPara="1" rIns="0" wrap="square" tIns="45700">
            <a:normAutofit/>
          </a:bodyPr>
          <a:lstStyle>
            <a:lvl1pPr lvl="0" marR="0" rtl="0" algn="l">
              <a:spcBef>
                <a:spcPts val="0"/>
              </a:spcBef>
              <a:spcAft>
                <a:spcPts val="0"/>
              </a:spcAft>
              <a:buClr>
                <a:schemeClr val="dk2"/>
              </a:buClr>
              <a:buSzPts val="5000"/>
              <a:buFont typeface="Calibri"/>
              <a:buNone/>
              <a:defRPr b="0" i="0" sz="5000" u="none" cap="none" strike="noStrike">
                <a:solidFill>
                  <a:schemeClr val="dk2"/>
                </a:solidFill>
                <a:latin typeface="Calibri"/>
                <a:ea typeface="Calibri"/>
                <a:cs typeface="Calibri"/>
                <a:sym typeface="Calibri"/>
              </a:defRPr>
            </a:lvl1pPr>
            <a:lvl2pPr lvl="1">
              <a:spcBef>
                <a:spcPts val="0"/>
              </a:spcBef>
              <a:spcAft>
                <a:spcPts val="0"/>
              </a:spcAft>
              <a:buSzPts val="1400"/>
              <a:buNone/>
              <a:defRPr sz="1800"/>
            </a:lvl2pPr>
            <a:lvl3pPr lvl="2">
              <a:spcBef>
                <a:spcPts val="0"/>
              </a:spcBef>
              <a:spcAft>
                <a:spcPts val="0"/>
              </a:spcAft>
              <a:buSzPts val="1400"/>
              <a:buNone/>
              <a:defRPr sz="1800"/>
            </a:lvl3pPr>
            <a:lvl4pPr lvl="3">
              <a:spcBef>
                <a:spcPts val="0"/>
              </a:spcBef>
              <a:spcAft>
                <a:spcPts val="0"/>
              </a:spcAft>
              <a:buSzPts val="1400"/>
              <a:buNone/>
              <a:defRPr sz="1800"/>
            </a:lvl4pPr>
            <a:lvl5pPr lvl="4">
              <a:spcBef>
                <a:spcPts val="0"/>
              </a:spcBef>
              <a:spcAft>
                <a:spcPts val="0"/>
              </a:spcAft>
              <a:buSzPts val="1400"/>
              <a:buNone/>
              <a:defRPr sz="1800"/>
            </a:lvl5pPr>
            <a:lvl6pPr lvl="5">
              <a:spcBef>
                <a:spcPts val="0"/>
              </a:spcBef>
              <a:spcAft>
                <a:spcPts val="0"/>
              </a:spcAft>
              <a:buSzPts val="1400"/>
              <a:buNone/>
              <a:defRPr sz="1800"/>
            </a:lvl6pPr>
            <a:lvl7pPr lvl="6">
              <a:spcBef>
                <a:spcPts val="0"/>
              </a:spcBef>
              <a:spcAft>
                <a:spcPts val="0"/>
              </a:spcAft>
              <a:buSzPts val="1400"/>
              <a:buNone/>
              <a:defRPr sz="1800"/>
            </a:lvl7pPr>
            <a:lvl8pPr lvl="7">
              <a:spcBef>
                <a:spcPts val="0"/>
              </a:spcBef>
              <a:spcAft>
                <a:spcPts val="0"/>
              </a:spcAft>
              <a:buSzPts val="1400"/>
              <a:buNone/>
              <a:defRPr sz="1800"/>
            </a:lvl8pPr>
            <a:lvl9pPr lvl="8">
              <a:spcBef>
                <a:spcPts val="0"/>
              </a:spcBef>
              <a:spcAft>
                <a:spcPts val="0"/>
              </a:spcAft>
              <a:buSzPts val="1400"/>
              <a:buNone/>
              <a:defRPr sz="1800"/>
            </a:lvl9pPr>
          </a:lstStyle>
          <a:p/>
        </p:txBody>
      </p:sp>
      <p:sp>
        <p:nvSpPr>
          <p:cNvPr id="26" name="Google Shape;26;p21"/>
          <p:cNvSpPr txBox="1"/>
          <p:nvPr>
            <p:ph idx="1" type="body"/>
          </p:nvPr>
        </p:nvSpPr>
        <p:spPr>
          <a:xfrm>
            <a:off x="457200" y="1451610"/>
            <a:ext cx="8229600" cy="3291840"/>
          </a:xfrm>
          <a:prstGeom prst="rect">
            <a:avLst/>
          </a:prstGeom>
          <a:noFill/>
          <a:ln>
            <a:noFill/>
          </a:ln>
        </p:spPr>
        <p:txBody>
          <a:bodyPr anchorCtr="0" anchor="t" bIns="45700" lIns="91425" spcFirstLastPara="1" rIns="91425" wrap="square" tIns="45700">
            <a:normAutofit/>
          </a:bodyPr>
          <a:lstStyle>
            <a:lvl1pPr indent="-385445" lvl="0" marL="457200" marR="0" rtl="0" algn="l">
              <a:spcBef>
                <a:spcPts val="520"/>
              </a:spcBef>
              <a:spcAft>
                <a:spcPts val="0"/>
              </a:spcAft>
              <a:buClr>
                <a:schemeClr val="accent3"/>
              </a:buClr>
              <a:buSzPts val="2470"/>
              <a:buFont typeface="Noto Sans Symbols"/>
              <a:buChar char="⚫"/>
              <a:defRPr b="0" i="0" sz="2600" u="none" cap="none" strike="noStrike">
                <a:solidFill>
                  <a:schemeClr val="dk1"/>
                </a:solidFill>
                <a:latin typeface="Constantia"/>
                <a:ea typeface="Constantia"/>
                <a:cs typeface="Constantia"/>
                <a:sym typeface="Constantia"/>
              </a:defRPr>
            </a:lvl1pPr>
            <a:lvl2pPr indent="-358140" lvl="1" marL="914400" marR="0" rtl="0" algn="l">
              <a:spcBef>
                <a:spcPts val="480"/>
              </a:spcBef>
              <a:spcAft>
                <a:spcPts val="0"/>
              </a:spcAft>
              <a:buClr>
                <a:schemeClr val="accent1"/>
              </a:buClr>
              <a:buSzPts val="2040"/>
              <a:buFont typeface="Noto Sans Symbols"/>
              <a:buChar char="⚫"/>
              <a:defRPr b="0" i="0" sz="2400" u="none" cap="none" strike="noStrike">
                <a:solidFill>
                  <a:schemeClr val="dk1"/>
                </a:solidFill>
                <a:latin typeface="Constantia"/>
                <a:ea typeface="Constantia"/>
                <a:cs typeface="Constantia"/>
                <a:sym typeface="Constantia"/>
              </a:defRPr>
            </a:lvl2pPr>
            <a:lvl3pPr indent="-321944" lvl="2" marL="1371600" marR="0" rtl="0" algn="l">
              <a:spcBef>
                <a:spcPts val="420"/>
              </a:spcBef>
              <a:spcAft>
                <a:spcPts val="0"/>
              </a:spcAft>
              <a:buClr>
                <a:schemeClr val="accent2"/>
              </a:buClr>
              <a:buSzPts val="1470"/>
              <a:buFont typeface="Noto Sans Symbols"/>
              <a:buChar char="⚫"/>
              <a:defRPr b="0" i="0" sz="2100" u="none" cap="none" strike="noStrike">
                <a:solidFill>
                  <a:schemeClr val="dk1"/>
                </a:solidFill>
                <a:latin typeface="Constantia"/>
                <a:ea typeface="Constantia"/>
                <a:cs typeface="Constantia"/>
                <a:sym typeface="Constantia"/>
              </a:defRPr>
            </a:lvl3pPr>
            <a:lvl4pPr indent="-311150" lvl="3" marL="1828800" marR="0" rtl="0" algn="l">
              <a:spcBef>
                <a:spcPts val="400"/>
              </a:spcBef>
              <a:spcAft>
                <a:spcPts val="0"/>
              </a:spcAft>
              <a:buClr>
                <a:schemeClr val="accent3"/>
              </a:buClr>
              <a:buSzPts val="1300"/>
              <a:buFont typeface="Noto Sans Symbols"/>
              <a:buChar char="⚫"/>
              <a:defRPr b="0" i="0" sz="2000" u="none" cap="none" strike="noStrike">
                <a:solidFill>
                  <a:schemeClr val="dk1"/>
                </a:solidFill>
                <a:latin typeface="Constantia"/>
                <a:ea typeface="Constantia"/>
                <a:cs typeface="Constantia"/>
                <a:sym typeface="Constantia"/>
              </a:defRPr>
            </a:lvl4pPr>
            <a:lvl5pPr indent="-311150" lvl="4" marL="2286000" marR="0" rtl="0" algn="l">
              <a:spcBef>
                <a:spcPts val="400"/>
              </a:spcBef>
              <a:spcAft>
                <a:spcPts val="0"/>
              </a:spcAft>
              <a:buClr>
                <a:schemeClr val="accent4"/>
              </a:buClr>
              <a:buSzPts val="1300"/>
              <a:buFont typeface="Noto Sans Symbols"/>
              <a:buChar char="⚫"/>
              <a:defRPr b="0" i="0" sz="2000" u="none" cap="none" strike="noStrike">
                <a:solidFill>
                  <a:schemeClr val="dk1"/>
                </a:solidFill>
                <a:latin typeface="Constantia"/>
                <a:ea typeface="Constantia"/>
                <a:cs typeface="Constantia"/>
                <a:sym typeface="Constantia"/>
              </a:defRPr>
            </a:lvl5pPr>
            <a:lvl6pPr indent="-320039" lvl="5" marL="2743200" marR="0" rtl="0" algn="l">
              <a:spcBef>
                <a:spcPts val="360"/>
              </a:spcBef>
              <a:spcAft>
                <a:spcPts val="0"/>
              </a:spcAft>
              <a:buClr>
                <a:schemeClr val="accent5"/>
              </a:buClr>
              <a:buSzPts val="1440"/>
              <a:buFont typeface="Noto Sans Symbols"/>
              <a:buChar char="⚫"/>
              <a:defRPr b="0" i="0" sz="1800" u="none" cap="none" strike="noStrike">
                <a:solidFill>
                  <a:schemeClr val="dk1"/>
                </a:solidFill>
                <a:latin typeface="Constantia"/>
                <a:ea typeface="Constantia"/>
                <a:cs typeface="Constantia"/>
                <a:sym typeface="Constantia"/>
              </a:defRPr>
            </a:lvl6pPr>
            <a:lvl7pPr indent="-309879" lvl="6" marL="3200400" marR="0" rtl="0" algn="l">
              <a:spcBef>
                <a:spcPts val="320"/>
              </a:spcBef>
              <a:spcAft>
                <a:spcPts val="0"/>
              </a:spcAft>
              <a:buClr>
                <a:schemeClr val="accent6"/>
              </a:buClr>
              <a:buSzPts val="1280"/>
              <a:buFont typeface="Noto Sans Symbols"/>
              <a:buChar char="⚫"/>
              <a:defRPr b="0" i="0" sz="1600" u="none" cap="none" strike="noStrike">
                <a:solidFill>
                  <a:schemeClr val="dk1"/>
                </a:solidFill>
                <a:latin typeface="Constantia"/>
                <a:ea typeface="Constantia"/>
                <a:cs typeface="Constantia"/>
                <a:sym typeface="Constantia"/>
              </a:defRPr>
            </a:lvl7pPr>
            <a:lvl8pPr indent="-330200" lvl="7" marL="3657600" marR="0" rtl="0" algn="l">
              <a:spcBef>
                <a:spcPts val="320"/>
              </a:spcBef>
              <a:spcAft>
                <a:spcPts val="0"/>
              </a:spcAft>
              <a:buClr>
                <a:schemeClr val="dk2"/>
              </a:buClr>
              <a:buSzPts val="1600"/>
              <a:buFont typeface="Constantia"/>
              <a:buChar char="•"/>
              <a:defRPr b="0" i="0" sz="1600" u="none" cap="none" strike="noStrike">
                <a:solidFill>
                  <a:schemeClr val="dk1"/>
                </a:solidFill>
                <a:latin typeface="Constantia"/>
                <a:ea typeface="Constantia"/>
                <a:cs typeface="Constantia"/>
                <a:sym typeface="Constantia"/>
              </a:defRPr>
            </a:lvl8pPr>
            <a:lvl9pPr indent="-317500" lvl="8" marL="4114800" marR="0" rtl="0" algn="l">
              <a:spcBef>
                <a:spcPts val="280"/>
              </a:spcBef>
              <a:spcAft>
                <a:spcPts val="0"/>
              </a:spcAft>
              <a:buClr>
                <a:schemeClr val="dk2"/>
              </a:buClr>
              <a:buSzPts val="1400"/>
              <a:buFont typeface="Constantia"/>
              <a:buChar char="•"/>
              <a:defRPr b="0" i="0" sz="1400" u="none" cap="none" strike="noStrike">
                <a:solidFill>
                  <a:schemeClr val="dk1"/>
                </a:solidFill>
                <a:latin typeface="Constantia"/>
                <a:ea typeface="Constantia"/>
                <a:cs typeface="Constantia"/>
                <a:sym typeface="Constantia"/>
              </a:defRPr>
            </a:lvl9pPr>
          </a:lstStyle>
          <a:p/>
        </p:txBody>
      </p:sp>
      <p:sp>
        <p:nvSpPr>
          <p:cNvPr id="27" name="Google Shape;27;p21"/>
          <p:cNvSpPr txBox="1"/>
          <p:nvPr>
            <p:ph idx="10" type="dt"/>
          </p:nvPr>
        </p:nvSpPr>
        <p:spPr>
          <a:xfrm>
            <a:off x="457200" y="4767263"/>
            <a:ext cx="2133600" cy="273844"/>
          </a:xfrm>
          <a:prstGeom prst="rect">
            <a:avLst/>
          </a:prstGeom>
          <a:noFill/>
          <a:ln>
            <a:noFill/>
          </a:ln>
        </p:spPr>
        <p:txBody>
          <a:bodyPr anchorCtr="0" anchor="b" bIns="0" lIns="0" spcFirstLastPara="1" rIns="0" wrap="square" tIns="0">
            <a:noAutofit/>
          </a:bodyPr>
          <a:lstStyle>
            <a:lvl1pPr lvl="0" marR="0" rtl="0" algn="l">
              <a:lnSpc>
                <a:spcPct val="100000"/>
              </a:lnSpc>
              <a:spcBef>
                <a:spcPts val="0"/>
              </a:spcBef>
              <a:spcAft>
                <a:spcPts val="0"/>
              </a:spcAft>
              <a:buSzPts val="1400"/>
              <a:buNone/>
              <a:defRPr b="0" i="0" sz="1200" u="none" cap="none" strike="noStrike">
                <a:solidFill>
                  <a:srgbClr val="035C75"/>
                </a:solidFill>
                <a:latin typeface="Arial"/>
                <a:ea typeface="Arial"/>
                <a:cs typeface="Arial"/>
                <a:sym typeface="Arial"/>
              </a:defRPr>
            </a:lvl1pPr>
            <a:lvl2pPr lvl="1"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9pPr>
          </a:lstStyle>
          <a:p/>
        </p:txBody>
      </p:sp>
      <p:sp>
        <p:nvSpPr>
          <p:cNvPr id="28" name="Google Shape;28;p21"/>
          <p:cNvSpPr txBox="1"/>
          <p:nvPr>
            <p:ph idx="11" type="ftr"/>
          </p:nvPr>
        </p:nvSpPr>
        <p:spPr>
          <a:xfrm>
            <a:off x="2667000" y="4767263"/>
            <a:ext cx="3352800" cy="273844"/>
          </a:xfrm>
          <a:prstGeom prst="rect">
            <a:avLst/>
          </a:prstGeom>
          <a:noFill/>
          <a:ln>
            <a:noFill/>
          </a:ln>
        </p:spPr>
        <p:txBody>
          <a:bodyPr anchorCtr="0" anchor="b" bIns="0" lIns="0" spcFirstLastPara="1" rIns="0" wrap="square" tIns="0">
            <a:noAutofit/>
          </a:bodyPr>
          <a:lstStyle>
            <a:lvl1pPr lvl="0" marR="0" rtl="0" algn="l">
              <a:lnSpc>
                <a:spcPct val="100000"/>
              </a:lnSpc>
              <a:spcBef>
                <a:spcPts val="0"/>
              </a:spcBef>
              <a:spcAft>
                <a:spcPts val="0"/>
              </a:spcAft>
              <a:buSzPts val="1400"/>
              <a:buNone/>
              <a:defRPr b="0" i="0" sz="1200" u="none" cap="none" strike="noStrike">
                <a:solidFill>
                  <a:srgbClr val="035C75"/>
                </a:solidFill>
                <a:latin typeface="Arial"/>
                <a:ea typeface="Arial"/>
                <a:cs typeface="Arial"/>
                <a:sym typeface="Arial"/>
              </a:defRPr>
            </a:lvl1pPr>
            <a:lvl2pPr lvl="1"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SzPts val="1400"/>
              <a:buNone/>
              <a:defRPr b="0" i="0" sz="1400" u="none" cap="none" strike="noStrike">
                <a:solidFill>
                  <a:srgbClr val="000000"/>
                </a:solidFill>
                <a:latin typeface="Arial"/>
                <a:ea typeface="Arial"/>
                <a:cs typeface="Arial"/>
                <a:sym typeface="Arial"/>
              </a:defRPr>
            </a:lvl9pPr>
          </a:lstStyle>
          <a:p/>
        </p:txBody>
      </p:sp>
      <p:sp>
        <p:nvSpPr>
          <p:cNvPr id="29" name="Google Shape;29;p21"/>
          <p:cNvSpPr txBox="1"/>
          <p:nvPr>
            <p:ph idx="12" type="sldNum"/>
          </p:nvPr>
        </p:nvSpPr>
        <p:spPr>
          <a:xfrm>
            <a:off x="7924800" y="4767263"/>
            <a:ext cx="762000" cy="273844"/>
          </a:xfrm>
          <a:prstGeom prst="rect">
            <a:avLst/>
          </a:prstGeom>
          <a:noFill/>
          <a:ln>
            <a:noFill/>
          </a:ln>
        </p:spPr>
        <p:txBody>
          <a:bodyPr anchorCtr="0" anchor="b" bIns="0" lIns="0" spcFirstLastPara="1" rIns="0" wrap="square" tIns="0">
            <a:noAutofit/>
          </a:bodyPr>
          <a:lstStyle>
            <a:lvl1pPr indent="0" lvl="0"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1pPr>
            <a:lvl2pPr indent="0" lvl="1"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2pPr>
            <a:lvl3pPr indent="0" lvl="2"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3pPr>
            <a:lvl4pPr indent="0" lvl="3"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4pPr>
            <a:lvl5pPr indent="0" lvl="4"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5pPr>
            <a:lvl6pPr indent="0" lvl="5"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6pPr>
            <a:lvl7pPr indent="0" lvl="6"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7pPr>
            <a:lvl8pPr indent="0" lvl="7"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8pPr>
            <a:lvl9pPr indent="0" lvl="8" marL="0" marR="0" rtl="0" algn="r">
              <a:lnSpc>
                <a:spcPct val="100000"/>
              </a:lnSpc>
              <a:spcBef>
                <a:spcPts val="0"/>
              </a:spcBef>
              <a:spcAft>
                <a:spcPts val="0"/>
              </a:spcAft>
              <a:buClr>
                <a:srgbClr val="000000"/>
              </a:buClr>
              <a:buSzPts val="1200"/>
              <a:buFont typeface="Arial"/>
              <a:buNone/>
              <a:defRPr b="0" i="0" sz="1200" u="none" cap="none" strike="noStrike">
                <a:solidFill>
                  <a:srgbClr val="035C75"/>
                </a:solidFill>
                <a:latin typeface="Arial"/>
                <a:ea typeface="Arial"/>
                <a:cs typeface="Arial"/>
                <a:sym typeface="Arial"/>
              </a:defRPr>
            </a:lvl9pPr>
          </a:lstStyle>
          <a:p>
            <a:pPr indent="0" lvl="0" marL="0" rtl="0" algn="r">
              <a:spcBef>
                <a:spcPts val="0"/>
              </a:spcBef>
              <a:spcAft>
                <a:spcPts val="0"/>
              </a:spcAft>
              <a:buNone/>
            </a:pPr>
            <a:fld id="{00000000-1234-1234-1234-123412341234}" type="slidenum">
              <a:rPr lang="en"/>
              <a:t>‹#›</a:t>
            </a:fld>
            <a:endParaRPr/>
          </a:p>
        </p:txBody>
      </p:sp>
      <p:grpSp>
        <p:nvGrpSpPr>
          <p:cNvPr id="30" name="Google Shape;30;p21"/>
          <p:cNvGrpSpPr/>
          <p:nvPr/>
        </p:nvGrpSpPr>
        <p:grpSpPr>
          <a:xfrm>
            <a:off x="-29294" y="-12085"/>
            <a:ext cx="9198255" cy="814700"/>
            <a:chOff x="-29322" y="-1971"/>
            <a:chExt cx="9198255" cy="1086266"/>
          </a:xfrm>
        </p:grpSpPr>
        <p:sp>
          <p:nvSpPr>
            <p:cNvPr id="31" name="Google Shape;31;p21"/>
            <p:cNvSpPr/>
            <p:nvPr/>
          </p:nvSpPr>
          <p:spPr>
            <a:xfrm rot="-164308">
              <a:off x="-19045" y="216550"/>
              <a:ext cx="9163050" cy="649224"/>
            </a:xfrm>
            <a:custGeom>
              <a:rect b="b" l="l" r="r" t="t"/>
              <a:pathLst>
                <a:path extrusionOk="0" h="1055" w="5772">
                  <a:moveTo>
                    <a:pt x="0" y="966"/>
                  </a:moveTo>
                  <a:cubicBezTo>
                    <a:pt x="282" y="738"/>
                    <a:pt x="923" y="275"/>
                    <a:pt x="1608" y="282"/>
                  </a:cubicBezTo>
                  <a:cubicBezTo>
                    <a:pt x="2293" y="289"/>
                    <a:pt x="3416" y="1055"/>
                    <a:pt x="4110" y="1008"/>
                  </a:cubicBezTo>
                  <a:cubicBezTo>
                    <a:pt x="4804" y="961"/>
                    <a:pt x="5426" y="210"/>
                    <a:pt x="5772" y="0"/>
                  </a:cubicBezTo>
                </a:path>
              </a:pathLst>
            </a:custGeom>
            <a:noFill/>
            <a:ln cap="flat" cmpd="sng" w="10775">
              <a:solidFill>
                <a:srgbClr val="09B6BE"/>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sp>
          <p:nvSpPr>
            <p:cNvPr id="32" name="Google Shape;32;p21"/>
            <p:cNvSpPr/>
            <p:nvPr/>
          </p:nvSpPr>
          <p:spPr>
            <a:xfrm rot="-164308">
              <a:off x="-14309" y="290003"/>
              <a:ext cx="9175812" cy="530352"/>
            </a:xfrm>
            <a:custGeom>
              <a:rect b="b" l="l" r="r" t="t"/>
              <a:pathLst>
                <a:path extrusionOk="0" h="854" w="5766">
                  <a:moveTo>
                    <a:pt x="0" y="732"/>
                  </a:moveTo>
                  <a:cubicBezTo>
                    <a:pt x="273" y="647"/>
                    <a:pt x="951" y="214"/>
                    <a:pt x="1638" y="228"/>
                  </a:cubicBezTo>
                  <a:cubicBezTo>
                    <a:pt x="2325" y="242"/>
                    <a:pt x="3434" y="854"/>
                    <a:pt x="4122" y="816"/>
                  </a:cubicBezTo>
                  <a:cubicBezTo>
                    <a:pt x="4810" y="778"/>
                    <a:pt x="5424" y="170"/>
                    <a:pt x="5766" y="0"/>
                  </a:cubicBezTo>
                </a:path>
              </a:pathLst>
            </a:custGeom>
            <a:noFill/>
            <a:ln cap="flat" cmpd="sng" w="9525">
              <a:solidFill>
                <a:schemeClr val="accent4"/>
              </a:solidFill>
              <a:prstDash val="solid"/>
              <a:round/>
              <a:headEnd len="sm" w="sm" type="none"/>
              <a:tailEnd len="sm" w="sm" type="none"/>
            </a:ln>
          </p:spPr>
          <p:txBody>
            <a:bodyPr anchorCtr="0" anchor="t" bIns="45700" lIns="91425" spcFirstLastPara="1" rIns="91425" wrap="square" tIns="45700">
              <a:noAutofit/>
            </a:bodyPr>
            <a:lstStyle/>
            <a:p>
              <a:pPr indent="0" lvl="0" marL="0" marR="0" rtl="0" algn="l">
                <a:lnSpc>
                  <a:spcPct val="100000"/>
                </a:lnSpc>
                <a:spcBef>
                  <a:spcPts val="0"/>
                </a:spcBef>
                <a:spcAft>
                  <a:spcPts val="0"/>
                </a:spcAft>
                <a:buNone/>
              </a:pPr>
              <a:r>
                <a:t/>
              </a:r>
              <a:endParaRPr b="0" i="0" sz="1400" u="none" cap="none" strike="noStrike">
                <a:solidFill>
                  <a:srgbClr val="000000"/>
                </a:solidFill>
                <a:latin typeface="Arial"/>
                <a:ea typeface="Arial"/>
                <a:cs typeface="Arial"/>
                <a:sym typeface="Arial"/>
              </a:endParaRPr>
            </a:p>
          </p:txBody>
        </p:sp>
      </p:grpSp>
    </p:spTree>
  </p:cSld>
  <p:clrMap accent1="accent1" accent2="accent2" accent3="accent3" accent4="accent4" accent5="accent5" accent6="accent6" bg1="lt1" bg2="dk2" tx1="dk1" tx2="lt2" folHlink="folHlink" hlink="hlink"/>
  <p:sldLayoutIdLst>
    <p:sldLayoutId id="2147483651" r:id="rId2"/>
    <p:sldLayoutId id="2147483652" r:id="rId3"/>
    <p:sldLayoutId id="2147483653" r:id="rId4"/>
    <p:sldLayoutId id="2147483654" r:id="rId5"/>
    <p:sldLayoutId id="2147483655" r:id="rId6"/>
    <p:sldLayoutId id="2147483656" r:id="rId7"/>
    <p:sldLayoutId id="2147483657" r:id="rId8"/>
    <p:sldLayoutId id="2147483658" r:id="rId9"/>
    <p:sldLayoutId id="2147483659" r:id="rId10"/>
    <p:sldLayoutId id="2147483660" r:id="rId11"/>
    <p:sldLayoutId id="2147483661" r:id="rId12"/>
    <p:sldLayoutId id="2147483662" r:id="rId13"/>
  </p:sldLayoutIdLst>
  <p:hf dt="0" ftr="0" hdr="0" sldNum="0"/>
  <p:txStyles>
    <p:title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titleStyle>
    <p:body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bodyStyle>
    <p:otherStyle>
      <a:defPPr lvl="0" marR="0" rtl="0" algn="l">
        <a:lnSpc>
          <a:spcPct val="100000"/>
        </a:lnSpc>
        <a:spcBef>
          <a:spcPts val="0"/>
        </a:spcBef>
        <a:spcAft>
          <a:spcPts val="0"/>
        </a:spcAft>
      </a:defPPr>
      <a:lvl1pPr lvl="0"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1pPr>
      <a:lvl2pPr lvl="1"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2pPr>
      <a:lvl3pPr lvl="2"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3pPr>
      <a:lvl4pPr lvl="3"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4pPr>
      <a:lvl5pPr lvl="4"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5pPr>
      <a:lvl6pPr lvl="5"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6pPr>
      <a:lvl7pPr lvl="6"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7pPr>
      <a:lvl8pPr lvl="7"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8pPr>
      <a:lvl9pPr lvl="8" marR="0" rtl="0" algn="l">
        <a:lnSpc>
          <a:spcPct val="100000"/>
        </a:lnSpc>
        <a:spcBef>
          <a:spcPts val="0"/>
        </a:spcBef>
        <a:spcAft>
          <a:spcPts val="0"/>
        </a:spcAft>
        <a:buClr>
          <a:srgbClr val="000000"/>
        </a:buClr>
        <a:buFont typeface="Arial"/>
        <a:defRPr b="0" i="0" sz="1400" u="none" cap="none" strike="noStrik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3.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2.xml"/><Relationship Id="rId3"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3.xml"/><Relationship Id="rId3" Type="http://schemas.openxmlformats.org/officeDocument/2006/relationships/image" Target="../media/image16.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5.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11.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 Id="rId3"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image" Target="../media/image9.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2.xml"/><Relationship Id="rId3"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 Id="rId3" Type="http://schemas.openxmlformats.org/officeDocument/2006/relationships/image" Target="../media/image8.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 Id="rId3" Type="http://schemas.openxmlformats.org/officeDocument/2006/relationships/image" Target="../media/image1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5.xml"/><Relationship Id="rId3" Type="http://schemas.openxmlformats.org/officeDocument/2006/relationships/image" Target="../media/image20.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6.xml"/><Relationship Id="rId3" Type="http://schemas.openxmlformats.org/officeDocument/2006/relationships/image" Target="../media/image18.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7.xml"/><Relationship Id="rId3" Type="http://schemas.openxmlformats.org/officeDocument/2006/relationships/image" Target="../media/image14.jpg"/><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0.xml"/><Relationship Id="rId3" Type="http://schemas.openxmlformats.org/officeDocument/2006/relationships/image" Target="../media/image21.jp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1.xml"/></Relationships>
</file>

<file path=ppt/slides/slide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3" name="Shape 113"/>
        <p:cNvGrpSpPr/>
        <p:nvPr/>
      </p:nvGrpSpPr>
      <p:grpSpPr>
        <a:xfrm>
          <a:off x="0" y="0"/>
          <a:ext cx="0" cy="0"/>
          <a:chOff x="0" y="0"/>
          <a:chExt cx="0" cy="0"/>
        </a:xfrm>
      </p:grpSpPr>
      <p:sp>
        <p:nvSpPr>
          <p:cNvPr id="114" name="Google Shape;114;p1"/>
          <p:cNvSpPr txBox="1"/>
          <p:nvPr/>
        </p:nvSpPr>
        <p:spPr>
          <a:xfrm>
            <a:off x="755975" y="571500"/>
            <a:ext cx="7758600" cy="1432500"/>
          </a:xfrm>
          <a:prstGeom prst="rect">
            <a:avLst/>
          </a:prstGeom>
          <a:noFill/>
          <a:ln>
            <a:noFill/>
          </a:ln>
        </p:spPr>
        <p:txBody>
          <a:bodyPr anchorCtr="0" anchor="t" bIns="91425" lIns="91425" spcFirstLastPara="1" rIns="91425" wrap="square" tIns="91425">
            <a:noAutofit/>
          </a:bodyPr>
          <a:lstStyle/>
          <a:p>
            <a:pPr indent="0" lvl="0" marL="0" marR="0" rtl="0" algn="l">
              <a:lnSpc>
                <a:spcPct val="100000"/>
              </a:lnSpc>
              <a:spcBef>
                <a:spcPts val="0"/>
              </a:spcBef>
              <a:spcAft>
                <a:spcPts val="0"/>
              </a:spcAft>
              <a:buClr>
                <a:srgbClr val="000000"/>
              </a:buClr>
              <a:buSzPts val="3100"/>
              <a:buFont typeface="Arial"/>
              <a:buNone/>
            </a:pPr>
            <a:r>
              <a:rPr b="1" i="0" lang="en" sz="3100" u="none" cap="none" strike="noStrike">
                <a:solidFill>
                  <a:srgbClr val="000000"/>
                </a:solidFill>
                <a:latin typeface="Times New Roman"/>
                <a:ea typeface="Times New Roman"/>
                <a:cs typeface="Times New Roman"/>
                <a:sym typeface="Times New Roman"/>
              </a:rPr>
              <a:t>HUMAN RESOURCE MANAGEMENT</a:t>
            </a:r>
            <a:endParaRPr b="1" i="0" sz="3100" u="none" cap="none" strike="noStrike">
              <a:solidFill>
                <a:srgbClr val="000000"/>
              </a:solidFill>
              <a:latin typeface="Times New Roman"/>
              <a:ea typeface="Times New Roman"/>
              <a:cs typeface="Times New Roman"/>
              <a:sym typeface="Times New Roman"/>
            </a:endParaRPr>
          </a:p>
        </p:txBody>
      </p:sp>
      <p:pic>
        <p:nvPicPr>
          <p:cNvPr id="115" name="Google Shape;115;p1"/>
          <p:cNvPicPr preferRelativeResize="0"/>
          <p:nvPr/>
        </p:nvPicPr>
        <p:blipFill rotWithShape="1">
          <a:blip r:embed="rId3">
            <a:alphaModFix/>
          </a:blip>
          <a:srcRect b="0" l="0" r="0" t="0"/>
          <a:stretch/>
        </p:blipFill>
        <p:spPr>
          <a:xfrm>
            <a:off x="1758400" y="2111350"/>
            <a:ext cx="5117700" cy="2075075"/>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19" name="Shape 119"/>
        <p:cNvGrpSpPr/>
        <p:nvPr/>
      </p:nvGrpSpPr>
      <p:grpSpPr>
        <a:xfrm>
          <a:off x="0" y="0"/>
          <a:ext cx="0" cy="0"/>
          <a:chOff x="0" y="0"/>
          <a:chExt cx="0" cy="0"/>
        </a:xfrm>
      </p:grpSpPr>
      <p:sp>
        <p:nvSpPr>
          <p:cNvPr id="120" name="Google Shape;120;p2"/>
          <p:cNvSpPr txBox="1"/>
          <p:nvPr>
            <p:ph type="ctrTitle"/>
          </p:nvPr>
        </p:nvSpPr>
        <p:spPr>
          <a:xfrm>
            <a:off x="311700" y="799375"/>
            <a:ext cx="8402400" cy="1080000"/>
          </a:xfrm>
          <a:prstGeom prst="rect">
            <a:avLst/>
          </a:prstGeom>
          <a:noFill/>
          <a:ln>
            <a:noFill/>
          </a:ln>
        </p:spPr>
        <p:txBody>
          <a:bodyPr anchorCtr="0" anchor="b"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2400">
                <a:latin typeface="Times New Roman"/>
                <a:ea typeface="Times New Roman"/>
                <a:cs typeface="Times New Roman"/>
                <a:sym typeface="Times New Roman"/>
              </a:rPr>
              <a:t>Introduction  </a:t>
            </a:r>
            <a:endParaRPr sz="2400"/>
          </a:p>
        </p:txBody>
      </p:sp>
      <p:sp>
        <p:nvSpPr>
          <p:cNvPr id="121" name="Google Shape;121;p2"/>
          <p:cNvSpPr txBox="1"/>
          <p:nvPr>
            <p:ph idx="1" type="subTitle"/>
          </p:nvPr>
        </p:nvSpPr>
        <p:spPr>
          <a:xfrm>
            <a:off x="550700" y="1987075"/>
            <a:ext cx="4956000" cy="2774100"/>
          </a:xfrm>
          <a:prstGeom prst="rect">
            <a:avLst/>
          </a:prstGeom>
          <a:noFill/>
          <a:ln>
            <a:noFill/>
          </a:ln>
        </p:spPr>
        <p:txBody>
          <a:bodyPr anchorCtr="0" anchor="t" bIns="91425" lIns="91425" spcFirstLastPara="1" rIns="91425" wrap="square" tIns="91425">
            <a:normAutofit/>
          </a:bodyPr>
          <a:lstStyle/>
          <a:p>
            <a:pPr indent="-317500" lvl="0" marL="457200" rtl="0" algn="just">
              <a:lnSpc>
                <a:spcPct val="150000"/>
              </a:lnSpc>
              <a:spcBef>
                <a:spcPts val="0"/>
              </a:spcBef>
              <a:spcAft>
                <a:spcPts val="0"/>
              </a:spcAft>
              <a:buClr>
                <a:schemeClr val="dk1"/>
              </a:buClr>
              <a:buSzPts val="1400"/>
              <a:buFont typeface="Times New Roman"/>
              <a:buChar char="●"/>
            </a:pPr>
            <a:r>
              <a:rPr lang="en" sz="1300">
                <a:solidFill>
                  <a:schemeClr val="dk1"/>
                </a:solidFill>
                <a:latin typeface="Times New Roman"/>
                <a:ea typeface="Times New Roman"/>
                <a:cs typeface="Times New Roman"/>
                <a:sym typeface="Times New Roman"/>
              </a:rPr>
              <a:t>Cost reduction, innovation, and quality improvement are Porter's three primary strategic options </a:t>
            </a:r>
            <a:endParaRPr sz="1300">
              <a:solidFill>
                <a:schemeClr val="dk1"/>
              </a:solidFill>
              <a:latin typeface="Times New Roman"/>
              <a:ea typeface="Times New Roman"/>
              <a:cs typeface="Times New Roman"/>
              <a:sym typeface="Times New Roman"/>
            </a:endParaRPr>
          </a:p>
          <a:p>
            <a:pPr indent="-311150" lvl="0" marL="457200" rtl="0" algn="just">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Occupation of a operations manager would in general address the three key choices which are cost decrease, quality upgrade and development (</a:t>
            </a:r>
            <a:r>
              <a:rPr lang="en" sz="1200">
                <a:solidFill>
                  <a:srgbClr val="222222"/>
                </a:solidFill>
                <a:highlight>
                  <a:srgbClr val="FFFFFF"/>
                </a:highlight>
                <a:latin typeface="Times New Roman"/>
                <a:ea typeface="Times New Roman"/>
                <a:cs typeface="Times New Roman"/>
                <a:sym typeface="Times New Roman"/>
              </a:rPr>
              <a:t>Widyanty</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300">
                <a:solidFill>
                  <a:schemeClr val="dk1"/>
                </a:solidFill>
                <a:latin typeface="Times New Roman"/>
                <a:ea typeface="Times New Roman"/>
                <a:cs typeface="Times New Roman"/>
                <a:sym typeface="Times New Roman"/>
              </a:rPr>
              <a:t>)</a:t>
            </a:r>
            <a:endParaRPr sz="1300">
              <a:solidFill>
                <a:schemeClr val="dk1"/>
              </a:solidFill>
              <a:latin typeface="Times New Roman"/>
              <a:ea typeface="Times New Roman"/>
              <a:cs typeface="Times New Roman"/>
              <a:sym typeface="Times New Roman"/>
            </a:endParaRPr>
          </a:p>
          <a:p>
            <a:pPr indent="-311150" lvl="0" marL="457200" rtl="0" algn="just">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From the viewpoint of an operational manager, this presentation aims to clarify how HR may be managed to obtain a competitive edge over the three aforementioned strategic alternatives</a:t>
            </a:r>
            <a:endParaRPr sz="1800">
              <a:solidFill>
                <a:schemeClr val="dk1"/>
              </a:solidFill>
              <a:highlight>
                <a:srgbClr val="FFFFFF"/>
              </a:highlight>
              <a:latin typeface="Times New Roman"/>
              <a:ea typeface="Times New Roman"/>
              <a:cs typeface="Times New Roman"/>
              <a:sym typeface="Times New Roman"/>
            </a:endParaRPr>
          </a:p>
        </p:txBody>
      </p:sp>
      <p:pic>
        <p:nvPicPr>
          <p:cNvPr id="122" name="Google Shape;122;p2"/>
          <p:cNvPicPr preferRelativeResize="0"/>
          <p:nvPr/>
        </p:nvPicPr>
        <p:blipFill rotWithShape="1">
          <a:blip r:embed="rId3">
            <a:alphaModFix/>
          </a:blip>
          <a:srcRect b="0" l="0" r="0" t="0"/>
          <a:stretch/>
        </p:blipFill>
        <p:spPr>
          <a:xfrm>
            <a:off x="5757650" y="1601650"/>
            <a:ext cx="3289888" cy="2959325"/>
          </a:xfrm>
          <a:prstGeom prst="rect">
            <a:avLst/>
          </a:prstGeom>
          <a:noFill/>
          <a:ln>
            <a:noFill/>
          </a:ln>
        </p:spPr>
      </p:pic>
    </p:spTree>
  </p:cSld>
  <p:clrMapOvr>
    <a:masterClrMapping/>
  </p:clrMapOvr>
</p:sld>
</file>

<file path=ppt/slides/slide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26" name="Shape 126"/>
        <p:cNvGrpSpPr/>
        <p:nvPr/>
      </p:nvGrpSpPr>
      <p:grpSpPr>
        <a:xfrm>
          <a:off x="0" y="0"/>
          <a:ext cx="0" cy="0"/>
          <a:chOff x="0" y="0"/>
          <a:chExt cx="0" cy="0"/>
        </a:xfrm>
      </p:grpSpPr>
      <p:sp>
        <p:nvSpPr>
          <p:cNvPr id="127" name="Google Shape;127;p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Managing Human Resources to gain competitive advantage</a:t>
            </a:r>
            <a:endParaRPr sz="3300"/>
          </a:p>
        </p:txBody>
      </p:sp>
      <p:sp>
        <p:nvSpPr>
          <p:cNvPr id="128" name="Google Shape;128;p3"/>
          <p:cNvSpPr txBox="1"/>
          <p:nvPr>
            <p:ph idx="1" type="body"/>
          </p:nvPr>
        </p:nvSpPr>
        <p:spPr>
          <a:xfrm>
            <a:off x="311700" y="1152475"/>
            <a:ext cx="4574700" cy="3416400"/>
          </a:xfrm>
          <a:prstGeom prst="rect">
            <a:avLst/>
          </a:prstGeom>
          <a:noFill/>
          <a:ln>
            <a:noFill/>
          </a:ln>
        </p:spPr>
        <p:txBody>
          <a:bodyPr anchorCtr="0" anchor="t" bIns="91425" lIns="91425" spcFirstLastPara="1" rIns="91425" wrap="square" tIns="91425">
            <a:noAutofit/>
          </a:bodyPr>
          <a:lstStyle/>
          <a:p>
            <a:pPr indent="-342900" lvl="0" marL="457200" rtl="0" algn="just">
              <a:lnSpc>
                <a:spcPct val="150000"/>
              </a:lnSpc>
              <a:spcBef>
                <a:spcPts val="0"/>
              </a:spcBef>
              <a:spcAft>
                <a:spcPts val="0"/>
              </a:spcAft>
              <a:buClr>
                <a:schemeClr val="dk1"/>
              </a:buClr>
              <a:buSzPts val="1800"/>
              <a:buFont typeface="Times New Roman"/>
              <a:buChar char="●"/>
            </a:pPr>
            <a:r>
              <a:rPr lang="en" sz="1600">
                <a:solidFill>
                  <a:schemeClr val="dk1"/>
                </a:solidFill>
                <a:latin typeface="Times New Roman"/>
                <a:ea typeface="Times New Roman"/>
                <a:cs typeface="Times New Roman"/>
                <a:sym typeface="Times New Roman"/>
              </a:rPr>
              <a:t>According to </a:t>
            </a:r>
            <a:r>
              <a:rPr lang="en" sz="1600">
                <a:solidFill>
                  <a:srgbClr val="222222"/>
                </a:solidFill>
                <a:highlight>
                  <a:srgbClr val="FFFFFF"/>
                </a:highlight>
                <a:latin typeface="Times New Roman"/>
                <a:ea typeface="Times New Roman"/>
                <a:cs typeface="Times New Roman"/>
                <a:sym typeface="Times New Roman"/>
              </a:rPr>
              <a:t>Hidaya</a:t>
            </a:r>
            <a:r>
              <a:rPr i="1" lang="en" sz="1600">
                <a:solidFill>
                  <a:srgbClr val="222222"/>
                </a:solidFill>
                <a:highlight>
                  <a:srgbClr val="FFFFFF"/>
                </a:highlight>
                <a:latin typeface="Times New Roman"/>
                <a:ea typeface="Times New Roman"/>
                <a:cs typeface="Times New Roman"/>
                <a:sym typeface="Times New Roman"/>
              </a:rPr>
              <a:t> et al</a:t>
            </a:r>
            <a:r>
              <a:rPr lang="en" sz="1600">
                <a:solidFill>
                  <a:srgbClr val="222222"/>
                </a:solidFill>
                <a:highlight>
                  <a:srgbClr val="FFFFFF"/>
                </a:highlight>
                <a:latin typeface="Times New Roman"/>
                <a:ea typeface="Times New Roman"/>
                <a:cs typeface="Times New Roman"/>
                <a:sym typeface="Times New Roman"/>
              </a:rPr>
              <a:t>. (2020</a:t>
            </a:r>
            <a:r>
              <a:rPr lang="en" sz="1600">
                <a:solidFill>
                  <a:schemeClr val="dk1"/>
                </a:solidFill>
                <a:latin typeface="Times New Roman"/>
                <a:ea typeface="Times New Roman"/>
                <a:cs typeface="Times New Roman"/>
                <a:sym typeface="Times New Roman"/>
              </a:rPr>
              <a:t>) the HRM initiates in  hiring, workplace safety, employee relations, pay planning, observance of labour laws, and training. </a:t>
            </a:r>
            <a:endParaRPr sz="1600">
              <a:solidFill>
                <a:schemeClr val="dk1"/>
              </a:solidFill>
              <a:latin typeface="Times New Roman"/>
              <a:ea typeface="Times New Roman"/>
              <a:cs typeface="Times New Roman"/>
              <a:sym typeface="Times New Roman"/>
            </a:endParaRPr>
          </a:p>
          <a:p>
            <a:pPr indent="-342900" lvl="0" marL="457200" rtl="0" algn="just">
              <a:lnSpc>
                <a:spcPct val="150000"/>
              </a:lnSpc>
              <a:spcBef>
                <a:spcPts val="0"/>
              </a:spcBef>
              <a:spcAft>
                <a:spcPts val="0"/>
              </a:spcAft>
              <a:buClr>
                <a:schemeClr val="dk1"/>
              </a:buClr>
              <a:buSzPts val="1800"/>
              <a:buFont typeface="Times New Roman"/>
              <a:buChar char="●"/>
            </a:pPr>
            <a:r>
              <a:rPr lang="en" sz="1600">
                <a:solidFill>
                  <a:schemeClr val="dk1"/>
                </a:solidFill>
                <a:latin typeface="Times New Roman"/>
                <a:ea typeface="Times New Roman"/>
                <a:cs typeface="Times New Roman"/>
                <a:sym typeface="Times New Roman"/>
              </a:rPr>
              <a:t>The job of an operational manager tends to address the three strategic options which are cost reduction, quality enhancement and innovation which might make huge progress in the commercial centre </a:t>
            </a:r>
            <a:endParaRPr b="1">
              <a:solidFill>
                <a:schemeClr val="dk1"/>
              </a:solidFill>
              <a:latin typeface="Times New Roman"/>
              <a:ea typeface="Times New Roman"/>
              <a:cs typeface="Times New Roman"/>
              <a:sym typeface="Times New Roman"/>
            </a:endParaRPr>
          </a:p>
          <a:p>
            <a:pPr indent="0" lvl="0" marL="0" rtl="0" algn="l">
              <a:spcBef>
                <a:spcPts val="0"/>
              </a:spcBef>
              <a:spcAft>
                <a:spcPts val="1200"/>
              </a:spcAft>
              <a:buSzPts val="1800"/>
              <a:buNone/>
            </a:pPr>
            <a:r>
              <a:t/>
            </a:r>
            <a:endParaRPr b="1">
              <a:solidFill>
                <a:schemeClr val="dk1"/>
              </a:solidFill>
              <a:latin typeface="Times New Roman"/>
              <a:ea typeface="Times New Roman"/>
              <a:cs typeface="Times New Roman"/>
              <a:sym typeface="Times New Roman"/>
            </a:endParaRPr>
          </a:p>
        </p:txBody>
      </p:sp>
      <p:pic>
        <p:nvPicPr>
          <p:cNvPr id="129" name="Google Shape;129;p3"/>
          <p:cNvPicPr preferRelativeResize="0"/>
          <p:nvPr/>
        </p:nvPicPr>
        <p:blipFill rotWithShape="1">
          <a:blip r:embed="rId3">
            <a:alphaModFix/>
          </a:blip>
          <a:srcRect b="0" l="0" r="0" t="0"/>
          <a:stretch/>
        </p:blipFill>
        <p:spPr>
          <a:xfrm>
            <a:off x="5038800" y="1170125"/>
            <a:ext cx="3771900" cy="3514725"/>
          </a:xfrm>
          <a:prstGeom prst="rect">
            <a:avLst/>
          </a:prstGeom>
          <a:noFill/>
          <a:ln>
            <a:noFill/>
          </a:ln>
        </p:spPr>
      </p:pic>
    </p:spTree>
  </p:cSld>
  <p:clrMapOvr>
    <a:masterClrMapping/>
  </p:clrMapOvr>
</p:sld>
</file>

<file path=ppt/slides/slide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33" name="Shape 133"/>
        <p:cNvGrpSpPr/>
        <p:nvPr/>
      </p:nvGrpSpPr>
      <p:grpSpPr>
        <a:xfrm>
          <a:off x="0" y="0"/>
          <a:ext cx="0" cy="0"/>
          <a:chOff x="0" y="0"/>
          <a:chExt cx="0" cy="0"/>
        </a:xfrm>
      </p:grpSpPr>
      <p:sp>
        <p:nvSpPr>
          <p:cNvPr id="134" name="Google Shape;134;p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Managing Human Resources to Gain competitive advantage (COTD)</a:t>
            </a:r>
            <a:endParaRPr/>
          </a:p>
        </p:txBody>
      </p:sp>
      <p:sp>
        <p:nvSpPr>
          <p:cNvPr id="135" name="Google Shape;135;p4"/>
          <p:cNvSpPr txBox="1"/>
          <p:nvPr>
            <p:ph idx="1" type="body"/>
          </p:nvPr>
        </p:nvSpPr>
        <p:spPr>
          <a:xfrm>
            <a:off x="311700" y="1152475"/>
            <a:ext cx="4143900" cy="3416400"/>
          </a:xfrm>
          <a:prstGeom prst="rect">
            <a:avLst/>
          </a:prstGeom>
          <a:noFill/>
          <a:ln>
            <a:noFill/>
          </a:ln>
        </p:spPr>
        <p:txBody>
          <a:bodyPr anchorCtr="0" anchor="t" bIns="91425" lIns="91425" spcFirstLastPara="1" rIns="91425" wrap="square" tIns="91425">
            <a:normAutofit/>
          </a:bodyPr>
          <a:lstStyle/>
          <a:p>
            <a:pPr indent="-349250" lvl="0" marL="457200" rtl="0" algn="just">
              <a:lnSpc>
                <a:spcPct val="150000"/>
              </a:lnSpc>
              <a:spcBef>
                <a:spcPts val="0"/>
              </a:spcBef>
              <a:spcAft>
                <a:spcPts val="0"/>
              </a:spcAft>
              <a:buClr>
                <a:schemeClr val="dk1"/>
              </a:buClr>
              <a:buSzPts val="1900"/>
              <a:buFont typeface="Times New Roman"/>
              <a:buChar char="●"/>
            </a:pPr>
            <a:r>
              <a:rPr lang="en" sz="1700">
                <a:solidFill>
                  <a:schemeClr val="dk1"/>
                </a:solidFill>
                <a:latin typeface="Times New Roman"/>
                <a:ea typeface="Times New Roman"/>
                <a:cs typeface="Times New Roman"/>
                <a:sym typeface="Times New Roman"/>
              </a:rPr>
              <a:t>In any case, HRM starts when an organisation is just a single individual (</a:t>
            </a:r>
            <a:r>
              <a:rPr lang="en" sz="1700">
                <a:solidFill>
                  <a:srgbClr val="222222"/>
                </a:solidFill>
                <a:highlight>
                  <a:srgbClr val="FFFFFF"/>
                </a:highlight>
                <a:latin typeface="Times New Roman"/>
                <a:ea typeface="Times New Roman"/>
                <a:cs typeface="Times New Roman"/>
                <a:sym typeface="Times New Roman"/>
              </a:rPr>
              <a:t>Sugiyanta</a:t>
            </a:r>
            <a:r>
              <a:rPr i="1" lang="en" sz="1700">
                <a:solidFill>
                  <a:srgbClr val="222222"/>
                </a:solidFill>
                <a:highlight>
                  <a:srgbClr val="FFFFFF"/>
                </a:highlight>
                <a:latin typeface="Times New Roman"/>
                <a:ea typeface="Times New Roman"/>
                <a:cs typeface="Times New Roman"/>
                <a:sym typeface="Times New Roman"/>
              </a:rPr>
              <a:t> et al</a:t>
            </a:r>
            <a:r>
              <a:rPr lang="en" sz="1700">
                <a:solidFill>
                  <a:srgbClr val="222222"/>
                </a:solidFill>
                <a:highlight>
                  <a:srgbClr val="FFFFFF"/>
                </a:highlight>
                <a:latin typeface="Times New Roman"/>
                <a:ea typeface="Times New Roman"/>
                <a:cs typeface="Times New Roman"/>
                <a:sym typeface="Times New Roman"/>
              </a:rPr>
              <a:t>. 2021</a:t>
            </a:r>
            <a:r>
              <a:rPr lang="en" sz="1700">
                <a:solidFill>
                  <a:schemeClr val="dk1"/>
                </a:solidFill>
                <a:latin typeface="Times New Roman"/>
                <a:ea typeface="Times New Roman"/>
                <a:cs typeface="Times New Roman"/>
                <a:sym typeface="Times New Roman"/>
              </a:rPr>
              <a:t>) </a:t>
            </a:r>
            <a:endParaRPr sz="1700">
              <a:solidFill>
                <a:schemeClr val="dk1"/>
              </a:solidFill>
              <a:latin typeface="Times New Roman"/>
              <a:ea typeface="Times New Roman"/>
              <a:cs typeface="Times New Roman"/>
              <a:sym typeface="Times New Roman"/>
            </a:endParaRPr>
          </a:p>
          <a:p>
            <a:pPr indent="-336550" lvl="0" marL="457200" rtl="0" algn="just">
              <a:lnSpc>
                <a:spcPct val="150000"/>
              </a:lnSpc>
              <a:spcBef>
                <a:spcPts val="0"/>
              </a:spcBef>
              <a:spcAft>
                <a:spcPts val="0"/>
              </a:spcAft>
              <a:buClr>
                <a:schemeClr val="dk1"/>
              </a:buClr>
              <a:buSzPts val="1700"/>
              <a:buFont typeface="Times New Roman"/>
              <a:buChar char="●"/>
            </a:pPr>
            <a:r>
              <a:rPr lang="en" sz="1700">
                <a:solidFill>
                  <a:schemeClr val="dk1"/>
                </a:solidFill>
                <a:latin typeface="Times New Roman"/>
                <a:ea typeface="Times New Roman"/>
                <a:cs typeface="Times New Roman"/>
                <a:sym typeface="Times New Roman"/>
              </a:rPr>
              <a:t>By really and proficiently dealing with the human resources and, moreover, by effectively utilising their human resources to satisfy the small scale association's essential business goals.</a:t>
            </a:r>
            <a:endParaRPr sz="2300">
              <a:solidFill>
                <a:schemeClr val="dk1"/>
              </a:solidFill>
              <a:latin typeface="Times New Roman"/>
              <a:ea typeface="Times New Roman"/>
              <a:cs typeface="Times New Roman"/>
              <a:sym typeface="Times New Roman"/>
            </a:endParaRPr>
          </a:p>
        </p:txBody>
      </p:sp>
      <p:pic>
        <p:nvPicPr>
          <p:cNvPr id="136" name="Google Shape;136;p4"/>
          <p:cNvPicPr preferRelativeResize="0"/>
          <p:nvPr/>
        </p:nvPicPr>
        <p:blipFill rotWithShape="1">
          <a:blip r:embed="rId3">
            <a:alphaModFix/>
          </a:blip>
          <a:srcRect b="0" l="0" r="0" t="0"/>
          <a:stretch/>
        </p:blipFill>
        <p:spPr>
          <a:xfrm>
            <a:off x="5074825" y="883350"/>
            <a:ext cx="3629075" cy="3271900"/>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0" name="Shape 140"/>
        <p:cNvGrpSpPr/>
        <p:nvPr/>
      </p:nvGrpSpPr>
      <p:grpSpPr>
        <a:xfrm>
          <a:off x="0" y="0"/>
          <a:ext cx="0" cy="0"/>
          <a:chOff x="0" y="0"/>
          <a:chExt cx="0" cy="0"/>
        </a:xfrm>
      </p:grpSpPr>
      <p:sp>
        <p:nvSpPr>
          <p:cNvPr id="141" name="Google Shape;141;p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Managing Human Resources to Gain competitive advantage (COTD)</a:t>
            </a:r>
            <a:endParaRPr sz="2400"/>
          </a:p>
        </p:txBody>
      </p:sp>
      <p:sp>
        <p:nvSpPr>
          <p:cNvPr id="142" name="Google Shape;142;p5"/>
          <p:cNvSpPr txBox="1"/>
          <p:nvPr>
            <p:ph idx="1" type="body"/>
          </p:nvPr>
        </p:nvSpPr>
        <p:spPr>
          <a:xfrm>
            <a:off x="311700" y="1152475"/>
            <a:ext cx="4480500" cy="3416400"/>
          </a:xfrm>
          <a:prstGeom prst="rect">
            <a:avLst/>
          </a:prstGeom>
          <a:noFill/>
          <a:ln>
            <a:noFill/>
          </a:ln>
        </p:spPr>
        <p:txBody>
          <a:bodyPr anchorCtr="0" anchor="t" bIns="91425" lIns="91425" spcFirstLastPara="1" rIns="91425" wrap="square" tIns="91425">
            <a:noAutofit/>
          </a:bodyPr>
          <a:lstStyle/>
          <a:p>
            <a:pPr indent="-330200" lvl="0" marL="457200" rtl="0" algn="just">
              <a:lnSpc>
                <a:spcPct val="150000"/>
              </a:lnSpc>
              <a:spcBef>
                <a:spcPts val="0"/>
              </a:spcBef>
              <a:spcAft>
                <a:spcPts val="0"/>
              </a:spcAft>
              <a:buClr>
                <a:schemeClr val="dk1"/>
              </a:buClr>
              <a:buSzPts val="1600"/>
              <a:buFont typeface="Times New Roman"/>
              <a:buChar char="●"/>
            </a:pPr>
            <a:r>
              <a:rPr lang="en" sz="1400">
                <a:solidFill>
                  <a:schemeClr val="dk1"/>
                </a:solidFill>
                <a:latin typeface="Times New Roman"/>
                <a:ea typeface="Times New Roman"/>
                <a:cs typeface="Times New Roman"/>
                <a:sym typeface="Times New Roman"/>
              </a:rPr>
              <a:t>To accomplish cost reduction and expand benefit, one should ensure that their functional expenses are all around as insignificant as attainable.</a:t>
            </a:r>
            <a:endParaRPr sz="14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400">
                <a:solidFill>
                  <a:schemeClr val="dk1"/>
                </a:solidFill>
                <a:latin typeface="Times New Roman"/>
                <a:ea typeface="Times New Roman"/>
                <a:cs typeface="Times New Roman"/>
                <a:sym typeface="Times New Roman"/>
              </a:rPr>
              <a:t>One could possibly diminish HR costs by, for example, obtaining their human resources from a seaward or pool of self employed entities. </a:t>
            </a:r>
            <a:endParaRPr sz="1400">
              <a:solidFill>
                <a:schemeClr val="dk1"/>
              </a:solidFill>
              <a:latin typeface="Times New Roman"/>
              <a:ea typeface="Times New Roman"/>
              <a:cs typeface="Times New Roman"/>
              <a:sym typeface="Times New Roman"/>
            </a:endParaRPr>
          </a:p>
          <a:p>
            <a:pPr indent="-330200" lvl="0" marL="457200" rtl="0" algn="just">
              <a:lnSpc>
                <a:spcPct val="150000"/>
              </a:lnSpc>
              <a:spcBef>
                <a:spcPts val="0"/>
              </a:spcBef>
              <a:spcAft>
                <a:spcPts val="0"/>
              </a:spcAft>
              <a:buClr>
                <a:schemeClr val="dk1"/>
              </a:buClr>
              <a:buSzPts val="1600"/>
              <a:buFont typeface="Times New Roman"/>
              <a:buChar char="●"/>
            </a:pPr>
            <a:r>
              <a:rPr lang="en" sz="1400">
                <a:solidFill>
                  <a:schemeClr val="dk1"/>
                </a:solidFill>
                <a:latin typeface="Times New Roman"/>
                <a:ea typeface="Times New Roman"/>
                <a:cs typeface="Times New Roman"/>
                <a:sym typeface="Times New Roman"/>
              </a:rPr>
              <a:t>This could help one make a lot of money when combined with other ways to cut costs for their business. </a:t>
            </a:r>
            <a:endParaRPr b="1" i="1" sz="2000">
              <a:solidFill>
                <a:schemeClr val="dk1"/>
              </a:solidFill>
              <a:latin typeface="Times New Roman"/>
              <a:ea typeface="Times New Roman"/>
              <a:cs typeface="Times New Roman"/>
              <a:sym typeface="Times New Roman"/>
            </a:endParaRPr>
          </a:p>
        </p:txBody>
      </p:sp>
      <p:pic>
        <p:nvPicPr>
          <p:cNvPr id="143" name="Google Shape;143;p5"/>
          <p:cNvPicPr preferRelativeResize="0"/>
          <p:nvPr/>
        </p:nvPicPr>
        <p:blipFill rotWithShape="1">
          <a:blip r:embed="rId3">
            <a:alphaModFix/>
          </a:blip>
          <a:srcRect b="0" l="0" r="0" t="0"/>
          <a:stretch/>
        </p:blipFill>
        <p:spPr>
          <a:xfrm>
            <a:off x="4944600" y="1170125"/>
            <a:ext cx="3267475" cy="2486925"/>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47" name="Shape 147"/>
        <p:cNvGrpSpPr/>
        <p:nvPr/>
      </p:nvGrpSpPr>
      <p:grpSpPr>
        <a:xfrm>
          <a:off x="0" y="0"/>
          <a:ext cx="0" cy="0"/>
          <a:chOff x="0" y="0"/>
          <a:chExt cx="0" cy="0"/>
        </a:xfrm>
      </p:grpSpPr>
      <p:sp>
        <p:nvSpPr>
          <p:cNvPr id="148" name="Google Shape;148;p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Managing Human Resources to Gain competitive advantage (COTD)</a:t>
            </a:r>
            <a:endParaRPr b="1" sz="1400">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b="1" sz="1800">
              <a:latin typeface="Times New Roman"/>
              <a:ea typeface="Times New Roman"/>
              <a:cs typeface="Times New Roman"/>
              <a:sym typeface="Times New Roman"/>
            </a:endParaRPr>
          </a:p>
        </p:txBody>
      </p:sp>
      <p:sp>
        <p:nvSpPr>
          <p:cNvPr id="149" name="Google Shape;149;p6"/>
          <p:cNvSpPr txBox="1"/>
          <p:nvPr>
            <p:ph idx="1" type="body"/>
          </p:nvPr>
        </p:nvSpPr>
        <p:spPr>
          <a:xfrm>
            <a:off x="311700" y="1152475"/>
            <a:ext cx="4614900" cy="3416400"/>
          </a:xfrm>
          <a:prstGeom prst="rect">
            <a:avLst/>
          </a:prstGeom>
          <a:noFill/>
          <a:ln>
            <a:noFill/>
          </a:ln>
        </p:spPr>
        <p:txBody>
          <a:bodyPr anchorCtr="0" anchor="t" bIns="91425" lIns="91425" spcFirstLastPara="1" rIns="91425" wrap="square" tIns="91425">
            <a:normAutofit/>
          </a:bodyPr>
          <a:lstStyle/>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Some of 3M's most popular products, like the Post-It note, are frequently the result of initiatives like these (Bunyamin </a:t>
            </a:r>
            <a:r>
              <a:rPr i="1" lang="en" sz="1200">
                <a:solidFill>
                  <a:schemeClr val="dk1"/>
                </a:solidFill>
                <a:latin typeface="Times New Roman"/>
                <a:ea typeface="Times New Roman"/>
                <a:cs typeface="Times New Roman"/>
                <a:sym typeface="Times New Roman"/>
              </a:rPr>
              <a:t>et al.</a:t>
            </a:r>
            <a:r>
              <a:rPr lang="en" sz="1200">
                <a:solidFill>
                  <a:schemeClr val="dk1"/>
                </a:solidFill>
                <a:latin typeface="Times New Roman"/>
                <a:ea typeface="Times New Roman"/>
                <a:cs typeface="Times New Roman"/>
                <a:sym typeface="Times New Roman"/>
              </a:rPr>
              <a:t> 2021).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Different perspectives can create productive ideas on the most proficient method to recognize their thing or administration, or maybe foster new ones.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Despite the fact that everybody can contribute thoughts, value accomplices, warning load up individuals, and full-or temporary labourers habitually have the most imaginative thoughts.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Quality improvement is ascertain via the aforementioned strategies</a:t>
            </a:r>
            <a:endParaRPr sz="1200">
              <a:solidFill>
                <a:schemeClr val="dk1"/>
              </a:solidFill>
              <a:latin typeface="Times New Roman"/>
              <a:ea typeface="Times New Roman"/>
              <a:cs typeface="Times New Roman"/>
              <a:sym typeface="Times New Roman"/>
            </a:endParaRPr>
          </a:p>
          <a:p>
            <a:pPr indent="0" lvl="0" marL="0" rtl="0" algn="l">
              <a:spcBef>
                <a:spcPts val="0"/>
              </a:spcBef>
              <a:spcAft>
                <a:spcPts val="1200"/>
              </a:spcAft>
              <a:buSzPts val="1800"/>
              <a:buNone/>
            </a:pPr>
            <a:r>
              <a:t/>
            </a:r>
            <a:endParaRPr b="1" i="1" sz="1400">
              <a:solidFill>
                <a:schemeClr val="dk1"/>
              </a:solidFill>
              <a:latin typeface="Times New Roman"/>
              <a:ea typeface="Times New Roman"/>
              <a:cs typeface="Times New Roman"/>
              <a:sym typeface="Times New Roman"/>
            </a:endParaRPr>
          </a:p>
        </p:txBody>
      </p:sp>
      <p:pic>
        <p:nvPicPr>
          <p:cNvPr id="150" name="Google Shape;150;p6"/>
          <p:cNvPicPr preferRelativeResize="0"/>
          <p:nvPr/>
        </p:nvPicPr>
        <p:blipFill rotWithShape="1">
          <a:blip r:embed="rId3">
            <a:alphaModFix/>
          </a:blip>
          <a:srcRect b="0" l="0" r="0" t="0"/>
          <a:stretch/>
        </p:blipFill>
        <p:spPr>
          <a:xfrm>
            <a:off x="5644525" y="1421925"/>
            <a:ext cx="2533650" cy="2285350"/>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54" name="Shape 154"/>
        <p:cNvGrpSpPr/>
        <p:nvPr/>
      </p:nvGrpSpPr>
      <p:grpSpPr>
        <a:xfrm>
          <a:off x="0" y="0"/>
          <a:ext cx="0" cy="0"/>
          <a:chOff x="0" y="0"/>
          <a:chExt cx="0" cy="0"/>
        </a:xfrm>
      </p:grpSpPr>
      <p:sp>
        <p:nvSpPr>
          <p:cNvPr id="155" name="Google Shape;155;p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Managing Human Resources to Gain competitive advantage (COTD)</a:t>
            </a:r>
            <a:endParaRPr sz="3200"/>
          </a:p>
        </p:txBody>
      </p:sp>
      <p:sp>
        <p:nvSpPr>
          <p:cNvPr id="156" name="Google Shape;156;p7"/>
          <p:cNvSpPr txBox="1"/>
          <p:nvPr>
            <p:ph idx="1" type="body"/>
          </p:nvPr>
        </p:nvSpPr>
        <p:spPr>
          <a:xfrm>
            <a:off x="311700" y="1152475"/>
            <a:ext cx="4682400" cy="3416400"/>
          </a:xfrm>
          <a:prstGeom prst="rect">
            <a:avLst/>
          </a:prstGeom>
          <a:noFill/>
          <a:ln>
            <a:noFill/>
          </a:ln>
        </p:spPr>
        <p:txBody>
          <a:bodyPr anchorCtr="0" anchor="t" bIns="91425" lIns="91425" spcFirstLastPara="1" rIns="91425" wrap="square" tIns="91425">
            <a:normAutofit/>
          </a:bodyPr>
          <a:lstStyle/>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It involves strategies for temporary staff reduction, restructuring, and management of layoffs as inferred from the article of </a:t>
            </a:r>
            <a:r>
              <a:rPr lang="en" sz="1200">
                <a:solidFill>
                  <a:srgbClr val="222222"/>
                </a:solidFill>
                <a:highlight>
                  <a:srgbClr val="FFFFFF"/>
                </a:highlight>
                <a:latin typeface="Times New Roman"/>
                <a:ea typeface="Times New Roman"/>
                <a:cs typeface="Times New Roman"/>
                <a:sym typeface="Times New Roman"/>
              </a:rPr>
              <a:t>Mazzarol</a:t>
            </a:r>
            <a:r>
              <a:rPr i="1" lang="en" sz="1200">
                <a:solidFill>
                  <a:srgbClr val="222222"/>
                </a:solidFill>
                <a:highlight>
                  <a:srgbClr val="FFFFFF"/>
                </a:highlight>
                <a:latin typeface="Times New Roman"/>
                <a:ea typeface="Times New Roman"/>
                <a:cs typeface="Times New Roman"/>
                <a:sym typeface="Times New Roman"/>
              </a:rPr>
              <a:t> et al</a:t>
            </a:r>
            <a:r>
              <a:rPr lang="en" sz="1200">
                <a:solidFill>
                  <a:srgbClr val="222222"/>
                </a:solidFill>
                <a:highlight>
                  <a:srgbClr val="FFFFFF"/>
                </a:highlight>
                <a:latin typeface="Times New Roman"/>
                <a:ea typeface="Times New Roman"/>
                <a:cs typeface="Times New Roman"/>
                <a:sym typeface="Times New Roman"/>
              </a:rPr>
              <a:t>. (2020</a:t>
            </a:r>
            <a:r>
              <a:rPr lang="en" sz="1200">
                <a:solidFill>
                  <a:schemeClr val="dk1"/>
                </a:solidFill>
                <a:latin typeface="Times New Roman"/>
                <a:ea typeface="Times New Roman"/>
                <a:cs typeface="Times New Roman"/>
                <a:sym typeface="Times New Roman"/>
              </a:rPr>
              <a:t>).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Other than that, the company's overall strategy is frequently the responsibility of operations managers. </a:t>
            </a:r>
            <a:endParaRPr sz="1200">
              <a:solidFill>
                <a:schemeClr val="dk1"/>
              </a:solidFill>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solidFill>
                  <a:schemeClr val="dk1"/>
                </a:solidFill>
                <a:latin typeface="Times New Roman"/>
                <a:ea typeface="Times New Roman"/>
                <a:cs typeface="Times New Roman"/>
                <a:sym typeface="Times New Roman"/>
              </a:rPr>
              <a:t>Owing to the HRM and its strategic options, there are certain key aspects such as process, buying, bookkeeping, HR, stock, and IT the executives are inside their domain.</a:t>
            </a:r>
            <a:endParaRPr b="1" i="1" sz="1600">
              <a:solidFill>
                <a:schemeClr val="dk1"/>
              </a:solidFill>
              <a:latin typeface="Times New Roman"/>
              <a:ea typeface="Times New Roman"/>
              <a:cs typeface="Times New Roman"/>
              <a:sym typeface="Times New Roman"/>
            </a:endParaRPr>
          </a:p>
        </p:txBody>
      </p:sp>
      <p:pic>
        <p:nvPicPr>
          <p:cNvPr id="157" name="Google Shape;157;p7"/>
          <p:cNvPicPr preferRelativeResize="0"/>
          <p:nvPr/>
        </p:nvPicPr>
        <p:blipFill rotWithShape="1">
          <a:blip r:embed="rId3">
            <a:alphaModFix/>
          </a:blip>
          <a:srcRect b="0" l="0" r="0" t="0"/>
          <a:stretch/>
        </p:blipFill>
        <p:spPr>
          <a:xfrm>
            <a:off x="5146500" y="1170125"/>
            <a:ext cx="3442600" cy="2621575"/>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1" name="Shape 161"/>
        <p:cNvGrpSpPr/>
        <p:nvPr/>
      </p:nvGrpSpPr>
      <p:grpSpPr>
        <a:xfrm>
          <a:off x="0" y="0"/>
          <a:ext cx="0" cy="0"/>
          <a:chOff x="0" y="0"/>
          <a:chExt cx="0" cy="0"/>
        </a:xfrm>
      </p:grpSpPr>
      <p:sp>
        <p:nvSpPr>
          <p:cNvPr id="162" name="Google Shape;162;p8"/>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78571"/>
              <a:buFont typeface="Arial"/>
              <a:buNone/>
            </a:pPr>
            <a:r>
              <a:rPr b="1" lang="en" sz="1400">
                <a:latin typeface="Times New Roman"/>
                <a:ea typeface="Times New Roman"/>
                <a:cs typeface="Times New Roman"/>
                <a:sym typeface="Times New Roman"/>
              </a:rPr>
              <a:t>Developed job specifications and candidate requirements that take into account  cost reduction, innovation and quality enhancement</a:t>
            </a:r>
            <a:endParaRPr sz="3600"/>
          </a:p>
        </p:txBody>
      </p:sp>
      <p:sp>
        <p:nvSpPr>
          <p:cNvPr id="163" name="Google Shape;163;p8"/>
          <p:cNvSpPr txBox="1"/>
          <p:nvPr>
            <p:ph idx="1" type="body"/>
          </p:nvPr>
        </p:nvSpPr>
        <p:spPr>
          <a:xfrm>
            <a:off x="311700" y="1152475"/>
            <a:ext cx="5220900" cy="3416400"/>
          </a:xfrm>
          <a:prstGeom prst="rect">
            <a:avLst/>
          </a:prstGeom>
          <a:noFill/>
          <a:ln>
            <a:noFill/>
          </a:ln>
        </p:spPr>
        <p:txBody>
          <a:bodyPr anchorCtr="0" anchor="t" bIns="91425" lIns="91425" spcFirstLastPara="1" rIns="91425" wrap="square" tIns="91425">
            <a:noAutofit/>
          </a:bodyPr>
          <a:lstStyle/>
          <a:p>
            <a:pPr indent="-336550" lvl="0" marL="457200" rtl="0" algn="just">
              <a:lnSpc>
                <a:spcPct val="150000"/>
              </a:lnSpc>
              <a:spcBef>
                <a:spcPts val="0"/>
              </a:spcBef>
              <a:spcAft>
                <a:spcPts val="0"/>
              </a:spcAft>
              <a:buClr>
                <a:schemeClr val="dk1"/>
              </a:buClr>
              <a:buSzPts val="1700"/>
              <a:buFont typeface="Times New Roman"/>
              <a:buChar char="●"/>
            </a:pPr>
            <a:r>
              <a:rPr lang="en" sz="1700">
                <a:solidFill>
                  <a:schemeClr val="dk1"/>
                </a:solidFill>
                <a:latin typeface="Times New Roman"/>
                <a:ea typeface="Times New Roman"/>
                <a:cs typeface="Times New Roman"/>
                <a:sym typeface="Times New Roman"/>
              </a:rPr>
              <a:t>The job specifications of operational manager are MSC, MBA and MA in business administration</a:t>
            </a:r>
            <a:endParaRPr sz="1700">
              <a:solidFill>
                <a:schemeClr val="dk1"/>
              </a:solidFill>
              <a:latin typeface="Times New Roman"/>
              <a:ea typeface="Times New Roman"/>
              <a:cs typeface="Times New Roman"/>
              <a:sym typeface="Times New Roman"/>
            </a:endParaRPr>
          </a:p>
          <a:p>
            <a:pPr indent="-336550" lvl="0" marL="457200" rtl="0" algn="just">
              <a:lnSpc>
                <a:spcPct val="150000"/>
              </a:lnSpc>
              <a:spcBef>
                <a:spcPts val="0"/>
              </a:spcBef>
              <a:spcAft>
                <a:spcPts val="0"/>
              </a:spcAft>
              <a:buClr>
                <a:schemeClr val="dk1"/>
              </a:buClr>
              <a:buSzPts val="1700"/>
              <a:buFont typeface="Times New Roman"/>
              <a:buChar char="●"/>
            </a:pPr>
            <a:r>
              <a:rPr lang="en" sz="1700">
                <a:solidFill>
                  <a:schemeClr val="dk1"/>
                </a:solidFill>
                <a:latin typeface="Times New Roman"/>
                <a:ea typeface="Times New Roman"/>
                <a:cs typeface="Times New Roman"/>
                <a:sym typeface="Times New Roman"/>
              </a:rPr>
              <a:t>Some companies can demand a postgraduate degree, such a master's. </a:t>
            </a:r>
            <a:endParaRPr sz="1700">
              <a:solidFill>
                <a:schemeClr val="dk1"/>
              </a:solidFill>
              <a:latin typeface="Times New Roman"/>
              <a:ea typeface="Times New Roman"/>
              <a:cs typeface="Times New Roman"/>
              <a:sym typeface="Times New Roman"/>
            </a:endParaRPr>
          </a:p>
          <a:p>
            <a:pPr indent="-336550" lvl="0" marL="457200" rtl="0" algn="just">
              <a:lnSpc>
                <a:spcPct val="150000"/>
              </a:lnSpc>
              <a:spcBef>
                <a:spcPts val="0"/>
              </a:spcBef>
              <a:spcAft>
                <a:spcPts val="0"/>
              </a:spcAft>
              <a:buClr>
                <a:schemeClr val="dk1"/>
              </a:buClr>
              <a:buSzPts val="1700"/>
              <a:buFont typeface="Times New Roman"/>
              <a:buChar char="●"/>
            </a:pPr>
            <a:r>
              <a:rPr lang="en" sz="1700">
                <a:solidFill>
                  <a:schemeClr val="dk1"/>
                </a:solidFill>
                <a:latin typeface="Times New Roman"/>
                <a:ea typeface="Times New Roman"/>
                <a:cs typeface="Times New Roman"/>
                <a:sym typeface="Times New Roman"/>
              </a:rPr>
              <a:t>A MSc in operations management is available from select universities, and there is an MA in business administration (</a:t>
            </a:r>
            <a:r>
              <a:rPr lang="en" sz="1700">
                <a:solidFill>
                  <a:srgbClr val="222222"/>
                </a:solidFill>
                <a:highlight>
                  <a:srgbClr val="FFFFFF"/>
                </a:highlight>
                <a:latin typeface="Times New Roman"/>
                <a:ea typeface="Times New Roman"/>
                <a:cs typeface="Times New Roman"/>
                <a:sym typeface="Times New Roman"/>
              </a:rPr>
              <a:t>Widyanty</a:t>
            </a:r>
            <a:r>
              <a:rPr i="1" lang="en" sz="1700">
                <a:solidFill>
                  <a:srgbClr val="222222"/>
                </a:solidFill>
                <a:highlight>
                  <a:srgbClr val="FFFFFF"/>
                </a:highlight>
                <a:latin typeface="Times New Roman"/>
                <a:ea typeface="Times New Roman"/>
                <a:cs typeface="Times New Roman"/>
                <a:sym typeface="Times New Roman"/>
              </a:rPr>
              <a:t> et al</a:t>
            </a:r>
            <a:r>
              <a:rPr lang="en" sz="1700">
                <a:solidFill>
                  <a:srgbClr val="222222"/>
                </a:solidFill>
                <a:highlight>
                  <a:srgbClr val="FFFFFF"/>
                </a:highlight>
                <a:latin typeface="Times New Roman"/>
                <a:ea typeface="Times New Roman"/>
                <a:cs typeface="Times New Roman"/>
                <a:sym typeface="Times New Roman"/>
              </a:rPr>
              <a:t>. 2020)</a:t>
            </a:r>
            <a:r>
              <a:rPr lang="en" sz="1700">
                <a:solidFill>
                  <a:schemeClr val="dk1"/>
                </a:solidFill>
                <a:latin typeface="Times New Roman"/>
                <a:ea typeface="Times New Roman"/>
                <a:cs typeface="Times New Roman"/>
                <a:sym typeface="Times New Roman"/>
              </a:rPr>
              <a:t>.</a:t>
            </a:r>
            <a:endParaRPr sz="1700">
              <a:solidFill>
                <a:schemeClr val="dk1"/>
              </a:solidFill>
              <a:latin typeface="Times New Roman"/>
              <a:ea typeface="Times New Roman"/>
              <a:cs typeface="Times New Roman"/>
              <a:sym typeface="Times New Roman"/>
            </a:endParaRPr>
          </a:p>
          <a:p>
            <a:pPr indent="0" lvl="0" marL="0" rtl="0" algn="l">
              <a:spcBef>
                <a:spcPts val="0"/>
              </a:spcBef>
              <a:spcAft>
                <a:spcPts val="1200"/>
              </a:spcAft>
              <a:buSzPts val="1800"/>
              <a:buNone/>
            </a:pPr>
            <a:r>
              <a:t/>
            </a:r>
            <a:endParaRPr b="1" i="1" sz="2200">
              <a:solidFill>
                <a:srgbClr val="1A1A1A"/>
              </a:solidFill>
              <a:latin typeface="Times New Roman"/>
              <a:ea typeface="Times New Roman"/>
              <a:cs typeface="Times New Roman"/>
              <a:sym typeface="Times New Roman"/>
            </a:endParaRPr>
          </a:p>
        </p:txBody>
      </p:sp>
      <p:pic>
        <p:nvPicPr>
          <p:cNvPr id="164" name="Google Shape;164;p8"/>
          <p:cNvPicPr preferRelativeResize="0"/>
          <p:nvPr/>
        </p:nvPicPr>
        <p:blipFill rotWithShape="1">
          <a:blip r:embed="rId3">
            <a:alphaModFix/>
          </a:blip>
          <a:srcRect b="0" l="0" r="0" t="0"/>
          <a:stretch/>
        </p:blipFill>
        <p:spPr>
          <a:xfrm>
            <a:off x="5685000" y="1170125"/>
            <a:ext cx="2702125" cy="2594650"/>
          </a:xfrm>
          <a:prstGeom prst="rect">
            <a:avLst/>
          </a:prstGeom>
          <a:noFill/>
          <a:ln>
            <a:noFill/>
          </a:ln>
        </p:spPr>
      </p:pic>
    </p:spTree>
  </p:cSld>
  <p:clrMapOvr>
    <a:masterClrMapping/>
  </p:clrMapOvr>
</p:sld>
</file>

<file path=ppt/slides/slide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68" name="Shape 168"/>
        <p:cNvGrpSpPr/>
        <p:nvPr/>
      </p:nvGrpSpPr>
      <p:grpSpPr>
        <a:xfrm>
          <a:off x="0" y="0"/>
          <a:ext cx="0" cy="0"/>
          <a:chOff x="0" y="0"/>
          <a:chExt cx="0" cy="0"/>
        </a:xfrm>
      </p:grpSpPr>
      <p:sp>
        <p:nvSpPr>
          <p:cNvPr id="169" name="Google Shape;169;p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78571"/>
              <a:buFont typeface="Arial"/>
              <a:buNone/>
            </a:pPr>
            <a:r>
              <a:rPr b="1" lang="en" sz="1400">
                <a:latin typeface="Times New Roman"/>
                <a:ea typeface="Times New Roman"/>
                <a:cs typeface="Times New Roman"/>
                <a:sym typeface="Times New Roman"/>
              </a:rPr>
              <a:t>Developed job specifications and candidate requirements that take into account  cost reduction, innovation and quality enhancement (COTD)</a:t>
            </a:r>
            <a:endParaRPr sz="3400"/>
          </a:p>
        </p:txBody>
      </p:sp>
      <p:sp>
        <p:nvSpPr>
          <p:cNvPr id="170" name="Google Shape;170;p9"/>
          <p:cNvSpPr txBox="1"/>
          <p:nvPr>
            <p:ph idx="1" type="body"/>
          </p:nvPr>
        </p:nvSpPr>
        <p:spPr>
          <a:xfrm>
            <a:off x="311700" y="1152475"/>
            <a:ext cx="3497400" cy="3416400"/>
          </a:xfrm>
          <a:prstGeom prst="rect">
            <a:avLst/>
          </a:prstGeom>
          <a:noFill/>
          <a:ln>
            <a:noFill/>
          </a:ln>
        </p:spPr>
        <p:txBody>
          <a:bodyPr anchorCtr="0" anchor="t" bIns="91425" lIns="91425" spcFirstLastPara="1" rIns="91425" wrap="square" tIns="91425">
            <a:noAutofit/>
          </a:bodyPr>
          <a:lstStyle/>
          <a:p>
            <a:pPr indent="-311150" lvl="0" marL="457200" rtl="0" algn="just">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To become an operations manager, one typically needs to have the credentials for professional management (Hidaya </a:t>
            </a:r>
            <a:r>
              <a:rPr i="1" lang="en" sz="1300">
                <a:solidFill>
                  <a:schemeClr val="dk1"/>
                </a:solidFill>
                <a:latin typeface="Times New Roman"/>
                <a:ea typeface="Times New Roman"/>
                <a:cs typeface="Times New Roman"/>
                <a:sym typeface="Times New Roman"/>
              </a:rPr>
              <a:t>et al.</a:t>
            </a:r>
            <a:r>
              <a:rPr lang="en" sz="1300">
                <a:solidFill>
                  <a:schemeClr val="dk1"/>
                </a:solidFill>
                <a:latin typeface="Times New Roman"/>
                <a:ea typeface="Times New Roman"/>
                <a:cs typeface="Times New Roman"/>
                <a:sym typeface="Times New Roman"/>
              </a:rPr>
              <a:t> 2020). </a:t>
            </a:r>
            <a:endParaRPr sz="1300">
              <a:solidFill>
                <a:schemeClr val="dk1"/>
              </a:solidFill>
              <a:latin typeface="Times New Roman"/>
              <a:ea typeface="Times New Roman"/>
              <a:cs typeface="Times New Roman"/>
              <a:sym typeface="Times New Roman"/>
            </a:endParaRPr>
          </a:p>
          <a:p>
            <a:pPr indent="-311150" lvl="0" marL="457200" rtl="0" algn="just">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Having an unhitched male's or alternately graduate degree in business organisation or a firmly associated discipline is vital. </a:t>
            </a:r>
            <a:endParaRPr sz="1300">
              <a:solidFill>
                <a:schemeClr val="dk1"/>
              </a:solidFill>
              <a:latin typeface="Times New Roman"/>
              <a:ea typeface="Times New Roman"/>
              <a:cs typeface="Times New Roman"/>
              <a:sym typeface="Times New Roman"/>
            </a:endParaRPr>
          </a:p>
          <a:p>
            <a:pPr indent="-311150" lvl="0" marL="457200" rtl="0" algn="just">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One can apply for a position as an operations manager after meeting the academic requirements.</a:t>
            </a:r>
            <a:endParaRPr b="1" i="1" sz="1900">
              <a:solidFill>
                <a:schemeClr val="dk1"/>
              </a:solidFill>
              <a:latin typeface="Times New Roman"/>
              <a:ea typeface="Times New Roman"/>
              <a:cs typeface="Times New Roman"/>
              <a:sym typeface="Times New Roman"/>
            </a:endParaRPr>
          </a:p>
        </p:txBody>
      </p:sp>
      <p:pic>
        <p:nvPicPr>
          <p:cNvPr id="171" name="Google Shape;171;p9"/>
          <p:cNvPicPr preferRelativeResize="0"/>
          <p:nvPr/>
        </p:nvPicPr>
        <p:blipFill rotWithShape="1">
          <a:blip r:embed="rId3">
            <a:alphaModFix/>
          </a:blip>
          <a:srcRect b="0" l="0" r="0" t="0"/>
          <a:stretch/>
        </p:blipFill>
        <p:spPr>
          <a:xfrm>
            <a:off x="4840425" y="1754275"/>
            <a:ext cx="3706300" cy="2089225"/>
          </a:xfrm>
          <a:prstGeom prst="rect">
            <a:avLst/>
          </a:prstGeom>
          <a:noFill/>
          <a:ln>
            <a:noFill/>
          </a:ln>
        </p:spPr>
      </p:pic>
    </p:spTree>
  </p:cSld>
  <p:clrMapOvr>
    <a:masterClrMapping/>
  </p:clrMapOvr>
</p:sld>
</file>

<file path=ppt/slides/slide1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75" name="Shape 175"/>
        <p:cNvGrpSpPr/>
        <p:nvPr/>
      </p:nvGrpSpPr>
      <p:grpSpPr>
        <a:xfrm>
          <a:off x="0" y="0"/>
          <a:ext cx="0" cy="0"/>
          <a:chOff x="0" y="0"/>
          <a:chExt cx="0" cy="0"/>
        </a:xfrm>
      </p:grpSpPr>
      <p:sp>
        <p:nvSpPr>
          <p:cNvPr id="176" name="Google Shape;176;p10"/>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78571"/>
              <a:buFont typeface="Arial"/>
              <a:buNone/>
            </a:pPr>
            <a:r>
              <a:rPr b="1" lang="en" sz="1400">
                <a:latin typeface="Times New Roman"/>
                <a:ea typeface="Times New Roman"/>
                <a:cs typeface="Times New Roman"/>
                <a:sym typeface="Times New Roman"/>
              </a:rPr>
              <a:t>Developed job specifications and candidate requirements that take into account  cost reduction, innovation and quality enhancement (COTD)</a:t>
            </a:r>
            <a:endParaRPr sz="3200"/>
          </a:p>
        </p:txBody>
      </p:sp>
      <p:sp>
        <p:nvSpPr>
          <p:cNvPr id="177" name="Google Shape;177;p10"/>
          <p:cNvSpPr txBox="1"/>
          <p:nvPr>
            <p:ph idx="1" type="body"/>
          </p:nvPr>
        </p:nvSpPr>
        <p:spPr>
          <a:xfrm>
            <a:off x="311700" y="1152475"/>
            <a:ext cx="4260300" cy="3416400"/>
          </a:xfrm>
          <a:prstGeom prst="rect">
            <a:avLst/>
          </a:prstGeom>
          <a:noFill/>
          <a:ln>
            <a:noFill/>
          </a:ln>
        </p:spPr>
        <p:txBody>
          <a:bodyPr anchorCtr="0" anchor="t" bIns="91425" lIns="91425" spcFirstLastPara="1" rIns="91425" wrap="square" tIns="91425">
            <a:noAutofit/>
          </a:bodyPr>
          <a:lstStyle/>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To become an operations manager, one typically needs to have the credentials for professional management. </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Having an unhitched male's or alternately graduate degree in business organisation or a firmly associated discipline is vital (</a:t>
            </a:r>
            <a:r>
              <a:rPr lang="en" sz="1500">
                <a:solidFill>
                  <a:srgbClr val="222222"/>
                </a:solidFill>
                <a:highlight>
                  <a:srgbClr val="FFFFFF"/>
                </a:highlight>
                <a:latin typeface="Times New Roman"/>
                <a:ea typeface="Times New Roman"/>
                <a:cs typeface="Times New Roman"/>
                <a:sym typeface="Times New Roman"/>
              </a:rPr>
              <a:t>Reinking</a:t>
            </a:r>
            <a:r>
              <a:rPr i="1" lang="en" sz="1500">
                <a:solidFill>
                  <a:srgbClr val="222222"/>
                </a:solidFill>
                <a:highlight>
                  <a:srgbClr val="FFFFFF"/>
                </a:highlight>
                <a:latin typeface="Times New Roman"/>
                <a:ea typeface="Times New Roman"/>
                <a:cs typeface="Times New Roman"/>
                <a:sym typeface="Times New Roman"/>
              </a:rPr>
              <a:t> et al</a:t>
            </a:r>
            <a:r>
              <a:rPr lang="en" sz="1500">
                <a:solidFill>
                  <a:srgbClr val="222222"/>
                </a:solidFill>
                <a:highlight>
                  <a:srgbClr val="FFFFFF"/>
                </a:highlight>
                <a:latin typeface="Times New Roman"/>
                <a:ea typeface="Times New Roman"/>
                <a:cs typeface="Times New Roman"/>
                <a:sym typeface="Times New Roman"/>
              </a:rPr>
              <a:t>. 2020)</a:t>
            </a:r>
            <a:r>
              <a:rPr lang="en" sz="1500">
                <a:solidFill>
                  <a:schemeClr val="dk1"/>
                </a:solidFill>
                <a:latin typeface="Times New Roman"/>
                <a:ea typeface="Times New Roman"/>
                <a:cs typeface="Times New Roman"/>
                <a:sym typeface="Times New Roman"/>
              </a:rPr>
              <a:t>. </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One can apply for a position as an operations manager after meeting the academic requirements.</a:t>
            </a:r>
            <a:endParaRPr>
              <a:solidFill>
                <a:schemeClr val="dk1"/>
              </a:solidFill>
              <a:latin typeface="Times New Roman"/>
              <a:ea typeface="Times New Roman"/>
              <a:cs typeface="Times New Roman"/>
              <a:sym typeface="Times New Roman"/>
            </a:endParaRPr>
          </a:p>
        </p:txBody>
      </p:sp>
      <p:pic>
        <p:nvPicPr>
          <p:cNvPr id="178" name="Google Shape;178;p10"/>
          <p:cNvPicPr preferRelativeResize="0"/>
          <p:nvPr/>
        </p:nvPicPr>
        <p:blipFill rotWithShape="1">
          <a:blip r:embed="rId3">
            <a:alphaModFix/>
          </a:blip>
          <a:srcRect b="0" l="0" r="0" t="0"/>
          <a:stretch/>
        </p:blipFill>
        <p:spPr>
          <a:xfrm>
            <a:off x="4908875" y="1864600"/>
            <a:ext cx="3638550" cy="2219325"/>
          </a:xfrm>
          <a:prstGeom prst="rect">
            <a:avLst/>
          </a:prstGeom>
          <a:noFill/>
          <a:ln>
            <a:noFill/>
          </a:ln>
        </p:spPr>
      </p:pic>
    </p:spTree>
  </p:cSld>
  <p:clrMapOvr>
    <a:masterClrMapping/>
  </p:clrMapOvr>
</p:sld>
</file>

<file path=ppt/slides/slide1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2" name="Shape 182"/>
        <p:cNvGrpSpPr/>
        <p:nvPr/>
      </p:nvGrpSpPr>
      <p:grpSpPr>
        <a:xfrm>
          <a:off x="0" y="0"/>
          <a:ext cx="0" cy="0"/>
          <a:chOff x="0" y="0"/>
          <a:chExt cx="0" cy="0"/>
        </a:xfrm>
      </p:grpSpPr>
      <p:sp>
        <p:nvSpPr>
          <p:cNvPr id="183" name="Google Shape;183;p11"/>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78571"/>
              <a:buFont typeface="Arial"/>
              <a:buNone/>
            </a:pPr>
            <a:r>
              <a:rPr b="1" lang="en" sz="1400">
                <a:latin typeface="Times New Roman"/>
                <a:ea typeface="Times New Roman"/>
                <a:cs typeface="Times New Roman"/>
                <a:sym typeface="Times New Roman"/>
              </a:rPr>
              <a:t>Developed job specifications and candidate requirements that take into account  cost reduction, innovation and quality enhancement (COTD)</a:t>
            </a:r>
            <a:endParaRPr b="1" sz="1800">
              <a:latin typeface="Times New Roman"/>
              <a:ea typeface="Times New Roman"/>
              <a:cs typeface="Times New Roman"/>
              <a:sym typeface="Times New Roman"/>
            </a:endParaRPr>
          </a:p>
        </p:txBody>
      </p:sp>
      <p:sp>
        <p:nvSpPr>
          <p:cNvPr id="184" name="Google Shape;184;p11"/>
          <p:cNvSpPr txBox="1"/>
          <p:nvPr>
            <p:ph idx="1" type="body"/>
          </p:nvPr>
        </p:nvSpPr>
        <p:spPr>
          <a:xfrm>
            <a:off x="311700" y="1152475"/>
            <a:ext cx="4440000" cy="3416400"/>
          </a:xfrm>
          <a:prstGeom prst="rect">
            <a:avLst/>
          </a:prstGeom>
          <a:noFill/>
          <a:ln>
            <a:noFill/>
          </a:ln>
        </p:spPr>
        <p:txBody>
          <a:bodyPr anchorCtr="0" anchor="t" bIns="91425" lIns="91425" spcFirstLastPara="1" rIns="91425" wrap="square" tIns="91425">
            <a:normAutofit/>
          </a:bodyPr>
          <a:lstStyle/>
          <a:p>
            <a:pPr indent="-336550" lvl="0" marL="457200" rtl="0" algn="just">
              <a:lnSpc>
                <a:spcPct val="150000"/>
              </a:lnSpc>
              <a:spcBef>
                <a:spcPts val="0"/>
              </a:spcBef>
              <a:spcAft>
                <a:spcPts val="0"/>
              </a:spcAft>
              <a:buClr>
                <a:schemeClr val="dk1"/>
              </a:buClr>
              <a:buSzPts val="1700"/>
              <a:buFont typeface="Times New Roman"/>
              <a:buChar char="●"/>
            </a:pPr>
            <a:r>
              <a:rPr lang="en" sz="1700">
                <a:solidFill>
                  <a:schemeClr val="dk1"/>
                </a:solidFill>
                <a:latin typeface="Times New Roman"/>
                <a:ea typeface="Times New Roman"/>
                <a:cs typeface="Times New Roman"/>
                <a:sym typeface="Times New Roman"/>
              </a:rPr>
              <a:t>Depending on the individual function and sector, different operations managers have different academic prerequisites (</a:t>
            </a:r>
            <a:r>
              <a:rPr lang="en" sz="1700">
                <a:solidFill>
                  <a:srgbClr val="222222"/>
                </a:solidFill>
                <a:highlight>
                  <a:srgbClr val="FFFFFF"/>
                </a:highlight>
                <a:latin typeface="Times New Roman"/>
                <a:ea typeface="Times New Roman"/>
                <a:cs typeface="Times New Roman"/>
                <a:sym typeface="Times New Roman"/>
              </a:rPr>
              <a:t>Reinking</a:t>
            </a:r>
            <a:r>
              <a:rPr i="1" lang="en" sz="1700">
                <a:solidFill>
                  <a:srgbClr val="222222"/>
                </a:solidFill>
                <a:highlight>
                  <a:srgbClr val="FFFFFF"/>
                </a:highlight>
                <a:latin typeface="Times New Roman"/>
                <a:ea typeface="Times New Roman"/>
                <a:cs typeface="Times New Roman"/>
                <a:sym typeface="Times New Roman"/>
              </a:rPr>
              <a:t> et al</a:t>
            </a:r>
            <a:r>
              <a:rPr lang="en" sz="1700">
                <a:solidFill>
                  <a:srgbClr val="222222"/>
                </a:solidFill>
                <a:highlight>
                  <a:srgbClr val="FFFFFF"/>
                </a:highlight>
                <a:latin typeface="Times New Roman"/>
                <a:ea typeface="Times New Roman"/>
                <a:cs typeface="Times New Roman"/>
                <a:sym typeface="Times New Roman"/>
              </a:rPr>
              <a:t>. 2020</a:t>
            </a:r>
            <a:r>
              <a:rPr lang="en" sz="1700">
                <a:solidFill>
                  <a:schemeClr val="dk1"/>
                </a:solidFill>
                <a:latin typeface="Times New Roman"/>
                <a:ea typeface="Times New Roman"/>
                <a:cs typeface="Times New Roman"/>
                <a:sym typeface="Times New Roman"/>
              </a:rPr>
              <a:t>). </a:t>
            </a:r>
            <a:endParaRPr sz="1700">
              <a:solidFill>
                <a:schemeClr val="dk1"/>
              </a:solidFill>
              <a:latin typeface="Times New Roman"/>
              <a:ea typeface="Times New Roman"/>
              <a:cs typeface="Times New Roman"/>
              <a:sym typeface="Times New Roman"/>
            </a:endParaRPr>
          </a:p>
          <a:p>
            <a:pPr indent="-336550" lvl="0" marL="457200" rtl="0" algn="just">
              <a:lnSpc>
                <a:spcPct val="150000"/>
              </a:lnSpc>
              <a:spcBef>
                <a:spcPts val="0"/>
              </a:spcBef>
              <a:spcAft>
                <a:spcPts val="0"/>
              </a:spcAft>
              <a:buClr>
                <a:schemeClr val="dk1"/>
              </a:buClr>
              <a:buSzPts val="1700"/>
              <a:buFont typeface="Times New Roman"/>
              <a:buChar char="●"/>
            </a:pPr>
            <a:r>
              <a:rPr lang="en" sz="1700">
                <a:solidFill>
                  <a:schemeClr val="dk1"/>
                </a:solidFill>
                <a:latin typeface="Times New Roman"/>
                <a:ea typeface="Times New Roman"/>
                <a:cs typeface="Times New Roman"/>
                <a:sym typeface="Times New Roman"/>
              </a:rPr>
              <a:t>The types of credentials needed for various sectors are demonstrated below with some instances.</a:t>
            </a:r>
            <a:endParaRPr sz="1700">
              <a:solidFill>
                <a:schemeClr val="dk1"/>
              </a:solidFill>
              <a:latin typeface="Times New Roman"/>
              <a:ea typeface="Times New Roman"/>
              <a:cs typeface="Times New Roman"/>
              <a:sym typeface="Times New Roman"/>
            </a:endParaRPr>
          </a:p>
          <a:p>
            <a:pPr indent="0" lvl="0" marL="0" rtl="0" algn="l">
              <a:spcBef>
                <a:spcPts val="0"/>
              </a:spcBef>
              <a:spcAft>
                <a:spcPts val="1200"/>
              </a:spcAft>
              <a:buSzPts val="1800"/>
              <a:buNone/>
            </a:pPr>
            <a:r>
              <a:t/>
            </a:r>
            <a:endParaRPr sz="2200">
              <a:solidFill>
                <a:schemeClr val="dk1"/>
              </a:solidFill>
              <a:latin typeface="Times New Roman"/>
              <a:ea typeface="Times New Roman"/>
              <a:cs typeface="Times New Roman"/>
              <a:sym typeface="Times New Roman"/>
            </a:endParaRPr>
          </a:p>
        </p:txBody>
      </p:sp>
      <p:pic>
        <p:nvPicPr>
          <p:cNvPr id="185" name="Google Shape;185;p11"/>
          <p:cNvPicPr preferRelativeResize="0"/>
          <p:nvPr/>
        </p:nvPicPr>
        <p:blipFill rotWithShape="1">
          <a:blip r:embed="rId3">
            <a:alphaModFix/>
          </a:blip>
          <a:srcRect b="0" l="0" r="0" t="0"/>
          <a:stretch/>
        </p:blipFill>
        <p:spPr>
          <a:xfrm>
            <a:off x="4904100" y="1170125"/>
            <a:ext cx="3848100" cy="2594650"/>
          </a:xfrm>
          <a:prstGeom prst="rect">
            <a:avLst/>
          </a:prstGeom>
          <a:noFill/>
          <a:ln>
            <a:noFill/>
          </a:ln>
        </p:spPr>
      </p:pic>
    </p:spTree>
  </p:cSld>
  <p:clrMapOvr>
    <a:masterClrMapping/>
  </p:clrMapOvr>
</p:sld>
</file>

<file path=ppt/slides/slide12.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89" name="Shape 189"/>
        <p:cNvGrpSpPr/>
        <p:nvPr/>
      </p:nvGrpSpPr>
      <p:grpSpPr>
        <a:xfrm>
          <a:off x="0" y="0"/>
          <a:ext cx="0" cy="0"/>
          <a:chOff x="0" y="0"/>
          <a:chExt cx="0" cy="0"/>
        </a:xfrm>
      </p:grpSpPr>
      <p:sp>
        <p:nvSpPr>
          <p:cNvPr id="190" name="Google Shape;190;p12"/>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Developed job specifications and candidate requirements that take into account  cost reduction, innovation and quality enhancement (COTD)</a:t>
            </a:r>
            <a:endParaRPr b="1" sz="1400">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b="1" sz="3200">
              <a:solidFill>
                <a:srgbClr val="FF9900"/>
              </a:solidFill>
              <a:latin typeface="Times New Roman"/>
              <a:ea typeface="Times New Roman"/>
              <a:cs typeface="Times New Roman"/>
              <a:sym typeface="Times New Roman"/>
            </a:endParaRPr>
          </a:p>
        </p:txBody>
      </p:sp>
      <p:sp>
        <p:nvSpPr>
          <p:cNvPr id="191" name="Google Shape;191;p12"/>
          <p:cNvSpPr txBox="1"/>
          <p:nvPr>
            <p:ph idx="1" type="body"/>
          </p:nvPr>
        </p:nvSpPr>
        <p:spPr>
          <a:xfrm>
            <a:off x="311700" y="1152475"/>
            <a:ext cx="5446800" cy="3195300"/>
          </a:xfrm>
          <a:prstGeom prst="rect">
            <a:avLst/>
          </a:prstGeom>
          <a:noFill/>
          <a:ln>
            <a:noFill/>
          </a:ln>
        </p:spPr>
        <p:txBody>
          <a:bodyPr anchorCtr="0" anchor="t" bIns="91425" lIns="91425" spcFirstLastPara="1" rIns="91425" wrap="square" tIns="91425">
            <a:normAutofit fontScale="92500" lnSpcReduction="10000"/>
          </a:bodyPr>
          <a:lstStyle/>
          <a:p>
            <a:pPr indent="-346075" lvl="0" marL="457200" rtl="0" algn="just">
              <a:lnSpc>
                <a:spcPct val="150000"/>
              </a:lnSpc>
              <a:spcBef>
                <a:spcPts val="0"/>
              </a:spcBef>
              <a:spcAft>
                <a:spcPts val="0"/>
              </a:spcAft>
              <a:buClr>
                <a:schemeClr val="dk1"/>
              </a:buClr>
              <a:buSzPct val="100000"/>
              <a:buFont typeface="Times New Roman"/>
              <a:buChar char="●"/>
            </a:pPr>
            <a:r>
              <a:rPr lang="en" sz="2000">
                <a:solidFill>
                  <a:schemeClr val="dk1"/>
                </a:solidFill>
                <a:latin typeface="Times New Roman"/>
                <a:ea typeface="Times New Roman"/>
                <a:cs typeface="Times New Roman"/>
                <a:sym typeface="Times New Roman"/>
              </a:rPr>
              <a:t>Operations managers for online retail organisations must concentrate on efficiency and mistake reduction due to the enormous volumes (</a:t>
            </a:r>
            <a:r>
              <a:rPr lang="en" sz="2000">
                <a:solidFill>
                  <a:srgbClr val="222222"/>
                </a:solidFill>
                <a:highlight>
                  <a:srgbClr val="FFFFFF"/>
                </a:highlight>
                <a:latin typeface="Times New Roman"/>
                <a:ea typeface="Times New Roman"/>
                <a:cs typeface="Times New Roman"/>
                <a:sym typeface="Times New Roman"/>
              </a:rPr>
              <a:t>Felsberger and Reiner, 2020</a:t>
            </a:r>
            <a:r>
              <a:rPr lang="en" sz="2000">
                <a:solidFill>
                  <a:schemeClr val="dk1"/>
                </a:solidFill>
                <a:latin typeface="Times New Roman"/>
                <a:ea typeface="Times New Roman"/>
                <a:cs typeface="Times New Roman"/>
                <a:sym typeface="Times New Roman"/>
              </a:rPr>
              <a:t>)</a:t>
            </a:r>
            <a:endParaRPr sz="2000">
              <a:solidFill>
                <a:schemeClr val="dk1"/>
              </a:solidFill>
              <a:latin typeface="Times New Roman"/>
              <a:ea typeface="Times New Roman"/>
              <a:cs typeface="Times New Roman"/>
              <a:sym typeface="Times New Roman"/>
            </a:endParaRPr>
          </a:p>
          <a:p>
            <a:pPr indent="-346075" lvl="0" marL="457200" rtl="0" algn="just">
              <a:lnSpc>
                <a:spcPct val="150000"/>
              </a:lnSpc>
              <a:spcBef>
                <a:spcPts val="0"/>
              </a:spcBef>
              <a:spcAft>
                <a:spcPts val="0"/>
              </a:spcAft>
              <a:buClr>
                <a:schemeClr val="dk1"/>
              </a:buClr>
              <a:buSzPct val="100000"/>
              <a:buFont typeface="Times New Roman"/>
              <a:buChar char="●"/>
            </a:pPr>
            <a:r>
              <a:rPr lang="en" sz="2000">
                <a:solidFill>
                  <a:schemeClr val="dk1"/>
                </a:solidFill>
                <a:latin typeface="Times New Roman"/>
                <a:ea typeface="Times New Roman"/>
                <a:cs typeface="Times New Roman"/>
                <a:sym typeface="Times New Roman"/>
              </a:rPr>
              <a:t>Operations research and general operational management coursework from business schools might be helpful in this situation.</a:t>
            </a:r>
            <a:endParaRPr b="1" sz="2200">
              <a:solidFill>
                <a:schemeClr val="dk1"/>
              </a:solidFill>
              <a:latin typeface="Times New Roman"/>
              <a:ea typeface="Times New Roman"/>
              <a:cs typeface="Times New Roman"/>
              <a:sym typeface="Times New Roman"/>
            </a:endParaRPr>
          </a:p>
          <a:p>
            <a:pPr indent="0" lvl="0" marL="0" rtl="0" algn="l">
              <a:spcBef>
                <a:spcPts val="0"/>
              </a:spcBef>
              <a:spcAft>
                <a:spcPts val="1200"/>
              </a:spcAft>
              <a:buSzPct val="88452"/>
              <a:buNone/>
            </a:pPr>
            <a:r>
              <a:t/>
            </a:r>
            <a:endParaRPr b="1" sz="2200">
              <a:solidFill>
                <a:schemeClr val="dk1"/>
              </a:solidFill>
              <a:latin typeface="Times New Roman"/>
              <a:ea typeface="Times New Roman"/>
              <a:cs typeface="Times New Roman"/>
              <a:sym typeface="Times New Roman"/>
            </a:endParaRPr>
          </a:p>
        </p:txBody>
      </p:sp>
      <p:sp>
        <p:nvSpPr>
          <p:cNvPr id="192" name="Google Shape;192;p12"/>
          <p:cNvSpPr txBox="1"/>
          <p:nvPr/>
        </p:nvSpPr>
        <p:spPr>
          <a:xfrm>
            <a:off x="5850750" y="4881900"/>
            <a:ext cx="4245600" cy="261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500"/>
              <a:buFont typeface="Arial"/>
              <a:buNone/>
            </a:pPr>
            <a:r>
              <a:rPr b="0" i="0" lang="en" sz="500" u="none" cap="none" strike="noStrike">
                <a:solidFill>
                  <a:srgbClr val="000000"/>
                </a:solidFill>
                <a:latin typeface="Arial"/>
                <a:ea typeface="Arial"/>
                <a:cs typeface="Arial"/>
                <a:sym typeface="Arial"/>
              </a:rPr>
              <a:t>https://image.slidesharecdn.com/twtrbm-170128180203/85/twitter-business-model-1-320.jpg?cb=1667931145</a:t>
            </a:r>
            <a:endParaRPr b="0" i="0" sz="500" u="none" cap="none" strike="noStrike">
              <a:solidFill>
                <a:srgbClr val="000000"/>
              </a:solidFill>
              <a:latin typeface="Arial"/>
              <a:ea typeface="Arial"/>
              <a:cs typeface="Arial"/>
              <a:sym typeface="Arial"/>
            </a:endParaRPr>
          </a:p>
        </p:txBody>
      </p:sp>
      <p:pic>
        <p:nvPicPr>
          <p:cNvPr id="193" name="Google Shape;193;p12"/>
          <p:cNvPicPr preferRelativeResize="0"/>
          <p:nvPr/>
        </p:nvPicPr>
        <p:blipFill rotWithShape="1">
          <a:blip r:embed="rId3">
            <a:alphaModFix/>
          </a:blip>
          <a:srcRect b="0" l="0" r="0" t="0"/>
          <a:stretch/>
        </p:blipFill>
        <p:spPr>
          <a:xfrm>
            <a:off x="6041125" y="2039088"/>
            <a:ext cx="2945859" cy="1797088"/>
          </a:xfrm>
          <a:prstGeom prst="rect">
            <a:avLst/>
          </a:prstGeom>
          <a:noFill/>
          <a:ln>
            <a:noFill/>
          </a:ln>
        </p:spPr>
      </p:pic>
    </p:spTree>
  </p:cSld>
  <p:clrMapOvr>
    <a:masterClrMapping/>
  </p:clrMapOvr>
</p:sld>
</file>

<file path=ppt/slides/slide13.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197" name="Shape 197"/>
        <p:cNvGrpSpPr/>
        <p:nvPr/>
      </p:nvGrpSpPr>
      <p:grpSpPr>
        <a:xfrm>
          <a:off x="0" y="0"/>
          <a:ext cx="0" cy="0"/>
          <a:chOff x="0" y="0"/>
          <a:chExt cx="0" cy="0"/>
        </a:xfrm>
      </p:grpSpPr>
      <p:sp>
        <p:nvSpPr>
          <p:cNvPr id="198" name="Google Shape;198;p13"/>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b="1" lang="en" sz="1600">
                <a:latin typeface="Times New Roman"/>
                <a:ea typeface="Times New Roman"/>
                <a:cs typeface="Times New Roman"/>
                <a:sym typeface="Times New Roman"/>
              </a:rPr>
              <a:t>Interview protocol</a:t>
            </a:r>
            <a:endParaRPr sz="3400">
              <a:solidFill>
                <a:schemeClr val="accent4"/>
              </a:solidFill>
            </a:endParaRPr>
          </a:p>
        </p:txBody>
      </p:sp>
      <p:sp>
        <p:nvSpPr>
          <p:cNvPr id="199" name="Google Shape;199;p13"/>
          <p:cNvSpPr txBox="1"/>
          <p:nvPr>
            <p:ph idx="1" type="body"/>
          </p:nvPr>
        </p:nvSpPr>
        <p:spPr>
          <a:xfrm>
            <a:off x="311700" y="1152475"/>
            <a:ext cx="5648400" cy="3847500"/>
          </a:xfrm>
          <a:prstGeom prst="rect">
            <a:avLst/>
          </a:prstGeom>
          <a:noFill/>
          <a:ln>
            <a:noFill/>
          </a:ln>
        </p:spPr>
        <p:txBody>
          <a:bodyPr anchorCtr="0" anchor="t" bIns="91425" lIns="91425" spcFirstLastPara="1" rIns="91425" wrap="square" tIns="91425">
            <a:normAutofit/>
          </a:bodyPr>
          <a:lstStyle/>
          <a:p>
            <a:pPr indent="-336550" lvl="0" marL="457200" rtl="0" algn="just">
              <a:lnSpc>
                <a:spcPct val="150000"/>
              </a:lnSpc>
              <a:spcBef>
                <a:spcPts val="0"/>
              </a:spcBef>
              <a:spcAft>
                <a:spcPts val="0"/>
              </a:spcAft>
              <a:buClr>
                <a:schemeClr val="dk1"/>
              </a:buClr>
              <a:buSzPts val="1700"/>
              <a:buFont typeface="Times New Roman"/>
              <a:buChar char="●"/>
            </a:pPr>
            <a:r>
              <a:rPr lang="en" sz="1500">
                <a:solidFill>
                  <a:schemeClr val="dk1"/>
                </a:solidFill>
                <a:latin typeface="Times New Roman"/>
                <a:ea typeface="Times New Roman"/>
                <a:cs typeface="Times New Roman"/>
                <a:sym typeface="Times New Roman"/>
              </a:rPr>
              <a:t>The concentrate's most clear end was that HRM is vital for the advancement of moral codes, arrangements, and practices, as well as crucial for the execution of a moral work environment rehearses (</a:t>
            </a:r>
            <a:r>
              <a:rPr lang="en" sz="1500">
                <a:solidFill>
                  <a:srgbClr val="222222"/>
                </a:solidFill>
                <a:highlight>
                  <a:srgbClr val="FFFFFF"/>
                </a:highlight>
                <a:latin typeface="Times New Roman"/>
                <a:ea typeface="Times New Roman"/>
                <a:cs typeface="Times New Roman"/>
                <a:sym typeface="Times New Roman"/>
              </a:rPr>
              <a:t>Felsberger and Reiner, 2020</a:t>
            </a:r>
            <a:r>
              <a:rPr lang="en" sz="1500">
                <a:solidFill>
                  <a:schemeClr val="dk1"/>
                </a:solidFill>
                <a:latin typeface="Times New Roman"/>
                <a:ea typeface="Times New Roman"/>
                <a:cs typeface="Times New Roman"/>
                <a:sym typeface="Times New Roman"/>
              </a:rPr>
              <a:t>).</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Morals apply to both individual and expert levels, yet on the last option, HRM has a critical effect. </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While a moral break can occur in any office, it can possibly altogether affect the whole organisation association when it occurs in the HR division. </a:t>
            </a:r>
            <a:endParaRPr sz="1500">
              <a:solidFill>
                <a:schemeClr val="dk1"/>
              </a:solidFill>
              <a:latin typeface="Times New Roman"/>
              <a:ea typeface="Times New Roman"/>
              <a:cs typeface="Times New Roman"/>
              <a:sym typeface="Times New Roman"/>
            </a:endParaRPr>
          </a:p>
          <a:p>
            <a:pPr indent="0" lvl="0" marL="0" rtl="0" algn="l">
              <a:spcBef>
                <a:spcPts val="0"/>
              </a:spcBef>
              <a:spcAft>
                <a:spcPts val="1200"/>
              </a:spcAft>
              <a:buSzPts val="1800"/>
              <a:buNone/>
            </a:pPr>
            <a:r>
              <a:t/>
            </a:r>
            <a:endParaRPr b="1" sz="1700">
              <a:solidFill>
                <a:schemeClr val="dk1"/>
              </a:solidFill>
              <a:latin typeface="Times New Roman"/>
              <a:ea typeface="Times New Roman"/>
              <a:cs typeface="Times New Roman"/>
              <a:sym typeface="Times New Roman"/>
            </a:endParaRPr>
          </a:p>
        </p:txBody>
      </p:sp>
      <p:pic>
        <p:nvPicPr>
          <p:cNvPr id="200" name="Google Shape;200;p13"/>
          <p:cNvPicPr preferRelativeResize="0"/>
          <p:nvPr/>
        </p:nvPicPr>
        <p:blipFill rotWithShape="1">
          <a:blip r:embed="rId3">
            <a:alphaModFix/>
          </a:blip>
          <a:srcRect b="0" l="0" r="0" t="0"/>
          <a:stretch/>
        </p:blipFill>
        <p:spPr>
          <a:xfrm>
            <a:off x="6231875" y="1929725"/>
            <a:ext cx="2447925" cy="2070775"/>
          </a:xfrm>
          <a:prstGeom prst="rect">
            <a:avLst/>
          </a:prstGeom>
          <a:noFill/>
          <a:ln>
            <a:noFill/>
          </a:ln>
        </p:spPr>
      </p:pic>
    </p:spTree>
  </p:cSld>
  <p:clrMapOvr>
    <a:masterClrMapping/>
  </p:clrMapOvr>
</p:sld>
</file>

<file path=ppt/slides/slide14.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04" name="Shape 204"/>
        <p:cNvGrpSpPr/>
        <p:nvPr/>
      </p:nvGrpSpPr>
      <p:grpSpPr>
        <a:xfrm>
          <a:off x="0" y="0"/>
          <a:ext cx="0" cy="0"/>
          <a:chOff x="0" y="0"/>
          <a:chExt cx="0" cy="0"/>
        </a:xfrm>
      </p:grpSpPr>
      <p:sp>
        <p:nvSpPr>
          <p:cNvPr id="205" name="Google Shape;205;p14"/>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0"/>
              </a:spcBef>
              <a:spcAft>
                <a:spcPts val="0"/>
              </a:spcAft>
              <a:buClr>
                <a:schemeClr val="dk1"/>
              </a:buClr>
              <a:buSzPts val="1100"/>
              <a:buFont typeface="Arial"/>
              <a:buNone/>
            </a:pPr>
            <a:r>
              <a:rPr b="1" lang="en" sz="1900">
                <a:latin typeface="Times New Roman"/>
                <a:ea typeface="Times New Roman"/>
                <a:cs typeface="Times New Roman"/>
                <a:sym typeface="Times New Roman"/>
              </a:rPr>
              <a:t>Interview protocol (COTD)</a:t>
            </a:r>
            <a:endParaRPr b="1" sz="1900">
              <a:latin typeface="Times New Roman"/>
              <a:ea typeface="Times New Roman"/>
              <a:cs typeface="Times New Roman"/>
              <a:sym typeface="Times New Roman"/>
            </a:endParaRPr>
          </a:p>
          <a:p>
            <a:pPr indent="0" lvl="0" marL="0" rtl="0" algn="just">
              <a:lnSpc>
                <a:spcPct val="150000"/>
              </a:lnSpc>
              <a:spcBef>
                <a:spcPts val="0"/>
              </a:spcBef>
              <a:spcAft>
                <a:spcPts val="0"/>
              </a:spcAft>
              <a:buClr>
                <a:schemeClr val="dk1"/>
              </a:buClr>
              <a:buSzPts val="1100"/>
              <a:buFont typeface="Arial"/>
              <a:buNone/>
            </a:pPr>
            <a:r>
              <a:t/>
            </a:r>
            <a:endParaRPr b="1" sz="1900">
              <a:solidFill>
                <a:schemeClr val="accent4"/>
              </a:solidFill>
              <a:latin typeface="Times New Roman"/>
              <a:ea typeface="Times New Roman"/>
              <a:cs typeface="Times New Roman"/>
              <a:sym typeface="Times New Roman"/>
            </a:endParaRPr>
          </a:p>
        </p:txBody>
      </p:sp>
      <p:sp>
        <p:nvSpPr>
          <p:cNvPr id="206" name="Google Shape;206;p14"/>
          <p:cNvSpPr txBox="1"/>
          <p:nvPr>
            <p:ph idx="1" type="body"/>
          </p:nvPr>
        </p:nvSpPr>
        <p:spPr>
          <a:xfrm>
            <a:off x="311700" y="1152475"/>
            <a:ext cx="4730400" cy="3282000"/>
          </a:xfrm>
          <a:prstGeom prst="rect">
            <a:avLst/>
          </a:prstGeom>
          <a:noFill/>
          <a:ln>
            <a:noFill/>
          </a:ln>
        </p:spPr>
        <p:txBody>
          <a:bodyPr anchorCtr="0" anchor="t" bIns="91425" lIns="91425" spcFirstLastPara="1" rIns="91425" wrap="square" tIns="91425">
            <a:normAutofit fontScale="92500" lnSpcReduction="20000"/>
          </a:bodyPr>
          <a:lstStyle/>
          <a:p>
            <a:pPr indent="-331187" lvl="0" marL="457200" rtl="0" algn="just">
              <a:lnSpc>
                <a:spcPct val="150000"/>
              </a:lnSpc>
              <a:spcBef>
                <a:spcPts val="0"/>
              </a:spcBef>
              <a:spcAft>
                <a:spcPts val="0"/>
              </a:spcAft>
              <a:buClr>
                <a:schemeClr val="dk1"/>
              </a:buClr>
              <a:buSzPct val="111764"/>
              <a:buFont typeface="Times New Roman"/>
              <a:buChar char="●"/>
            </a:pPr>
            <a:r>
              <a:rPr lang="en" sz="1700">
                <a:solidFill>
                  <a:schemeClr val="dk1"/>
                </a:solidFill>
                <a:latin typeface="Times New Roman"/>
                <a:ea typeface="Times New Roman"/>
                <a:cs typeface="Times New Roman"/>
                <a:sym typeface="Times New Roman"/>
              </a:rPr>
              <a:t>While the organisation's item creators might be its creatives, the activities group fills in as the market's  gap (</a:t>
            </a:r>
            <a:r>
              <a:rPr lang="en" sz="1700">
                <a:solidFill>
                  <a:srgbClr val="222222"/>
                </a:solidFill>
                <a:highlight>
                  <a:srgbClr val="FFFFFF"/>
                </a:highlight>
                <a:latin typeface="Times New Roman"/>
                <a:ea typeface="Times New Roman"/>
                <a:cs typeface="Times New Roman"/>
                <a:sym typeface="Times New Roman"/>
              </a:rPr>
              <a:t>Liu</a:t>
            </a:r>
            <a:r>
              <a:rPr i="1" lang="en" sz="1700">
                <a:solidFill>
                  <a:srgbClr val="222222"/>
                </a:solidFill>
                <a:highlight>
                  <a:srgbClr val="FFFFFF"/>
                </a:highlight>
                <a:latin typeface="Times New Roman"/>
                <a:ea typeface="Times New Roman"/>
                <a:cs typeface="Times New Roman"/>
                <a:sym typeface="Times New Roman"/>
              </a:rPr>
              <a:t> et al</a:t>
            </a:r>
            <a:r>
              <a:rPr lang="en" sz="1700">
                <a:solidFill>
                  <a:srgbClr val="222222"/>
                </a:solidFill>
                <a:highlight>
                  <a:srgbClr val="FFFFFF"/>
                </a:highlight>
                <a:latin typeface="Times New Roman"/>
                <a:ea typeface="Times New Roman"/>
                <a:cs typeface="Times New Roman"/>
                <a:sym typeface="Times New Roman"/>
              </a:rPr>
              <a:t>. 2020)</a:t>
            </a:r>
            <a:endParaRPr sz="1700">
              <a:solidFill>
                <a:schemeClr val="dk1"/>
              </a:solidFill>
              <a:latin typeface="Times New Roman"/>
              <a:ea typeface="Times New Roman"/>
              <a:cs typeface="Times New Roman"/>
              <a:sym typeface="Times New Roman"/>
            </a:endParaRPr>
          </a:p>
          <a:p>
            <a:pPr indent="-331187" lvl="0" marL="457200" rtl="0" algn="just">
              <a:lnSpc>
                <a:spcPct val="150000"/>
              </a:lnSpc>
              <a:spcBef>
                <a:spcPts val="0"/>
              </a:spcBef>
              <a:spcAft>
                <a:spcPts val="0"/>
              </a:spcAft>
              <a:buClr>
                <a:schemeClr val="dk1"/>
              </a:buClr>
              <a:buSzPct val="111764"/>
              <a:buFont typeface="Times New Roman"/>
              <a:buChar char="●"/>
            </a:pPr>
            <a:r>
              <a:rPr lang="en" sz="1700">
                <a:solidFill>
                  <a:schemeClr val="dk1"/>
                </a:solidFill>
                <a:latin typeface="Times New Roman"/>
                <a:ea typeface="Times New Roman"/>
                <a:cs typeface="Times New Roman"/>
                <a:sym typeface="Times New Roman"/>
              </a:rPr>
              <a:t>The operational manager would share what they have realised with the fashioners so they can make a compelling item whenever  the operational manager has decided customer needs and promoting patterns. </a:t>
            </a:r>
            <a:endParaRPr sz="1700">
              <a:solidFill>
                <a:schemeClr val="dk1"/>
              </a:solidFill>
              <a:latin typeface="Times New Roman"/>
              <a:ea typeface="Times New Roman"/>
              <a:cs typeface="Times New Roman"/>
              <a:sym typeface="Times New Roman"/>
            </a:endParaRPr>
          </a:p>
          <a:p>
            <a:pPr indent="-331187" lvl="0" marL="457200" rtl="0" algn="just">
              <a:lnSpc>
                <a:spcPct val="150000"/>
              </a:lnSpc>
              <a:spcBef>
                <a:spcPts val="0"/>
              </a:spcBef>
              <a:spcAft>
                <a:spcPts val="0"/>
              </a:spcAft>
              <a:buClr>
                <a:schemeClr val="dk1"/>
              </a:buClr>
              <a:buSzPct val="111764"/>
              <a:buFont typeface="Times New Roman"/>
              <a:buChar char="●"/>
            </a:pPr>
            <a:r>
              <a:rPr lang="en" sz="1700">
                <a:solidFill>
                  <a:schemeClr val="dk1"/>
                </a:solidFill>
                <a:latin typeface="Times New Roman"/>
                <a:ea typeface="Times New Roman"/>
                <a:cs typeface="Times New Roman"/>
                <a:sym typeface="Times New Roman"/>
              </a:rPr>
              <a:t>The ability to interpret data is a crucial skill for this aspect of operations management.</a:t>
            </a:r>
            <a:endParaRPr sz="2600">
              <a:solidFill>
                <a:schemeClr val="dk1"/>
              </a:solidFill>
              <a:latin typeface="Times New Roman"/>
              <a:ea typeface="Times New Roman"/>
              <a:cs typeface="Times New Roman"/>
              <a:sym typeface="Times New Roman"/>
            </a:endParaRPr>
          </a:p>
        </p:txBody>
      </p:sp>
      <p:sp>
        <p:nvSpPr>
          <p:cNvPr id="207" name="Google Shape;207;p14"/>
          <p:cNvSpPr txBox="1"/>
          <p:nvPr/>
        </p:nvSpPr>
        <p:spPr>
          <a:xfrm>
            <a:off x="6089000" y="3542450"/>
            <a:ext cx="2886900" cy="2769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600"/>
              <a:buFont typeface="Arial"/>
              <a:buNone/>
            </a:pPr>
            <a:r>
              <a:rPr b="0" i="0" lang="en" sz="600" u="none" cap="none" strike="noStrike">
                <a:solidFill>
                  <a:srgbClr val="000000"/>
                </a:solidFill>
                <a:latin typeface="Times New Roman"/>
                <a:ea typeface="Times New Roman"/>
                <a:cs typeface="Times New Roman"/>
                <a:sym typeface="Times New Roman"/>
              </a:rPr>
              <a:t>https://history-computer.com/how-to-search-twitter-in-4-steps/</a:t>
            </a:r>
            <a:endParaRPr b="0" i="0" sz="600" u="none" cap="none" strike="noStrike">
              <a:solidFill>
                <a:srgbClr val="000000"/>
              </a:solidFill>
              <a:latin typeface="Times New Roman"/>
              <a:ea typeface="Times New Roman"/>
              <a:cs typeface="Times New Roman"/>
              <a:sym typeface="Times New Roman"/>
            </a:endParaRPr>
          </a:p>
        </p:txBody>
      </p:sp>
      <p:pic>
        <p:nvPicPr>
          <p:cNvPr id="208" name="Google Shape;208;p14"/>
          <p:cNvPicPr preferRelativeResize="0"/>
          <p:nvPr/>
        </p:nvPicPr>
        <p:blipFill rotWithShape="1">
          <a:blip r:embed="rId3">
            <a:alphaModFix/>
          </a:blip>
          <a:srcRect b="0" l="0" r="0" t="0"/>
          <a:stretch/>
        </p:blipFill>
        <p:spPr>
          <a:xfrm>
            <a:off x="6138575" y="1613293"/>
            <a:ext cx="2693725" cy="1768082"/>
          </a:xfrm>
          <a:prstGeom prst="rect">
            <a:avLst/>
          </a:prstGeom>
          <a:noFill/>
          <a:ln>
            <a:noFill/>
          </a:ln>
          <a:effectLst>
            <a:outerShdw blurRad="57150" rotWithShape="0" algn="bl" dir="5400000" dist="19050">
              <a:srgbClr val="000000">
                <a:alpha val="62745"/>
              </a:srgbClr>
            </a:outerShdw>
            <a:reflection blurRad="0" dir="5400000" dist="38100" endA="0" endPos="30000" fadeDir="5400012" kx="0" rotWithShape="0" algn="bl" stPos="0" sy="-100000" ky="0"/>
          </a:effectLst>
        </p:spPr>
      </p:pic>
    </p:spTree>
  </p:cSld>
  <p:clrMapOvr>
    <a:masterClrMapping/>
  </p:clrMapOvr>
</p:sld>
</file>

<file path=ppt/slides/slide15.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12" name="Shape 212"/>
        <p:cNvGrpSpPr/>
        <p:nvPr/>
      </p:nvGrpSpPr>
      <p:grpSpPr>
        <a:xfrm>
          <a:off x="0" y="0"/>
          <a:ext cx="0" cy="0"/>
          <a:chOff x="0" y="0"/>
          <a:chExt cx="0" cy="0"/>
        </a:xfrm>
      </p:grpSpPr>
      <p:sp>
        <p:nvSpPr>
          <p:cNvPr id="213" name="Google Shape;213;p15"/>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67901"/>
              <a:buFont typeface="Arial"/>
              <a:buNone/>
            </a:pPr>
            <a:r>
              <a:rPr b="1" lang="en" sz="1800">
                <a:latin typeface="Times New Roman"/>
                <a:ea typeface="Times New Roman"/>
                <a:cs typeface="Times New Roman"/>
                <a:sym typeface="Times New Roman"/>
              </a:rPr>
              <a:t>Interview protocol (COTD)</a:t>
            </a:r>
            <a:endParaRPr sz="2900">
              <a:solidFill>
                <a:srgbClr val="FF9900"/>
              </a:solidFill>
            </a:endParaRPr>
          </a:p>
        </p:txBody>
      </p:sp>
      <p:sp>
        <p:nvSpPr>
          <p:cNvPr id="214" name="Google Shape;214;p15"/>
          <p:cNvSpPr txBox="1"/>
          <p:nvPr>
            <p:ph idx="1" type="body"/>
          </p:nvPr>
        </p:nvSpPr>
        <p:spPr>
          <a:xfrm>
            <a:off x="311700" y="1152475"/>
            <a:ext cx="5926800" cy="3804600"/>
          </a:xfrm>
          <a:prstGeom prst="rect">
            <a:avLst/>
          </a:prstGeom>
          <a:noFill/>
          <a:ln>
            <a:noFill/>
          </a:ln>
        </p:spPr>
        <p:txBody>
          <a:bodyPr anchorCtr="0" anchor="t" bIns="91425" lIns="91425" spcFirstLastPara="1" rIns="91425" wrap="square" tIns="91425">
            <a:normAutofit/>
          </a:bodyPr>
          <a:lstStyle/>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What abilities do you employ when resolving business issues? </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How are you going to balance working towards your own objectives with supporting those of your team? </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How can a project's success be determined? </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What is your approach to failure? How do you implement cost reduction in the organisation?</a:t>
            </a:r>
            <a:endParaRPr sz="1500">
              <a:solidFill>
                <a:schemeClr val="dk1"/>
              </a:solidFill>
              <a:latin typeface="Times New Roman"/>
              <a:ea typeface="Times New Roman"/>
              <a:cs typeface="Times New Roman"/>
              <a:sym typeface="Times New Roman"/>
            </a:endParaRPr>
          </a:p>
          <a:p>
            <a:pPr indent="-323850" lvl="0" marL="457200" rtl="0" algn="just">
              <a:lnSpc>
                <a:spcPct val="150000"/>
              </a:lnSpc>
              <a:spcBef>
                <a:spcPts val="0"/>
              </a:spcBef>
              <a:spcAft>
                <a:spcPts val="0"/>
              </a:spcAft>
              <a:buClr>
                <a:schemeClr val="dk1"/>
              </a:buClr>
              <a:buSzPts val="1500"/>
              <a:buFont typeface="Times New Roman"/>
              <a:buChar char="●"/>
            </a:pPr>
            <a:r>
              <a:rPr lang="en" sz="1500">
                <a:solidFill>
                  <a:schemeClr val="dk1"/>
                </a:solidFill>
                <a:latin typeface="Times New Roman"/>
                <a:ea typeface="Times New Roman"/>
                <a:cs typeface="Times New Roman"/>
                <a:sym typeface="Times New Roman"/>
              </a:rPr>
              <a:t>When was the last time you had to think of a unique way to get past a challenge or resolve an issue? How did you approach coming up with the solution? </a:t>
            </a:r>
            <a:endParaRPr b="1" sz="2600">
              <a:solidFill>
                <a:schemeClr val="dk1"/>
              </a:solidFill>
              <a:latin typeface="Times New Roman"/>
              <a:ea typeface="Times New Roman"/>
              <a:cs typeface="Times New Roman"/>
              <a:sym typeface="Times New Roman"/>
            </a:endParaRPr>
          </a:p>
        </p:txBody>
      </p:sp>
      <p:sp>
        <p:nvSpPr>
          <p:cNvPr id="215" name="Google Shape;215;p15"/>
          <p:cNvSpPr txBox="1"/>
          <p:nvPr/>
        </p:nvSpPr>
        <p:spPr>
          <a:xfrm>
            <a:off x="6521063" y="3804050"/>
            <a:ext cx="3000000" cy="2616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500"/>
              <a:buFont typeface="Arial"/>
              <a:buNone/>
            </a:pPr>
            <a:r>
              <a:rPr b="0" i="0" lang="en" sz="500" u="none" cap="none" strike="noStrike">
                <a:solidFill>
                  <a:srgbClr val="000000"/>
                </a:solidFill>
                <a:latin typeface="Arial"/>
                <a:ea typeface="Arial"/>
                <a:cs typeface="Arial"/>
                <a:sym typeface="Arial"/>
              </a:rPr>
              <a:t>https://blog.hootsuite.com/wp-content/uploads/2018/06/Twitter-tools_1080x1080.jpg</a:t>
            </a:r>
            <a:endParaRPr b="0" i="0" sz="500" u="none" cap="none" strike="noStrike">
              <a:solidFill>
                <a:srgbClr val="000000"/>
              </a:solidFill>
              <a:latin typeface="Arial"/>
              <a:ea typeface="Arial"/>
              <a:cs typeface="Arial"/>
              <a:sym typeface="Arial"/>
            </a:endParaRPr>
          </a:p>
        </p:txBody>
      </p:sp>
      <p:pic>
        <p:nvPicPr>
          <p:cNvPr id="216" name="Google Shape;216;p15"/>
          <p:cNvPicPr preferRelativeResize="0"/>
          <p:nvPr/>
        </p:nvPicPr>
        <p:blipFill rotWithShape="1">
          <a:blip r:embed="rId3">
            <a:alphaModFix/>
          </a:blip>
          <a:srcRect b="0" l="0" r="0" t="0"/>
          <a:stretch/>
        </p:blipFill>
        <p:spPr>
          <a:xfrm>
            <a:off x="6347500" y="1765151"/>
            <a:ext cx="2600700" cy="2038900"/>
          </a:xfrm>
          <a:prstGeom prst="rect">
            <a:avLst/>
          </a:prstGeom>
          <a:noFill/>
          <a:ln>
            <a:noFill/>
          </a:ln>
        </p:spPr>
      </p:pic>
    </p:spTree>
  </p:cSld>
  <p:clrMapOvr>
    <a:masterClrMapping/>
  </p:clrMapOvr>
</p:sld>
</file>

<file path=ppt/slides/slide16.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0" name="Shape 220"/>
        <p:cNvGrpSpPr/>
        <p:nvPr/>
      </p:nvGrpSpPr>
      <p:grpSpPr>
        <a:xfrm>
          <a:off x="0" y="0"/>
          <a:ext cx="0" cy="0"/>
          <a:chOff x="0" y="0"/>
          <a:chExt cx="0" cy="0"/>
        </a:xfrm>
      </p:grpSpPr>
      <p:sp>
        <p:nvSpPr>
          <p:cNvPr id="221" name="Google Shape;221;p16"/>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64327"/>
              <a:buFont typeface="Arial"/>
              <a:buNone/>
            </a:pPr>
            <a:r>
              <a:rPr b="1" lang="en" sz="1900">
                <a:latin typeface="Times New Roman"/>
                <a:ea typeface="Times New Roman"/>
                <a:cs typeface="Times New Roman"/>
                <a:sym typeface="Times New Roman"/>
              </a:rPr>
              <a:t> Interview protocol (COTD)</a:t>
            </a:r>
            <a:endParaRPr sz="4300">
              <a:solidFill>
                <a:srgbClr val="FF9900"/>
              </a:solidFill>
            </a:endParaRPr>
          </a:p>
        </p:txBody>
      </p:sp>
      <p:sp>
        <p:nvSpPr>
          <p:cNvPr id="222" name="Google Shape;222;p16"/>
          <p:cNvSpPr txBox="1"/>
          <p:nvPr>
            <p:ph idx="1" type="body"/>
          </p:nvPr>
        </p:nvSpPr>
        <p:spPr>
          <a:xfrm>
            <a:off x="311700" y="1152475"/>
            <a:ext cx="4524300" cy="3086700"/>
          </a:xfrm>
          <a:prstGeom prst="rect">
            <a:avLst/>
          </a:prstGeom>
          <a:noFill/>
          <a:ln>
            <a:noFill/>
          </a:ln>
        </p:spPr>
        <p:txBody>
          <a:bodyPr anchorCtr="0" anchor="t" bIns="91425" lIns="91425" spcFirstLastPara="1" rIns="91425" wrap="square" tIns="91425">
            <a:normAutofit fontScale="85000" lnSpcReduction="20000"/>
          </a:bodyPr>
          <a:lstStyle/>
          <a:p>
            <a:pPr indent="-322579" lvl="0" marL="457200" rtl="0" algn="just">
              <a:lnSpc>
                <a:spcPct val="150000"/>
              </a:lnSpc>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When the interview protocol follows comparable cycles in a similar order, the interview procedure is created. </a:t>
            </a:r>
            <a:endParaRPr sz="1600">
              <a:solidFill>
                <a:schemeClr val="dk1"/>
              </a:solidFill>
              <a:latin typeface="Times New Roman"/>
              <a:ea typeface="Times New Roman"/>
              <a:cs typeface="Times New Roman"/>
              <a:sym typeface="Times New Roman"/>
            </a:endParaRPr>
          </a:p>
          <a:p>
            <a:pPr indent="-322579" lvl="0" marL="457200" rtl="0" algn="just">
              <a:lnSpc>
                <a:spcPct val="150000"/>
              </a:lnSpc>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There are thus less chances that individuals may forget to ask applicants particular questions or provide them with precise information. </a:t>
            </a:r>
            <a:endParaRPr sz="1600">
              <a:solidFill>
                <a:schemeClr val="dk1"/>
              </a:solidFill>
              <a:latin typeface="Times New Roman"/>
              <a:ea typeface="Times New Roman"/>
              <a:cs typeface="Times New Roman"/>
              <a:sym typeface="Times New Roman"/>
            </a:endParaRPr>
          </a:p>
          <a:p>
            <a:pPr indent="-322579" lvl="0" marL="457200" rtl="0" algn="just">
              <a:lnSpc>
                <a:spcPct val="150000"/>
              </a:lnSpc>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It is also feasible to note that a comprehensive evaluation of the candidate's past is necessary. </a:t>
            </a:r>
            <a:endParaRPr sz="1600">
              <a:solidFill>
                <a:schemeClr val="dk1"/>
              </a:solidFill>
              <a:latin typeface="Times New Roman"/>
              <a:ea typeface="Times New Roman"/>
              <a:cs typeface="Times New Roman"/>
              <a:sym typeface="Times New Roman"/>
            </a:endParaRPr>
          </a:p>
          <a:p>
            <a:pPr indent="-322579" lvl="0" marL="457200" rtl="0" algn="just">
              <a:lnSpc>
                <a:spcPct val="150000"/>
              </a:lnSpc>
              <a:spcBef>
                <a:spcPts val="0"/>
              </a:spcBef>
              <a:spcAft>
                <a:spcPts val="0"/>
              </a:spcAft>
              <a:buClr>
                <a:schemeClr val="dk1"/>
              </a:buClr>
              <a:buSzPct val="100000"/>
              <a:buFont typeface="Times New Roman"/>
              <a:buChar char="●"/>
            </a:pPr>
            <a:r>
              <a:rPr lang="en" sz="1600">
                <a:solidFill>
                  <a:schemeClr val="dk1"/>
                </a:solidFill>
                <a:latin typeface="Times New Roman"/>
                <a:ea typeface="Times New Roman"/>
                <a:cs typeface="Times New Roman"/>
                <a:sym typeface="Times New Roman"/>
              </a:rPr>
              <a:t>If there is a meeting guide used, all applicants would have a comparable experience.</a:t>
            </a:r>
            <a:endParaRPr sz="2000">
              <a:solidFill>
                <a:srgbClr val="222222"/>
              </a:solidFill>
              <a:highlight>
                <a:srgbClr val="FFFFFF"/>
              </a:highlight>
              <a:latin typeface="Times New Roman"/>
              <a:ea typeface="Times New Roman"/>
              <a:cs typeface="Times New Roman"/>
              <a:sym typeface="Times New Roman"/>
            </a:endParaRPr>
          </a:p>
        </p:txBody>
      </p:sp>
      <p:sp>
        <p:nvSpPr>
          <p:cNvPr id="223" name="Google Shape;223;p16"/>
          <p:cNvSpPr txBox="1"/>
          <p:nvPr/>
        </p:nvSpPr>
        <p:spPr>
          <a:xfrm>
            <a:off x="6164625" y="4752700"/>
            <a:ext cx="2723100" cy="246300"/>
          </a:xfrm>
          <a:prstGeom prst="rect">
            <a:avLst/>
          </a:prstGeom>
          <a:noFill/>
          <a:ln>
            <a:noFill/>
          </a:ln>
        </p:spPr>
        <p:txBody>
          <a:bodyPr anchorCtr="0" anchor="t" bIns="91425" lIns="91425" spcFirstLastPara="1" rIns="91425" wrap="square" tIns="91425">
            <a:spAutoFit/>
          </a:bodyPr>
          <a:lstStyle/>
          <a:p>
            <a:pPr indent="0" lvl="0" marL="0" marR="0" rtl="0" algn="l">
              <a:lnSpc>
                <a:spcPct val="100000"/>
              </a:lnSpc>
              <a:spcBef>
                <a:spcPts val="0"/>
              </a:spcBef>
              <a:spcAft>
                <a:spcPts val="0"/>
              </a:spcAft>
              <a:buClr>
                <a:srgbClr val="000000"/>
              </a:buClr>
              <a:buSzPts val="400"/>
              <a:buFont typeface="Arial"/>
              <a:buNone/>
            </a:pPr>
            <a:r>
              <a:rPr b="0" i="0" lang="en" sz="400" u="none" cap="none" strike="noStrike">
                <a:solidFill>
                  <a:srgbClr val="000000"/>
                </a:solidFill>
                <a:latin typeface="Times New Roman"/>
                <a:ea typeface="Times New Roman"/>
                <a:cs typeface="Times New Roman"/>
                <a:sym typeface="Times New Roman"/>
              </a:rPr>
              <a:t>https://www.indeed.com/career-advice/career-development/what-is-bcg-matrix</a:t>
            </a:r>
            <a:endParaRPr b="0" i="0" sz="400" u="none" cap="none" strike="noStrike">
              <a:solidFill>
                <a:srgbClr val="000000"/>
              </a:solidFill>
              <a:latin typeface="Times New Roman"/>
              <a:ea typeface="Times New Roman"/>
              <a:cs typeface="Times New Roman"/>
              <a:sym typeface="Times New Roman"/>
            </a:endParaRPr>
          </a:p>
        </p:txBody>
      </p:sp>
      <p:pic>
        <p:nvPicPr>
          <p:cNvPr id="224" name="Google Shape;224;p16"/>
          <p:cNvPicPr preferRelativeResize="0"/>
          <p:nvPr/>
        </p:nvPicPr>
        <p:blipFill rotWithShape="1">
          <a:blip r:embed="rId3">
            <a:alphaModFix/>
          </a:blip>
          <a:srcRect b="0" l="0" r="0" t="0"/>
          <a:stretch/>
        </p:blipFill>
        <p:spPr>
          <a:xfrm>
            <a:off x="5650325" y="1797700"/>
            <a:ext cx="3329975" cy="227635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28" name="Shape 228"/>
        <p:cNvGrpSpPr/>
        <p:nvPr/>
      </p:nvGrpSpPr>
      <p:grpSpPr>
        <a:xfrm>
          <a:off x="0" y="0"/>
          <a:ext cx="0" cy="0"/>
          <a:chOff x="0" y="0"/>
          <a:chExt cx="0" cy="0"/>
        </a:xfrm>
      </p:grpSpPr>
      <p:sp>
        <p:nvSpPr>
          <p:cNvPr id="229" name="Google Shape;229;p17"/>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a:bodyPr>
          <a:lstStyle/>
          <a:p>
            <a:pPr indent="0" lvl="0" marL="0" rtl="0" algn="just">
              <a:lnSpc>
                <a:spcPct val="150000"/>
              </a:lnSpc>
              <a:spcBef>
                <a:spcPts val="0"/>
              </a:spcBef>
              <a:spcAft>
                <a:spcPts val="0"/>
              </a:spcAft>
              <a:buClr>
                <a:schemeClr val="dk1"/>
              </a:buClr>
              <a:buSzPts val="1100"/>
              <a:buFont typeface="Arial"/>
              <a:buNone/>
            </a:pPr>
            <a:r>
              <a:rPr b="1" lang="en" sz="1400">
                <a:latin typeface="Times New Roman"/>
                <a:ea typeface="Times New Roman"/>
                <a:cs typeface="Times New Roman"/>
                <a:sym typeface="Times New Roman"/>
              </a:rPr>
              <a:t>Conclusion</a:t>
            </a:r>
            <a:endParaRPr sz="3700">
              <a:solidFill>
                <a:srgbClr val="FF9900"/>
              </a:solidFill>
            </a:endParaRPr>
          </a:p>
        </p:txBody>
      </p:sp>
      <p:sp>
        <p:nvSpPr>
          <p:cNvPr id="230" name="Google Shape;230;p17"/>
          <p:cNvSpPr txBox="1"/>
          <p:nvPr>
            <p:ph idx="1" type="body"/>
          </p:nvPr>
        </p:nvSpPr>
        <p:spPr>
          <a:xfrm>
            <a:off x="311700" y="1152475"/>
            <a:ext cx="4698000" cy="3151800"/>
          </a:xfrm>
          <a:prstGeom prst="rect">
            <a:avLst/>
          </a:prstGeom>
          <a:noFill/>
          <a:ln>
            <a:noFill/>
          </a:ln>
        </p:spPr>
        <p:txBody>
          <a:bodyPr anchorCtr="0" anchor="t" bIns="91425" lIns="91425" spcFirstLastPara="1" rIns="91425" wrap="square" tIns="91425">
            <a:normAutofit/>
          </a:bodyPr>
          <a:lstStyle/>
          <a:p>
            <a:pPr indent="-311150" lvl="0" marL="457200" rtl="0" algn="just">
              <a:lnSpc>
                <a:spcPct val="150000"/>
              </a:lnSpc>
              <a:spcBef>
                <a:spcPts val="0"/>
              </a:spcBef>
              <a:spcAft>
                <a:spcPts val="0"/>
              </a:spcAft>
              <a:buClr>
                <a:schemeClr val="dk1"/>
              </a:buClr>
              <a:buSzPts val="1300"/>
              <a:buFont typeface="Times New Roman"/>
              <a:buChar char="●"/>
            </a:pPr>
            <a:r>
              <a:rPr lang="en" sz="1300">
                <a:solidFill>
                  <a:schemeClr val="dk1"/>
                </a:solidFill>
                <a:latin typeface="Times New Roman"/>
                <a:ea typeface="Times New Roman"/>
                <a:cs typeface="Times New Roman"/>
                <a:sym typeface="Times New Roman"/>
              </a:rPr>
              <a:t>From the viewpoint of an operational manager, this presentation aims to clarify how HR may be managed to obtain a competitive edge over the three aforementioned strategic alternatives</a:t>
            </a:r>
            <a:endParaRPr/>
          </a:p>
        </p:txBody>
      </p:sp>
      <p:pic>
        <p:nvPicPr>
          <p:cNvPr id="231" name="Google Shape;231;p17"/>
          <p:cNvPicPr preferRelativeResize="0"/>
          <p:nvPr/>
        </p:nvPicPr>
        <p:blipFill rotWithShape="1">
          <a:blip r:embed="rId3">
            <a:alphaModFix/>
          </a:blip>
          <a:srcRect b="0" l="0" r="0" t="0"/>
          <a:stretch/>
        </p:blipFill>
        <p:spPr>
          <a:xfrm>
            <a:off x="5009700" y="1677604"/>
            <a:ext cx="3919950" cy="1959975"/>
          </a:xfrm>
          <a:prstGeom prst="rect">
            <a:avLst/>
          </a:prstGeom>
          <a:noFill/>
          <a:ln>
            <a:noFill/>
          </a:ln>
        </p:spPr>
      </p:pic>
      <p:pic>
        <p:nvPicPr>
          <p:cNvPr id="232" name="Google Shape;232;p17"/>
          <p:cNvPicPr preferRelativeResize="0"/>
          <p:nvPr/>
        </p:nvPicPr>
        <p:blipFill rotWithShape="1">
          <a:blip r:embed="rId4">
            <a:alphaModFix/>
          </a:blip>
          <a:srcRect b="0" l="0" r="0" t="0"/>
          <a:stretch/>
        </p:blipFill>
        <p:spPr>
          <a:xfrm>
            <a:off x="426975" y="2716922"/>
            <a:ext cx="4467451" cy="2176650"/>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36" name="Shape 236"/>
        <p:cNvGrpSpPr/>
        <p:nvPr/>
      </p:nvGrpSpPr>
      <p:grpSpPr>
        <a:xfrm>
          <a:off x="0" y="0"/>
          <a:ext cx="0" cy="0"/>
          <a:chOff x="0" y="0"/>
          <a:chExt cx="0" cy="0"/>
        </a:xfrm>
      </p:grpSpPr>
      <p:sp>
        <p:nvSpPr>
          <p:cNvPr id="237" name="Google Shape;237;p18"/>
          <p:cNvSpPr txBox="1"/>
          <p:nvPr>
            <p:ph type="title"/>
          </p:nvPr>
        </p:nvSpPr>
        <p:spPr>
          <a:xfrm>
            <a:off x="311700" y="445025"/>
            <a:ext cx="8520600" cy="6054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58201"/>
              <a:buFont typeface="Arial"/>
              <a:buNone/>
            </a:pPr>
            <a:r>
              <a:rPr b="1" lang="en" sz="2100">
                <a:latin typeface="Times New Roman"/>
                <a:ea typeface="Times New Roman"/>
                <a:cs typeface="Times New Roman"/>
                <a:sym typeface="Times New Roman"/>
              </a:rPr>
              <a:t>Reference list</a:t>
            </a:r>
            <a:endParaRPr sz="2100">
              <a:solidFill>
                <a:srgbClr val="FF9900"/>
              </a:solidFill>
              <a:latin typeface="Times New Roman"/>
              <a:ea typeface="Times New Roman"/>
              <a:cs typeface="Times New Roman"/>
              <a:sym typeface="Times New Roman"/>
            </a:endParaRPr>
          </a:p>
        </p:txBody>
      </p:sp>
      <p:sp>
        <p:nvSpPr>
          <p:cNvPr id="238" name="Google Shape;238;p18"/>
          <p:cNvSpPr txBox="1"/>
          <p:nvPr>
            <p:ph idx="1" type="body"/>
          </p:nvPr>
        </p:nvSpPr>
        <p:spPr>
          <a:xfrm>
            <a:off x="311700" y="1192725"/>
            <a:ext cx="8520600" cy="3610800"/>
          </a:xfrm>
          <a:prstGeom prst="rect">
            <a:avLst/>
          </a:prstGeom>
          <a:noFill/>
          <a:ln>
            <a:noFill/>
          </a:ln>
        </p:spPr>
        <p:txBody>
          <a:bodyPr anchorCtr="0" anchor="t" bIns="91425" lIns="91425" spcFirstLastPara="1" rIns="91425" wrap="square" tIns="91425">
            <a:noAutofit/>
          </a:bodyPr>
          <a:lstStyle/>
          <a:p>
            <a:pPr indent="0" lvl="0" marL="0" rtl="0" algn="just">
              <a:lnSpc>
                <a:spcPct val="150000"/>
              </a:lnSpc>
              <a:spcBef>
                <a:spcPts val="1200"/>
              </a:spcBef>
              <a:spcAft>
                <a:spcPts val="0"/>
              </a:spcAft>
              <a:buClr>
                <a:schemeClr val="dk1"/>
              </a:buClr>
              <a:buSzPts val="1100"/>
              <a:buFont typeface="Arial"/>
              <a:buNone/>
            </a:pPr>
            <a:r>
              <a:rPr lang="en" sz="1100">
                <a:solidFill>
                  <a:srgbClr val="222222"/>
                </a:solidFill>
                <a:highlight>
                  <a:srgbClr val="FFFFFF"/>
                </a:highlight>
                <a:latin typeface="Times New Roman"/>
                <a:ea typeface="Times New Roman"/>
                <a:cs typeface="Times New Roman"/>
                <a:sym typeface="Times New Roman"/>
              </a:rPr>
              <a:t>Alserhan, H. and Shbail, M.J.M.S.L., 2020. The role of organizational commitment in the relationship between human resource management practices and competitive advantage in Jordanian private universities. </a:t>
            </a:r>
            <a:r>
              <a:rPr i="1" lang="en" sz="1100">
                <a:solidFill>
                  <a:srgbClr val="222222"/>
                </a:solidFill>
                <a:highlight>
                  <a:srgbClr val="FFFFFF"/>
                </a:highlight>
                <a:latin typeface="Times New Roman"/>
                <a:ea typeface="Times New Roman"/>
                <a:cs typeface="Times New Roman"/>
                <a:sym typeface="Times New Roman"/>
              </a:rPr>
              <a:t>Management Science Letters</a:t>
            </a:r>
            <a:r>
              <a:rPr lang="en" sz="1100">
                <a:solidFill>
                  <a:srgbClr val="222222"/>
                </a:solidFill>
                <a:highlight>
                  <a:srgbClr val="FFFFFF"/>
                </a:highlight>
                <a:latin typeface="Times New Roman"/>
                <a:ea typeface="Times New Roman"/>
                <a:cs typeface="Times New Roman"/>
                <a:sym typeface="Times New Roman"/>
              </a:rPr>
              <a:t>, </a:t>
            </a:r>
            <a:r>
              <a:rPr i="1" lang="en" sz="1100">
                <a:solidFill>
                  <a:srgbClr val="222222"/>
                </a:solidFill>
                <a:highlight>
                  <a:srgbClr val="FFFFFF"/>
                </a:highlight>
                <a:latin typeface="Times New Roman"/>
                <a:ea typeface="Times New Roman"/>
                <a:cs typeface="Times New Roman"/>
                <a:sym typeface="Times New Roman"/>
              </a:rPr>
              <a:t>10</a:t>
            </a:r>
            <a:r>
              <a:rPr lang="en" sz="1100">
                <a:solidFill>
                  <a:srgbClr val="222222"/>
                </a:solidFill>
                <a:highlight>
                  <a:srgbClr val="FFFFFF"/>
                </a:highlight>
                <a:latin typeface="Times New Roman"/>
                <a:ea typeface="Times New Roman"/>
                <a:cs typeface="Times New Roman"/>
                <a:sym typeface="Times New Roman"/>
              </a:rPr>
              <a:t>(16), pp.3757-3766.</a:t>
            </a:r>
            <a:endParaRPr sz="11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100">
                <a:solidFill>
                  <a:srgbClr val="222222"/>
                </a:solidFill>
                <a:highlight>
                  <a:srgbClr val="FFFFFF"/>
                </a:highlight>
                <a:latin typeface="Times New Roman"/>
                <a:ea typeface="Times New Roman"/>
                <a:cs typeface="Times New Roman"/>
                <a:sym typeface="Times New Roman"/>
              </a:rPr>
              <a:t>Bunyamin, B., Nursyamsiah, N., Umma, R. and Dearanti, M., 2021. Job Analysis and Design of Educational Jobs in Indonesia. </a:t>
            </a:r>
            <a:r>
              <a:rPr i="1" lang="en" sz="1100">
                <a:solidFill>
                  <a:srgbClr val="222222"/>
                </a:solidFill>
                <a:highlight>
                  <a:srgbClr val="FFFFFF"/>
                </a:highlight>
                <a:latin typeface="Times New Roman"/>
                <a:ea typeface="Times New Roman"/>
                <a:cs typeface="Times New Roman"/>
                <a:sym typeface="Times New Roman"/>
              </a:rPr>
              <a:t>Journal of Nonformal Education</a:t>
            </a:r>
            <a:r>
              <a:rPr lang="en" sz="1100">
                <a:solidFill>
                  <a:srgbClr val="222222"/>
                </a:solidFill>
                <a:highlight>
                  <a:srgbClr val="FFFFFF"/>
                </a:highlight>
                <a:latin typeface="Times New Roman"/>
                <a:ea typeface="Times New Roman"/>
                <a:cs typeface="Times New Roman"/>
                <a:sym typeface="Times New Roman"/>
              </a:rPr>
              <a:t>, </a:t>
            </a:r>
            <a:r>
              <a:rPr i="1" lang="en" sz="1100">
                <a:solidFill>
                  <a:srgbClr val="222222"/>
                </a:solidFill>
                <a:highlight>
                  <a:srgbClr val="FFFFFF"/>
                </a:highlight>
                <a:latin typeface="Times New Roman"/>
                <a:ea typeface="Times New Roman"/>
                <a:cs typeface="Times New Roman"/>
                <a:sym typeface="Times New Roman"/>
              </a:rPr>
              <a:t>7</a:t>
            </a:r>
            <a:r>
              <a:rPr lang="en" sz="1100">
                <a:solidFill>
                  <a:srgbClr val="222222"/>
                </a:solidFill>
                <a:highlight>
                  <a:srgbClr val="FFFFFF"/>
                </a:highlight>
                <a:latin typeface="Times New Roman"/>
                <a:ea typeface="Times New Roman"/>
                <a:cs typeface="Times New Roman"/>
                <a:sym typeface="Times New Roman"/>
              </a:rPr>
              <a:t>(2), pp.180-188.</a:t>
            </a:r>
            <a:endParaRPr sz="11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100">
                <a:solidFill>
                  <a:srgbClr val="222222"/>
                </a:solidFill>
                <a:highlight>
                  <a:srgbClr val="FFFFFF"/>
                </a:highlight>
                <a:latin typeface="Times New Roman"/>
                <a:ea typeface="Times New Roman"/>
                <a:cs typeface="Times New Roman"/>
                <a:sym typeface="Times New Roman"/>
              </a:rPr>
              <a:t>Felsberger, A. and Reiner, G., 2020. Sustainable industry 4.0 in production and operations management: a systematic literature review. </a:t>
            </a:r>
            <a:r>
              <a:rPr i="1" lang="en" sz="1100">
                <a:solidFill>
                  <a:srgbClr val="222222"/>
                </a:solidFill>
                <a:highlight>
                  <a:srgbClr val="FFFFFF"/>
                </a:highlight>
                <a:latin typeface="Times New Roman"/>
                <a:ea typeface="Times New Roman"/>
                <a:cs typeface="Times New Roman"/>
                <a:sym typeface="Times New Roman"/>
              </a:rPr>
              <a:t>Sustainability</a:t>
            </a:r>
            <a:r>
              <a:rPr lang="en" sz="1100">
                <a:solidFill>
                  <a:srgbClr val="222222"/>
                </a:solidFill>
                <a:highlight>
                  <a:srgbClr val="FFFFFF"/>
                </a:highlight>
                <a:latin typeface="Times New Roman"/>
                <a:ea typeface="Times New Roman"/>
                <a:cs typeface="Times New Roman"/>
                <a:sym typeface="Times New Roman"/>
              </a:rPr>
              <a:t>, </a:t>
            </a:r>
            <a:r>
              <a:rPr i="1" lang="en" sz="1100">
                <a:solidFill>
                  <a:srgbClr val="222222"/>
                </a:solidFill>
                <a:highlight>
                  <a:srgbClr val="FFFFFF"/>
                </a:highlight>
                <a:latin typeface="Times New Roman"/>
                <a:ea typeface="Times New Roman"/>
                <a:cs typeface="Times New Roman"/>
                <a:sym typeface="Times New Roman"/>
              </a:rPr>
              <a:t>12</a:t>
            </a:r>
            <a:r>
              <a:rPr lang="en" sz="1100">
                <a:solidFill>
                  <a:srgbClr val="222222"/>
                </a:solidFill>
                <a:highlight>
                  <a:srgbClr val="FFFFFF"/>
                </a:highlight>
                <a:latin typeface="Times New Roman"/>
                <a:ea typeface="Times New Roman"/>
                <a:cs typeface="Times New Roman"/>
                <a:sym typeface="Times New Roman"/>
              </a:rPr>
              <a:t>(19), p.7982.</a:t>
            </a:r>
            <a:endParaRPr sz="11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100">
                <a:solidFill>
                  <a:srgbClr val="222222"/>
                </a:solidFill>
                <a:highlight>
                  <a:srgbClr val="FFFFFF"/>
                </a:highlight>
                <a:latin typeface="Times New Roman"/>
                <a:ea typeface="Times New Roman"/>
                <a:cs typeface="Times New Roman"/>
                <a:sym typeface="Times New Roman"/>
              </a:rPr>
              <a:t>Hidaya, N., Badawi, A., Nugroho, L. and Prihanto, H., 2020. Human capital and the use of information technology to enhance sustainable competitive advantages (case study on Sharia banking). </a:t>
            </a:r>
            <a:r>
              <a:rPr i="1" lang="en" sz="1100">
                <a:solidFill>
                  <a:srgbClr val="222222"/>
                </a:solidFill>
                <a:highlight>
                  <a:srgbClr val="FFFFFF"/>
                </a:highlight>
                <a:latin typeface="Times New Roman"/>
                <a:ea typeface="Times New Roman"/>
                <a:cs typeface="Times New Roman"/>
                <a:sym typeface="Times New Roman"/>
              </a:rPr>
              <a:t>Archives of Business Review–Vol</a:t>
            </a:r>
            <a:r>
              <a:rPr lang="en" sz="1100">
                <a:solidFill>
                  <a:srgbClr val="222222"/>
                </a:solidFill>
                <a:highlight>
                  <a:srgbClr val="FFFFFF"/>
                </a:highlight>
                <a:latin typeface="Times New Roman"/>
                <a:ea typeface="Times New Roman"/>
                <a:cs typeface="Times New Roman"/>
                <a:sym typeface="Times New Roman"/>
              </a:rPr>
              <a:t>, </a:t>
            </a:r>
            <a:r>
              <a:rPr i="1" lang="en" sz="1100">
                <a:solidFill>
                  <a:srgbClr val="222222"/>
                </a:solidFill>
                <a:highlight>
                  <a:srgbClr val="FFFFFF"/>
                </a:highlight>
                <a:latin typeface="Times New Roman"/>
                <a:ea typeface="Times New Roman"/>
                <a:cs typeface="Times New Roman"/>
                <a:sym typeface="Times New Roman"/>
              </a:rPr>
              <a:t>8</a:t>
            </a:r>
            <a:r>
              <a:rPr lang="en" sz="1100">
                <a:solidFill>
                  <a:srgbClr val="222222"/>
                </a:solidFill>
                <a:highlight>
                  <a:srgbClr val="FFFFFF"/>
                </a:highlight>
                <a:latin typeface="Times New Roman"/>
                <a:ea typeface="Times New Roman"/>
                <a:cs typeface="Times New Roman"/>
                <a:sym typeface="Times New Roman"/>
              </a:rPr>
              <a:t>(6), pp.239-249.</a:t>
            </a:r>
            <a:endParaRPr sz="11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0"/>
              </a:spcAft>
              <a:buClr>
                <a:schemeClr val="dk1"/>
              </a:buClr>
              <a:buSzPts val="1100"/>
              <a:buFont typeface="Arial"/>
              <a:buNone/>
            </a:pPr>
            <a:r>
              <a:rPr lang="en" sz="1100">
                <a:solidFill>
                  <a:srgbClr val="222222"/>
                </a:solidFill>
                <a:highlight>
                  <a:srgbClr val="FFFFFF"/>
                </a:highlight>
                <a:latin typeface="Times New Roman"/>
                <a:ea typeface="Times New Roman"/>
                <a:cs typeface="Times New Roman"/>
                <a:sym typeface="Times New Roman"/>
              </a:rPr>
              <a:t>Liu, C.H., Chang, A.Y.P. and Fang, Y.P., 2020. Network activities as critical sources of creating capability and competitive advantage: The mediating role of innovation capability and human capital. </a:t>
            </a:r>
            <a:r>
              <a:rPr i="1" lang="en" sz="1100">
                <a:solidFill>
                  <a:srgbClr val="222222"/>
                </a:solidFill>
                <a:highlight>
                  <a:srgbClr val="FFFFFF"/>
                </a:highlight>
                <a:latin typeface="Times New Roman"/>
                <a:ea typeface="Times New Roman"/>
                <a:cs typeface="Times New Roman"/>
                <a:sym typeface="Times New Roman"/>
              </a:rPr>
              <a:t>Management Decision</a:t>
            </a:r>
            <a:r>
              <a:rPr lang="en" sz="1100">
                <a:solidFill>
                  <a:srgbClr val="222222"/>
                </a:solidFill>
                <a:highlight>
                  <a:srgbClr val="FFFFFF"/>
                </a:highlight>
                <a:latin typeface="Times New Roman"/>
                <a:ea typeface="Times New Roman"/>
                <a:cs typeface="Times New Roman"/>
                <a:sym typeface="Times New Roman"/>
              </a:rPr>
              <a:t>, </a:t>
            </a:r>
            <a:r>
              <a:rPr i="1" lang="en" sz="1100">
                <a:solidFill>
                  <a:srgbClr val="222222"/>
                </a:solidFill>
                <a:highlight>
                  <a:srgbClr val="FFFFFF"/>
                </a:highlight>
                <a:latin typeface="Times New Roman"/>
                <a:ea typeface="Times New Roman"/>
                <a:cs typeface="Times New Roman"/>
                <a:sym typeface="Times New Roman"/>
              </a:rPr>
              <a:t>58</a:t>
            </a:r>
            <a:r>
              <a:rPr lang="en" sz="1100">
                <a:solidFill>
                  <a:srgbClr val="222222"/>
                </a:solidFill>
                <a:highlight>
                  <a:srgbClr val="FFFFFF"/>
                </a:highlight>
                <a:latin typeface="Times New Roman"/>
                <a:ea typeface="Times New Roman"/>
                <a:cs typeface="Times New Roman"/>
                <a:sym typeface="Times New Roman"/>
              </a:rPr>
              <a:t>(3), pp.544-568.</a:t>
            </a:r>
            <a:endParaRPr sz="1100">
              <a:solidFill>
                <a:srgbClr val="222222"/>
              </a:solidFill>
              <a:highlight>
                <a:srgbClr val="FFFFFF"/>
              </a:highlight>
              <a:latin typeface="Times New Roman"/>
              <a:ea typeface="Times New Roman"/>
              <a:cs typeface="Times New Roman"/>
              <a:sym typeface="Times New Roman"/>
            </a:endParaRPr>
          </a:p>
          <a:p>
            <a:pPr indent="0" lvl="0" marL="0" rtl="0" algn="just">
              <a:lnSpc>
                <a:spcPct val="150000"/>
              </a:lnSpc>
              <a:spcBef>
                <a:spcPts val="1200"/>
              </a:spcBef>
              <a:spcAft>
                <a:spcPts val="1200"/>
              </a:spcAft>
              <a:buClr>
                <a:schemeClr val="dk1"/>
              </a:buClr>
              <a:buSzPts val="1100"/>
              <a:buFont typeface="Arial"/>
              <a:buNone/>
            </a:pPr>
            <a:r>
              <a:t/>
            </a:r>
            <a:endParaRPr sz="1100">
              <a:solidFill>
                <a:srgbClr val="222222"/>
              </a:solidFill>
              <a:highlight>
                <a:srgbClr val="FFFFFF"/>
              </a:highlight>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2" name="Shape 242"/>
        <p:cNvGrpSpPr/>
        <p:nvPr/>
      </p:nvGrpSpPr>
      <p:grpSpPr>
        <a:xfrm>
          <a:off x="0" y="0"/>
          <a:ext cx="0" cy="0"/>
          <a:chOff x="0" y="0"/>
          <a:chExt cx="0" cy="0"/>
        </a:xfrm>
      </p:grpSpPr>
      <p:sp>
        <p:nvSpPr>
          <p:cNvPr id="243" name="Google Shape;243;p19"/>
          <p:cNvSpPr txBox="1"/>
          <p:nvPr>
            <p:ph type="title"/>
          </p:nvPr>
        </p:nvSpPr>
        <p:spPr>
          <a:xfrm>
            <a:off x="311700" y="445025"/>
            <a:ext cx="8520600" cy="572700"/>
          </a:xfrm>
          <a:prstGeom prst="rect">
            <a:avLst/>
          </a:prstGeom>
          <a:noFill/>
          <a:ln>
            <a:noFill/>
          </a:ln>
        </p:spPr>
        <p:txBody>
          <a:bodyPr anchorCtr="0" anchor="t" bIns="91425" lIns="91425" spcFirstLastPara="1" rIns="91425" wrap="square" tIns="91425">
            <a:normAutofit fontScale="90000"/>
          </a:bodyPr>
          <a:lstStyle/>
          <a:p>
            <a:pPr indent="0" lvl="0" marL="0" rtl="0" algn="just">
              <a:lnSpc>
                <a:spcPct val="150000"/>
              </a:lnSpc>
              <a:spcBef>
                <a:spcPts val="0"/>
              </a:spcBef>
              <a:spcAft>
                <a:spcPts val="0"/>
              </a:spcAft>
              <a:buClr>
                <a:schemeClr val="dk1"/>
              </a:buClr>
              <a:buSzPct val="52380"/>
              <a:buFont typeface="Arial"/>
              <a:buNone/>
            </a:pPr>
            <a:r>
              <a:rPr b="1" lang="en" sz="2100">
                <a:latin typeface="Times New Roman"/>
                <a:ea typeface="Times New Roman"/>
                <a:cs typeface="Times New Roman"/>
                <a:sym typeface="Times New Roman"/>
              </a:rPr>
              <a:t>Reference list (COTD)</a:t>
            </a:r>
            <a:endParaRPr sz="2100">
              <a:solidFill>
                <a:srgbClr val="FF9900"/>
              </a:solidFill>
              <a:latin typeface="Times New Roman"/>
              <a:ea typeface="Times New Roman"/>
              <a:cs typeface="Times New Roman"/>
              <a:sym typeface="Times New Roman"/>
            </a:endParaRPr>
          </a:p>
          <a:p>
            <a:pPr indent="0" lvl="0" marL="0" rtl="0" algn="l">
              <a:spcBef>
                <a:spcPts val="0"/>
              </a:spcBef>
              <a:spcAft>
                <a:spcPts val="0"/>
              </a:spcAft>
              <a:buClr>
                <a:schemeClr val="dk2"/>
              </a:buClr>
              <a:buSzPct val="62222"/>
              <a:buFont typeface="Calibri"/>
              <a:buNone/>
            </a:pPr>
            <a:r>
              <a:t/>
            </a:r>
            <a:endParaRPr/>
          </a:p>
        </p:txBody>
      </p:sp>
      <p:sp>
        <p:nvSpPr>
          <p:cNvPr id="244" name="Google Shape;244;p19"/>
          <p:cNvSpPr txBox="1"/>
          <p:nvPr>
            <p:ph idx="1" type="body"/>
          </p:nvPr>
        </p:nvSpPr>
        <p:spPr>
          <a:xfrm>
            <a:off x="311700" y="1152475"/>
            <a:ext cx="8520600" cy="3416400"/>
          </a:xfrm>
          <a:prstGeom prst="rect">
            <a:avLst/>
          </a:prstGeom>
          <a:noFill/>
          <a:ln>
            <a:noFill/>
          </a:ln>
        </p:spPr>
        <p:txBody>
          <a:bodyPr anchorCtr="0" anchor="t" bIns="91425" lIns="91425" spcFirstLastPara="1" rIns="91425" wrap="square" tIns="91425">
            <a:noAutofit/>
          </a:bodyPr>
          <a:lstStyle/>
          <a:p>
            <a:pPr indent="0" lvl="0" marL="0" rtl="0" algn="just">
              <a:lnSpc>
                <a:spcPct val="130000"/>
              </a:lnSpc>
              <a:spcBef>
                <a:spcPts val="1200"/>
              </a:spcBef>
              <a:spcAft>
                <a:spcPts val="0"/>
              </a:spcAft>
              <a:buClr>
                <a:schemeClr val="dk1"/>
              </a:buClr>
              <a:buSzPts val="1018"/>
              <a:buFont typeface="Arial"/>
              <a:buNone/>
            </a:pPr>
            <a:r>
              <a:rPr lang="en" sz="1125">
                <a:solidFill>
                  <a:srgbClr val="222222"/>
                </a:solidFill>
                <a:highlight>
                  <a:srgbClr val="FFFFFF"/>
                </a:highlight>
                <a:latin typeface="Times New Roman"/>
                <a:ea typeface="Times New Roman"/>
                <a:cs typeface="Times New Roman"/>
                <a:sym typeface="Times New Roman"/>
              </a:rPr>
              <a:t>Mazzarol, T., Reboud, S., Mazzarol, T. and Reboud, S., 2020. Operations Management. </a:t>
            </a:r>
            <a:r>
              <a:rPr i="1" lang="en" sz="1125">
                <a:solidFill>
                  <a:srgbClr val="222222"/>
                </a:solidFill>
                <a:highlight>
                  <a:srgbClr val="FFFFFF"/>
                </a:highlight>
                <a:latin typeface="Times New Roman"/>
                <a:ea typeface="Times New Roman"/>
                <a:cs typeface="Times New Roman"/>
                <a:sym typeface="Times New Roman"/>
              </a:rPr>
              <a:t>Small Business Management: Theory and Practice</a:t>
            </a:r>
            <a:r>
              <a:rPr lang="en" sz="1125">
                <a:solidFill>
                  <a:srgbClr val="222222"/>
                </a:solidFill>
                <a:highlight>
                  <a:srgbClr val="FFFFFF"/>
                </a:highlight>
                <a:latin typeface="Times New Roman"/>
                <a:ea typeface="Times New Roman"/>
                <a:cs typeface="Times New Roman"/>
                <a:sym typeface="Times New Roman"/>
              </a:rPr>
              <a:t>, pp.277-317.</a:t>
            </a:r>
            <a:endParaRPr sz="1125">
              <a:solidFill>
                <a:srgbClr val="222222"/>
              </a:solidFill>
              <a:highlight>
                <a:srgbClr val="FFFFFF"/>
              </a:highlight>
              <a:latin typeface="Times New Roman"/>
              <a:ea typeface="Times New Roman"/>
              <a:cs typeface="Times New Roman"/>
              <a:sym typeface="Times New Roman"/>
            </a:endParaRPr>
          </a:p>
          <a:p>
            <a:pPr indent="0" lvl="0" marL="0" rtl="0" algn="just">
              <a:lnSpc>
                <a:spcPct val="130000"/>
              </a:lnSpc>
              <a:spcBef>
                <a:spcPts val="1200"/>
              </a:spcBef>
              <a:spcAft>
                <a:spcPts val="0"/>
              </a:spcAft>
              <a:buClr>
                <a:schemeClr val="dk1"/>
              </a:buClr>
              <a:buSzPts val="1018"/>
              <a:buFont typeface="Arial"/>
              <a:buNone/>
            </a:pPr>
            <a:r>
              <a:rPr lang="en" sz="1125">
                <a:solidFill>
                  <a:srgbClr val="222222"/>
                </a:solidFill>
                <a:highlight>
                  <a:srgbClr val="FFFFFF"/>
                </a:highlight>
                <a:latin typeface="Times New Roman"/>
                <a:ea typeface="Times New Roman"/>
                <a:cs typeface="Times New Roman"/>
                <a:sym typeface="Times New Roman"/>
              </a:rPr>
              <a:t>Reinking, J., Arnold, V. and Sutton, S.G., 2020. Synthesizing enterprise data through digital dashboards to strategically align performance: Why do operational managers use dashboards?. </a:t>
            </a:r>
            <a:r>
              <a:rPr i="1" lang="en" sz="1125">
                <a:solidFill>
                  <a:srgbClr val="222222"/>
                </a:solidFill>
                <a:highlight>
                  <a:srgbClr val="FFFFFF"/>
                </a:highlight>
                <a:latin typeface="Times New Roman"/>
                <a:ea typeface="Times New Roman"/>
                <a:cs typeface="Times New Roman"/>
                <a:sym typeface="Times New Roman"/>
              </a:rPr>
              <a:t>International Journal of Accounting Information Systems</a:t>
            </a:r>
            <a:r>
              <a:rPr lang="en" sz="1125">
                <a:solidFill>
                  <a:srgbClr val="222222"/>
                </a:solidFill>
                <a:highlight>
                  <a:srgbClr val="FFFFFF"/>
                </a:highlight>
                <a:latin typeface="Times New Roman"/>
                <a:ea typeface="Times New Roman"/>
                <a:cs typeface="Times New Roman"/>
                <a:sym typeface="Times New Roman"/>
              </a:rPr>
              <a:t>, </a:t>
            </a:r>
            <a:r>
              <a:rPr i="1" lang="en" sz="1125">
                <a:solidFill>
                  <a:srgbClr val="222222"/>
                </a:solidFill>
                <a:highlight>
                  <a:srgbClr val="FFFFFF"/>
                </a:highlight>
                <a:latin typeface="Times New Roman"/>
                <a:ea typeface="Times New Roman"/>
                <a:cs typeface="Times New Roman"/>
                <a:sym typeface="Times New Roman"/>
              </a:rPr>
              <a:t>37</a:t>
            </a:r>
            <a:r>
              <a:rPr lang="en" sz="1125">
                <a:solidFill>
                  <a:srgbClr val="222222"/>
                </a:solidFill>
                <a:highlight>
                  <a:srgbClr val="FFFFFF"/>
                </a:highlight>
                <a:latin typeface="Times New Roman"/>
                <a:ea typeface="Times New Roman"/>
                <a:cs typeface="Times New Roman"/>
                <a:sym typeface="Times New Roman"/>
              </a:rPr>
              <a:t>, p.100452.</a:t>
            </a:r>
            <a:endParaRPr sz="1125">
              <a:solidFill>
                <a:srgbClr val="222222"/>
              </a:solidFill>
              <a:highlight>
                <a:srgbClr val="FFFFFF"/>
              </a:highlight>
              <a:latin typeface="Times New Roman"/>
              <a:ea typeface="Times New Roman"/>
              <a:cs typeface="Times New Roman"/>
              <a:sym typeface="Times New Roman"/>
            </a:endParaRPr>
          </a:p>
          <a:p>
            <a:pPr indent="0" lvl="0" marL="0" rtl="0" algn="just">
              <a:lnSpc>
                <a:spcPct val="130000"/>
              </a:lnSpc>
              <a:spcBef>
                <a:spcPts val="1200"/>
              </a:spcBef>
              <a:spcAft>
                <a:spcPts val="0"/>
              </a:spcAft>
              <a:buClr>
                <a:schemeClr val="dk1"/>
              </a:buClr>
              <a:buSzPts val="1018"/>
              <a:buFont typeface="Arial"/>
              <a:buNone/>
            </a:pPr>
            <a:r>
              <a:rPr lang="en" sz="1125">
                <a:solidFill>
                  <a:srgbClr val="222222"/>
                </a:solidFill>
                <a:highlight>
                  <a:srgbClr val="FFFFFF"/>
                </a:highlight>
                <a:latin typeface="Times New Roman"/>
                <a:ea typeface="Times New Roman"/>
                <a:cs typeface="Times New Roman"/>
                <a:sym typeface="Times New Roman"/>
              </a:rPr>
              <a:t>Sadq, Z.M., Mohammed, H.O., Othman, B. and Saeed, V.S., 2020. Attitudes of Managers in the Knowledge Private University towards the impact of Human Capital in Achieving Competitive Advantages. </a:t>
            </a:r>
            <a:r>
              <a:rPr i="1" lang="en" sz="1125">
                <a:solidFill>
                  <a:srgbClr val="222222"/>
                </a:solidFill>
                <a:highlight>
                  <a:srgbClr val="FFFFFF"/>
                </a:highlight>
                <a:latin typeface="Times New Roman"/>
                <a:ea typeface="Times New Roman"/>
                <a:cs typeface="Times New Roman"/>
                <a:sym typeface="Times New Roman"/>
              </a:rPr>
              <a:t>TEST Engineering and Management</a:t>
            </a:r>
            <a:r>
              <a:rPr lang="en" sz="1125">
                <a:solidFill>
                  <a:srgbClr val="222222"/>
                </a:solidFill>
                <a:highlight>
                  <a:srgbClr val="FFFFFF"/>
                </a:highlight>
                <a:latin typeface="Times New Roman"/>
                <a:ea typeface="Times New Roman"/>
                <a:cs typeface="Times New Roman"/>
                <a:sym typeface="Times New Roman"/>
              </a:rPr>
              <a:t>, </a:t>
            </a:r>
            <a:r>
              <a:rPr i="1" lang="en" sz="1125">
                <a:solidFill>
                  <a:srgbClr val="222222"/>
                </a:solidFill>
                <a:highlight>
                  <a:srgbClr val="FFFFFF"/>
                </a:highlight>
                <a:latin typeface="Times New Roman"/>
                <a:ea typeface="Times New Roman"/>
                <a:cs typeface="Times New Roman"/>
                <a:sym typeface="Times New Roman"/>
              </a:rPr>
              <a:t>82</a:t>
            </a:r>
            <a:r>
              <a:rPr lang="en" sz="1125">
                <a:solidFill>
                  <a:srgbClr val="222222"/>
                </a:solidFill>
                <a:highlight>
                  <a:srgbClr val="FFFFFF"/>
                </a:highlight>
                <a:latin typeface="Times New Roman"/>
                <a:ea typeface="Times New Roman"/>
                <a:cs typeface="Times New Roman"/>
                <a:sym typeface="Times New Roman"/>
              </a:rPr>
              <a:t>, pp.393-401.</a:t>
            </a:r>
            <a:endParaRPr sz="1125">
              <a:solidFill>
                <a:srgbClr val="222222"/>
              </a:solidFill>
              <a:highlight>
                <a:srgbClr val="FFFFFF"/>
              </a:highlight>
              <a:latin typeface="Times New Roman"/>
              <a:ea typeface="Times New Roman"/>
              <a:cs typeface="Times New Roman"/>
              <a:sym typeface="Times New Roman"/>
            </a:endParaRPr>
          </a:p>
          <a:p>
            <a:pPr indent="0" lvl="0" marL="0" rtl="0" algn="just">
              <a:lnSpc>
                <a:spcPct val="130000"/>
              </a:lnSpc>
              <a:spcBef>
                <a:spcPts val="1200"/>
              </a:spcBef>
              <a:spcAft>
                <a:spcPts val="0"/>
              </a:spcAft>
              <a:buClr>
                <a:schemeClr val="dk1"/>
              </a:buClr>
              <a:buSzPts val="1018"/>
              <a:buFont typeface="Arial"/>
              <a:buNone/>
            </a:pPr>
            <a:r>
              <a:rPr lang="en" sz="1125">
                <a:solidFill>
                  <a:srgbClr val="222222"/>
                </a:solidFill>
                <a:highlight>
                  <a:srgbClr val="FFFFFF"/>
                </a:highlight>
                <a:latin typeface="Times New Roman"/>
                <a:ea typeface="Times New Roman"/>
                <a:cs typeface="Times New Roman"/>
                <a:sym typeface="Times New Roman"/>
              </a:rPr>
              <a:t>Sugiyanta, Y., Suyono, J., Elisabeth, D.R., Chikmawati, Z. and Zulkifli, C.Z., 2021. The Mediating Role of Work Environment in Relationship Between Leadership and Job Promotion on Employee Performance. In </a:t>
            </a:r>
            <a:r>
              <a:rPr i="1" lang="en" sz="1125">
                <a:solidFill>
                  <a:srgbClr val="222222"/>
                </a:solidFill>
                <a:highlight>
                  <a:srgbClr val="FFFFFF"/>
                </a:highlight>
                <a:latin typeface="Times New Roman"/>
                <a:ea typeface="Times New Roman"/>
                <a:cs typeface="Times New Roman"/>
                <a:sym typeface="Times New Roman"/>
              </a:rPr>
              <a:t>Proceedings of the Annual International Conference on Industrial Engineering and Operations Management Singapore</a:t>
            </a:r>
            <a:r>
              <a:rPr lang="en" sz="1125">
                <a:solidFill>
                  <a:srgbClr val="222222"/>
                </a:solidFill>
                <a:highlight>
                  <a:srgbClr val="FFFFFF"/>
                </a:highlight>
                <a:latin typeface="Times New Roman"/>
                <a:ea typeface="Times New Roman"/>
                <a:cs typeface="Times New Roman"/>
                <a:sym typeface="Times New Roman"/>
              </a:rPr>
              <a:t> (pp. 1-17).</a:t>
            </a:r>
            <a:endParaRPr sz="1125">
              <a:solidFill>
                <a:srgbClr val="222222"/>
              </a:solidFill>
              <a:highlight>
                <a:srgbClr val="FFFFFF"/>
              </a:highlight>
              <a:latin typeface="Times New Roman"/>
              <a:ea typeface="Times New Roman"/>
              <a:cs typeface="Times New Roman"/>
              <a:sym typeface="Times New Roman"/>
            </a:endParaRPr>
          </a:p>
          <a:p>
            <a:pPr indent="0" lvl="0" marL="0" rtl="0" algn="just">
              <a:lnSpc>
                <a:spcPct val="130000"/>
              </a:lnSpc>
              <a:spcBef>
                <a:spcPts val="1200"/>
              </a:spcBef>
              <a:spcAft>
                <a:spcPts val="0"/>
              </a:spcAft>
              <a:buClr>
                <a:schemeClr val="dk1"/>
              </a:buClr>
              <a:buSzPts val="1018"/>
              <a:buFont typeface="Arial"/>
              <a:buNone/>
            </a:pPr>
            <a:r>
              <a:rPr lang="en" sz="1125">
                <a:solidFill>
                  <a:srgbClr val="222222"/>
                </a:solidFill>
                <a:highlight>
                  <a:srgbClr val="FFFFFF"/>
                </a:highlight>
                <a:latin typeface="Times New Roman"/>
                <a:ea typeface="Times New Roman"/>
                <a:cs typeface="Times New Roman"/>
                <a:sym typeface="Times New Roman"/>
              </a:rPr>
              <a:t>Tanjung, B.N., 2020. Human resources (HR) in education management. </a:t>
            </a:r>
            <a:r>
              <a:rPr i="1" lang="en" sz="1125">
                <a:solidFill>
                  <a:srgbClr val="222222"/>
                </a:solidFill>
                <a:highlight>
                  <a:srgbClr val="FFFFFF"/>
                </a:highlight>
                <a:latin typeface="Times New Roman"/>
                <a:ea typeface="Times New Roman"/>
                <a:cs typeface="Times New Roman"/>
                <a:sym typeface="Times New Roman"/>
              </a:rPr>
              <a:t>Budapest International Research and Critics in Linguistics and Education (BirLE) Journal</a:t>
            </a:r>
            <a:r>
              <a:rPr lang="en" sz="1125">
                <a:solidFill>
                  <a:srgbClr val="222222"/>
                </a:solidFill>
                <a:highlight>
                  <a:srgbClr val="FFFFFF"/>
                </a:highlight>
                <a:latin typeface="Times New Roman"/>
                <a:ea typeface="Times New Roman"/>
                <a:cs typeface="Times New Roman"/>
                <a:sym typeface="Times New Roman"/>
              </a:rPr>
              <a:t>, </a:t>
            </a:r>
            <a:r>
              <a:rPr i="1" lang="en" sz="1125">
                <a:solidFill>
                  <a:srgbClr val="222222"/>
                </a:solidFill>
                <a:highlight>
                  <a:srgbClr val="FFFFFF"/>
                </a:highlight>
                <a:latin typeface="Times New Roman"/>
                <a:ea typeface="Times New Roman"/>
                <a:cs typeface="Times New Roman"/>
                <a:sym typeface="Times New Roman"/>
              </a:rPr>
              <a:t>3</a:t>
            </a:r>
            <a:r>
              <a:rPr lang="en" sz="1125">
                <a:solidFill>
                  <a:srgbClr val="222222"/>
                </a:solidFill>
                <a:highlight>
                  <a:srgbClr val="FFFFFF"/>
                </a:highlight>
                <a:latin typeface="Times New Roman"/>
                <a:ea typeface="Times New Roman"/>
                <a:cs typeface="Times New Roman"/>
                <a:sym typeface="Times New Roman"/>
              </a:rPr>
              <a:t>(2), pp.1240-1249.</a:t>
            </a:r>
            <a:endParaRPr sz="1125">
              <a:solidFill>
                <a:srgbClr val="222222"/>
              </a:solidFill>
              <a:highlight>
                <a:srgbClr val="FFFFFF"/>
              </a:highlight>
              <a:latin typeface="Times New Roman"/>
              <a:ea typeface="Times New Roman"/>
              <a:cs typeface="Times New Roman"/>
              <a:sym typeface="Times New Roman"/>
            </a:endParaRPr>
          </a:p>
          <a:p>
            <a:pPr indent="0" lvl="0" marL="0" rtl="0" algn="just">
              <a:lnSpc>
                <a:spcPct val="130000"/>
              </a:lnSpc>
              <a:spcBef>
                <a:spcPts val="1200"/>
              </a:spcBef>
              <a:spcAft>
                <a:spcPts val="0"/>
              </a:spcAft>
              <a:buClr>
                <a:schemeClr val="dk1"/>
              </a:buClr>
              <a:buSzPts val="1018"/>
              <a:buFont typeface="Arial"/>
              <a:buNone/>
            </a:pPr>
            <a:r>
              <a:rPr lang="en" sz="1125">
                <a:solidFill>
                  <a:srgbClr val="222222"/>
                </a:solidFill>
                <a:highlight>
                  <a:srgbClr val="FFFFFF"/>
                </a:highlight>
                <a:latin typeface="Times New Roman"/>
                <a:ea typeface="Times New Roman"/>
                <a:cs typeface="Times New Roman"/>
                <a:sym typeface="Times New Roman"/>
              </a:rPr>
              <a:t>Widyanty, W., Daito, A., Riyanto, S. and Nusraningrum, D., 2020. Gaining a competitive advantage through strategic human resource management in Indonesian construction industry. </a:t>
            </a:r>
            <a:r>
              <a:rPr i="1" lang="en" sz="1125">
                <a:solidFill>
                  <a:srgbClr val="222222"/>
                </a:solidFill>
                <a:highlight>
                  <a:srgbClr val="FFFFFF"/>
                </a:highlight>
                <a:latin typeface="Times New Roman"/>
                <a:ea typeface="Times New Roman"/>
                <a:cs typeface="Times New Roman"/>
                <a:sym typeface="Times New Roman"/>
              </a:rPr>
              <a:t>Management Science Letters</a:t>
            </a:r>
            <a:r>
              <a:rPr lang="en" sz="1125">
                <a:solidFill>
                  <a:srgbClr val="222222"/>
                </a:solidFill>
                <a:highlight>
                  <a:srgbClr val="FFFFFF"/>
                </a:highlight>
                <a:latin typeface="Times New Roman"/>
                <a:ea typeface="Times New Roman"/>
                <a:cs typeface="Times New Roman"/>
                <a:sym typeface="Times New Roman"/>
              </a:rPr>
              <a:t>, </a:t>
            </a:r>
            <a:r>
              <a:rPr i="1" lang="en" sz="1125">
                <a:solidFill>
                  <a:srgbClr val="222222"/>
                </a:solidFill>
                <a:highlight>
                  <a:srgbClr val="FFFFFF"/>
                </a:highlight>
                <a:latin typeface="Times New Roman"/>
                <a:ea typeface="Times New Roman"/>
                <a:cs typeface="Times New Roman"/>
                <a:sym typeface="Times New Roman"/>
              </a:rPr>
              <a:t>10</a:t>
            </a:r>
            <a:r>
              <a:rPr lang="en" sz="1125">
                <a:solidFill>
                  <a:srgbClr val="222222"/>
                </a:solidFill>
                <a:highlight>
                  <a:srgbClr val="FFFFFF"/>
                </a:highlight>
                <a:latin typeface="Times New Roman"/>
                <a:ea typeface="Times New Roman"/>
                <a:cs typeface="Times New Roman"/>
                <a:sym typeface="Times New Roman"/>
              </a:rPr>
              <a:t>(9), pp.2021-2028.</a:t>
            </a:r>
            <a:endParaRPr sz="1125">
              <a:solidFill>
                <a:srgbClr val="222222"/>
              </a:solidFill>
              <a:highlight>
                <a:srgbClr val="FFFFFF"/>
              </a:highlight>
              <a:latin typeface="Times New Roman"/>
              <a:ea typeface="Times New Roman"/>
              <a:cs typeface="Times New Roman"/>
              <a:sym typeface="Times New Roman"/>
            </a:endParaRPr>
          </a:p>
          <a:p>
            <a:pPr indent="0" lvl="0" marL="0" rtl="0" algn="l">
              <a:lnSpc>
                <a:spcPct val="95000"/>
              </a:lnSpc>
              <a:spcBef>
                <a:spcPts val="1200"/>
              </a:spcBef>
              <a:spcAft>
                <a:spcPts val="1200"/>
              </a:spcAft>
              <a:buSzPts val="1018"/>
              <a:buNone/>
            </a:pPr>
            <a:r>
              <a:t/>
            </a:r>
            <a:endParaRPr sz="1865"/>
          </a:p>
        </p:txBody>
      </p:sp>
    </p:spTree>
  </p:cSld>
  <p:clrMapOvr>
    <a:masterClrMapping/>
  </p:clrMapOvr>
</p:sld>
</file>

<file path=ppt/slides/slide20.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48" name="Shape 248"/>
        <p:cNvGrpSpPr/>
        <p:nvPr/>
      </p:nvGrpSpPr>
      <p:grpSpPr>
        <a:xfrm>
          <a:off x="0" y="0"/>
          <a:ext cx="0" cy="0"/>
          <a:chOff x="0" y="0"/>
          <a:chExt cx="0" cy="0"/>
        </a:xfrm>
      </p:grpSpPr>
      <p:pic>
        <p:nvPicPr>
          <p:cNvPr id="249" name="Google Shape;249;p20"/>
          <p:cNvPicPr preferRelativeResize="0"/>
          <p:nvPr/>
        </p:nvPicPr>
        <p:blipFill rotWithShape="1">
          <a:blip r:embed="rId3">
            <a:alphaModFix/>
          </a:blip>
          <a:srcRect b="0" l="0" r="0" t="0"/>
          <a:stretch/>
        </p:blipFill>
        <p:spPr>
          <a:xfrm>
            <a:off x="733288" y="26525"/>
            <a:ext cx="7677425" cy="5090450"/>
          </a:xfrm>
          <a:prstGeom prst="rect">
            <a:avLst/>
          </a:prstGeom>
          <a:noFill/>
          <a:ln>
            <a:noFill/>
          </a:ln>
        </p:spPr>
      </p:pic>
    </p:spTree>
  </p:cSld>
  <p:clrMapOvr>
    <a:masterClrMapping/>
  </p:clrMapOvr>
</p:sld>
</file>

<file path=ppt/slides/slide21.xml><?xml version="1.0" encoding="utf-8"?>
<p:sld xmlns:a="http://schemas.openxmlformats.org/drawingml/2006/main" xmlns:r="http://schemas.openxmlformats.org/officeDocument/2006/relationships" xmlns:mc="http://schemas.openxmlformats.org/markup-compatibility/2006" xmlns:mv="urn:schemas-microsoft-com:mac:vml" xmlns:p="http://schemas.openxmlformats.org/presentationml/2006/main" xmlns:c="http://schemas.openxmlformats.org/drawingml/2006/chart" xmlns:dgm="http://schemas.openxmlformats.org/drawingml/2006/diagram" xmlns:o="urn:schemas-microsoft-com:office:office" xmlns:v="urn:schemas-microsoft-com:vml" xmlns:pvml="urn:schemas-microsoft-com:office:powerpoint" xmlns:com="http://schemas.openxmlformats.org/drawingml/2006/compatibility" xmlns:p14="http://schemas.microsoft.com/office/powerpoint/2010/main" xmlns:p15="http://schemas.microsoft.com/office/powerpoint/2012/main" xmlns:ahyp="http://schemas.microsoft.com/office/drawing/2018/hyperlinkcolor">
  <p:cSld>
    <p:spTree>
      <p:nvGrpSpPr>
        <p:cNvPr id="253" name="Shape 253"/>
        <p:cNvGrpSpPr/>
        <p:nvPr/>
      </p:nvGrpSpPr>
      <p:grpSpPr>
        <a:xfrm>
          <a:off x="0" y="0"/>
          <a:ext cx="0" cy="0"/>
          <a:chOff x="0" y="0"/>
          <a:chExt cx="0" cy="0"/>
        </a:xfrm>
      </p:grpSpPr>
      <p:sp>
        <p:nvSpPr>
          <p:cNvPr id="254" name="Google Shape;254;g231680804c3_0_0"/>
          <p:cNvSpPr txBox="1"/>
          <p:nvPr>
            <p:ph type="title"/>
          </p:nvPr>
        </p:nvSpPr>
        <p:spPr>
          <a:xfrm>
            <a:off x="311700" y="445025"/>
            <a:ext cx="8520600" cy="572700"/>
          </a:xfrm>
          <a:prstGeom prst="rect">
            <a:avLst/>
          </a:prstGeom>
        </p:spPr>
        <p:txBody>
          <a:bodyPr anchorCtr="0" anchor="t" bIns="91425" lIns="91425" spcFirstLastPara="1" rIns="91425" wrap="square" tIns="91425">
            <a:normAutofit fontScale="90000"/>
          </a:bodyPr>
          <a:lstStyle/>
          <a:p>
            <a:pPr indent="0" lvl="0" marL="0" rtl="0" algn="l">
              <a:spcBef>
                <a:spcPts val="0"/>
              </a:spcBef>
              <a:spcAft>
                <a:spcPts val="0"/>
              </a:spcAft>
              <a:buNone/>
            </a:pPr>
            <a:r>
              <a:rPr lang="en"/>
              <a:t>SUMMARY</a:t>
            </a:r>
            <a:endParaRPr/>
          </a:p>
        </p:txBody>
      </p:sp>
      <p:sp>
        <p:nvSpPr>
          <p:cNvPr id="255" name="Google Shape;255;g231680804c3_0_0"/>
          <p:cNvSpPr txBox="1"/>
          <p:nvPr>
            <p:ph idx="1" type="body"/>
          </p:nvPr>
        </p:nvSpPr>
        <p:spPr>
          <a:xfrm>
            <a:off x="311700" y="1152475"/>
            <a:ext cx="8520600" cy="3416400"/>
          </a:xfrm>
          <a:prstGeom prst="rect">
            <a:avLst/>
          </a:prstGeom>
        </p:spPr>
        <p:txBody>
          <a:bodyPr anchorCtr="0" anchor="t" bIns="91425" lIns="91425" spcFirstLastPara="1" rIns="91425" wrap="square" tIns="91425">
            <a:normAutofit/>
          </a:bodyPr>
          <a:lstStyle/>
          <a:p>
            <a:pPr indent="-304800" lvl="0" marL="457200" rtl="0" algn="just">
              <a:lnSpc>
                <a:spcPct val="150000"/>
              </a:lnSpc>
              <a:spcBef>
                <a:spcPts val="0"/>
              </a:spcBef>
              <a:spcAft>
                <a:spcPts val="0"/>
              </a:spcAft>
              <a:buClr>
                <a:schemeClr val="dk1"/>
              </a:buClr>
              <a:buSzPts val="1200"/>
              <a:buFont typeface="Times New Roman"/>
              <a:buChar char="●"/>
            </a:pPr>
            <a:r>
              <a:rPr lang="en" sz="1200">
                <a:latin typeface="Times New Roman"/>
                <a:ea typeface="Times New Roman"/>
                <a:cs typeface="Times New Roman"/>
                <a:sym typeface="Times New Roman"/>
              </a:rPr>
              <a:t>I have met all the necessary systematic comprehension of current HRM and IHRM issues </a:t>
            </a:r>
            <a:endParaRPr sz="1200">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latin typeface="Times New Roman"/>
                <a:ea typeface="Times New Roman"/>
                <a:cs typeface="Times New Roman"/>
                <a:sym typeface="Times New Roman"/>
              </a:rPr>
              <a:t>in a variety of organizations so that they can effectively manage the creation and implementation of fair, effective, and efficient policies and procedures</a:t>
            </a:r>
            <a:endParaRPr sz="1200">
              <a:latin typeface="Times New Roman"/>
              <a:ea typeface="Times New Roman"/>
              <a:cs typeface="Times New Roman"/>
              <a:sym typeface="Times New Roman"/>
            </a:endParaRPr>
          </a:p>
          <a:p>
            <a:pPr indent="-304800" lvl="0" marL="457200" rtl="0" algn="just">
              <a:lnSpc>
                <a:spcPct val="150000"/>
              </a:lnSpc>
              <a:spcBef>
                <a:spcPts val="0"/>
              </a:spcBef>
              <a:spcAft>
                <a:spcPts val="0"/>
              </a:spcAft>
              <a:buClr>
                <a:schemeClr val="dk1"/>
              </a:buClr>
              <a:buSzPts val="1200"/>
              <a:buFont typeface="Times New Roman"/>
              <a:buChar char="●"/>
            </a:pPr>
            <a:r>
              <a:rPr lang="en" sz="1200">
                <a:latin typeface="Times New Roman"/>
                <a:ea typeface="Times New Roman"/>
                <a:cs typeface="Times New Roman"/>
                <a:sym typeface="Times New Roman"/>
              </a:rPr>
              <a:t>This helps the organization achieve its strategic goals. </a:t>
            </a:r>
            <a:endParaRPr sz="2000"/>
          </a:p>
        </p:txBody>
      </p:sp>
    </p:spTree>
  </p:cSld>
  <p:clrMapOvr>
    <a:masterClrMapping/>
  </p:clrMapOvr>
</p:sld>
</file>

<file path=ppt/theme/theme1.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a="http://schemas.openxmlformats.org/drawingml/2006/main" xmlns:r="http://schemas.openxmlformats.org/officeDocument/2006/relationships"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3.xml><?xml version="1.0" encoding="utf-8"?>
<a:theme xmlns:a="http://schemas.openxmlformats.org/drawingml/2006/main" xmlns:r="http://schemas.openxmlformats.org/officeDocument/2006/relationships">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INDIA</dc:creator>
</cp:coreProperties>
</file>