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19"/>
  </p:notesMasterIdLst>
  <p:handoutMasterIdLst>
    <p:handoutMasterId r:id="rId20"/>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pplying Personal Training Skills to Outdoor and Small-Group Environments" id="{3C28C0DA-EC99-4DD0-8CBC-39C784571E44}">
          <p14:sldIdLst>
            <p14:sldId id="2561"/>
          </p14:sldIdLst>
        </p14:section>
        <p14:section name="Transferring PT Skills Beyond the Gym" id="{0CC67DC7-D75C-41A2-98B7-34AC68F2F2A2}">
          <p14:sldIdLst>
            <p14:sldId id="2562"/>
            <p14:sldId id="2563"/>
            <p14:sldId id="2564"/>
          </p14:sldIdLst>
        </p14:section>
        <p14:section name="Programme Adaptation and Session Design" id="{B623E845-C0FD-4B1C-836F-54A416262FBE}">
          <p14:sldIdLst>
            <p14:sldId id="2565"/>
            <p14:sldId id="2566"/>
            <p14:sldId id="2567"/>
          </p14:sldIdLst>
        </p14:section>
        <p14:section name="Safety, Risk Management, and Environmental Awareness" id="{C159E9FB-8990-4394-8602-08FE22B2D523}">
          <p14:sldIdLst>
            <p14:sldId id="2568"/>
            <p14:sldId id="2569"/>
            <p14:sldId id="2570"/>
          </p14:sldIdLst>
        </p14:section>
        <p14:section name="Small Group Session Planning and Task Preparation" id="{CBAD5B55-7E73-4A82-8385-14E7CC265A86}">
          <p14:sldIdLst>
            <p14:sldId id="2571"/>
            <p14:sldId id="2572"/>
          </p14:sldIdLst>
        </p14:section>
        <p14:section name="Small Group Session Planning and Task Preparation Continued" id="{6E3711D1-7929-4572-84EC-7A2E8B9BA087}">
          <p14:sldIdLst>
            <p14:sldId id="2573"/>
            <p14:sldId id="257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9941987A-41B7-49AC-EE6E-03F2D0BD95BA}" name="Daria Naidenov" initials="DN" userId="S::danaidenov@microsoft.com::ab38ab5f-bdf0-4774-ae5a-d2782abb2027" providerId="AD"/>
  <p188:author id="{05079B93-9652-6626-7181-414354FAD15D}" name="Sher Dionisio" initials="SD" userId="Sher Dionisio" providerId="None"/>
  <p188:author id="{8168F4C2-6FA5-8634-E20F-B56538A88D7A}" name="Sherielyn Dionisio (ALLEGIS GROUP HOLDINGS INC)" initials="SI" userId="S::v-shdionisio@microsoft.com::123d4478-1eef-449e-9930-a1816bf260f6"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289B5A-B9BE-43BC-82AC-68988E1ACFB1}" v="17" dt="2026-03-18T10:17:41.610"/>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621" autoAdjust="0"/>
    <p:restoredTop sz="82374" autoAdjust="0"/>
  </p:normalViewPr>
  <p:slideViewPr>
    <p:cSldViewPr snapToGrid="0">
      <p:cViewPr varScale="1">
        <p:scale>
          <a:sx n="92" d="100"/>
          <a:sy n="92" d="100"/>
        </p:scale>
        <p:origin x="1104" y="84"/>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 Id="rId27"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C289B5A-B9BE-43BC-82AC-68988E1ACFB1}"/>
    <pc:docChg chg="addSld delSld modSld addSection">
      <pc:chgData name="" userId="" providerId="" clId="Web-{1C289B5A-B9BE-43BC-82AC-68988E1ACFB1}" dt="2026-03-18T10:17:41.610" v="17" actId="34807"/>
      <pc:docMkLst>
        <pc:docMk/>
      </pc:docMkLst>
      <pc:sldChg chg="del">
        <pc:chgData name="" userId="" providerId="" clId="Web-{1C289B5A-B9BE-43BC-82AC-68988E1ACFB1}" dt="2026-03-18T10:17:41.375" v="0" actId="34807"/>
        <pc:sldMkLst>
          <pc:docMk/>
          <pc:sldMk cId="2046427649" sldId="256"/>
        </pc:sldMkLst>
      </pc:sldChg>
      <pc:sldChg chg="modSp add mod modClrScheme addAnim chgLayout">
        <pc:chgData name="" userId="" providerId="" clId="Web-{1C289B5A-B9BE-43BC-82AC-68988E1ACFB1}" dt="2026-03-18T10:17:41.594" v="4" actId="34807"/>
        <pc:sldMkLst>
          <pc:docMk/>
          <pc:sldMk cId="1660300044" sldId="2561"/>
        </pc:sldMkLst>
        <pc:spChg chg="mod">
          <ac:chgData name="" userId="" providerId="" clId="Web-{1C289B5A-B9BE-43BC-82AC-68988E1ACFB1}" dt="2026-03-18T10:17:41.594" v="1" actId="34807"/>
          <ac:spMkLst>
            <pc:docMk/>
            <pc:sldMk cId="1660300044" sldId="2561"/>
            <ac:spMk id="2" creationId="{3B7B7D14-97DA-B717-FC99-A64D3181F2E0}"/>
          </ac:spMkLst>
        </pc:spChg>
        <pc:spChg chg="mod">
          <ac:chgData name="" userId="" providerId="" clId="Web-{1C289B5A-B9BE-43BC-82AC-68988E1ACFB1}" dt="2026-03-18T10:17:41.594" v="1" actId="34807"/>
          <ac:spMkLst>
            <pc:docMk/>
            <pc:sldMk cId="1660300044" sldId="2561"/>
            <ac:spMk id="3" creationId="{9C0075AB-8D9A-A63F-7760-822CCA32861C}"/>
          </ac:spMkLst>
        </pc:spChg>
        <pc:spChg chg="mod">
          <ac:chgData name="" userId="" providerId="" clId="Web-{1C289B5A-B9BE-43BC-82AC-68988E1ACFB1}" dt="2026-03-18T10:17:41.594" v="1" actId="34807"/>
          <ac:spMkLst>
            <pc:docMk/>
            <pc:sldMk cId="1660300044" sldId="2561"/>
            <ac:spMk id="4" creationId="{96D03B4E-6DBB-2E44-7836-021AF43F2168}"/>
          </ac:spMkLst>
        </pc:spChg>
        <pc:spChg chg="mod">
          <ac:chgData name="" userId="" providerId="" clId="Web-{1C289B5A-B9BE-43BC-82AC-68988E1ACFB1}" dt="2026-03-18T10:17:41.594" v="1" actId="34807"/>
          <ac:spMkLst>
            <pc:docMk/>
            <pc:sldMk cId="1660300044" sldId="2561"/>
            <ac:spMk id="5" creationId="{1CB24ACC-A8FB-3A3D-E550-278C5E23DF1E}"/>
          </ac:spMkLst>
        </pc:spChg>
        <pc:spChg chg="mod">
          <ac:chgData name="" userId="" providerId="" clId="Web-{1C289B5A-B9BE-43BC-82AC-68988E1ACFB1}" dt="2026-03-18T10:17:41.594" v="1" actId="34807"/>
          <ac:spMkLst>
            <pc:docMk/>
            <pc:sldMk cId="1660300044" sldId="2561"/>
            <ac:spMk id="6" creationId="{6B44057C-7207-D606-F16B-2423856542CC}"/>
          </ac:spMkLst>
        </pc:spChg>
        <pc:picChg chg="mod">
          <ac:chgData name="" userId="" providerId="" clId="Web-{1C289B5A-B9BE-43BC-82AC-68988E1ACFB1}" dt="2026-03-18T10:17:41.594" v="1" actId="34807"/>
          <ac:picMkLst>
            <pc:docMk/>
            <pc:sldMk cId="1660300044" sldId="2561"/>
            <ac:picMk id="8" creationId="{A0B8DE84-40CB-47C0-A219-3838737F026A}"/>
          </ac:picMkLst>
        </pc:picChg>
      </pc:sldChg>
      <pc:sldChg chg="modSp add mod modTransition addAnim chgLayout">
        <pc:chgData name="" userId="" providerId="" clId="Web-{1C289B5A-B9BE-43BC-82AC-68988E1ACFB1}" dt="2026-03-18T10:17:41.594" v="5" actId="34807"/>
        <pc:sldMkLst>
          <pc:docMk/>
          <pc:sldMk cId="1453956691" sldId="2562"/>
        </pc:sldMkLst>
        <pc:spChg chg="mod">
          <ac:chgData name="" userId="" providerId="" clId="Web-{1C289B5A-B9BE-43BC-82AC-68988E1ACFB1}" dt="2026-03-18T10:17:41.594" v="1" actId="34807"/>
          <ac:spMkLst>
            <pc:docMk/>
            <pc:sldMk cId="1453956691" sldId="2562"/>
            <ac:spMk id="2" creationId="{A7E41C7C-7602-C203-5E0E-F26BC1A9525A}"/>
          </ac:spMkLst>
        </pc:spChg>
        <pc:spChg chg="mod">
          <ac:chgData name="" userId="" providerId="" clId="Web-{1C289B5A-B9BE-43BC-82AC-68988E1ACFB1}" dt="2026-03-18T10:17:41.594" v="1" actId="34807"/>
          <ac:spMkLst>
            <pc:docMk/>
            <pc:sldMk cId="1453956691" sldId="2562"/>
            <ac:spMk id="4" creationId="{1D4B0251-50C1-8230-F7D8-A4EF285D944D}"/>
          </ac:spMkLst>
        </pc:spChg>
        <pc:spChg chg="mod">
          <ac:chgData name="" userId="" providerId="" clId="Web-{1C289B5A-B9BE-43BC-82AC-68988E1ACFB1}" dt="2026-03-18T10:17:41.594" v="1" actId="34807"/>
          <ac:spMkLst>
            <pc:docMk/>
            <pc:sldMk cId="1453956691" sldId="2562"/>
            <ac:spMk id="5" creationId="{15815968-F8C9-A850-C2CA-0FA25992E0B2}"/>
          </ac:spMkLst>
        </pc:spChg>
        <pc:spChg chg="mod">
          <ac:chgData name="" userId="" providerId="" clId="Web-{1C289B5A-B9BE-43BC-82AC-68988E1ACFB1}" dt="2026-03-18T10:17:41.594" v="1" actId="34807"/>
          <ac:spMkLst>
            <pc:docMk/>
            <pc:sldMk cId="1453956691" sldId="2562"/>
            <ac:spMk id="6" creationId="{AF5426A8-2F49-D67C-614B-DEBB578F249C}"/>
          </ac:spMkLst>
        </pc:spChg>
      </pc:sldChg>
      <pc:sldChg chg="modSp add mod modTransition addAnim chgLayout">
        <pc:chgData name="" userId="" providerId="" clId="Web-{1C289B5A-B9BE-43BC-82AC-68988E1ACFB1}" dt="2026-03-18T10:17:41.594" v="6" actId="34807"/>
        <pc:sldMkLst>
          <pc:docMk/>
          <pc:sldMk cId="1817040047" sldId="2563"/>
        </pc:sldMkLst>
        <pc:spChg chg="mod">
          <ac:chgData name="" userId="" providerId="" clId="Web-{1C289B5A-B9BE-43BC-82AC-68988E1ACFB1}" dt="2026-03-18T10:17:41.594" v="1" actId="34807"/>
          <ac:spMkLst>
            <pc:docMk/>
            <pc:sldMk cId="1817040047" sldId="2563"/>
            <ac:spMk id="2" creationId="{94AC1977-27D6-208E-33D9-7EB5FED0B7C2}"/>
          </ac:spMkLst>
        </pc:spChg>
        <pc:spChg chg="mod">
          <ac:chgData name="" userId="" providerId="" clId="Web-{1C289B5A-B9BE-43BC-82AC-68988E1ACFB1}" dt="2026-03-18T10:17:41.594" v="1" actId="34807"/>
          <ac:spMkLst>
            <pc:docMk/>
            <pc:sldMk cId="1817040047" sldId="2563"/>
            <ac:spMk id="3" creationId="{254EACBD-0D4A-6D74-E209-E954890E60D7}"/>
          </ac:spMkLst>
        </pc:spChg>
        <pc:spChg chg="mod">
          <ac:chgData name="" userId="" providerId="" clId="Web-{1C289B5A-B9BE-43BC-82AC-68988E1ACFB1}" dt="2026-03-18T10:17:41.594" v="1" actId="34807"/>
          <ac:spMkLst>
            <pc:docMk/>
            <pc:sldMk cId="1817040047" sldId="2563"/>
            <ac:spMk id="4" creationId="{39F1CC50-1972-24A7-DBC3-EE30B3353E79}"/>
          </ac:spMkLst>
        </pc:spChg>
        <pc:spChg chg="mod">
          <ac:chgData name="" userId="" providerId="" clId="Web-{1C289B5A-B9BE-43BC-82AC-68988E1ACFB1}" dt="2026-03-18T10:17:41.594" v="1" actId="34807"/>
          <ac:spMkLst>
            <pc:docMk/>
            <pc:sldMk cId="1817040047" sldId="2563"/>
            <ac:spMk id="5" creationId="{94DFB3D4-B09C-40A7-EB05-5FC7148D29A9}"/>
          </ac:spMkLst>
        </pc:spChg>
        <pc:spChg chg="mod">
          <ac:chgData name="" userId="" providerId="" clId="Web-{1C289B5A-B9BE-43BC-82AC-68988E1ACFB1}" dt="2026-03-18T10:17:41.594" v="1" actId="34807"/>
          <ac:spMkLst>
            <pc:docMk/>
            <pc:sldMk cId="1817040047" sldId="2563"/>
            <ac:spMk id="7" creationId="{55420F3F-8F31-FCEE-6C46-71EB72FFEF21}"/>
          </ac:spMkLst>
        </pc:spChg>
        <pc:picChg chg="mod">
          <ac:chgData name="" userId="" providerId="" clId="Web-{1C289B5A-B9BE-43BC-82AC-68988E1ACFB1}" dt="2026-03-18T10:17:41.594" v="1" actId="34807"/>
          <ac:picMkLst>
            <pc:docMk/>
            <pc:sldMk cId="1817040047" sldId="2563"/>
            <ac:picMk id="8" creationId="{26A4BFAE-0F6A-4094-8DFC-B381A03934A4}"/>
          </ac:picMkLst>
        </pc:picChg>
      </pc:sldChg>
      <pc:sldChg chg="modSp add mod modTransition addAnim chgLayout">
        <pc:chgData name="" userId="" providerId="" clId="Web-{1C289B5A-B9BE-43BC-82AC-68988E1ACFB1}" dt="2026-03-18T10:17:41.594" v="7" actId="34807"/>
        <pc:sldMkLst>
          <pc:docMk/>
          <pc:sldMk cId="3878044602" sldId="2564"/>
        </pc:sldMkLst>
        <pc:spChg chg="mod">
          <ac:chgData name="" userId="" providerId="" clId="Web-{1C289B5A-B9BE-43BC-82AC-68988E1ACFB1}" dt="2026-03-18T10:17:41.594" v="1" actId="34807"/>
          <ac:spMkLst>
            <pc:docMk/>
            <pc:sldMk cId="3878044602" sldId="2564"/>
            <ac:spMk id="2" creationId="{9661155E-3995-5B52-10B9-8E5A26AB2109}"/>
          </ac:spMkLst>
        </pc:spChg>
        <pc:spChg chg="mod">
          <ac:chgData name="" userId="" providerId="" clId="Web-{1C289B5A-B9BE-43BC-82AC-68988E1ACFB1}" dt="2026-03-18T10:17:41.594" v="1" actId="34807"/>
          <ac:spMkLst>
            <pc:docMk/>
            <pc:sldMk cId="3878044602" sldId="2564"/>
            <ac:spMk id="3" creationId="{2E640FB2-21A3-F142-B541-9793A00C980F}"/>
          </ac:spMkLst>
        </pc:spChg>
        <pc:spChg chg="mod">
          <ac:chgData name="" userId="" providerId="" clId="Web-{1C289B5A-B9BE-43BC-82AC-68988E1ACFB1}" dt="2026-03-18T10:17:41.594" v="1" actId="34807"/>
          <ac:spMkLst>
            <pc:docMk/>
            <pc:sldMk cId="3878044602" sldId="2564"/>
            <ac:spMk id="4" creationId="{996F5071-2F9A-24F0-13E3-B8B681A871C1}"/>
          </ac:spMkLst>
        </pc:spChg>
        <pc:spChg chg="mod">
          <ac:chgData name="" userId="" providerId="" clId="Web-{1C289B5A-B9BE-43BC-82AC-68988E1ACFB1}" dt="2026-03-18T10:17:41.594" v="1" actId="34807"/>
          <ac:spMkLst>
            <pc:docMk/>
            <pc:sldMk cId="3878044602" sldId="2564"/>
            <ac:spMk id="5" creationId="{8A572CC3-0D6F-DF8E-E635-F79CE90B918B}"/>
          </ac:spMkLst>
        </pc:spChg>
        <pc:spChg chg="mod">
          <ac:chgData name="" userId="" providerId="" clId="Web-{1C289B5A-B9BE-43BC-82AC-68988E1ACFB1}" dt="2026-03-18T10:17:41.594" v="1" actId="34807"/>
          <ac:spMkLst>
            <pc:docMk/>
            <pc:sldMk cId="3878044602" sldId="2564"/>
            <ac:spMk id="7" creationId="{71C887AC-E882-79D1-68DE-CACED2393592}"/>
          </ac:spMkLst>
        </pc:spChg>
        <pc:picChg chg="mod">
          <ac:chgData name="" userId="" providerId="" clId="Web-{1C289B5A-B9BE-43BC-82AC-68988E1ACFB1}" dt="2026-03-18T10:17:41.594" v="1" actId="34807"/>
          <ac:picMkLst>
            <pc:docMk/>
            <pc:sldMk cId="3878044602" sldId="2564"/>
            <ac:picMk id="8" creationId="{1F3022B8-21F3-4E99-916B-E096AEEF97AC}"/>
          </ac:picMkLst>
        </pc:picChg>
      </pc:sldChg>
      <pc:sldChg chg="modSp add mod modTransition addAnim chgLayout">
        <pc:chgData name="" userId="" providerId="" clId="Web-{1C289B5A-B9BE-43BC-82AC-68988E1ACFB1}" dt="2026-03-18T10:17:41.610" v="8" actId="34807"/>
        <pc:sldMkLst>
          <pc:docMk/>
          <pc:sldMk cId="4043642099" sldId="2565"/>
        </pc:sldMkLst>
        <pc:spChg chg="mod">
          <ac:chgData name="" userId="" providerId="" clId="Web-{1C289B5A-B9BE-43BC-82AC-68988E1ACFB1}" dt="2026-03-18T10:17:41.594" v="1" actId="34807"/>
          <ac:spMkLst>
            <pc:docMk/>
            <pc:sldMk cId="4043642099" sldId="2565"/>
            <ac:spMk id="2" creationId="{BB6A87B1-56CC-84FD-6AA5-69C0B2420038}"/>
          </ac:spMkLst>
        </pc:spChg>
        <pc:spChg chg="mod">
          <ac:chgData name="" userId="" providerId="" clId="Web-{1C289B5A-B9BE-43BC-82AC-68988E1ACFB1}" dt="2026-03-18T10:17:41.594" v="1" actId="34807"/>
          <ac:spMkLst>
            <pc:docMk/>
            <pc:sldMk cId="4043642099" sldId="2565"/>
            <ac:spMk id="4" creationId="{A5C1047B-D2E3-E4C8-465D-33F13B10C2E6}"/>
          </ac:spMkLst>
        </pc:spChg>
        <pc:spChg chg="mod">
          <ac:chgData name="" userId="" providerId="" clId="Web-{1C289B5A-B9BE-43BC-82AC-68988E1ACFB1}" dt="2026-03-18T10:17:41.594" v="1" actId="34807"/>
          <ac:spMkLst>
            <pc:docMk/>
            <pc:sldMk cId="4043642099" sldId="2565"/>
            <ac:spMk id="5" creationId="{151AA247-E3E2-C803-8FBC-72EA36C8DB8B}"/>
          </ac:spMkLst>
        </pc:spChg>
        <pc:spChg chg="mod">
          <ac:chgData name="" userId="" providerId="" clId="Web-{1C289B5A-B9BE-43BC-82AC-68988E1ACFB1}" dt="2026-03-18T10:17:41.594" v="1" actId="34807"/>
          <ac:spMkLst>
            <pc:docMk/>
            <pc:sldMk cId="4043642099" sldId="2565"/>
            <ac:spMk id="6" creationId="{B774ACC4-C407-B95C-EDA7-AF8D7E9C4E6B}"/>
          </ac:spMkLst>
        </pc:spChg>
      </pc:sldChg>
      <pc:sldChg chg="modSp add mod modTransition addAnim chgLayout">
        <pc:chgData name="" userId="" providerId="" clId="Web-{1C289B5A-B9BE-43BC-82AC-68988E1ACFB1}" dt="2026-03-18T10:17:41.610" v="9" actId="34807"/>
        <pc:sldMkLst>
          <pc:docMk/>
          <pc:sldMk cId="531952659" sldId="2566"/>
        </pc:sldMkLst>
        <pc:spChg chg="mod ord">
          <ac:chgData name="" userId="" providerId="" clId="Web-{1C289B5A-B9BE-43BC-82AC-68988E1ACFB1}" dt="2026-03-18T10:17:41.594" v="1" actId="34807"/>
          <ac:spMkLst>
            <pc:docMk/>
            <pc:sldMk cId="531952659" sldId="2566"/>
            <ac:spMk id="2" creationId="{B2B652F5-B5A3-3885-AED9-0BDE90DD4A8F}"/>
          </ac:spMkLst>
        </pc:spChg>
        <pc:spChg chg="mod">
          <ac:chgData name="" userId="" providerId="" clId="Web-{1C289B5A-B9BE-43BC-82AC-68988E1ACFB1}" dt="2026-03-18T10:17:41.594" v="1" actId="34807"/>
          <ac:spMkLst>
            <pc:docMk/>
            <pc:sldMk cId="531952659" sldId="2566"/>
            <ac:spMk id="3" creationId="{86DB06AC-4900-C6A8-F758-BFD8CD6D202B}"/>
          </ac:spMkLst>
        </pc:spChg>
        <pc:spChg chg="mod">
          <ac:chgData name="" userId="" providerId="" clId="Web-{1C289B5A-B9BE-43BC-82AC-68988E1ACFB1}" dt="2026-03-18T10:17:41.594" v="1" actId="34807"/>
          <ac:spMkLst>
            <pc:docMk/>
            <pc:sldMk cId="531952659" sldId="2566"/>
            <ac:spMk id="4" creationId="{617AEF60-8D63-9BEC-C6B4-0A308C1D9D41}"/>
          </ac:spMkLst>
        </pc:spChg>
        <pc:spChg chg="mod">
          <ac:chgData name="" userId="" providerId="" clId="Web-{1C289B5A-B9BE-43BC-82AC-68988E1ACFB1}" dt="2026-03-18T10:17:41.594" v="1" actId="34807"/>
          <ac:spMkLst>
            <pc:docMk/>
            <pc:sldMk cId="531952659" sldId="2566"/>
            <ac:spMk id="5" creationId="{BDB1A127-0CAB-EE99-3981-A4E3C2C49E24}"/>
          </ac:spMkLst>
        </pc:spChg>
        <pc:spChg chg="mod">
          <ac:chgData name="" userId="" providerId="" clId="Web-{1C289B5A-B9BE-43BC-82AC-68988E1ACFB1}" dt="2026-03-18T10:17:41.594" v="1" actId="34807"/>
          <ac:spMkLst>
            <pc:docMk/>
            <pc:sldMk cId="531952659" sldId="2566"/>
            <ac:spMk id="7" creationId="{6590D071-FC9F-05C1-29BB-CF570AECD6CE}"/>
          </ac:spMkLst>
        </pc:spChg>
        <pc:picChg chg="mod ord">
          <ac:chgData name="" userId="" providerId="" clId="Web-{1C289B5A-B9BE-43BC-82AC-68988E1ACFB1}" dt="2026-03-18T10:17:41.594" v="1" actId="34807"/>
          <ac:picMkLst>
            <pc:docMk/>
            <pc:sldMk cId="531952659" sldId="2566"/>
            <ac:picMk id="8" creationId="{FAF58CA6-B0A9-4032-9AC7-24A76142392E}"/>
          </ac:picMkLst>
        </pc:picChg>
      </pc:sldChg>
      <pc:sldChg chg="modSp add mod modTransition addAnim chgLayout">
        <pc:chgData name="" userId="" providerId="" clId="Web-{1C289B5A-B9BE-43BC-82AC-68988E1ACFB1}" dt="2026-03-18T10:17:41.610" v="10" actId="34807"/>
        <pc:sldMkLst>
          <pc:docMk/>
          <pc:sldMk cId="1745668365" sldId="2567"/>
        </pc:sldMkLst>
        <pc:spChg chg="mod">
          <ac:chgData name="" userId="" providerId="" clId="Web-{1C289B5A-B9BE-43BC-82AC-68988E1ACFB1}" dt="2026-03-18T10:17:41.594" v="1" actId="34807"/>
          <ac:spMkLst>
            <pc:docMk/>
            <pc:sldMk cId="1745668365" sldId="2567"/>
            <ac:spMk id="2" creationId="{759B4329-B3C2-9E20-9087-30F8114C9271}"/>
          </ac:spMkLst>
        </pc:spChg>
        <pc:spChg chg="mod">
          <ac:chgData name="" userId="" providerId="" clId="Web-{1C289B5A-B9BE-43BC-82AC-68988E1ACFB1}" dt="2026-03-18T10:17:41.594" v="1" actId="34807"/>
          <ac:spMkLst>
            <pc:docMk/>
            <pc:sldMk cId="1745668365" sldId="2567"/>
            <ac:spMk id="3" creationId="{E4A0A9BA-431B-0E11-E23F-26858EF69F93}"/>
          </ac:spMkLst>
        </pc:spChg>
        <pc:spChg chg="mod">
          <ac:chgData name="" userId="" providerId="" clId="Web-{1C289B5A-B9BE-43BC-82AC-68988E1ACFB1}" dt="2026-03-18T10:17:41.594" v="1" actId="34807"/>
          <ac:spMkLst>
            <pc:docMk/>
            <pc:sldMk cId="1745668365" sldId="2567"/>
            <ac:spMk id="4" creationId="{3F9F8BFA-E228-2A3A-16A5-12F2C9E5814E}"/>
          </ac:spMkLst>
        </pc:spChg>
        <pc:spChg chg="mod">
          <ac:chgData name="" userId="" providerId="" clId="Web-{1C289B5A-B9BE-43BC-82AC-68988E1ACFB1}" dt="2026-03-18T10:17:41.594" v="1" actId="34807"/>
          <ac:spMkLst>
            <pc:docMk/>
            <pc:sldMk cId="1745668365" sldId="2567"/>
            <ac:spMk id="5" creationId="{CC8F6892-4542-841B-6DC3-2EB00DC9B08C}"/>
          </ac:spMkLst>
        </pc:spChg>
        <pc:spChg chg="mod">
          <ac:chgData name="" userId="" providerId="" clId="Web-{1C289B5A-B9BE-43BC-82AC-68988E1ACFB1}" dt="2026-03-18T10:17:41.594" v="1" actId="34807"/>
          <ac:spMkLst>
            <pc:docMk/>
            <pc:sldMk cId="1745668365" sldId="2567"/>
            <ac:spMk id="7" creationId="{20FBEEF6-FBC6-B16E-8504-689D36D11207}"/>
          </ac:spMkLst>
        </pc:spChg>
        <pc:picChg chg="mod">
          <ac:chgData name="" userId="" providerId="" clId="Web-{1C289B5A-B9BE-43BC-82AC-68988E1ACFB1}" dt="2026-03-18T10:17:41.594" v="1" actId="34807"/>
          <ac:picMkLst>
            <pc:docMk/>
            <pc:sldMk cId="1745668365" sldId="2567"/>
            <ac:picMk id="8" creationId="{19B0F211-776A-48F9-B97C-62516F52DFAE}"/>
          </ac:picMkLst>
        </pc:picChg>
      </pc:sldChg>
      <pc:sldChg chg="modSp add mod modTransition addAnim chgLayout">
        <pc:chgData name="" userId="" providerId="" clId="Web-{1C289B5A-B9BE-43BC-82AC-68988E1ACFB1}" dt="2026-03-18T10:17:41.610" v="11" actId="34807"/>
        <pc:sldMkLst>
          <pc:docMk/>
          <pc:sldMk cId="3823673127" sldId="2568"/>
        </pc:sldMkLst>
        <pc:spChg chg="mod">
          <ac:chgData name="" userId="" providerId="" clId="Web-{1C289B5A-B9BE-43BC-82AC-68988E1ACFB1}" dt="2026-03-18T10:17:41.594" v="1" actId="34807"/>
          <ac:spMkLst>
            <pc:docMk/>
            <pc:sldMk cId="3823673127" sldId="2568"/>
            <ac:spMk id="2" creationId="{D3ADA740-1FFB-90F4-8AC7-E10DD900CFF2}"/>
          </ac:spMkLst>
        </pc:spChg>
        <pc:spChg chg="mod">
          <ac:chgData name="" userId="" providerId="" clId="Web-{1C289B5A-B9BE-43BC-82AC-68988E1ACFB1}" dt="2026-03-18T10:17:41.594" v="1" actId="34807"/>
          <ac:spMkLst>
            <pc:docMk/>
            <pc:sldMk cId="3823673127" sldId="2568"/>
            <ac:spMk id="4" creationId="{0A5E5BA0-40D4-0EC9-E4C4-8E51A41F08E7}"/>
          </ac:spMkLst>
        </pc:spChg>
        <pc:spChg chg="mod">
          <ac:chgData name="" userId="" providerId="" clId="Web-{1C289B5A-B9BE-43BC-82AC-68988E1ACFB1}" dt="2026-03-18T10:17:41.594" v="1" actId="34807"/>
          <ac:spMkLst>
            <pc:docMk/>
            <pc:sldMk cId="3823673127" sldId="2568"/>
            <ac:spMk id="5" creationId="{651D51E7-F209-CC6E-03E7-A72CB41D0131}"/>
          </ac:spMkLst>
        </pc:spChg>
        <pc:spChg chg="mod">
          <ac:chgData name="" userId="" providerId="" clId="Web-{1C289B5A-B9BE-43BC-82AC-68988E1ACFB1}" dt="2026-03-18T10:17:41.594" v="1" actId="34807"/>
          <ac:spMkLst>
            <pc:docMk/>
            <pc:sldMk cId="3823673127" sldId="2568"/>
            <ac:spMk id="6" creationId="{C3711458-094E-179D-6B62-0B7E7E1583ED}"/>
          </ac:spMkLst>
        </pc:spChg>
      </pc:sldChg>
      <pc:sldChg chg="modSp add mod modTransition addAnim chgLayout">
        <pc:chgData name="" userId="" providerId="" clId="Web-{1C289B5A-B9BE-43BC-82AC-68988E1ACFB1}" dt="2026-03-18T10:17:41.610" v="12" actId="34807"/>
        <pc:sldMkLst>
          <pc:docMk/>
          <pc:sldMk cId="3378314372" sldId="2569"/>
        </pc:sldMkLst>
        <pc:spChg chg="mod">
          <ac:chgData name="" userId="" providerId="" clId="Web-{1C289B5A-B9BE-43BC-82AC-68988E1ACFB1}" dt="2026-03-18T10:17:41.594" v="1" actId="34807"/>
          <ac:spMkLst>
            <pc:docMk/>
            <pc:sldMk cId="3378314372" sldId="2569"/>
            <ac:spMk id="2" creationId="{DC05411C-07B4-9771-0DBF-92112D4A3E99}"/>
          </ac:spMkLst>
        </pc:spChg>
        <pc:spChg chg="mod">
          <ac:chgData name="" userId="" providerId="" clId="Web-{1C289B5A-B9BE-43BC-82AC-68988E1ACFB1}" dt="2026-03-18T10:17:41.594" v="1" actId="34807"/>
          <ac:spMkLst>
            <pc:docMk/>
            <pc:sldMk cId="3378314372" sldId="2569"/>
            <ac:spMk id="3" creationId="{5802FFDD-D291-8A97-246D-C407122A63FE}"/>
          </ac:spMkLst>
        </pc:spChg>
        <pc:spChg chg="mod">
          <ac:chgData name="" userId="" providerId="" clId="Web-{1C289B5A-B9BE-43BC-82AC-68988E1ACFB1}" dt="2026-03-18T10:17:41.594" v="1" actId="34807"/>
          <ac:spMkLst>
            <pc:docMk/>
            <pc:sldMk cId="3378314372" sldId="2569"/>
            <ac:spMk id="4" creationId="{D5798163-09AA-6F88-8DDB-8CFF7F0660AB}"/>
          </ac:spMkLst>
        </pc:spChg>
        <pc:spChg chg="mod">
          <ac:chgData name="" userId="" providerId="" clId="Web-{1C289B5A-B9BE-43BC-82AC-68988E1ACFB1}" dt="2026-03-18T10:17:41.594" v="1" actId="34807"/>
          <ac:spMkLst>
            <pc:docMk/>
            <pc:sldMk cId="3378314372" sldId="2569"/>
            <ac:spMk id="5" creationId="{7AFA4549-F3CF-9734-9C20-578B362BADD0}"/>
          </ac:spMkLst>
        </pc:spChg>
        <pc:spChg chg="mod">
          <ac:chgData name="" userId="" providerId="" clId="Web-{1C289B5A-B9BE-43BC-82AC-68988E1ACFB1}" dt="2026-03-18T10:17:41.594" v="1" actId="34807"/>
          <ac:spMkLst>
            <pc:docMk/>
            <pc:sldMk cId="3378314372" sldId="2569"/>
            <ac:spMk id="7" creationId="{5F1D7B21-EB9A-F8D4-EC86-65A8EB596B59}"/>
          </ac:spMkLst>
        </pc:spChg>
        <pc:picChg chg="mod">
          <ac:chgData name="" userId="" providerId="" clId="Web-{1C289B5A-B9BE-43BC-82AC-68988E1ACFB1}" dt="2026-03-18T10:17:41.594" v="1" actId="34807"/>
          <ac:picMkLst>
            <pc:docMk/>
            <pc:sldMk cId="3378314372" sldId="2569"/>
            <ac:picMk id="8" creationId="{2D8647C7-5C44-447A-BC3D-A7FE222C2B40}"/>
          </ac:picMkLst>
        </pc:picChg>
      </pc:sldChg>
      <pc:sldChg chg="modSp add mod modTransition addAnim chgLayout">
        <pc:chgData name="" userId="" providerId="" clId="Web-{1C289B5A-B9BE-43BC-82AC-68988E1ACFB1}" dt="2026-03-18T10:17:41.610" v="13" actId="34807"/>
        <pc:sldMkLst>
          <pc:docMk/>
          <pc:sldMk cId="2063445664" sldId="2570"/>
        </pc:sldMkLst>
        <pc:spChg chg="mod">
          <ac:chgData name="" userId="" providerId="" clId="Web-{1C289B5A-B9BE-43BC-82AC-68988E1ACFB1}" dt="2026-03-18T10:17:41.594" v="1" actId="34807"/>
          <ac:spMkLst>
            <pc:docMk/>
            <pc:sldMk cId="2063445664" sldId="2570"/>
            <ac:spMk id="2" creationId="{540D162A-8E48-B7C8-C15C-007449D9F7B6}"/>
          </ac:spMkLst>
        </pc:spChg>
        <pc:spChg chg="mod">
          <ac:chgData name="" userId="" providerId="" clId="Web-{1C289B5A-B9BE-43BC-82AC-68988E1ACFB1}" dt="2026-03-18T10:17:41.594" v="1" actId="34807"/>
          <ac:spMkLst>
            <pc:docMk/>
            <pc:sldMk cId="2063445664" sldId="2570"/>
            <ac:spMk id="3" creationId="{489F4B56-A9B2-FAFE-260C-0F0E915CAE2D}"/>
          </ac:spMkLst>
        </pc:spChg>
        <pc:spChg chg="mod">
          <ac:chgData name="" userId="" providerId="" clId="Web-{1C289B5A-B9BE-43BC-82AC-68988E1ACFB1}" dt="2026-03-18T10:17:41.594" v="1" actId="34807"/>
          <ac:spMkLst>
            <pc:docMk/>
            <pc:sldMk cId="2063445664" sldId="2570"/>
            <ac:spMk id="4" creationId="{E6D3AB5C-AF1A-80AD-B49B-7B2AE53746CA}"/>
          </ac:spMkLst>
        </pc:spChg>
        <pc:spChg chg="mod">
          <ac:chgData name="" userId="" providerId="" clId="Web-{1C289B5A-B9BE-43BC-82AC-68988E1ACFB1}" dt="2026-03-18T10:17:41.594" v="1" actId="34807"/>
          <ac:spMkLst>
            <pc:docMk/>
            <pc:sldMk cId="2063445664" sldId="2570"/>
            <ac:spMk id="5" creationId="{01D2A565-E38A-3C4F-69EB-7D46E8934F0D}"/>
          </ac:spMkLst>
        </pc:spChg>
        <pc:spChg chg="mod">
          <ac:chgData name="" userId="" providerId="" clId="Web-{1C289B5A-B9BE-43BC-82AC-68988E1ACFB1}" dt="2026-03-18T10:17:41.594" v="1" actId="34807"/>
          <ac:spMkLst>
            <pc:docMk/>
            <pc:sldMk cId="2063445664" sldId="2570"/>
            <ac:spMk id="7" creationId="{20CE9C68-E965-863E-B621-E42FDADD800D}"/>
          </ac:spMkLst>
        </pc:spChg>
        <pc:picChg chg="mod">
          <ac:chgData name="" userId="" providerId="" clId="Web-{1C289B5A-B9BE-43BC-82AC-68988E1ACFB1}" dt="2026-03-18T10:17:41.594" v="1" actId="34807"/>
          <ac:picMkLst>
            <pc:docMk/>
            <pc:sldMk cId="2063445664" sldId="2570"/>
            <ac:picMk id="8" creationId="{5883BB13-4409-4E25-A23C-FA37AA5D6F98}"/>
          </ac:picMkLst>
        </pc:picChg>
      </pc:sldChg>
      <pc:sldChg chg="modSp add mod modTransition addAnim chgLayout">
        <pc:chgData name="" userId="" providerId="" clId="Web-{1C289B5A-B9BE-43BC-82AC-68988E1ACFB1}" dt="2026-03-18T10:17:41.610" v="14" actId="34807"/>
        <pc:sldMkLst>
          <pc:docMk/>
          <pc:sldMk cId="1356936134" sldId="2571"/>
        </pc:sldMkLst>
        <pc:spChg chg="mod">
          <ac:chgData name="" userId="" providerId="" clId="Web-{1C289B5A-B9BE-43BC-82AC-68988E1ACFB1}" dt="2026-03-18T10:17:41.594" v="1" actId="34807"/>
          <ac:spMkLst>
            <pc:docMk/>
            <pc:sldMk cId="1356936134" sldId="2571"/>
            <ac:spMk id="2" creationId="{9980356D-770B-0EF7-38B8-40D40B3E4000}"/>
          </ac:spMkLst>
        </pc:spChg>
        <pc:spChg chg="mod">
          <ac:chgData name="" userId="" providerId="" clId="Web-{1C289B5A-B9BE-43BC-82AC-68988E1ACFB1}" dt="2026-03-18T10:17:41.594" v="1" actId="34807"/>
          <ac:spMkLst>
            <pc:docMk/>
            <pc:sldMk cId="1356936134" sldId="2571"/>
            <ac:spMk id="4" creationId="{CEC44FC1-4E6F-8DF3-3CD8-27D640A18F10}"/>
          </ac:spMkLst>
        </pc:spChg>
        <pc:spChg chg="mod">
          <ac:chgData name="" userId="" providerId="" clId="Web-{1C289B5A-B9BE-43BC-82AC-68988E1ACFB1}" dt="2026-03-18T10:17:41.594" v="1" actId="34807"/>
          <ac:spMkLst>
            <pc:docMk/>
            <pc:sldMk cId="1356936134" sldId="2571"/>
            <ac:spMk id="5" creationId="{BD93EB3F-35C6-0DD6-534F-28A33864A319}"/>
          </ac:spMkLst>
        </pc:spChg>
        <pc:spChg chg="mod">
          <ac:chgData name="" userId="" providerId="" clId="Web-{1C289B5A-B9BE-43BC-82AC-68988E1ACFB1}" dt="2026-03-18T10:17:41.594" v="1" actId="34807"/>
          <ac:spMkLst>
            <pc:docMk/>
            <pc:sldMk cId="1356936134" sldId="2571"/>
            <ac:spMk id="6" creationId="{40233C6B-1141-D2D8-23D5-C228552AB80A}"/>
          </ac:spMkLst>
        </pc:spChg>
      </pc:sldChg>
      <pc:sldChg chg="modSp add mod modTransition addAnim chgLayout">
        <pc:chgData name="" userId="" providerId="" clId="Web-{1C289B5A-B9BE-43BC-82AC-68988E1ACFB1}" dt="2026-03-18T10:17:41.610" v="15" actId="34807"/>
        <pc:sldMkLst>
          <pc:docMk/>
          <pc:sldMk cId="2173620566" sldId="2572"/>
        </pc:sldMkLst>
        <pc:spChg chg="mod">
          <ac:chgData name="" userId="" providerId="" clId="Web-{1C289B5A-B9BE-43BC-82AC-68988E1ACFB1}" dt="2026-03-18T10:17:41.594" v="1" actId="34807"/>
          <ac:spMkLst>
            <pc:docMk/>
            <pc:sldMk cId="2173620566" sldId="2572"/>
            <ac:spMk id="2" creationId="{4BDAC7CB-E1F4-8D36-672F-80D991E5BC17}"/>
          </ac:spMkLst>
        </pc:spChg>
        <pc:spChg chg="mod">
          <ac:chgData name="" userId="" providerId="" clId="Web-{1C289B5A-B9BE-43BC-82AC-68988E1ACFB1}" dt="2026-03-18T10:17:41.594" v="1" actId="34807"/>
          <ac:spMkLst>
            <pc:docMk/>
            <pc:sldMk cId="2173620566" sldId="2572"/>
            <ac:spMk id="3" creationId="{3C7BBB76-BA5F-3A79-3AD3-AAC4037D252D}"/>
          </ac:spMkLst>
        </pc:spChg>
        <pc:spChg chg="mod">
          <ac:chgData name="" userId="" providerId="" clId="Web-{1C289B5A-B9BE-43BC-82AC-68988E1ACFB1}" dt="2026-03-18T10:17:41.594" v="1" actId="34807"/>
          <ac:spMkLst>
            <pc:docMk/>
            <pc:sldMk cId="2173620566" sldId="2572"/>
            <ac:spMk id="4" creationId="{FAC77890-69D8-E641-8A98-A9BAA4E7DE6E}"/>
          </ac:spMkLst>
        </pc:spChg>
        <pc:spChg chg="mod">
          <ac:chgData name="" userId="" providerId="" clId="Web-{1C289B5A-B9BE-43BC-82AC-68988E1ACFB1}" dt="2026-03-18T10:17:41.594" v="1" actId="34807"/>
          <ac:spMkLst>
            <pc:docMk/>
            <pc:sldMk cId="2173620566" sldId="2572"/>
            <ac:spMk id="5" creationId="{83EFC60B-F7F0-9493-A7CD-B568747017F7}"/>
          </ac:spMkLst>
        </pc:spChg>
        <pc:spChg chg="mod">
          <ac:chgData name="" userId="" providerId="" clId="Web-{1C289B5A-B9BE-43BC-82AC-68988E1ACFB1}" dt="2026-03-18T10:17:41.594" v="1" actId="34807"/>
          <ac:spMkLst>
            <pc:docMk/>
            <pc:sldMk cId="2173620566" sldId="2572"/>
            <ac:spMk id="7" creationId="{1B02EF32-D6B6-7546-EE7A-3B906BD0A076}"/>
          </ac:spMkLst>
        </pc:spChg>
        <pc:picChg chg="mod">
          <ac:chgData name="" userId="" providerId="" clId="Web-{1C289B5A-B9BE-43BC-82AC-68988E1ACFB1}" dt="2026-03-18T10:17:41.594" v="1" actId="34807"/>
          <ac:picMkLst>
            <pc:docMk/>
            <pc:sldMk cId="2173620566" sldId="2572"/>
            <ac:picMk id="8" creationId="{0948051F-76D8-4639-8DE7-7C8A58140D9B}"/>
          </ac:picMkLst>
        </pc:picChg>
      </pc:sldChg>
      <pc:sldChg chg="modSp add mod modTransition addAnim chgLayout">
        <pc:chgData name="" userId="" providerId="" clId="Web-{1C289B5A-B9BE-43BC-82AC-68988E1ACFB1}" dt="2026-03-18T10:17:41.610" v="16" actId="34807"/>
        <pc:sldMkLst>
          <pc:docMk/>
          <pc:sldMk cId="2220601513" sldId="2573"/>
        </pc:sldMkLst>
        <pc:spChg chg="mod">
          <ac:chgData name="" userId="" providerId="" clId="Web-{1C289B5A-B9BE-43BC-82AC-68988E1ACFB1}" dt="2026-03-18T10:17:41.594" v="1" actId="34807"/>
          <ac:spMkLst>
            <pc:docMk/>
            <pc:sldMk cId="2220601513" sldId="2573"/>
            <ac:spMk id="2" creationId="{A1CE8272-4B68-CAF8-F8CB-DAD1FCB2668E}"/>
          </ac:spMkLst>
        </pc:spChg>
        <pc:spChg chg="mod">
          <ac:chgData name="" userId="" providerId="" clId="Web-{1C289B5A-B9BE-43BC-82AC-68988E1ACFB1}" dt="2026-03-18T10:17:41.594" v="1" actId="34807"/>
          <ac:spMkLst>
            <pc:docMk/>
            <pc:sldMk cId="2220601513" sldId="2573"/>
            <ac:spMk id="4" creationId="{B3B9FB97-086E-6454-3F58-4DC78D68711C}"/>
          </ac:spMkLst>
        </pc:spChg>
        <pc:spChg chg="mod">
          <ac:chgData name="" userId="" providerId="" clId="Web-{1C289B5A-B9BE-43BC-82AC-68988E1ACFB1}" dt="2026-03-18T10:17:41.594" v="1" actId="34807"/>
          <ac:spMkLst>
            <pc:docMk/>
            <pc:sldMk cId="2220601513" sldId="2573"/>
            <ac:spMk id="5" creationId="{6D0CDF95-9BF8-4F18-D962-E730DBFF37F1}"/>
          </ac:spMkLst>
        </pc:spChg>
        <pc:spChg chg="mod">
          <ac:chgData name="" userId="" providerId="" clId="Web-{1C289B5A-B9BE-43BC-82AC-68988E1ACFB1}" dt="2026-03-18T10:17:41.594" v="1" actId="34807"/>
          <ac:spMkLst>
            <pc:docMk/>
            <pc:sldMk cId="2220601513" sldId="2573"/>
            <ac:spMk id="6" creationId="{C9822B88-4323-D68C-054A-6A350057064C}"/>
          </ac:spMkLst>
        </pc:spChg>
      </pc:sldChg>
      <pc:sldChg chg="modSp add mod modTransition addAnim chgLayout">
        <pc:chgData name="" userId="" providerId="" clId="Web-{1C289B5A-B9BE-43BC-82AC-68988E1ACFB1}" dt="2026-03-18T10:17:41.610" v="17" actId="34807"/>
        <pc:sldMkLst>
          <pc:docMk/>
          <pc:sldMk cId="2329983773" sldId="2574"/>
        </pc:sldMkLst>
        <pc:spChg chg="mod ord">
          <ac:chgData name="" userId="" providerId="" clId="Web-{1C289B5A-B9BE-43BC-82AC-68988E1ACFB1}" dt="2026-03-18T10:17:41.594" v="1" actId="34807"/>
          <ac:spMkLst>
            <pc:docMk/>
            <pc:sldMk cId="2329983773" sldId="2574"/>
            <ac:spMk id="2" creationId="{9EE69007-F05D-2338-4EB2-1B278966CA95}"/>
          </ac:spMkLst>
        </pc:spChg>
        <pc:spChg chg="mod">
          <ac:chgData name="" userId="" providerId="" clId="Web-{1C289B5A-B9BE-43BC-82AC-68988E1ACFB1}" dt="2026-03-18T10:17:41.594" v="1" actId="34807"/>
          <ac:spMkLst>
            <pc:docMk/>
            <pc:sldMk cId="2329983773" sldId="2574"/>
            <ac:spMk id="3" creationId="{59F04B34-399C-FF37-EE71-5129E487CA10}"/>
          </ac:spMkLst>
        </pc:spChg>
        <pc:spChg chg="mod">
          <ac:chgData name="" userId="" providerId="" clId="Web-{1C289B5A-B9BE-43BC-82AC-68988E1ACFB1}" dt="2026-03-18T10:17:41.594" v="1" actId="34807"/>
          <ac:spMkLst>
            <pc:docMk/>
            <pc:sldMk cId="2329983773" sldId="2574"/>
            <ac:spMk id="4" creationId="{BC95BE18-5BB4-8D2C-C22A-AD4BF65CC4D7}"/>
          </ac:spMkLst>
        </pc:spChg>
        <pc:spChg chg="mod">
          <ac:chgData name="" userId="" providerId="" clId="Web-{1C289B5A-B9BE-43BC-82AC-68988E1ACFB1}" dt="2026-03-18T10:17:41.594" v="1" actId="34807"/>
          <ac:spMkLst>
            <pc:docMk/>
            <pc:sldMk cId="2329983773" sldId="2574"/>
            <ac:spMk id="5" creationId="{BBF30E0E-5F93-5AF6-1845-3B82E257FB4D}"/>
          </ac:spMkLst>
        </pc:spChg>
        <pc:spChg chg="mod">
          <ac:chgData name="" userId="" providerId="" clId="Web-{1C289B5A-B9BE-43BC-82AC-68988E1ACFB1}" dt="2026-03-18T10:17:41.594" v="1" actId="34807"/>
          <ac:spMkLst>
            <pc:docMk/>
            <pc:sldMk cId="2329983773" sldId="2574"/>
            <ac:spMk id="7" creationId="{30F29CB4-33BE-0A74-EA50-E7620481862B}"/>
          </ac:spMkLst>
        </pc:spChg>
        <pc:picChg chg="mod ord">
          <ac:chgData name="" userId="" providerId="" clId="Web-{1C289B5A-B9BE-43BC-82AC-68988E1ACFB1}" dt="2026-03-18T10:17:41.594" v="1" actId="34807"/>
          <ac:picMkLst>
            <pc:docMk/>
            <pc:sldMk cId="2329983773" sldId="2574"/>
            <ac:picMk id="8" creationId="{5D514F09-D567-4019-BE60-0B117C4E1B5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3/26/2026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3/26/2026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71623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Overview of Applying PT Skills Outdoors, Key Differences Between Indoor and Outdoor Training</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096478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Personal trainers often build their foundational skills within the controlled and structured environment of a gym, where equipment is standardized, climate conditions are stable, and spatial layouts are predictable. Transferring these skills to outdoor or alternative environments requires an expanded understanding of adaptability, environmental variability, and session design flexibility. Students should recognize that while core PT competencies—such as technique coaching, </a:t>
            </a:r>
            <a:r>
              <a:rPr lang="en-US" dirty="0" err="1"/>
              <a:t>programme</a:t>
            </a:r>
            <a:r>
              <a:rPr lang="en-US" dirty="0"/>
              <a:t> design, and client screening—remain essential, their application must be modified to suit the unique demands of open spaces, public areas, and small-group dynamics. This includes adjusting movement patterns to </a:t>
            </a:r>
            <a:r>
              <a:rPr lang="en-US" b="1" dirty="0"/>
              <a:t>accommodate uneven terrain, modifying warm-ups and cool-downs based on temperature and weather</a:t>
            </a:r>
            <a:r>
              <a:rPr lang="en-US" dirty="0"/>
              <a:t>, and rethinking strategies for </a:t>
            </a:r>
            <a:r>
              <a:rPr lang="en-US" b="1" dirty="0"/>
              <a:t>managing client safety</a:t>
            </a:r>
            <a:r>
              <a:rPr lang="en-US" dirty="0"/>
              <a:t> without the usual gym infrastructure. Trainers must consider the logistics of transporting and </a:t>
            </a:r>
            <a:r>
              <a:rPr lang="en-US" dirty="0" err="1"/>
              <a:t>organising</a:t>
            </a:r>
            <a:r>
              <a:rPr lang="en-US" dirty="0"/>
              <a:t> portable equipment, such as resistance bands, kettlebells, cones, or agility ladders, and plan sessions that can proceed effectively even when resources are limited or environmental conditions change unexpectedly. Additionally, communication strategies often need enhancement; projecting one’s voice, giving clear visual demonstrations, and managing simultaneous participants become increasingly important outdoors. The trainer’s ability to deliver concise yet effective instructions, maintain group cohesion, and monitor technique from varying distances becomes critical for ensuring participant safety and engagement. Furthermore, outdoor training introduces new dimensions of risk management, prompting trainers to conduct thorough environmental assessments, identify potential hazards, and plan for emergency scenarios in areas where medical support or controlled spaces are not immediately accessible. This requires heightened situational awareness and proactive planning. By mastering these adaptive strategies, personal trainers can offer diverse and engaging sessions that make full use of outdoor environments, cater to small groups effectively, and foster a dynamic training atmosphere that promotes physical challenge and enjoyment.</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388473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Indoor gym environments provide a level of predictability that enables precise control over exercise variables, including load, tempo, equipment selection, spacing, and environmental factors such as lighting and ventilation. Outdoor or alternative settings, by contrast, introduce a wide range of factors that influence how a trainer must plan and deliver sessions. </a:t>
            </a:r>
            <a:r>
              <a:rPr lang="en-US" b="1" dirty="0"/>
              <a:t>Weather variations</a:t>
            </a:r>
            <a:r>
              <a:rPr lang="en-US" dirty="0"/>
              <a:t>—such as heat, cold, rain, or wind—directly affect participant comfort, safety, and performance, requiring trainers to modify exercise selections, intensities, and rest intervals accordingly. </a:t>
            </a:r>
            <a:r>
              <a:rPr lang="en-US" b="1" dirty="0"/>
              <a:t>Surfaces such as grass, gravel, rubber, or concrete </a:t>
            </a:r>
            <a:r>
              <a:rPr lang="en-US" dirty="0"/>
              <a:t>each present distinct biomechanical considerations and risks, affecting movement patterns, stability, </a:t>
            </a:r>
            <a:r>
              <a:rPr lang="en-US" b="1" dirty="0"/>
              <a:t>and footwear requirements</a:t>
            </a:r>
            <a:r>
              <a:rPr lang="en-US" dirty="0"/>
              <a:t>. Equipment availability outdoors is functional but typically limited, prompting trainers to rely more heavily on bodyweight exercises, creative use of fixed structures, and versatile portable tools to achieve progressive overload. Additionally, outdoor sessions often take place in public spaces, which </a:t>
            </a:r>
            <a:r>
              <a:rPr lang="en-US" b="1" dirty="0"/>
              <a:t>involve uncontrollable external variables such as pedestrians, animals, and shared equipment</a:t>
            </a:r>
            <a:r>
              <a:rPr lang="en-US" dirty="0"/>
              <a:t>, requiring trainers to maintain heightened vigilance during delivery. Small-group training introduces another layer of complexity. While one-on-one training allows constant technique supervision, </a:t>
            </a:r>
            <a:r>
              <a:rPr lang="en-US" b="1" dirty="0"/>
              <a:t>group sessions require broader visual scanning and structured rotation systems </a:t>
            </a:r>
            <a:r>
              <a:rPr lang="en-US" dirty="0"/>
              <a:t>to ensure safety while maintaining participant engagement. Trainers must provide </a:t>
            </a:r>
            <a:r>
              <a:rPr lang="en-US" b="1" dirty="0"/>
              <a:t>layered exercise variations </a:t>
            </a:r>
            <a:r>
              <a:rPr lang="en-US" dirty="0"/>
              <a:t>to accommodate differing fitness levels within a group, and use clear, rhythmic cueing to keep sessions flowing smoothly. Environmental acoustics may demand louder or more emphatic verbal instructions, or greater reliance on visual cueing. Lastly, </a:t>
            </a:r>
            <a:r>
              <a:rPr lang="en-US" b="1" dirty="0"/>
              <a:t>emergency planning differs </a:t>
            </a:r>
            <a:r>
              <a:rPr lang="en-US" dirty="0"/>
              <a:t>significantly: outdoor trainers must establish clear meeting points, communication procedures, and </a:t>
            </a:r>
            <a:r>
              <a:rPr lang="en-US" b="1" dirty="0"/>
              <a:t>first-aid contingencies</a:t>
            </a:r>
            <a:r>
              <a:rPr lang="en-US" dirty="0"/>
              <a:t>. Understanding these distinctions enables trainers to design thoughtful, adaptable </a:t>
            </a:r>
            <a:r>
              <a:rPr lang="en-US" dirty="0" err="1"/>
              <a:t>programmes</a:t>
            </a:r>
            <a:r>
              <a:rPr lang="en-US" dirty="0"/>
              <a:t> that uphold safety, effectiveness, and enjoyment in alternative environments.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5241972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Adapting PT Programme Design for Outdoor Sessions, Using Portable and Outdoor Equipment Effectively</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119032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Designing outdoor training sessions requires trainers to rethink conventional </a:t>
            </a:r>
            <a:r>
              <a:rPr lang="en-US" dirty="0" err="1"/>
              <a:t>programme</a:t>
            </a:r>
            <a:r>
              <a:rPr lang="en-US" dirty="0"/>
              <a:t> variables and apply principles of progression, overload, and specificity within a more flexible framework. While gym-based programming often relies on incremental load adjustments using weights or machines, outdoor </a:t>
            </a:r>
            <a:r>
              <a:rPr lang="en-US" dirty="0" err="1"/>
              <a:t>programme</a:t>
            </a:r>
            <a:r>
              <a:rPr lang="en-US" dirty="0"/>
              <a:t> design must leverage alternative progression methods such as time under tension, movement complexity, tempo manipulation, repetition density, and interval structure. Trainers must also plan for variability in participant ability, weather, and equipment availability. Preparing multiple contingency pathways is essential—</a:t>
            </a:r>
            <a:r>
              <a:rPr lang="en-US" b="1" dirty="0"/>
              <a:t>for example, having bodyweight regressions prepared if kettlebells become impractical due to wet grass, or substituting partner-based drills if certain equipment cannot be transported</a:t>
            </a:r>
            <a:r>
              <a:rPr lang="en-US" dirty="0"/>
              <a:t>. In outdoor spaces, trainers should </a:t>
            </a:r>
            <a:r>
              <a:rPr lang="en-US" b="1" dirty="0"/>
              <a:t>maximize the natural environment </a:t>
            </a:r>
            <a:r>
              <a:rPr lang="en-US" dirty="0"/>
              <a:t>by integrating features such as slopes, benches, railings, or marked zones into drills that promote strength, agility, and conditioning. Training sessions must include clear warm-ups focused on mobility, joint preparation, and gradual heart rate elevation to offset the </a:t>
            </a:r>
            <a:r>
              <a:rPr lang="en-US" b="1" dirty="0"/>
              <a:t>potential stiffness from outdoor temperatures or uneven terrain</a:t>
            </a:r>
            <a:r>
              <a:rPr lang="en-US" dirty="0"/>
              <a:t>. The main workout should be structured in a way that promotes flow, minimizes downtime, and maintains visibility—circuit rotations, small-group pods, or time-based intervals often work effectively. Trainers should also incorporate deliberate teaching moments when demonstrating new exercises, ensuring all participants understand movement standards despite potential auditory distractions. Cooling down outdoors should account for environmental comfort and may include breathing work, mobility drills, or dynamic stretching appropriate for the ground surface. By planning with these considerations in mind, trainers can deliver outdoor sessions that remain principled, progressive, and professionally structured while embracing the unique challenges and opportunities the environment provides.</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33201599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Portable equipment expands the range of training opportunities in outdoor environments and allows personal trainers to create high-quality sessions that mirror aspects of indoor training. However, using this equipment effectively requires deliberate planning and logistical foresight. Resistance bands, TRX systems, kettlebells, medicine balls, agility ladders, cones, and slam balls are among the most versatile tools for outdoor training. Trainers must select equipment based not only on programme goals but also on transportability, durability, and suitability for varying weather and terrain conditions. Resistance bands provide scalable resistance but require anchors that won’t damage the bands; kettlebells allow strength training but must be carried safely and used on stable surfaces; TRX systems need secure mounting points such as sturdy beams, railings, or manufactured anchor systems. Trainers should consider session flow when choosing equipment: station-based circuits may work best when equipment is limited, while partner drills can reduce the need for multiple equipment sets. Proper equipment layout ensures participant safety by reducing hazards, preventing crowding, and minimizing travel distance between exercises. Trainers must also anticipate equipment wear, cleanliness, and storage needs after the session, especially if the training environment lacks dedicated storage or wash-down facilities. Having equipment-free alternatives ready for each exercise ensures continuity if something becomes unusable mid-session. Effective trainers also teach participants how to handle equipment safely on different surfaces and understand the limitations imposed by wet, hot, or uneven ground. By combining thoughtful equipment selection, strategic placement, and flexible programming, trainers can elevate the quality of outdoor sessions while upholding professional standards.</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9447572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Conducting Risk Assessments for Outdoor Sessions, Environmental Awareness and Safety Techniques</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22214980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Risk assessment is a critical element of delivering safe and effective outdoor training sessions, requiring trainers to systematically evaluate hazards, assess potential risks, and implement control measures. The outdoor environment introduces numerous variables that are less prevalent indoors, including weather conditions, ground stability, visibility, and public interactions. Trainers must begin with an environmental scan of the training space, identifying possible hazards such as slippery surfaces, uneven terrain, sharp objects, overhead obstacles, or nearby traffic. Weather must be assessed both at the planning stage and immediately before the session; high winds, extreme heat, or rain may necessitate substantial modifications to the session or relocation entirely. Trainers should also plan appropriate participant groupings to ensure safety—for instance, keeping higher-risk clients within closer supervision zones or selecting exercises less affected by environmental unpredictability. Emergency planning is another indispensable component, requiring trainers to establish clear procedures for incident response, determine access routes for emergency services, and ensure they possess an appropriate first-aid kit and communication device. Moreover, trainers should prepare participants with safety briefings before each session, highlighting terrain changes, shared-space etiquette, and personal responsibilities such as bringing appropriate footwear and hydration. Proper documentation of risk assessments, including pre-session checks and post-session reflections, helps trainers improve safety protocols over time. Through these structured practices, trainers can manage environmental risks effectively and deliver outdoor training sessions that prioritize participant wellbeing.</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14214382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Environmental awareness plays a pivotal role in outdoor training delivery, as trainers must actively monitor and respond to changing conditions throughout the session. Awareness begins with selecting appropriate locations that allow visibility, safe spacing, and minimal interference from external factors such as dog walkers, cyclists, or uneven footpaths. Trainers should routinely scan the environment during the session, assessing participant technique, group spacing, and emerging hazards. Temperature changes may affect grip strength, muscle stiffness, or aerobic performance, requiring trainers to modify intensity or rest intervals. Surfaces such as wet grass or gravel introduce slip or trip risks, prompting adaptations such as slower tempos, reduced jump training, or alternative movement patterns. Trainers must also consider environmental ethics, ensuring participants respect shared spaces and avoid obstructing public pathways. Additional safety techniques include establishing clear session boundaries, creating visible station markers, and using cones or lines to manage traffic flow within circuits. Trainers should demonstrate and reinforce safe lifting techniques when handling portable equipment outdoors, as uneven surfaces may compromise stability. Visibility challenges—such as low light conditions in early morning or evening sessions—may necessitate additional markers, reflective clothing, or modified exercises. By integrating continuous environmental monitoring with adaptive coaching decisions, trainers can uphold high safety standards and sustain a professional training atmosphere that accounts for the dynamic nature of outdoor environments.</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7338683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Planning a Small-Group Outdoor Training Session</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688457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Planning a small-group outdoor training session involves synthesizing multiple core competencies, including programme design, group management, equipment logistics, and environmental awareness. Trainers should begin by clarifying the session objective—such as strength endurance, conditioning, agility, or mixed-modal fitness—and then structure the session using appropriate formats like circuits, pods, partner drills, or interval-based challenges. Given the varied abilities typically present in small groups, trainers must prepare layered exercise variations that allow participants to progress or regress movements based on their fitness levels and needs. Session planning should account for the layout of the outdoor area, utilizing fixed structures alongside portable equipment to create diverse training stations. Trainers must ensure the flow of the session minimizes congestion and maintains continuous engagement, strategically arranging stations to balance high- and low-intensity efforts. Timing protocols—such as AMRAP, EMOM, or timed intervals—help create consistency and reduce the need for heavy equipment. Briefing participants at the start of the session is essential to communicate goals, safety expectations, movement standards, and transitions. During the session, trainers should conduct periodic check-ins to monitor technique and fatigue while managing group dynamics and motivation. A structured cool-down should incorporate breathing, mobility, or light stretching to conclude the session safely. Thorough planning not only enhances the session’s effectiveness but also allows trainers to demonstrate professionalism and leadership in dynamic, outdoor environments.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2697758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Resources for Risk Assessment and Planning Activities</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20837514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Providing students with structured resources can significantly enhance their ability to plan effective and safe outdoor training sessions. A risk assessment template should guide them through identifying hazards, evaluating their likelihood and severity, and proposing control measures. Key sections may include environment checks, equipment safety, participant readiness, weather considerations, and emergency procedures. Session planning sheets can help students outline objectives, warm-up and cool-down procedures, main session content, equipment requirements, and coaching cues. Visual layout maps of the outdoor fitness area enable students to design movement pathways and station placements that optimize safety and flow. Checklists for pre-session setup and post-session review ensure students remain consistent in their planning practices. To support their learning, trainers may also provide examples of completed risk assessments for common scenarios, such as circuit training in a grassy field or HIIT in a multi-use outdoor area. Outdoor training guidelines or best-practice documents—if available from educational institutions, governing bodies, or professional training organizations—serve as valuable reference materials. Encouraging students to perform site walks before designing their sessions can help them apply theoretical knowledge to real-world contexts by identifying potential hazards and opportunities in the training space. These structured resources help bridge the gap between theory and practice, enabling students to deliver well-organized, safe, and effective outdoor small-group training sessions.</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12269227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bg2">
            <a:lumMod val="90000"/>
          </a:schemeClr>
        </a:solidFill>
        <a:effectLst/>
      </p:bgPr>
    </p:bg>
    <p:spTree>
      <p:nvGrpSpPr>
        <p:cNvPr id="1" name=""/>
        <p:cNvGrpSpPr/>
        <p:nvPr/>
      </p:nvGrpSpPr>
      <p:grpSpPr>
        <a:xfrm>
          <a:off x="0" y="0"/>
          <a:ext cx="0" cy="0"/>
          <a:chOff x="0" y="0"/>
          <a:chExt cx="0" cy="0"/>
        </a:xfrm>
      </p:grpSpPr>
      <p:sp>
        <p:nvSpPr>
          <p:cNvPr id="19" name="Title 1">
            <a:extLst>
              <a:ext uri="{FF2B5EF4-FFF2-40B4-BE49-F238E27FC236}">
                <a16:creationId xmlns:a16="http://schemas.microsoft.com/office/drawing/2014/main" id="{7E57259E-EB49-83B2-A198-68B73458BDEB}"/>
              </a:ext>
            </a:extLst>
          </p:cNvPr>
          <p:cNvSpPr>
            <a:spLocks noGrp="1"/>
          </p:cNvSpPr>
          <p:nvPr>
            <p:ph type="ctrTitle"/>
          </p:nvPr>
        </p:nvSpPr>
        <p:spPr>
          <a:xfrm>
            <a:off x="7716623" y="1411358"/>
            <a:ext cx="3736010" cy="2845567"/>
          </a:xfrm>
        </p:spPr>
        <p:txBody>
          <a:bodyPr vert="horz" lIns="91440" tIns="45720" rIns="91440" bIns="45720" rtlCol="0" anchor="b">
            <a:normAutofit/>
          </a:bodyPr>
          <a:lstStyle>
            <a:lvl1pPr>
              <a:defRPr lang="en-US" sz="3600" dirty="0"/>
            </a:lvl1pPr>
          </a:lstStyle>
          <a:p>
            <a:pPr lvl="0"/>
            <a:r>
              <a:rPr lang="en-US"/>
              <a:t>Click to edit Master title style</a:t>
            </a:r>
            <a:endParaRPr lang="en-US" dirty="0"/>
          </a:p>
        </p:txBody>
      </p:sp>
      <p:sp>
        <p:nvSpPr>
          <p:cNvPr id="20" name="Subtitle 2">
            <a:extLst>
              <a:ext uri="{FF2B5EF4-FFF2-40B4-BE49-F238E27FC236}">
                <a16:creationId xmlns:a16="http://schemas.microsoft.com/office/drawing/2014/main" id="{A132AEC4-FCF7-2D11-D3D9-B11462CDCF92}"/>
              </a:ext>
            </a:extLst>
          </p:cNvPr>
          <p:cNvSpPr>
            <a:spLocks noGrp="1"/>
          </p:cNvSpPr>
          <p:nvPr>
            <p:ph type="subTitle" idx="1"/>
          </p:nvPr>
        </p:nvSpPr>
        <p:spPr>
          <a:xfrm>
            <a:off x="7716621" y="4403039"/>
            <a:ext cx="3729915" cy="1123122"/>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74" y="2231727"/>
            <a:ext cx="4564362" cy="429208"/>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9" y="5261154"/>
            <a:ext cx="1494490" cy="429205"/>
          </a:xfrm>
        </p:spPr>
        <p:txBody>
          <a:bodyPr/>
          <a:lstStyle>
            <a:lvl1pPr>
              <a:defRPr>
                <a:solidFill>
                  <a:schemeClr val="tx1"/>
                </a:solidFill>
                <a:effectLst/>
              </a:defRPr>
            </a:lvl1pPr>
          </a:lstStyle>
          <a:p>
            <a:fld id="{2B2F2954-4569-4C9D-8E8F-F57CA7540E87}"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8" name="Picture Placeholder 13">
            <a:extLst>
              <a:ext uri="{FF2B5EF4-FFF2-40B4-BE49-F238E27FC236}">
                <a16:creationId xmlns:a16="http://schemas.microsoft.com/office/drawing/2014/main" id="{2D414E7B-9F49-92EB-7F2B-395CE70FEEBA}"/>
              </a:ext>
            </a:extLst>
          </p:cNvPr>
          <p:cNvSpPr>
            <a:spLocks noGrp="1"/>
          </p:cNvSpPr>
          <p:nvPr>
            <p:ph type="pic" sz="quarter" idx="15" hasCustomPrompt="1"/>
          </p:nvPr>
        </p:nvSpPr>
        <p:spPr>
          <a:xfrm>
            <a:off x="597728" y="-6350"/>
            <a:ext cx="6656839" cy="6873766"/>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A0C85949-E7A7-1597-9B25-6E4771C4834E}"/>
              </a:ext>
            </a:extLst>
          </p:cNvPr>
          <p:cNvCxnSpPr>
            <a:cxnSpLocks/>
          </p:cNvCxnSpPr>
          <p:nvPr userDrawn="1"/>
        </p:nvCxnSpPr>
        <p:spPr>
          <a:xfrm>
            <a:off x="7424272" y="164150"/>
            <a:ext cx="476772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ECB499A-44C1-4187-68C2-C06DFDB39E97}"/>
              </a:ext>
            </a:extLst>
          </p:cNvPr>
          <p:cNvCxnSpPr>
            <a:cxnSpLocks/>
          </p:cNvCxnSpPr>
          <p:nvPr userDrawn="1"/>
        </p:nvCxnSpPr>
        <p:spPr>
          <a:xfrm>
            <a:off x="74242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39F2815-A85D-9B68-7DDE-FE83662DD97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87007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Ref idx="1001">
        <a:schemeClr val="bg1"/>
      </p:bgRef>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E5A671A-CD1D-3726-5EBC-4251B0B1F630}"/>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634991"/>
            <a:ext cx="11323505" cy="755659"/>
          </a:xfrm>
        </p:spPr>
        <p:txBody>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16200000">
            <a:off x="-2067304" y="224196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04CB713-3658-4395-AF92-3E5A7C6F25DA}"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652BC221-6328-07B8-5E00-E12DFAC6BF4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12646" y="1572050"/>
            <a:ext cx="11323505" cy="4920463"/>
          </a:xfrm>
          <a:prstGeom prst="rect">
            <a:avLst/>
          </a:prstGeo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80075118"/>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543799" y="634990"/>
            <a:ext cx="4244009" cy="4227952"/>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543799" y="5189329"/>
            <a:ext cx="3741886" cy="1033669"/>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16200000">
            <a:off x="-2067585" y="2231733"/>
            <a:ext cx="4564375" cy="429205"/>
          </a:xfrm>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16200000">
            <a:off x="-532638" y="5261161"/>
            <a:ext cx="1494477" cy="429202"/>
          </a:xfrm>
        </p:spPr>
        <p:txBody>
          <a:bodyPr/>
          <a:lstStyle>
            <a:lvl1pPr>
              <a:defRPr>
                <a:solidFill>
                  <a:schemeClr val="tx1"/>
                </a:solidFill>
                <a:effectLst/>
              </a:defRPr>
            </a:lvl1pPr>
          </a:lstStyle>
          <a:p>
            <a:fld id="{6F167503-C388-4FA2-AD2B-2907EDDB067A}"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5" name="Picture Placeholder 13">
            <a:extLst>
              <a:ext uri="{FF2B5EF4-FFF2-40B4-BE49-F238E27FC236}">
                <a16:creationId xmlns:a16="http://schemas.microsoft.com/office/drawing/2014/main" id="{453992B1-FB53-5896-E556-2208A45F982B}"/>
              </a:ext>
            </a:extLst>
          </p:cNvPr>
          <p:cNvSpPr>
            <a:spLocks noGrp="1"/>
          </p:cNvSpPr>
          <p:nvPr>
            <p:ph type="pic" sz="quarter" idx="14" hasCustomPrompt="1"/>
          </p:nvPr>
        </p:nvSpPr>
        <p:spPr>
          <a:xfrm>
            <a:off x="597728" y="0"/>
            <a:ext cx="6488922"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b="1" dirty="0">
                <a:effectLst/>
              </a:rPr>
              <a:t> </a:t>
            </a:r>
            <a:endParaRPr lang="en-US" dirty="0"/>
          </a:p>
        </p:txBody>
      </p:sp>
      <p:cxnSp>
        <p:nvCxnSpPr>
          <p:cNvPr id="8" name="Straight Connector 7">
            <a:extLst>
              <a:ext uri="{FF2B5EF4-FFF2-40B4-BE49-F238E27FC236}">
                <a16:creationId xmlns:a16="http://schemas.microsoft.com/office/drawing/2014/main" id="{39A94CD3-3183-0F04-2405-7D52239F28A0}"/>
              </a:ext>
            </a:extLst>
          </p:cNvPr>
          <p:cNvCxnSpPr>
            <a:cxnSpLocks/>
          </p:cNvCxnSpPr>
          <p:nvPr userDrawn="1"/>
        </p:nvCxnSpPr>
        <p:spPr>
          <a:xfrm>
            <a:off x="7254575" y="164150"/>
            <a:ext cx="49374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2D7818A-B409-D3C7-1DEC-7919EC439E8E}"/>
              </a:ext>
            </a:extLst>
          </p:cNvPr>
          <p:cNvCxnSpPr>
            <a:cxnSpLocks/>
          </p:cNvCxnSpPr>
          <p:nvPr userDrawn="1"/>
        </p:nvCxnSpPr>
        <p:spPr>
          <a:xfrm>
            <a:off x="7254575"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2C8901F-66EF-1A3E-9AE7-B0A426C81DF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930643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bg2"/>
        </a:solidFill>
        <a:effectLst/>
      </p:bgPr>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2615D95-4353-B9DA-619F-62F51763C54C}"/>
              </a:ext>
            </a:extLst>
          </p:cNvPr>
          <p:cNvCxnSpPr>
            <a:cxnSpLocks/>
          </p:cNvCxnSpPr>
          <p:nvPr/>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itle 4">
            <a:extLst>
              <a:ext uri="{FF2B5EF4-FFF2-40B4-BE49-F238E27FC236}">
                <a16:creationId xmlns:a16="http://schemas.microsoft.com/office/drawing/2014/main" id="{48AEEAA7-1FB1-66FD-6698-0A692D3A2B96}"/>
              </a:ext>
            </a:extLst>
          </p:cNvPr>
          <p:cNvSpPr>
            <a:spLocks noGrp="1"/>
          </p:cNvSpPr>
          <p:nvPr>
            <p:ph type="title"/>
          </p:nvPr>
        </p:nvSpPr>
        <p:spPr>
          <a:xfrm>
            <a:off x="598327" y="5096040"/>
            <a:ext cx="10963656" cy="755659"/>
          </a:xfrm>
        </p:spPr>
        <p:txBody>
          <a:bodyPr anchor="b"/>
          <a:lstStyle/>
          <a:p>
            <a:r>
              <a:rPr lang="en-US"/>
              <a:t>Click to edit Master title style</a:t>
            </a:r>
          </a:p>
        </p:txBody>
      </p:sp>
      <p:sp>
        <p:nvSpPr>
          <p:cNvPr id="12" name="Subtitle 2">
            <a:extLst>
              <a:ext uri="{FF2B5EF4-FFF2-40B4-BE49-F238E27FC236}">
                <a16:creationId xmlns:a16="http://schemas.microsoft.com/office/drawing/2014/main" id="{F12A78E0-F03D-DA65-CE03-3BF1B174A306}"/>
              </a:ext>
            </a:extLst>
          </p:cNvPr>
          <p:cNvSpPr>
            <a:spLocks noGrp="1"/>
          </p:cNvSpPr>
          <p:nvPr>
            <p:ph type="subTitle" idx="1"/>
          </p:nvPr>
        </p:nvSpPr>
        <p:spPr>
          <a:xfrm>
            <a:off x="598328" y="5971305"/>
            <a:ext cx="10963656" cy="521208"/>
          </a:xfrm>
          <a:prstGeom prst="rect">
            <a:avLst/>
          </a:prstGeom>
        </p:spPr>
        <p:txBody>
          <a:bodyPr vert="horz" lIns="91440" tIns="45720" rIns="91440" bIns="45720" rtlCol="0" anchor="t">
            <a:normAutofit/>
          </a:bodyPr>
          <a:lstStyle>
            <a:lvl1pPr marL="0" indent="0">
              <a:buNone/>
              <a:defRPr lang="en-US" sz="1400" dirty="0"/>
            </a:lvl1pPr>
          </a:lstStyle>
          <a:p>
            <a:pPr lvl="0"/>
            <a:r>
              <a:rPr lang="en-US"/>
              <a:t>Click to edit Master subtitle style</a:t>
            </a:r>
            <a:endParaRPr lang="en-US" dirty="0"/>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dirty="0"/>
              <a:t>SAMPLE FOOTER TEXT</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85C87E97-4E0B-4488-8287-A56FDC96F8DA}" type="datetime1">
              <a:rPr lang="en-US" smtClean="0"/>
              <a:t>3/26/2026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98327" y="0"/>
            <a:ext cx="11593671" cy="4723939"/>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spTree>
    <p:extLst>
      <p:ext uri="{BB962C8B-B14F-4D97-AF65-F5344CB8AC3E}">
        <p14:creationId xmlns:p14="http://schemas.microsoft.com/office/powerpoint/2010/main" val="19684888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bg2">
            <a:lumMod val="90000"/>
          </a:schemeClr>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5812441-B03B-71E2-9A2F-F3AF112B2CB1}"/>
              </a:ext>
            </a:extLst>
          </p:cNvPr>
          <p:cNvSpPr>
            <a:spLocks noGrp="1"/>
          </p:cNvSpPr>
          <p:nvPr>
            <p:ph type="ctrTitle"/>
          </p:nvPr>
        </p:nvSpPr>
        <p:spPr>
          <a:xfrm>
            <a:off x="612648" y="1373807"/>
            <a:ext cx="3892269" cy="3331896"/>
          </a:xfrm>
        </p:spPr>
        <p:txBody>
          <a:bodyPr vert="horz" lIns="91440" tIns="45720" rIns="91440" bIns="45720" rtlCol="0" anchor="t">
            <a:normAutofit/>
          </a:bodyPr>
          <a:lstStyle>
            <a:lvl1pPr>
              <a:defRPr lang="en-US" sz="3600" dirty="0"/>
            </a:lvl1pPr>
          </a:lstStyle>
          <a:p>
            <a:pPr lvl="0"/>
            <a:r>
              <a:rPr lang="en-US"/>
              <a:t>Click to edit Master title style</a:t>
            </a:r>
            <a:endParaRPr lang="en-US" dirty="0"/>
          </a:p>
        </p:txBody>
      </p:sp>
      <p:sp>
        <p:nvSpPr>
          <p:cNvPr id="6" name="Subtitle 2">
            <a:extLst>
              <a:ext uri="{FF2B5EF4-FFF2-40B4-BE49-F238E27FC236}">
                <a16:creationId xmlns:a16="http://schemas.microsoft.com/office/drawing/2014/main" id="{61F41BB3-E8DA-23DD-7C7E-6AEEA88BD674}"/>
              </a:ext>
            </a:extLst>
          </p:cNvPr>
          <p:cNvSpPr>
            <a:spLocks noGrp="1"/>
          </p:cNvSpPr>
          <p:nvPr>
            <p:ph type="subTitle" idx="1"/>
          </p:nvPr>
        </p:nvSpPr>
        <p:spPr>
          <a:xfrm>
            <a:off x="612649" y="4811646"/>
            <a:ext cx="3174160" cy="1411356"/>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5" name="Straight Connector 4">
            <a:extLst>
              <a:ext uri="{FF2B5EF4-FFF2-40B4-BE49-F238E27FC236}">
                <a16:creationId xmlns:a16="http://schemas.microsoft.com/office/drawing/2014/main" id="{61F22791-F1DC-82EE-574A-946C4F39A8F5}"/>
              </a:ext>
            </a:extLst>
          </p:cNvPr>
          <p:cNvCxnSpPr>
            <a:cxnSpLocks/>
          </p:cNvCxnSpPr>
          <p:nvPr userDrawn="1"/>
        </p:nvCxnSpPr>
        <p:spPr>
          <a:xfrm>
            <a:off x="429209" y="164150"/>
            <a:ext cx="450484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rot="16200000">
            <a:off x="-2067733" y="2231455"/>
            <a:ext cx="4564378" cy="429768"/>
          </a:xfrm>
        </p:spPr>
        <p:txBody>
          <a:bodyPr/>
          <a:lstStyle/>
          <a:p>
            <a:r>
              <a:rPr lang="en-US" dirty="0"/>
              <a:t>SAMPLE FOOTER TEXT</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rot="16200000">
            <a:off x="-537354" y="5265452"/>
            <a:ext cx="1494475" cy="420624"/>
          </a:xfrm>
        </p:spPr>
        <p:txBody>
          <a:bodyPr/>
          <a:lstStyle/>
          <a:p>
            <a:fld id="{E5E31226-2BDC-46CD-8CAE-15E7469496D9}" type="datetime1">
              <a:rPr lang="en-US" smtClean="0"/>
              <a:t>3/26/2026</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29" y="6492875"/>
            <a:ext cx="429207" cy="365125"/>
          </a:xfrm>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8E488C3A-0D21-4B03-AE9F-2575D71F1BE5}"/>
              </a:ext>
            </a:extLst>
          </p:cNvPr>
          <p:cNvSpPr>
            <a:spLocks noGrp="1"/>
          </p:cNvSpPr>
          <p:nvPr>
            <p:ph type="pic" sz="quarter" idx="13" hasCustomPrompt="1"/>
          </p:nvPr>
        </p:nvSpPr>
        <p:spPr>
          <a:xfrm>
            <a:off x="5111574" y="0"/>
            <a:ext cx="7080426"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10" name="Straight Connector 9">
            <a:extLst>
              <a:ext uri="{FF2B5EF4-FFF2-40B4-BE49-F238E27FC236}">
                <a16:creationId xmlns:a16="http://schemas.microsoft.com/office/drawing/2014/main" id="{EDC9DC64-28F1-DE35-BA93-42BE9EDD8B26}"/>
              </a:ext>
            </a:extLst>
          </p:cNvPr>
          <p:cNvCxnSpPr>
            <a:cxnSpLocks/>
          </p:cNvCxnSpPr>
          <p:nvPr userDrawn="1"/>
        </p:nvCxnSpPr>
        <p:spPr>
          <a:xfrm>
            <a:off x="493405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A3CE87-786A-4910-E740-1852BBC75C5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21592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2"/>
      </p:bgRef>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BFAA997-E292-EBAB-2E9D-3845D76D6263}"/>
              </a:ext>
            </a:extLst>
          </p:cNvPr>
          <p:cNvSpPr>
            <a:spLocks noGrp="1"/>
          </p:cNvSpPr>
          <p:nvPr>
            <p:ph type="ctrTitle"/>
          </p:nvPr>
        </p:nvSpPr>
        <p:spPr>
          <a:xfrm>
            <a:off x="612648" y="353804"/>
            <a:ext cx="9598152" cy="4099340"/>
          </a:xfrm>
        </p:spPr>
        <p:txBody>
          <a:bodyPr vert="horz" lIns="91440" tIns="45720" rIns="91440" bIns="45720" rtlCol="0" anchor="t">
            <a:normAutofit/>
          </a:bodyPr>
          <a:lstStyle>
            <a:lvl1pPr>
              <a:defRPr lang="en-US" sz="6000" dirty="0"/>
            </a:lvl1pPr>
          </a:lstStyle>
          <a:p>
            <a:pPr lvl="0"/>
            <a:r>
              <a:rPr lang="en-US"/>
              <a:t>Click to edit Master title style</a:t>
            </a:r>
            <a:endParaRPr lang="en-US" dirty="0"/>
          </a:p>
        </p:txBody>
      </p:sp>
      <p:sp>
        <p:nvSpPr>
          <p:cNvPr id="12" name="Subtitle 2">
            <a:extLst>
              <a:ext uri="{FF2B5EF4-FFF2-40B4-BE49-F238E27FC236}">
                <a16:creationId xmlns:a16="http://schemas.microsoft.com/office/drawing/2014/main" id="{2CE2F65D-E74D-73DE-8713-5AD69E7CEEB1}"/>
              </a:ext>
            </a:extLst>
          </p:cNvPr>
          <p:cNvSpPr>
            <a:spLocks noGrp="1"/>
          </p:cNvSpPr>
          <p:nvPr>
            <p:ph type="subTitle" idx="1"/>
          </p:nvPr>
        </p:nvSpPr>
        <p:spPr>
          <a:xfrm>
            <a:off x="612646" y="5588006"/>
            <a:ext cx="7769354" cy="634991"/>
          </a:xfrm>
          <a:prstGeom prst="rect">
            <a:avLst/>
          </a:prstGeom>
        </p:spPr>
        <p:txBody>
          <a:bodyPr vert="horz" lIns="91440" tIns="45720" rIns="91440" bIns="45720" rtlCol="0" anchor="b">
            <a:normAutofit/>
          </a:bodyPr>
          <a:lstStyle>
            <a:lvl1pPr marL="0" indent="0">
              <a:buNone/>
              <a:defRPr lang="en-US" sz="1400" dirty="0"/>
            </a:lvl1pPr>
          </a:lstStyle>
          <a:p>
            <a:pPr lvl="0"/>
            <a:r>
              <a:rPr lang="en-US"/>
              <a:t>Click to edit Master subtitle style</a:t>
            </a:r>
            <a:endParaRPr lang="en-US" dirty="0"/>
          </a:p>
        </p:txBody>
      </p:sp>
      <p:cxnSp>
        <p:nvCxnSpPr>
          <p:cNvPr id="8" name="Straight Connector 7">
            <a:extLst>
              <a:ext uri="{FF2B5EF4-FFF2-40B4-BE49-F238E27FC236}">
                <a16:creationId xmlns:a16="http://schemas.microsoft.com/office/drawing/2014/main" id="{D8D58296-262D-E3A1-3EDA-108D59ADDEB9}"/>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52CA037-A4D0-41C9-85DF-665F53568F61}"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C82B15-2BAA-B79D-562D-AB6EE143DF7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2253083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bg2">
            <a:lumMod val="90000"/>
          </a:schemeClr>
        </a:solidFill>
        <a:effectLst/>
      </p:bgPr>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3784593-B08F-6412-D575-67F684C5A929}"/>
              </a:ext>
            </a:extLst>
          </p:cNvPr>
          <p:cNvSpPr>
            <a:spLocks noGrp="1"/>
          </p:cNvSpPr>
          <p:nvPr>
            <p:ph type="ctrTitle"/>
          </p:nvPr>
        </p:nvSpPr>
        <p:spPr>
          <a:xfrm>
            <a:off x="598578" y="2018460"/>
            <a:ext cx="9140954" cy="3236439"/>
          </a:xfrm>
        </p:spPr>
        <p:txBody>
          <a:bodyPr vert="horz" lIns="91440" tIns="45720" rIns="91440" bIns="45720" rtlCol="0" anchor="b">
            <a:noAutofit/>
          </a:bodyPr>
          <a:lstStyle>
            <a:lvl1pPr>
              <a:defRPr lang="en-US" sz="6000" dirty="0"/>
            </a:lvl1pPr>
          </a:lstStyle>
          <a:p>
            <a:pPr lvl="0"/>
            <a:r>
              <a:rPr lang="en-US"/>
              <a:t>Click to edit Master title style</a:t>
            </a:r>
            <a:endParaRPr lang="en-US" dirty="0"/>
          </a:p>
        </p:txBody>
      </p:sp>
      <p:sp>
        <p:nvSpPr>
          <p:cNvPr id="10" name="Subtitle 2">
            <a:extLst>
              <a:ext uri="{FF2B5EF4-FFF2-40B4-BE49-F238E27FC236}">
                <a16:creationId xmlns:a16="http://schemas.microsoft.com/office/drawing/2014/main" id="{4192A629-1C7A-908C-99B6-E95B0C98017A}"/>
              </a:ext>
            </a:extLst>
          </p:cNvPr>
          <p:cNvSpPr>
            <a:spLocks noGrp="1"/>
          </p:cNvSpPr>
          <p:nvPr>
            <p:ph type="subTitle" idx="1"/>
          </p:nvPr>
        </p:nvSpPr>
        <p:spPr>
          <a:xfrm>
            <a:off x="598579" y="5477529"/>
            <a:ext cx="7312153" cy="1014984"/>
          </a:xfrm>
          <a:prstGeom prst="rect">
            <a:avLst/>
          </a:prstGeom>
        </p:spPr>
        <p:txBody>
          <a:bodyPr vert="horz" lIns="91440" tIns="45720" rIns="91440" bIns="45720" rtlCol="0">
            <a:normAutofit/>
          </a:bodyPr>
          <a:lstStyle>
            <a:lvl1pPr marL="0" indent="0">
              <a:buNone/>
              <a:defRPr lang="en-US" sz="1400" dirty="0"/>
            </a:lvl1pPr>
          </a:lstStyle>
          <a:p>
            <a:pPr lvl="0"/>
            <a:r>
              <a:rPr lang="en-US"/>
              <a:t>Click to edit Master subtitle style</a:t>
            </a:r>
            <a:endParaRPr lang="en-US" dirty="0"/>
          </a:p>
        </p:txBody>
      </p:sp>
      <p:cxnSp>
        <p:nvCxnSpPr>
          <p:cNvPr id="9" name="Straight Connector 8">
            <a:extLst>
              <a:ext uri="{FF2B5EF4-FFF2-40B4-BE49-F238E27FC236}">
                <a16:creationId xmlns:a16="http://schemas.microsoft.com/office/drawing/2014/main" id="{617A912A-256D-661B-C181-034D06ED868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BD23FA9-23B3-4361-A15E-733FF28593CA}"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8" name="Straight Connector 7">
            <a:extLst>
              <a:ext uri="{FF2B5EF4-FFF2-40B4-BE49-F238E27FC236}">
                <a16:creationId xmlns:a16="http://schemas.microsoft.com/office/drawing/2014/main" id="{DCC649EA-F1C7-472F-52D7-A93BB7EC19B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731194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bg2"/>
        </a:solidFill>
        <a:effectLst/>
      </p:bgPr>
    </p:bg>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0FCED8-73AC-58D6-B68F-AAFD305C6675}"/>
              </a:ext>
            </a:extLst>
          </p:cNvPr>
          <p:cNvSpPr>
            <a:spLocks noGrp="1"/>
          </p:cNvSpPr>
          <p:nvPr>
            <p:ph type="ctrTitle"/>
          </p:nvPr>
        </p:nvSpPr>
        <p:spPr>
          <a:xfrm>
            <a:off x="1981200" y="1560442"/>
            <a:ext cx="8229600" cy="2379013"/>
          </a:xfrm>
        </p:spPr>
        <p:txBody>
          <a:bodyPr anchor="b">
            <a:normAutofit/>
          </a:bodyPr>
          <a:lstStyle>
            <a:lvl1pPr algn="ctr">
              <a:defRPr sz="6000"/>
            </a:lvl1pPr>
          </a:lstStyle>
          <a:p>
            <a:r>
              <a:rPr lang="en-US"/>
              <a:t>Click to edit Master title style</a:t>
            </a:r>
            <a:endParaRPr lang="en-US" dirty="0"/>
          </a:p>
        </p:txBody>
      </p:sp>
      <p:sp>
        <p:nvSpPr>
          <p:cNvPr id="10" name="Subtitle 2">
            <a:extLst>
              <a:ext uri="{FF2B5EF4-FFF2-40B4-BE49-F238E27FC236}">
                <a16:creationId xmlns:a16="http://schemas.microsoft.com/office/drawing/2014/main" id="{D983008E-F782-B9DD-6537-0B9EAE9279E9}"/>
              </a:ext>
            </a:extLst>
          </p:cNvPr>
          <p:cNvSpPr>
            <a:spLocks noGrp="1"/>
          </p:cNvSpPr>
          <p:nvPr>
            <p:ph type="subTitle" idx="1"/>
          </p:nvPr>
        </p:nvSpPr>
        <p:spPr>
          <a:xfrm>
            <a:off x="2301923" y="4039648"/>
            <a:ext cx="7588155" cy="1029310"/>
          </a:xfrm>
          <a:prstGeom prst="rect">
            <a:avLst/>
          </a:prstGeom>
        </p:spPr>
        <p:txBody>
          <a:bodyPr>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0CFC45B0-B1A3-3E44-43D7-C15E5073EEB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3A41F955-81DC-4DCE-B631-090371BFF133}"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3BEA1CDC-959E-33FA-9AF1-75DB91B6A96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197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2"/>
        </a:solidFill>
        <a:effectLst/>
      </p:bgPr>
    </p:bg>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6A27FB5B-F1F4-96F1-0152-318F0A4000BC}"/>
              </a:ext>
            </a:extLst>
          </p:cNvPr>
          <p:cNvCxnSpPr/>
          <p:nvPr/>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9355388B-2964-6FA6-1B0D-6858F19DB09C}"/>
              </a:ext>
            </a:extLst>
          </p:cNvPr>
          <p:cNvSpPr>
            <a:spLocks noGrp="1"/>
          </p:cNvSpPr>
          <p:nvPr>
            <p:ph type="ctrTitle" hasCustomPrompt="1"/>
          </p:nvPr>
        </p:nvSpPr>
        <p:spPr>
          <a:xfrm>
            <a:off x="612648" y="1001713"/>
            <a:ext cx="7909560" cy="5477510"/>
          </a:xfrm>
        </p:spPr>
        <p:txBody>
          <a:bodyPr vert="horz" lIns="91440" tIns="45720" rIns="91440" bIns="45720" rtlCol="0" anchor="b">
            <a:normAutofit/>
          </a:bodyPr>
          <a:lstStyle>
            <a:lvl1pPr>
              <a:defRPr lang="en-US" sz="6000" dirty="0">
                <a:solidFill>
                  <a:schemeClr val="bg1"/>
                </a:solidFill>
              </a:defRPr>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206EC1AC-4840-4B01-BEF8-B5988BD0F18C}" type="datetime1">
              <a:rPr lang="en-US" smtClean="0"/>
              <a:t>3/26/2026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61593392-0733-4701-8F74-B58075202E27}"/>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924608"/>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bg1"/>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95807522-A1BC-0AAD-E7B4-C948DF50EAC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A55A84E-CDD9-01F9-8DA0-BCAED7E43D04}"/>
              </a:ext>
            </a:extLst>
          </p:cNvPr>
          <p:cNvSpPr>
            <a:spLocks noGrp="1"/>
          </p:cNvSpPr>
          <p:nvPr>
            <p:ph type="title" hasCustomPrompt="1"/>
          </p:nvPr>
        </p:nvSpPr>
        <p:spPr>
          <a:xfrm>
            <a:off x="609599" y="634988"/>
            <a:ext cx="4754563" cy="5568895"/>
          </a:xfrm>
        </p:spPr>
        <p:txBody>
          <a:bodyPr anchor="ctr">
            <a:normAutofit/>
          </a:bodyPr>
          <a:lstStyle>
            <a:lvl1pPr algn="ct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8114A90-8C7A-4090-B3E1-4FF70044C158}" type="datetime1">
              <a:rPr lang="en-US" smtClean="0"/>
              <a:t>3/26/2026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1" name="Content Placeholder 6">
            <a:extLst>
              <a:ext uri="{FF2B5EF4-FFF2-40B4-BE49-F238E27FC236}">
                <a16:creationId xmlns:a16="http://schemas.microsoft.com/office/drawing/2014/main" id="{731916B7-ECCD-C24F-03F1-DB5BB483E71F}"/>
              </a:ext>
            </a:extLst>
          </p:cNvPr>
          <p:cNvSpPr>
            <a:spLocks noGrp="1"/>
          </p:cNvSpPr>
          <p:nvPr>
            <p:ph sz="quarter" idx="13"/>
          </p:nvPr>
        </p:nvSpPr>
        <p:spPr>
          <a:xfrm>
            <a:off x="5725556" y="634989"/>
            <a:ext cx="5501871" cy="5568895"/>
          </a:xfrm>
          <a:prstGeom prst="rect">
            <a:avLst/>
          </a:prstGeom>
        </p:spPr>
        <p:txBody>
          <a:bodyPr anchor="ctr">
            <a:normAutofit/>
          </a:bodyPr>
          <a:lstStyle>
            <a:lvl1pPr marL="457200" indent="-457200">
              <a:buFont typeface="+mj-lt"/>
              <a:buAutoNum type="arabicPeriod"/>
              <a:defRPr sz="1400"/>
            </a:lvl1pPr>
            <a:lvl2pPr marL="685800" indent="-4572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3739F038-F9FC-1926-4D71-CC8CA3499051}"/>
              </a:ext>
            </a:extLst>
          </p:cNvPr>
          <p:cNvCxnSpPr>
            <a:cxnSpLocks/>
          </p:cNvCxnSpPr>
          <p:nvPr userDrawn="1"/>
        </p:nvCxnSpPr>
        <p:spPr>
          <a:xfrm>
            <a:off x="5544868" y="164150"/>
            <a:ext cx="664713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A97BDF7-C98C-7BAF-72C0-73D855999627}"/>
              </a:ext>
            </a:extLst>
          </p:cNvPr>
          <p:cNvCxnSpPr>
            <a:cxnSpLocks/>
          </p:cNvCxnSpPr>
          <p:nvPr userDrawn="1"/>
        </p:nvCxnSpPr>
        <p:spPr>
          <a:xfrm>
            <a:off x="554486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7665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with Picture">
    <p:bg>
      <p:bgPr>
        <a:solidFill>
          <a:schemeClr val="bg2"/>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1C92E087-D311-16FB-DFD8-7DFD79458D04}"/>
              </a:ext>
            </a:extLst>
          </p:cNvPr>
          <p:cNvCxnSpPr>
            <a:cxnSpLocks/>
          </p:cNvCxnSpPr>
          <p:nvPr userDrawn="1"/>
        </p:nvCxnSpPr>
        <p:spPr>
          <a:xfrm>
            <a:off x="4734117" y="164150"/>
            <a:ext cx="74578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B660C5CD-5D68-8F5D-7451-71E5050BBB85}"/>
              </a:ext>
            </a:extLst>
          </p:cNvPr>
          <p:cNvSpPr>
            <a:spLocks noGrp="1"/>
          </p:cNvSpPr>
          <p:nvPr>
            <p:ph type="title" hasCustomPrompt="1"/>
          </p:nvPr>
        </p:nvSpPr>
        <p:spPr>
          <a:xfrm>
            <a:off x="5366300" y="634989"/>
            <a:ext cx="5916508" cy="2010163"/>
          </a:xfrm>
        </p:spPr>
        <p:txBody>
          <a:bodyPr anchor="b">
            <a:normAutofit/>
          </a:bodyPr>
          <a:lstStyle>
            <a:lvl1pPr>
              <a:defRPr sz="3600"/>
            </a:lvl1pPr>
          </a:lstStyle>
          <a:p>
            <a:r>
              <a:rPr lang="en-US" dirty="0"/>
              <a:t>Agenda</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16200000">
            <a:off x="-532353" y="5260880"/>
            <a:ext cx="1494474" cy="429768"/>
          </a:xfrm>
        </p:spPr>
        <p:txBody>
          <a:bodyPr/>
          <a:lstStyle/>
          <a:p>
            <a:fld id="{1F21077E-12AD-4214-B59C-00015C9E4508}" type="datetime1">
              <a:rPr lang="en-US" smtClean="0"/>
              <a:t>3/26/2026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hasCustomPrompt="1"/>
          </p:nvPr>
        </p:nvSpPr>
        <p:spPr>
          <a:xfrm>
            <a:off x="598329" y="0"/>
            <a:ext cx="396725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b="1" dirty="0">
                <a:effectLst/>
              </a:rPr>
              <a:t> </a:t>
            </a:r>
            <a:endParaRPr lang="en-US" dirty="0"/>
          </a:p>
        </p:txBody>
      </p:sp>
      <p:cxnSp>
        <p:nvCxnSpPr>
          <p:cNvPr id="14" name="Straight Connector 13">
            <a:extLst>
              <a:ext uri="{FF2B5EF4-FFF2-40B4-BE49-F238E27FC236}">
                <a16:creationId xmlns:a16="http://schemas.microsoft.com/office/drawing/2014/main" id="{6EC5A10F-4276-544F-CA8D-14E3EDCA493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6">
            <a:extLst>
              <a:ext uri="{FF2B5EF4-FFF2-40B4-BE49-F238E27FC236}">
                <a16:creationId xmlns:a16="http://schemas.microsoft.com/office/drawing/2014/main" id="{5CF91619-8B0D-4421-A55F-551E27448797}"/>
              </a:ext>
            </a:extLst>
          </p:cNvPr>
          <p:cNvSpPr>
            <a:spLocks noGrp="1"/>
          </p:cNvSpPr>
          <p:nvPr>
            <p:ph sz="quarter" idx="13"/>
          </p:nvPr>
        </p:nvSpPr>
        <p:spPr>
          <a:xfrm>
            <a:off x="5366301" y="2785844"/>
            <a:ext cx="5916507" cy="3436789"/>
          </a:xfrm>
          <a:prstGeom prst="rect">
            <a:avLst/>
          </a:prstGeom>
        </p:spPr>
        <p:txBody>
          <a:bodyPr>
            <a:normAutofit/>
          </a:bodyPr>
          <a:lstStyle>
            <a:lvl1pPr marL="457200" indent="-457200">
              <a:buFont typeface="+mj-lt"/>
              <a:buAutoNum type="arabicPeriod"/>
              <a:defRPr sz="1400"/>
            </a:lvl1pPr>
            <a:lvl2pPr marL="571500" indent="-342900">
              <a:buFont typeface="+mj-lt"/>
              <a:buAutoNum type="arabicPeriod"/>
              <a:defRPr sz="1400"/>
            </a:lvl2pPr>
            <a:lvl3pPr marL="800100" indent="-342900">
              <a:buFont typeface="+mj-lt"/>
              <a:buAutoNum type="arabicPeriod"/>
              <a:defRPr sz="14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5" name="Straight Connector 14">
            <a:extLst>
              <a:ext uri="{FF2B5EF4-FFF2-40B4-BE49-F238E27FC236}">
                <a16:creationId xmlns:a16="http://schemas.microsoft.com/office/drawing/2014/main" id="{33DCD739-74E4-2105-6F53-768C6751732F}"/>
              </a:ext>
            </a:extLst>
          </p:cNvPr>
          <p:cNvCxnSpPr>
            <a:cxnSpLocks/>
          </p:cNvCxnSpPr>
          <p:nvPr userDrawn="1"/>
        </p:nvCxnSpPr>
        <p:spPr>
          <a:xfrm>
            <a:off x="473411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2567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1"/>
      </p:bgRef>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430124F2-891B-DC7A-86AD-C038AE8A649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Title 1">
            <a:extLst>
              <a:ext uri="{FF2B5EF4-FFF2-40B4-BE49-F238E27FC236}">
                <a16:creationId xmlns:a16="http://schemas.microsoft.com/office/drawing/2014/main" id="{9341AF79-3F16-A8E7-007E-1A2980E81DD4}"/>
              </a:ext>
            </a:extLst>
          </p:cNvPr>
          <p:cNvSpPr>
            <a:spLocks noGrp="1"/>
          </p:cNvSpPr>
          <p:nvPr>
            <p:ph type="title"/>
          </p:nvPr>
        </p:nvSpPr>
        <p:spPr>
          <a:xfrm>
            <a:off x="2790911" y="2133600"/>
            <a:ext cx="6623436" cy="1070776"/>
          </a:xfrm>
        </p:spPr>
        <p:txBody>
          <a:bodyPr anchor="b">
            <a:noAutofit/>
          </a:bodyPr>
          <a:lstStyle>
            <a:lvl1pPr algn="ct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BB60956-CAFA-46CA-A2C7-4ADC3CAB6619}"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CD1D8F17-EF76-0E40-74BF-199C6164260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C931F20E-084F-FB1E-5BCE-895E1E7C00A8}"/>
              </a:ext>
            </a:extLst>
          </p:cNvPr>
          <p:cNvSpPr>
            <a:spLocks noGrp="1"/>
          </p:cNvSpPr>
          <p:nvPr>
            <p:ph sz="quarter" idx="13"/>
          </p:nvPr>
        </p:nvSpPr>
        <p:spPr>
          <a:xfrm>
            <a:off x="3768786" y="3335364"/>
            <a:ext cx="4659735" cy="1645198"/>
          </a:xfrm>
          <a:prstGeom prst="rect">
            <a:avLst/>
          </a:prstGeom>
        </p:spPr>
        <p:txBody>
          <a:bodyPr/>
          <a:lstStyle>
            <a:lvl1pPr marL="0" indent="0" algn="ctr">
              <a:buNone/>
              <a:defRPr/>
            </a:lvl1pPr>
            <a:lvl2pPr marL="228600" indent="0" algn="ctr">
              <a:buNone/>
              <a:defRPr/>
            </a:lvl2pPr>
            <a:lvl3pPr marL="457200" indent="0" algn="ctr">
              <a:buNone/>
              <a:defRPr/>
            </a:lvl3pPr>
            <a:lvl4pPr marL="685800" indent="0" algn="ctr">
              <a:buNone/>
              <a:defRPr/>
            </a:lvl4pPr>
            <a:lvl5pPr marL="9144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90735044"/>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EFA3D046-B01C-DBA5-51DF-DBED5201FE45}"/>
              </a:ext>
            </a:extLst>
          </p:cNvPr>
          <p:cNvSpPr>
            <a:spLocks noGrp="1"/>
          </p:cNvSpPr>
          <p:nvPr>
            <p:ph type="title"/>
          </p:nvPr>
        </p:nvSpPr>
        <p:spPr>
          <a:xfrm>
            <a:off x="612646" y="639308"/>
            <a:ext cx="3493858" cy="3456894"/>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23B8AD8-2ABD-47F0-9E6E-B21207895088}"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A9054AC9-7FE7-AA63-76C1-0BB3E059FCE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6597F5E1-A046-AB64-9D7D-F213B99BA206}"/>
              </a:ext>
            </a:extLst>
          </p:cNvPr>
          <p:cNvSpPr>
            <a:spLocks noGrp="1"/>
          </p:cNvSpPr>
          <p:nvPr>
            <p:ph sz="quarter" idx="13"/>
          </p:nvPr>
        </p:nvSpPr>
        <p:spPr>
          <a:xfrm>
            <a:off x="4784847" y="634990"/>
            <a:ext cx="4956175" cy="346121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2" name="Straight Connector 11">
            <a:extLst>
              <a:ext uri="{FF2B5EF4-FFF2-40B4-BE49-F238E27FC236}">
                <a16:creationId xmlns:a16="http://schemas.microsoft.com/office/drawing/2014/main" id="{2A7D9751-738D-5DDB-78D9-0E6ADE16DBF4}"/>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097523F-06BD-1944-4024-B46F8F3B01EF}"/>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02022469"/>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4">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78FADAF-0BCA-C95A-D2BE-C98740CF0EB8}"/>
              </a:ext>
            </a:extLst>
          </p:cNvPr>
          <p:cNvSpPr>
            <a:spLocks noGrp="1"/>
          </p:cNvSpPr>
          <p:nvPr>
            <p:ph type="title"/>
          </p:nvPr>
        </p:nvSpPr>
        <p:spPr>
          <a:xfrm>
            <a:off x="614678" y="634556"/>
            <a:ext cx="3923455" cy="4083580"/>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C75CBC-F53A-49C6-87A2-86035C5B53CA}"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D32B1FAB-0434-52D4-45F7-F1C56FA427F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3B645384-979B-3284-353F-AE6BA73B6308}"/>
              </a:ext>
            </a:extLst>
          </p:cNvPr>
          <p:cNvSpPr>
            <a:spLocks noGrp="1"/>
          </p:cNvSpPr>
          <p:nvPr>
            <p:ph sz="quarter" idx="13"/>
          </p:nvPr>
        </p:nvSpPr>
        <p:spPr>
          <a:xfrm>
            <a:off x="5156011" y="634990"/>
            <a:ext cx="6045390" cy="408357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31DE67CE-9944-D773-D6CE-6886E0FC7B92}"/>
              </a:ext>
            </a:extLst>
          </p:cNvPr>
          <p:cNvCxnSpPr>
            <a:cxnSpLocks/>
          </p:cNvCxnSpPr>
          <p:nvPr userDrawn="1"/>
        </p:nvCxnSpPr>
        <p:spPr>
          <a:xfrm>
            <a:off x="4845153" y="164150"/>
            <a:ext cx="734684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C4113B4-BD8F-E8D0-B91A-25A71EBD29DB}"/>
              </a:ext>
            </a:extLst>
          </p:cNvPr>
          <p:cNvCxnSpPr>
            <a:cxnSpLocks/>
          </p:cNvCxnSpPr>
          <p:nvPr userDrawn="1"/>
        </p:nvCxnSpPr>
        <p:spPr>
          <a:xfrm>
            <a:off x="484515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3729325"/>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5">
    <p:bg>
      <p:bgRef idx="1001">
        <a:schemeClr val="bg1"/>
      </p:bgRef>
    </p:b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BFC402DE-0801-3DC8-B525-21BE7D10845C}"/>
              </a:ext>
            </a:extLst>
          </p:cNvPr>
          <p:cNvSpPr>
            <a:spLocks noGrp="1"/>
          </p:cNvSpPr>
          <p:nvPr>
            <p:ph type="title"/>
          </p:nvPr>
        </p:nvSpPr>
        <p:spPr>
          <a:xfrm>
            <a:off x="614677" y="634990"/>
            <a:ext cx="3496147" cy="4940661"/>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2A1541-F78B-40A5-8C27-1F08CE98CAE9}"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8F4B9D1-5247-53CB-C1FC-9E3459BF1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7">
            <a:extLst>
              <a:ext uri="{FF2B5EF4-FFF2-40B4-BE49-F238E27FC236}">
                <a16:creationId xmlns:a16="http://schemas.microsoft.com/office/drawing/2014/main" id="{FAFB8F5C-FBC3-1AD5-7B6E-3D6E72CC8EDA}"/>
              </a:ext>
            </a:extLst>
          </p:cNvPr>
          <p:cNvSpPr>
            <a:spLocks noGrp="1"/>
          </p:cNvSpPr>
          <p:nvPr>
            <p:ph sz="quarter" idx="13"/>
          </p:nvPr>
        </p:nvSpPr>
        <p:spPr>
          <a:xfrm>
            <a:off x="4800600" y="634990"/>
            <a:ext cx="6775703" cy="494066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2E987FE6-F1FA-D76D-889F-27925E215AFE}"/>
              </a:ext>
            </a:extLst>
          </p:cNvPr>
          <p:cNvCxnSpPr>
            <a:cxnSpLocks/>
          </p:cNvCxnSpPr>
          <p:nvPr userDrawn="1"/>
        </p:nvCxnSpPr>
        <p:spPr>
          <a:xfrm>
            <a:off x="4447588" y="164150"/>
            <a:ext cx="7744412"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4D5175A-6AE4-265E-5E7C-0D58C0399013}"/>
              </a:ext>
            </a:extLst>
          </p:cNvPr>
          <p:cNvCxnSpPr>
            <a:cxnSpLocks/>
          </p:cNvCxnSpPr>
          <p:nvPr userDrawn="1"/>
        </p:nvCxnSpPr>
        <p:spPr>
          <a:xfrm>
            <a:off x="444758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96138060"/>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6">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A14E02C-EAB1-336F-35FC-74C50ABEE3F5}"/>
              </a:ext>
            </a:extLst>
          </p:cNvPr>
          <p:cNvSpPr>
            <a:spLocks noGrp="1"/>
          </p:cNvSpPr>
          <p:nvPr>
            <p:ph type="title"/>
          </p:nvPr>
        </p:nvSpPr>
        <p:spPr>
          <a:xfrm>
            <a:off x="612646" y="634991"/>
            <a:ext cx="3203979" cy="2960689"/>
          </a:xfrm>
        </p:spPr>
        <p:txBody>
          <a:bodyPr anchor="t">
            <a:normAutofit/>
          </a:bodyPr>
          <a:lstStyle>
            <a:lvl1pPr>
              <a:defRPr sz="36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F135F26-2018-4E57-81C8-9CB691D0F4F8}"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CE7E8DAF-8174-2859-E029-6F85464CAC9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34228395-2719-9A44-CE27-6CFD8BD848E8}"/>
              </a:ext>
            </a:extLst>
          </p:cNvPr>
          <p:cNvCxnSpPr>
            <a:cxnSpLocks/>
          </p:cNvCxnSpPr>
          <p:nvPr userDrawn="1"/>
        </p:nvCxnSpPr>
        <p:spPr>
          <a:xfrm>
            <a:off x="4076527" y="164150"/>
            <a:ext cx="811547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E83E6F6-12DD-3AC0-8C59-D6E9DEDA1456}"/>
              </a:ext>
            </a:extLst>
          </p:cNvPr>
          <p:cNvCxnSpPr>
            <a:cxnSpLocks/>
          </p:cNvCxnSpPr>
          <p:nvPr userDrawn="1"/>
        </p:nvCxnSpPr>
        <p:spPr>
          <a:xfrm>
            <a:off x="40765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7">
            <a:extLst>
              <a:ext uri="{FF2B5EF4-FFF2-40B4-BE49-F238E27FC236}">
                <a16:creationId xmlns:a16="http://schemas.microsoft.com/office/drawing/2014/main" id="{A0FAA1F1-BF1B-05BE-95CD-DAD1794AEEC3}"/>
              </a:ext>
            </a:extLst>
          </p:cNvPr>
          <p:cNvSpPr>
            <a:spLocks noGrp="1"/>
          </p:cNvSpPr>
          <p:nvPr>
            <p:ph sz="quarter" idx="13"/>
          </p:nvPr>
        </p:nvSpPr>
        <p:spPr>
          <a:xfrm>
            <a:off x="4336430" y="634990"/>
            <a:ext cx="7239873" cy="522128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08441738"/>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with Picture">
    <p:bg>
      <p:bgRef idx="1001">
        <a:schemeClr val="bg1"/>
      </p:bgRef>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FCB705E-6980-8EA2-DEFB-527BC9F42B3C}"/>
              </a:ext>
            </a:extLst>
          </p:cNvPr>
          <p:cNvSpPr>
            <a:spLocks noGrp="1"/>
          </p:cNvSpPr>
          <p:nvPr>
            <p:ph type="title"/>
          </p:nvPr>
        </p:nvSpPr>
        <p:spPr>
          <a:xfrm>
            <a:off x="5195209" y="649229"/>
            <a:ext cx="6426389" cy="1315029"/>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rot="16200000">
            <a:off x="-532354" y="5260879"/>
            <a:ext cx="1494475" cy="429768"/>
          </a:xfrm>
        </p:spPr>
        <p:txBody>
          <a:bodyPr/>
          <a:lstStyle/>
          <a:p>
            <a:fld id="{4F4CC283-40CF-4C0B-9BAB-952DEAAE8F94}" type="datetime1">
              <a:rPr lang="en-US" smtClean="0"/>
              <a:t>3/26/2026</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p:txBody>
          <a:bodyPr/>
          <a:lstStyle/>
          <a:p>
            <a:fld id="{CC057153-B650-4DEB-B370-79DDCFDCE934}"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1"/>
            <a:ext cx="3955689" cy="6858000"/>
          </a:xfrm>
          <a:prstGeom prst="rect">
            <a:avLst/>
          </a:prstGeom>
          <a:blipFill dpi="0" rotWithShape="1">
            <a:blip r:embed="rId2">
              <a:alphaModFix amt="60000"/>
            </a:blip>
            <a:srcRect/>
            <a:stretch>
              <a:fillRect l="-2278" r="-6699"/>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1DEA9FDC-933A-D673-02B2-DFC917E1F183}"/>
              </a:ext>
            </a:extLst>
          </p:cNvPr>
          <p:cNvSpPr>
            <a:spLocks noGrp="1"/>
          </p:cNvSpPr>
          <p:nvPr>
            <p:ph sz="quarter" idx="14"/>
          </p:nvPr>
        </p:nvSpPr>
        <p:spPr>
          <a:xfrm>
            <a:off x="5196566" y="2129468"/>
            <a:ext cx="6418935" cy="40931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8F3207AA-DF92-4449-9316-61475F014448}"/>
              </a:ext>
            </a:extLst>
          </p:cNvPr>
          <p:cNvCxnSpPr>
            <a:cxnSpLocks/>
          </p:cNvCxnSpPr>
          <p:nvPr userDrawn="1"/>
        </p:nvCxnSpPr>
        <p:spPr>
          <a:xfrm>
            <a:off x="4554017" y="164150"/>
            <a:ext cx="763798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D34805F9-D010-6E54-928C-1EBB88CBA9D3}"/>
              </a:ext>
            </a:extLst>
          </p:cNvPr>
          <p:cNvCxnSpPr>
            <a:cxnSpLocks/>
          </p:cNvCxnSpPr>
          <p:nvPr userDrawn="1"/>
        </p:nvCxnSpPr>
        <p:spPr>
          <a:xfrm>
            <a:off x="455852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A487952-A86B-7C85-B4C5-3B9E9DED85A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5290574"/>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Picture 2">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A54697B-6BB0-3017-1C4B-D8473D35C9F1}"/>
              </a:ext>
            </a:extLst>
          </p:cNvPr>
          <p:cNvSpPr>
            <a:spLocks noGrp="1"/>
          </p:cNvSpPr>
          <p:nvPr>
            <p:ph type="title"/>
          </p:nvPr>
        </p:nvSpPr>
        <p:spPr>
          <a:xfrm>
            <a:off x="612647" y="634999"/>
            <a:ext cx="6339541" cy="1191320"/>
          </a:xfrm>
        </p:spPr>
        <p:txBody>
          <a:bodyPr anchor="t"/>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rot="16200000">
            <a:off x="-532352" y="5260879"/>
            <a:ext cx="1494475" cy="429768"/>
          </a:xfrm>
        </p:spPr>
        <p:txBody>
          <a:bodyPr/>
          <a:lstStyle/>
          <a:p>
            <a:fld id="{E7522D3E-A842-41E2-8A46-333F8266C817}" type="datetime1">
              <a:rPr lang="en-US" smtClean="0"/>
              <a:t>3/26/2026</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 y="6492875"/>
            <a:ext cx="429207" cy="365125"/>
          </a:xfrm>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967BDF5B-E352-4558-1EFA-37F504BFE32E}"/>
              </a:ext>
            </a:extLst>
          </p:cNvPr>
          <p:cNvCxnSpPr>
            <a:cxnSpLocks/>
          </p:cNvCxnSpPr>
          <p:nvPr userDrawn="1"/>
        </p:nvCxnSpPr>
        <p:spPr>
          <a:xfrm>
            <a:off x="429208" y="164150"/>
            <a:ext cx="71911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Content Placeholder 7">
            <a:extLst>
              <a:ext uri="{FF2B5EF4-FFF2-40B4-BE49-F238E27FC236}">
                <a16:creationId xmlns:a16="http://schemas.microsoft.com/office/drawing/2014/main" id="{071AEEC6-CCC7-7524-30CC-97FFD70292E7}"/>
              </a:ext>
            </a:extLst>
          </p:cNvPr>
          <p:cNvSpPr>
            <a:spLocks noGrp="1"/>
          </p:cNvSpPr>
          <p:nvPr>
            <p:ph sz="quarter" idx="14"/>
          </p:nvPr>
        </p:nvSpPr>
        <p:spPr>
          <a:xfrm>
            <a:off x="612774" y="1975104"/>
            <a:ext cx="6339414" cy="422899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D02BFE52-C7C3-A7E3-F6D9-EDECDF40EF56}"/>
              </a:ext>
            </a:extLst>
          </p:cNvPr>
          <p:cNvCxnSpPr>
            <a:cxnSpLocks/>
          </p:cNvCxnSpPr>
          <p:nvPr userDrawn="1"/>
        </p:nvCxnSpPr>
        <p:spPr>
          <a:xfrm>
            <a:off x="762032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C0473F-E6DB-D181-43D0-0D5C945184BB}"/>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434122"/>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with Picture 3">
    <p:bg>
      <p:bgRef idx="1001">
        <a:schemeClr val="bg1"/>
      </p:bgRef>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5514FA0-05E8-2961-1038-EAF5251DC614}"/>
              </a:ext>
            </a:extLst>
          </p:cNvPr>
          <p:cNvSpPr>
            <a:spLocks noGrp="1"/>
          </p:cNvSpPr>
          <p:nvPr>
            <p:ph type="title"/>
          </p:nvPr>
        </p:nvSpPr>
        <p:spPr>
          <a:xfrm>
            <a:off x="4487024" y="634999"/>
            <a:ext cx="6950232" cy="1124525"/>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rot="16200000">
            <a:off x="-2067304" y="2231454"/>
            <a:ext cx="4564376" cy="429768"/>
          </a:xfrm>
        </p:spPr>
        <p:txBody>
          <a:bodyPr/>
          <a:lstStyle/>
          <a:p>
            <a:r>
              <a:rPr lang="en-US" dirty="0"/>
              <a:t>SAMPLE FOOTER TEXT</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rot="16200000">
            <a:off x="-532354" y="5260879"/>
            <a:ext cx="1494474" cy="429768"/>
          </a:xfrm>
        </p:spPr>
        <p:txBody>
          <a:bodyPr/>
          <a:lstStyle/>
          <a:p>
            <a:fld id="{04960DD2-67A5-4131-968A-CE1C85556806}" type="datetime1">
              <a:rPr lang="en-US" smtClean="0"/>
              <a:t>3/26/2026</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5EA26726-2193-5028-87FF-55119A73A643}"/>
              </a:ext>
            </a:extLst>
          </p:cNvPr>
          <p:cNvCxnSpPr>
            <a:cxnSpLocks/>
          </p:cNvCxnSpPr>
          <p:nvPr userDrawn="1"/>
        </p:nvCxnSpPr>
        <p:spPr>
          <a:xfrm>
            <a:off x="3854841" y="164150"/>
            <a:ext cx="833715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98328" y="0"/>
            <a:ext cx="3256513" cy="6858000"/>
          </a:xfrm>
          <a:prstGeom prst="rect">
            <a:avLst/>
          </a:prstGeom>
          <a:blipFill dpi="0" rotWithShape="1">
            <a:blip r:embed="rId2">
              <a:alphaModFix amt="60000"/>
            </a:blip>
            <a:srcRect/>
            <a:stretch>
              <a:fillRect l="-74" r="-74"/>
            </a:stretch>
          </a:blipFill>
        </p:spPr>
        <p:txBody>
          <a:bodyPr/>
          <a:lstStyle>
            <a:lvl1pPr marL="0" indent="0">
              <a:buNone/>
              <a:defRPr/>
            </a:lvl1pPr>
          </a:lstStyle>
          <a:p>
            <a:r>
              <a:rPr lang="en-US" dirty="0"/>
              <a:t> </a:t>
            </a:r>
          </a:p>
        </p:txBody>
      </p:sp>
      <p:cxnSp>
        <p:nvCxnSpPr>
          <p:cNvPr id="5" name="Straight Connector 4">
            <a:extLst>
              <a:ext uri="{FF2B5EF4-FFF2-40B4-BE49-F238E27FC236}">
                <a16:creationId xmlns:a16="http://schemas.microsoft.com/office/drawing/2014/main" id="{1FAA0E72-1F2C-EAE4-77B7-9FF7C88D21DD}"/>
              </a:ext>
            </a:extLst>
          </p:cNvPr>
          <p:cNvCxnSpPr>
            <a:cxnSpLocks/>
          </p:cNvCxnSpPr>
          <p:nvPr userDrawn="1"/>
        </p:nvCxnSpPr>
        <p:spPr>
          <a:xfrm>
            <a:off x="385484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EA80D3F-C3CE-0859-0D1F-594C0503DBAA}"/>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7">
            <a:extLst>
              <a:ext uri="{FF2B5EF4-FFF2-40B4-BE49-F238E27FC236}">
                <a16:creationId xmlns:a16="http://schemas.microsoft.com/office/drawing/2014/main" id="{7A9AAC07-CAB1-CF16-5C97-C863D7E6BD22}"/>
              </a:ext>
            </a:extLst>
          </p:cNvPr>
          <p:cNvSpPr>
            <a:spLocks noGrp="1"/>
          </p:cNvSpPr>
          <p:nvPr>
            <p:ph sz="quarter" idx="14"/>
          </p:nvPr>
        </p:nvSpPr>
        <p:spPr>
          <a:xfrm>
            <a:off x="4487024" y="1879608"/>
            <a:ext cx="6950232" cy="43433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7851483"/>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4">
    <p:bg>
      <p:bgRef idx="1001">
        <a:schemeClr val="bg1"/>
      </p:bgRef>
    </p:bg>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616649CF-C20C-7376-D09A-88A289B7A347}"/>
              </a:ext>
            </a:extLst>
          </p:cNvPr>
          <p:cNvCxnSpPr>
            <a:cxnSpLocks/>
          </p:cNvCxnSpPr>
          <p:nvPr userDrawn="1"/>
        </p:nvCxnSpPr>
        <p:spPr>
          <a:xfrm>
            <a:off x="429208" y="164150"/>
            <a:ext cx="850627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2035DE79-838A-407A-D882-E2ECC332BA37}"/>
              </a:ext>
            </a:extLst>
          </p:cNvPr>
          <p:cNvSpPr>
            <a:spLocks noGrp="1"/>
          </p:cNvSpPr>
          <p:nvPr>
            <p:ph type="title"/>
          </p:nvPr>
        </p:nvSpPr>
        <p:spPr>
          <a:xfrm>
            <a:off x="612646" y="634999"/>
            <a:ext cx="8053370" cy="932688"/>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16200000">
            <a:off x="-2067302"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16200000">
            <a:off x="-532352" y="5260879"/>
            <a:ext cx="1494475" cy="429768"/>
          </a:xfrm>
        </p:spPr>
        <p:txBody>
          <a:bodyPr/>
          <a:lstStyle/>
          <a:p>
            <a:fld id="{9982423F-85DA-4392-87C4-4FA916D57DDC}" type="datetime1">
              <a:rPr lang="en-US" smtClean="0"/>
              <a:t>3/26/2026</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 y="6492240"/>
            <a:ext cx="429207" cy="365125"/>
          </a:xfr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BB030F47-B045-036A-B67B-EF84DE9E2A8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Content Placeholder 7">
            <a:extLst>
              <a:ext uri="{FF2B5EF4-FFF2-40B4-BE49-F238E27FC236}">
                <a16:creationId xmlns:a16="http://schemas.microsoft.com/office/drawing/2014/main" id="{74611DE4-D3F2-8522-9161-AA66017D25C5}"/>
              </a:ext>
            </a:extLst>
          </p:cNvPr>
          <p:cNvSpPr>
            <a:spLocks noGrp="1"/>
          </p:cNvSpPr>
          <p:nvPr>
            <p:ph sz="quarter" idx="14"/>
          </p:nvPr>
        </p:nvSpPr>
        <p:spPr>
          <a:xfrm>
            <a:off x="612646" y="1710153"/>
            <a:ext cx="8053370" cy="453537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Picture Placeholder 10">
            <a:extLst>
              <a:ext uri="{FF2B5EF4-FFF2-40B4-BE49-F238E27FC236}">
                <a16:creationId xmlns:a16="http://schemas.microsoft.com/office/drawing/2014/main" id="{30B91F0A-C479-FEF7-833F-CCE5C4EB4617}"/>
              </a:ext>
            </a:extLst>
          </p:cNvPr>
          <p:cNvSpPr>
            <a:spLocks noGrp="1"/>
          </p:cNvSpPr>
          <p:nvPr>
            <p:ph type="pic" sz="quarter" idx="13" hasCustomPrompt="1"/>
          </p:nvPr>
        </p:nvSpPr>
        <p:spPr>
          <a:xfrm>
            <a:off x="8935487" y="0"/>
            <a:ext cx="3256513"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6" name="Straight Connector 5">
            <a:extLst>
              <a:ext uri="{FF2B5EF4-FFF2-40B4-BE49-F238E27FC236}">
                <a16:creationId xmlns:a16="http://schemas.microsoft.com/office/drawing/2014/main" id="{83378864-FFEC-CA89-08FD-A1FFF3F03CA9}"/>
              </a:ext>
            </a:extLst>
          </p:cNvPr>
          <p:cNvCxnSpPr>
            <a:cxnSpLocks/>
          </p:cNvCxnSpPr>
          <p:nvPr userDrawn="1"/>
        </p:nvCxnSpPr>
        <p:spPr>
          <a:xfrm>
            <a:off x="8935487"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0670558"/>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5">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7AF30E7C-B7B6-19F0-A56E-A9173599A966}"/>
              </a:ext>
            </a:extLst>
          </p:cNvPr>
          <p:cNvSpPr>
            <a:spLocks noGrp="1"/>
          </p:cNvSpPr>
          <p:nvPr>
            <p:ph type="title"/>
          </p:nvPr>
        </p:nvSpPr>
        <p:spPr>
          <a:xfrm>
            <a:off x="7094553" y="634999"/>
            <a:ext cx="4477512" cy="1328932"/>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1666" y="5260191"/>
            <a:ext cx="1493097" cy="429768"/>
          </a:xfrm>
        </p:spPr>
        <p:txBody>
          <a:bodyPr/>
          <a:lstStyle>
            <a:lvl1pPr>
              <a:defRPr>
                <a:solidFill>
                  <a:schemeClr val="tx1"/>
                </a:solidFill>
                <a:effectLst/>
              </a:defRPr>
            </a:lvl1pPr>
          </a:lstStyle>
          <a:p>
            <a:fld id="{30F8AF22-7B3E-4F72-9D63-B6B446BB6AD9}"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B44E0F01-74F8-4E05-0BF9-107555BA139C}"/>
              </a:ext>
            </a:extLst>
          </p:cNvPr>
          <p:cNvCxnSpPr>
            <a:cxnSpLocks/>
          </p:cNvCxnSpPr>
          <p:nvPr userDrawn="1"/>
        </p:nvCxnSpPr>
        <p:spPr>
          <a:xfrm>
            <a:off x="6453101" y="164150"/>
            <a:ext cx="57388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599" y="0"/>
            <a:ext cx="5843502"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A85E70CC-C7D7-B9CE-493E-0579781D2D31}"/>
              </a:ext>
            </a:extLst>
          </p:cNvPr>
          <p:cNvCxnSpPr>
            <a:cxnSpLocks/>
          </p:cNvCxnSpPr>
          <p:nvPr userDrawn="1"/>
        </p:nvCxnSpPr>
        <p:spPr>
          <a:xfrm>
            <a:off x="6453101"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0E830231-922B-910E-CA0F-2B635AE5E80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Content Placeholder 7">
            <a:extLst>
              <a:ext uri="{FF2B5EF4-FFF2-40B4-BE49-F238E27FC236}">
                <a16:creationId xmlns:a16="http://schemas.microsoft.com/office/drawing/2014/main" id="{2805764E-60E5-FE62-A39B-C399C892CA28}"/>
              </a:ext>
            </a:extLst>
          </p:cNvPr>
          <p:cNvSpPr>
            <a:spLocks noGrp="1"/>
          </p:cNvSpPr>
          <p:nvPr>
            <p:ph sz="quarter" idx="15"/>
          </p:nvPr>
        </p:nvSpPr>
        <p:spPr>
          <a:xfrm>
            <a:off x="7094553" y="2110570"/>
            <a:ext cx="4477512" cy="4282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0186592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6">
    <p:bg>
      <p:bgRef idx="1001">
        <a:schemeClr val="bg1"/>
      </p:bgRef>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378C3E4-9A2C-A408-E558-ACBB88C70840}"/>
              </a:ext>
            </a:extLst>
          </p:cNvPr>
          <p:cNvSpPr>
            <a:spLocks noGrp="1"/>
          </p:cNvSpPr>
          <p:nvPr>
            <p:ph type="title"/>
          </p:nvPr>
        </p:nvSpPr>
        <p:spPr>
          <a:xfrm>
            <a:off x="612649" y="632326"/>
            <a:ext cx="4494189" cy="1288169"/>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1905"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6954" y="5260879"/>
            <a:ext cx="1494474" cy="429768"/>
          </a:xfrm>
        </p:spPr>
        <p:txBody>
          <a:bodyPr/>
          <a:lstStyle/>
          <a:p>
            <a:fld id="{ABB15B07-F4AB-4E95-A031-BB479CB2C66F}"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601" y="6492240"/>
            <a:ext cx="429207" cy="365760"/>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9" name="Content Placeholder 7">
            <a:extLst>
              <a:ext uri="{FF2B5EF4-FFF2-40B4-BE49-F238E27FC236}">
                <a16:creationId xmlns:a16="http://schemas.microsoft.com/office/drawing/2014/main" id="{3FB30328-57E8-EA3D-F9A4-154570AE3DF0}"/>
              </a:ext>
            </a:extLst>
          </p:cNvPr>
          <p:cNvSpPr>
            <a:spLocks noGrp="1"/>
          </p:cNvSpPr>
          <p:nvPr>
            <p:ph sz="quarter" idx="14"/>
          </p:nvPr>
        </p:nvSpPr>
        <p:spPr>
          <a:xfrm>
            <a:off x="612775" y="2068714"/>
            <a:ext cx="4494063" cy="415695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39DAEF4D-3959-2C17-59C0-0C51806BBED5}"/>
              </a:ext>
            </a:extLst>
          </p:cNvPr>
          <p:cNvSpPr>
            <a:spLocks noGrp="1"/>
          </p:cNvSpPr>
          <p:nvPr>
            <p:ph type="pic" sz="quarter" idx="15" hasCustomPrompt="1"/>
          </p:nvPr>
        </p:nvSpPr>
        <p:spPr>
          <a:xfrm>
            <a:off x="5658928" y="0"/>
            <a:ext cx="6533072" cy="6858000"/>
          </a:xfrm>
          <a:prstGeom prst="rect">
            <a:avLst/>
          </a:prstGeom>
          <a:blipFill dpi="0" rotWithShape="1">
            <a:blip r:embed="rId2">
              <a:alphaModFix amt="60000"/>
            </a:blip>
            <a:srcRect/>
            <a:stretch>
              <a:fillRect l="-154" r="-154"/>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8812D87E-65D6-AA23-C2F1-6ACD679648B1}"/>
              </a:ext>
            </a:extLst>
          </p:cNvPr>
          <p:cNvCxnSpPr>
            <a:cxnSpLocks/>
          </p:cNvCxnSpPr>
          <p:nvPr userDrawn="1"/>
        </p:nvCxnSpPr>
        <p:spPr>
          <a:xfrm>
            <a:off x="431800" y="164150"/>
            <a:ext cx="52138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CC1A446-6BAE-22CC-E376-C7034DBFDE71}"/>
              </a:ext>
            </a:extLst>
          </p:cNvPr>
          <p:cNvCxnSpPr>
            <a:cxnSpLocks/>
          </p:cNvCxnSpPr>
          <p:nvPr userDrawn="1"/>
        </p:nvCxnSpPr>
        <p:spPr>
          <a:xfrm>
            <a:off x="5656309" y="372"/>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4047466-B04C-40AF-946A-45572220C73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855530"/>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7">
    <p:bg>
      <p:bgRef idx="1001">
        <a:schemeClr val="bg1"/>
      </p:bgRef>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496FAE0-B42A-699E-0194-1D9B07385D83}"/>
              </a:ext>
            </a:extLst>
          </p:cNvPr>
          <p:cNvSpPr>
            <a:spLocks noGrp="1"/>
          </p:cNvSpPr>
          <p:nvPr>
            <p:ph type="title"/>
          </p:nvPr>
        </p:nvSpPr>
        <p:spPr>
          <a:xfrm>
            <a:off x="8212663" y="634999"/>
            <a:ext cx="3363514"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4" y="2231454"/>
            <a:ext cx="4564376"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79"/>
            <a:ext cx="1494473" cy="429768"/>
          </a:xfrm>
        </p:spPr>
        <p:txBody>
          <a:bodyPr/>
          <a:lstStyle>
            <a:lvl1pPr>
              <a:defRPr>
                <a:solidFill>
                  <a:schemeClr val="tx1"/>
                </a:solidFill>
                <a:effectLst/>
              </a:defRPr>
            </a:lvl1pPr>
          </a:lstStyle>
          <a:p>
            <a:fld id="{2C84C20C-DE97-4E5C-A794-FE384EE9517C}"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3" name="Picture Placeholder 10">
            <a:extLst>
              <a:ext uri="{FF2B5EF4-FFF2-40B4-BE49-F238E27FC236}">
                <a16:creationId xmlns:a16="http://schemas.microsoft.com/office/drawing/2014/main" id="{2CCC32EC-CCE1-D04B-E748-1BE84D20874B}"/>
              </a:ext>
            </a:extLst>
          </p:cNvPr>
          <p:cNvSpPr>
            <a:spLocks noGrp="1"/>
          </p:cNvSpPr>
          <p:nvPr>
            <p:ph type="pic" sz="quarter" idx="14" hasCustomPrompt="1"/>
          </p:nvPr>
        </p:nvSpPr>
        <p:spPr>
          <a:xfrm>
            <a:off x="597134" y="0"/>
            <a:ext cx="6987010"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B608AF4-46F5-990E-C133-313D6B22C312}"/>
              </a:ext>
            </a:extLst>
          </p:cNvPr>
          <p:cNvSpPr>
            <a:spLocks noGrp="1"/>
          </p:cNvSpPr>
          <p:nvPr>
            <p:ph sz="quarter" idx="15"/>
          </p:nvPr>
        </p:nvSpPr>
        <p:spPr>
          <a:xfrm>
            <a:off x="8212790" y="2450529"/>
            <a:ext cx="3363513" cy="385464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78B378FF-8198-DC37-BA5B-473DEDD75988}"/>
              </a:ext>
            </a:extLst>
          </p:cNvPr>
          <p:cNvCxnSpPr>
            <a:cxnSpLocks/>
          </p:cNvCxnSpPr>
          <p:nvPr userDrawn="1"/>
        </p:nvCxnSpPr>
        <p:spPr>
          <a:xfrm>
            <a:off x="7584144" y="164150"/>
            <a:ext cx="460785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E54E56D6-14F7-4AF8-BCF3-2B60F1174250}"/>
              </a:ext>
            </a:extLst>
          </p:cNvPr>
          <p:cNvCxnSpPr>
            <a:cxnSpLocks/>
          </p:cNvCxnSpPr>
          <p:nvPr userDrawn="1"/>
        </p:nvCxnSpPr>
        <p:spPr>
          <a:xfrm>
            <a:off x="7588298"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FD24FBA-09F1-E77D-0C3E-A914CBD5F4F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3851120"/>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8">
    <p:bg>
      <p:bgRef idx="1001">
        <a:schemeClr val="bg1"/>
      </p:bgRef>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C73E7AA6-3E01-E0FE-40A6-864DFD88873B}"/>
              </a:ext>
            </a:extLst>
          </p:cNvPr>
          <p:cNvSpPr>
            <a:spLocks noGrp="1"/>
          </p:cNvSpPr>
          <p:nvPr>
            <p:ph type="title"/>
          </p:nvPr>
        </p:nvSpPr>
        <p:spPr>
          <a:xfrm>
            <a:off x="615697" y="634999"/>
            <a:ext cx="3363510" cy="166722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4711" y="2231455"/>
            <a:ext cx="4564377"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29760" y="5260879"/>
            <a:ext cx="1494474" cy="429768"/>
          </a:xfrm>
        </p:spPr>
        <p:txBody>
          <a:bodyPr/>
          <a:lstStyle/>
          <a:p>
            <a:fld id="{9F599B7B-BB40-4E02-BA29-2BC9470D7BE1}"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593"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4" name="Content Placeholder 7">
            <a:extLst>
              <a:ext uri="{FF2B5EF4-FFF2-40B4-BE49-F238E27FC236}">
                <a16:creationId xmlns:a16="http://schemas.microsoft.com/office/drawing/2014/main" id="{07C31AA0-00A0-8749-8CC5-95B234604803}"/>
              </a:ext>
            </a:extLst>
          </p:cNvPr>
          <p:cNvSpPr>
            <a:spLocks noGrp="1"/>
          </p:cNvSpPr>
          <p:nvPr>
            <p:ph sz="quarter" idx="14"/>
          </p:nvPr>
        </p:nvSpPr>
        <p:spPr>
          <a:xfrm>
            <a:off x="615824" y="2450529"/>
            <a:ext cx="3363513" cy="38148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10">
            <a:extLst>
              <a:ext uri="{FF2B5EF4-FFF2-40B4-BE49-F238E27FC236}">
                <a16:creationId xmlns:a16="http://schemas.microsoft.com/office/drawing/2014/main" id="{ABDC61D1-0D87-5A5A-4C73-5CAFD8889E02}"/>
              </a:ext>
            </a:extLst>
          </p:cNvPr>
          <p:cNvSpPr>
            <a:spLocks noGrp="1"/>
          </p:cNvSpPr>
          <p:nvPr>
            <p:ph type="pic" sz="quarter" idx="15" hasCustomPrompt="1"/>
          </p:nvPr>
        </p:nvSpPr>
        <p:spPr>
          <a:xfrm>
            <a:off x="4607856" y="0"/>
            <a:ext cx="7584144" cy="6858000"/>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9" name="Straight Connector 8">
            <a:extLst>
              <a:ext uri="{FF2B5EF4-FFF2-40B4-BE49-F238E27FC236}">
                <a16:creationId xmlns:a16="http://schemas.microsoft.com/office/drawing/2014/main" id="{56838F21-75ED-E44B-42EB-FC7FE5E930B5}"/>
              </a:ext>
            </a:extLst>
          </p:cNvPr>
          <p:cNvCxnSpPr>
            <a:cxnSpLocks/>
          </p:cNvCxnSpPr>
          <p:nvPr userDrawn="1"/>
        </p:nvCxnSpPr>
        <p:spPr>
          <a:xfrm>
            <a:off x="431800" y="164150"/>
            <a:ext cx="41628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CF9AEDF6-9814-FD08-73EB-63D58BF776EA}"/>
              </a:ext>
            </a:extLst>
          </p:cNvPr>
          <p:cNvCxnSpPr>
            <a:cxnSpLocks/>
          </p:cNvCxnSpPr>
          <p:nvPr userDrawn="1"/>
        </p:nvCxnSpPr>
        <p:spPr>
          <a:xfrm>
            <a:off x="460189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5A8CA044-325A-12D3-37BC-BDCEBBC342C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7621235"/>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9">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DEDD9488-FAAC-3468-EC84-62DCAA385014}"/>
              </a:ext>
            </a:extLst>
          </p:cNvPr>
          <p:cNvSpPr>
            <a:spLocks noGrp="1"/>
          </p:cNvSpPr>
          <p:nvPr>
            <p:ph type="title"/>
          </p:nvPr>
        </p:nvSpPr>
        <p:spPr>
          <a:xfrm>
            <a:off x="8888061" y="634999"/>
            <a:ext cx="2699254" cy="2214453"/>
          </a:xfrm>
        </p:spPr>
        <p:txBody>
          <a:bodyPr anchor="t"/>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16200000">
            <a:off x="-2067301" y="2231454"/>
            <a:ext cx="4564376" cy="429768"/>
          </a:xfrm>
        </p:spPr>
        <p:txBody>
          <a:bodyPr/>
          <a:lstStyle/>
          <a:p>
            <a:r>
              <a:rPr lang="en-US" dirty="0"/>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16200000">
            <a:off x="-532352" y="5260879"/>
            <a:ext cx="1494475" cy="429768"/>
          </a:xfrm>
        </p:spPr>
        <p:txBody>
          <a:bodyPr/>
          <a:lstStyle/>
          <a:p>
            <a:fld id="{1EAD2606-178F-4FD9-9E10-236F8C3262C9}" type="datetime1">
              <a:rPr lang="en-US" smtClean="0"/>
              <a:t>3/26/2026</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2" y="6492513"/>
            <a:ext cx="429207" cy="365125"/>
          </a:xfrm>
        </p:spPr>
        <p:txBody>
          <a:bodyPr/>
          <a:lstStyle/>
          <a:p>
            <a:fld id="{CC057153-B650-4DEB-B370-79DDCFDCE934}" type="slidenum">
              <a:rPr lang="en-US" smtClean="0"/>
              <a:t>‹#›</a:t>
            </a:fld>
            <a:endParaRPr lang="en-US" dirty="0"/>
          </a:p>
        </p:txBody>
      </p:sp>
      <p:sp>
        <p:nvSpPr>
          <p:cNvPr id="13" name="Picture Placeholder 9">
            <a:extLst>
              <a:ext uri="{FF2B5EF4-FFF2-40B4-BE49-F238E27FC236}">
                <a16:creationId xmlns:a16="http://schemas.microsoft.com/office/drawing/2014/main" id="{9785BB1B-C644-BA77-7DDD-02B6EA405BF6}"/>
              </a:ext>
            </a:extLst>
          </p:cNvPr>
          <p:cNvSpPr>
            <a:spLocks noGrp="1"/>
          </p:cNvSpPr>
          <p:nvPr>
            <p:ph type="pic" sz="quarter" idx="18" hasCustomPrompt="1"/>
          </p:nvPr>
        </p:nvSpPr>
        <p:spPr>
          <a:xfrm>
            <a:off x="604685" y="0"/>
            <a:ext cx="764495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4" name="Content Placeholder 7">
            <a:extLst>
              <a:ext uri="{FF2B5EF4-FFF2-40B4-BE49-F238E27FC236}">
                <a16:creationId xmlns:a16="http://schemas.microsoft.com/office/drawing/2014/main" id="{8E56834F-CC6F-AB0D-0C2D-D32A96F77227}"/>
              </a:ext>
            </a:extLst>
          </p:cNvPr>
          <p:cNvSpPr>
            <a:spLocks noGrp="1"/>
          </p:cNvSpPr>
          <p:nvPr>
            <p:ph sz="quarter" idx="14"/>
          </p:nvPr>
        </p:nvSpPr>
        <p:spPr>
          <a:xfrm>
            <a:off x="8889055"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8F9841FB-35AF-1919-0953-5642770662AC}"/>
              </a:ext>
            </a:extLst>
          </p:cNvPr>
          <p:cNvCxnSpPr>
            <a:cxnSpLocks/>
          </p:cNvCxnSpPr>
          <p:nvPr userDrawn="1"/>
        </p:nvCxnSpPr>
        <p:spPr>
          <a:xfrm>
            <a:off x="8259492" y="164150"/>
            <a:ext cx="393250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358AE5DC-7AFC-CD99-8A67-46A580A7DEFE}"/>
              </a:ext>
            </a:extLst>
          </p:cNvPr>
          <p:cNvCxnSpPr>
            <a:cxnSpLocks/>
          </p:cNvCxnSpPr>
          <p:nvPr userDrawn="1"/>
        </p:nvCxnSpPr>
        <p:spPr>
          <a:xfrm>
            <a:off x="825949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51BA6662-88AA-A191-B6D5-4B6DF99C8B1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40894611"/>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10">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60D1278-B5CC-BDBD-8FA3-679C676A536D}"/>
              </a:ext>
            </a:extLst>
          </p:cNvPr>
          <p:cNvSpPr>
            <a:spLocks noGrp="1"/>
          </p:cNvSpPr>
          <p:nvPr>
            <p:ph type="title"/>
          </p:nvPr>
        </p:nvSpPr>
        <p:spPr>
          <a:xfrm>
            <a:off x="615697" y="634999"/>
            <a:ext cx="2699254" cy="2214453"/>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2638" y="2236683"/>
            <a:ext cx="4553921" cy="429768"/>
          </a:xfrm>
        </p:spPr>
        <p:txBody>
          <a:bodyPr/>
          <a:lstStyle>
            <a:lvl1pPr>
              <a:defRPr>
                <a:solidFill>
                  <a:schemeClr val="tx1"/>
                </a:solidFill>
                <a:effectLst/>
              </a:defRPr>
            </a:lvl1p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4" y="5260880"/>
            <a:ext cx="1494476" cy="429768"/>
          </a:xfrm>
        </p:spPr>
        <p:txBody>
          <a:bodyPr/>
          <a:lstStyle/>
          <a:p>
            <a:fld id="{1B9DCAFC-FE42-4376-8A11-2633EC557010}"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0" y="6492875"/>
            <a:ext cx="429207" cy="365125"/>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3" name="Content Placeholder 7">
            <a:extLst>
              <a:ext uri="{FF2B5EF4-FFF2-40B4-BE49-F238E27FC236}">
                <a16:creationId xmlns:a16="http://schemas.microsoft.com/office/drawing/2014/main" id="{4C1D2059-BF06-D57F-DC08-4CF8A0E3616D}"/>
              </a:ext>
            </a:extLst>
          </p:cNvPr>
          <p:cNvSpPr>
            <a:spLocks noGrp="1"/>
          </p:cNvSpPr>
          <p:nvPr>
            <p:ph sz="quarter" idx="14"/>
          </p:nvPr>
        </p:nvSpPr>
        <p:spPr>
          <a:xfrm>
            <a:off x="616691" y="3011335"/>
            <a:ext cx="2693346" cy="321166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9">
            <a:extLst>
              <a:ext uri="{FF2B5EF4-FFF2-40B4-BE49-F238E27FC236}">
                <a16:creationId xmlns:a16="http://schemas.microsoft.com/office/drawing/2014/main" id="{FF55FC92-13DA-DA43-D4EE-90F1CFCD3002}"/>
              </a:ext>
            </a:extLst>
          </p:cNvPr>
          <p:cNvSpPr>
            <a:spLocks noGrp="1"/>
          </p:cNvSpPr>
          <p:nvPr>
            <p:ph type="pic" sz="quarter" idx="15"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9C4DF952-8FA0-48F5-F7EF-53D541404A33}"/>
              </a:ext>
            </a:extLst>
          </p:cNvPr>
          <p:cNvCxnSpPr>
            <a:cxnSpLocks/>
          </p:cNvCxnSpPr>
          <p:nvPr userDrawn="1"/>
        </p:nvCxnSpPr>
        <p:spPr>
          <a:xfrm>
            <a:off x="431800" y="164150"/>
            <a:ext cx="3420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96E75C3-3D50-62F4-97A1-08D85ABC212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D9DCC5-4A76-A29C-BDAD-62E571E6267E}"/>
              </a:ext>
            </a:extLst>
          </p:cNvPr>
          <p:cNvCxnSpPr>
            <a:cxnSpLocks/>
          </p:cNvCxnSpPr>
          <p:nvPr userDrawn="1"/>
        </p:nvCxnSpPr>
        <p:spPr>
          <a:xfrm>
            <a:off x="386152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1069105"/>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1"/>
      </p:bgRef>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EC775AC-06F6-654A-B451-BF23AC7E4EB9}"/>
              </a:ext>
            </a:extLst>
          </p:cNvPr>
          <p:cNvSpPr>
            <a:spLocks noGrp="1"/>
          </p:cNvSpPr>
          <p:nvPr>
            <p:ph type="title"/>
          </p:nvPr>
        </p:nvSpPr>
        <p:spPr>
          <a:xfrm>
            <a:off x="612646" y="5012268"/>
            <a:ext cx="4019522" cy="1127275"/>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67302"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2351" y="5260879"/>
            <a:ext cx="1494474" cy="429768"/>
          </a:xfrm>
        </p:spPr>
        <p:txBody>
          <a:bodyPr/>
          <a:lstStyle>
            <a:lvl1pPr>
              <a:defRPr>
                <a:solidFill>
                  <a:schemeClr val="tx1"/>
                </a:solidFill>
                <a:effectLst/>
              </a:defRPr>
            </a:lvl1pPr>
          </a:lstStyle>
          <a:p>
            <a:fld id="{9E18303C-9FB9-4510-B4D3-410D5522DE96}"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2" y="6492513"/>
            <a:ext cx="429207" cy="365125"/>
          </a:xfrm>
        </p:spPr>
        <p:txBody>
          <a:bodyPr/>
          <a:lstStyle/>
          <a:p>
            <a:fld id="{CC057153-B650-4DEB-B370-79DDCFDCE934}" type="slidenum">
              <a:rPr lang="en-US" smtClean="0"/>
              <a:t>‹#›</a:t>
            </a:fld>
            <a:endParaRPr lang="en-US" dirty="0"/>
          </a:p>
        </p:txBody>
      </p:sp>
      <p:sp>
        <p:nvSpPr>
          <p:cNvPr id="12" name="Picture Placeholder 10">
            <a:extLst>
              <a:ext uri="{FF2B5EF4-FFF2-40B4-BE49-F238E27FC236}">
                <a16:creationId xmlns:a16="http://schemas.microsoft.com/office/drawing/2014/main" id="{13020A22-5D19-D344-F727-D4D20AA1FB7F}"/>
              </a:ext>
            </a:extLst>
          </p:cNvPr>
          <p:cNvSpPr>
            <a:spLocks noGrp="1"/>
          </p:cNvSpPr>
          <p:nvPr>
            <p:ph type="pic" sz="quarter" idx="14" hasCustomPrompt="1"/>
          </p:nvPr>
        </p:nvSpPr>
        <p:spPr>
          <a:xfrm>
            <a:off x="598303" y="0"/>
            <a:ext cx="11593695" cy="4635132"/>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3" name="Content Placeholder 7">
            <a:extLst>
              <a:ext uri="{FF2B5EF4-FFF2-40B4-BE49-F238E27FC236}">
                <a16:creationId xmlns:a16="http://schemas.microsoft.com/office/drawing/2014/main" id="{FB7ED5EB-305D-576F-1A1C-06E6B2A0F31B}"/>
              </a:ext>
            </a:extLst>
          </p:cNvPr>
          <p:cNvSpPr>
            <a:spLocks noGrp="1"/>
          </p:cNvSpPr>
          <p:nvPr>
            <p:ph sz="quarter" idx="15"/>
          </p:nvPr>
        </p:nvSpPr>
        <p:spPr>
          <a:xfrm>
            <a:off x="5156009" y="5012267"/>
            <a:ext cx="6426391" cy="1241576"/>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36A42A28-5C2F-9093-B5D9-C2651F290DFF}"/>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2243769"/>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12">
    <p:bg>
      <p:bgRef idx="1001">
        <a:schemeClr val="bg1"/>
      </p:bgRef>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1425E99-2E4D-268B-5E93-5F4B4D25A22A}"/>
              </a:ext>
            </a:extLst>
          </p:cNvPr>
          <p:cNvSpPr>
            <a:spLocks noGrp="1"/>
          </p:cNvSpPr>
          <p:nvPr>
            <p:ph type="title"/>
          </p:nvPr>
        </p:nvSpPr>
        <p:spPr>
          <a:xfrm>
            <a:off x="612646" y="3880757"/>
            <a:ext cx="3044954" cy="2245126"/>
          </a:xfrm>
        </p:spPr>
        <p:txBody>
          <a:bodyPr anchor="t">
            <a:norm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71F3A4-4481-40C4-9BF8-B268279DED64}" type="datetime1">
              <a:rPr lang="en-US" smtClean="0"/>
              <a:t>3/26/2026</a:t>
            </a:fld>
            <a:endParaRPr lang="en-US" dirty="0"/>
          </a:p>
        </p:txBody>
      </p:sp>
      <p:sp>
        <p:nvSpPr>
          <p:cNvPr id="9" name="Picture Placeholder 10">
            <a:extLst>
              <a:ext uri="{FF2B5EF4-FFF2-40B4-BE49-F238E27FC236}">
                <a16:creationId xmlns:a16="http://schemas.microsoft.com/office/drawing/2014/main" id="{9FDEF7EB-1801-E3D3-0EB3-A17D6AD2341A}"/>
              </a:ext>
            </a:extLst>
          </p:cNvPr>
          <p:cNvSpPr>
            <a:spLocks noGrp="1"/>
          </p:cNvSpPr>
          <p:nvPr>
            <p:ph type="pic" sz="quarter" idx="14" hasCustomPrompt="1"/>
          </p:nvPr>
        </p:nvSpPr>
        <p:spPr>
          <a:xfrm>
            <a:off x="612645" y="0"/>
            <a:ext cx="11579353" cy="344333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81C221A2-8407-5746-E87B-3CEAD025CD3F}"/>
              </a:ext>
            </a:extLst>
          </p:cNvPr>
          <p:cNvSpPr>
            <a:spLocks noGrp="1"/>
          </p:cNvSpPr>
          <p:nvPr>
            <p:ph sz="quarter" idx="15"/>
          </p:nvPr>
        </p:nvSpPr>
        <p:spPr>
          <a:xfrm>
            <a:off x="4122370" y="3880757"/>
            <a:ext cx="7460029" cy="2443843"/>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4" name="Straight Connector 3">
            <a:extLst>
              <a:ext uri="{FF2B5EF4-FFF2-40B4-BE49-F238E27FC236}">
                <a16:creationId xmlns:a16="http://schemas.microsoft.com/office/drawing/2014/main" id="{AE7E7B67-A585-C4C0-BD50-861ED489B13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576722"/>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3">
    <p:bg>
      <p:bgRef idx="1001">
        <a:schemeClr val="bg1"/>
      </p:bgRef>
    </p:bg>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737DE76-E217-D796-38E2-BE156016BD58}"/>
              </a:ext>
            </a:extLst>
          </p:cNvPr>
          <p:cNvSpPr>
            <a:spLocks noGrp="1"/>
          </p:cNvSpPr>
          <p:nvPr>
            <p:ph type="title"/>
          </p:nvPr>
        </p:nvSpPr>
        <p:spPr>
          <a:xfrm>
            <a:off x="598328" y="634999"/>
            <a:ext cx="3021868" cy="1773540"/>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97FA049-3638-416D-B7AF-6239F679A54C}"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10" name="Content Placeholder 7">
            <a:extLst>
              <a:ext uri="{FF2B5EF4-FFF2-40B4-BE49-F238E27FC236}">
                <a16:creationId xmlns:a16="http://schemas.microsoft.com/office/drawing/2014/main" id="{38AE8B48-2473-88AA-21D0-3F9273AC0BDE}"/>
              </a:ext>
            </a:extLst>
          </p:cNvPr>
          <p:cNvSpPr>
            <a:spLocks noGrp="1"/>
          </p:cNvSpPr>
          <p:nvPr>
            <p:ph sz="quarter" idx="16"/>
          </p:nvPr>
        </p:nvSpPr>
        <p:spPr>
          <a:xfrm>
            <a:off x="4122370" y="634999"/>
            <a:ext cx="7460029" cy="2330455"/>
          </a:xfrm>
          <a:prstGeom prst="rect">
            <a:avLst/>
          </a:prstGeo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3">
            <a:extLst>
              <a:ext uri="{FF2B5EF4-FFF2-40B4-BE49-F238E27FC236}">
                <a16:creationId xmlns:a16="http://schemas.microsoft.com/office/drawing/2014/main" id="{9CF2FA52-EFAF-6671-1458-CF597D619DA6}"/>
              </a:ext>
            </a:extLst>
          </p:cNvPr>
          <p:cNvSpPr>
            <a:spLocks noGrp="1"/>
          </p:cNvSpPr>
          <p:nvPr>
            <p:ph type="pic" sz="quarter" idx="15" hasCustomPrompt="1"/>
          </p:nvPr>
        </p:nvSpPr>
        <p:spPr>
          <a:xfrm>
            <a:off x="597745" y="3636524"/>
            <a:ext cx="11594254"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B4F2A9F8-8F3B-3616-48B8-F8DA72A7134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7970185"/>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4">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4056BFCD-3259-DDE7-5625-EE56190B8F62}"/>
              </a:ext>
            </a:extLst>
          </p:cNvPr>
          <p:cNvCxnSpPr>
            <a:cxnSpLocks/>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43FCD0E4-9CD1-93F8-08DF-3BFC834A3E76}"/>
              </a:ext>
            </a:extLst>
          </p:cNvPr>
          <p:cNvSpPr>
            <a:spLocks noGrp="1"/>
          </p:cNvSpPr>
          <p:nvPr>
            <p:ph type="title"/>
          </p:nvPr>
        </p:nvSpPr>
        <p:spPr>
          <a:xfrm>
            <a:off x="612647" y="638736"/>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16200000">
            <a:off x="-2073146" y="2231455"/>
            <a:ext cx="4564377" cy="429768"/>
          </a:xfrm>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16200000">
            <a:off x="-538191" y="5260876"/>
            <a:ext cx="1494468" cy="429768"/>
          </a:xfrm>
        </p:spPr>
        <p:txBody>
          <a:bodyPr/>
          <a:lstStyle/>
          <a:p>
            <a:fld id="{CA8D5DB5-EC50-42DE-8D46-787B1F777677}"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842" y="6492874"/>
            <a:ext cx="429207" cy="365125"/>
          </a:xfrm>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2C378E9B-0BD2-F103-F591-68E71F4480E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7">
            <a:extLst>
              <a:ext uri="{FF2B5EF4-FFF2-40B4-BE49-F238E27FC236}">
                <a16:creationId xmlns:a16="http://schemas.microsoft.com/office/drawing/2014/main" id="{A94BBE19-E3B2-673A-37AB-2329CE36DA87}"/>
              </a:ext>
            </a:extLst>
          </p:cNvPr>
          <p:cNvSpPr>
            <a:spLocks noGrp="1"/>
          </p:cNvSpPr>
          <p:nvPr>
            <p:ph sz="quarter" idx="14"/>
          </p:nvPr>
        </p:nvSpPr>
        <p:spPr>
          <a:xfrm>
            <a:off x="612648" y="1713653"/>
            <a:ext cx="4485564"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11">
            <a:extLst>
              <a:ext uri="{FF2B5EF4-FFF2-40B4-BE49-F238E27FC236}">
                <a16:creationId xmlns:a16="http://schemas.microsoft.com/office/drawing/2014/main" id="{19D386B7-EEFC-D00F-7761-B261459996D2}"/>
              </a:ext>
            </a:extLst>
          </p:cNvPr>
          <p:cNvSpPr>
            <a:spLocks noGrp="1"/>
          </p:cNvSpPr>
          <p:nvPr>
            <p:ph type="pic" sz="quarter" idx="13" hasCustomPrompt="1"/>
          </p:nvPr>
        </p:nvSpPr>
        <p:spPr>
          <a:xfrm>
            <a:off x="5658927" y="1713653"/>
            <a:ext cx="6533071"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1822874013"/>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5">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E4F82DAF-8C88-BCF8-3DCD-BA0110CC6BB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itle 1">
            <a:extLst>
              <a:ext uri="{FF2B5EF4-FFF2-40B4-BE49-F238E27FC236}">
                <a16:creationId xmlns:a16="http://schemas.microsoft.com/office/drawing/2014/main" id="{9AA955E6-9DAE-AA3C-BB38-0AC671A4095A}"/>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560EEC8-AAE7-4C03-9CDA-77E854C9A283}"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271A0C8E-B9F0-C8A0-7A87-A97B78C1C482}"/>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4" name="Content Placeholder 7">
            <a:extLst>
              <a:ext uri="{FF2B5EF4-FFF2-40B4-BE49-F238E27FC236}">
                <a16:creationId xmlns:a16="http://schemas.microsoft.com/office/drawing/2014/main" id="{4025B090-9FA9-0FC5-EA6A-9BA0F54A4064}"/>
              </a:ext>
            </a:extLst>
          </p:cNvPr>
          <p:cNvSpPr>
            <a:spLocks noGrp="1"/>
          </p:cNvSpPr>
          <p:nvPr>
            <p:ph sz="quarter" idx="14"/>
          </p:nvPr>
        </p:nvSpPr>
        <p:spPr>
          <a:xfrm>
            <a:off x="612647" y="1912398"/>
            <a:ext cx="4637269" cy="42250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Picture Placeholder 5">
            <a:extLst>
              <a:ext uri="{FF2B5EF4-FFF2-40B4-BE49-F238E27FC236}">
                <a16:creationId xmlns:a16="http://schemas.microsoft.com/office/drawing/2014/main" id="{7DCDC1A0-A2FE-AF32-199F-D7E415F47574}"/>
              </a:ext>
            </a:extLst>
          </p:cNvPr>
          <p:cNvSpPr>
            <a:spLocks noGrp="1"/>
          </p:cNvSpPr>
          <p:nvPr>
            <p:ph type="pic" sz="quarter" idx="13" hasCustomPrompt="1"/>
          </p:nvPr>
        </p:nvSpPr>
        <p:spPr>
          <a:xfrm>
            <a:off x="5737861" y="1929756"/>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Tree>
    <p:extLst>
      <p:ext uri="{BB962C8B-B14F-4D97-AF65-F5344CB8AC3E}">
        <p14:creationId xmlns:p14="http://schemas.microsoft.com/office/powerpoint/2010/main" val="2599807933"/>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6">
    <p:bg>
      <p:bgRef idx="1001">
        <a:schemeClr val="bg1"/>
      </p:bgRef>
    </p:bg>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C29A9DDD-8FD5-2897-8DC9-1CEC88541C50}"/>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1">
            <a:extLst>
              <a:ext uri="{FF2B5EF4-FFF2-40B4-BE49-F238E27FC236}">
                <a16:creationId xmlns:a16="http://schemas.microsoft.com/office/drawing/2014/main" id="{D3FF54FB-A206-6CBA-CEBE-32EE19C37BC1}"/>
              </a:ext>
            </a:extLst>
          </p:cNvPr>
          <p:cNvSpPr>
            <a:spLocks noGrp="1"/>
          </p:cNvSpPr>
          <p:nvPr>
            <p:ph type="title"/>
          </p:nvPr>
        </p:nvSpPr>
        <p:spPr>
          <a:xfrm>
            <a:off x="612647" y="634999"/>
            <a:ext cx="10969753" cy="932688"/>
          </a:xfrm>
        </p:spPr>
        <p:txBody>
          <a:bodyPr anchor="t"/>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EE956DC-CB2D-401B-803C-778E5A7603C5}"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2BC9BBD-1994-9D19-11C8-FD27039C6338}"/>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Picture Placeholder 11">
            <a:extLst>
              <a:ext uri="{FF2B5EF4-FFF2-40B4-BE49-F238E27FC236}">
                <a16:creationId xmlns:a16="http://schemas.microsoft.com/office/drawing/2014/main" id="{FF925AEE-0C06-4F24-B6E3-73484A4008DC}"/>
              </a:ext>
            </a:extLst>
          </p:cNvPr>
          <p:cNvSpPr>
            <a:spLocks noGrp="1"/>
          </p:cNvSpPr>
          <p:nvPr>
            <p:ph type="pic" sz="quarter" idx="13" hasCustomPrompt="1"/>
          </p:nvPr>
        </p:nvSpPr>
        <p:spPr>
          <a:xfrm>
            <a:off x="609601" y="1713653"/>
            <a:ext cx="5860862" cy="514434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2" name="Content Placeholder 7">
            <a:extLst>
              <a:ext uri="{FF2B5EF4-FFF2-40B4-BE49-F238E27FC236}">
                <a16:creationId xmlns:a16="http://schemas.microsoft.com/office/drawing/2014/main" id="{422BCA1B-3481-37CE-708A-4CA6ACFAF7DA}"/>
              </a:ext>
            </a:extLst>
          </p:cNvPr>
          <p:cNvSpPr>
            <a:spLocks noGrp="1"/>
          </p:cNvSpPr>
          <p:nvPr>
            <p:ph sz="quarter" idx="14"/>
          </p:nvPr>
        </p:nvSpPr>
        <p:spPr>
          <a:xfrm>
            <a:off x="7103255" y="1704847"/>
            <a:ext cx="4479145" cy="4692340"/>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89758597"/>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7">
    <p:bg>
      <p:bgRef idx="1001">
        <a:schemeClr val="bg1"/>
      </p:bgRef>
    </p:bg>
    <p:spTree>
      <p:nvGrpSpPr>
        <p:cNvPr id="1" name=""/>
        <p:cNvGrpSpPr/>
        <p:nvPr/>
      </p:nvGrpSpPr>
      <p:grpSpPr>
        <a:xfrm>
          <a:off x="0" y="0"/>
          <a:ext cx="0" cy="0"/>
          <a:chOff x="0" y="0"/>
          <a:chExt cx="0" cy="0"/>
        </a:xfrm>
      </p:grpSpPr>
      <p:sp>
        <p:nvSpPr>
          <p:cNvPr id="10" name="Picture Placeholder 10">
            <a:extLst>
              <a:ext uri="{FF2B5EF4-FFF2-40B4-BE49-F238E27FC236}">
                <a16:creationId xmlns:a16="http://schemas.microsoft.com/office/drawing/2014/main" id="{58A9F406-2B0C-9EC1-691A-81EC3B412DA5}"/>
              </a:ext>
            </a:extLst>
          </p:cNvPr>
          <p:cNvSpPr>
            <a:spLocks noGrp="1"/>
          </p:cNvSpPr>
          <p:nvPr>
            <p:ph type="pic" sz="quarter" idx="13" hasCustomPrompt="1"/>
          </p:nvPr>
        </p:nvSpPr>
        <p:spPr>
          <a:xfrm>
            <a:off x="609600" y="2173849"/>
            <a:ext cx="4675632" cy="4049141"/>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5454396" y="164150"/>
            <a:ext cx="673760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546281C6-A1D6-428A-9D30-8F72BFC8E32F}"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58B50728-3383-EC9A-417E-37D92F1A79C5}"/>
              </a:ext>
            </a:extLst>
          </p:cNvPr>
          <p:cNvSpPr>
            <a:spLocks noGrp="1"/>
          </p:cNvSpPr>
          <p:nvPr>
            <p:ph type="title"/>
          </p:nvPr>
        </p:nvSpPr>
        <p:spPr>
          <a:xfrm>
            <a:off x="612647" y="634999"/>
            <a:ext cx="4672584" cy="1269482"/>
          </a:xfrm>
        </p:spPr>
        <p:txBody>
          <a:bodyPr anchor="t">
            <a:noAutofit/>
          </a:bodyPr>
          <a:lstStyle>
            <a:lvl1pPr>
              <a:defRPr sz="3600"/>
            </a:lvl1pPr>
          </a:lstStyle>
          <a:p>
            <a:r>
              <a:rPr lang="en-US"/>
              <a:t>Click to edit Master title style</a:t>
            </a:r>
            <a:endParaRPr lang="en-US" dirty="0"/>
          </a:p>
        </p:txBody>
      </p:sp>
      <p:sp>
        <p:nvSpPr>
          <p:cNvPr id="12" name="Content Placeholder 7">
            <a:extLst>
              <a:ext uri="{FF2B5EF4-FFF2-40B4-BE49-F238E27FC236}">
                <a16:creationId xmlns:a16="http://schemas.microsoft.com/office/drawing/2014/main" id="{A934C409-3B5B-B521-A990-18EF2CF0BCFC}"/>
              </a:ext>
            </a:extLst>
          </p:cNvPr>
          <p:cNvSpPr>
            <a:spLocks noGrp="1"/>
          </p:cNvSpPr>
          <p:nvPr>
            <p:ph sz="quarter" idx="14"/>
          </p:nvPr>
        </p:nvSpPr>
        <p:spPr>
          <a:xfrm>
            <a:off x="5905562" y="634999"/>
            <a:ext cx="5676838" cy="558799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 name="Straight Connector 1">
            <a:extLst>
              <a:ext uri="{FF2B5EF4-FFF2-40B4-BE49-F238E27FC236}">
                <a16:creationId xmlns:a16="http://schemas.microsoft.com/office/drawing/2014/main" id="{CFBAC7DD-4013-C579-09D4-3564365AACA7}"/>
              </a:ext>
            </a:extLst>
          </p:cNvPr>
          <p:cNvCxnSpPr>
            <a:cxnSpLocks/>
          </p:cNvCxnSpPr>
          <p:nvPr userDrawn="1"/>
        </p:nvCxnSpPr>
        <p:spPr>
          <a:xfrm>
            <a:off x="5454396"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0435382"/>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8">
    <p:bg>
      <p:bgRef idx="1001">
        <a:schemeClr val="bg1"/>
      </p:bgRef>
    </p:bg>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81CC6-0816-FBB5-F117-CE232D15B0DE}"/>
              </a:ext>
            </a:extLst>
          </p:cNvPr>
          <p:cNvCxnSpPr>
            <a:cxnSpLocks/>
          </p:cNvCxnSpPr>
          <p:nvPr userDrawn="1"/>
        </p:nvCxnSpPr>
        <p:spPr>
          <a:xfrm>
            <a:off x="4501602" y="164150"/>
            <a:ext cx="7690398"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3D1319-A3E8-35B5-18BF-A7DAE36BE7FC}"/>
              </a:ext>
            </a:extLst>
          </p:cNvPr>
          <p:cNvSpPr>
            <a:spLocks noGrp="1"/>
          </p:cNvSpPr>
          <p:nvPr>
            <p:ph type="title"/>
          </p:nvPr>
        </p:nvSpPr>
        <p:spPr>
          <a:xfrm>
            <a:off x="612647" y="634999"/>
            <a:ext cx="3696859" cy="1316347"/>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D4DA652-39C9-47CA-A6EF-A185BB3D37EC}"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664B8C12-E10A-C714-D6A0-BA32E2C7271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Picture Placeholder 10">
            <a:extLst>
              <a:ext uri="{FF2B5EF4-FFF2-40B4-BE49-F238E27FC236}">
                <a16:creationId xmlns:a16="http://schemas.microsoft.com/office/drawing/2014/main" id="{402FC37C-195C-E78C-A1E2-030CF77CBA2A}"/>
              </a:ext>
            </a:extLst>
          </p:cNvPr>
          <p:cNvSpPr>
            <a:spLocks noGrp="1"/>
          </p:cNvSpPr>
          <p:nvPr>
            <p:ph type="pic" sz="quarter" idx="13" hasCustomPrompt="1"/>
          </p:nvPr>
        </p:nvSpPr>
        <p:spPr>
          <a:xfrm>
            <a:off x="612646" y="2295145"/>
            <a:ext cx="3696856" cy="3927488"/>
          </a:xfrm>
          <a:prstGeom prst="rect">
            <a:avLst/>
          </a:prstGeo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2959E347-BAB4-7F1F-65EB-C586FE97DE1E}"/>
              </a:ext>
            </a:extLst>
          </p:cNvPr>
          <p:cNvSpPr>
            <a:spLocks noGrp="1"/>
          </p:cNvSpPr>
          <p:nvPr>
            <p:ph sz="quarter" idx="14"/>
          </p:nvPr>
        </p:nvSpPr>
        <p:spPr>
          <a:xfrm>
            <a:off x="4933150" y="647724"/>
            <a:ext cx="6644488" cy="55625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9" name="Straight Connector 8">
            <a:extLst>
              <a:ext uri="{FF2B5EF4-FFF2-40B4-BE49-F238E27FC236}">
                <a16:creationId xmlns:a16="http://schemas.microsoft.com/office/drawing/2014/main" id="{0C63D850-B761-4DEA-5C9B-DE6AC0E856D9}"/>
              </a:ext>
            </a:extLst>
          </p:cNvPr>
          <p:cNvCxnSpPr>
            <a:cxnSpLocks/>
          </p:cNvCxnSpPr>
          <p:nvPr userDrawn="1"/>
        </p:nvCxnSpPr>
        <p:spPr>
          <a:xfrm>
            <a:off x="450160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7067572"/>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v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208" y="634999"/>
            <a:ext cx="6159851" cy="5844227"/>
          </a:xfrm>
        </p:spPr>
        <p:txBody>
          <a:bodyPr anchor="b">
            <a:normAutofit/>
          </a:bodyPr>
          <a:lstStyle>
            <a:lvl1pPr>
              <a:defRPr sz="6000" b="0" i="0">
                <a:latin typeface="+mj-lt"/>
                <a:ea typeface="Dotum" panose="020B0600000101010101" pitchFamily="34" charset="-127"/>
                <a:cs typeface="Noto Sans Kannada Thin" panose="020B0202040504020204" pitchFamily="34" charset="0"/>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65403" y="-1"/>
            <a:ext cx="5131677" cy="6222999"/>
          </a:xfrm>
          <a:prstGeom prst="rect">
            <a:avLst/>
          </a:prstGeom>
          <a:blipFill dpi="0" rotWithShape="1">
            <a:blip r:embed="rId2">
              <a:alphaModFix amt="60000"/>
            </a:blip>
            <a:srcRect/>
            <a:stretch>
              <a:fillRect l="-686" t="2" b="-4120"/>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28FA8915-517E-32B2-6836-7A69DEF7C849}"/>
              </a:ext>
            </a:extLst>
          </p:cNvPr>
          <p:cNvCxnSpPr>
            <a:cxnSpLocks/>
          </p:cNvCxnSpPr>
          <p:nvPr userDrawn="1"/>
        </p:nvCxnSpPr>
        <p:spPr>
          <a:xfrm>
            <a:off x="706032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F76B2467-9468-3DE8-CA1C-7B68F7ED9A67}"/>
              </a:ext>
            </a:extLst>
          </p:cNvPr>
          <p:cNvCxnSpPr>
            <a:cxnSpLocks/>
          </p:cNvCxnSpPr>
          <p:nvPr userDrawn="1"/>
        </p:nvCxnSpPr>
        <p:spPr>
          <a:xfrm>
            <a:off x="0" y="164150"/>
            <a:ext cx="7060324"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77414" y="6375748"/>
            <a:ext cx="4847572" cy="363255"/>
          </a:xfrm>
          <a:prstGeom prst="rect">
            <a:avLst/>
          </a:prstGeom>
        </p:spPr>
        <p:txBody>
          <a:bodyPr anchor="ctr">
            <a:normAutofit/>
          </a:bodyPr>
          <a:lstStyle>
            <a:lvl1pPr marL="0" indent="0">
              <a:buNone/>
              <a:defRPr sz="1400" b="0" i="0">
                <a:latin typeface="+mj-lt"/>
              </a:defRPr>
            </a:lvl1pPr>
            <a:lvl2pPr>
              <a:defRPr sz="1600" b="0" i="0">
                <a:latin typeface="Univers Light" panose="020B0403020202020204" pitchFamily="34" charset="0"/>
              </a:defRPr>
            </a:lvl2pPr>
            <a:lvl3pPr>
              <a:defRPr sz="1600" b="0" i="0">
                <a:latin typeface="Univers Light" panose="020B0403020202020204" pitchFamily="34" charset="0"/>
              </a:defRPr>
            </a:lvl3pPr>
            <a:lvl4pPr>
              <a:defRPr sz="1600" b="0" i="0">
                <a:latin typeface="Univers Light" panose="020B0403020202020204" pitchFamily="34" charset="0"/>
              </a:defRPr>
            </a:lvl4pPr>
            <a:lvl5pPr>
              <a:defRPr sz="1600" b="0" i="0">
                <a:latin typeface="Univers Light" panose="020B04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22991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bg2">
            <a:lumMod val="90000"/>
          </a:schemeClr>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1113C676-72E3-B810-A6B9-DCE36B8778A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5C83582-5E0E-E3D3-3C94-4ACFD9A1C718}"/>
              </a:ext>
            </a:extLst>
          </p:cNvPr>
          <p:cNvSpPr>
            <a:spLocks noGrp="1"/>
          </p:cNvSpPr>
          <p:nvPr>
            <p:ph type="title"/>
          </p:nvPr>
        </p:nvSpPr>
        <p:spPr>
          <a:xfrm>
            <a:off x="634030" y="5109709"/>
            <a:ext cx="10369296" cy="1207008"/>
          </a:xfrm>
        </p:spPr>
        <p:txBody>
          <a:bodyPr>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EF5EA683-F809-4C9E-A0EF-D11DC88FEF90}" type="datetime1">
              <a:rPr lang="en-US" smtClean="0"/>
              <a:t>3/26/2026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B088E26B-9247-68F3-E9B8-157E22E9714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EADDD523-89BD-4FD5-9443-E7DD58338829}"/>
              </a:ext>
            </a:extLst>
          </p:cNvPr>
          <p:cNvSpPr>
            <a:spLocks noGrp="1"/>
          </p:cNvSpPr>
          <p:nvPr>
            <p:ph sz="quarter" idx="14" hasCustomPrompt="1"/>
          </p:nvPr>
        </p:nvSpPr>
        <p:spPr>
          <a:xfrm>
            <a:off x="634030" y="1374953"/>
            <a:ext cx="11128248" cy="3447288"/>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11423298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AF240C4-9480-994E-0BD5-BF7BE95F9F7B}"/>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9">
            <a:extLst>
              <a:ext uri="{FF2B5EF4-FFF2-40B4-BE49-F238E27FC236}">
                <a16:creationId xmlns:a16="http://schemas.microsoft.com/office/drawing/2014/main" id="{B4A34DBE-5B8B-D933-E010-32D592317E81}"/>
              </a:ext>
            </a:extLst>
          </p:cNvPr>
          <p:cNvSpPr>
            <a:spLocks noGrp="1"/>
          </p:cNvSpPr>
          <p:nvPr>
            <p:ph type="title"/>
          </p:nvPr>
        </p:nvSpPr>
        <p:spPr>
          <a:xfrm>
            <a:off x="634030" y="5380383"/>
            <a:ext cx="6773934" cy="936333"/>
          </a:xfrm>
        </p:spPr>
        <p:txBody>
          <a:bodyPr anchor="b">
            <a:normAutofit/>
          </a:bodyPr>
          <a:lstStyle>
            <a:lvl1pPr>
              <a:defRPr sz="2400"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3FF98EF2-C253-4965-8000-25A4D08BEA3D}" type="datetime1">
              <a:rPr lang="en-US" smtClean="0"/>
              <a:t>3/26/2026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63547AA0-CA68-609A-06D4-5F771838B5D3}"/>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11">
            <a:extLst>
              <a:ext uri="{FF2B5EF4-FFF2-40B4-BE49-F238E27FC236}">
                <a16:creationId xmlns:a16="http://schemas.microsoft.com/office/drawing/2014/main" id="{A2C14DB2-31D1-2A77-5862-79EC80A884B1}"/>
              </a:ext>
            </a:extLst>
          </p:cNvPr>
          <p:cNvSpPr>
            <a:spLocks noGrp="1"/>
          </p:cNvSpPr>
          <p:nvPr>
            <p:ph sz="quarter" idx="14" hasCustomPrompt="1"/>
          </p:nvPr>
        </p:nvSpPr>
        <p:spPr>
          <a:xfrm>
            <a:off x="634030" y="1374952"/>
            <a:ext cx="10367347" cy="3833147"/>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79574814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bg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2B8C624E-4F6C-E890-10DF-FE279DA2597D}"/>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60774BD-35B4-BDFD-98B2-123D58FC6550}"/>
              </a:ext>
            </a:extLst>
          </p:cNvPr>
          <p:cNvSpPr>
            <a:spLocks noGrp="1"/>
          </p:cNvSpPr>
          <p:nvPr>
            <p:ph type="title"/>
          </p:nvPr>
        </p:nvSpPr>
        <p:spPr>
          <a:xfrm>
            <a:off x="634030" y="5109709"/>
            <a:ext cx="10367340" cy="1207008"/>
          </a:xfrm>
        </p:spPr>
        <p:txBody>
          <a:bodyPr>
            <a:normAutofit/>
          </a:bodyPr>
          <a:lstStyle>
            <a:lvl1pPr>
              <a:defRPr sz="24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p>
            <a:fld id="{BB5458F6-FDE9-469E-8D7C-EE1CF14A33B4}" type="datetime1">
              <a:rPr lang="en-US" smtClean="0"/>
              <a:t>3/26/2026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5FD9BA66-49B9-422C-E28F-BA9E9DB64697}"/>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Content Placeholder 11">
            <a:extLst>
              <a:ext uri="{FF2B5EF4-FFF2-40B4-BE49-F238E27FC236}">
                <a16:creationId xmlns:a16="http://schemas.microsoft.com/office/drawing/2014/main" id="{856E9D3E-CEAC-9B88-5B32-F19B49057302}"/>
              </a:ext>
            </a:extLst>
          </p:cNvPr>
          <p:cNvSpPr>
            <a:spLocks noGrp="1"/>
          </p:cNvSpPr>
          <p:nvPr>
            <p:ph sz="quarter" idx="14" hasCustomPrompt="1"/>
          </p:nvPr>
        </p:nvSpPr>
        <p:spPr>
          <a:xfrm>
            <a:off x="634030" y="1340489"/>
            <a:ext cx="10369296" cy="3392424"/>
          </a:xfrm>
        </p:spPr>
        <p:txBody>
          <a:bodyPr>
            <a:noAutofit/>
          </a:bodyPr>
          <a:lstStyle>
            <a:lvl1pPr marL="0" indent="0">
              <a:lnSpc>
                <a:spcPct val="90000"/>
              </a:lnSpc>
              <a:buNone/>
              <a:defRPr sz="30000"/>
            </a:lvl1pPr>
          </a:lstStyle>
          <a:p>
            <a:pPr lvl="0"/>
            <a:r>
              <a:rPr lang="en-US" dirty="0"/>
              <a:t>##%</a:t>
            </a:r>
          </a:p>
        </p:txBody>
      </p:sp>
    </p:spTree>
    <p:extLst>
      <p:ext uri="{BB962C8B-B14F-4D97-AF65-F5344CB8AC3E}">
        <p14:creationId xmlns:p14="http://schemas.microsoft.com/office/powerpoint/2010/main" val="366715682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p:bg>
      <p:bgPr>
        <a:solidFill>
          <a:schemeClr val="bg2"/>
        </a:solidFill>
        <a:effectLst/>
      </p:bgPr>
    </p:bg>
    <p:spTree>
      <p:nvGrpSpPr>
        <p:cNvPr id="1" name=""/>
        <p:cNvGrpSpPr/>
        <p:nvPr/>
      </p:nvGrpSpPr>
      <p:grpSpPr>
        <a:xfrm>
          <a:off x="0" y="0"/>
          <a:ext cx="0" cy="0"/>
          <a:chOff x="0" y="0"/>
          <a:chExt cx="0" cy="0"/>
        </a:xfrm>
      </p:grpSpPr>
      <p:cxnSp>
        <p:nvCxnSpPr>
          <p:cNvPr id="51" name="Straight Connector 50">
            <a:extLst>
              <a:ext uri="{FF2B5EF4-FFF2-40B4-BE49-F238E27FC236}">
                <a16:creationId xmlns:a16="http://schemas.microsoft.com/office/drawing/2014/main" id="{0D627006-2F17-8195-85F1-6A04C935CD0A}"/>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09600" y="-1186864"/>
            <a:ext cx="10652760" cy="1050725"/>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B8E6F77-7033-47BC-893B-348F58751D4B}" type="datetime1">
              <a:rPr lang="en-US" smtClean="0"/>
              <a:t>3/26/2026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C6DC5F9A-93BE-3155-B9FF-4F2B904E7ED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EB9CB9C1-FB48-2C3D-F797-DF062B37A94B}"/>
              </a:ext>
            </a:extLst>
          </p:cNvPr>
          <p:cNvSpPr>
            <a:spLocks noGrp="1"/>
          </p:cNvSpPr>
          <p:nvPr>
            <p:ph sz="quarter" idx="13" hasCustomPrompt="1"/>
          </p:nvPr>
        </p:nvSpPr>
        <p:spPr>
          <a:xfrm>
            <a:off x="609600" y="634999"/>
            <a:ext cx="10972800" cy="5669280"/>
          </a:xfrm>
          <a:prstGeom prst="rect">
            <a:avLst/>
          </a:prstGeom>
        </p:spPr>
        <p:txBody>
          <a:bodyPr anchor="t">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34600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Statement 3">
    <p:bg>
      <p:bgPr>
        <a:solidFill>
          <a:schemeClr val="bg2">
            <a:lumMod val="90000"/>
          </a:schemeClr>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2EB538A2-D867-4D58-A00A-91FF9BC998F5}" type="datetime1">
              <a:rPr lang="en-US" smtClean="0"/>
              <a:t>3/26/2026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5"/>
            <a:ext cx="10972800" cy="5553985"/>
          </a:xfrm>
          <a:prstGeom prst="rect">
            <a:avLst/>
          </a:prstGeom>
        </p:spPr>
        <p:txBody>
          <a:bodyPr anchor="b">
            <a:normAutofit/>
          </a:bodyPr>
          <a:lstStyle>
            <a:lvl1pPr marL="0" indent="0">
              <a:lnSpc>
                <a:spcPct val="90000"/>
              </a:lnSpc>
              <a:buNone/>
              <a:defRPr sz="6000" b="0" cap="all" baseline="0"/>
            </a:lvl1pPr>
            <a:lvl2pPr marL="228600" indent="0">
              <a:lnSpc>
                <a:spcPct val="90000"/>
              </a:lnSpc>
              <a:buNone/>
              <a:defRPr sz="6000" b="0" cap="all" baseline="0"/>
            </a:lvl2pPr>
            <a:lvl3pPr marL="457200" indent="0">
              <a:lnSpc>
                <a:spcPct val="90000"/>
              </a:lnSpc>
              <a:buNone/>
              <a:defRPr sz="6000" b="0" cap="all" baseline="0"/>
            </a:lvl3pPr>
            <a:lvl4pPr marL="685800" indent="0">
              <a:lnSpc>
                <a:spcPct val="90000"/>
              </a:lnSpc>
              <a:buNone/>
              <a:defRPr sz="6000" b="0" cap="all" baseline="0"/>
            </a:lvl4pPr>
            <a:lvl5pPr marL="914400" indent="0">
              <a:lnSpc>
                <a:spcPct val="90000"/>
              </a:lnSpc>
              <a:buNone/>
              <a:defRPr sz="6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3676504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tatement 4">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CC0BC1A8-9861-4ECE-88BF-39D217D8A561}" type="datetime1">
              <a:rPr lang="en-US" smtClean="0"/>
              <a:t>3/26/2026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52007"/>
            <a:ext cx="10972800" cy="5553985"/>
          </a:xfrm>
          <a:prstGeom prst="rect">
            <a:avLst/>
          </a:prstGeom>
        </p:spPr>
        <p:txBody>
          <a:bodyPr anchor="b">
            <a:normAutofit/>
          </a:bodyPr>
          <a:lstStyle>
            <a:lvl1pPr marL="0" indent="0">
              <a:lnSpc>
                <a:spcPct val="90000"/>
              </a:lnSpc>
              <a:buNone/>
              <a:defRPr sz="6000" b="0" cap="all" baseline="0">
                <a:solidFill>
                  <a:schemeClr val="accent1">
                    <a:lumMod val="25000"/>
                  </a:schemeClr>
                </a:solidFill>
              </a:defRPr>
            </a:lvl1pPr>
            <a:lvl2pPr marL="228600" indent="0">
              <a:lnSpc>
                <a:spcPct val="90000"/>
              </a:lnSpc>
              <a:buNone/>
              <a:defRPr sz="6000" b="0" cap="all" baseline="0">
                <a:solidFill>
                  <a:schemeClr val="accent1">
                    <a:lumMod val="25000"/>
                  </a:schemeClr>
                </a:solidFill>
              </a:defRPr>
            </a:lvl2pPr>
            <a:lvl3pPr marL="457200" indent="0">
              <a:lnSpc>
                <a:spcPct val="90000"/>
              </a:lnSpc>
              <a:buNone/>
              <a:defRPr sz="6000" b="0" cap="all" baseline="0">
                <a:solidFill>
                  <a:schemeClr val="accent1">
                    <a:lumMod val="25000"/>
                  </a:schemeClr>
                </a:solidFill>
              </a:defRPr>
            </a:lvl3pPr>
            <a:lvl4pPr marL="685800" indent="0">
              <a:lnSpc>
                <a:spcPct val="90000"/>
              </a:lnSpc>
              <a:buNone/>
              <a:defRPr sz="6000" b="0" cap="all" baseline="0">
                <a:solidFill>
                  <a:schemeClr val="accent1">
                    <a:lumMod val="25000"/>
                  </a:schemeClr>
                </a:solidFill>
              </a:defRPr>
            </a:lvl4pPr>
            <a:lvl5pPr marL="914400" indent="0">
              <a:lnSpc>
                <a:spcPct val="90000"/>
              </a:lnSpc>
              <a:buNone/>
              <a:defRPr sz="6000" b="0" cap="all" baseline="0">
                <a:solidFill>
                  <a:schemeClr val="accent1">
                    <a:lumMod val="25000"/>
                  </a:schemeClr>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1324943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Statement 5">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3F5B07A5-D0B6-BEDF-13F7-7E32618B6773}"/>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815201"/>
          </a:xfrm>
        </p:spPr>
        <p:txBody>
          <a:bodyPr/>
          <a:lstStyle>
            <a:lvl1pPr>
              <a:defRPr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BC9F56F-7EB1-446B-A44F-5017E930E08B}" type="datetime1">
              <a:rPr lang="en-US" smtClean="0"/>
              <a:t>3/26/2026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3E71C1F5-4C28-1974-E5FE-84A75C2718B0}"/>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Content Placeholder 6">
            <a:extLst>
              <a:ext uri="{FF2B5EF4-FFF2-40B4-BE49-F238E27FC236}">
                <a16:creationId xmlns:a16="http://schemas.microsoft.com/office/drawing/2014/main" id="{FC1D2216-37D0-19A5-7EA9-4FE22F1CDD08}"/>
              </a:ext>
            </a:extLst>
          </p:cNvPr>
          <p:cNvSpPr>
            <a:spLocks noGrp="1"/>
          </p:cNvSpPr>
          <p:nvPr>
            <p:ph sz="quarter" idx="13" hasCustomPrompt="1"/>
          </p:nvPr>
        </p:nvSpPr>
        <p:spPr>
          <a:xfrm>
            <a:off x="612648" y="669011"/>
            <a:ext cx="10972800" cy="5553985"/>
          </a:xfrm>
          <a:prstGeom prst="rect">
            <a:avLst/>
          </a:prstGeom>
        </p:spPr>
        <p:txBody>
          <a:bodyPr anchor="b">
            <a:normAutofit/>
          </a:bodyPr>
          <a:lstStyle>
            <a:lvl1pPr marL="0" indent="0">
              <a:lnSpc>
                <a:spcPct val="90000"/>
              </a:lnSpc>
              <a:buNone/>
              <a:defRPr sz="6000" b="1" cap="all" baseline="0">
                <a:solidFill>
                  <a:schemeClr val="bg1"/>
                </a:solidFill>
              </a:defRPr>
            </a:lvl1pPr>
            <a:lvl2pPr marL="228600" indent="0">
              <a:lnSpc>
                <a:spcPct val="90000"/>
              </a:lnSpc>
              <a:buNone/>
              <a:defRPr sz="6000" b="1" cap="all" baseline="0">
                <a:solidFill>
                  <a:schemeClr val="bg1"/>
                </a:solidFill>
              </a:defRPr>
            </a:lvl2pPr>
            <a:lvl3pPr marL="457200" indent="0">
              <a:lnSpc>
                <a:spcPct val="90000"/>
              </a:lnSpc>
              <a:buNone/>
              <a:defRPr sz="6000" b="1" cap="all" baseline="0">
                <a:solidFill>
                  <a:schemeClr val="bg1"/>
                </a:solidFill>
              </a:defRPr>
            </a:lvl3pPr>
            <a:lvl4pPr marL="685800" indent="0">
              <a:lnSpc>
                <a:spcPct val="90000"/>
              </a:lnSpc>
              <a:buNone/>
              <a:defRPr sz="6000" b="1" cap="all" baseline="0">
                <a:solidFill>
                  <a:schemeClr val="bg1"/>
                </a:solidFill>
              </a:defRPr>
            </a:lvl4pPr>
            <a:lvl5pPr marL="914400" indent="0">
              <a:lnSpc>
                <a:spcPct val="90000"/>
              </a:lnSpc>
              <a:buNone/>
              <a:defRPr sz="6000" b="1" cap="all" baseline="0">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10641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C518A1F-ACCA-80D1-B725-434280AEC75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43A49BD5-2A20-6D4F-BDE5-9C60FF133D72}"/>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tx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758E76D0-B7C1-4587-A074-B37E4F7E850E}" type="datetime1">
              <a:rPr lang="en-US" smtClean="0"/>
              <a:t>3/26/2026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1EDBAF72-4C6A-14D9-5801-64F0FA350F7C}"/>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6CA0554C-4FF8-F224-177F-D44E2EA0BFBB}"/>
              </a:ext>
            </a:extLst>
          </p:cNvPr>
          <p:cNvSpPr>
            <a:spLocks noGrp="1"/>
          </p:cNvSpPr>
          <p:nvPr>
            <p:ph sz="quarter" idx="13" hasCustomPrompt="1"/>
          </p:nvPr>
        </p:nvSpPr>
        <p:spPr>
          <a:xfrm>
            <a:off x="628953" y="1373807"/>
            <a:ext cx="10069527" cy="4060635"/>
          </a:xfrm>
          <a:prstGeom prst="rect">
            <a:avLst/>
          </a:prstGeom>
        </p:spPr>
        <p:txBody>
          <a:bodyPr anchor="t">
            <a:normAutofit/>
          </a:bodyPr>
          <a:lstStyle>
            <a:lvl1pPr marL="164592" indent="-164592">
              <a:lnSpc>
                <a:spcPct val="100000"/>
              </a:lnSpc>
              <a:spcBef>
                <a:spcPts val="0"/>
              </a:spcBef>
              <a:buNone/>
              <a:defRPr sz="3600" cap="all" baseline="0">
                <a:latin typeface="+mj-lt"/>
              </a:defRPr>
            </a:lvl1pPr>
          </a:lstStyle>
          <a:p>
            <a:pPr lvl="0"/>
            <a:r>
              <a:rPr lang="en-US" dirty="0"/>
              <a:t>CLICK TO ADD QUOTE</a:t>
            </a:r>
          </a:p>
        </p:txBody>
      </p:sp>
    </p:spTree>
    <p:extLst>
      <p:ext uri="{BB962C8B-B14F-4D97-AF65-F5344CB8AC3E}">
        <p14:creationId xmlns:p14="http://schemas.microsoft.com/office/powerpoint/2010/main" val="8919051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tx2"/>
        </a:solidFill>
        <a:effectLst/>
      </p:bgPr>
    </p:bg>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4FD47CB2-2DC0-2D1C-3E20-3B23C0394451}"/>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34940376-AFED-3D68-777A-172B7001E87B}"/>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01F719F7-9655-4217-8EC4-A4E209BF9AB4}" type="datetime1">
              <a:rPr lang="en-US" smtClean="0"/>
              <a:t>3/26/2026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315DE24C-5070-BB46-4081-8ED244198E0F}"/>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EE5118C8-ABCC-8F3E-B739-002235EBAB7C}"/>
              </a:ext>
            </a:extLst>
          </p:cNvPr>
          <p:cNvSpPr>
            <a:spLocks noGrp="1"/>
          </p:cNvSpPr>
          <p:nvPr>
            <p:ph sz="quarter" idx="13" hasCustomPrompt="1"/>
          </p:nvPr>
        </p:nvSpPr>
        <p:spPr>
          <a:xfrm>
            <a:off x="628953" y="667890"/>
            <a:ext cx="10069527" cy="4060635"/>
          </a:xfrm>
          <a:prstGeom prst="rect">
            <a:avLst/>
          </a:prstGeom>
        </p:spPr>
        <p:txBody>
          <a:bodyPr anchor="t">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279516171"/>
      </p:ext>
    </p:extLst>
  </p:cSld>
  <p:clrMapOvr>
    <a:overrideClrMapping bg1="dk1" tx1="lt1" bg2="dk2" tx2="lt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tx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80708A38-78BC-D3CE-5C55-65C094C8935A}"/>
              </a:ext>
            </a:extLst>
          </p:cNvPr>
          <p:cNvCxnSpPr/>
          <p:nvPr userDrawn="1"/>
        </p:nvCxnSpPr>
        <p:spPr>
          <a:xfrm>
            <a:off x="429209" y="164150"/>
            <a:ext cx="11762791"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Title 1">
            <a:extLst>
              <a:ext uri="{FF2B5EF4-FFF2-40B4-BE49-F238E27FC236}">
                <a16:creationId xmlns:a16="http://schemas.microsoft.com/office/drawing/2014/main" id="{605FFFF2-E35B-B16D-3D98-6A7B571A2044}"/>
              </a:ext>
            </a:extLst>
          </p:cNvPr>
          <p:cNvSpPr>
            <a:spLocks noGrp="1"/>
          </p:cNvSpPr>
          <p:nvPr>
            <p:ph type="title" hasCustomPrompt="1"/>
          </p:nvPr>
        </p:nvSpPr>
        <p:spPr>
          <a:xfrm>
            <a:off x="628953" y="5578741"/>
            <a:ext cx="10069527" cy="640080"/>
          </a:xfrm>
        </p:spPr>
        <p:txBody>
          <a:bodyPr anchor="b">
            <a:normAutofit/>
          </a:bodyPr>
          <a:lstStyle>
            <a:lvl1pPr>
              <a:lnSpc>
                <a:spcPct val="120000"/>
              </a:lnSpc>
              <a:defRPr sz="1600" cap="none" spc="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321B4BDA-67A1-41CC-A9BE-D33C5DD48729}" type="datetime1">
              <a:rPr lang="en-US" smtClean="0"/>
              <a:t>3/26/2026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B1108F76-E7E3-1812-8331-DCE59FFE0DFB}"/>
              </a:ext>
            </a:extLst>
          </p:cNvPr>
          <p:cNvCxnSpPr>
            <a:cxnSpLocks/>
          </p:cNvCxnSpPr>
          <p:nvPr userDrawn="1"/>
        </p:nvCxnSpPr>
        <p:spPr>
          <a:xfrm>
            <a:off x="429793"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Content Placeholder 6">
            <a:extLst>
              <a:ext uri="{FF2B5EF4-FFF2-40B4-BE49-F238E27FC236}">
                <a16:creationId xmlns:a16="http://schemas.microsoft.com/office/drawing/2014/main" id="{2D1EB142-2C95-07B2-16A2-D3B362900569}"/>
              </a:ext>
            </a:extLst>
          </p:cNvPr>
          <p:cNvSpPr>
            <a:spLocks noGrp="1"/>
          </p:cNvSpPr>
          <p:nvPr>
            <p:ph sz="quarter" idx="13" hasCustomPrompt="1"/>
          </p:nvPr>
        </p:nvSpPr>
        <p:spPr>
          <a:xfrm>
            <a:off x="628953" y="634635"/>
            <a:ext cx="10069527" cy="4799807"/>
          </a:xfrm>
          <a:prstGeom prst="rect">
            <a:avLst/>
          </a:prstGeom>
        </p:spPr>
        <p:txBody>
          <a:bodyPr anchor="b">
            <a:normAutofit/>
          </a:bodyPr>
          <a:lstStyle>
            <a:lvl1pPr marL="164592" indent="-164592">
              <a:lnSpc>
                <a:spcPct val="100000"/>
              </a:lnSpc>
              <a:spcBef>
                <a:spcPts val="0"/>
              </a:spcBef>
              <a:buNone/>
              <a:defRPr sz="3600" cap="all" baseline="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219314549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033CF370-3CA5-B9C3-AA2C-1D52A27AD182}"/>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634990"/>
            <a:ext cx="10923934" cy="1127756"/>
          </a:xfrm>
        </p:spPr>
        <p:txBody>
          <a:body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B4D4DDD2-BA99-414A-9F51-5B4240489D8D}" type="datetime1">
              <a:rPr lang="en-US" smtClean="0"/>
              <a:t>3/26/2026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3" name="Straight Connector 2">
            <a:extLst>
              <a:ext uri="{FF2B5EF4-FFF2-40B4-BE49-F238E27FC236}">
                <a16:creationId xmlns:a16="http://schemas.microsoft.com/office/drawing/2014/main" id="{0DA0E66B-621F-DCB6-E24E-748318E12F2D}"/>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9">
            <a:extLst>
              <a:ext uri="{FF2B5EF4-FFF2-40B4-BE49-F238E27FC236}">
                <a16:creationId xmlns:a16="http://schemas.microsoft.com/office/drawing/2014/main" id="{70CAE2F0-3041-7269-FCA3-14BE4B94ECBB}"/>
              </a:ext>
            </a:extLst>
          </p:cNvPr>
          <p:cNvSpPr>
            <a:spLocks noGrp="1"/>
          </p:cNvSpPr>
          <p:nvPr>
            <p:ph sz="quarter" idx="15"/>
          </p:nvPr>
        </p:nvSpPr>
        <p:spPr>
          <a:xfrm>
            <a:off x="634030" y="2129474"/>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Content Placeholder 9">
            <a:extLst>
              <a:ext uri="{FF2B5EF4-FFF2-40B4-BE49-F238E27FC236}">
                <a16:creationId xmlns:a16="http://schemas.microsoft.com/office/drawing/2014/main" id="{202FAAFA-42C4-CFD2-DBA8-BC2201120380}"/>
              </a:ext>
            </a:extLst>
          </p:cNvPr>
          <p:cNvSpPr>
            <a:spLocks noGrp="1"/>
          </p:cNvSpPr>
          <p:nvPr>
            <p:ph sz="quarter" idx="16"/>
          </p:nvPr>
        </p:nvSpPr>
        <p:spPr>
          <a:xfrm>
            <a:off x="6290632" y="2128839"/>
            <a:ext cx="5267332" cy="4094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38156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cxnSp>
        <p:nvCxnSpPr>
          <p:cNvPr id="6" name="Straight Connector 5">
            <a:extLst>
              <a:ext uri="{FF2B5EF4-FFF2-40B4-BE49-F238E27FC236}">
                <a16:creationId xmlns:a16="http://schemas.microsoft.com/office/drawing/2014/main" id="{A1A96DE7-ACFB-A025-20F2-1C9A4CEF7566}"/>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30" y="641197"/>
            <a:ext cx="10923934" cy="688973"/>
          </a:xfrm>
        </p:spPr>
        <p:txBody>
          <a:bodyPr>
            <a:normAutofit/>
          </a:bodyPr>
          <a:lstStyle>
            <a:lvl1pPr>
              <a:defRPr sz="3600"/>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C8D98C1-CB85-46E0-A073-8014D2FBDD99}" type="datetime1">
              <a:rPr lang="en-US" smtClean="0"/>
              <a:t>3/26/2026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3472" y="1456523"/>
            <a:ext cx="526664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9">
            <a:extLst>
              <a:ext uri="{FF2B5EF4-FFF2-40B4-BE49-F238E27FC236}">
                <a16:creationId xmlns:a16="http://schemas.microsoft.com/office/drawing/2014/main" id="{AAF7DC9C-9332-6860-8B76-290D8AE372F7}"/>
              </a:ext>
            </a:extLst>
          </p:cNvPr>
          <p:cNvSpPr>
            <a:spLocks noGrp="1"/>
          </p:cNvSpPr>
          <p:nvPr>
            <p:ph sz="quarter" idx="15"/>
          </p:nvPr>
        </p:nvSpPr>
        <p:spPr>
          <a:xfrm>
            <a:off x="633470"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6500" y="1456523"/>
            <a:ext cx="5271464" cy="688973"/>
          </a:xfrm>
          <a:prstGeom prst="rect">
            <a:avLst/>
          </a:prstGeom>
        </p:spPr>
        <p:txBody>
          <a:bodyPr anchor="b">
            <a:normAutofit/>
          </a:bodyPr>
          <a:lstStyle>
            <a:lvl1pPr marL="0" indent="0">
              <a:lnSpc>
                <a:spcPct val="90000"/>
              </a:lnSpc>
              <a:buNone/>
              <a:defRPr sz="14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9">
            <a:extLst>
              <a:ext uri="{FF2B5EF4-FFF2-40B4-BE49-F238E27FC236}">
                <a16:creationId xmlns:a16="http://schemas.microsoft.com/office/drawing/2014/main" id="{814A6650-A301-AE53-ACE9-C9F2CCD87CE8}"/>
              </a:ext>
            </a:extLst>
          </p:cNvPr>
          <p:cNvSpPr>
            <a:spLocks noGrp="1"/>
          </p:cNvSpPr>
          <p:nvPr>
            <p:ph sz="quarter" idx="16"/>
          </p:nvPr>
        </p:nvSpPr>
        <p:spPr>
          <a:xfrm>
            <a:off x="6290072" y="2271849"/>
            <a:ext cx="5267332" cy="39449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FFC723C3-DA4A-8D71-987B-EB7E7A74D1E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08460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44A141C8-6351-7BB4-B97D-32DF6F45DBC5}"/>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30" y="634990"/>
            <a:ext cx="10923933" cy="1127761"/>
          </a:xfrm>
        </p:spPr>
        <p:txBody>
          <a:bodyPr>
            <a:normAutofit/>
          </a:bodyPr>
          <a:lstStyle>
            <a:lvl1pPr>
              <a:defRPr sz="360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F81606A-9FA1-4841-9E4F-7A5B0260CDF7}" type="datetime1">
              <a:rPr lang="en-US" smtClean="0"/>
              <a:t>3/26/2026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6" name="Straight Connector 5">
            <a:extLst>
              <a:ext uri="{FF2B5EF4-FFF2-40B4-BE49-F238E27FC236}">
                <a16:creationId xmlns:a16="http://schemas.microsoft.com/office/drawing/2014/main" id="{D88218CD-6934-8D18-A575-7C745D80A6C4}"/>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30586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FE09A4A-7256-DFB0-F197-FAC31C991665}"/>
              </a:ext>
            </a:extLst>
          </p:cNvPr>
          <p:cNvCxnSpPr/>
          <p:nvPr/>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39EB0365-B548-4075-9AFD-9396AE4B841F}" type="datetime1">
              <a:rPr lang="en-US" smtClean="0"/>
              <a:t>3/26/2026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7" name="Straight Connector 6">
            <a:extLst>
              <a:ext uri="{FF2B5EF4-FFF2-40B4-BE49-F238E27FC236}">
                <a16:creationId xmlns:a16="http://schemas.microsoft.com/office/drawing/2014/main" id="{1571AA78-5D18-EE68-E9E7-A1075C78BC2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918235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30" y="634990"/>
            <a:ext cx="4096995" cy="1874006"/>
          </a:xfrm>
        </p:spPr>
        <p:txBody>
          <a:bodyPr anchor="t">
            <a:noAutofit/>
          </a:bodyPr>
          <a:lstStyle>
            <a:lvl1pPr>
              <a:defRPr sz="3600"/>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6ACD9803-50F9-4AA7-A118-2CD2B13919F0}" type="datetime1">
              <a:rPr lang="en-US" smtClean="0"/>
              <a:t>3/26/2026</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CD4A6C7F-9167-3CFF-8E30-53AE9D6BB73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0" y="2866804"/>
            <a:ext cx="4096987" cy="2989469"/>
          </a:xfrm>
          <a:prstGeom prst="rect">
            <a:avLst/>
          </a:prstGeo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062330" y="634989"/>
            <a:ext cx="6495633" cy="5857517"/>
          </a:xfrm>
          <a:prstGeom prst="rect">
            <a:avLst/>
          </a:prstGeom>
        </p:spPr>
        <p:txBody>
          <a:bodyPr>
            <a:normAutofit/>
          </a:bodyPr>
          <a:lstStyle>
            <a:lvl1pPr>
              <a:defRPr sz="1400"/>
            </a:lvl1pPr>
            <a:lvl2pPr>
              <a:defRPr sz="1400"/>
            </a:lvl2pPr>
            <a:lvl3pPr>
              <a:defRPr sz="14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A9C0A275-A2A5-8AD0-2E0F-DDE194CF88B0}"/>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91108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B758C08D-2835-484B-9574-FD80A79F3A91}" type="datetime1">
              <a:rPr lang="en-US" smtClean="0"/>
              <a:t>3/26/2026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dirty="0"/>
          </a:p>
        </p:txBody>
      </p:sp>
      <p:cxnSp>
        <p:nvCxnSpPr>
          <p:cNvPr id="9" name="Straight Connector 8">
            <a:extLst>
              <a:ext uri="{FF2B5EF4-FFF2-40B4-BE49-F238E27FC236}">
                <a16:creationId xmlns:a16="http://schemas.microsoft.com/office/drawing/2014/main" id="{03E95682-83E4-B8FD-0229-98470A1CACC8}"/>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C2BD7F5-CDD3-75CC-75F0-0D3B429420E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C56D9DA0-6EE9-83EA-17DF-CC70C2448FC9}"/>
              </a:ext>
            </a:extLst>
          </p:cNvPr>
          <p:cNvSpPr>
            <a:spLocks noGrp="1"/>
          </p:cNvSpPr>
          <p:nvPr>
            <p:ph type="title"/>
          </p:nvPr>
        </p:nvSpPr>
        <p:spPr>
          <a:xfrm>
            <a:off x="612648" y="634990"/>
            <a:ext cx="3595634" cy="1762083"/>
          </a:xfrm>
        </p:spPr>
        <p:txBody>
          <a:bodyPr anchor="t">
            <a:normAutofit/>
          </a:bodyPr>
          <a:lstStyle>
            <a:lvl1pPr>
              <a:defRPr sz="3600"/>
            </a:lvl1pPr>
          </a:lstStyle>
          <a:p>
            <a:r>
              <a:rPr lang="en-US"/>
              <a:t>Click to edit Master title style</a:t>
            </a:r>
            <a:endParaRPr lang="en-US" dirty="0"/>
          </a:p>
        </p:txBody>
      </p:sp>
      <p:sp>
        <p:nvSpPr>
          <p:cNvPr id="11" name="Text Placeholder 3">
            <a:extLst>
              <a:ext uri="{FF2B5EF4-FFF2-40B4-BE49-F238E27FC236}">
                <a16:creationId xmlns:a16="http://schemas.microsoft.com/office/drawing/2014/main" id="{D578782C-4033-2DC8-D9E6-78F704FB0CD8}"/>
              </a:ext>
            </a:extLst>
          </p:cNvPr>
          <p:cNvSpPr>
            <a:spLocks noGrp="1"/>
          </p:cNvSpPr>
          <p:nvPr>
            <p:ph type="body" sz="half" idx="2"/>
          </p:nvPr>
        </p:nvSpPr>
        <p:spPr>
          <a:xfrm>
            <a:off x="612648" y="2521515"/>
            <a:ext cx="3585586" cy="3701117"/>
          </a:xfrm>
          <a:prstGeom prst="rect">
            <a:avLst/>
          </a:prstGeo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2">
            <a:extLst>
              <a:ext uri="{FF2B5EF4-FFF2-40B4-BE49-F238E27FC236}">
                <a16:creationId xmlns:a16="http://schemas.microsoft.com/office/drawing/2014/main" id="{4782C0C8-F3A4-B2F1-131D-63904B515429}"/>
              </a:ext>
            </a:extLst>
          </p:cNvPr>
          <p:cNvSpPr>
            <a:spLocks noGrp="1"/>
          </p:cNvSpPr>
          <p:nvPr>
            <p:ph type="pic" idx="1" hasCustomPrompt="1"/>
          </p:nvPr>
        </p:nvSpPr>
        <p:spPr>
          <a:xfrm>
            <a:off x="5340483" y="634990"/>
            <a:ext cx="6139637" cy="5587643"/>
          </a:xfrm>
          <a:prstGeom prst="rect">
            <a:avLst/>
          </a:prstGeo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97509807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30" y="1373816"/>
            <a:ext cx="10906802" cy="1607128"/>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9FF341-AF92-49AD-A95F-DE9233C8D6D6}"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BB4F35B0-78B0-CF96-BDA9-3D1E19B0636E}"/>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hasCustomPrompt="1"/>
          </p:nvPr>
        </p:nvSpPr>
        <p:spPr>
          <a:xfrm>
            <a:off x="633480" y="3615051"/>
            <a:ext cx="10906781" cy="2607949"/>
          </a:xfrm>
          <a:prstGeom prst="rect">
            <a:avLst/>
          </a:prstGeom>
        </p:spPr>
        <p:txBody>
          <a:bodyPr>
            <a:norm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55FE6CEC-AEBC-8860-A62E-637765B0DE26}"/>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2631864"/>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6C31587E-E768-0BED-F16B-618390A49DBC}"/>
              </a:ext>
            </a:extLst>
          </p:cNvPr>
          <p:cNvCxnSpPr/>
          <p:nvPr userDrawn="1"/>
        </p:nvCxnSpPr>
        <p:spPr>
          <a:xfrm>
            <a:off x="429209" y="164150"/>
            <a:ext cx="11762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Title 1">
            <a:extLst>
              <a:ext uri="{FF2B5EF4-FFF2-40B4-BE49-F238E27FC236}">
                <a16:creationId xmlns:a16="http://schemas.microsoft.com/office/drawing/2014/main" id="{0B729E58-15D4-9BFF-C39F-C683CED24138}"/>
              </a:ext>
            </a:extLst>
          </p:cNvPr>
          <p:cNvSpPr>
            <a:spLocks noGrp="1"/>
          </p:cNvSpPr>
          <p:nvPr>
            <p:ph type="title"/>
          </p:nvPr>
        </p:nvSpPr>
        <p:spPr>
          <a:xfrm>
            <a:off x="612647" y="1953889"/>
            <a:ext cx="8430767" cy="1842020"/>
          </a:xfrm>
        </p:spPr>
        <p:txBody>
          <a:bodyPr anchor="b">
            <a:noAutofit/>
          </a:bodyPr>
          <a:lstStyle>
            <a:lvl1pPr>
              <a:defRPr sz="36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16200000">
            <a:off x="-532352" y="5260879"/>
            <a:ext cx="1494475" cy="429768"/>
          </a:xfrm>
        </p:spPr>
        <p:txBody>
          <a:bodyPr/>
          <a:lstStyle>
            <a:lvl1pPr>
              <a:defRPr>
                <a:solidFill>
                  <a:schemeClr val="bg1"/>
                </a:solidFill>
              </a:defRPr>
            </a:lvl1pPr>
          </a:lstStyle>
          <a:p>
            <a:fld id="{77F75AE2-9E75-4499-A261-7DC89C325322}" type="datetime1">
              <a:rPr lang="en-US" smtClean="0"/>
              <a:t>3/26/2026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A329D384-6BDA-A5B3-C1ED-7DADE9654365}"/>
              </a:ext>
            </a:extLst>
          </p:cNvPr>
          <p:cNvCxnSpPr>
            <a:cxnSpLocks/>
          </p:cNvCxnSpPr>
          <p:nvPr userDrawn="1"/>
        </p:nvCxnSpPr>
        <p:spPr>
          <a:xfrm>
            <a:off x="429793"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6">
            <a:extLst>
              <a:ext uri="{FF2B5EF4-FFF2-40B4-BE49-F238E27FC236}">
                <a16:creationId xmlns:a16="http://schemas.microsoft.com/office/drawing/2014/main" id="{349BFD2E-FBA7-08CA-139F-3F60185F32DE}"/>
              </a:ext>
            </a:extLst>
          </p:cNvPr>
          <p:cNvSpPr>
            <a:spLocks noGrp="1"/>
          </p:cNvSpPr>
          <p:nvPr>
            <p:ph sz="quarter" idx="14" hasCustomPrompt="1"/>
          </p:nvPr>
        </p:nvSpPr>
        <p:spPr>
          <a:xfrm>
            <a:off x="612775" y="3971109"/>
            <a:ext cx="8430639" cy="2251892"/>
          </a:xfrm>
          <a:prstGeom prst="rect">
            <a:avLst/>
          </a:prstGeom>
        </p:spPr>
        <p:txBody>
          <a:bodyPr anchor="b">
            <a:noAutofit/>
          </a:bodyPr>
          <a:lstStyle>
            <a:lvl1pPr marL="0" indent="0">
              <a:buNone/>
              <a:defRPr sz="1400">
                <a:solidFill>
                  <a:schemeClr val="tx1"/>
                </a:solidFill>
              </a:defRPr>
            </a:lvl1pPr>
            <a:lvl2pPr marL="228600" indent="0">
              <a:buNone/>
              <a:defRPr sz="14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5796612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30" y="634990"/>
            <a:ext cx="10923934" cy="755659"/>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2067304" y="2231454"/>
            <a:ext cx="4564376" cy="429768"/>
          </a:xfrm>
          <a:prstGeom prst="rect">
            <a:avLst/>
          </a:prstGeom>
        </p:spPr>
        <p:txBody>
          <a:bodyPr vert="horz" lIns="91440" tIns="45720" rIns="91440" bIns="45720" rtlCol="0" anchor="ctr"/>
          <a:lstStyle>
            <a:lvl1pPr algn="r" rtl="0">
              <a:defRPr sz="800" b="0" i="0">
                <a:solidFill>
                  <a:schemeClr val="tx1"/>
                </a:solidFill>
                <a:latin typeface="+mn-lt"/>
                <a:ea typeface="Batang" panose="02030600000101010101" pitchFamily="18" charset="-127"/>
              </a:defRPr>
            </a:lvl1pPr>
          </a:lstStyle>
          <a:p>
            <a:r>
              <a:rPr lang="en-US"/>
              <a:t>SAMPLE FOOTER TEXT</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16200000">
            <a:off x="-532352" y="5260879"/>
            <a:ext cx="1494475" cy="429768"/>
          </a:xfrm>
          <a:prstGeom prst="rect">
            <a:avLst/>
          </a:prstGeom>
        </p:spPr>
        <p:txBody>
          <a:bodyPr vert="horz" lIns="91440" tIns="45720" rIns="91440" bIns="45720" rtlCol="0" anchor="ctr"/>
          <a:lstStyle>
            <a:lvl1pPr algn="l" rtl="0">
              <a:defRPr sz="800" b="0" i="0">
                <a:solidFill>
                  <a:schemeClr val="tx1"/>
                </a:solidFill>
                <a:latin typeface="+mn-lt"/>
                <a:ea typeface="Batang" panose="02030600000101010101" pitchFamily="18" charset="-127"/>
              </a:defRPr>
            </a:lvl1pPr>
          </a:lstStyle>
          <a:p>
            <a:fld id="{97D748D3-7C4C-4D0E-A208-D7BB78CC636E}" type="datetime1">
              <a:rPr lang="en-US" smtClean="0"/>
              <a:t>3/26/2026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2" y="6492513"/>
            <a:ext cx="429207" cy="365125"/>
          </a:xfrm>
          <a:prstGeom prst="rect">
            <a:avLst/>
          </a:prstGeom>
        </p:spPr>
        <p:txBody>
          <a:bodyPr vert="horz" lIns="91440" tIns="45720" rIns="91440" bIns="45720" rtlCol="0" anchor="ctr"/>
          <a:lstStyle>
            <a:lvl1pPr algn="ctr" rtl="0">
              <a:defRPr sz="800" b="0" i="0">
                <a:solidFill>
                  <a:schemeClr val="tx1"/>
                </a:solidFill>
                <a:latin typeface="+mn-lt"/>
                <a:ea typeface="Batang" panose="02030600000101010101" pitchFamily="18" charset="-127"/>
              </a:defRPr>
            </a:lvl1pPr>
          </a:lstStyle>
          <a:p>
            <a:fld id="{CC057153-B650-4DEB-B370-79DDCFDCE934}" type="slidenum">
              <a:rPr lang="en-US" smtClean="0"/>
              <a:pPr/>
              <a:t>‹#›</a:t>
            </a:fld>
            <a:endParaRPr lang="en-US" dirty="0"/>
          </a:p>
        </p:txBody>
      </p:sp>
      <p:sp>
        <p:nvSpPr>
          <p:cNvPr id="9" name="Text Placeholder 2">
            <a:extLst>
              <a:ext uri="{FF2B5EF4-FFF2-40B4-BE49-F238E27FC236}">
                <a16:creationId xmlns:a16="http://schemas.microsoft.com/office/drawing/2014/main" id="{65102932-722B-3E65-A301-BE5A2490CA12}"/>
              </a:ext>
            </a:extLst>
          </p:cNvPr>
          <p:cNvSpPr>
            <a:spLocks noGrp="1"/>
          </p:cNvSpPr>
          <p:nvPr>
            <p:ph type="body" idx="1"/>
          </p:nvPr>
        </p:nvSpPr>
        <p:spPr>
          <a:xfrm>
            <a:off x="634030" y="1537958"/>
            <a:ext cx="10923934" cy="46850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37627104"/>
      </p:ext>
    </p:extLst>
  </p:cSld>
  <p:clrMap bg1="lt1" tx1="dk1" bg2="lt2" tx2="dk2" accent1="accent1" accent2="accent2" accent3="accent3" accent4="accent4" accent5="accent5" accent6="accent6" hlink="hlink" folHlink="folHlink"/>
  <p:sldLayoutIdLst>
    <p:sldLayoutId id="2147483815" r:id="rId1"/>
    <p:sldLayoutId id="2147483766" r:id="rId2"/>
    <p:sldLayoutId id="2147483816" r:id="rId3"/>
    <p:sldLayoutId id="2147483765" r:id="rId4"/>
    <p:sldLayoutId id="2147483768" r:id="rId5"/>
    <p:sldLayoutId id="2147483769" r:id="rId6"/>
    <p:sldLayoutId id="2147483770" r:id="rId7"/>
    <p:sldLayoutId id="2147483771" r:id="rId8"/>
    <p:sldLayoutId id="2147483772" r:id="rId9"/>
    <p:sldLayoutId id="2147483821"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 id="2147483783" r:id="rId19"/>
    <p:sldLayoutId id="2147483784" r:id="rId20"/>
    <p:sldLayoutId id="2147483785" r:id="rId21"/>
    <p:sldLayoutId id="2147483786" r:id="rId22"/>
    <p:sldLayoutId id="2147483787" r:id="rId23"/>
    <p:sldLayoutId id="2147483788" r:id="rId24"/>
    <p:sldLayoutId id="2147483789" r:id="rId25"/>
    <p:sldLayoutId id="2147483790" r:id="rId26"/>
    <p:sldLayoutId id="2147483791" r:id="rId27"/>
    <p:sldLayoutId id="2147483792" r:id="rId28"/>
    <p:sldLayoutId id="2147483793" r:id="rId29"/>
    <p:sldLayoutId id="2147483794" r:id="rId30"/>
    <p:sldLayoutId id="2147483795" r:id="rId31"/>
    <p:sldLayoutId id="2147483796" r:id="rId32"/>
    <p:sldLayoutId id="2147483797" r:id="rId33"/>
    <p:sldLayoutId id="2147483817" r:id="rId34"/>
    <p:sldLayoutId id="2147483782" r:id="rId35"/>
    <p:sldLayoutId id="2147483798" r:id="rId36"/>
    <p:sldLayoutId id="2147483799" r:id="rId37"/>
    <p:sldLayoutId id="2147483800" r:id="rId38"/>
    <p:sldLayoutId id="2147483801" r:id="rId39"/>
    <p:sldLayoutId id="2147483803" r:id="rId40"/>
    <p:sldLayoutId id="2147483819" r:id="rId41"/>
    <p:sldLayoutId id="2147483820" r:id="rId42"/>
    <p:sldLayoutId id="2147483804" r:id="rId43"/>
    <p:sldLayoutId id="2147483805" r:id="rId44"/>
    <p:sldLayoutId id="2147483806" r:id="rId45"/>
    <p:sldLayoutId id="2147483807" r:id="rId46"/>
    <p:sldLayoutId id="2147483808" r:id="rId47"/>
    <p:sldLayoutId id="2147483809" r:id="rId48"/>
    <p:sldLayoutId id="2147483810" r:id="rId49"/>
    <p:sldLayoutId id="2147483811" r:id="rId50"/>
    <p:sldLayoutId id="2147483812" r:id="rId51"/>
    <p:sldLayoutId id="2147483813" r:id="rId52"/>
    <p:sldLayoutId id="2147483814" r:id="rId53"/>
  </p:sldLayoutIdLst>
  <p:hf hdr="0" ftr="0" dt="0"/>
  <p:txStyles>
    <p:titleStyle>
      <a:lvl1pPr algn="l" defTabSz="914400" rtl="0" eaLnBrk="1" latinLnBrk="0" hangingPunct="1">
        <a:lnSpc>
          <a:spcPct val="90000"/>
        </a:lnSpc>
        <a:spcBef>
          <a:spcPct val="0"/>
        </a:spcBef>
        <a:buNone/>
        <a:defRPr sz="3600" b="0" i="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3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3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B7D14-97DA-B717-FC99-A64D3181F2E0}"/>
              </a:ext>
            </a:extLst>
          </p:cNvPr>
          <p:cNvSpPr>
            <a:spLocks noGrp="1"/>
          </p:cNvSpPr>
          <p:nvPr>
            <p:ph type="ctrTitle"/>
          </p:nvPr>
        </p:nvSpPr>
        <p:spPr>
          <a:xfrm>
            <a:off x="612648" y="1373807"/>
            <a:ext cx="3892269" cy="3331896"/>
          </a:xfrm>
        </p:spPr>
        <p:txBody>
          <a:bodyPr anchor="t">
            <a:normAutofit/>
          </a:bodyPr>
          <a:lstStyle/>
          <a:p>
            <a:r>
              <a:rPr lang="en-US" sz="3300"/>
              <a:t>Applying Personal Training Skills to Outdoor and Small-Group Environments</a:t>
            </a:r>
          </a:p>
        </p:txBody>
      </p:sp>
      <p:sp>
        <p:nvSpPr>
          <p:cNvPr id="3" name="Subtitle 2">
            <a:extLst>
              <a:ext uri="{FF2B5EF4-FFF2-40B4-BE49-F238E27FC236}">
                <a16:creationId xmlns:a16="http://schemas.microsoft.com/office/drawing/2014/main" id="{9C0075AB-8D9A-A63F-7760-822CCA32861C}"/>
              </a:ext>
            </a:extLst>
          </p:cNvPr>
          <p:cNvSpPr>
            <a:spLocks noGrp="1"/>
          </p:cNvSpPr>
          <p:nvPr>
            <p:ph type="subTitle" idx="1"/>
          </p:nvPr>
        </p:nvSpPr>
        <p:spPr>
          <a:xfrm>
            <a:off x="612649" y="4811646"/>
            <a:ext cx="3174160" cy="1411356"/>
          </a:xfrm>
        </p:spPr>
        <p:txBody>
          <a:bodyPr anchor="b">
            <a:normAutofit/>
          </a:bodyPr>
          <a:lstStyle/>
          <a:p>
            <a:r>
              <a:rPr lang="en-US"/>
              <a:t>Adapting techniques for effective group and outdoor fitness sessions</a:t>
            </a:r>
          </a:p>
        </p:txBody>
      </p:sp>
      <p:sp>
        <p:nvSpPr>
          <p:cNvPr id="6" name="Slide Number Placeholder 5">
            <a:extLst>
              <a:ext uri="{FF2B5EF4-FFF2-40B4-BE49-F238E27FC236}">
                <a16:creationId xmlns:a16="http://schemas.microsoft.com/office/drawing/2014/main" id="{6B44057C-7207-D606-F16B-2423856542CC}"/>
              </a:ext>
            </a:extLst>
          </p:cNvPr>
          <p:cNvSpPr>
            <a:spLocks noGrp="1"/>
          </p:cNvSpPr>
          <p:nvPr>
            <p:ph type="sldNum" sz="quarter" idx="16"/>
          </p:nvPr>
        </p:nvSpPr>
        <p:spPr>
          <a:xfrm>
            <a:off x="-429" y="6492875"/>
            <a:ext cx="429207" cy="365125"/>
          </a:xfrm>
        </p:spPr>
        <p:txBody>
          <a:bodyPr anchor="ctr">
            <a:normAutofit/>
          </a:bodyPr>
          <a:lstStyle/>
          <a:p>
            <a:pPr>
              <a:spcAft>
                <a:spcPts val="600"/>
              </a:spcAft>
            </a:pPr>
            <a:fld id="{AEAA3239-9EA4-4A65-A281-97F994456D9F}" type="slidenum">
              <a:rPr lang="en-US" smtClean="0"/>
              <a:pPr>
                <a:spcAft>
                  <a:spcPts val="600"/>
                </a:spcAft>
              </a:pPr>
              <a:t>1</a:t>
            </a:fld>
            <a:endParaRPr lang="en-US"/>
          </a:p>
        </p:txBody>
      </p:sp>
      <p:pic>
        <p:nvPicPr>
          <p:cNvPr id="8" name="Picture Placeholder 7" descr="People handing out shirts">
            <a:extLst>
              <a:ext uri="{FF2B5EF4-FFF2-40B4-BE49-F238E27FC236}">
                <a16:creationId xmlns:a16="http://schemas.microsoft.com/office/drawing/2014/main" id="{A0B8DE84-40CB-47C0-A219-3838737F026A}"/>
              </a:ext>
            </a:extLst>
          </p:cNvPr>
          <p:cNvPicPr>
            <a:picLocks noGrp="1" noChangeAspect="1"/>
          </p:cNvPicPr>
          <p:nvPr>
            <p:ph type="pic" sz="quarter" idx="13"/>
          </p:nvPr>
        </p:nvPicPr>
        <p:blipFill>
          <a:blip r:embed="rId3"/>
          <a:srcRect l="17822" r="13262" b="-1"/>
          <a:stretch>
            <a:fillRect/>
          </a:stretch>
        </p:blipFill>
        <p:spPr>
          <a:xfrm>
            <a:off x="5111574" y="10"/>
            <a:ext cx="7080426" cy="6857990"/>
          </a:xfrm>
          <a:blipFill dpi="0" rotWithShape="1">
            <a:blip r:embed="rId4">
              <a:alphaModFix amt="60000"/>
            </a:blip>
            <a:srcRect/>
            <a:stretch>
              <a:fillRect/>
            </a:stretch>
          </a:blipFill>
        </p:spPr>
      </p:pic>
    </p:spTree>
    <p:extLst>
      <p:ext uri="{BB962C8B-B14F-4D97-AF65-F5344CB8AC3E}">
        <p14:creationId xmlns:p14="http://schemas.microsoft.com/office/powerpoint/2010/main" val="1660300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42"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41C7C-7602-C203-5E0E-F26BC1A9525A}"/>
              </a:ext>
            </a:extLst>
          </p:cNvPr>
          <p:cNvSpPr>
            <a:spLocks noGrp="1"/>
          </p:cNvSpPr>
          <p:nvPr>
            <p:ph type="ctrTitle"/>
          </p:nvPr>
        </p:nvSpPr>
        <p:spPr>
          <a:xfrm>
            <a:off x="612648" y="1001713"/>
            <a:ext cx="7909560" cy="5477510"/>
          </a:xfrm>
        </p:spPr>
        <p:txBody>
          <a:bodyPr anchor="b">
            <a:normAutofit/>
          </a:bodyPr>
          <a:lstStyle/>
          <a:p>
            <a:r>
              <a:rPr lang="en-US"/>
              <a:t>Transferring PT Skills Beyond the Gym</a:t>
            </a:r>
          </a:p>
        </p:txBody>
      </p:sp>
      <p:sp>
        <p:nvSpPr>
          <p:cNvPr id="6" name="Slide Number Placeholder 5">
            <a:extLst>
              <a:ext uri="{FF2B5EF4-FFF2-40B4-BE49-F238E27FC236}">
                <a16:creationId xmlns:a16="http://schemas.microsoft.com/office/drawing/2014/main" id="{AF5426A8-2F49-D67C-614B-DEBB578F249C}"/>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145395669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C1977-27D6-208E-33D9-7EB5FED0B7C2}"/>
              </a:ext>
            </a:extLst>
          </p:cNvPr>
          <p:cNvSpPr>
            <a:spLocks noGrp="1"/>
          </p:cNvSpPr>
          <p:nvPr>
            <p:ph type="title"/>
          </p:nvPr>
        </p:nvSpPr>
        <p:spPr>
          <a:xfrm>
            <a:off x="4487024" y="634999"/>
            <a:ext cx="6950232" cy="1124525"/>
          </a:xfrm>
        </p:spPr>
        <p:txBody>
          <a:bodyPr anchor="t">
            <a:normAutofit/>
          </a:bodyPr>
          <a:lstStyle/>
          <a:p>
            <a:r>
              <a:rPr lang="en-US"/>
              <a:t>Overview of Applying PT Skills Outdoors</a:t>
            </a:r>
          </a:p>
        </p:txBody>
      </p:sp>
      <p:sp>
        <p:nvSpPr>
          <p:cNvPr id="5" name="Slide Number Placeholder 4">
            <a:extLst>
              <a:ext uri="{FF2B5EF4-FFF2-40B4-BE49-F238E27FC236}">
                <a16:creationId xmlns:a16="http://schemas.microsoft.com/office/drawing/2014/main" id="{94DFB3D4-B09C-40A7-EB05-5FC7148D29A9}"/>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8" name="Content Placeholder 7" descr="Man standing up with a little help from a friend">
            <a:extLst>
              <a:ext uri="{FF2B5EF4-FFF2-40B4-BE49-F238E27FC236}">
                <a16:creationId xmlns:a16="http://schemas.microsoft.com/office/drawing/2014/main" id="{26A4BFAE-0F6A-4094-8DFC-B381A03934A4}"/>
              </a:ext>
            </a:extLst>
          </p:cNvPr>
          <p:cNvPicPr>
            <a:picLocks noGrp="1" noChangeAspect="1"/>
          </p:cNvPicPr>
          <p:nvPr>
            <p:ph type="pic" sz="quarter" idx="13"/>
          </p:nvPr>
        </p:nvPicPr>
        <p:blipFill>
          <a:blip r:embed="rId3"/>
          <a:srcRect l="28277" r="40026"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55420F3F-8F31-FCEE-6C46-71EB72FFEF2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dirty="0"/>
              <a:t>Adapting Core PT Skills</a:t>
            </a:r>
          </a:p>
          <a:p>
            <a:pPr marL="0" lvl="1" indent="0">
              <a:lnSpc>
                <a:spcPct val="110000"/>
              </a:lnSpc>
              <a:buFont typeface="Arial" panose="020B0604020202020204" pitchFamily="34" charset="0"/>
              <a:buNone/>
            </a:pPr>
            <a:r>
              <a:rPr dirty="0"/>
              <a:t>Personal trainers must modify gym-based skills to suit unpredictable outdoor environments and terrain.</a:t>
            </a:r>
            <a:endParaRPr lang="en-US" dirty="0"/>
          </a:p>
          <a:p>
            <a:pPr marL="0" indent="0">
              <a:lnSpc>
                <a:spcPct val="110000"/>
              </a:lnSpc>
              <a:spcBef>
                <a:spcPts val="2500"/>
              </a:spcBef>
              <a:buFont typeface="Arial" panose="020B0604020202020204" pitchFamily="34" charset="0"/>
              <a:buNone/>
            </a:pPr>
            <a:r>
              <a:rPr lang="en-US" b="1" dirty="0"/>
              <a:t>Managing Equipment and Logistics</a:t>
            </a:r>
          </a:p>
          <a:p>
            <a:pPr marL="0" lvl="1" indent="0">
              <a:lnSpc>
                <a:spcPct val="110000"/>
              </a:lnSpc>
              <a:buFont typeface="Arial" panose="020B0604020202020204" pitchFamily="34" charset="0"/>
              <a:buNone/>
            </a:pPr>
            <a:r>
              <a:rPr dirty="0"/>
              <a:t>Trainers handle portable equipment like resistance bands and agility ladders for effective outdoor sessions.</a:t>
            </a:r>
            <a:endParaRPr lang="en-US" dirty="0"/>
          </a:p>
          <a:p>
            <a:pPr marL="0" indent="0">
              <a:lnSpc>
                <a:spcPct val="110000"/>
              </a:lnSpc>
              <a:spcBef>
                <a:spcPts val="2500"/>
              </a:spcBef>
              <a:buFont typeface="Arial" panose="020B0604020202020204" pitchFamily="34" charset="0"/>
              <a:buNone/>
            </a:pPr>
            <a:r>
              <a:rPr lang="en-US" b="1" dirty="0"/>
              <a:t>Enhanced Communication Outdoors</a:t>
            </a:r>
          </a:p>
          <a:p>
            <a:pPr marL="0" lvl="1" indent="0">
              <a:lnSpc>
                <a:spcPct val="110000"/>
              </a:lnSpc>
              <a:buFont typeface="Arial" panose="020B0604020202020204" pitchFamily="34" charset="0"/>
              <a:buNone/>
            </a:pPr>
            <a:r>
              <a:rPr dirty="0"/>
              <a:t>Clear voice projection and visual demonstrations are essential for managing group dynamics outside.</a:t>
            </a:r>
            <a:endParaRPr lang="en-US" dirty="0"/>
          </a:p>
          <a:p>
            <a:pPr marL="0" indent="0">
              <a:lnSpc>
                <a:spcPct val="110000"/>
              </a:lnSpc>
              <a:spcBef>
                <a:spcPts val="2500"/>
              </a:spcBef>
              <a:buFont typeface="Arial" panose="020B0604020202020204" pitchFamily="34" charset="0"/>
              <a:buNone/>
            </a:pPr>
            <a:r>
              <a:rPr lang="en-US" b="1" dirty="0"/>
              <a:t>Risk Management and Safety</a:t>
            </a:r>
          </a:p>
          <a:p>
            <a:pPr marL="0" lvl="1" indent="0">
              <a:lnSpc>
                <a:spcPct val="110000"/>
              </a:lnSpc>
              <a:buFont typeface="Arial" panose="020B0604020202020204" pitchFamily="34" charset="0"/>
              <a:buNone/>
            </a:pPr>
            <a:r>
              <a:rPr dirty="0"/>
              <a:t>Trainers conduct environmental assessments and plan for emergencies to ensure client safety outdoors</a:t>
            </a:r>
            <a:r>
              <a:rPr lang="en-GB" dirty="0"/>
              <a:t> and away from other staff and equipment.</a:t>
            </a:r>
            <a:endParaRPr lang="en-US" dirty="0"/>
          </a:p>
        </p:txBody>
      </p:sp>
    </p:spTree>
    <p:extLst>
      <p:ext uri="{BB962C8B-B14F-4D97-AF65-F5344CB8AC3E}">
        <p14:creationId xmlns:p14="http://schemas.microsoft.com/office/powerpoint/2010/main" val="18170400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1155E-3995-5B52-10B9-8E5A26AB2109}"/>
              </a:ext>
            </a:extLst>
          </p:cNvPr>
          <p:cNvSpPr>
            <a:spLocks noGrp="1"/>
          </p:cNvSpPr>
          <p:nvPr>
            <p:ph type="title"/>
          </p:nvPr>
        </p:nvSpPr>
        <p:spPr>
          <a:xfrm>
            <a:off x="4487024" y="634999"/>
            <a:ext cx="6950232" cy="1124525"/>
          </a:xfrm>
        </p:spPr>
        <p:txBody>
          <a:bodyPr anchor="t">
            <a:normAutofit/>
          </a:bodyPr>
          <a:lstStyle/>
          <a:p>
            <a:r>
              <a:rPr lang="en-US" sz="3100"/>
              <a:t>Key Differences Between Indoor and Outdoor Training</a:t>
            </a:r>
          </a:p>
        </p:txBody>
      </p:sp>
      <p:sp>
        <p:nvSpPr>
          <p:cNvPr id="5" name="Slide Number Placeholder 4">
            <a:extLst>
              <a:ext uri="{FF2B5EF4-FFF2-40B4-BE49-F238E27FC236}">
                <a16:creationId xmlns:a16="http://schemas.microsoft.com/office/drawing/2014/main" id="{8A572CC3-0D6F-DF8E-E635-F79CE90B918B}"/>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pic>
        <p:nvPicPr>
          <p:cNvPr id="8" name="Content Placeholder 7" descr="Indoor gym with barbells, weights, boxes and pullup bars">
            <a:extLst>
              <a:ext uri="{FF2B5EF4-FFF2-40B4-BE49-F238E27FC236}">
                <a16:creationId xmlns:a16="http://schemas.microsoft.com/office/drawing/2014/main" id="{1F3022B8-21F3-4E99-916B-E096AEEF97AC}"/>
              </a:ext>
            </a:extLst>
          </p:cNvPr>
          <p:cNvPicPr>
            <a:picLocks noGrp="1" noChangeAspect="1"/>
          </p:cNvPicPr>
          <p:nvPr>
            <p:ph type="pic" sz="quarter" idx="13"/>
          </p:nvPr>
        </p:nvPicPr>
        <p:blipFill>
          <a:blip r:embed="rId3"/>
          <a:srcRect l="37500" r="30804"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71C887AC-E882-79D1-68DE-CACED239359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Controlled Indoor Environment</a:t>
            </a:r>
          </a:p>
          <a:p>
            <a:pPr marL="0" lvl="1" indent="0">
              <a:lnSpc>
                <a:spcPct val="110000"/>
              </a:lnSpc>
              <a:buFont typeface="Arial" panose="020B0604020202020204" pitchFamily="34" charset="0"/>
              <a:buNone/>
            </a:pPr>
            <a:r>
              <a:t>Indoor gyms offer predictable conditions allowing precise control of exercise load, tempo, equipment, and environment.</a:t>
            </a:r>
            <a:endParaRPr lang="en-US"/>
          </a:p>
          <a:p>
            <a:pPr marL="0" indent="0">
              <a:lnSpc>
                <a:spcPct val="110000"/>
              </a:lnSpc>
              <a:spcBef>
                <a:spcPts val="2500"/>
              </a:spcBef>
              <a:buFont typeface="Arial" panose="020B0604020202020204" pitchFamily="34" charset="0"/>
              <a:buNone/>
            </a:pPr>
            <a:r>
              <a:rPr lang="en-US" b="1"/>
              <a:t>Variable Outdoor Conditions</a:t>
            </a:r>
          </a:p>
          <a:p>
            <a:pPr marL="0" lvl="1" indent="0">
              <a:lnSpc>
                <a:spcPct val="110000"/>
              </a:lnSpc>
              <a:buFont typeface="Arial" panose="020B0604020202020204" pitchFamily="34" charset="0"/>
              <a:buNone/>
            </a:pPr>
            <a:r>
              <a:t>Outdoor training faces weather changes and varying surfaces, impacting safety, comfort, and exercise modifications.</a:t>
            </a:r>
            <a:endParaRPr lang="en-US"/>
          </a:p>
          <a:p>
            <a:pPr marL="0" indent="0">
              <a:lnSpc>
                <a:spcPct val="110000"/>
              </a:lnSpc>
              <a:spcBef>
                <a:spcPts val="2500"/>
              </a:spcBef>
              <a:buFont typeface="Arial" panose="020B0604020202020204" pitchFamily="34" charset="0"/>
              <a:buNone/>
            </a:pPr>
            <a:r>
              <a:rPr lang="en-US" b="1"/>
              <a:t>Equipment and Space Limitations</a:t>
            </a:r>
          </a:p>
          <a:p>
            <a:pPr marL="0" lvl="1" indent="0">
              <a:lnSpc>
                <a:spcPct val="110000"/>
              </a:lnSpc>
              <a:buFont typeface="Arial" panose="020B0604020202020204" pitchFamily="34" charset="0"/>
              <a:buNone/>
            </a:pPr>
            <a:r>
              <a:t>Outdoor fitness relies on bodyweight exercises, fixed structures, and portable tools due to limited equipment availability.</a:t>
            </a:r>
            <a:endParaRPr lang="en-US"/>
          </a:p>
          <a:p>
            <a:pPr marL="0" indent="0">
              <a:lnSpc>
                <a:spcPct val="110000"/>
              </a:lnSpc>
              <a:spcBef>
                <a:spcPts val="2500"/>
              </a:spcBef>
              <a:buFont typeface="Arial" panose="020B0604020202020204" pitchFamily="34" charset="0"/>
              <a:buNone/>
            </a:pPr>
            <a:r>
              <a:rPr lang="en-US" b="1"/>
              <a:t>Group Training Challenges</a:t>
            </a:r>
          </a:p>
          <a:p>
            <a:pPr marL="0" lvl="1" indent="0">
              <a:lnSpc>
                <a:spcPct val="110000"/>
              </a:lnSpc>
              <a:buFont typeface="Arial" panose="020B0604020202020204" pitchFamily="34" charset="0"/>
              <a:buNone/>
            </a:pPr>
            <a:r>
              <a:t>Group sessions outdoors require broader supervision, layered exercise variations, and clear cueing for safety and engagement.</a:t>
            </a:r>
            <a:endParaRPr lang="en-US"/>
          </a:p>
        </p:txBody>
      </p:sp>
    </p:spTree>
    <p:extLst>
      <p:ext uri="{BB962C8B-B14F-4D97-AF65-F5344CB8AC3E}">
        <p14:creationId xmlns:p14="http://schemas.microsoft.com/office/powerpoint/2010/main" val="38780446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A87B1-56CC-84FD-6AA5-69C0B2420038}"/>
              </a:ext>
            </a:extLst>
          </p:cNvPr>
          <p:cNvSpPr>
            <a:spLocks noGrp="1"/>
          </p:cNvSpPr>
          <p:nvPr>
            <p:ph type="ctrTitle"/>
          </p:nvPr>
        </p:nvSpPr>
        <p:spPr>
          <a:xfrm>
            <a:off x="612648" y="1001713"/>
            <a:ext cx="7909560" cy="5477510"/>
          </a:xfrm>
        </p:spPr>
        <p:txBody>
          <a:bodyPr anchor="b">
            <a:normAutofit/>
          </a:bodyPr>
          <a:lstStyle/>
          <a:p>
            <a:r>
              <a:rPr lang="en-US"/>
              <a:t>Programme Adaptation and Session Design</a:t>
            </a:r>
          </a:p>
        </p:txBody>
      </p:sp>
      <p:sp>
        <p:nvSpPr>
          <p:cNvPr id="6" name="Slide Number Placeholder 5">
            <a:extLst>
              <a:ext uri="{FF2B5EF4-FFF2-40B4-BE49-F238E27FC236}">
                <a16:creationId xmlns:a16="http://schemas.microsoft.com/office/drawing/2014/main" id="{B774ACC4-C407-B95C-EDA7-AF8D7E9C4E6B}"/>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5</a:t>
            </a:fld>
            <a:endParaRPr lang="en-US"/>
          </a:p>
        </p:txBody>
      </p:sp>
    </p:spTree>
    <p:extLst>
      <p:ext uri="{BB962C8B-B14F-4D97-AF65-F5344CB8AC3E}">
        <p14:creationId xmlns:p14="http://schemas.microsoft.com/office/powerpoint/2010/main" val="404364209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thlete doing pull ups in urban enviroment, outdoor. Location is blue pedestrian bridge entering staircase">
            <a:extLst>
              <a:ext uri="{FF2B5EF4-FFF2-40B4-BE49-F238E27FC236}">
                <a16:creationId xmlns:a16="http://schemas.microsoft.com/office/drawing/2014/main" id="{FAF58CA6-B0A9-4032-9AC7-24A76142392E}"/>
              </a:ext>
            </a:extLst>
          </p:cNvPr>
          <p:cNvPicPr>
            <a:picLocks noGrp="1" noChangeAspect="1"/>
          </p:cNvPicPr>
          <p:nvPr>
            <p:ph type="pic" sz="quarter" idx="13"/>
          </p:nvPr>
        </p:nvPicPr>
        <p:blipFill>
          <a:blip r:embed="rId3"/>
          <a:srcRect l="1272" r="33774" b="-1"/>
          <a:stretch>
            <a:fillRect/>
          </a:stretch>
        </p:blipFill>
        <p:spPr>
          <a:xfrm>
            <a:off x="609600" y="2173849"/>
            <a:ext cx="4675632" cy="4049141"/>
          </a:xfrm>
        </p:spPr>
      </p:pic>
      <p:sp>
        <p:nvSpPr>
          <p:cNvPr id="5" name="Slide Number Placeholder 4">
            <a:extLst>
              <a:ext uri="{FF2B5EF4-FFF2-40B4-BE49-F238E27FC236}">
                <a16:creationId xmlns:a16="http://schemas.microsoft.com/office/drawing/2014/main" id="{BDB1A127-0CAB-EE99-3981-A4E3C2C49E24}"/>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sp>
        <p:nvSpPr>
          <p:cNvPr id="2" name="Title 1">
            <a:extLst>
              <a:ext uri="{FF2B5EF4-FFF2-40B4-BE49-F238E27FC236}">
                <a16:creationId xmlns:a16="http://schemas.microsoft.com/office/drawing/2014/main" id="{B2B652F5-B5A3-3885-AED9-0BDE90DD4A8F}"/>
              </a:ext>
            </a:extLst>
          </p:cNvPr>
          <p:cNvSpPr>
            <a:spLocks noGrp="1"/>
          </p:cNvSpPr>
          <p:nvPr>
            <p:ph type="title"/>
          </p:nvPr>
        </p:nvSpPr>
        <p:spPr>
          <a:xfrm>
            <a:off x="612647" y="634999"/>
            <a:ext cx="4672584" cy="1269482"/>
          </a:xfrm>
        </p:spPr>
        <p:txBody>
          <a:bodyPr anchor="t">
            <a:normAutofit/>
          </a:bodyPr>
          <a:lstStyle/>
          <a:p>
            <a:r>
              <a:rPr lang="en-US" sz="2800"/>
              <a:t>Adapting PT Programme Design for Outdoor Sessions</a:t>
            </a:r>
          </a:p>
        </p:txBody>
      </p:sp>
      <p:sp>
        <p:nvSpPr>
          <p:cNvPr id="7" name="Content Placeholder 6">
            <a:extLst>
              <a:ext uri="{FF2B5EF4-FFF2-40B4-BE49-F238E27FC236}">
                <a16:creationId xmlns:a16="http://schemas.microsoft.com/office/drawing/2014/main" id="{6590D071-FC9F-05C1-29BB-CF570AECD6C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a:t>Flexible Progression Methods</a:t>
            </a:r>
          </a:p>
          <a:p>
            <a:pPr marL="0" lvl="1" indent="0">
              <a:buFont typeface="Arial" panose="020B0604020202020204" pitchFamily="34" charset="0"/>
              <a:buNone/>
            </a:pPr>
            <a:r>
              <a:t>Outdoor training uses time under tension, movement complexity, tempo manipulation, and intervals instead of weights for progression.</a:t>
            </a:r>
            <a:endParaRPr lang="en-US"/>
          </a:p>
          <a:p>
            <a:pPr marL="0" indent="0">
              <a:spcBef>
                <a:spcPts val="2500"/>
              </a:spcBef>
              <a:buFont typeface="Arial" panose="020B0604020202020204" pitchFamily="34" charset="0"/>
              <a:buNone/>
            </a:pPr>
            <a:r>
              <a:rPr lang="en-US" b="1"/>
              <a:t>Contingency Planning</a:t>
            </a:r>
          </a:p>
          <a:p>
            <a:pPr marL="0" lvl="1" indent="0">
              <a:buFont typeface="Arial" panose="020B0604020202020204" pitchFamily="34" charset="0"/>
              <a:buNone/>
            </a:pPr>
            <a:r>
              <a:t>Trainers prepare alternative exercises for varying conditions like weather, equipment availability, and participant ability.</a:t>
            </a:r>
            <a:endParaRPr lang="en-US"/>
          </a:p>
          <a:p>
            <a:pPr marL="0" indent="0">
              <a:spcBef>
                <a:spcPts val="2500"/>
              </a:spcBef>
              <a:buFont typeface="Arial" panose="020B0604020202020204" pitchFamily="34" charset="0"/>
              <a:buNone/>
            </a:pPr>
            <a:r>
              <a:rPr lang="en-US" b="1"/>
              <a:t>Utilizing Natural Environment</a:t>
            </a:r>
          </a:p>
          <a:p>
            <a:pPr marL="0" lvl="1" indent="0">
              <a:buFont typeface="Arial" panose="020B0604020202020204" pitchFamily="34" charset="0"/>
              <a:buNone/>
            </a:pPr>
            <a:r>
              <a:t>Incorporate slopes, benches, railings, and marked zones to enhance strength, agility, and conditioning drills.</a:t>
            </a:r>
            <a:endParaRPr lang="en-US"/>
          </a:p>
          <a:p>
            <a:pPr marL="0" indent="0">
              <a:spcBef>
                <a:spcPts val="2500"/>
              </a:spcBef>
              <a:buFont typeface="Arial" panose="020B0604020202020204" pitchFamily="34" charset="0"/>
              <a:buNone/>
            </a:pPr>
            <a:r>
              <a:rPr lang="en-US" b="1"/>
              <a:t>Structured Warm-up and Cool-down</a:t>
            </a:r>
          </a:p>
          <a:p>
            <a:pPr marL="0" lvl="1" indent="0">
              <a:buFont typeface="Arial" panose="020B0604020202020204" pitchFamily="34" charset="0"/>
              <a:buNone/>
            </a:pPr>
            <a:r>
              <a:t>Sessions include mobility warm-ups and dynamic stretching cooldowns tailored to outdoor conditions.</a:t>
            </a:r>
            <a:endParaRPr lang="en-US"/>
          </a:p>
        </p:txBody>
      </p:sp>
    </p:spTree>
    <p:extLst>
      <p:ext uri="{BB962C8B-B14F-4D97-AF65-F5344CB8AC3E}">
        <p14:creationId xmlns:p14="http://schemas.microsoft.com/office/powerpoint/2010/main" val="53195265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B4329-B3C2-9E20-9087-30F8114C9271}"/>
              </a:ext>
            </a:extLst>
          </p:cNvPr>
          <p:cNvSpPr>
            <a:spLocks noGrp="1"/>
          </p:cNvSpPr>
          <p:nvPr>
            <p:ph type="title"/>
          </p:nvPr>
        </p:nvSpPr>
        <p:spPr>
          <a:xfrm>
            <a:off x="4487024" y="634999"/>
            <a:ext cx="6950232" cy="1124525"/>
          </a:xfrm>
        </p:spPr>
        <p:txBody>
          <a:bodyPr anchor="t">
            <a:normAutofit/>
          </a:bodyPr>
          <a:lstStyle/>
          <a:p>
            <a:r>
              <a:rPr lang="en-US" sz="3100"/>
              <a:t>Using Portable and Outdoor Equipment Effectively</a:t>
            </a:r>
          </a:p>
        </p:txBody>
      </p:sp>
      <p:sp>
        <p:nvSpPr>
          <p:cNvPr id="5" name="Slide Number Placeholder 4">
            <a:extLst>
              <a:ext uri="{FF2B5EF4-FFF2-40B4-BE49-F238E27FC236}">
                <a16:creationId xmlns:a16="http://schemas.microsoft.com/office/drawing/2014/main" id="{CC8F6892-4542-841B-6DC3-2EB00DC9B08C}"/>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pic>
        <p:nvPicPr>
          <p:cNvPr id="8" name="Content Placeholder 7" descr="fitness woman doing exercise with rubber band">
            <a:extLst>
              <a:ext uri="{FF2B5EF4-FFF2-40B4-BE49-F238E27FC236}">
                <a16:creationId xmlns:a16="http://schemas.microsoft.com/office/drawing/2014/main" id="{19B0F211-776A-48F9-B97C-62516F52DFAE}"/>
              </a:ext>
            </a:extLst>
          </p:cNvPr>
          <p:cNvPicPr>
            <a:picLocks noGrp="1" noChangeAspect="1"/>
          </p:cNvPicPr>
          <p:nvPr>
            <p:ph type="pic" sz="quarter" idx="13"/>
          </p:nvPr>
        </p:nvPicPr>
        <p:blipFill>
          <a:blip r:embed="rId3"/>
          <a:srcRect l="30196" r="38107"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20FBEEF6-FBC6-B16E-8504-689D36D1120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dirty="0"/>
              <a:t>Selecting Appropriate Equipment</a:t>
            </a:r>
          </a:p>
          <a:p>
            <a:pPr marL="0" lvl="1" indent="0">
              <a:lnSpc>
                <a:spcPct val="110000"/>
              </a:lnSpc>
              <a:buFont typeface="Arial" panose="020B0604020202020204" pitchFamily="34" charset="0"/>
              <a:buNone/>
            </a:pPr>
            <a:r>
              <a:rPr dirty="0"/>
              <a:t>Choose portable, durable equipment suitable for weather and terrain, aligning with training goals and transport needs.</a:t>
            </a:r>
            <a:endParaRPr lang="en-US" dirty="0"/>
          </a:p>
          <a:p>
            <a:pPr marL="0" indent="0">
              <a:lnSpc>
                <a:spcPct val="110000"/>
              </a:lnSpc>
              <a:spcBef>
                <a:spcPts val="2500"/>
              </a:spcBef>
              <a:buFont typeface="Arial" panose="020B0604020202020204" pitchFamily="34" charset="0"/>
              <a:buNone/>
            </a:pPr>
            <a:r>
              <a:rPr lang="en-US" b="1" dirty="0"/>
              <a:t>Planning Session Flow</a:t>
            </a:r>
          </a:p>
          <a:p>
            <a:pPr marL="0" lvl="1" indent="0">
              <a:lnSpc>
                <a:spcPct val="110000"/>
              </a:lnSpc>
              <a:buFont typeface="Arial" panose="020B0604020202020204" pitchFamily="34" charset="0"/>
              <a:buNone/>
            </a:pPr>
            <a:r>
              <a:rPr dirty="0"/>
              <a:t>Consider session types like circuits or partner drills for efficient equipment use and smooth participant movement.</a:t>
            </a:r>
            <a:endParaRPr lang="en-US" dirty="0"/>
          </a:p>
          <a:p>
            <a:pPr marL="0" indent="0">
              <a:lnSpc>
                <a:spcPct val="110000"/>
              </a:lnSpc>
              <a:spcBef>
                <a:spcPts val="2500"/>
              </a:spcBef>
              <a:buFont typeface="Arial" panose="020B0604020202020204" pitchFamily="34" charset="0"/>
              <a:buNone/>
            </a:pPr>
            <a:r>
              <a:rPr lang="en-US" b="1" dirty="0"/>
              <a:t>Ensuring Safety and Maintenance</a:t>
            </a:r>
          </a:p>
          <a:p>
            <a:pPr marL="0" lvl="1" indent="0">
              <a:lnSpc>
                <a:spcPct val="110000"/>
              </a:lnSpc>
              <a:buFont typeface="Arial" panose="020B0604020202020204" pitchFamily="34" charset="0"/>
              <a:buNone/>
            </a:pPr>
            <a:r>
              <a:rPr dirty="0"/>
              <a:t>Arrange equipment to minimize hazards and prepare for wear, cleanliness, and storage challenges post-session.</a:t>
            </a:r>
            <a:endParaRPr lang="en-US" dirty="0"/>
          </a:p>
          <a:p>
            <a:pPr marL="0" indent="0">
              <a:lnSpc>
                <a:spcPct val="110000"/>
              </a:lnSpc>
              <a:spcBef>
                <a:spcPts val="2500"/>
              </a:spcBef>
              <a:buFont typeface="Arial" panose="020B0604020202020204" pitchFamily="34" charset="0"/>
              <a:buNone/>
            </a:pPr>
            <a:r>
              <a:rPr lang="en-US" b="1" dirty="0"/>
              <a:t>Adapting to Environmental Conditions</a:t>
            </a:r>
          </a:p>
          <a:p>
            <a:pPr marL="0" lvl="1" indent="0">
              <a:lnSpc>
                <a:spcPct val="110000"/>
              </a:lnSpc>
              <a:buFont typeface="Arial" panose="020B0604020202020204" pitchFamily="34" charset="0"/>
              <a:buNone/>
            </a:pPr>
            <a:r>
              <a:rPr dirty="0"/>
              <a:t>Teach safe equipment use on various surfaces and be ready with equipment-free alternatives if needed.</a:t>
            </a:r>
            <a:endParaRPr lang="en-US" dirty="0"/>
          </a:p>
        </p:txBody>
      </p:sp>
    </p:spTree>
    <p:extLst>
      <p:ext uri="{BB962C8B-B14F-4D97-AF65-F5344CB8AC3E}">
        <p14:creationId xmlns:p14="http://schemas.microsoft.com/office/powerpoint/2010/main" val="17456683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DA740-1FFB-90F4-8AC7-E10DD900CFF2}"/>
              </a:ext>
            </a:extLst>
          </p:cNvPr>
          <p:cNvSpPr>
            <a:spLocks noGrp="1"/>
          </p:cNvSpPr>
          <p:nvPr>
            <p:ph type="ctrTitle"/>
          </p:nvPr>
        </p:nvSpPr>
        <p:spPr>
          <a:xfrm>
            <a:off x="612648" y="1001713"/>
            <a:ext cx="7909560" cy="5477510"/>
          </a:xfrm>
        </p:spPr>
        <p:txBody>
          <a:bodyPr anchor="b">
            <a:normAutofit/>
          </a:bodyPr>
          <a:lstStyle/>
          <a:p>
            <a:r>
              <a:rPr lang="en-US"/>
              <a:t>Safety, Risk Management, and Environmental Awareness</a:t>
            </a:r>
          </a:p>
        </p:txBody>
      </p:sp>
      <p:sp>
        <p:nvSpPr>
          <p:cNvPr id="6" name="Slide Number Placeholder 5">
            <a:extLst>
              <a:ext uri="{FF2B5EF4-FFF2-40B4-BE49-F238E27FC236}">
                <a16:creationId xmlns:a16="http://schemas.microsoft.com/office/drawing/2014/main" id="{C3711458-094E-179D-6B62-0B7E7E1583ED}"/>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38236731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5411C-07B4-9771-0DBF-92112D4A3E99}"/>
              </a:ext>
            </a:extLst>
          </p:cNvPr>
          <p:cNvSpPr>
            <a:spLocks noGrp="1"/>
          </p:cNvSpPr>
          <p:nvPr>
            <p:ph type="title"/>
          </p:nvPr>
        </p:nvSpPr>
        <p:spPr>
          <a:xfrm>
            <a:off x="4487024" y="634999"/>
            <a:ext cx="6950232" cy="1124525"/>
          </a:xfrm>
        </p:spPr>
        <p:txBody>
          <a:bodyPr anchor="t">
            <a:normAutofit/>
          </a:bodyPr>
          <a:lstStyle/>
          <a:p>
            <a:r>
              <a:rPr lang="en-US" sz="3100"/>
              <a:t>Conducting Risk Assessments for Outdoor Sessions</a:t>
            </a:r>
          </a:p>
        </p:txBody>
      </p:sp>
      <p:sp>
        <p:nvSpPr>
          <p:cNvPr id="5" name="Slide Number Placeholder 4">
            <a:extLst>
              <a:ext uri="{FF2B5EF4-FFF2-40B4-BE49-F238E27FC236}">
                <a16:creationId xmlns:a16="http://schemas.microsoft.com/office/drawing/2014/main" id="{7AFA4549-F3CF-9734-9C20-578B362BADD0}"/>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pic>
        <p:nvPicPr>
          <p:cNvPr id="8" name="Content Placeholder 7" descr="Middle age pastimes and hobbies.">
            <a:extLst>
              <a:ext uri="{FF2B5EF4-FFF2-40B4-BE49-F238E27FC236}">
                <a16:creationId xmlns:a16="http://schemas.microsoft.com/office/drawing/2014/main" id="{2D8647C7-5C44-447A-BC3D-A7FE222C2B40}"/>
              </a:ext>
            </a:extLst>
          </p:cNvPr>
          <p:cNvPicPr>
            <a:picLocks noGrp="1" noChangeAspect="1"/>
          </p:cNvPicPr>
          <p:nvPr>
            <p:ph type="pic" sz="quarter" idx="13"/>
          </p:nvPr>
        </p:nvPicPr>
        <p:blipFill>
          <a:blip r:embed="rId3"/>
          <a:srcRect l="32559" r="35744"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5F1D7B21-EB9A-F8D4-EC86-65A8EB596B5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Environmental Hazard Identification</a:t>
            </a:r>
          </a:p>
          <a:p>
            <a:pPr marL="0" lvl="1" indent="0">
              <a:lnSpc>
                <a:spcPct val="110000"/>
              </a:lnSpc>
              <a:buFont typeface="Arial" panose="020B0604020202020204" pitchFamily="34" charset="0"/>
              <a:buNone/>
            </a:pPr>
            <a:r>
              <a:t>Trainers must scan the outdoor environment to identify hazards like slippery surfaces, uneven terrain, and overhead obstacles.</a:t>
            </a:r>
            <a:endParaRPr lang="en-US"/>
          </a:p>
          <a:p>
            <a:pPr marL="0" indent="0">
              <a:lnSpc>
                <a:spcPct val="110000"/>
              </a:lnSpc>
              <a:spcBef>
                <a:spcPts val="2500"/>
              </a:spcBef>
              <a:buFont typeface="Arial" panose="020B0604020202020204" pitchFamily="34" charset="0"/>
              <a:buNone/>
            </a:pPr>
            <a:r>
              <a:rPr lang="en-US" b="1"/>
              <a:t>Weather Risk Assessment</a:t>
            </a:r>
          </a:p>
          <a:p>
            <a:pPr marL="0" lvl="1" indent="0">
              <a:lnSpc>
                <a:spcPct val="110000"/>
              </a:lnSpc>
              <a:buFont typeface="Arial" panose="020B0604020202020204" pitchFamily="34" charset="0"/>
              <a:buNone/>
            </a:pPr>
            <a:r>
              <a:t>Weather conditions should be assessed before and during sessions, adjusting plans for wind, heat, or rain as needed.</a:t>
            </a:r>
            <a:endParaRPr lang="en-US"/>
          </a:p>
          <a:p>
            <a:pPr marL="0" indent="0">
              <a:lnSpc>
                <a:spcPct val="110000"/>
              </a:lnSpc>
              <a:spcBef>
                <a:spcPts val="2500"/>
              </a:spcBef>
              <a:buFont typeface="Arial" panose="020B0604020202020204" pitchFamily="34" charset="0"/>
              <a:buNone/>
            </a:pPr>
            <a:r>
              <a:rPr lang="en-US" b="1"/>
              <a:t>Emergency Preparedness</a:t>
            </a:r>
          </a:p>
          <a:p>
            <a:pPr marL="0" lvl="1" indent="0">
              <a:lnSpc>
                <a:spcPct val="110000"/>
              </a:lnSpc>
              <a:buFont typeface="Arial" panose="020B0604020202020204" pitchFamily="34" charset="0"/>
              <a:buNone/>
            </a:pPr>
            <a:r>
              <a:t>Effective emergency plans include clear response procedures, access routes, first-aid kits, and communication devices.</a:t>
            </a:r>
            <a:endParaRPr lang="en-US"/>
          </a:p>
          <a:p>
            <a:pPr marL="0" indent="0">
              <a:lnSpc>
                <a:spcPct val="110000"/>
              </a:lnSpc>
              <a:spcBef>
                <a:spcPts val="2500"/>
              </a:spcBef>
              <a:buFont typeface="Arial" panose="020B0604020202020204" pitchFamily="34" charset="0"/>
              <a:buNone/>
            </a:pPr>
            <a:r>
              <a:rPr lang="en-US" b="1"/>
              <a:t>Participant Safety Briefings</a:t>
            </a:r>
          </a:p>
          <a:p>
            <a:pPr marL="0" lvl="1" indent="0">
              <a:lnSpc>
                <a:spcPct val="110000"/>
              </a:lnSpc>
              <a:buFont typeface="Arial" panose="020B0604020202020204" pitchFamily="34" charset="0"/>
              <a:buNone/>
            </a:pPr>
            <a:r>
              <a:t>Safety briefings inform participants about terrain, etiquette, and personal responsibilities like appropriate footwear and hydration.</a:t>
            </a:r>
            <a:endParaRPr lang="en-US"/>
          </a:p>
        </p:txBody>
      </p:sp>
    </p:spTree>
    <p:extLst>
      <p:ext uri="{BB962C8B-B14F-4D97-AF65-F5344CB8AC3E}">
        <p14:creationId xmlns:p14="http://schemas.microsoft.com/office/powerpoint/2010/main" val="33783143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162A-8E48-B7C8-C15C-007449D9F7B6}"/>
              </a:ext>
            </a:extLst>
          </p:cNvPr>
          <p:cNvSpPr>
            <a:spLocks noGrp="1"/>
          </p:cNvSpPr>
          <p:nvPr>
            <p:ph type="title"/>
          </p:nvPr>
        </p:nvSpPr>
        <p:spPr>
          <a:xfrm>
            <a:off x="4487024" y="634999"/>
            <a:ext cx="6950232" cy="1124525"/>
          </a:xfrm>
        </p:spPr>
        <p:txBody>
          <a:bodyPr anchor="t">
            <a:normAutofit/>
          </a:bodyPr>
          <a:lstStyle/>
          <a:p>
            <a:r>
              <a:rPr lang="en-US" sz="3300"/>
              <a:t>Environmental Awareness and Safety Techniques</a:t>
            </a:r>
          </a:p>
        </p:txBody>
      </p:sp>
      <p:sp>
        <p:nvSpPr>
          <p:cNvPr id="5" name="Slide Number Placeholder 4">
            <a:extLst>
              <a:ext uri="{FF2B5EF4-FFF2-40B4-BE49-F238E27FC236}">
                <a16:creationId xmlns:a16="http://schemas.microsoft.com/office/drawing/2014/main" id="{01D2A565-E38A-3C4F-69EB-7D46E8934F0D}"/>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8" name="Content Placeholder 7" descr="Strong sportsman going to exercise in outdoor gym">
            <a:extLst>
              <a:ext uri="{FF2B5EF4-FFF2-40B4-BE49-F238E27FC236}">
                <a16:creationId xmlns:a16="http://schemas.microsoft.com/office/drawing/2014/main" id="{5883BB13-4409-4E25-A23C-FA37AA5D6F98}"/>
              </a:ext>
            </a:extLst>
          </p:cNvPr>
          <p:cNvPicPr>
            <a:picLocks noGrp="1" noChangeAspect="1"/>
          </p:cNvPicPr>
          <p:nvPr>
            <p:ph type="pic" sz="quarter" idx="13"/>
          </p:nvPr>
        </p:nvPicPr>
        <p:blipFill>
          <a:blip r:embed="rId3"/>
          <a:srcRect l="29292" r="39012"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20CE9C68-E965-863E-B621-E42FDADD800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a:t>Continuous Environmental Monitoring</a:t>
            </a:r>
          </a:p>
          <a:p>
            <a:pPr marL="0" lvl="1" indent="0">
              <a:lnSpc>
                <a:spcPct val="110000"/>
              </a:lnSpc>
              <a:buFont typeface="Arial" panose="020B0604020202020204" pitchFamily="34" charset="0"/>
              <a:buNone/>
            </a:pPr>
            <a:r>
              <a:t>Trainers must continuously observe surroundings to identify hazards and adjust training according to weather and surface conditions.</a:t>
            </a:r>
            <a:endParaRPr lang="en-US"/>
          </a:p>
          <a:p>
            <a:pPr marL="0" indent="0">
              <a:lnSpc>
                <a:spcPct val="110000"/>
              </a:lnSpc>
              <a:spcBef>
                <a:spcPts val="2500"/>
              </a:spcBef>
              <a:buFont typeface="Arial" panose="020B0604020202020204" pitchFamily="34" charset="0"/>
              <a:buNone/>
            </a:pPr>
            <a:r>
              <a:rPr lang="en-US" b="1"/>
              <a:t>Adapting Training for Safety</a:t>
            </a:r>
          </a:p>
          <a:p>
            <a:pPr marL="0" lvl="1" indent="0">
              <a:lnSpc>
                <a:spcPct val="110000"/>
              </a:lnSpc>
              <a:buFont typeface="Arial" panose="020B0604020202020204" pitchFamily="34" charset="0"/>
              <a:buNone/>
            </a:pPr>
            <a:r>
              <a:t>Adjusting exercise intensity, rest intervals, and movement patterns helps mitigate risks from surfaces like wet grass or gravel.</a:t>
            </a:r>
            <a:endParaRPr lang="en-US"/>
          </a:p>
          <a:p>
            <a:pPr marL="0" indent="0">
              <a:lnSpc>
                <a:spcPct val="110000"/>
              </a:lnSpc>
              <a:spcBef>
                <a:spcPts val="2500"/>
              </a:spcBef>
              <a:buFont typeface="Arial" panose="020B0604020202020204" pitchFamily="34" charset="0"/>
              <a:buNone/>
            </a:pPr>
            <a:r>
              <a:rPr lang="en-US" b="1"/>
              <a:t>Establishing Clear Boundaries</a:t>
            </a:r>
          </a:p>
          <a:p>
            <a:pPr marL="0" lvl="1" indent="0">
              <a:lnSpc>
                <a:spcPct val="110000"/>
              </a:lnSpc>
              <a:buFont typeface="Arial" panose="020B0604020202020204" pitchFamily="34" charset="0"/>
              <a:buNone/>
            </a:pPr>
            <a:r>
              <a:t>Using visible markers, cones, and lines creates safe zones and manages participant flow to prevent accidents.</a:t>
            </a:r>
            <a:endParaRPr lang="en-US"/>
          </a:p>
          <a:p>
            <a:pPr marL="0" indent="0">
              <a:lnSpc>
                <a:spcPct val="110000"/>
              </a:lnSpc>
              <a:spcBef>
                <a:spcPts val="2500"/>
              </a:spcBef>
              <a:buFont typeface="Arial" panose="020B0604020202020204" pitchFamily="34" charset="0"/>
              <a:buNone/>
            </a:pPr>
            <a:r>
              <a:rPr lang="en-US" b="1"/>
              <a:t>Promoting Environmental Ethics</a:t>
            </a:r>
          </a:p>
          <a:p>
            <a:pPr marL="0" lvl="1" indent="0">
              <a:lnSpc>
                <a:spcPct val="110000"/>
              </a:lnSpc>
              <a:buFont typeface="Arial" panose="020B0604020202020204" pitchFamily="34" charset="0"/>
              <a:buNone/>
            </a:pPr>
            <a:r>
              <a:t>Ensuring respect for shared spaces and public pathways maintains safety and preserves the training environment.</a:t>
            </a:r>
            <a:endParaRPr lang="en-US"/>
          </a:p>
        </p:txBody>
      </p:sp>
    </p:spTree>
    <p:extLst>
      <p:ext uri="{BB962C8B-B14F-4D97-AF65-F5344CB8AC3E}">
        <p14:creationId xmlns:p14="http://schemas.microsoft.com/office/powerpoint/2010/main" val="206344566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356D-770B-0EF7-38B8-40D40B3E4000}"/>
              </a:ext>
            </a:extLst>
          </p:cNvPr>
          <p:cNvSpPr>
            <a:spLocks noGrp="1"/>
          </p:cNvSpPr>
          <p:nvPr>
            <p:ph type="ctrTitle"/>
          </p:nvPr>
        </p:nvSpPr>
        <p:spPr>
          <a:xfrm>
            <a:off x="612648" y="1001713"/>
            <a:ext cx="7909560" cy="5477510"/>
          </a:xfrm>
        </p:spPr>
        <p:txBody>
          <a:bodyPr anchor="b">
            <a:normAutofit/>
          </a:bodyPr>
          <a:lstStyle/>
          <a:p>
            <a:r>
              <a:rPr lang="en-US"/>
              <a:t>Small Group Session Planning and Task Preparation</a:t>
            </a:r>
          </a:p>
        </p:txBody>
      </p:sp>
      <p:sp>
        <p:nvSpPr>
          <p:cNvPr id="6" name="Slide Number Placeholder 5">
            <a:extLst>
              <a:ext uri="{FF2B5EF4-FFF2-40B4-BE49-F238E27FC236}">
                <a16:creationId xmlns:a16="http://schemas.microsoft.com/office/drawing/2014/main" id="{40233C6B-1141-D2D8-23D5-C228552AB80A}"/>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11</a:t>
            </a:fld>
            <a:endParaRPr lang="en-US"/>
          </a:p>
        </p:txBody>
      </p:sp>
    </p:spTree>
    <p:extLst>
      <p:ext uri="{BB962C8B-B14F-4D97-AF65-F5344CB8AC3E}">
        <p14:creationId xmlns:p14="http://schemas.microsoft.com/office/powerpoint/2010/main" val="13569361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AC7CB-E1F4-8D36-672F-80D991E5BC17}"/>
              </a:ext>
            </a:extLst>
          </p:cNvPr>
          <p:cNvSpPr>
            <a:spLocks noGrp="1"/>
          </p:cNvSpPr>
          <p:nvPr>
            <p:ph type="title"/>
          </p:nvPr>
        </p:nvSpPr>
        <p:spPr>
          <a:xfrm>
            <a:off x="4487024" y="634999"/>
            <a:ext cx="6950232" cy="1124525"/>
          </a:xfrm>
        </p:spPr>
        <p:txBody>
          <a:bodyPr anchor="t">
            <a:normAutofit/>
          </a:bodyPr>
          <a:lstStyle/>
          <a:p>
            <a:r>
              <a:rPr lang="en-US"/>
              <a:t>Planning a Small-Group Outdoor Training Session</a:t>
            </a:r>
          </a:p>
        </p:txBody>
      </p:sp>
      <p:sp>
        <p:nvSpPr>
          <p:cNvPr id="5" name="Slide Number Placeholder 4">
            <a:extLst>
              <a:ext uri="{FF2B5EF4-FFF2-40B4-BE49-F238E27FC236}">
                <a16:creationId xmlns:a16="http://schemas.microsoft.com/office/drawing/2014/main" id="{83EFC60B-F7F0-9493-A7CD-B568747017F7}"/>
              </a:ext>
            </a:extLst>
          </p:cNvPr>
          <p:cNvSpPr>
            <a:spLocks noGrp="1"/>
          </p:cNvSpPr>
          <p:nvPr>
            <p:ph type="sldNum" sz="quarter" idx="17"/>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12</a:t>
            </a:fld>
            <a:endParaRPr lang="en-US"/>
          </a:p>
        </p:txBody>
      </p:sp>
      <p:pic>
        <p:nvPicPr>
          <p:cNvPr id="8" name="Content Placeholder 7" descr="Group of people training outside. There are females and males in the group doing different exercises.">
            <a:extLst>
              <a:ext uri="{FF2B5EF4-FFF2-40B4-BE49-F238E27FC236}">
                <a16:creationId xmlns:a16="http://schemas.microsoft.com/office/drawing/2014/main" id="{0948051F-76D8-4639-8DE7-7C8A58140D9B}"/>
              </a:ext>
            </a:extLst>
          </p:cNvPr>
          <p:cNvPicPr>
            <a:picLocks noGrp="1" noChangeAspect="1"/>
          </p:cNvPicPr>
          <p:nvPr>
            <p:ph type="pic" sz="quarter" idx="13"/>
          </p:nvPr>
        </p:nvPicPr>
        <p:blipFill>
          <a:blip r:embed="rId3"/>
          <a:srcRect l="29895" r="38409" b="-1"/>
          <a:stretch>
            <a:fillRect/>
          </a:stretch>
        </p:blipFill>
        <p:spPr>
          <a:xfrm>
            <a:off x="598328" y="10"/>
            <a:ext cx="3256513" cy="6857990"/>
          </a:xfrm>
        </p:spPr>
      </p:pic>
      <p:sp>
        <p:nvSpPr>
          <p:cNvPr id="7" name="Content Placeholder 6">
            <a:extLst>
              <a:ext uri="{FF2B5EF4-FFF2-40B4-BE49-F238E27FC236}">
                <a16:creationId xmlns:a16="http://schemas.microsoft.com/office/drawing/2014/main" id="{1B02EF32-D6B6-7546-EE7A-3B906BD0A07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487024" y="1879608"/>
            <a:ext cx="6950232" cy="4343387"/>
          </a:xfrm>
        </p:spPr>
        <p:txBody>
          <a:bodyPr>
            <a:normAutofit/>
          </a:bodyPr>
          <a:lstStyle/>
          <a:p>
            <a:pPr marL="0" indent="0">
              <a:lnSpc>
                <a:spcPct val="110000"/>
              </a:lnSpc>
              <a:spcBef>
                <a:spcPts val="2500"/>
              </a:spcBef>
              <a:buFont typeface="Arial" panose="020B0604020202020204" pitchFamily="34" charset="0"/>
              <a:buNone/>
            </a:pPr>
            <a:r>
              <a:rPr lang="en-US" b="1" dirty="0"/>
              <a:t>Session Objectives and Design</a:t>
            </a:r>
          </a:p>
          <a:p>
            <a:pPr marL="0" lvl="1" indent="0">
              <a:lnSpc>
                <a:spcPct val="110000"/>
              </a:lnSpc>
              <a:buFont typeface="Arial" panose="020B0604020202020204" pitchFamily="34" charset="0"/>
              <a:buNone/>
            </a:pPr>
            <a:r>
              <a:rPr dirty="0"/>
              <a:t>Clarify training goals and select formats like circuits or interval challenges to structure sessions effectively.</a:t>
            </a:r>
            <a:endParaRPr lang="en-US" dirty="0"/>
          </a:p>
          <a:p>
            <a:pPr marL="0" indent="0">
              <a:lnSpc>
                <a:spcPct val="110000"/>
              </a:lnSpc>
              <a:spcBef>
                <a:spcPts val="2500"/>
              </a:spcBef>
              <a:buFont typeface="Arial" panose="020B0604020202020204" pitchFamily="34" charset="0"/>
              <a:buNone/>
            </a:pPr>
            <a:r>
              <a:rPr lang="en-US" b="1" dirty="0"/>
              <a:t>Adapting Exercises for Fitness Levels</a:t>
            </a:r>
          </a:p>
          <a:p>
            <a:pPr marL="0" lvl="1" indent="0">
              <a:lnSpc>
                <a:spcPct val="110000"/>
              </a:lnSpc>
              <a:buFont typeface="Arial" panose="020B0604020202020204" pitchFamily="34" charset="0"/>
              <a:buNone/>
            </a:pPr>
            <a:r>
              <a:rPr dirty="0"/>
              <a:t>Prepare layered exercise variations to accommodate different participant abilities and progressions.</a:t>
            </a:r>
            <a:endParaRPr lang="en-US" dirty="0"/>
          </a:p>
          <a:p>
            <a:pPr marL="0" indent="0">
              <a:lnSpc>
                <a:spcPct val="110000"/>
              </a:lnSpc>
              <a:spcBef>
                <a:spcPts val="2500"/>
              </a:spcBef>
              <a:buFont typeface="Arial" panose="020B0604020202020204" pitchFamily="34" charset="0"/>
              <a:buNone/>
            </a:pPr>
            <a:r>
              <a:rPr lang="en-US" b="1" dirty="0"/>
              <a:t>Equipment and Layout Logistics</a:t>
            </a:r>
          </a:p>
          <a:p>
            <a:pPr marL="0" lvl="1" indent="0">
              <a:lnSpc>
                <a:spcPct val="110000"/>
              </a:lnSpc>
              <a:buFont typeface="Arial" panose="020B0604020202020204" pitchFamily="34" charset="0"/>
              <a:buNone/>
            </a:pPr>
            <a:r>
              <a:rPr dirty="0"/>
              <a:t>Utilize fixed structures and portable equipment arranged strategically to optimize flow and prevent congestion.</a:t>
            </a:r>
            <a:endParaRPr lang="en-US" dirty="0"/>
          </a:p>
          <a:p>
            <a:pPr marL="0" indent="0">
              <a:lnSpc>
                <a:spcPct val="110000"/>
              </a:lnSpc>
              <a:spcBef>
                <a:spcPts val="2500"/>
              </a:spcBef>
              <a:buFont typeface="Arial" panose="020B0604020202020204" pitchFamily="34" charset="0"/>
              <a:buNone/>
            </a:pPr>
            <a:r>
              <a:rPr lang="en-US" b="1" dirty="0"/>
              <a:t>Participant Briefing and Session Management</a:t>
            </a:r>
          </a:p>
          <a:p>
            <a:pPr marL="0" lvl="1" indent="0">
              <a:lnSpc>
                <a:spcPct val="110000"/>
              </a:lnSpc>
              <a:buFont typeface="Arial" panose="020B0604020202020204" pitchFamily="34" charset="0"/>
              <a:buNone/>
            </a:pPr>
            <a:r>
              <a:rPr dirty="0"/>
              <a:t>Communicate goals, safety, and transitions upfront; monitor techniques and motivation throughout session.</a:t>
            </a:r>
            <a:endParaRPr lang="en-US" dirty="0"/>
          </a:p>
        </p:txBody>
      </p:sp>
    </p:spTree>
    <p:extLst>
      <p:ext uri="{BB962C8B-B14F-4D97-AF65-F5344CB8AC3E}">
        <p14:creationId xmlns:p14="http://schemas.microsoft.com/office/powerpoint/2010/main" val="217362056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8272-4B68-CAF8-F8CB-DAD1FCB2668E}"/>
              </a:ext>
            </a:extLst>
          </p:cNvPr>
          <p:cNvSpPr>
            <a:spLocks noGrp="1"/>
          </p:cNvSpPr>
          <p:nvPr>
            <p:ph type="ctrTitle"/>
          </p:nvPr>
        </p:nvSpPr>
        <p:spPr>
          <a:xfrm>
            <a:off x="612648" y="1001713"/>
            <a:ext cx="7909560" cy="5477510"/>
          </a:xfrm>
        </p:spPr>
        <p:txBody>
          <a:bodyPr anchor="b">
            <a:normAutofit/>
          </a:bodyPr>
          <a:lstStyle/>
          <a:p>
            <a:r>
              <a:rPr lang="en-US"/>
              <a:t>Small Group Session Planning and Task Preparation Continued</a:t>
            </a:r>
          </a:p>
        </p:txBody>
      </p:sp>
      <p:sp>
        <p:nvSpPr>
          <p:cNvPr id="6" name="Slide Number Placeholder 5">
            <a:extLst>
              <a:ext uri="{FF2B5EF4-FFF2-40B4-BE49-F238E27FC236}">
                <a16:creationId xmlns:a16="http://schemas.microsoft.com/office/drawing/2014/main" id="{C9822B88-4323-D68C-054A-6A350057064C}"/>
              </a:ext>
            </a:extLst>
          </p:cNvPr>
          <p:cNvSpPr>
            <a:spLocks noGrp="1"/>
          </p:cNvSpPr>
          <p:nvPr>
            <p:ph type="sldNum" sz="quarter" idx="12"/>
          </p:nvPr>
        </p:nvSpPr>
        <p:spPr>
          <a:xfrm>
            <a:off x="2" y="6492513"/>
            <a:ext cx="429207" cy="365125"/>
          </a:xfrm>
        </p:spPr>
        <p:txBody>
          <a:bodyPr anchor="ctr">
            <a:normAutofit/>
          </a:bodyPr>
          <a:lstStyle/>
          <a:p>
            <a:pPr>
              <a:spcAft>
                <a:spcPts val="600"/>
              </a:spcAft>
            </a:pPr>
            <a:fld id="{AEAA3239-9EA4-4A65-A281-97F994456D9F}" type="slidenum">
              <a:rPr lang="en-US" smtClean="0"/>
              <a:pPr>
                <a:spcAft>
                  <a:spcPts val="600"/>
                </a:spcAft>
              </a:pPr>
              <a:t>13</a:t>
            </a:fld>
            <a:endParaRPr lang="en-US"/>
          </a:p>
        </p:txBody>
      </p:sp>
    </p:spTree>
    <p:extLst>
      <p:ext uri="{BB962C8B-B14F-4D97-AF65-F5344CB8AC3E}">
        <p14:creationId xmlns:p14="http://schemas.microsoft.com/office/powerpoint/2010/main" val="222060151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Plantation spraying">
            <a:extLst>
              <a:ext uri="{FF2B5EF4-FFF2-40B4-BE49-F238E27FC236}">
                <a16:creationId xmlns:a16="http://schemas.microsoft.com/office/drawing/2014/main" id="{5D514F09-D567-4019-BE60-0B117C4E1B5B}"/>
              </a:ext>
            </a:extLst>
          </p:cNvPr>
          <p:cNvPicPr>
            <a:picLocks noGrp="1" noChangeAspect="1"/>
          </p:cNvPicPr>
          <p:nvPr>
            <p:ph type="pic" sz="quarter" idx="13"/>
          </p:nvPr>
        </p:nvPicPr>
        <p:blipFill>
          <a:blip r:embed="rId3"/>
          <a:srcRect l="9162" r="13758" b="-2"/>
          <a:stretch>
            <a:fillRect/>
          </a:stretch>
        </p:blipFill>
        <p:spPr>
          <a:xfrm>
            <a:off x="609600" y="2173849"/>
            <a:ext cx="4675632" cy="4049141"/>
          </a:xfrm>
        </p:spPr>
      </p:pic>
      <p:sp>
        <p:nvSpPr>
          <p:cNvPr id="5" name="Slide Number Placeholder 4">
            <a:extLst>
              <a:ext uri="{FF2B5EF4-FFF2-40B4-BE49-F238E27FC236}">
                <a16:creationId xmlns:a16="http://schemas.microsoft.com/office/drawing/2014/main" id="{BBF30E0E-5F93-5AF6-1845-3B82E257FB4D}"/>
              </a:ext>
            </a:extLst>
          </p:cNvPr>
          <p:cNvSpPr>
            <a:spLocks noGrp="1"/>
          </p:cNvSpPr>
          <p:nvPr>
            <p:ph type="sldNum" sz="quarter" idx="12"/>
          </p:nvPr>
        </p:nvSpPr>
        <p:spPr>
          <a:xfrm>
            <a:off x="2" y="6492513"/>
            <a:ext cx="429207" cy="365125"/>
          </a:xfrm>
        </p:spPr>
        <p:txBody>
          <a:bodyPr anchor="ctr">
            <a:normAutofit/>
          </a:bodyPr>
          <a:lstStyle/>
          <a:p>
            <a:pPr>
              <a:spcAft>
                <a:spcPts val="600"/>
              </a:spcAft>
            </a:pPr>
            <a:fld id="{CC057153-B650-4DEB-B370-79DDCFDCE934}" type="slidenum">
              <a:rPr lang="en-US" smtClean="0"/>
              <a:pPr>
                <a:spcAft>
                  <a:spcPts val="600"/>
                </a:spcAft>
              </a:pPr>
              <a:t>14</a:t>
            </a:fld>
            <a:endParaRPr lang="en-US"/>
          </a:p>
        </p:txBody>
      </p:sp>
      <p:sp>
        <p:nvSpPr>
          <p:cNvPr id="2" name="Title 1">
            <a:extLst>
              <a:ext uri="{FF2B5EF4-FFF2-40B4-BE49-F238E27FC236}">
                <a16:creationId xmlns:a16="http://schemas.microsoft.com/office/drawing/2014/main" id="{9EE69007-F05D-2338-4EB2-1B278966CA95}"/>
              </a:ext>
            </a:extLst>
          </p:cNvPr>
          <p:cNvSpPr>
            <a:spLocks noGrp="1"/>
          </p:cNvSpPr>
          <p:nvPr>
            <p:ph type="title"/>
          </p:nvPr>
        </p:nvSpPr>
        <p:spPr>
          <a:xfrm>
            <a:off x="612647" y="634999"/>
            <a:ext cx="4672584" cy="1269482"/>
          </a:xfrm>
        </p:spPr>
        <p:txBody>
          <a:bodyPr anchor="t">
            <a:normAutofit/>
          </a:bodyPr>
          <a:lstStyle/>
          <a:p>
            <a:r>
              <a:rPr lang="en-US" sz="2800"/>
              <a:t>Resources for Risk Assessment and Planning Activities</a:t>
            </a:r>
          </a:p>
        </p:txBody>
      </p:sp>
      <p:sp>
        <p:nvSpPr>
          <p:cNvPr id="7" name="Content Placeholder 6">
            <a:extLst>
              <a:ext uri="{FF2B5EF4-FFF2-40B4-BE49-F238E27FC236}">
                <a16:creationId xmlns:a16="http://schemas.microsoft.com/office/drawing/2014/main" id="{30F29CB4-33BE-0A74-EA50-E7620481862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2" y="634999"/>
            <a:ext cx="5676838" cy="5587996"/>
          </a:xfrm>
        </p:spPr>
        <p:txBody>
          <a:bodyPr>
            <a:normAutofit/>
          </a:bodyPr>
          <a:lstStyle/>
          <a:p>
            <a:pPr marL="0" indent="0">
              <a:spcBef>
                <a:spcPts val="2500"/>
              </a:spcBef>
              <a:buFont typeface="Arial" panose="020B0604020202020204" pitchFamily="34" charset="0"/>
              <a:buNone/>
            </a:pPr>
            <a:r>
              <a:rPr lang="en-US" b="1" dirty="0"/>
              <a:t>Risk Assessment Templates</a:t>
            </a:r>
          </a:p>
          <a:p>
            <a:pPr marL="0" lvl="1" indent="0">
              <a:buFont typeface="Arial" panose="020B0604020202020204" pitchFamily="34" charset="0"/>
              <a:buNone/>
            </a:pPr>
            <a:r>
              <a:rPr dirty="0"/>
              <a:t>Templates guide hazard identification, risk evaluation, and control measures for safer outdoor training sessions.</a:t>
            </a:r>
            <a:endParaRPr lang="en-US" dirty="0"/>
          </a:p>
          <a:p>
            <a:pPr marL="0" indent="0">
              <a:spcBef>
                <a:spcPts val="2500"/>
              </a:spcBef>
              <a:buFont typeface="Arial" panose="020B0604020202020204" pitchFamily="34" charset="0"/>
              <a:buNone/>
            </a:pPr>
            <a:r>
              <a:rPr lang="en-US" b="1" dirty="0"/>
              <a:t>Session Planning Sheets</a:t>
            </a:r>
          </a:p>
          <a:p>
            <a:pPr marL="0" lvl="1" indent="0">
              <a:buFont typeface="Arial" panose="020B0604020202020204" pitchFamily="34" charset="0"/>
              <a:buNone/>
            </a:pPr>
            <a:r>
              <a:rPr dirty="0"/>
              <a:t>Sheets assist in organizing objectives, exercises, equipment, and coaching cues for structured sessions.</a:t>
            </a:r>
            <a:endParaRPr lang="en-US" dirty="0"/>
          </a:p>
          <a:p>
            <a:pPr marL="0" indent="0">
              <a:spcBef>
                <a:spcPts val="2500"/>
              </a:spcBef>
              <a:buFont typeface="Arial" panose="020B0604020202020204" pitchFamily="34" charset="0"/>
              <a:buNone/>
            </a:pPr>
            <a:r>
              <a:rPr lang="en-US" b="1" dirty="0"/>
              <a:t>Visual Layout Maps</a:t>
            </a:r>
          </a:p>
          <a:p>
            <a:pPr marL="0" lvl="1" indent="0">
              <a:buFont typeface="Arial" panose="020B0604020202020204" pitchFamily="34" charset="0"/>
              <a:buNone/>
            </a:pPr>
            <a:r>
              <a:rPr dirty="0"/>
              <a:t>Maps enable design of safe movement pathways and station placements optimizing flow in training areas.</a:t>
            </a:r>
            <a:endParaRPr lang="en-US" dirty="0"/>
          </a:p>
          <a:p>
            <a:pPr marL="0" indent="0">
              <a:spcBef>
                <a:spcPts val="2500"/>
              </a:spcBef>
              <a:buFont typeface="Arial" panose="020B0604020202020204" pitchFamily="34" charset="0"/>
              <a:buNone/>
            </a:pPr>
            <a:r>
              <a:rPr lang="en-US" b="1" dirty="0"/>
              <a:t>Checklists and Guidelines</a:t>
            </a:r>
          </a:p>
          <a:p>
            <a:pPr marL="0" lvl="1" indent="0">
              <a:buFont typeface="Arial" panose="020B0604020202020204" pitchFamily="34" charset="0"/>
              <a:buNone/>
            </a:pPr>
            <a:r>
              <a:rPr dirty="0"/>
              <a:t>Pre- and post-session checklists plus best-practice guidelines ensure consistent and safe training execution.</a:t>
            </a:r>
            <a:endParaRPr lang="en-US" dirty="0"/>
          </a:p>
        </p:txBody>
      </p:sp>
    </p:spTree>
    <p:extLst>
      <p:ext uri="{BB962C8B-B14F-4D97-AF65-F5344CB8AC3E}">
        <p14:creationId xmlns:p14="http://schemas.microsoft.com/office/powerpoint/2010/main" val="232998377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250"/>
                                        <p:tgtEl>
                                          <p:spTgt spid="7"/>
                                        </p:tgtEl>
                                      </p:cBhvr>
                                    </p:animEffect>
                                    <p:anim calcmode="lin" valueType="num">
                                      <p:cBhvr>
                                        <p:cTn id="8" dur="250" fill="hold"/>
                                        <p:tgtEl>
                                          <p:spTgt spid="7"/>
                                        </p:tgtEl>
                                        <p:attrNameLst>
                                          <p:attrName>ppt_x</p:attrName>
                                        </p:attrNameLst>
                                      </p:cBhvr>
                                      <p:tavLst>
                                        <p:tav tm="0">
                                          <p:val>
                                            <p:strVal val="#ppt_x"/>
                                          </p:val>
                                        </p:tav>
                                        <p:tav tm="100000">
                                          <p:val>
                                            <p:strVal val="#ppt_x"/>
                                          </p:val>
                                        </p:tav>
                                      </p:tavLst>
                                    </p:anim>
                                    <p:anim calcmode="lin" valueType="num">
                                      <p:cBhvr>
                                        <p:cTn id="9" dur="25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Japandi linear">
  <a:themeElements>
    <a:clrScheme name="Japandi linear 2">
      <a:dk1>
        <a:srgbClr val="000000"/>
      </a:dk1>
      <a:lt1>
        <a:srgbClr val="FFFFFF"/>
      </a:lt1>
      <a:dk2>
        <a:srgbClr val="2C3832"/>
      </a:dk2>
      <a:lt2>
        <a:srgbClr val="F2EDE3"/>
      </a:lt2>
      <a:accent1>
        <a:srgbClr val="B79C8F"/>
      </a:accent1>
      <a:accent2>
        <a:srgbClr val="8A835B"/>
      </a:accent2>
      <a:accent3>
        <a:srgbClr val="A3A588"/>
      </a:accent3>
      <a:accent4>
        <a:srgbClr val="A39382"/>
      </a:accent4>
      <a:accent5>
        <a:srgbClr val="87A3BF"/>
      </a:accent5>
      <a:accent6>
        <a:srgbClr val="6464A0"/>
      </a:accent6>
      <a:hlink>
        <a:srgbClr val="BF6E45"/>
      </a:hlink>
      <a:folHlink>
        <a:srgbClr val="B3932A"/>
      </a:folHlink>
    </a:clrScheme>
    <a:fontScheme name="Custom 24">
      <a:majorFont>
        <a:latin typeface="Nunito Sans"/>
        <a:ea typeface=""/>
        <a:cs typeface=""/>
      </a:majorFont>
      <a:minorFont>
        <a:latin typeface="Nunito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apandi linear_Copilot Layouts_win32_SD_V13" id="{1A98D2ED-8D8F-4042-89AC-2EE345497259}" vid="{2E77DE8A-CCF8-42DD-89D0-20AB94D79FC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3301439-688F-4D19-B908-B48B62C56078}">
  <ds:schemaRefs>
    <ds:schemaRef ds:uri="http://schemas.microsoft.com/sharepoint/v3/contenttype/forms"/>
  </ds:schemaRefs>
</ds:datastoreItem>
</file>

<file path=customXml/itemProps3.xml><?xml version="1.0" encoding="utf-8"?>
<ds:datastoreItem xmlns:ds="http://schemas.openxmlformats.org/officeDocument/2006/customXml" ds:itemID="{D1CEDABF-7176-4A42-8EF9-E5D4DD31FF6C}">
  <ds:schemaRefs>
    <ds:schemaRef ds:uri="http://schemas.microsoft.com/office/2006/documentManagement/types"/>
    <ds:schemaRef ds:uri="http://schemas.microsoft.com/sharepoint/v3"/>
    <ds:schemaRef ds:uri="http://schemas.microsoft.com/office/infopath/2007/PartnerControls"/>
    <ds:schemaRef ds:uri="http://schemas.openxmlformats.org/package/2006/metadata/core-properties"/>
    <ds:schemaRef ds:uri="http://purl.org/dc/elements/1.1/"/>
    <ds:schemaRef ds:uri="230e9df3-be65-4c73-a93b-d1236ebd677e"/>
    <ds:schemaRef ds:uri="16c05727-aa75-4e4a-9b5f-8a80a1165891"/>
    <ds:schemaRef ds:uri="71af3243-3dd4-4a8d-8c0d-dd76da1f02a5"/>
    <ds:schemaRef ds:uri="http://www.w3.org/XML/1998/namespace"/>
    <ds:schemaRef ds:uri="http://schemas.microsoft.com/office/2006/metadata/properties"/>
    <ds:schemaRef ds:uri="http://purl.org/dc/dcmitype/"/>
    <ds:schemaRef ds:uri="http://purl.org/dc/te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157</TotalTime>
  <Words>3103</Words>
  <Application>Microsoft Office PowerPoint</Application>
  <PresentationFormat>Widescreen</PresentationFormat>
  <Paragraphs>121</Paragraphs>
  <Slides>14</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Arial</vt:lpstr>
      <vt:lpstr>Nunito Sans</vt:lpstr>
      <vt:lpstr>Univers Light</vt:lpstr>
      <vt:lpstr>Japandi linear</vt:lpstr>
      <vt:lpstr>Applying Personal Training Skills to Outdoor and Small-Group Environments</vt:lpstr>
      <vt:lpstr>Transferring PT Skills Beyond the Gym</vt:lpstr>
      <vt:lpstr>Overview of Applying PT Skills Outdoors</vt:lpstr>
      <vt:lpstr>Key Differences Between Indoor and Outdoor Training</vt:lpstr>
      <vt:lpstr>Programme Adaptation and Session Design</vt:lpstr>
      <vt:lpstr>Adapting PT Programme Design for Outdoor Sessions</vt:lpstr>
      <vt:lpstr>Using Portable and Outdoor Equipment Effectively</vt:lpstr>
      <vt:lpstr>Safety, Risk Management, and Environmental Awareness</vt:lpstr>
      <vt:lpstr>Conducting Risk Assessments for Outdoor Sessions</vt:lpstr>
      <vt:lpstr>Environmental Awareness and Safety Techniques</vt:lpstr>
      <vt:lpstr>Small Group Session Planning and Task Preparation</vt:lpstr>
      <vt:lpstr>Planning a Small-Group Outdoor Training Session</vt:lpstr>
      <vt:lpstr>Small Group Session Planning and Task Preparation Continued</vt:lpstr>
      <vt:lpstr>Resources for Risk Assessment and Planning Activities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Geraint Forster</cp:lastModifiedBy>
  <cp:revision>2</cp:revision>
  <dcterms:created xsi:type="dcterms:W3CDTF">2025-08-05T03:29:54Z</dcterms:created>
  <dcterms:modified xsi:type="dcterms:W3CDTF">2026-03-26T09:40:46Z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