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7"/>
  </p:notesMasterIdLst>
  <p:sldIdLst>
    <p:sldId id="256" r:id="rId3"/>
    <p:sldId id="257" r:id="rId4"/>
    <p:sldId id="261" r:id="rId5"/>
    <p:sldId id="264" r:id="rId6"/>
    <p:sldId id="263" r:id="rId7"/>
    <p:sldId id="265" r:id="rId8"/>
    <p:sldId id="262" r:id="rId9"/>
    <p:sldId id="266" r:id="rId10"/>
    <p:sldId id="268" r:id="rId11"/>
    <p:sldId id="267" r:id="rId12"/>
    <p:sldId id="258" r:id="rId13"/>
    <p:sldId id="259" r:id="rId14"/>
    <p:sldId id="270" r:id="rId15"/>
    <p:sldId id="26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0" d="100"/>
          <a:sy n="70" d="100"/>
        </p:scale>
        <p:origin x="738"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3CCA78-12DD-4A35-AD56-3FB9A1D14577}"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4332499-9170-4071-928E-5B7C13914CC3}">
      <dgm:prSet phldrT="[Text]"/>
      <dgm:spPr/>
      <dgm:t>
        <a:bodyPr/>
        <a:lstStyle/>
        <a:p>
          <a:r>
            <a:rPr lang="en-GB" dirty="0" smtClean="0"/>
            <a:t>Judging</a:t>
          </a:r>
          <a:endParaRPr lang="en-GB" dirty="0"/>
        </a:p>
      </dgm:t>
    </dgm:pt>
    <dgm:pt modelId="{107782FD-A0C4-4436-B9A8-454C836EB05E}" type="parTrans" cxnId="{D5525869-1DBB-4279-BEB8-3A1C40017B62}">
      <dgm:prSet/>
      <dgm:spPr/>
      <dgm:t>
        <a:bodyPr/>
        <a:lstStyle/>
        <a:p>
          <a:endParaRPr lang="en-GB"/>
        </a:p>
      </dgm:t>
    </dgm:pt>
    <dgm:pt modelId="{3237F315-D592-4EB7-9C2B-66956ED864EB}" type="sibTrans" cxnId="{D5525869-1DBB-4279-BEB8-3A1C40017B62}">
      <dgm:prSet/>
      <dgm:spPr/>
      <dgm:t>
        <a:bodyPr/>
        <a:lstStyle/>
        <a:p>
          <a:endParaRPr lang="en-GB"/>
        </a:p>
      </dgm:t>
    </dgm:pt>
    <dgm:pt modelId="{4C200290-C275-4258-BF95-7A11B9BC4843}">
      <dgm:prSet phldrT="[Text]"/>
      <dgm:spPr/>
      <dgm:t>
        <a:bodyPr/>
        <a:lstStyle/>
        <a:p>
          <a:r>
            <a:rPr lang="en-GB" dirty="0" smtClean="0"/>
            <a:t>Must be deemed safe to compete</a:t>
          </a:r>
          <a:endParaRPr lang="en-GB" dirty="0"/>
        </a:p>
      </dgm:t>
    </dgm:pt>
    <dgm:pt modelId="{188774F7-74D9-4BF7-9135-091A1713B92C}" type="parTrans" cxnId="{5FBFD03A-BEBB-4B69-8BA3-07CB214851E0}">
      <dgm:prSet/>
      <dgm:spPr/>
      <dgm:t>
        <a:bodyPr/>
        <a:lstStyle/>
        <a:p>
          <a:endParaRPr lang="en-GB"/>
        </a:p>
      </dgm:t>
    </dgm:pt>
    <dgm:pt modelId="{F24454FC-CFEB-46D5-B081-D632DE38D43A}" type="sibTrans" cxnId="{5FBFD03A-BEBB-4B69-8BA3-07CB214851E0}">
      <dgm:prSet/>
      <dgm:spPr/>
      <dgm:t>
        <a:bodyPr/>
        <a:lstStyle/>
        <a:p>
          <a:endParaRPr lang="en-GB"/>
        </a:p>
      </dgm:t>
    </dgm:pt>
    <dgm:pt modelId="{DA8C1762-B155-4F01-99BD-A01F7F63F74E}">
      <dgm:prSet phldrT="[Text]"/>
      <dgm:spPr/>
      <dgm:t>
        <a:bodyPr/>
        <a:lstStyle/>
        <a:p>
          <a:r>
            <a:rPr lang="en-GB" dirty="0" smtClean="0"/>
            <a:t>Heats</a:t>
          </a:r>
          <a:endParaRPr lang="en-GB" dirty="0"/>
        </a:p>
      </dgm:t>
    </dgm:pt>
    <dgm:pt modelId="{B125166E-8E22-4E7A-93AC-28EC4EF7D32C}" type="parTrans" cxnId="{10AEC952-C512-421E-945E-97495D349A62}">
      <dgm:prSet/>
      <dgm:spPr/>
      <dgm:t>
        <a:bodyPr/>
        <a:lstStyle/>
        <a:p>
          <a:endParaRPr lang="en-GB"/>
        </a:p>
      </dgm:t>
    </dgm:pt>
    <dgm:pt modelId="{32CBEF11-9412-46CF-BA07-536C2D64C781}" type="sibTrans" cxnId="{10AEC952-C512-421E-945E-97495D349A62}">
      <dgm:prSet/>
      <dgm:spPr/>
      <dgm:t>
        <a:bodyPr/>
        <a:lstStyle/>
        <a:p>
          <a:endParaRPr lang="en-GB"/>
        </a:p>
      </dgm:t>
    </dgm:pt>
    <dgm:pt modelId="{787FB6CC-E12C-4AE5-A404-842BBE8C3C09}">
      <dgm:prSet phldrT="[Text]"/>
      <dgm:spPr/>
      <dgm:t>
        <a:bodyPr/>
        <a:lstStyle/>
        <a:p>
          <a:r>
            <a:rPr lang="en-GB" dirty="0" smtClean="0"/>
            <a:t>3 heats</a:t>
          </a:r>
          <a:endParaRPr lang="en-GB" dirty="0"/>
        </a:p>
      </dgm:t>
    </dgm:pt>
    <dgm:pt modelId="{9F88FD0E-874F-4E4D-B08F-046493FF1B05}" type="parTrans" cxnId="{C3214598-8436-483A-B3E5-C82739EA4B54}">
      <dgm:prSet/>
      <dgm:spPr/>
      <dgm:t>
        <a:bodyPr/>
        <a:lstStyle/>
        <a:p>
          <a:endParaRPr lang="en-GB"/>
        </a:p>
      </dgm:t>
    </dgm:pt>
    <dgm:pt modelId="{9583BF5A-B513-42F2-9677-C5B9C6A80C66}" type="sibTrans" cxnId="{C3214598-8436-483A-B3E5-C82739EA4B54}">
      <dgm:prSet/>
      <dgm:spPr/>
      <dgm:t>
        <a:bodyPr/>
        <a:lstStyle/>
        <a:p>
          <a:endParaRPr lang="en-GB"/>
        </a:p>
      </dgm:t>
    </dgm:pt>
    <dgm:pt modelId="{6C4365C9-91A0-4C32-B864-34839E06F4F4}">
      <dgm:prSet phldrT="[Text]"/>
      <dgm:spPr/>
      <dgm:t>
        <a:bodyPr/>
        <a:lstStyle/>
        <a:p>
          <a:r>
            <a:rPr lang="en-GB" dirty="0" smtClean="0"/>
            <a:t>2 shot attempts in each heat</a:t>
          </a:r>
          <a:endParaRPr lang="en-GB" dirty="0"/>
        </a:p>
      </dgm:t>
    </dgm:pt>
    <dgm:pt modelId="{BF7915C2-AEE3-4A68-9BCD-7865E3109387}" type="parTrans" cxnId="{ACB5C54D-AE8C-4A71-9FD8-6D8B34C9F70F}">
      <dgm:prSet/>
      <dgm:spPr/>
      <dgm:t>
        <a:bodyPr/>
        <a:lstStyle/>
        <a:p>
          <a:endParaRPr lang="en-GB"/>
        </a:p>
      </dgm:t>
    </dgm:pt>
    <dgm:pt modelId="{18CFAA6F-C96E-4E1A-8820-44B0B8CDA889}" type="sibTrans" cxnId="{ACB5C54D-AE8C-4A71-9FD8-6D8B34C9F70F}">
      <dgm:prSet/>
      <dgm:spPr/>
      <dgm:t>
        <a:bodyPr/>
        <a:lstStyle/>
        <a:p>
          <a:endParaRPr lang="en-GB"/>
        </a:p>
      </dgm:t>
    </dgm:pt>
    <dgm:pt modelId="{DE964F1A-F852-45BC-B3CC-6B1E297B808B}">
      <dgm:prSet phldrT="[Text]"/>
      <dgm:spPr/>
      <dgm:t>
        <a:bodyPr/>
        <a:lstStyle/>
        <a:p>
          <a:r>
            <a:rPr lang="en-GB" dirty="0" smtClean="0"/>
            <a:t>Final</a:t>
          </a:r>
          <a:endParaRPr lang="en-GB" dirty="0"/>
        </a:p>
      </dgm:t>
    </dgm:pt>
    <dgm:pt modelId="{3D8F6FEE-02AC-444F-BF1D-2A2F5C751CED}" type="parTrans" cxnId="{45927AA4-FB3A-44FD-BFD8-24B8DBF5AAB9}">
      <dgm:prSet/>
      <dgm:spPr/>
      <dgm:t>
        <a:bodyPr/>
        <a:lstStyle/>
        <a:p>
          <a:endParaRPr lang="en-GB"/>
        </a:p>
      </dgm:t>
    </dgm:pt>
    <dgm:pt modelId="{3AAB09CD-4CBF-4C3B-BF39-21A9A07BD423}" type="sibTrans" cxnId="{45927AA4-FB3A-44FD-BFD8-24B8DBF5AAB9}">
      <dgm:prSet/>
      <dgm:spPr/>
      <dgm:t>
        <a:bodyPr/>
        <a:lstStyle/>
        <a:p>
          <a:endParaRPr lang="en-GB"/>
        </a:p>
      </dgm:t>
    </dgm:pt>
    <dgm:pt modelId="{8EDC845A-5897-4BF4-9FF4-E390E2AFFB5F}">
      <dgm:prSet phldrT="[Text]"/>
      <dgm:spPr/>
      <dgm:t>
        <a:bodyPr/>
        <a:lstStyle/>
        <a:p>
          <a:r>
            <a:rPr lang="en-GB" dirty="0" smtClean="0"/>
            <a:t>Top 3 teams in final</a:t>
          </a:r>
          <a:endParaRPr lang="en-GB" dirty="0"/>
        </a:p>
      </dgm:t>
    </dgm:pt>
    <dgm:pt modelId="{A87A2F8A-6494-4799-9240-738315AFB54D}" type="parTrans" cxnId="{E005BEB8-3398-4AFD-83D2-B408E46AA620}">
      <dgm:prSet/>
      <dgm:spPr/>
      <dgm:t>
        <a:bodyPr/>
        <a:lstStyle/>
        <a:p>
          <a:endParaRPr lang="en-GB"/>
        </a:p>
      </dgm:t>
    </dgm:pt>
    <dgm:pt modelId="{56A0ED3C-F142-426E-BDFE-43D0D3678B7A}" type="sibTrans" cxnId="{E005BEB8-3398-4AFD-83D2-B408E46AA620}">
      <dgm:prSet/>
      <dgm:spPr/>
      <dgm:t>
        <a:bodyPr/>
        <a:lstStyle/>
        <a:p>
          <a:endParaRPr lang="en-GB"/>
        </a:p>
      </dgm:t>
    </dgm:pt>
    <dgm:pt modelId="{DD6562CA-9101-40E2-8A20-968706FE323B}">
      <dgm:prSet phldrT="[Text]"/>
      <dgm:spPr/>
      <dgm:t>
        <a:bodyPr/>
        <a:lstStyle/>
        <a:p>
          <a:r>
            <a:rPr lang="en-GB" dirty="0" smtClean="0"/>
            <a:t>3 shots at 3 different ranges</a:t>
          </a:r>
          <a:endParaRPr lang="en-GB" dirty="0"/>
        </a:p>
      </dgm:t>
    </dgm:pt>
    <dgm:pt modelId="{CD7F2D3C-8012-496D-9816-2EBB589DC663}" type="parTrans" cxnId="{4A873DA9-AF25-4866-9390-5BF51EA2B666}">
      <dgm:prSet/>
      <dgm:spPr/>
      <dgm:t>
        <a:bodyPr/>
        <a:lstStyle/>
        <a:p>
          <a:endParaRPr lang="en-GB"/>
        </a:p>
      </dgm:t>
    </dgm:pt>
    <dgm:pt modelId="{825E403A-3A6B-4E15-A018-981DA03BD7FA}" type="sibTrans" cxnId="{4A873DA9-AF25-4866-9390-5BF51EA2B666}">
      <dgm:prSet/>
      <dgm:spPr/>
      <dgm:t>
        <a:bodyPr/>
        <a:lstStyle/>
        <a:p>
          <a:endParaRPr lang="en-GB"/>
        </a:p>
      </dgm:t>
    </dgm:pt>
    <dgm:pt modelId="{61CBB426-3D04-417B-B098-739B8718C1E5}" type="pres">
      <dgm:prSet presAssocID="{E73CCA78-12DD-4A35-AD56-3FB9A1D14577}" presName="linearFlow" presStyleCnt="0">
        <dgm:presLayoutVars>
          <dgm:dir/>
          <dgm:animLvl val="lvl"/>
          <dgm:resizeHandles val="exact"/>
        </dgm:presLayoutVars>
      </dgm:prSet>
      <dgm:spPr/>
    </dgm:pt>
    <dgm:pt modelId="{8023DB95-614A-4601-B0A2-1985B9C923BD}" type="pres">
      <dgm:prSet presAssocID="{B4332499-9170-4071-928E-5B7C13914CC3}" presName="composite" presStyleCnt="0"/>
      <dgm:spPr/>
    </dgm:pt>
    <dgm:pt modelId="{9A6053F4-640B-4A21-831A-29D7751B7E8B}" type="pres">
      <dgm:prSet presAssocID="{B4332499-9170-4071-928E-5B7C13914CC3}" presName="parentText" presStyleLbl="alignNode1" presStyleIdx="0" presStyleCnt="3">
        <dgm:presLayoutVars>
          <dgm:chMax val="1"/>
          <dgm:bulletEnabled val="1"/>
        </dgm:presLayoutVars>
      </dgm:prSet>
      <dgm:spPr/>
      <dgm:t>
        <a:bodyPr/>
        <a:lstStyle/>
        <a:p>
          <a:endParaRPr lang="en-GB"/>
        </a:p>
      </dgm:t>
    </dgm:pt>
    <dgm:pt modelId="{6E63B10B-70A1-4C5C-B7A0-5BFA93915743}" type="pres">
      <dgm:prSet presAssocID="{B4332499-9170-4071-928E-5B7C13914CC3}" presName="descendantText" presStyleLbl="alignAcc1" presStyleIdx="0" presStyleCnt="3">
        <dgm:presLayoutVars>
          <dgm:bulletEnabled val="1"/>
        </dgm:presLayoutVars>
      </dgm:prSet>
      <dgm:spPr/>
      <dgm:t>
        <a:bodyPr/>
        <a:lstStyle/>
        <a:p>
          <a:endParaRPr lang="en-GB"/>
        </a:p>
      </dgm:t>
    </dgm:pt>
    <dgm:pt modelId="{DE0F51E2-FC86-485A-9258-66A2F5C5FB79}" type="pres">
      <dgm:prSet presAssocID="{3237F315-D592-4EB7-9C2B-66956ED864EB}" presName="sp" presStyleCnt="0"/>
      <dgm:spPr/>
    </dgm:pt>
    <dgm:pt modelId="{346D2F26-C61B-456F-B8EF-1B4AEA836280}" type="pres">
      <dgm:prSet presAssocID="{DA8C1762-B155-4F01-99BD-A01F7F63F74E}" presName="composite" presStyleCnt="0"/>
      <dgm:spPr/>
    </dgm:pt>
    <dgm:pt modelId="{F684FD8B-F00A-4453-938D-CD6F45BDDF09}" type="pres">
      <dgm:prSet presAssocID="{DA8C1762-B155-4F01-99BD-A01F7F63F74E}" presName="parentText" presStyleLbl="alignNode1" presStyleIdx="1" presStyleCnt="3">
        <dgm:presLayoutVars>
          <dgm:chMax val="1"/>
          <dgm:bulletEnabled val="1"/>
        </dgm:presLayoutVars>
      </dgm:prSet>
      <dgm:spPr/>
    </dgm:pt>
    <dgm:pt modelId="{6275950E-94E2-4A9A-AAF0-C70261BF7631}" type="pres">
      <dgm:prSet presAssocID="{DA8C1762-B155-4F01-99BD-A01F7F63F74E}" presName="descendantText" presStyleLbl="alignAcc1" presStyleIdx="1" presStyleCnt="3">
        <dgm:presLayoutVars>
          <dgm:bulletEnabled val="1"/>
        </dgm:presLayoutVars>
      </dgm:prSet>
      <dgm:spPr/>
      <dgm:t>
        <a:bodyPr/>
        <a:lstStyle/>
        <a:p>
          <a:endParaRPr lang="en-GB"/>
        </a:p>
      </dgm:t>
    </dgm:pt>
    <dgm:pt modelId="{7A2DC327-DE17-4194-AE07-B1B598046EAE}" type="pres">
      <dgm:prSet presAssocID="{32CBEF11-9412-46CF-BA07-536C2D64C781}" presName="sp" presStyleCnt="0"/>
      <dgm:spPr/>
    </dgm:pt>
    <dgm:pt modelId="{8C15E11E-2347-4BC5-BDE8-8AEB7B2A3090}" type="pres">
      <dgm:prSet presAssocID="{DE964F1A-F852-45BC-B3CC-6B1E297B808B}" presName="composite" presStyleCnt="0"/>
      <dgm:spPr/>
    </dgm:pt>
    <dgm:pt modelId="{A91E2E72-CCE3-400D-A8EE-C00F82B67A7E}" type="pres">
      <dgm:prSet presAssocID="{DE964F1A-F852-45BC-B3CC-6B1E297B808B}" presName="parentText" presStyleLbl="alignNode1" presStyleIdx="2" presStyleCnt="3">
        <dgm:presLayoutVars>
          <dgm:chMax val="1"/>
          <dgm:bulletEnabled val="1"/>
        </dgm:presLayoutVars>
      </dgm:prSet>
      <dgm:spPr/>
      <dgm:t>
        <a:bodyPr/>
        <a:lstStyle/>
        <a:p>
          <a:endParaRPr lang="en-GB"/>
        </a:p>
      </dgm:t>
    </dgm:pt>
    <dgm:pt modelId="{4F539800-0034-4884-A08F-FB459E82BC7C}" type="pres">
      <dgm:prSet presAssocID="{DE964F1A-F852-45BC-B3CC-6B1E297B808B}" presName="descendantText" presStyleLbl="alignAcc1" presStyleIdx="2" presStyleCnt="3">
        <dgm:presLayoutVars>
          <dgm:bulletEnabled val="1"/>
        </dgm:presLayoutVars>
      </dgm:prSet>
      <dgm:spPr/>
    </dgm:pt>
  </dgm:ptLst>
  <dgm:cxnLst>
    <dgm:cxn modelId="{C3214598-8436-483A-B3E5-C82739EA4B54}" srcId="{DA8C1762-B155-4F01-99BD-A01F7F63F74E}" destId="{787FB6CC-E12C-4AE5-A404-842BBE8C3C09}" srcOrd="0" destOrd="0" parTransId="{9F88FD0E-874F-4E4D-B08F-046493FF1B05}" sibTransId="{9583BF5A-B513-42F2-9677-C5B9C6A80C66}"/>
    <dgm:cxn modelId="{3AF8E6F1-9C1F-4074-AD06-02BD454E654C}" type="presOf" srcId="{DE964F1A-F852-45BC-B3CC-6B1E297B808B}" destId="{A91E2E72-CCE3-400D-A8EE-C00F82B67A7E}" srcOrd="0" destOrd="0" presId="urn:microsoft.com/office/officeart/2005/8/layout/chevron2"/>
    <dgm:cxn modelId="{E005BEB8-3398-4AFD-83D2-B408E46AA620}" srcId="{DE964F1A-F852-45BC-B3CC-6B1E297B808B}" destId="{8EDC845A-5897-4BF4-9FF4-E390E2AFFB5F}" srcOrd="0" destOrd="0" parTransId="{A87A2F8A-6494-4799-9240-738315AFB54D}" sibTransId="{56A0ED3C-F142-426E-BDFE-43D0D3678B7A}"/>
    <dgm:cxn modelId="{19B1B4D0-9317-441E-98F9-2ED268C5CD54}" type="presOf" srcId="{B4332499-9170-4071-928E-5B7C13914CC3}" destId="{9A6053F4-640B-4A21-831A-29D7751B7E8B}" srcOrd="0" destOrd="0" presId="urn:microsoft.com/office/officeart/2005/8/layout/chevron2"/>
    <dgm:cxn modelId="{56E9B380-AC82-4784-9A60-E5727932C2A4}" type="presOf" srcId="{E73CCA78-12DD-4A35-AD56-3FB9A1D14577}" destId="{61CBB426-3D04-417B-B098-739B8718C1E5}" srcOrd="0" destOrd="0" presId="urn:microsoft.com/office/officeart/2005/8/layout/chevron2"/>
    <dgm:cxn modelId="{D5525869-1DBB-4279-BEB8-3A1C40017B62}" srcId="{E73CCA78-12DD-4A35-AD56-3FB9A1D14577}" destId="{B4332499-9170-4071-928E-5B7C13914CC3}" srcOrd="0" destOrd="0" parTransId="{107782FD-A0C4-4436-B9A8-454C836EB05E}" sibTransId="{3237F315-D592-4EB7-9C2B-66956ED864EB}"/>
    <dgm:cxn modelId="{ACB5C54D-AE8C-4A71-9FD8-6D8B34C9F70F}" srcId="{DA8C1762-B155-4F01-99BD-A01F7F63F74E}" destId="{6C4365C9-91A0-4C32-B864-34839E06F4F4}" srcOrd="1" destOrd="0" parTransId="{BF7915C2-AEE3-4A68-9BCD-7865E3109387}" sibTransId="{18CFAA6F-C96E-4E1A-8820-44B0B8CDA889}"/>
    <dgm:cxn modelId="{E36750D0-3EDC-40C0-8E33-C377D88F709C}" type="presOf" srcId="{8EDC845A-5897-4BF4-9FF4-E390E2AFFB5F}" destId="{4F539800-0034-4884-A08F-FB459E82BC7C}" srcOrd="0" destOrd="0" presId="urn:microsoft.com/office/officeart/2005/8/layout/chevron2"/>
    <dgm:cxn modelId="{5278FD66-6FE4-4999-9DBB-FB00E1E93312}" type="presOf" srcId="{DA8C1762-B155-4F01-99BD-A01F7F63F74E}" destId="{F684FD8B-F00A-4453-938D-CD6F45BDDF09}" srcOrd="0" destOrd="0" presId="urn:microsoft.com/office/officeart/2005/8/layout/chevron2"/>
    <dgm:cxn modelId="{48034C5F-0A37-4E78-98FB-C839F3265F85}" type="presOf" srcId="{787FB6CC-E12C-4AE5-A404-842BBE8C3C09}" destId="{6275950E-94E2-4A9A-AAF0-C70261BF7631}" srcOrd="0" destOrd="0" presId="urn:microsoft.com/office/officeart/2005/8/layout/chevron2"/>
    <dgm:cxn modelId="{DC478051-A0F3-47D6-AE47-7FCC582A7811}" type="presOf" srcId="{4C200290-C275-4258-BF95-7A11B9BC4843}" destId="{6E63B10B-70A1-4C5C-B7A0-5BFA93915743}" srcOrd="0" destOrd="0" presId="urn:microsoft.com/office/officeart/2005/8/layout/chevron2"/>
    <dgm:cxn modelId="{B866ECBE-D469-46D3-9A02-49925C5B1554}" type="presOf" srcId="{6C4365C9-91A0-4C32-B864-34839E06F4F4}" destId="{6275950E-94E2-4A9A-AAF0-C70261BF7631}" srcOrd="0" destOrd="1" presId="urn:microsoft.com/office/officeart/2005/8/layout/chevron2"/>
    <dgm:cxn modelId="{10AEC952-C512-421E-945E-97495D349A62}" srcId="{E73CCA78-12DD-4A35-AD56-3FB9A1D14577}" destId="{DA8C1762-B155-4F01-99BD-A01F7F63F74E}" srcOrd="1" destOrd="0" parTransId="{B125166E-8E22-4E7A-93AC-28EC4EF7D32C}" sibTransId="{32CBEF11-9412-46CF-BA07-536C2D64C781}"/>
    <dgm:cxn modelId="{5FBFD03A-BEBB-4B69-8BA3-07CB214851E0}" srcId="{B4332499-9170-4071-928E-5B7C13914CC3}" destId="{4C200290-C275-4258-BF95-7A11B9BC4843}" srcOrd="0" destOrd="0" parTransId="{188774F7-74D9-4BF7-9135-091A1713B92C}" sibTransId="{F24454FC-CFEB-46D5-B081-D632DE38D43A}"/>
    <dgm:cxn modelId="{45927AA4-FB3A-44FD-BFD8-24B8DBF5AAB9}" srcId="{E73CCA78-12DD-4A35-AD56-3FB9A1D14577}" destId="{DE964F1A-F852-45BC-B3CC-6B1E297B808B}" srcOrd="2" destOrd="0" parTransId="{3D8F6FEE-02AC-444F-BF1D-2A2F5C751CED}" sibTransId="{3AAB09CD-4CBF-4C3B-BF39-21A9A07BD423}"/>
    <dgm:cxn modelId="{6392A76B-DFFB-455C-854A-C0A5AA58FB43}" type="presOf" srcId="{DD6562CA-9101-40E2-8A20-968706FE323B}" destId="{4F539800-0034-4884-A08F-FB459E82BC7C}" srcOrd="0" destOrd="1" presId="urn:microsoft.com/office/officeart/2005/8/layout/chevron2"/>
    <dgm:cxn modelId="{4A873DA9-AF25-4866-9390-5BF51EA2B666}" srcId="{DE964F1A-F852-45BC-B3CC-6B1E297B808B}" destId="{DD6562CA-9101-40E2-8A20-968706FE323B}" srcOrd="1" destOrd="0" parTransId="{CD7F2D3C-8012-496D-9816-2EBB589DC663}" sibTransId="{825E403A-3A6B-4E15-A018-981DA03BD7FA}"/>
    <dgm:cxn modelId="{F03CF1BE-8992-4633-B58B-CAAD0700C920}" type="presParOf" srcId="{61CBB426-3D04-417B-B098-739B8718C1E5}" destId="{8023DB95-614A-4601-B0A2-1985B9C923BD}" srcOrd="0" destOrd="0" presId="urn:microsoft.com/office/officeart/2005/8/layout/chevron2"/>
    <dgm:cxn modelId="{AB047147-3AB6-4C48-9A89-9F9B5AB80DAA}" type="presParOf" srcId="{8023DB95-614A-4601-B0A2-1985B9C923BD}" destId="{9A6053F4-640B-4A21-831A-29D7751B7E8B}" srcOrd="0" destOrd="0" presId="urn:microsoft.com/office/officeart/2005/8/layout/chevron2"/>
    <dgm:cxn modelId="{B1963564-40D5-4AFD-8515-5BAC4CAAD546}" type="presParOf" srcId="{8023DB95-614A-4601-B0A2-1985B9C923BD}" destId="{6E63B10B-70A1-4C5C-B7A0-5BFA93915743}" srcOrd="1" destOrd="0" presId="urn:microsoft.com/office/officeart/2005/8/layout/chevron2"/>
    <dgm:cxn modelId="{627018E6-5823-4991-AE92-DD7CBFCAC994}" type="presParOf" srcId="{61CBB426-3D04-417B-B098-739B8718C1E5}" destId="{DE0F51E2-FC86-485A-9258-66A2F5C5FB79}" srcOrd="1" destOrd="0" presId="urn:microsoft.com/office/officeart/2005/8/layout/chevron2"/>
    <dgm:cxn modelId="{CCA38F01-C4A5-45EF-A061-E9AFBA94C348}" type="presParOf" srcId="{61CBB426-3D04-417B-B098-739B8718C1E5}" destId="{346D2F26-C61B-456F-B8EF-1B4AEA836280}" srcOrd="2" destOrd="0" presId="urn:microsoft.com/office/officeart/2005/8/layout/chevron2"/>
    <dgm:cxn modelId="{7158BAF6-6455-491E-8F74-3C90F23CB941}" type="presParOf" srcId="{346D2F26-C61B-456F-B8EF-1B4AEA836280}" destId="{F684FD8B-F00A-4453-938D-CD6F45BDDF09}" srcOrd="0" destOrd="0" presId="urn:microsoft.com/office/officeart/2005/8/layout/chevron2"/>
    <dgm:cxn modelId="{2D0D3935-4274-4F79-A0E5-446765025039}" type="presParOf" srcId="{346D2F26-C61B-456F-B8EF-1B4AEA836280}" destId="{6275950E-94E2-4A9A-AAF0-C70261BF7631}" srcOrd="1" destOrd="0" presId="urn:microsoft.com/office/officeart/2005/8/layout/chevron2"/>
    <dgm:cxn modelId="{B3A1A712-C618-4A46-A496-56F1B7AC68DC}" type="presParOf" srcId="{61CBB426-3D04-417B-B098-739B8718C1E5}" destId="{7A2DC327-DE17-4194-AE07-B1B598046EAE}" srcOrd="3" destOrd="0" presId="urn:microsoft.com/office/officeart/2005/8/layout/chevron2"/>
    <dgm:cxn modelId="{54E4805C-1506-480F-B3E5-E701CED037F1}" type="presParOf" srcId="{61CBB426-3D04-417B-B098-739B8718C1E5}" destId="{8C15E11E-2347-4BC5-BDE8-8AEB7B2A3090}" srcOrd="4" destOrd="0" presId="urn:microsoft.com/office/officeart/2005/8/layout/chevron2"/>
    <dgm:cxn modelId="{FBF9D05B-53D7-4C37-B153-EC1BF872A291}" type="presParOf" srcId="{8C15E11E-2347-4BC5-BDE8-8AEB7B2A3090}" destId="{A91E2E72-CCE3-400D-A8EE-C00F82B67A7E}" srcOrd="0" destOrd="0" presId="urn:microsoft.com/office/officeart/2005/8/layout/chevron2"/>
    <dgm:cxn modelId="{8AF6235B-0B6D-4481-A2A4-38BD971AA381}" type="presParOf" srcId="{8C15E11E-2347-4BC5-BDE8-8AEB7B2A3090}" destId="{4F539800-0034-4884-A08F-FB459E82BC7C}"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B86567-4FA2-43D1-90D6-2C8EFA4425FE}" type="doc">
      <dgm:prSet loTypeId="urn:microsoft.com/office/officeart/2005/8/layout/hierarchy2" loCatId="hierarchy" qsTypeId="urn:microsoft.com/office/officeart/2005/8/quickstyle/3d1" qsCatId="3D" csTypeId="urn:microsoft.com/office/officeart/2005/8/colors/accent1_2" csCatId="accent1" phldr="1"/>
      <dgm:spPr/>
      <dgm:t>
        <a:bodyPr/>
        <a:lstStyle/>
        <a:p>
          <a:endParaRPr lang="en-GB"/>
        </a:p>
      </dgm:t>
    </dgm:pt>
    <dgm:pt modelId="{DA43933D-3A53-4034-876C-FE0E50D63449}">
      <dgm:prSet phldrT="[Text]" custT="1"/>
      <dgm:spPr/>
      <dgm:t>
        <a:bodyPr/>
        <a:lstStyle/>
        <a:p>
          <a:r>
            <a:rPr lang="en-GB" sz="2800" dirty="0"/>
            <a:t>Production requirements </a:t>
          </a:r>
        </a:p>
      </dgm:t>
    </dgm:pt>
    <dgm:pt modelId="{2E22369A-8829-4345-A775-84B7B9A600EF}" type="parTrans" cxnId="{9686C741-59F7-4260-A03B-39793F8B3DF3}">
      <dgm:prSet/>
      <dgm:spPr/>
      <dgm:t>
        <a:bodyPr/>
        <a:lstStyle/>
        <a:p>
          <a:endParaRPr lang="en-GB"/>
        </a:p>
      </dgm:t>
    </dgm:pt>
    <dgm:pt modelId="{33D2C4B1-4C15-48FD-9E1A-30B105DED165}" type="sibTrans" cxnId="{9686C741-59F7-4260-A03B-39793F8B3DF3}">
      <dgm:prSet/>
      <dgm:spPr/>
      <dgm:t>
        <a:bodyPr/>
        <a:lstStyle/>
        <a:p>
          <a:endParaRPr lang="en-GB"/>
        </a:p>
      </dgm:t>
    </dgm:pt>
    <dgm:pt modelId="{DA38CCF7-8CF8-4A3D-B96A-48B8C95B8A94}">
      <dgm:prSet phldrT="[Text]"/>
      <dgm:spPr/>
      <dgm:t>
        <a:bodyPr/>
        <a:lstStyle/>
        <a:p>
          <a:r>
            <a:rPr lang="en-GB" dirty="0"/>
            <a:t>Target cost for all materials £30</a:t>
          </a:r>
        </a:p>
      </dgm:t>
    </dgm:pt>
    <dgm:pt modelId="{2225A63E-D0CE-47B8-B474-D4C26C2EE948}" type="parTrans" cxnId="{05932FB1-BBE9-4E50-A48F-5FD02B628EC0}">
      <dgm:prSet/>
      <dgm:spPr/>
      <dgm:t>
        <a:bodyPr/>
        <a:lstStyle/>
        <a:p>
          <a:endParaRPr lang="en-GB"/>
        </a:p>
      </dgm:t>
    </dgm:pt>
    <dgm:pt modelId="{50EF052A-A607-42F3-A9B0-4B522DB5E77C}" type="sibTrans" cxnId="{05932FB1-BBE9-4E50-A48F-5FD02B628EC0}">
      <dgm:prSet/>
      <dgm:spPr/>
      <dgm:t>
        <a:bodyPr/>
        <a:lstStyle/>
        <a:p>
          <a:endParaRPr lang="en-GB"/>
        </a:p>
      </dgm:t>
    </dgm:pt>
    <dgm:pt modelId="{A6BAA507-15FA-41BF-B5AB-B313699CD8AD}">
      <dgm:prSet phldrT="[Text]" custT="1"/>
      <dgm:spPr/>
      <dgm:t>
        <a:bodyPr/>
        <a:lstStyle/>
        <a:p>
          <a:r>
            <a:rPr lang="en-GB" sz="1600" dirty="0"/>
            <a:t>Manufacturing process: Use CAD for initial design then available resources at the university to begin the mechanical design. </a:t>
          </a:r>
          <a:r>
            <a:rPr lang="en-GB" sz="1600" dirty="0" err="1"/>
            <a:t>E.g</a:t>
          </a:r>
          <a:r>
            <a:rPr lang="en-GB" sz="1600" dirty="0"/>
            <a:t> 3D printing</a:t>
          </a:r>
        </a:p>
      </dgm:t>
    </dgm:pt>
    <dgm:pt modelId="{C0F3C07F-8CFB-43C6-9A5F-EF2FFF2A3F65}" type="parTrans" cxnId="{B990B660-D97F-4AFD-BA9B-4A90D426FC8F}">
      <dgm:prSet/>
      <dgm:spPr/>
      <dgm:t>
        <a:bodyPr/>
        <a:lstStyle/>
        <a:p>
          <a:endParaRPr lang="en-GB"/>
        </a:p>
      </dgm:t>
    </dgm:pt>
    <dgm:pt modelId="{50F714FB-AA62-417C-8B20-7E0691845455}" type="sibTrans" cxnId="{B990B660-D97F-4AFD-BA9B-4A90D426FC8F}">
      <dgm:prSet/>
      <dgm:spPr/>
      <dgm:t>
        <a:bodyPr/>
        <a:lstStyle/>
        <a:p>
          <a:endParaRPr lang="en-GB"/>
        </a:p>
      </dgm:t>
    </dgm:pt>
    <dgm:pt modelId="{03F26480-37C3-4082-8937-1523F3647741}">
      <dgm:prSet phldrT="[Text]"/>
      <dgm:spPr/>
      <dgm:t>
        <a:bodyPr/>
        <a:lstStyle/>
        <a:p>
          <a:r>
            <a:rPr lang="en-GB" dirty="0"/>
            <a:t>Materials must be either supplied in the university, or bought at a low price and not wasteful. </a:t>
          </a:r>
        </a:p>
      </dgm:t>
    </dgm:pt>
    <dgm:pt modelId="{AD6E3199-8476-4482-8AFC-1BACD9B205BC}" type="parTrans" cxnId="{FF5CE137-F7BD-4469-92FA-5FA00D9D9C07}">
      <dgm:prSet/>
      <dgm:spPr/>
      <dgm:t>
        <a:bodyPr/>
        <a:lstStyle/>
        <a:p>
          <a:endParaRPr lang="en-GB"/>
        </a:p>
      </dgm:t>
    </dgm:pt>
    <dgm:pt modelId="{0133AE0B-B968-4613-B2A1-01CB03736390}" type="sibTrans" cxnId="{FF5CE137-F7BD-4469-92FA-5FA00D9D9C07}">
      <dgm:prSet/>
      <dgm:spPr/>
      <dgm:t>
        <a:bodyPr/>
        <a:lstStyle/>
        <a:p>
          <a:endParaRPr lang="en-GB"/>
        </a:p>
      </dgm:t>
    </dgm:pt>
    <dgm:pt modelId="{D1D5D849-F494-45E0-9C3F-CF2669252C60}">
      <dgm:prSet phldrT="[Text]"/>
      <dgm:spPr/>
      <dgm:t>
        <a:bodyPr/>
        <a:lstStyle/>
        <a:p>
          <a:r>
            <a:rPr lang="en-GB" dirty="0"/>
            <a:t>Size: max 600x600x600mm</a:t>
          </a:r>
        </a:p>
        <a:p>
          <a:r>
            <a:rPr lang="en-GB" dirty="0"/>
            <a:t>Weight:  no specification, should be appropriate weight to be able to transfer from one place to another. </a:t>
          </a:r>
        </a:p>
      </dgm:t>
    </dgm:pt>
    <dgm:pt modelId="{E47F5BC0-DEF4-4B80-94F8-779A8CDACC53}" type="parTrans" cxnId="{F5CEC670-3397-485F-AA2D-E749B3CE31C1}">
      <dgm:prSet/>
      <dgm:spPr/>
      <dgm:t>
        <a:bodyPr/>
        <a:lstStyle/>
        <a:p>
          <a:endParaRPr lang="en-GB"/>
        </a:p>
      </dgm:t>
    </dgm:pt>
    <dgm:pt modelId="{EC5AF981-7FA3-4B35-8808-919D130EB162}" type="sibTrans" cxnId="{F5CEC670-3397-485F-AA2D-E749B3CE31C1}">
      <dgm:prSet/>
      <dgm:spPr/>
      <dgm:t>
        <a:bodyPr/>
        <a:lstStyle/>
        <a:p>
          <a:endParaRPr lang="en-GB"/>
        </a:p>
      </dgm:t>
    </dgm:pt>
    <dgm:pt modelId="{72BBBC01-F47B-4F64-BADA-C1761B31CCFD}">
      <dgm:prSet phldrT="[Text]" custT="1"/>
      <dgm:spPr/>
      <dgm:t>
        <a:bodyPr/>
        <a:lstStyle/>
        <a:p>
          <a:r>
            <a:rPr lang="en-GB" sz="1500" dirty="0"/>
            <a:t>Manufactured in house, using only university </a:t>
          </a:r>
          <a:r>
            <a:rPr lang="en-GB" sz="1600" dirty="0"/>
            <a:t>supplied</a:t>
          </a:r>
          <a:r>
            <a:rPr lang="en-GB" sz="1500" dirty="0"/>
            <a:t> facilities. </a:t>
          </a:r>
        </a:p>
      </dgm:t>
    </dgm:pt>
    <dgm:pt modelId="{E3DFB25C-D114-49BE-A1E4-5A4F2D9E0675}" type="parTrans" cxnId="{491F063D-82BB-45B4-8BE6-19F1F2B2875E}">
      <dgm:prSet/>
      <dgm:spPr/>
      <dgm:t>
        <a:bodyPr/>
        <a:lstStyle/>
        <a:p>
          <a:endParaRPr lang="en-GB"/>
        </a:p>
      </dgm:t>
    </dgm:pt>
    <dgm:pt modelId="{CA81CEA9-07F7-4EED-B4DE-6F79866A85F0}" type="sibTrans" cxnId="{491F063D-82BB-45B4-8BE6-19F1F2B2875E}">
      <dgm:prSet/>
      <dgm:spPr/>
      <dgm:t>
        <a:bodyPr/>
        <a:lstStyle/>
        <a:p>
          <a:endParaRPr lang="en-GB"/>
        </a:p>
      </dgm:t>
    </dgm:pt>
    <dgm:pt modelId="{796247D0-83C6-43E9-9DA6-F5B503516710}" type="pres">
      <dgm:prSet presAssocID="{6FB86567-4FA2-43D1-90D6-2C8EFA4425FE}" presName="diagram" presStyleCnt="0">
        <dgm:presLayoutVars>
          <dgm:chPref val="1"/>
          <dgm:dir val="rev"/>
          <dgm:animOne val="branch"/>
          <dgm:animLvl val="lvl"/>
          <dgm:resizeHandles val="exact"/>
        </dgm:presLayoutVars>
      </dgm:prSet>
      <dgm:spPr/>
      <dgm:t>
        <a:bodyPr/>
        <a:lstStyle/>
        <a:p>
          <a:endParaRPr lang="en-GB"/>
        </a:p>
      </dgm:t>
    </dgm:pt>
    <dgm:pt modelId="{5ACBC214-5BBE-45A5-BF3C-C18530B31CDC}" type="pres">
      <dgm:prSet presAssocID="{DA43933D-3A53-4034-876C-FE0E50D63449}" presName="root1" presStyleCnt="0"/>
      <dgm:spPr/>
    </dgm:pt>
    <dgm:pt modelId="{236EBCD1-B5E4-4AB4-9DF7-5DD5D1382B8C}" type="pres">
      <dgm:prSet presAssocID="{DA43933D-3A53-4034-876C-FE0E50D63449}" presName="LevelOneTextNode" presStyleLbl="node0" presStyleIdx="0" presStyleCnt="1" custScaleX="145355" custScaleY="169012" custLinFactNeighborX="-2094">
        <dgm:presLayoutVars>
          <dgm:chPref val="3"/>
        </dgm:presLayoutVars>
      </dgm:prSet>
      <dgm:spPr/>
      <dgm:t>
        <a:bodyPr/>
        <a:lstStyle/>
        <a:p>
          <a:endParaRPr lang="en-GB"/>
        </a:p>
      </dgm:t>
    </dgm:pt>
    <dgm:pt modelId="{6BEE5EFB-7FE1-4252-8561-39D1F98EFF2E}" type="pres">
      <dgm:prSet presAssocID="{DA43933D-3A53-4034-876C-FE0E50D63449}" presName="level2hierChild" presStyleCnt="0"/>
      <dgm:spPr/>
    </dgm:pt>
    <dgm:pt modelId="{E291F728-D118-4A8D-A883-8F8D63FC72DE}" type="pres">
      <dgm:prSet presAssocID="{2225A63E-D0CE-47B8-B474-D4C26C2EE948}" presName="conn2-1" presStyleLbl="parChTrans1D2" presStyleIdx="0" presStyleCnt="2"/>
      <dgm:spPr/>
      <dgm:t>
        <a:bodyPr/>
        <a:lstStyle/>
        <a:p>
          <a:endParaRPr lang="en-GB"/>
        </a:p>
      </dgm:t>
    </dgm:pt>
    <dgm:pt modelId="{7BD0ABC9-C16D-4A50-AB64-495750C0A564}" type="pres">
      <dgm:prSet presAssocID="{2225A63E-D0CE-47B8-B474-D4C26C2EE948}" presName="connTx" presStyleLbl="parChTrans1D2" presStyleIdx="0" presStyleCnt="2"/>
      <dgm:spPr/>
      <dgm:t>
        <a:bodyPr/>
        <a:lstStyle/>
        <a:p>
          <a:endParaRPr lang="en-GB"/>
        </a:p>
      </dgm:t>
    </dgm:pt>
    <dgm:pt modelId="{22C74F95-464A-40F8-880D-8CF920B6043C}" type="pres">
      <dgm:prSet presAssocID="{DA38CCF7-8CF8-4A3D-B96A-48B8C95B8A94}" presName="root2" presStyleCnt="0"/>
      <dgm:spPr/>
    </dgm:pt>
    <dgm:pt modelId="{6C29A002-E426-4D75-B2E2-2F8E1C221B2D}" type="pres">
      <dgm:prSet presAssocID="{DA38CCF7-8CF8-4A3D-B96A-48B8C95B8A94}" presName="LevelTwoTextNode" presStyleLbl="node2" presStyleIdx="0" presStyleCnt="2" custScaleX="97018" custScaleY="110925" custLinFactNeighborX="29271" custLinFactNeighborY="-81591">
        <dgm:presLayoutVars>
          <dgm:chPref val="3"/>
        </dgm:presLayoutVars>
      </dgm:prSet>
      <dgm:spPr/>
      <dgm:t>
        <a:bodyPr/>
        <a:lstStyle/>
        <a:p>
          <a:endParaRPr lang="en-GB"/>
        </a:p>
      </dgm:t>
    </dgm:pt>
    <dgm:pt modelId="{47E55EB6-DA62-40C1-B092-493998AF65B0}" type="pres">
      <dgm:prSet presAssocID="{DA38CCF7-8CF8-4A3D-B96A-48B8C95B8A94}" presName="level3hierChild" presStyleCnt="0"/>
      <dgm:spPr/>
    </dgm:pt>
    <dgm:pt modelId="{A0FB82CA-B5FA-4B53-832E-821CEB632F98}" type="pres">
      <dgm:prSet presAssocID="{C0F3C07F-8CFB-43C6-9A5F-EF2FFF2A3F65}" presName="conn2-1" presStyleLbl="parChTrans1D3" presStyleIdx="0" presStyleCnt="3"/>
      <dgm:spPr/>
      <dgm:t>
        <a:bodyPr/>
        <a:lstStyle/>
        <a:p>
          <a:endParaRPr lang="en-GB"/>
        </a:p>
      </dgm:t>
    </dgm:pt>
    <dgm:pt modelId="{611C8980-1044-42FB-B1CF-12D080A8C902}" type="pres">
      <dgm:prSet presAssocID="{C0F3C07F-8CFB-43C6-9A5F-EF2FFF2A3F65}" presName="connTx" presStyleLbl="parChTrans1D3" presStyleIdx="0" presStyleCnt="3"/>
      <dgm:spPr/>
      <dgm:t>
        <a:bodyPr/>
        <a:lstStyle/>
        <a:p>
          <a:endParaRPr lang="en-GB"/>
        </a:p>
      </dgm:t>
    </dgm:pt>
    <dgm:pt modelId="{A1B97CA3-0E2A-4A02-91F3-908DC49C3BEE}" type="pres">
      <dgm:prSet presAssocID="{A6BAA507-15FA-41BF-B5AB-B313699CD8AD}" presName="root2" presStyleCnt="0"/>
      <dgm:spPr/>
    </dgm:pt>
    <dgm:pt modelId="{33C01EA2-4597-4C2F-A686-CB72ED2D4B0B}" type="pres">
      <dgm:prSet presAssocID="{A6BAA507-15FA-41BF-B5AB-B313699CD8AD}" presName="LevelTwoTextNode" presStyleLbl="node3" presStyleIdx="0" presStyleCnt="3" custScaleX="201723" custScaleY="134808" custLinFactNeighborX="-22639" custLinFactNeighborY="-23310">
        <dgm:presLayoutVars>
          <dgm:chPref val="3"/>
        </dgm:presLayoutVars>
      </dgm:prSet>
      <dgm:spPr/>
      <dgm:t>
        <a:bodyPr/>
        <a:lstStyle/>
        <a:p>
          <a:endParaRPr lang="en-GB"/>
        </a:p>
      </dgm:t>
    </dgm:pt>
    <dgm:pt modelId="{D5377937-1719-4F57-A487-2F1B487D0974}" type="pres">
      <dgm:prSet presAssocID="{A6BAA507-15FA-41BF-B5AB-B313699CD8AD}" presName="level3hierChild" presStyleCnt="0"/>
      <dgm:spPr/>
    </dgm:pt>
    <dgm:pt modelId="{5136FAC6-3DFA-466F-9BBA-DE1D4A01C8C3}" type="pres">
      <dgm:prSet presAssocID="{AD6E3199-8476-4482-8AFC-1BACD9B205BC}" presName="conn2-1" presStyleLbl="parChTrans1D3" presStyleIdx="1" presStyleCnt="3"/>
      <dgm:spPr/>
      <dgm:t>
        <a:bodyPr/>
        <a:lstStyle/>
        <a:p>
          <a:endParaRPr lang="en-GB"/>
        </a:p>
      </dgm:t>
    </dgm:pt>
    <dgm:pt modelId="{8E9285E6-6C73-4BC5-AD49-FDAC9951273F}" type="pres">
      <dgm:prSet presAssocID="{AD6E3199-8476-4482-8AFC-1BACD9B205BC}" presName="connTx" presStyleLbl="parChTrans1D3" presStyleIdx="1" presStyleCnt="3"/>
      <dgm:spPr/>
      <dgm:t>
        <a:bodyPr/>
        <a:lstStyle/>
        <a:p>
          <a:endParaRPr lang="en-GB"/>
        </a:p>
      </dgm:t>
    </dgm:pt>
    <dgm:pt modelId="{EE1F807B-3934-4A15-854B-DE1A87005C0C}" type="pres">
      <dgm:prSet presAssocID="{03F26480-37C3-4082-8937-1523F3647741}" presName="root2" presStyleCnt="0"/>
      <dgm:spPr/>
    </dgm:pt>
    <dgm:pt modelId="{B8D5C50D-9236-4B68-A46E-537A883F5C7C}" type="pres">
      <dgm:prSet presAssocID="{03F26480-37C3-4082-8937-1523F3647741}" presName="LevelTwoTextNode" presStyleLbl="node3" presStyleIdx="1" presStyleCnt="3" custScaleX="129307" custScaleY="164339" custLinFactNeighborX="55377" custLinFactNeighborY="235">
        <dgm:presLayoutVars>
          <dgm:chPref val="3"/>
        </dgm:presLayoutVars>
      </dgm:prSet>
      <dgm:spPr/>
      <dgm:t>
        <a:bodyPr/>
        <a:lstStyle/>
        <a:p>
          <a:endParaRPr lang="en-GB"/>
        </a:p>
      </dgm:t>
    </dgm:pt>
    <dgm:pt modelId="{99584C9E-28B6-44FF-97ED-D9A8B65F3B92}" type="pres">
      <dgm:prSet presAssocID="{03F26480-37C3-4082-8937-1523F3647741}" presName="level3hierChild" presStyleCnt="0"/>
      <dgm:spPr/>
    </dgm:pt>
    <dgm:pt modelId="{4CB23ABF-2F2E-428E-9F50-5E25D9C69253}" type="pres">
      <dgm:prSet presAssocID="{E47F5BC0-DEF4-4B80-94F8-779A8CDACC53}" presName="conn2-1" presStyleLbl="parChTrans1D2" presStyleIdx="1" presStyleCnt="2"/>
      <dgm:spPr/>
      <dgm:t>
        <a:bodyPr/>
        <a:lstStyle/>
        <a:p>
          <a:endParaRPr lang="en-GB"/>
        </a:p>
      </dgm:t>
    </dgm:pt>
    <dgm:pt modelId="{851FED39-B861-4547-9C8A-62EAA5730976}" type="pres">
      <dgm:prSet presAssocID="{E47F5BC0-DEF4-4B80-94F8-779A8CDACC53}" presName="connTx" presStyleLbl="parChTrans1D2" presStyleIdx="1" presStyleCnt="2"/>
      <dgm:spPr/>
      <dgm:t>
        <a:bodyPr/>
        <a:lstStyle/>
        <a:p>
          <a:endParaRPr lang="en-GB"/>
        </a:p>
      </dgm:t>
    </dgm:pt>
    <dgm:pt modelId="{17189298-996D-48AC-822E-D3132648ABEB}" type="pres">
      <dgm:prSet presAssocID="{D1D5D849-F494-45E0-9C3F-CF2669252C60}" presName="root2" presStyleCnt="0"/>
      <dgm:spPr/>
    </dgm:pt>
    <dgm:pt modelId="{2059F7A4-74F5-4562-8899-2A85A41AF189}" type="pres">
      <dgm:prSet presAssocID="{D1D5D849-F494-45E0-9C3F-CF2669252C60}" presName="LevelTwoTextNode" presStyleLbl="node2" presStyleIdx="1" presStyleCnt="2" custScaleX="160570" custScaleY="151828">
        <dgm:presLayoutVars>
          <dgm:chPref val="3"/>
        </dgm:presLayoutVars>
      </dgm:prSet>
      <dgm:spPr/>
      <dgm:t>
        <a:bodyPr/>
        <a:lstStyle/>
        <a:p>
          <a:endParaRPr lang="en-GB"/>
        </a:p>
      </dgm:t>
    </dgm:pt>
    <dgm:pt modelId="{E169CABC-3765-49D7-8208-678FE2ACD2BF}" type="pres">
      <dgm:prSet presAssocID="{D1D5D849-F494-45E0-9C3F-CF2669252C60}" presName="level3hierChild" presStyleCnt="0"/>
      <dgm:spPr/>
    </dgm:pt>
    <dgm:pt modelId="{F06F342A-8DBD-4CE8-BA22-4FD061A656FA}" type="pres">
      <dgm:prSet presAssocID="{E3DFB25C-D114-49BE-A1E4-5A4F2D9E0675}" presName="conn2-1" presStyleLbl="parChTrans1D3" presStyleIdx="2" presStyleCnt="3"/>
      <dgm:spPr/>
      <dgm:t>
        <a:bodyPr/>
        <a:lstStyle/>
        <a:p>
          <a:endParaRPr lang="en-GB"/>
        </a:p>
      </dgm:t>
    </dgm:pt>
    <dgm:pt modelId="{E497A889-D133-4A5C-AC14-832DFFDD44F8}" type="pres">
      <dgm:prSet presAssocID="{E3DFB25C-D114-49BE-A1E4-5A4F2D9E0675}" presName="connTx" presStyleLbl="parChTrans1D3" presStyleIdx="2" presStyleCnt="3"/>
      <dgm:spPr/>
      <dgm:t>
        <a:bodyPr/>
        <a:lstStyle/>
        <a:p>
          <a:endParaRPr lang="en-GB"/>
        </a:p>
      </dgm:t>
    </dgm:pt>
    <dgm:pt modelId="{956E8FD0-66F8-4A76-AA45-65A05432B81B}" type="pres">
      <dgm:prSet presAssocID="{72BBBC01-F47B-4F64-BADA-C1761B31CCFD}" presName="root2" presStyleCnt="0"/>
      <dgm:spPr/>
    </dgm:pt>
    <dgm:pt modelId="{EFE878D5-959F-44BE-AA27-3EFF20B5756A}" type="pres">
      <dgm:prSet presAssocID="{72BBBC01-F47B-4F64-BADA-C1761B31CCFD}" presName="LevelTwoTextNode" presStyleLbl="node3" presStyleIdx="2" presStyleCnt="3" custScaleX="160257" custScaleY="161496">
        <dgm:presLayoutVars>
          <dgm:chPref val="3"/>
        </dgm:presLayoutVars>
      </dgm:prSet>
      <dgm:spPr/>
      <dgm:t>
        <a:bodyPr/>
        <a:lstStyle/>
        <a:p>
          <a:endParaRPr lang="en-GB"/>
        </a:p>
      </dgm:t>
    </dgm:pt>
    <dgm:pt modelId="{8BBF41EE-5834-4725-B94C-DB94716D3C43}" type="pres">
      <dgm:prSet presAssocID="{72BBBC01-F47B-4F64-BADA-C1761B31CCFD}" presName="level3hierChild" presStyleCnt="0"/>
      <dgm:spPr/>
    </dgm:pt>
  </dgm:ptLst>
  <dgm:cxnLst>
    <dgm:cxn modelId="{B39DCE65-D24A-4B29-8029-4ED9BB33842C}" type="presOf" srcId="{E47F5BC0-DEF4-4B80-94F8-779A8CDACC53}" destId="{851FED39-B861-4547-9C8A-62EAA5730976}" srcOrd="1" destOrd="0" presId="urn:microsoft.com/office/officeart/2005/8/layout/hierarchy2"/>
    <dgm:cxn modelId="{DFBB7170-AFBB-4A94-A536-5E7A68CD156F}" type="presOf" srcId="{E47F5BC0-DEF4-4B80-94F8-779A8CDACC53}" destId="{4CB23ABF-2F2E-428E-9F50-5E25D9C69253}" srcOrd="0" destOrd="0" presId="urn:microsoft.com/office/officeart/2005/8/layout/hierarchy2"/>
    <dgm:cxn modelId="{ECC39F38-56CE-42C6-93EC-FD4551DD4D5F}" type="presOf" srcId="{6FB86567-4FA2-43D1-90D6-2C8EFA4425FE}" destId="{796247D0-83C6-43E9-9DA6-F5B503516710}" srcOrd="0" destOrd="0" presId="urn:microsoft.com/office/officeart/2005/8/layout/hierarchy2"/>
    <dgm:cxn modelId="{DF7D22DF-48FF-43E3-97BD-8F5FB4F9E02C}" type="presOf" srcId="{DA43933D-3A53-4034-876C-FE0E50D63449}" destId="{236EBCD1-B5E4-4AB4-9DF7-5DD5D1382B8C}" srcOrd="0" destOrd="0" presId="urn:microsoft.com/office/officeart/2005/8/layout/hierarchy2"/>
    <dgm:cxn modelId="{5F51E6CE-808C-4402-9B1C-C2A053651B2B}" type="presOf" srcId="{E3DFB25C-D114-49BE-A1E4-5A4F2D9E0675}" destId="{E497A889-D133-4A5C-AC14-832DFFDD44F8}" srcOrd="1" destOrd="0" presId="urn:microsoft.com/office/officeart/2005/8/layout/hierarchy2"/>
    <dgm:cxn modelId="{FF5CE137-F7BD-4469-92FA-5FA00D9D9C07}" srcId="{DA38CCF7-8CF8-4A3D-B96A-48B8C95B8A94}" destId="{03F26480-37C3-4082-8937-1523F3647741}" srcOrd="1" destOrd="0" parTransId="{AD6E3199-8476-4482-8AFC-1BACD9B205BC}" sibTransId="{0133AE0B-B968-4613-B2A1-01CB03736390}"/>
    <dgm:cxn modelId="{05932FB1-BBE9-4E50-A48F-5FD02B628EC0}" srcId="{DA43933D-3A53-4034-876C-FE0E50D63449}" destId="{DA38CCF7-8CF8-4A3D-B96A-48B8C95B8A94}" srcOrd="0" destOrd="0" parTransId="{2225A63E-D0CE-47B8-B474-D4C26C2EE948}" sibTransId="{50EF052A-A607-42F3-A9B0-4B522DB5E77C}"/>
    <dgm:cxn modelId="{0A3B03CA-80AB-42EC-8416-41F32C826674}" type="presOf" srcId="{C0F3C07F-8CFB-43C6-9A5F-EF2FFF2A3F65}" destId="{A0FB82CA-B5FA-4B53-832E-821CEB632F98}" srcOrd="0" destOrd="0" presId="urn:microsoft.com/office/officeart/2005/8/layout/hierarchy2"/>
    <dgm:cxn modelId="{CF0364B4-6B1A-4AE3-902E-A814FAB0115E}" type="presOf" srcId="{D1D5D849-F494-45E0-9C3F-CF2669252C60}" destId="{2059F7A4-74F5-4562-8899-2A85A41AF189}" srcOrd="0" destOrd="0" presId="urn:microsoft.com/office/officeart/2005/8/layout/hierarchy2"/>
    <dgm:cxn modelId="{16F2514D-676B-42E3-9605-7B37A2188D18}" type="presOf" srcId="{72BBBC01-F47B-4F64-BADA-C1761B31CCFD}" destId="{EFE878D5-959F-44BE-AA27-3EFF20B5756A}" srcOrd="0" destOrd="0" presId="urn:microsoft.com/office/officeart/2005/8/layout/hierarchy2"/>
    <dgm:cxn modelId="{F5CEC670-3397-485F-AA2D-E749B3CE31C1}" srcId="{DA43933D-3A53-4034-876C-FE0E50D63449}" destId="{D1D5D849-F494-45E0-9C3F-CF2669252C60}" srcOrd="1" destOrd="0" parTransId="{E47F5BC0-DEF4-4B80-94F8-779A8CDACC53}" sibTransId="{EC5AF981-7FA3-4B35-8808-919D130EB162}"/>
    <dgm:cxn modelId="{3788AEA9-6CB8-4ADB-B4CE-ABCECC78BC2E}" type="presOf" srcId="{DA38CCF7-8CF8-4A3D-B96A-48B8C95B8A94}" destId="{6C29A002-E426-4D75-B2E2-2F8E1C221B2D}" srcOrd="0" destOrd="0" presId="urn:microsoft.com/office/officeart/2005/8/layout/hierarchy2"/>
    <dgm:cxn modelId="{491F063D-82BB-45B4-8BE6-19F1F2B2875E}" srcId="{D1D5D849-F494-45E0-9C3F-CF2669252C60}" destId="{72BBBC01-F47B-4F64-BADA-C1761B31CCFD}" srcOrd="0" destOrd="0" parTransId="{E3DFB25C-D114-49BE-A1E4-5A4F2D9E0675}" sibTransId="{CA81CEA9-07F7-4EED-B4DE-6F79866A85F0}"/>
    <dgm:cxn modelId="{F2D58F54-8125-4273-B13D-BA588C99B125}" type="presOf" srcId="{E3DFB25C-D114-49BE-A1E4-5A4F2D9E0675}" destId="{F06F342A-8DBD-4CE8-BA22-4FD061A656FA}" srcOrd="0" destOrd="0" presId="urn:microsoft.com/office/officeart/2005/8/layout/hierarchy2"/>
    <dgm:cxn modelId="{9686C741-59F7-4260-A03B-39793F8B3DF3}" srcId="{6FB86567-4FA2-43D1-90D6-2C8EFA4425FE}" destId="{DA43933D-3A53-4034-876C-FE0E50D63449}" srcOrd="0" destOrd="0" parTransId="{2E22369A-8829-4345-A775-84B7B9A600EF}" sibTransId="{33D2C4B1-4C15-48FD-9E1A-30B105DED165}"/>
    <dgm:cxn modelId="{0304DB64-D41E-4B0F-8F65-B2093FB4B917}" type="presOf" srcId="{2225A63E-D0CE-47B8-B474-D4C26C2EE948}" destId="{E291F728-D118-4A8D-A883-8F8D63FC72DE}" srcOrd="0" destOrd="0" presId="urn:microsoft.com/office/officeart/2005/8/layout/hierarchy2"/>
    <dgm:cxn modelId="{64EF9E9C-A37E-4353-84A6-7034B55D7DF8}" type="presOf" srcId="{03F26480-37C3-4082-8937-1523F3647741}" destId="{B8D5C50D-9236-4B68-A46E-537A883F5C7C}" srcOrd="0" destOrd="0" presId="urn:microsoft.com/office/officeart/2005/8/layout/hierarchy2"/>
    <dgm:cxn modelId="{63E484A6-7DFF-404E-A37C-65F6CAF57880}" type="presOf" srcId="{A6BAA507-15FA-41BF-B5AB-B313699CD8AD}" destId="{33C01EA2-4597-4C2F-A686-CB72ED2D4B0B}" srcOrd="0" destOrd="0" presId="urn:microsoft.com/office/officeart/2005/8/layout/hierarchy2"/>
    <dgm:cxn modelId="{B990B660-D97F-4AFD-BA9B-4A90D426FC8F}" srcId="{DA38CCF7-8CF8-4A3D-B96A-48B8C95B8A94}" destId="{A6BAA507-15FA-41BF-B5AB-B313699CD8AD}" srcOrd="0" destOrd="0" parTransId="{C0F3C07F-8CFB-43C6-9A5F-EF2FFF2A3F65}" sibTransId="{50F714FB-AA62-417C-8B20-7E0691845455}"/>
    <dgm:cxn modelId="{A5CB8161-DA48-4219-B389-3882D1E5849C}" type="presOf" srcId="{C0F3C07F-8CFB-43C6-9A5F-EF2FFF2A3F65}" destId="{611C8980-1044-42FB-B1CF-12D080A8C902}" srcOrd="1" destOrd="0" presId="urn:microsoft.com/office/officeart/2005/8/layout/hierarchy2"/>
    <dgm:cxn modelId="{7944EE8F-B037-4ACD-99FF-485FB8D64F56}" type="presOf" srcId="{2225A63E-D0CE-47B8-B474-D4C26C2EE948}" destId="{7BD0ABC9-C16D-4A50-AB64-495750C0A564}" srcOrd="1" destOrd="0" presId="urn:microsoft.com/office/officeart/2005/8/layout/hierarchy2"/>
    <dgm:cxn modelId="{C97A6491-F5B1-443C-8445-8B157195B628}" type="presOf" srcId="{AD6E3199-8476-4482-8AFC-1BACD9B205BC}" destId="{5136FAC6-3DFA-466F-9BBA-DE1D4A01C8C3}" srcOrd="0" destOrd="0" presId="urn:microsoft.com/office/officeart/2005/8/layout/hierarchy2"/>
    <dgm:cxn modelId="{ADF4E767-361C-4B4D-9184-4270414A67F2}" type="presOf" srcId="{AD6E3199-8476-4482-8AFC-1BACD9B205BC}" destId="{8E9285E6-6C73-4BC5-AD49-FDAC9951273F}" srcOrd="1" destOrd="0" presId="urn:microsoft.com/office/officeart/2005/8/layout/hierarchy2"/>
    <dgm:cxn modelId="{1A3ABC04-BECA-469D-B868-2B15D8C76C5A}" type="presParOf" srcId="{796247D0-83C6-43E9-9DA6-F5B503516710}" destId="{5ACBC214-5BBE-45A5-BF3C-C18530B31CDC}" srcOrd="0" destOrd="0" presId="urn:microsoft.com/office/officeart/2005/8/layout/hierarchy2"/>
    <dgm:cxn modelId="{6706AE2D-D91E-40A1-9A74-16B02CD2AF5A}" type="presParOf" srcId="{5ACBC214-5BBE-45A5-BF3C-C18530B31CDC}" destId="{236EBCD1-B5E4-4AB4-9DF7-5DD5D1382B8C}" srcOrd="0" destOrd="0" presId="urn:microsoft.com/office/officeart/2005/8/layout/hierarchy2"/>
    <dgm:cxn modelId="{C2E037DD-99AF-452B-A0E8-8AFD469C2A09}" type="presParOf" srcId="{5ACBC214-5BBE-45A5-BF3C-C18530B31CDC}" destId="{6BEE5EFB-7FE1-4252-8561-39D1F98EFF2E}" srcOrd="1" destOrd="0" presId="urn:microsoft.com/office/officeart/2005/8/layout/hierarchy2"/>
    <dgm:cxn modelId="{B1704CEA-EE96-414A-8B83-1B396C0F3CC8}" type="presParOf" srcId="{6BEE5EFB-7FE1-4252-8561-39D1F98EFF2E}" destId="{E291F728-D118-4A8D-A883-8F8D63FC72DE}" srcOrd="0" destOrd="0" presId="urn:microsoft.com/office/officeart/2005/8/layout/hierarchy2"/>
    <dgm:cxn modelId="{AA3D8736-6636-462E-8E8C-5FF9DDDBF44E}" type="presParOf" srcId="{E291F728-D118-4A8D-A883-8F8D63FC72DE}" destId="{7BD0ABC9-C16D-4A50-AB64-495750C0A564}" srcOrd="0" destOrd="0" presId="urn:microsoft.com/office/officeart/2005/8/layout/hierarchy2"/>
    <dgm:cxn modelId="{103BC527-D898-4FAA-BBB4-88EA4684FF00}" type="presParOf" srcId="{6BEE5EFB-7FE1-4252-8561-39D1F98EFF2E}" destId="{22C74F95-464A-40F8-880D-8CF920B6043C}" srcOrd="1" destOrd="0" presId="urn:microsoft.com/office/officeart/2005/8/layout/hierarchy2"/>
    <dgm:cxn modelId="{C1D1E4B1-E5E9-4ED1-99BC-FD8FF7B3C791}" type="presParOf" srcId="{22C74F95-464A-40F8-880D-8CF920B6043C}" destId="{6C29A002-E426-4D75-B2E2-2F8E1C221B2D}" srcOrd="0" destOrd="0" presId="urn:microsoft.com/office/officeart/2005/8/layout/hierarchy2"/>
    <dgm:cxn modelId="{A92CA687-A4E2-43EE-86B1-A96E0DC67A23}" type="presParOf" srcId="{22C74F95-464A-40F8-880D-8CF920B6043C}" destId="{47E55EB6-DA62-40C1-B092-493998AF65B0}" srcOrd="1" destOrd="0" presId="urn:microsoft.com/office/officeart/2005/8/layout/hierarchy2"/>
    <dgm:cxn modelId="{3D247152-7936-4B70-BB60-54EE9D8AD0DE}" type="presParOf" srcId="{47E55EB6-DA62-40C1-B092-493998AF65B0}" destId="{A0FB82CA-B5FA-4B53-832E-821CEB632F98}" srcOrd="0" destOrd="0" presId="urn:microsoft.com/office/officeart/2005/8/layout/hierarchy2"/>
    <dgm:cxn modelId="{0D08967E-99B9-443F-B41E-3B5FEBBFF6D1}" type="presParOf" srcId="{A0FB82CA-B5FA-4B53-832E-821CEB632F98}" destId="{611C8980-1044-42FB-B1CF-12D080A8C902}" srcOrd="0" destOrd="0" presId="urn:microsoft.com/office/officeart/2005/8/layout/hierarchy2"/>
    <dgm:cxn modelId="{DA529B51-60D3-4373-AE2C-571AA1064EE6}" type="presParOf" srcId="{47E55EB6-DA62-40C1-B092-493998AF65B0}" destId="{A1B97CA3-0E2A-4A02-91F3-908DC49C3BEE}" srcOrd="1" destOrd="0" presId="urn:microsoft.com/office/officeart/2005/8/layout/hierarchy2"/>
    <dgm:cxn modelId="{3210D856-46C1-4CC2-A65F-FFB9E74866D1}" type="presParOf" srcId="{A1B97CA3-0E2A-4A02-91F3-908DC49C3BEE}" destId="{33C01EA2-4597-4C2F-A686-CB72ED2D4B0B}" srcOrd="0" destOrd="0" presId="urn:microsoft.com/office/officeart/2005/8/layout/hierarchy2"/>
    <dgm:cxn modelId="{C9384300-A003-4E92-8B1E-8CC002FC4149}" type="presParOf" srcId="{A1B97CA3-0E2A-4A02-91F3-908DC49C3BEE}" destId="{D5377937-1719-4F57-A487-2F1B487D0974}" srcOrd="1" destOrd="0" presId="urn:microsoft.com/office/officeart/2005/8/layout/hierarchy2"/>
    <dgm:cxn modelId="{5862EB76-E137-4988-A723-C7665E704051}" type="presParOf" srcId="{47E55EB6-DA62-40C1-B092-493998AF65B0}" destId="{5136FAC6-3DFA-466F-9BBA-DE1D4A01C8C3}" srcOrd="2" destOrd="0" presId="urn:microsoft.com/office/officeart/2005/8/layout/hierarchy2"/>
    <dgm:cxn modelId="{F43CE944-49D6-46CB-8A99-484BD5F49563}" type="presParOf" srcId="{5136FAC6-3DFA-466F-9BBA-DE1D4A01C8C3}" destId="{8E9285E6-6C73-4BC5-AD49-FDAC9951273F}" srcOrd="0" destOrd="0" presId="urn:microsoft.com/office/officeart/2005/8/layout/hierarchy2"/>
    <dgm:cxn modelId="{1039C023-73FF-4B16-9429-57CB5C5B9498}" type="presParOf" srcId="{47E55EB6-DA62-40C1-B092-493998AF65B0}" destId="{EE1F807B-3934-4A15-854B-DE1A87005C0C}" srcOrd="3" destOrd="0" presId="urn:microsoft.com/office/officeart/2005/8/layout/hierarchy2"/>
    <dgm:cxn modelId="{6EF7D8AD-4ABA-44B2-AC89-655CE06EF3DE}" type="presParOf" srcId="{EE1F807B-3934-4A15-854B-DE1A87005C0C}" destId="{B8D5C50D-9236-4B68-A46E-537A883F5C7C}" srcOrd="0" destOrd="0" presId="urn:microsoft.com/office/officeart/2005/8/layout/hierarchy2"/>
    <dgm:cxn modelId="{FF7DB924-D1EC-440B-9447-0A76DAEE3886}" type="presParOf" srcId="{EE1F807B-3934-4A15-854B-DE1A87005C0C}" destId="{99584C9E-28B6-44FF-97ED-D9A8B65F3B92}" srcOrd="1" destOrd="0" presId="urn:microsoft.com/office/officeart/2005/8/layout/hierarchy2"/>
    <dgm:cxn modelId="{26F54CFF-5593-40ED-957E-FF757EFDF4D9}" type="presParOf" srcId="{6BEE5EFB-7FE1-4252-8561-39D1F98EFF2E}" destId="{4CB23ABF-2F2E-428E-9F50-5E25D9C69253}" srcOrd="2" destOrd="0" presId="urn:microsoft.com/office/officeart/2005/8/layout/hierarchy2"/>
    <dgm:cxn modelId="{B51E9CBC-9103-4622-9467-7E9DE08F8851}" type="presParOf" srcId="{4CB23ABF-2F2E-428E-9F50-5E25D9C69253}" destId="{851FED39-B861-4547-9C8A-62EAA5730976}" srcOrd="0" destOrd="0" presId="urn:microsoft.com/office/officeart/2005/8/layout/hierarchy2"/>
    <dgm:cxn modelId="{A0EBBD47-572B-4EC3-A848-EE90088FDAF3}" type="presParOf" srcId="{6BEE5EFB-7FE1-4252-8561-39D1F98EFF2E}" destId="{17189298-996D-48AC-822E-D3132648ABEB}" srcOrd="3" destOrd="0" presId="urn:microsoft.com/office/officeart/2005/8/layout/hierarchy2"/>
    <dgm:cxn modelId="{B1346035-0755-460A-AE3E-115AC6DCA7BB}" type="presParOf" srcId="{17189298-996D-48AC-822E-D3132648ABEB}" destId="{2059F7A4-74F5-4562-8899-2A85A41AF189}" srcOrd="0" destOrd="0" presId="urn:microsoft.com/office/officeart/2005/8/layout/hierarchy2"/>
    <dgm:cxn modelId="{F4ADA739-A2BB-44E9-9893-0AA74BD2DDAA}" type="presParOf" srcId="{17189298-996D-48AC-822E-D3132648ABEB}" destId="{E169CABC-3765-49D7-8208-678FE2ACD2BF}" srcOrd="1" destOrd="0" presId="urn:microsoft.com/office/officeart/2005/8/layout/hierarchy2"/>
    <dgm:cxn modelId="{9DA1E8D1-C24C-49F0-B878-4E4EA640293A}" type="presParOf" srcId="{E169CABC-3765-49D7-8208-678FE2ACD2BF}" destId="{F06F342A-8DBD-4CE8-BA22-4FD061A656FA}" srcOrd="0" destOrd="0" presId="urn:microsoft.com/office/officeart/2005/8/layout/hierarchy2"/>
    <dgm:cxn modelId="{974170F2-0D6A-403B-902F-27B23713AC03}" type="presParOf" srcId="{F06F342A-8DBD-4CE8-BA22-4FD061A656FA}" destId="{E497A889-D133-4A5C-AC14-832DFFDD44F8}" srcOrd="0" destOrd="0" presId="urn:microsoft.com/office/officeart/2005/8/layout/hierarchy2"/>
    <dgm:cxn modelId="{786FAAB4-5A5D-4589-8D00-86DE3ACA17B4}" type="presParOf" srcId="{E169CABC-3765-49D7-8208-678FE2ACD2BF}" destId="{956E8FD0-66F8-4A76-AA45-65A05432B81B}" srcOrd="1" destOrd="0" presId="urn:microsoft.com/office/officeart/2005/8/layout/hierarchy2"/>
    <dgm:cxn modelId="{2ECCF4BB-D34F-4298-95F9-CDB22604114E}" type="presParOf" srcId="{956E8FD0-66F8-4A76-AA45-65A05432B81B}" destId="{EFE878D5-959F-44BE-AA27-3EFF20B5756A}" srcOrd="0" destOrd="0" presId="urn:microsoft.com/office/officeart/2005/8/layout/hierarchy2"/>
    <dgm:cxn modelId="{C5B8C7A1-DEE6-4EB3-A297-B10F530C45F7}" type="presParOf" srcId="{956E8FD0-66F8-4A76-AA45-65A05432B81B}" destId="{8BBF41EE-5834-4725-B94C-DB94716D3C43}"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053F4-640B-4A21-831A-29D7751B7E8B}">
      <dsp:nvSpPr>
        <dsp:cNvPr id="0" name=""/>
        <dsp:cNvSpPr/>
      </dsp:nvSpPr>
      <dsp:spPr>
        <a:xfrm rot="5400000">
          <a:off x="-259739" y="261025"/>
          <a:ext cx="1731593" cy="121211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1333500">
            <a:lnSpc>
              <a:spcPct val="90000"/>
            </a:lnSpc>
            <a:spcBef>
              <a:spcPct val="0"/>
            </a:spcBef>
            <a:spcAft>
              <a:spcPct val="35000"/>
            </a:spcAft>
          </a:pPr>
          <a:r>
            <a:rPr lang="en-GB" sz="3000" kern="1200" dirty="0" smtClean="0"/>
            <a:t>Judging</a:t>
          </a:r>
          <a:endParaRPr lang="en-GB" sz="3000" kern="1200" dirty="0"/>
        </a:p>
      </dsp:txBody>
      <dsp:txXfrm rot="-5400000">
        <a:off x="1" y="607344"/>
        <a:ext cx="1212115" cy="519478"/>
      </dsp:txXfrm>
    </dsp:sp>
    <dsp:sp modelId="{6E63B10B-70A1-4C5C-B7A0-5BFA93915743}">
      <dsp:nvSpPr>
        <dsp:cNvPr id="0" name=""/>
        <dsp:cNvSpPr/>
      </dsp:nvSpPr>
      <dsp:spPr>
        <a:xfrm rot="5400000">
          <a:off x="2717086" y="-1503685"/>
          <a:ext cx="1125535" cy="413547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Must be deemed safe to compete</a:t>
          </a:r>
          <a:endParaRPr lang="en-GB" sz="2400" kern="1200" dirty="0"/>
        </a:p>
      </dsp:txBody>
      <dsp:txXfrm rot="-5400000">
        <a:off x="1212115" y="56230"/>
        <a:ext cx="4080534" cy="1015647"/>
      </dsp:txXfrm>
    </dsp:sp>
    <dsp:sp modelId="{F684FD8B-F00A-4453-938D-CD6F45BDDF09}">
      <dsp:nvSpPr>
        <dsp:cNvPr id="0" name=""/>
        <dsp:cNvSpPr/>
      </dsp:nvSpPr>
      <dsp:spPr>
        <a:xfrm rot="5400000">
          <a:off x="-259739" y="1799846"/>
          <a:ext cx="1731593" cy="121211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1333500">
            <a:lnSpc>
              <a:spcPct val="90000"/>
            </a:lnSpc>
            <a:spcBef>
              <a:spcPct val="0"/>
            </a:spcBef>
            <a:spcAft>
              <a:spcPct val="35000"/>
            </a:spcAft>
          </a:pPr>
          <a:r>
            <a:rPr lang="en-GB" sz="3000" kern="1200" dirty="0" smtClean="0"/>
            <a:t>Heats</a:t>
          </a:r>
          <a:endParaRPr lang="en-GB" sz="3000" kern="1200" dirty="0"/>
        </a:p>
      </dsp:txBody>
      <dsp:txXfrm rot="-5400000">
        <a:off x="1" y="2146165"/>
        <a:ext cx="1212115" cy="519478"/>
      </dsp:txXfrm>
    </dsp:sp>
    <dsp:sp modelId="{6275950E-94E2-4A9A-AAF0-C70261BF7631}">
      <dsp:nvSpPr>
        <dsp:cNvPr id="0" name=""/>
        <dsp:cNvSpPr/>
      </dsp:nvSpPr>
      <dsp:spPr>
        <a:xfrm rot="5400000">
          <a:off x="2717086" y="35136"/>
          <a:ext cx="1125535" cy="413547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3 heats</a:t>
          </a:r>
          <a:endParaRPr lang="en-GB" sz="2400" kern="1200" dirty="0"/>
        </a:p>
        <a:p>
          <a:pPr marL="228600" lvl="1" indent="-228600" algn="l" defTabSz="1066800">
            <a:lnSpc>
              <a:spcPct val="90000"/>
            </a:lnSpc>
            <a:spcBef>
              <a:spcPct val="0"/>
            </a:spcBef>
            <a:spcAft>
              <a:spcPct val="15000"/>
            </a:spcAft>
            <a:buChar char="••"/>
          </a:pPr>
          <a:r>
            <a:rPr lang="en-GB" sz="2400" kern="1200" dirty="0" smtClean="0"/>
            <a:t>2 shot attempts in each heat</a:t>
          </a:r>
          <a:endParaRPr lang="en-GB" sz="2400" kern="1200" dirty="0"/>
        </a:p>
      </dsp:txBody>
      <dsp:txXfrm rot="-5400000">
        <a:off x="1212115" y="1595051"/>
        <a:ext cx="4080534" cy="1015647"/>
      </dsp:txXfrm>
    </dsp:sp>
    <dsp:sp modelId="{A91E2E72-CCE3-400D-A8EE-C00F82B67A7E}">
      <dsp:nvSpPr>
        <dsp:cNvPr id="0" name=""/>
        <dsp:cNvSpPr/>
      </dsp:nvSpPr>
      <dsp:spPr>
        <a:xfrm rot="5400000">
          <a:off x="-259739" y="3338668"/>
          <a:ext cx="1731593" cy="121211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1333500">
            <a:lnSpc>
              <a:spcPct val="90000"/>
            </a:lnSpc>
            <a:spcBef>
              <a:spcPct val="0"/>
            </a:spcBef>
            <a:spcAft>
              <a:spcPct val="35000"/>
            </a:spcAft>
          </a:pPr>
          <a:r>
            <a:rPr lang="en-GB" sz="3000" kern="1200" dirty="0" smtClean="0"/>
            <a:t>Final</a:t>
          </a:r>
          <a:endParaRPr lang="en-GB" sz="3000" kern="1200" dirty="0"/>
        </a:p>
      </dsp:txBody>
      <dsp:txXfrm rot="-5400000">
        <a:off x="1" y="3684987"/>
        <a:ext cx="1212115" cy="519478"/>
      </dsp:txXfrm>
    </dsp:sp>
    <dsp:sp modelId="{4F539800-0034-4884-A08F-FB459E82BC7C}">
      <dsp:nvSpPr>
        <dsp:cNvPr id="0" name=""/>
        <dsp:cNvSpPr/>
      </dsp:nvSpPr>
      <dsp:spPr>
        <a:xfrm rot="5400000">
          <a:off x="2717086" y="1573958"/>
          <a:ext cx="1125535" cy="413547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smtClean="0"/>
            <a:t>Top 3 teams in final</a:t>
          </a:r>
          <a:endParaRPr lang="en-GB" sz="2400" kern="1200" dirty="0"/>
        </a:p>
        <a:p>
          <a:pPr marL="228600" lvl="1" indent="-228600" algn="l" defTabSz="1066800">
            <a:lnSpc>
              <a:spcPct val="90000"/>
            </a:lnSpc>
            <a:spcBef>
              <a:spcPct val="0"/>
            </a:spcBef>
            <a:spcAft>
              <a:spcPct val="15000"/>
            </a:spcAft>
            <a:buChar char="••"/>
          </a:pPr>
          <a:r>
            <a:rPr lang="en-GB" sz="2400" kern="1200" dirty="0" smtClean="0"/>
            <a:t>3 shots at 3 different ranges</a:t>
          </a:r>
          <a:endParaRPr lang="en-GB" sz="2400" kern="1200" dirty="0"/>
        </a:p>
      </dsp:txBody>
      <dsp:txXfrm rot="-5400000">
        <a:off x="1212115" y="3133873"/>
        <a:ext cx="4080534" cy="10156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6EBCD1-B5E4-4AB4-9DF7-5DD5D1382B8C}">
      <dsp:nvSpPr>
        <dsp:cNvPr id="0" name=""/>
        <dsp:cNvSpPr/>
      </dsp:nvSpPr>
      <dsp:spPr>
        <a:xfrm>
          <a:off x="8178400" y="2754310"/>
          <a:ext cx="2977239" cy="173089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GB" sz="2800" kern="1200" dirty="0"/>
            <a:t>Production requirements </a:t>
          </a:r>
        </a:p>
      </dsp:txBody>
      <dsp:txXfrm>
        <a:off x="8229096" y="2805006"/>
        <a:ext cx="2875847" cy="1629505"/>
      </dsp:txXfrm>
    </dsp:sp>
    <dsp:sp modelId="{E291F728-D118-4A8D-A883-8F8D63FC72DE}">
      <dsp:nvSpPr>
        <dsp:cNvPr id="0" name=""/>
        <dsp:cNvSpPr/>
      </dsp:nvSpPr>
      <dsp:spPr>
        <a:xfrm rot="15928511">
          <a:off x="6969010" y="2487545"/>
          <a:ext cx="2241914" cy="29502"/>
        </a:xfrm>
        <a:custGeom>
          <a:avLst/>
          <a:gdLst/>
          <a:ahLst/>
          <a:cxnLst/>
          <a:rect l="0" t="0" r="0" b="0"/>
          <a:pathLst>
            <a:path>
              <a:moveTo>
                <a:pt x="0" y="14751"/>
              </a:moveTo>
              <a:lnTo>
                <a:pt x="2241914" y="14751"/>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55600">
            <a:lnSpc>
              <a:spcPct val="90000"/>
            </a:lnSpc>
            <a:spcBef>
              <a:spcPct val="0"/>
            </a:spcBef>
            <a:spcAft>
              <a:spcPct val="35000"/>
            </a:spcAft>
          </a:pPr>
          <a:endParaRPr lang="en-GB" sz="800" kern="1200"/>
        </a:p>
      </dsp:txBody>
      <dsp:txXfrm rot="10800000">
        <a:off x="8033919" y="2446248"/>
        <a:ext cx="112095" cy="112095"/>
      </dsp:txXfrm>
    </dsp:sp>
    <dsp:sp modelId="{6C29A002-E426-4D75-B2E2-2F8E1C221B2D}">
      <dsp:nvSpPr>
        <dsp:cNvPr id="0" name=""/>
        <dsp:cNvSpPr/>
      </dsp:nvSpPr>
      <dsp:spPr>
        <a:xfrm>
          <a:off x="6014359" y="816826"/>
          <a:ext cx="1987175" cy="113601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Target cost for all materials £30</a:t>
          </a:r>
        </a:p>
      </dsp:txBody>
      <dsp:txXfrm>
        <a:off x="6047632" y="850099"/>
        <a:ext cx="1920629" cy="1069466"/>
      </dsp:txXfrm>
    </dsp:sp>
    <dsp:sp modelId="{A0FB82CA-B5FA-4B53-832E-821CEB632F98}">
      <dsp:nvSpPr>
        <dsp:cNvPr id="0" name=""/>
        <dsp:cNvSpPr/>
      </dsp:nvSpPr>
      <dsp:spPr>
        <a:xfrm rot="11381411">
          <a:off x="4118184" y="1209352"/>
          <a:ext cx="1909798" cy="29502"/>
        </a:xfrm>
        <a:custGeom>
          <a:avLst/>
          <a:gdLst/>
          <a:ahLst/>
          <a:cxnLst/>
          <a:rect l="0" t="0" r="0" b="0"/>
          <a:pathLst>
            <a:path>
              <a:moveTo>
                <a:pt x="0" y="14751"/>
              </a:moveTo>
              <a:lnTo>
                <a:pt x="1909798" y="14751"/>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p>
      </dsp:txBody>
      <dsp:txXfrm rot="10800000">
        <a:off x="5025338" y="1176358"/>
        <a:ext cx="95489" cy="95489"/>
      </dsp:txXfrm>
    </dsp:sp>
    <dsp:sp modelId="{33C01EA2-4597-4C2F-A686-CB72ED2D4B0B}">
      <dsp:nvSpPr>
        <dsp:cNvPr id="0" name=""/>
        <dsp:cNvSpPr/>
      </dsp:nvSpPr>
      <dsp:spPr>
        <a:xfrm>
          <a:off x="9" y="373072"/>
          <a:ext cx="4131799" cy="138060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Manufacturing process: Use CAD for initial design then available resources at the university to begin the mechanical design. </a:t>
          </a:r>
          <a:r>
            <a:rPr lang="en-GB" sz="1600" kern="1200" dirty="0" err="1"/>
            <a:t>E.g</a:t>
          </a:r>
          <a:r>
            <a:rPr lang="en-GB" sz="1600" kern="1200" dirty="0"/>
            <a:t> 3D printing</a:t>
          </a:r>
        </a:p>
      </dsp:txBody>
      <dsp:txXfrm>
        <a:off x="40446" y="413509"/>
        <a:ext cx="4050925" cy="1299731"/>
      </dsp:txXfrm>
    </dsp:sp>
    <dsp:sp modelId="{5136FAC6-3DFA-466F-9BBA-DE1D4A01C8C3}">
      <dsp:nvSpPr>
        <dsp:cNvPr id="0" name=""/>
        <dsp:cNvSpPr/>
      </dsp:nvSpPr>
      <dsp:spPr>
        <a:xfrm rot="6003239">
          <a:off x="5056993" y="2172638"/>
          <a:ext cx="1630147" cy="29502"/>
        </a:xfrm>
        <a:custGeom>
          <a:avLst/>
          <a:gdLst/>
          <a:ahLst/>
          <a:cxnLst/>
          <a:rect l="0" t="0" r="0" b="0"/>
          <a:pathLst>
            <a:path>
              <a:moveTo>
                <a:pt x="0" y="14751"/>
              </a:moveTo>
              <a:lnTo>
                <a:pt x="1630147" y="14751"/>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5831313" y="2146636"/>
        <a:ext cx="81507" cy="81507"/>
      </dsp:txXfrm>
    </dsp:sp>
    <dsp:sp modelId="{B8D5C50D-9236-4B68-A46E-537A883F5C7C}">
      <dsp:nvSpPr>
        <dsp:cNvPr id="0" name=""/>
        <dsp:cNvSpPr/>
      </dsp:nvSpPr>
      <dsp:spPr>
        <a:xfrm>
          <a:off x="3081238" y="2148427"/>
          <a:ext cx="2648535" cy="168304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Materials must be either supplied in the university, or bought at a low price and not wasteful. </a:t>
          </a:r>
        </a:p>
      </dsp:txBody>
      <dsp:txXfrm>
        <a:off x="3130533" y="2197722"/>
        <a:ext cx="2549945" cy="1584450"/>
      </dsp:txXfrm>
    </dsp:sp>
    <dsp:sp modelId="{4CB23ABF-2F2E-428E-9F50-5E25D9C69253}">
      <dsp:nvSpPr>
        <dsp:cNvPr id="0" name=""/>
        <dsp:cNvSpPr/>
      </dsp:nvSpPr>
      <dsp:spPr>
        <a:xfrm rot="7387494">
          <a:off x="7079802" y="4199949"/>
          <a:ext cx="1420786" cy="29502"/>
        </a:xfrm>
        <a:custGeom>
          <a:avLst/>
          <a:gdLst/>
          <a:ahLst/>
          <a:cxnLst/>
          <a:rect l="0" t="0" r="0" b="0"/>
          <a:pathLst>
            <a:path>
              <a:moveTo>
                <a:pt x="0" y="14751"/>
              </a:moveTo>
              <a:lnTo>
                <a:pt x="1420786" y="14751"/>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7754675" y="4179181"/>
        <a:ext cx="71039" cy="71039"/>
      </dsp:txXfrm>
    </dsp:sp>
    <dsp:sp modelId="{2059F7A4-74F5-4562-8899-2A85A41AF189}">
      <dsp:nvSpPr>
        <dsp:cNvPr id="0" name=""/>
        <dsp:cNvSpPr/>
      </dsp:nvSpPr>
      <dsp:spPr>
        <a:xfrm>
          <a:off x="4113108" y="4032185"/>
          <a:ext cx="3288881" cy="1554911"/>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t>Size: max 600x600x600mm</a:t>
          </a:r>
        </a:p>
        <a:p>
          <a:pPr lvl="0" algn="ctr" defTabSz="711200">
            <a:lnSpc>
              <a:spcPct val="90000"/>
            </a:lnSpc>
            <a:spcBef>
              <a:spcPct val="0"/>
            </a:spcBef>
            <a:spcAft>
              <a:spcPct val="35000"/>
            </a:spcAft>
          </a:pPr>
          <a:r>
            <a:rPr lang="en-GB" sz="1600" kern="1200" dirty="0"/>
            <a:t>Weight:  no specification, should be appropriate weight to be able to transfer from one place to another. </a:t>
          </a:r>
        </a:p>
      </dsp:txBody>
      <dsp:txXfrm>
        <a:off x="4158650" y="4077727"/>
        <a:ext cx="3197797" cy="1463827"/>
      </dsp:txXfrm>
    </dsp:sp>
    <dsp:sp modelId="{F06F342A-8DBD-4CE8-BA22-4FD061A656FA}">
      <dsp:nvSpPr>
        <dsp:cNvPr id="0" name=""/>
        <dsp:cNvSpPr/>
      </dsp:nvSpPr>
      <dsp:spPr>
        <a:xfrm rot="10800000">
          <a:off x="3293806" y="4794890"/>
          <a:ext cx="819301" cy="29502"/>
        </a:xfrm>
        <a:custGeom>
          <a:avLst/>
          <a:gdLst/>
          <a:ahLst/>
          <a:cxnLst/>
          <a:rect l="0" t="0" r="0" b="0"/>
          <a:pathLst>
            <a:path>
              <a:moveTo>
                <a:pt x="0" y="14751"/>
              </a:moveTo>
              <a:lnTo>
                <a:pt x="819301" y="14751"/>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682974" y="4789159"/>
        <a:ext cx="40965" cy="40965"/>
      </dsp:txXfrm>
    </dsp:sp>
    <dsp:sp modelId="{EFE878D5-959F-44BE-AA27-3EFF20B5756A}">
      <dsp:nvSpPr>
        <dsp:cNvPr id="0" name=""/>
        <dsp:cNvSpPr/>
      </dsp:nvSpPr>
      <dsp:spPr>
        <a:xfrm>
          <a:off x="11336" y="3982679"/>
          <a:ext cx="3282470" cy="165392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GB" sz="1500" kern="1200" dirty="0"/>
            <a:t>Manufactured in house, using only university </a:t>
          </a:r>
          <a:r>
            <a:rPr lang="en-GB" sz="1600" kern="1200" dirty="0"/>
            <a:t>supplied</a:t>
          </a:r>
          <a:r>
            <a:rPr lang="en-GB" sz="1500" kern="1200" dirty="0"/>
            <a:t> facilities. </a:t>
          </a:r>
        </a:p>
      </dsp:txBody>
      <dsp:txXfrm>
        <a:off x="59778" y="4031121"/>
        <a:ext cx="3185586" cy="155704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EE2CE4-EAF0-4217-83BC-C46F36DD9D6E}" type="datetimeFigureOut">
              <a:rPr lang="en-GB" smtClean="0"/>
              <a:t>09/12/2019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D0AC65-CCB3-431F-A8B1-E015A09E96E1}" type="slidenum">
              <a:rPr lang="en-GB" smtClean="0"/>
              <a:t>‹#›</a:t>
            </a:fld>
            <a:endParaRPr lang="en-GB"/>
          </a:p>
        </p:txBody>
      </p:sp>
    </p:spTree>
    <p:extLst>
      <p:ext uri="{BB962C8B-B14F-4D97-AF65-F5344CB8AC3E}">
        <p14:creationId xmlns:p14="http://schemas.microsoft.com/office/powerpoint/2010/main" val="42744856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D0AC65-CCB3-431F-A8B1-E015A09E96E1}" type="slidenum">
              <a:rPr lang="en-GB" smtClean="0"/>
              <a:t>1</a:t>
            </a:fld>
            <a:endParaRPr lang="en-GB"/>
          </a:p>
        </p:txBody>
      </p:sp>
    </p:spTree>
    <p:extLst>
      <p:ext uri="{BB962C8B-B14F-4D97-AF65-F5344CB8AC3E}">
        <p14:creationId xmlns:p14="http://schemas.microsoft.com/office/powerpoint/2010/main" val="7642964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860A37E-A929-42B6-B0C1-83C33A575DF3}" type="datetime1">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585E7-75D4-4B00-ACBE-540E1DE61C72}" type="slidenum">
              <a:rPr lang="en-GB" smtClean="0"/>
              <a:t>‹#›</a:t>
            </a:fld>
            <a:endParaRPr lang="en-GB"/>
          </a:p>
        </p:txBody>
      </p:sp>
    </p:spTree>
    <p:extLst>
      <p:ext uri="{BB962C8B-B14F-4D97-AF65-F5344CB8AC3E}">
        <p14:creationId xmlns:p14="http://schemas.microsoft.com/office/powerpoint/2010/main" val="2827448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C535BD-9ABB-4CCC-B7D5-E56ED740A63C}" type="datetime1">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585E7-75D4-4B00-ACBE-540E1DE61C72}" type="slidenum">
              <a:rPr lang="en-GB" smtClean="0"/>
              <a:t>‹#›</a:t>
            </a:fld>
            <a:endParaRPr lang="en-GB"/>
          </a:p>
        </p:txBody>
      </p:sp>
    </p:spTree>
    <p:extLst>
      <p:ext uri="{BB962C8B-B14F-4D97-AF65-F5344CB8AC3E}">
        <p14:creationId xmlns:p14="http://schemas.microsoft.com/office/powerpoint/2010/main" val="1315085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6AC59D5-93F5-47DC-93A2-E86C69DF4C79}" type="datetime1">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585E7-75D4-4B00-ACBE-540E1DE61C72}" type="slidenum">
              <a:rPr lang="en-GB" smtClean="0"/>
              <a:t>‹#›</a:t>
            </a:fld>
            <a:endParaRPr lang="en-GB"/>
          </a:p>
        </p:txBody>
      </p:sp>
    </p:spTree>
    <p:extLst>
      <p:ext uri="{BB962C8B-B14F-4D97-AF65-F5344CB8AC3E}">
        <p14:creationId xmlns:p14="http://schemas.microsoft.com/office/powerpoint/2010/main" val="3756380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5273436-78ED-4353-B401-0AECC88ABBB8}" type="datetime1">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6585E7-75D4-4B00-ACBE-540E1DE61C72}" type="slidenum">
              <a:rPr lang="en-GB" smtClean="0"/>
              <a:t>‹#›</a:t>
            </a:fld>
            <a:endParaRPr lang="en-GB"/>
          </a:p>
        </p:txBody>
      </p:sp>
    </p:spTree>
    <p:extLst>
      <p:ext uri="{BB962C8B-B14F-4D97-AF65-F5344CB8AC3E}">
        <p14:creationId xmlns:p14="http://schemas.microsoft.com/office/powerpoint/2010/main" val="2806357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75ABACE-9CFF-43F4-B674-36729D1F9DED}" type="datetime1">
              <a:rPr lang="en-GB" smtClean="0"/>
              <a:t>09/12/2019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6585E7-75D4-4B00-ACBE-540E1DE61C72}" type="slidenum">
              <a:rPr lang="en-GB" smtClean="0"/>
              <a:t>‹#›</a:t>
            </a:fld>
            <a:endParaRPr lang="en-GB"/>
          </a:p>
        </p:txBody>
      </p:sp>
    </p:spTree>
    <p:extLst>
      <p:ext uri="{BB962C8B-B14F-4D97-AF65-F5344CB8AC3E}">
        <p14:creationId xmlns:p14="http://schemas.microsoft.com/office/powerpoint/2010/main" val="2098182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E0B4BD-BB21-4CED-BC35-B9B86FE4517D}" type="datetime1">
              <a:rPr lang="en-GB" smtClean="0"/>
              <a:t>09/12/2019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6585E7-75D4-4B00-ACBE-540E1DE61C72}" type="slidenum">
              <a:rPr lang="en-GB" smtClean="0"/>
              <a:t>‹#›</a:t>
            </a:fld>
            <a:endParaRPr lang="en-GB"/>
          </a:p>
        </p:txBody>
      </p:sp>
    </p:spTree>
    <p:extLst>
      <p:ext uri="{BB962C8B-B14F-4D97-AF65-F5344CB8AC3E}">
        <p14:creationId xmlns:p14="http://schemas.microsoft.com/office/powerpoint/2010/main" val="2269781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176577-0E07-4AD3-8E5C-F6F8D862956B}" type="datetime1">
              <a:rPr lang="en-GB" smtClean="0"/>
              <a:t>09/12/2019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6585E7-75D4-4B00-ACBE-540E1DE61C72}" type="slidenum">
              <a:rPr lang="en-GB" smtClean="0"/>
              <a:t>‹#›</a:t>
            </a:fld>
            <a:endParaRPr lang="en-GB"/>
          </a:p>
        </p:txBody>
      </p:sp>
    </p:spTree>
    <p:extLst>
      <p:ext uri="{BB962C8B-B14F-4D97-AF65-F5344CB8AC3E}">
        <p14:creationId xmlns:p14="http://schemas.microsoft.com/office/powerpoint/2010/main" val="2046361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EE30DE-2825-4F6B-860E-BF4E87210E17}" type="datetime1">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6585E7-75D4-4B00-ACBE-540E1DE61C72}" type="slidenum">
              <a:rPr lang="en-GB" smtClean="0"/>
              <a:t>‹#›</a:t>
            </a:fld>
            <a:endParaRPr lang="en-GB"/>
          </a:p>
        </p:txBody>
      </p:sp>
    </p:spTree>
    <p:extLst>
      <p:ext uri="{BB962C8B-B14F-4D97-AF65-F5344CB8AC3E}">
        <p14:creationId xmlns:p14="http://schemas.microsoft.com/office/powerpoint/2010/main" val="3594612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282EDA-D8C2-4259-A1FE-47FE6C287CC3}" type="datetime1">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6585E7-75D4-4B00-ACBE-540E1DE61C72}" type="slidenum">
              <a:rPr lang="en-GB" smtClean="0"/>
              <a:t>‹#›</a:t>
            </a:fld>
            <a:endParaRPr lang="en-GB"/>
          </a:p>
        </p:txBody>
      </p:sp>
    </p:spTree>
    <p:extLst>
      <p:ext uri="{BB962C8B-B14F-4D97-AF65-F5344CB8AC3E}">
        <p14:creationId xmlns:p14="http://schemas.microsoft.com/office/powerpoint/2010/main" val="3689453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729C9-2A00-46A5-B2E5-CAE22DA2293F}" type="datetime1">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585E7-75D4-4B00-ACBE-540E1DE61C72}" type="slidenum">
              <a:rPr lang="en-GB" smtClean="0"/>
              <a:t>‹#›</a:t>
            </a:fld>
            <a:endParaRPr lang="en-GB"/>
          </a:p>
        </p:txBody>
      </p:sp>
    </p:spTree>
    <p:extLst>
      <p:ext uri="{BB962C8B-B14F-4D97-AF65-F5344CB8AC3E}">
        <p14:creationId xmlns:p14="http://schemas.microsoft.com/office/powerpoint/2010/main" val="1819774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01DBB6-5F52-4147-A66A-FA2643C32C10}" type="datetime1">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6585E7-75D4-4B00-ACBE-540E1DE61C72}" type="slidenum">
              <a:rPr lang="en-GB" smtClean="0"/>
              <a:t>‹#›</a:t>
            </a:fld>
            <a:endParaRPr lang="en-GB"/>
          </a:p>
        </p:txBody>
      </p:sp>
    </p:spTree>
    <p:extLst>
      <p:ext uri="{BB962C8B-B14F-4D97-AF65-F5344CB8AC3E}">
        <p14:creationId xmlns:p14="http://schemas.microsoft.com/office/powerpoint/2010/main" val="2348551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19AE41-6EA6-43BC-A041-CB49525864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95D66BB3-DC43-4D01-A27A-47F56A6A17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9FD8A7FB-45AB-44CD-A316-93A836819971}"/>
              </a:ext>
            </a:extLst>
          </p:cNvPr>
          <p:cNvSpPr>
            <a:spLocks noGrp="1"/>
          </p:cNvSpPr>
          <p:nvPr>
            <p:ph type="dt" sz="half" idx="10"/>
          </p:nvPr>
        </p:nvSpPr>
        <p:spPr/>
        <p:txBody>
          <a:bodyPr/>
          <a:lstStyle/>
          <a:p>
            <a:fld id="{147B6FA4-6946-464E-A5D8-F4ACF2B128E8}" type="datetime1">
              <a:rPr lang="en-GB" smtClean="0">
                <a:solidFill>
                  <a:prstClr val="black">
                    <a:tint val="75000"/>
                  </a:prstClr>
                </a:solidFill>
              </a:rPr>
              <a:t>09/12/2019</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xmlns="" id="{5257C742-7B7C-4F0C-8B50-A051B7F138E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xmlns="" id="{437E26EA-A510-424F-B8CD-D472787D0506}"/>
              </a:ext>
            </a:extLst>
          </p:cNvPr>
          <p:cNvSpPr>
            <a:spLocks noGrp="1"/>
          </p:cNvSpPr>
          <p:nvPr>
            <p:ph type="sldNum" sz="quarter" idx="12"/>
          </p:nvPr>
        </p:nvSpPr>
        <p:spPr/>
        <p:txBody>
          <a:bodyPr/>
          <a:lstStyle/>
          <a:p>
            <a:fld id="{C6A56C96-3EA4-404C-843E-45B3CA2B3E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40776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3E3244-F9CE-4892-AAAB-ADE9B8191A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DA686E36-F321-414D-84CA-56DE0DF53C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C39CCEA4-5869-46AA-8EA0-FA718B3CC234}"/>
              </a:ext>
            </a:extLst>
          </p:cNvPr>
          <p:cNvSpPr>
            <a:spLocks noGrp="1"/>
          </p:cNvSpPr>
          <p:nvPr>
            <p:ph type="dt" sz="half" idx="10"/>
          </p:nvPr>
        </p:nvSpPr>
        <p:spPr/>
        <p:txBody>
          <a:bodyPr/>
          <a:lstStyle/>
          <a:p>
            <a:fld id="{7E87499B-8D36-4F5D-A4DC-DB4119E42619}" type="datetime1">
              <a:rPr lang="en-GB" smtClean="0">
                <a:solidFill>
                  <a:prstClr val="black">
                    <a:tint val="75000"/>
                  </a:prstClr>
                </a:solidFill>
              </a:rPr>
              <a:t>09/12/2019</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xmlns="" id="{693B33D6-23A8-4D59-8145-300DA850DFC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xmlns="" id="{5D113ECA-E311-4962-B659-4A7ED649E273}"/>
              </a:ext>
            </a:extLst>
          </p:cNvPr>
          <p:cNvSpPr>
            <a:spLocks noGrp="1"/>
          </p:cNvSpPr>
          <p:nvPr>
            <p:ph type="sldNum" sz="quarter" idx="12"/>
          </p:nvPr>
        </p:nvSpPr>
        <p:spPr/>
        <p:txBody>
          <a:bodyPr/>
          <a:lstStyle/>
          <a:p>
            <a:fld id="{C6A56C96-3EA4-404C-843E-45B3CA2B3E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94448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27AAD2-E3FB-4F1B-9A99-62CEC66FF7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43E366A6-9DDE-4923-A228-25B23EC4F2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F3F028F4-DC0B-43D2-8B27-AEBAB676391C}"/>
              </a:ext>
            </a:extLst>
          </p:cNvPr>
          <p:cNvSpPr>
            <a:spLocks noGrp="1"/>
          </p:cNvSpPr>
          <p:nvPr>
            <p:ph type="dt" sz="half" idx="10"/>
          </p:nvPr>
        </p:nvSpPr>
        <p:spPr/>
        <p:txBody>
          <a:bodyPr/>
          <a:lstStyle/>
          <a:p>
            <a:fld id="{4EF5C057-70BC-485E-BD44-F34E81BD6F49}" type="datetime1">
              <a:rPr lang="en-GB" smtClean="0">
                <a:solidFill>
                  <a:prstClr val="black">
                    <a:tint val="75000"/>
                  </a:prstClr>
                </a:solidFill>
              </a:rPr>
              <a:t>09/12/2019</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xmlns="" id="{DBB9AE3B-8432-4816-A806-4775B0D4DE5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xmlns="" id="{AFA8E417-8EE5-46FA-9C2C-CBABFF4F8F91}"/>
              </a:ext>
            </a:extLst>
          </p:cNvPr>
          <p:cNvSpPr>
            <a:spLocks noGrp="1"/>
          </p:cNvSpPr>
          <p:nvPr>
            <p:ph type="sldNum" sz="quarter" idx="12"/>
          </p:nvPr>
        </p:nvSpPr>
        <p:spPr/>
        <p:txBody>
          <a:bodyPr/>
          <a:lstStyle/>
          <a:p>
            <a:fld id="{C6A56C96-3EA4-404C-843E-45B3CA2B3E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5034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80E19F-27B0-4DC6-B923-94C74CE2AB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59C88597-C23D-40C0-A511-43131171DE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526CAFE6-6CF1-470F-B58E-1208715002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3D7D7316-8E75-4D93-9A81-42F767E75ACE}"/>
              </a:ext>
            </a:extLst>
          </p:cNvPr>
          <p:cNvSpPr>
            <a:spLocks noGrp="1"/>
          </p:cNvSpPr>
          <p:nvPr>
            <p:ph type="dt" sz="half" idx="10"/>
          </p:nvPr>
        </p:nvSpPr>
        <p:spPr/>
        <p:txBody>
          <a:bodyPr/>
          <a:lstStyle/>
          <a:p>
            <a:fld id="{4404FDF7-B296-4F31-A8FC-979A88FB5710}" type="datetime1">
              <a:rPr lang="en-GB" smtClean="0">
                <a:solidFill>
                  <a:prstClr val="black">
                    <a:tint val="75000"/>
                  </a:prstClr>
                </a:solidFill>
              </a:rPr>
              <a:t>09/12/2019</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xmlns="" id="{1E57510E-206F-4FA5-A40D-29D2DF078FBE}"/>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xmlns="" id="{174D19B5-5AFF-4336-815B-57E4913B1438}"/>
              </a:ext>
            </a:extLst>
          </p:cNvPr>
          <p:cNvSpPr>
            <a:spLocks noGrp="1"/>
          </p:cNvSpPr>
          <p:nvPr>
            <p:ph type="sldNum" sz="quarter" idx="12"/>
          </p:nvPr>
        </p:nvSpPr>
        <p:spPr/>
        <p:txBody>
          <a:bodyPr/>
          <a:lstStyle/>
          <a:p>
            <a:fld id="{C6A56C96-3EA4-404C-843E-45B3CA2B3E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821672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702444-C9C1-4602-AC03-6AB2C4A85E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DA2514EF-D9B5-49B9-941C-030A40BD9A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DFD1DB19-6CD8-4631-9F08-E89294D248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EE91B781-1094-4E5D-91D9-F811FFEB3B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54C8D53F-8858-4747-A616-EA5EC5395B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7715B294-25A8-487F-B316-9E539C08B202}"/>
              </a:ext>
            </a:extLst>
          </p:cNvPr>
          <p:cNvSpPr>
            <a:spLocks noGrp="1"/>
          </p:cNvSpPr>
          <p:nvPr>
            <p:ph type="dt" sz="half" idx="10"/>
          </p:nvPr>
        </p:nvSpPr>
        <p:spPr/>
        <p:txBody>
          <a:bodyPr/>
          <a:lstStyle/>
          <a:p>
            <a:fld id="{B9DB5D11-A171-4703-84FC-588A3C9A73FC}" type="datetime1">
              <a:rPr lang="en-GB" smtClean="0">
                <a:solidFill>
                  <a:prstClr val="black">
                    <a:tint val="75000"/>
                  </a:prstClr>
                </a:solidFill>
              </a:rPr>
              <a:t>09/12/2019</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xmlns="" id="{7CA8682D-FCAE-401B-B1AB-E9FD2176FA2E}"/>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xmlns="" id="{D8C8CB65-FF67-4879-8566-C1FB90BB8340}"/>
              </a:ext>
            </a:extLst>
          </p:cNvPr>
          <p:cNvSpPr>
            <a:spLocks noGrp="1"/>
          </p:cNvSpPr>
          <p:nvPr>
            <p:ph type="sldNum" sz="quarter" idx="12"/>
          </p:nvPr>
        </p:nvSpPr>
        <p:spPr/>
        <p:txBody>
          <a:bodyPr/>
          <a:lstStyle/>
          <a:p>
            <a:fld id="{C6A56C96-3EA4-404C-843E-45B3CA2B3E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481377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F775BD-E467-43A8-8DED-1A2772E370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CD3BF0E6-6E69-47E6-89A7-7FBFD4C19DA3}"/>
              </a:ext>
            </a:extLst>
          </p:cNvPr>
          <p:cNvSpPr>
            <a:spLocks noGrp="1"/>
          </p:cNvSpPr>
          <p:nvPr>
            <p:ph type="dt" sz="half" idx="10"/>
          </p:nvPr>
        </p:nvSpPr>
        <p:spPr/>
        <p:txBody>
          <a:bodyPr/>
          <a:lstStyle/>
          <a:p>
            <a:fld id="{160ED763-5843-4E5A-BE73-ABF31ED98FCB}" type="datetime1">
              <a:rPr lang="en-GB" smtClean="0">
                <a:solidFill>
                  <a:prstClr val="black">
                    <a:tint val="75000"/>
                  </a:prstClr>
                </a:solidFill>
              </a:rPr>
              <a:t>09/12/2019</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xmlns="" id="{FB4694C3-C40F-473A-8314-575059D234BF}"/>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xmlns="" id="{08759174-7FD4-4B98-BB5F-3C7F6A1BB2CC}"/>
              </a:ext>
            </a:extLst>
          </p:cNvPr>
          <p:cNvSpPr>
            <a:spLocks noGrp="1"/>
          </p:cNvSpPr>
          <p:nvPr>
            <p:ph type="sldNum" sz="quarter" idx="12"/>
          </p:nvPr>
        </p:nvSpPr>
        <p:spPr/>
        <p:txBody>
          <a:bodyPr/>
          <a:lstStyle/>
          <a:p>
            <a:fld id="{C6A56C96-3EA4-404C-843E-45B3CA2B3E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79531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DFF065C6-6388-4909-93C9-73C830E100E0}"/>
              </a:ext>
            </a:extLst>
          </p:cNvPr>
          <p:cNvSpPr>
            <a:spLocks noGrp="1"/>
          </p:cNvSpPr>
          <p:nvPr>
            <p:ph type="dt" sz="half" idx="10"/>
          </p:nvPr>
        </p:nvSpPr>
        <p:spPr/>
        <p:txBody>
          <a:bodyPr/>
          <a:lstStyle/>
          <a:p>
            <a:fld id="{DB6EDD6F-5E29-40DD-9A6E-2D360E5F77F7}" type="datetime1">
              <a:rPr lang="en-GB" smtClean="0">
                <a:solidFill>
                  <a:prstClr val="black">
                    <a:tint val="75000"/>
                  </a:prstClr>
                </a:solidFill>
              </a:rPr>
              <a:t>09/12/2019</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xmlns="" id="{8442AAA7-0043-455F-A55A-D662C41CB1DD}"/>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xmlns="" id="{80DEE415-C00E-4975-8633-917F5934452E}"/>
              </a:ext>
            </a:extLst>
          </p:cNvPr>
          <p:cNvSpPr>
            <a:spLocks noGrp="1"/>
          </p:cNvSpPr>
          <p:nvPr>
            <p:ph type="sldNum" sz="quarter" idx="12"/>
          </p:nvPr>
        </p:nvSpPr>
        <p:spPr/>
        <p:txBody>
          <a:bodyPr/>
          <a:lstStyle/>
          <a:p>
            <a:fld id="{C6A56C96-3EA4-404C-843E-45B3CA2B3E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98569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684E8D-4B02-4411-984D-CF37F4B530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A17FF599-DF6A-4E9E-96A2-5829999725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C82116D7-4005-4985-98B1-6F72EF74A5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B9A81EBD-C72E-4374-B18A-6577B04AD1E0}"/>
              </a:ext>
            </a:extLst>
          </p:cNvPr>
          <p:cNvSpPr>
            <a:spLocks noGrp="1"/>
          </p:cNvSpPr>
          <p:nvPr>
            <p:ph type="dt" sz="half" idx="10"/>
          </p:nvPr>
        </p:nvSpPr>
        <p:spPr/>
        <p:txBody>
          <a:bodyPr/>
          <a:lstStyle/>
          <a:p>
            <a:fld id="{6C418600-BA18-4E1E-8BD5-D18955D33675}" type="datetime1">
              <a:rPr lang="en-GB" smtClean="0">
                <a:solidFill>
                  <a:prstClr val="black">
                    <a:tint val="75000"/>
                  </a:prstClr>
                </a:solidFill>
              </a:rPr>
              <a:t>09/12/2019</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xmlns="" id="{365CF338-3487-4F7D-844B-6E30D3D6BEF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xmlns="" id="{B82CFD88-EF6D-426C-9A6B-2D9D1D5F364B}"/>
              </a:ext>
            </a:extLst>
          </p:cNvPr>
          <p:cNvSpPr>
            <a:spLocks noGrp="1"/>
          </p:cNvSpPr>
          <p:nvPr>
            <p:ph type="sldNum" sz="quarter" idx="12"/>
          </p:nvPr>
        </p:nvSpPr>
        <p:spPr/>
        <p:txBody>
          <a:bodyPr/>
          <a:lstStyle/>
          <a:p>
            <a:fld id="{C6A56C96-3EA4-404C-843E-45B3CA2B3E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795534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24A506-409F-4779-96AB-A7291D373F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9F6B5A68-FD5F-4CB7-9D83-41945FF179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83081693-6C54-42A0-ADAA-E7AD1D00CF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D4CD277-F6D3-4687-995E-2089CA5A01A5}"/>
              </a:ext>
            </a:extLst>
          </p:cNvPr>
          <p:cNvSpPr>
            <a:spLocks noGrp="1"/>
          </p:cNvSpPr>
          <p:nvPr>
            <p:ph type="dt" sz="half" idx="10"/>
          </p:nvPr>
        </p:nvSpPr>
        <p:spPr/>
        <p:txBody>
          <a:bodyPr/>
          <a:lstStyle/>
          <a:p>
            <a:fld id="{60B37339-9D4D-4E23-B638-1E7C34239FC9}" type="datetime1">
              <a:rPr lang="en-GB" smtClean="0">
                <a:solidFill>
                  <a:prstClr val="black">
                    <a:tint val="75000"/>
                  </a:prstClr>
                </a:solidFill>
              </a:rPr>
              <a:t>09/12/2019</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xmlns="" id="{1E018128-BE9B-4375-A7E1-14460CED90F1}"/>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xmlns="" id="{3C7BC50D-ABF4-4804-BCEA-FD5FC1C70887}"/>
              </a:ext>
            </a:extLst>
          </p:cNvPr>
          <p:cNvSpPr>
            <a:spLocks noGrp="1"/>
          </p:cNvSpPr>
          <p:nvPr>
            <p:ph type="sldNum" sz="quarter" idx="12"/>
          </p:nvPr>
        </p:nvSpPr>
        <p:spPr/>
        <p:txBody>
          <a:bodyPr/>
          <a:lstStyle/>
          <a:p>
            <a:fld id="{C6A56C96-3EA4-404C-843E-45B3CA2B3E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328709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5D44A9-D674-41CD-99E4-4C8B75E53B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D3FF6EC9-A7E9-444F-8E12-42BFD632CE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50F371D1-C744-4EBE-A705-3FAD67BFDB08}"/>
              </a:ext>
            </a:extLst>
          </p:cNvPr>
          <p:cNvSpPr>
            <a:spLocks noGrp="1"/>
          </p:cNvSpPr>
          <p:nvPr>
            <p:ph type="dt" sz="half" idx="10"/>
          </p:nvPr>
        </p:nvSpPr>
        <p:spPr/>
        <p:txBody>
          <a:bodyPr/>
          <a:lstStyle/>
          <a:p>
            <a:fld id="{236505E9-5EEA-4FDA-BBA6-F469FF0E7F5F}" type="datetime1">
              <a:rPr lang="en-GB" smtClean="0">
                <a:solidFill>
                  <a:prstClr val="black">
                    <a:tint val="75000"/>
                  </a:prstClr>
                </a:solidFill>
              </a:rPr>
              <a:t>09/12/2019</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xmlns="" id="{4EDDC7C8-A98A-4535-A1B3-AE4D1F0CCAA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xmlns="" id="{E630FAC7-41B0-41F0-A1A2-29248BD2A46A}"/>
              </a:ext>
            </a:extLst>
          </p:cNvPr>
          <p:cNvSpPr>
            <a:spLocks noGrp="1"/>
          </p:cNvSpPr>
          <p:nvPr>
            <p:ph type="sldNum" sz="quarter" idx="12"/>
          </p:nvPr>
        </p:nvSpPr>
        <p:spPr/>
        <p:txBody>
          <a:bodyPr/>
          <a:lstStyle/>
          <a:p>
            <a:fld id="{C6A56C96-3EA4-404C-843E-45B3CA2B3E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61788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961101A-E669-460E-AF45-34961DA581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71B55E23-4A6C-4A94-A75E-AC3B908D79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757EEF97-6218-48FA-8F91-CC087558B671}"/>
              </a:ext>
            </a:extLst>
          </p:cNvPr>
          <p:cNvSpPr>
            <a:spLocks noGrp="1"/>
          </p:cNvSpPr>
          <p:nvPr>
            <p:ph type="dt" sz="half" idx="10"/>
          </p:nvPr>
        </p:nvSpPr>
        <p:spPr/>
        <p:txBody>
          <a:bodyPr/>
          <a:lstStyle/>
          <a:p>
            <a:fld id="{D38F0E58-2BA2-4890-9A2A-8F324D26A991}" type="datetime1">
              <a:rPr lang="en-GB" smtClean="0">
                <a:solidFill>
                  <a:prstClr val="black">
                    <a:tint val="75000"/>
                  </a:prstClr>
                </a:solidFill>
              </a:rPr>
              <a:t>09/12/2019</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xmlns="" id="{ECD50B3F-2A2F-43C2-A922-77F08C631759}"/>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xmlns="" id="{F91DC571-CBE8-4097-9DC6-99FBED8A18BE}"/>
              </a:ext>
            </a:extLst>
          </p:cNvPr>
          <p:cNvSpPr>
            <a:spLocks noGrp="1"/>
          </p:cNvSpPr>
          <p:nvPr>
            <p:ph type="sldNum" sz="quarter" idx="12"/>
          </p:nvPr>
        </p:nvSpPr>
        <p:spPr/>
        <p:txBody>
          <a:bodyPr/>
          <a:lstStyle/>
          <a:p>
            <a:fld id="{C6A56C96-3EA4-404C-843E-45B3CA2B3E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902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C2A8FD-E7BD-4B85-A47A-C9C7F5F46945}" type="datetime1">
              <a:rPr lang="en-GB" smtClean="0"/>
              <a:t>09/12/2019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6585E7-75D4-4B00-ACBE-540E1DE61C72}" type="slidenum">
              <a:rPr lang="en-GB" smtClean="0"/>
              <a:t>‹#›</a:t>
            </a:fld>
            <a:endParaRPr lang="en-GB"/>
          </a:p>
        </p:txBody>
      </p:sp>
    </p:spTree>
    <p:extLst>
      <p:ext uri="{BB962C8B-B14F-4D97-AF65-F5344CB8AC3E}">
        <p14:creationId xmlns:p14="http://schemas.microsoft.com/office/powerpoint/2010/main" val="41516221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784D09D-7E13-4F88-8920-F6B57601FB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FFAE71AB-A37D-4ECA-8EBA-CE73EF5D29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5AEDB204-1F35-4508-A3A8-44F9C7D332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D31B6D-BA1E-4FB7-ACAB-C485F09813CE}" type="datetime1">
              <a:rPr lang="en-GB" smtClean="0">
                <a:solidFill>
                  <a:prstClr val="black">
                    <a:tint val="75000"/>
                  </a:prstClr>
                </a:solidFill>
              </a:rPr>
              <a:t>09/12/2019</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xmlns="" id="{494E1323-DCAF-432A-A1EB-892213FF7E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xmlns="" id="{D337E7FE-60C8-4201-80C8-91BB1C3B82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A56C96-3EA4-404C-843E-45B3CA2B3E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878112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modernfirearms.net/en/grenade-launchers/united-kingdom-grenade-launchers/piat-eng/" TargetMode="External"/><Relationship Id="rId2" Type="http://schemas.openxmlformats.org/officeDocument/2006/relationships/hyperlink" Target="https://moodle.uwtsd.ac.uk/pluginfile.php/321420/mod_resource/content/0/2020%20Branded%20IMechE%201st%20Year%20Spec%20Design%20Challenge%20-%20Project%20Specification%202020%20-%20V1.1.pdf" TargetMode="External"/><Relationship Id="rId1" Type="http://schemas.openxmlformats.org/officeDocument/2006/relationships/slideLayout" Target="../slideLayouts/slideLayout2.xml"/><Relationship Id="rId4" Type="http://schemas.openxmlformats.org/officeDocument/2006/relationships/hyperlink" Target="https://bradnailer24h.com/how-does-a-nail-gun-work/"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moodle.uwtsd.ac.uk/pluginfile.php/321420/mod_resource/content/0/2020%20Branded%20IMechE%201st%20Year%20Spec%20Design%20Challenge%20-%20Project%20Specification%202020%20-%20V1.1.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Bangin</a:t>
            </a:r>
            <a:r>
              <a:rPr lang="en-GB" dirty="0" smtClean="0"/>
              <a:t>’ Nine’s and Launching Lines</a:t>
            </a:r>
            <a:endParaRPr lang="en-GB" dirty="0"/>
          </a:p>
        </p:txBody>
      </p:sp>
      <p:sp>
        <p:nvSpPr>
          <p:cNvPr id="3" name="Subtitle 2"/>
          <p:cNvSpPr>
            <a:spLocks noGrp="1"/>
          </p:cNvSpPr>
          <p:nvPr>
            <p:ph type="subTitle" idx="1"/>
          </p:nvPr>
        </p:nvSpPr>
        <p:spPr>
          <a:xfrm>
            <a:off x="1524000" y="3602038"/>
            <a:ext cx="9144000" cy="2826058"/>
          </a:xfrm>
        </p:spPr>
        <p:txBody>
          <a:bodyPr>
            <a:normAutofit/>
          </a:bodyPr>
          <a:lstStyle/>
          <a:p>
            <a:r>
              <a:rPr lang="en-GB" sz="3200" dirty="0" smtClean="0"/>
              <a:t>Research and Design Spec</a:t>
            </a:r>
          </a:p>
          <a:p>
            <a:r>
              <a:rPr lang="en-GB" dirty="0" smtClean="0"/>
              <a:t>UWTSD School of Engineering</a:t>
            </a:r>
          </a:p>
          <a:p>
            <a:r>
              <a:rPr lang="en-GB" sz="1800" dirty="0" smtClean="0"/>
              <a:t>Ben Gilbert 1801217</a:t>
            </a:r>
          </a:p>
          <a:p>
            <a:r>
              <a:rPr lang="en-GB" sz="1800" dirty="0" smtClean="0"/>
              <a:t>Lewis Aubrey 1802539</a:t>
            </a:r>
          </a:p>
          <a:p>
            <a:r>
              <a:rPr lang="en-GB" sz="1800" dirty="0" smtClean="0"/>
              <a:t>Olivia Jenkins 1910165</a:t>
            </a:r>
          </a:p>
          <a:p>
            <a:r>
              <a:rPr lang="en-GB" sz="1800" dirty="0" smtClean="0"/>
              <a:t>Taylor Winter 1901843</a:t>
            </a:r>
          </a:p>
          <a:p>
            <a:endParaRPr lang="en-GB" sz="1800" dirty="0"/>
          </a:p>
        </p:txBody>
      </p:sp>
      <p:sp>
        <p:nvSpPr>
          <p:cNvPr id="4" name="Slide Number Placeholder 3"/>
          <p:cNvSpPr>
            <a:spLocks noGrp="1"/>
          </p:cNvSpPr>
          <p:nvPr>
            <p:ph type="sldNum" sz="quarter" idx="12"/>
          </p:nvPr>
        </p:nvSpPr>
        <p:spPr/>
        <p:txBody>
          <a:bodyPr/>
          <a:lstStyle/>
          <a:p>
            <a:fld id="{1C6585E7-75D4-4B00-ACBE-540E1DE61C72}" type="slidenum">
              <a:rPr lang="en-GB" smtClean="0"/>
              <a:t>1</a:t>
            </a:fld>
            <a:endParaRPr lang="en-GB"/>
          </a:p>
        </p:txBody>
      </p:sp>
    </p:spTree>
    <p:extLst>
      <p:ext uri="{BB962C8B-B14F-4D97-AF65-F5344CB8AC3E}">
        <p14:creationId xmlns:p14="http://schemas.microsoft.com/office/powerpoint/2010/main" val="3960544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38200" y="1520825"/>
            <a:ext cx="10515600" cy="4351338"/>
          </a:xfrm>
        </p:spPr>
        <p:txBody>
          <a:bodyPr>
            <a:normAutofit fontScale="85000" lnSpcReduction="20000"/>
          </a:bodyPr>
          <a:lstStyle/>
          <a:p>
            <a:pPr marL="457200" indent="-457200">
              <a:buFont typeface="+mj-lt"/>
              <a:buAutoNum type="arabicPeriod"/>
            </a:pPr>
            <a:r>
              <a:rPr lang="en-GB" sz="2000" dirty="0" smtClean="0"/>
              <a:t>Title</a:t>
            </a:r>
          </a:p>
          <a:p>
            <a:pPr marL="457200" indent="-457200">
              <a:buFont typeface="+mj-lt"/>
              <a:buAutoNum type="arabicPeriod"/>
            </a:pPr>
            <a:r>
              <a:rPr lang="en-GB" sz="2000" dirty="0" smtClean="0"/>
              <a:t>Contents</a:t>
            </a:r>
          </a:p>
          <a:p>
            <a:pPr marL="457200" indent="-457200">
              <a:buFont typeface="+mj-lt"/>
              <a:buAutoNum type="arabicPeriod"/>
            </a:pPr>
            <a:r>
              <a:rPr lang="en-GB" sz="2000" dirty="0" smtClean="0"/>
              <a:t>Launching Mechanism Research – Ben Gilbert</a:t>
            </a:r>
          </a:p>
          <a:p>
            <a:pPr marL="457200" indent="-457200">
              <a:buFont typeface="+mj-lt"/>
              <a:buAutoNum type="arabicPeriod"/>
            </a:pPr>
            <a:r>
              <a:rPr lang="en-GB" sz="2000" dirty="0" smtClean="0"/>
              <a:t>References – Ben Gilbert</a:t>
            </a:r>
          </a:p>
          <a:p>
            <a:pPr marL="457200" indent="-457200">
              <a:buFont typeface="+mj-lt"/>
              <a:buAutoNum type="arabicPeriod"/>
            </a:pPr>
            <a:r>
              <a:rPr lang="en-GB" sz="2000" dirty="0" smtClean="0"/>
              <a:t>Energy release (Trigger) And Safety System – Taylor Winter</a:t>
            </a:r>
          </a:p>
          <a:p>
            <a:pPr marL="457200" indent="-457200">
              <a:buFont typeface="+mj-lt"/>
              <a:buAutoNum type="arabicPeriod"/>
            </a:pPr>
            <a:r>
              <a:rPr lang="en-GB" sz="2000" dirty="0" smtClean="0"/>
              <a:t>References – Taylor Winter</a:t>
            </a:r>
          </a:p>
          <a:p>
            <a:pPr marL="457200" indent="-457200">
              <a:buFont typeface="+mj-lt"/>
              <a:buAutoNum type="arabicPeriod"/>
            </a:pPr>
            <a:r>
              <a:rPr lang="en-GB" sz="2000" dirty="0" smtClean="0"/>
              <a:t>Research of lateral Aiming and Range Adjustment – Lewis Aubrey</a:t>
            </a:r>
          </a:p>
          <a:p>
            <a:pPr marL="457200" indent="-457200">
              <a:buFont typeface="+mj-lt"/>
              <a:buAutoNum type="arabicPeriod"/>
            </a:pPr>
            <a:r>
              <a:rPr lang="en-GB" sz="2000" dirty="0" smtClean="0"/>
              <a:t>References – Lewis Aubrey </a:t>
            </a:r>
          </a:p>
          <a:p>
            <a:pPr marL="457200" indent="-457200">
              <a:buFont typeface="+mj-lt"/>
              <a:buAutoNum type="arabicPeriod"/>
            </a:pPr>
            <a:r>
              <a:rPr lang="en-GB" sz="2000" dirty="0" smtClean="0"/>
              <a:t>Line Management – Olivia Jenkins</a:t>
            </a:r>
          </a:p>
          <a:p>
            <a:pPr marL="457200" indent="-457200">
              <a:buFont typeface="+mj-lt"/>
              <a:buAutoNum type="arabicPeriod"/>
            </a:pPr>
            <a:r>
              <a:rPr lang="en-GB" sz="2000" dirty="0" smtClean="0"/>
              <a:t>References – Olivia Jenkins</a:t>
            </a:r>
          </a:p>
          <a:p>
            <a:pPr marL="457200" indent="-457200">
              <a:buFont typeface="+mj-lt"/>
              <a:buAutoNum type="arabicPeriod"/>
            </a:pPr>
            <a:r>
              <a:rPr lang="en-GB" sz="2000" dirty="0" smtClean="0"/>
              <a:t>Conformance Requirements </a:t>
            </a:r>
            <a:r>
              <a:rPr lang="en-GB" sz="2000" dirty="0"/>
              <a:t>M</a:t>
            </a:r>
            <a:r>
              <a:rPr lang="en-GB" sz="2000" dirty="0" smtClean="0"/>
              <a:t>ind Map</a:t>
            </a:r>
          </a:p>
          <a:p>
            <a:pPr marL="457200" indent="-457200">
              <a:buFont typeface="+mj-lt"/>
              <a:buAutoNum type="arabicPeriod"/>
            </a:pPr>
            <a:r>
              <a:rPr lang="en-GB" sz="2000" dirty="0" smtClean="0"/>
              <a:t>Production Requirements Mind Map</a:t>
            </a:r>
          </a:p>
          <a:p>
            <a:pPr marL="457200" indent="-457200">
              <a:buFont typeface="+mj-lt"/>
              <a:buAutoNum type="arabicPeriod"/>
            </a:pPr>
            <a:r>
              <a:rPr lang="en-GB" sz="2000" dirty="0" smtClean="0"/>
              <a:t>Life In Service Flow Chart</a:t>
            </a:r>
          </a:p>
          <a:p>
            <a:pPr marL="457200" indent="-457200">
              <a:buFont typeface="+mj-lt"/>
              <a:buAutoNum type="arabicPeriod"/>
            </a:pPr>
            <a:r>
              <a:rPr lang="en-GB" sz="2000" dirty="0" smtClean="0"/>
              <a:t>Specification table</a:t>
            </a:r>
          </a:p>
          <a:p>
            <a:pPr marL="0" indent="0">
              <a:buNone/>
            </a:pPr>
            <a:endParaRPr lang="en-GB" sz="2000" dirty="0"/>
          </a:p>
        </p:txBody>
      </p:sp>
      <p:sp>
        <p:nvSpPr>
          <p:cNvPr id="4" name="Slide Number Placeholder 3"/>
          <p:cNvSpPr>
            <a:spLocks noGrp="1"/>
          </p:cNvSpPr>
          <p:nvPr>
            <p:ph type="sldNum" sz="quarter" idx="12"/>
          </p:nvPr>
        </p:nvSpPr>
        <p:spPr/>
        <p:txBody>
          <a:bodyPr/>
          <a:lstStyle/>
          <a:p>
            <a:fld id="{1C6585E7-75D4-4B00-ACBE-540E1DE61C72}" type="slidenum">
              <a:rPr lang="en-GB" smtClean="0"/>
              <a:t>2</a:t>
            </a:fld>
            <a:endParaRPr lang="en-GB"/>
          </a:p>
        </p:txBody>
      </p:sp>
    </p:spTree>
    <p:extLst>
      <p:ext uri="{BB962C8B-B14F-4D97-AF65-F5344CB8AC3E}">
        <p14:creationId xmlns:p14="http://schemas.microsoft.com/office/powerpoint/2010/main" val="1447717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66329"/>
            <a:ext cx="12192000" cy="6563335"/>
          </a:xfrm>
          <a:prstGeom prst="rect">
            <a:avLst/>
          </a:prstGeom>
        </p:spPr>
        <p:txBody>
          <a:bodyPr wrap="square">
            <a:spAutoFit/>
          </a:bodyPr>
          <a:lstStyle/>
          <a:p>
            <a:r>
              <a:rPr lang="en-US" sz="1450" b="1" dirty="0" smtClean="0"/>
              <a:t>Launching Mechanism Research</a:t>
            </a:r>
          </a:p>
          <a:p>
            <a:r>
              <a:rPr lang="en-US" sz="1450" dirty="0" smtClean="0"/>
              <a:t>The launching mechanism of the line launcher is arguably the most important part of the assembly. This mechanism will be required to store energy and then release it propelling the squash ball and line forward towards the target. </a:t>
            </a:r>
          </a:p>
          <a:p>
            <a:r>
              <a:rPr lang="en-US" sz="1450" dirty="0" smtClean="0"/>
              <a:t>I started my research by reading the regulations for the competition to give me a clear picture of the design parameters I will be working to. The biggest concern in the regulations is that of safety; all devices must be deemed safe by the judges before they are allowed to compete. In addition to this the design must apply to all other regulations and fit within the maximum dimensions allowed. The rules that mostly concern my area of research are as follows: £30 maximum spend, 10 second time limit for device to fire once a heat has started, no explosive charges or combustion allowed, any other form of propulsion is allowed if within budget, pressurized systems are allowed as long as they are deemed safe, no lithium ion batteries allowed and rapid prototyping is permitted. (Institution of Mechanical Engineers, 2019) From these regulations I can create some basic constraints to work to. For example the launching mechanism will need to fire quickly and reliably to comply with the 10 second rule. Furthermore the method of launching must be cost effective, safe and not require the use of explosives or lithium ion batteries. From this research I then went on to look at different methods of launching the line to test their feasibility against the competition rules. </a:t>
            </a:r>
          </a:p>
          <a:p>
            <a:r>
              <a:rPr lang="en-US" sz="1450" dirty="0" smtClean="0"/>
              <a:t>The first method I researched was a spring type launching mechanism which uses the power from releasing a coiled spring to fire the projectile. This design is similar to that of a Spigot Mortar as used in a WWI PIAT gun. </a:t>
            </a:r>
          </a:p>
          <a:p>
            <a:r>
              <a:rPr lang="en-US" sz="1450" dirty="0" smtClean="0"/>
              <a:t>Upon discharge, long and heavy striker (spigot) enters the projectile tail from the rear, powered by large and very powerful spring (</a:t>
            </a:r>
            <a:r>
              <a:rPr lang="en-US" sz="1450" dirty="0" err="1" smtClean="0"/>
              <a:t>Popenker</a:t>
            </a:r>
            <a:r>
              <a:rPr lang="en-US" sz="1450" dirty="0" smtClean="0"/>
              <a:t>, 1999-2018).</a:t>
            </a:r>
          </a:p>
          <a:p>
            <a:r>
              <a:rPr lang="en-US" sz="1450" dirty="0" smtClean="0"/>
              <a:t>A spring launcher design is capable of transferring a lot of energy into the projectile and propelling it very far. However there are some issues. For example, keeping the spring coiled before it’s released will require a very strong trigger and safety system as the spring will be holding a lot of Potential energy. This problem has the potential to stretch the team budget as materials will inevitably be more expensive to create a stronger mechanism. </a:t>
            </a:r>
          </a:p>
          <a:p>
            <a:r>
              <a:rPr lang="en-US" sz="1450" dirty="0" smtClean="0"/>
              <a:t>The second method I researched was pneumatic power which uses compressed gas to fire a projectile, one example of where this system is used is in a pneumatic nail gun. </a:t>
            </a:r>
          </a:p>
          <a:p>
            <a:r>
              <a:rPr lang="en-US" sz="1450" dirty="0" smtClean="0"/>
              <a:t>Pulling the trigger releases the valve allowing compressed air to flow into the chamber. Inside this chamber is another plunger and the hammer that is attached to a blade. Before the compressed air can reach the hammer, you must depress the plunger onto your material. Once you do this, the compressed air lifts the plunger and acts on the hammer. The compressed air creates enough force to drive the hammer down, firing the nail through the barrel and into your material (</a:t>
            </a:r>
            <a:r>
              <a:rPr lang="en-US" sz="1450" dirty="0" err="1" smtClean="0"/>
              <a:t>Nailer</a:t>
            </a:r>
            <a:r>
              <a:rPr lang="en-US" sz="1450" dirty="0" smtClean="0"/>
              <a:t>, 2017). </a:t>
            </a:r>
          </a:p>
          <a:p>
            <a:r>
              <a:rPr lang="en-US" sz="1450" dirty="0" smtClean="0"/>
              <a:t>While this system can create a lot of power there is concern over reliability, cost and safety; compressed gas can cause explosions and buying enough to conduct thorough testing as well as competing in the challenge will likely stretch the budget. </a:t>
            </a:r>
          </a:p>
          <a:p>
            <a:r>
              <a:rPr lang="en-US" sz="1450" dirty="0" smtClean="0"/>
              <a:t>Finally, I researched electric launching. Using motors to fire the projectile in the same manner that a tennis ball launcher does. In a tennis ball launcher the system is gravity fed when the ball is dropped down a tube to where the two motors are situated. They are connected to spinning discs which the ball is sandwiched between, the energy from the spinning discs is then transferred into the ball propelling it out of the barrel. I believe this system would be viable for our project as the materials required are affordable and the design is relatively simple making it easy to manufacture.</a:t>
            </a:r>
            <a:endParaRPr lang="en-US" sz="1450" dirty="0"/>
          </a:p>
        </p:txBody>
      </p:sp>
      <p:sp>
        <p:nvSpPr>
          <p:cNvPr id="5" name="Slide Number Placeholder 4"/>
          <p:cNvSpPr>
            <a:spLocks noGrp="1"/>
          </p:cNvSpPr>
          <p:nvPr>
            <p:ph type="sldNum" sz="quarter" idx="12"/>
          </p:nvPr>
        </p:nvSpPr>
        <p:spPr/>
        <p:txBody>
          <a:bodyPr/>
          <a:lstStyle/>
          <a:p>
            <a:fld id="{1C6585E7-75D4-4B00-ACBE-540E1DE61C72}" type="slidenum">
              <a:rPr lang="en-GB" smtClean="0"/>
              <a:t>3</a:t>
            </a:fld>
            <a:endParaRPr lang="en-GB"/>
          </a:p>
        </p:txBody>
      </p:sp>
    </p:spTree>
    <p:extLst>
      <p:ext uri="{BB962C8B-B14F-4D97-AF65-F5344CB8AC3E}">
        <p14:creationId xmlns:p14="http://schemas.microsoft.com/office/powerpoint/2010/main" val="641035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1600" dirty="0"/>
              <a:t>Institute of Mechanical Engineers (2019) </a:t>
            </a:r>
            <a:r>
              <a:rPr lang="en-GB" sz="1600" i="1" dirty="0"/>
              <a:t>‘First Year Design Challenge’</a:t>
            </a:r>
            <a:r>
              <a:rPr lang="en-GB" sz="1600" dirty="0"/>
              <a:t>, Institute of Mechanical Engineers, Date Accessed 5/12/19, available at: </a:t>
            </a:r>
            <a:r>
              <a:rPr lang="en-GB" sz="1600" u="sng" dirty="0">
                <a:hlinkClick r:id="rId2"/>
              </a:rPr>
              <a:t>https://moodle.uwtsd.ac.uk/pluginfile.php/321420/mod_resource/content/0/2020%20Branded%20IMechE%201st%20Year%20Spec%20Design%20Challenge%20-%20Project%20Specification%202020%20-%20V1.1.pdf</a:t>
            </a:r>
            <a:endParaRPr lang="en-GB" sz="1600" dirty="0"/>
          </a:p>
          <a:p>
            <a:pPr marL="514350" indent="-514350">
              <a:buFont typeface="+mj-lt"/>
              <a:buAutoNum type="arabicPeriod"/>
            </a:pPr>
            <a:r>
              <a:rPr lang="en-GB" sz="1600" dirty="0" err="1"/>
              <a:t>Popenker</a:t>
            </a:r>
            <a:r>
              <a:rPr lang="en-GB" sz="1600" dirty="0"/>
              <a:t>, M (1999-2018) </a:t>
            </a:r>
            <a:r>
              <a:rPr lang="en-GB" sz="1600" i="1" dirty="0"/>
              <a:t>‘PIAT’</a:t>
            </a:r>
            <a:r>
              <a:rPr lang="en-GB" sz="1600" dirty="0"/>
              <a:t> , Modern Firearms, Date Accessed: 5/12/19, available at: </a:t>
            </a:r>
            <a:r>
              <a:rPr lang="en-GB" sz="1600" u="sng" dirty="0">
                <a:hlinkClick r:id="rId3"/>
              </a:rPr>
              <a:t>https://modernfirearms.net/en/grenade-launchers/united-kingdom-grenade-launchers/piat-eng/</a:t>
            </a:r>
            <a:endParaRPr lang="en-GB" sz="1600" dirty="0"/>
          </a:p>
          <a:p>
            <a:pPr marL="514350" indent="-514350">
              <a:buFont typeface="+mj-lt"/>
              <a:buAutoNum type="arabicPeriod"/>
            </a:pPr>
            <a:r>
              <a:rPr lang="en-GB" sz="1600" dirty="0" err="1"/>
              <a:t>Nailer</a:t>
            </a:r>
            <a:r>
              <a:rPr lang="en-GB" sz="1600" dirty="0"/>
              <a:t>, B (2017) </a:t>
            </a:r>
            <a:r>
              <a:rPr lang="en-GB" sz="1600" i="1" dirty="0"/>
              <a:t>‘How Does A Nail Gun Work? Nail Guns By Project Type’, </a:t>
            </a:r>
            <a:r>
              <a:rPr lang="en-GB" sz="1600" dirty="0"/>
              <a:t>BradNailer24H, Date Accessed 5/12/19, available at: </a:t>
            </a:r>
            <a:r>
              <a:rPr lang="en-GB" sz="1600" u="sng" dirty="0">
                <a:hlinkClick r:id="rId4"/>
              </a:rPr>
              <a:t>https://bradnailer24h.com/how-does-a-nail-gun-work/</a:t>
            </a:r>
            <a:r>
              <a:rPr lang="en-GB" sz="1600" dirty="0"/>
              <a:t> </a:t>
            </a:r>
          </a:p>
          <a:p>
            <a:pPr marL="514350" indent="-514350">
              <a:buFont typeface="+mj-lt"/>
              <a:buAutoNum type="arabicPeriod"/>
            </a:pPr>
            <a:endParaRPr lang="en-GB" sz="1600" dirty="0"/>
          </a:p>
        </p:txBody>
      </p:sp>
      <p:sp>
        <p:nvSpPr>
          <p:cNvPr id="4" name="Slide Number Placeholder 3"/>
          <p:cNvSpPr>
            <a:spLocks noGrp="1"/>
          </p:cNvSpPr>
          <p:nvPr>
            <p:ph type="sldNum" sz="quarter" idx="12"/>
          </p:nvPr>
        </p:nvSpPr>
        <p:spPr/>
        <p:txBody>
          <a:bodyPr/>
          <a:lstStyle/>
          <a:p>
            <a:fld id="{1C6585E7-75D4-4B00-ACBE-540E1DE61C72}" type="slidenum">
              <a:rPr lang="en-GB" smtClean="0"/>
              <a:t>4</a:t>
            </a:fld>
            <a:endParaRPr lang="en-GB"/>
          </a:p>
        </p:txBody>
      </p:sp>
    </p:spTree>
    <p:extLst>
      <p:ext uri="{BB962C8B-B14F-4D97-AF65-F5344CB8AC3E}">
        <p14:creationId xmlns:p14="http://schemas.microsoft.com/office/powerpoint/2010/main" val="1394771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771084"/>
          </a:xfrm>
          <a:prstGeom prst="rect">
            <a:avLst/>
          </a:prstGeom>
        </p:spPr>
        <p:txBody>
          <a:bodyPr wrap="square">
            <a:spAutoFit/>
          </a:bodyPr>
          <a:lstStyle/>
          <a:p>
            <a:r>
              <a:rPr lang="en-US" sz="1400" b="1" dirty="0" smtClean="0"/>
              <a:t>Energy Release (Trigger) and Safety System</a:t>
            </a:r>
          </a:p>
          <a:p>
            <a:endParaRPr lang="en-US" sz="1400" dirty="0"/>
          </a:p>
          <a:p>
            <a:r>
              <a:rPr lang="en-US" sz="1400" dirty="0" smtClean="0"/>
              <a:t>The competition requirements state that “lithium batteries are not permitted due to the risk of fire and explosion, but other types of safe rechargeable batteries may be used” (</a:t>
            </a:r>
            <a:r>
              <a:rPr lang="en-US" sz="1400" dirty="0" err="1" smtClean="0"/>
              <a:t>ImechE</a:t>
            </a:r>
            <a:r>
              <a:rPr lang="en-US" sz="1400" dirty="0" smtClean="0"/>
              <a:t>, 2019) also “No explosive charges or combustion can be used.” (</a:t>
            </a:r>
            <a:r>
              <a:rPr lang="en-US" sz="1400" dirty="0" err="1" smtClean="0"/>
              <a:t>ImechE</a:t>
            </a:r>
            <a:r>
              <a:rPr lang="en-US" sz="1400" dirty="0" smtClean="0"/>
              <a:t>, 2019) However, “</a:t>
            </a:r>
            <a:r>
              <a:rPr lang="en-US" sz="1400" dirty="0" err="1" smtClean="0"/>
              <a:t>pressurised</a:t>
            </a:r>
            <a:r>
              <a:rPr lang="en-US" sz="1400" dirty="0" smtClean="0"/>
              <a:t> air/gas systems are allowed but they must be declared safe and reasonable by the participating University” (</a:t>
            </a:r>
            <a:r>
              <a:rPr lang="en-US" sz="1400" dirty="0" err="1" smtClean="0"/>
              <a:t>ImechE</a:t>
            </a:r>
            <a:r>
              <a:rPr lang="en-US" sz="1400" dirty="0" smtClean="0"/>
              <a:t>, 2019) Therefore, we will use either a spring fired mechanism, </a:t>
            </a:r>
            <a:r>
              <a:rPr lang="en-US" sz="1400" dirty="0" err="1" smtClean="0"/>
              <a:t>pressurised</a:t>
            </a:r>
            <a:r>
              <a:rPr lang="en-US" sz="1400" dirty="0" smtClean="0"/>
              <a:t> air or an electrical mechanism to ensure that our system is safe.</a:t>
            </a:r>
          </a:p>
          <a:p>
            <a:endParaRPr lang="en-US" sz="1400" dirty="0" smtClean="0"/>
          </a:p>
          <a:p>
            <a:r>
              <a:rPr lang="en-US" sz="1400" dirty="0" smtClean="0"/>
              <a:t>The trigger cannot be part of the device as the “devices must be fired remotely via a low voltage electrical switch with a minimum cable length of 2 m” (</a:t>
            </a:r>
            <a:r>
              <a:rPr lang="en-US" sz="1400" dirty="0" err="1" smtClean="0"/>
              <a:t>ImechE</a:t>
            </a:r>
            <a:r>
              <a:rPr lang="en-US" sz="1400" dirty="0" smtClean="0"/>
              <a:t>, 2019), therefore we must also think of ways that we can ensure that the trigger will fire the device in a safe manner and will not misfire or fire unexpectedly. “all devices must be fitted with a safety mechanism which prevents the device being accidently fired once armed” (</a:t>
            </a:r>
            <a:r>
              <a:rPr lang="en-US" sz="1400" dirty="0" err="1" smtClean="0"/>
              <a:t>ImechE</a:t>
            </a:r>
            <a:r>
              <a:rPr lang="en-US" sz="1400" dirty="0" smtClean="0"/>
              <a:t>, 2019) So we will need to design a system that cannot be fired until the safety guards are removed.</a:t>
            </a:r>
          </a:p>
          <a:p>
            <a:endParaRPr lang="en-US" sz="1400" dirty="0" smtClean="0"/>
          </a:p>
          <a:p>
            <a:r>
              <a:rPr lang="en-US" sz="1400" dirty="0" smtClean="0"/>
              <a:t>I decided to research the safety locks used on a gun as I figured that the way a gun is fired could be replicated with our design of the line launcher; therefore, we could use a similar safety mechanism for our project as used on a gun. Firstly, I researched the different types of safety locks and found that a “basic trigger lock’s locking mechanism involves a small bar or rod that slides through a gun’s trigger guard.” (J. Peters, 2013) This could be easily replicated for our project by cutting a hole in the barrel and inserting a comparable safety mechanism, keeping the ball in place therefore, the ball would not be able to be fired until this mechanism is removed.</a:t>
            </a:r>
          </a:p>
          <a:p>
            <a:endParaRPr lang="en-US" sz="1400" dirty="0" smtClean="0"/>
          </a:p>
          <a:p>
            <a:r>
              <a:rPr lang="en-US" sz="1400" dirty="0" smtClean="0"/>
              <a:t>However, “there are two primary types of locks to protect handguns and rifles: trigger locks that are supposed to prevent the trigger from being pulled, and cable locks to prevent the firing of a weapon by blocking the barrel or the use of ammunition.” (M Tobias, 2007) This could be another safety lock that could be used for our device. A plastic safety cover could be placed over the trigger so that the device can only be fire once this has been removed.</a:t>
            </a:r>
          </a:p>
          <a:p>
            <a:endParaRPr lang="en-US" sz="1400" dirty="0" smtClean="0"/>
          </a:p>
          <a:p>
            <a:r>
              <a:rPr lang="en-US" sz="1400" dirty="0" smtClean="0"/>
              <a:t>To increase the safety of our project the small bar rod would be more affective. However, to make our device as safe as possible it may be beneficially to use both a trigger lock and a cable lock. Although “locks can be removed in seconds with little skill” (M Tobias, 2007) this is not an issue for our project as we will be the only people handling the device. If this product was to be used by the public this may also be beneficial as this would make it easy to use for all while also being safe.</a:t>
            </a:r>
          </a:p>
          <a:p>
            <a:endParaRPr lang="en-US" sz="1400" dirty="0" smtClean="0"/>
          </a:p>
          <a:p>
            <a:r>
              <a:rPr lang="en-US" sz="1400" dirty="0" smtClean="0"/>
              <a:t>A quick firing mechanism will need to be used as “if a device fails to start within 10 seconds of the START command during a heat, it will not score points for that heat” (</a:t>
            </a:r>
            <a:r>
              <a:rPr lang="en-US" sz="1400" dirty="0" err="1" smtClean="0"/>
              <a:t>ImechE</a:t>
            </a:r>
            <a:r>
              <a:rPr lang="en-US" sz="1400" dirty="0" smtClean="0"/>
              <a:t>, 2019) so we will need to design a trigger that is able to communicate quickly with the device enabling it to fire the ball within those 10 seconds. A small battery may be the most affective for the trigger. A battery would also comply with the requirements of a low voltage electrical switch.</a:t>
            </a:r>
          </a:p>
          <a:p>
            <a:endParaRPr lang="en-US" sz="1400" dirty="0" smtClean="0"/>
          </a:p>
          <a:p>
            <a:r>
              <a:rPr lang="en-US" sz="1400" dirty="0" smtClean="0"/>
              <a:t>Finally, will are all required to supply our own personal protective equipment (PPE) as the requirements states that “teams that fail to provide suitable safety equipment will have their top heat score erased” (</a:t>
            </a:r>
            <a:r>
              <a:rPr lang="en-US" sz="1400" dirty="0" err="1" smtClean="0"/>
              <a:t>ImechE</a:t>
            </a:r>
            <a:r>
              <a:rPr lang="en-US" sz="1400" dirty="0" smtClean="0"/>
              <a:t>, 2019).</a:t>
            </a:r>
            <a:endParaRPr lang="en-GB" sz="1400" dirty="0"/>
          </a:p>
        </p:txBody>
      </p:sp>
      <p:sp>
        <p:nvSpPr>
          <p:cNvPr id="5" name="Slide Number Placeholder 4"/>
          <p:cNvSpPr>
            <a:spLocks noGrp="1"/>
          </p:cNvSpPr>
          <p:nvPr>
            <p:ph type="sldNum" sz="quarter" idx="12"/>
          </p:nvPr>
        </p:nvSpPr>
        <p:spPr/>
        <p:txBody>
          <a:bodyPr/>
          <a:lstStyle/>
          <a:p>
            <a:fld id="{1C6585E7-75D4-4B00-ACBE-540E1DE61C72}" type="slidenum">
              <a:rPr lang="en-GB" smtClean="0"/>
              <a:t>5</a:t>
            </a:fld>
            <a:endParaRPr lang="en-GB"/>
          </a:p>
        </p:txBody>
      </p:sp>
    </p:spTree>
    <p:extLst>
      <p:ext uri="{BB962C8B-B14F-4D97-AF65-F5344CB8AC3E}">
        <p14:creationId xmlns:p14="http://schemas.microsoft.com/office/powerpoint/2010/main" val="3134693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sz="1600" dirty="0"/>
              <a:t>Design Challenge General Specification and Rules (October 2019) </a:t>
            </a:r>
          </a:p>
          <a:p>
            <a:pPr marL="0" indent="0">
              <a:buNone/>
            </a:pPr>
            <a:r>
              <a:rPr lang="en-GB" sz="1600" dirty="0"/>
              <a:t>(accessed 8</a:t>
            </a:r>
            <a:r>
              <a:rPr lang="en-GB" sz="1600" baseline="30000" dirty="0"/>
              <a:t>th </a:t>
            </a:r>
            <a:r>
              <a:rPr lang="en-GB" sz="1600" dirty="0"/>
              <a:t>December 2019)</a:t>
            </a:r>
          </a:p>
          <a:p>
            <a:pPr marL="0" indent="0">
              <a:buNone/>
            </a:pPr>
            <a:r>
              <a:rPr lang="en-GB" sz="1600" dirty="0"/>
              <a:t> </a:t>
            </a:r>
          </a:p>
          <a:p>
            <a:pPr marL="0" indent="0">
              <a:buNone/>
            </a:pPr>
            <a:r>
              <a:rPr lang="en-GB" sz="1600" dirty="0"/>
              <a:t>First Year Design Challenge 2020 Project Specification Including the National Final (October 2019) Available at: </a:t>
            </a:r>
            <a:r>
              <a:rPr lang="en-GB" sz="1600" u="sng" dirty="0">
                <a:hlinkClick r:id="rId2"/>
              </a:rPr>
              <a:t>https://moodle.uwtsd.ac.uk/pluginfile.php/321420/mod_resource/content/0/2020%20Branded%20IMechE%201st%20Year%20Spec%20Design%20Challenge%20-%20Project%20Specification%202020%20-%20V1.1.pdf</a:t>
            </a:r>
            <a:r>
              <a:rPr lang="en-GB" sz="1600" dirty="0"/>
              <a:t> (accessed 8</a:t>
            </a:r>
            <a:r>
              <a:rPr lang="en-GB" sz="1600" baseline="30000" dirty="0"/>
              <a:t>th </a:t>
            </a:r>
            <a:r>
              <a:rPr lang="en-GB" sz="1600" dirty="0"/>
              <a:t>December 2019)</a:t>
            </a:r>
          </a:p>
          <a:p>
            <a:pPr marL="0" indent="0">
              <a:buNone/>
            </a:pPr>
            <a:r>
              <a:rPr lang="en-GB" sz="1600" dirty="0"/>
              <a:t> </a:t>
            </a:r>
          </a:p>
          <a:p>
            <a:pPr marL="0" indent="0">
              <a:buNone/>
            </a:pPr>
            <a:r>
              <a:rPr lang="en-GB" sz="1600" dirty="0"/>
              <a:t>Trigger Locks, the Dubiously Effective Safety Measure That Gun Control Advocates Love (18</a:t>
            </a:r>
            <a:r>
              <a:rPr lang="en-GB" sz="1600" baseline="30000" dirty="0"/>
              <a:t>th</a:t>
            </a:r>
            <a:r>
              <a:rPr lang="en-GB" sz="1600" dirty="0"/>
              <a:t> July, 2013) Available at: </a:t>
            </a:r>
            <a:r>
              <a:rPr lang="en-GB" sz="1600" u="sng" dirty="0">
                <a:hlinkClick r:id="rId2"/>
              </a:rPr>
              <a:t>https://slate.com/news-and-politics/2013/07/trigger-locks-the-dubiously-effective-safety-measure-that-gun-control-advocates-love.html</a:t>
            </a:r>
            <a:r>
              <a:rPr lang="en-GB" sz="1600" dirty="0"/>
              <a:t> (accessed 8</a:t>
            </a:r>
            <a:r>
              <a:rPr lang="en-GB" sz="1600" baseline="30000" dirty="0"/>
              <a:t>th </a:t>
            </a:r>
            <a:r>
              <a:rPr lang="en-GB" sz="1600" dirty="0"/>
              <a:t>December 2019)</a:t>
            </a:r>
          </a:p>
          <a:p>
            <a:pPr marL="0" indent="0">
              <a:buNone/>
            </a:pPr>
            <a:r>
              <a:rPr lang="en-GB" sz="1600" baseline="30000" dirty="0"/>
              <a:t> </a:t>
            </a:r>
            <a:endParaRPr lang="en-GB" sz="1600" dirty="0"/>
          </a:p>
          <a:p>
            <a:pPr marL="0" indent="0">
              <a:buNone/>
            </a:pPr>
            <a:r>
              <a:rPr lang="en-GB" sz="1600" dirty="0"/>
              <a:t>The Lockdown: Gun locks unsafe at any </a:t>
            </a:r>
            <a:r>
              <a:rPr lang="en-GB" sz="1600" dirty="0" err="1"/>
              <a:t>caliber</a:t>
            </a:r>
            <a:r>
              <a:rPr lang="en-GB" sz="1600" dirty="0"/>
              <a:t> (13</a:t>
            </a:r>
            <a:r>
              <a:rPr lang="en-GB" sz="1600" baseline="30000" dirty="0"/>
              <a:t>th</a:t>
            </a:r>
            <a:r>
              <a:rPr lang="en-GB" sz="1600" dirty="0"/>
              <a:t> June 2007)Available at: </a:t>
            </a:r>
            <a:r>
              <a:rPr lang="en-GB" sz="1600" u="sng" dirty="0">
                <a:hlinkClick r:id="rId2"/>
              </a:rPr>
              <a:t>https://www.engadget.com/2007/06/13/the-lockdown-gun-locks-unsafe-at-any-caliber/?guccounter=1&amp;guce_referrer=aHR0cHM6Ly93d3cuZ29vZ2xlLmNvbS8&amp;guce_referrer_sig=AQAAAL0IiY-8CjeIBjoOLmW24yAFMp53dF6yl_4S1I76ypZ_jyHNSUhGC130v7HBLZ6TJww5-FXEpHrnlvKL8HIBzzS4QlfmelgB31xonl4wuXREqy9HhGLRl5WtxLgLjbAgZ7iElxYpBGt9ky5Oo1NhCwkdSpgUAUJ6275s1e1jgbED</a:t>
            </a:r>
            <a:r>
              <a:rPr lang="en-GB" sz="1600" dirty="0"/>
              <a:t> (accessed 8</a:t>
            </a:r>
            <a:r>
              <a:rPr lang="en-GB" sz="1600" baseline="30000" dirty="0"/>
              <a:t>th </a:t>
            </a:r>
            <a:r>
              <a:rPr lang="en-GB" sz="1600" dirty="0"/>
              <a:t>December 2019)</a:t>
            </a:r>
          </a:p>
          <a:p>
            <a:pPr marL="0" indent="0">
              <a:buNone/>
            </a:pPr>
            <a:endParaRPr lang="en-US" sz="1600" dirty="0"/>
          </a:p>
        </p:txBody>
      </p:sp>
      <p:sp>
        <p:nvSpPr>
          <p:cNvPr id="4" name="Slide Number Placeholder 3"/>
          <p:cNvSpPr>
            <a:spLocks noGrp="1"/>
          </p:cNvSpPr>
          <p:nvPr>
            <p:ph type="sldNum" sz="quarter" idx="12"/>
          </p:nvPr>
        </p:nvSpPr>
        <p:spPr/>
        <p:txBody>
          <a:bodyPr/>
          <a:lstStyle/>
          <a:p>
            <a:fld id="{1C6585E7-75D4-4B00-ACBE-540E1DE61C72}" type="slidenum">
              <a:rPr lang="en-GB" smtClean="0"/>
              <a:t>6</a:t>
            </a:fld>
            <a:endParaRPr lang="en-GB"/>
          </a:p>
        </p:txBody>
      </p:sp>
    </p:spTree>
    <p:extLst>
      <p:ext uri="{BB962C8B-B14F-4D97-AF65-F5344CB8AC3E}">
        <p14:creationId xmlns:p14="http://schemas.microsoft.com/office/powerpoint/2010/main" val="3876812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72115" y="0"/>
            <a:ext cx="7010401" cy="6986528"/>
          </a:xfrm>
          <a:prstGeom prst="rect">
            <a:avLst/>
          </a:prstGeom>
        </p:spPr>
        <p:txBody>
          <a:bodyPr wrap="square">
            <a:spAutoFit/>
          </a:bodyPr>
          <a:lstStyle/>
          <a:p>
            <a:pPr lvl="8"/>
            <a:r>
              <a:rPr lang="en-US" sz="1600" b="1" i="0" dirty="0" smtClean="0">
                <a:solidFill>
                  <a:srgbClr val="000000"/>
                </a:solidFill>
                <a:effectLst/>
              </a:rPr>
              <a:t>Research of Lateral Aiming and Range Adjustment</a:t>
            </a:r>
            <a:r>
              <a:rPr lang="en-US" sz="1600" b="0" i="0" dirty="0" smtClean="0">
                <a:solidFill>
                  <a:srgbClr val="000000"/>
                </a:solidFill>
                <a:effectLst/>
              </a:rPr>
              <a:t>:</a:t>
            </a:r>
          </a:p>
          <a:p>
            <a:pPr lvl="8"/>
            <a:r>
              <a:rPr lang="en-US" sz="1600" b="0" i="0" dirty="0" smtClean="0">
                <a:solidFill>
                  <a:srgbClr val="000000"/>
                </a:solidFill>
                <a:effectLst/>
              </a:rPr>
              <a:t>To begin designing our line launcher for the group project to task we have been given I have researched a few methods on how we can adjust the aim and angle to which the squash ball will be launched.</a:t>
            </a:r>
          </a:p>
          <a:p>
            <a:pPr lvl="8"/>
            <a:r>
              <a:rPr lang="en-US" sz="1600" b="0" i="0" dirty="0" smtClean="0">
                <a:solidFill>
                  <a:srgbClr val="000000"/>
                </a:solidFill>
                <a:effectLst/>
              </a:rPr>
              <a:t>One method I have researched into is using a mortar styled launcher, this would consist of a three legged stand design with a base plate that allows for adjustments to be made which we would be required to drill a 10mm hole to allow a M10 bolt to secure the stand to comply with the regulations provided “</a:t>
            </a:r>
            <a:r>
              <a:rPr lang="en-US" sz="1600" b="0" i="0" dirty="0" err="1" smtClean="0">
                <a:solidFill>
                  <a:srgbClr val="000000"/>
                </a:solidFill>
                <a:effectLst/>
              </a:rPr>
              <a:t>Imeche</a:t>
            </a:r>
            <a:r>
              <a:rPr lang="en-US" sz="1600" b="0" i="0" dirty="0" smtClean="0">
                <a:solidFill>
                  <a:srgbClr val="000000"/>
                </a:solidFill>
                <a:effectLst/>
              </a:rPr>
              <a:t>, 2019”. The reason behind looking at a mortars design is because it has a very simple yet cost effective which I believe would be able to be made with our £30 budget. Below is an image on how id imagine our mortar would be designed, ideally, we wouldn’t be using </a:t>
            </a:r>
            <a:r>
              <a:rPr lang="en-US" sz="1600" b="0" i="0" dirty="0" err="1" smtClean="0">
                <a:solidFill>
                  <a:srgbClr val="000000"/>
                </a:solidFill>
                <a:effectLst/>
              </a:rPr>
              <a:t>aluminium</a:t>
            </a:r>
            <a:r>
              <a:rPr lang="en-US" sz="1600" b="0" i="0" dirty="0" smtClean="0">
                <a:solidFill>
                  <a:srgbClr val="000000"/>
                </a:solidFill>
                <a:effectLst/>
              </a:rPr>
              <a:t> or any metal pipework to keep cost down so I’d imagine the use of plastics and PVC pipework would be used.</a:t>
            </a:r>
          </a:p>
        </p:txBody>
      </p:sp>
      <p:sp>
        <p:nvSpPr>
          <p:cNvPr id="5" name="Rectangle 4"/>
          <p:cNvSpPr/>
          <p:nvPr/>
        </p:nvSpPr>
        <p:spPr>
          <a:xfrm>
            <a:off x="3338286" y="3537283"/>
            <a:ext cx="3526971" cy="3293209"/>
          </a:xfrm>
          <a:prstGeom prst="rect">
            <a:avLst/>
          </a:prstGeom>
        </p:spPr>
        <p:txBody>
          <a:bodyPr wrap="square">
            <a:spAutoFit/>
          </a:bodyPr>
          <a:lstStyle/>
          <a:p>
            <a:r>
              <a:rPr lang="en-US" sz="1600" b="1" dirty="0" smtClean="0"/>
              <a:t>Angle adjustment:</a:t>
            </a:r>
          </a:p>
          <a:p>
            <a:r>
              <a:rPr lang="en-US" sz="1600" dirty="0" smtClean="0"/>
              <a:t>To adjust the angle of the firing angle we would use the base late and either move it forward or backwards just like any other mortar design used, to measure the increments to which we adjust the mortar we would set the mortar at a vertical position which is 90 degrees and then slowly reduce it in 10 degree increments. This set up would allow us to test and aim the mortar to be able to fire the squash ball to the ideal distance set. </a:t>
            </a:r>
            <a:endParaRPr lang="en-US" sz="1600" dirty="0"/>
          </a:p>
        </p:txBody>
      </p:sp>
      <p:pic>
        <p:nvPicPr>
          <p:cNvPr id="6" name="Picture 5"/>
          <p:cNvPicPr>
            <a:picLocks noChangeAspect="1"/>
          </p:cNvPicPr>
          <p:nvPr/>
        </p:nvPicPr>
        <p:blipFill>
          <a:blip r:embed="rId2"/>
          <a:stretch>
            <a:fillRect/>
          </a:stretch>
        </p:blipFill>
        <p:spPr>
          <a:xfrm>
            <a:off x="3439885" y="0"/>
            <a:ext cx="3526971" cy="1984406"/>
          </a:xfrm>
          <a:prstGeom prst="rect">
            <a:avLst/>
          </a:prstGeom>
        </p:spPr>
      </p:pic>
      <p:sp>
        <p:nvSpPr>
          <p:cNvPr id="7" name="Rectangle 6"/>
          <p:cNvSpPr/>
          <p:nvPr/>
        </p:nvSpPr>
        <p:spPr>
          <a:xfrm>
            <a:off x="3338286" y="1967624"/>
            <a:ext cx="3730171" cy="1569660"/>
          </a:xfrm>
          <a:prstGeom prst="rect">
            <a:avLst/>
          </a:prstGeom>
        </p:spPr>
        <p:txBody>
          <a:bodyPr wrap="square">
            <a:spAutoFit/>
          </a:bodyPr>
          <a:lstStyle/>
          <a:p>
            <a:r>
              <a:rPr lang="en-US" sz="1600" dirty="0" smtClean="0"/>
              <a:t>“Janes.com. (2019). Ukraine boosts mortar capability with four new systems | Jane's 360. [online] Available at: https://www.janes.com/article/89128/ukraine-boosts-mortar-capability-with-four-new-systems “</a:t>
            </a:r>
            <a:endParaRPr lang="en-US" sz="1600" dirty="0"/>
          </a:p>
        </p:txBody>
      </p:sp>
      <p:sp>
        <p:nvSpPr>
          <p:cNvPr id="8" name="Rectangle 7"/>
          <p:cNvSpPr/>
          <p:nvPr/>
        </p:nvSpPr>
        <p:spPr>
          <a:xfrm>
            <a:off x="7170056" y="167130"/>
            <a:ext cx="4368801" cy="6740307"/>
          </a:xfrm>
          <a:prstGeom prst="rect">
            <a:avLst/>
          </a:prstGeom>
        </p:spPr>
        <p:txBody>
          <a:bodyPr wrap="square">
            <a:spAutoFit/>
          </a:bodyPr>
          <a:lstStyle/>
          <a:p>
            <a:r>
              <a:rPr lang="en-US" sz="1600" dirty="0" smtClean="0"/>
              <a:t>When building the mortar commences, we are planning on using balls on the two leg stands as this will allow the mortar to be set really at a very low angle if necessary.</a:t>
            </a:r>
          </a:p>
          <a:p>
            <a:endParaRPr lang="en-US" sz="1600" dirty="0" smtClean="0"/>
          </a:p>
          <a:p>
            <a:r>
              <a:rPr lang="en-US" sz="1600" b="1" dirty="0" smtClean="0"/>
              <a:t>Range adjustment:</a:t>
            </a:r>
          </a:p>
          <a:p>
            <a:r>
              <a:rPr lang="en-US" sz="1600" dirty="0" smtClean="0"/>
              <a:t>The range adjustment for our system will be determined by our powering system, this is due to the use of our 2 electric motors, and potentially a spring to give the ball a bit of momentum to reach the motors that are spinning with a high friction finish such as grit tape etc. The speed at which the ball is fired is going to be determined by the amount of voltage we supply to the motors. Our plan is to use a speed controller for the motors which allows us to easily control the range at which the ball will travel.</a:t>
            </a:r>
          </a:p>
          <a:p>
            <a:r>
              <a:rPr lang="en-US" sz="1600" dirty="0" smtClean="0"/>
              <a:t>Rigidity and Stiffness:</a:t>
            </a:r>
          </a:p>
          <a:p>
            <a:r>
              <a:rPr lang="en-US" sz="1600" dirty="0" smtClean="0"/>
              <a:t>The materials we are planning on using I believe should be rigid enough to withstand the speed and stresses that maybe exerted on them, we plan on using PVC for the pipework and mainly plastic and wooden materials for the base and the legs, I believe these will be more than adequate to hold the strain on them. One benefit to using these materials are that it keeps the cost down and in budget.</a:t>
            </a:r>
            <a:endParaRPr lang="en-US" sz="1600" dirty="0"/>
          </a:p>
        </p:txBody>
      </p:sp>
      <p:sp>
        <p:nvSpPr>
          <p:cNvPr id="9" name="Slide Number Placeholder 8"/>
          <p:cNvSpPr>
            <a:spLocks noGrp="1"/>
          </p:cNvSpPr>
          <p:nvPr>
            <p:ph type="sldNum" sz="quarter" idx="12"/>
          </p:nvPr>
        </p:nvSpPr>
        <p:spPr/>
        <p:txBody>
          <a:bodyPr/>
          <a:lstStyle/>
          <a:p>
            <a:fld id="{1C6585E7-75D4-4B00-ACBE-540E1DE61C72}" type="slidenum">
              <a:rPr lang="en-GB" smtClean="0"/>
              <a:t>7</a:t>
            </a:fld>
            <a:endParaRPr lang="en-GB"/>
          </a:p>
        </p:txBody>
      </p:sp>
    </p:spTree>
    <p:extLst>
      <p:ext uri="{BB962C8B-B14F-4D97-AF65-F5344CB8AC3E}">
        <p14:creationId xmlns:p14="http://schemas.microsoft.com/office/powerpoint/2010/main" val="3637890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pPr marL="0" indent="0">
              <a:buNone/>
            </a:pPr>
            <a:r>
              <a:rPr lang="en-GB" dirty="0"/>
              <a:t>“Janes.com. (2019). Ukraine boosts mortar capability with four new systems | Jane's 360. [online] Available at: https://www.janes.com/article/89128/ukraine-boosts-mortar-capability-with-four-new-systems “</a:t>
            </a:r>
          </a:p>
          <a:p>
            <a:pPr marL="0" indent="0">
              <a:buNone/>
            </a:pPr>
            <a:endParaRPr lang="en-GB" dirty="0"/>
          </a:p>
        </p:txBody>
      </p:sp>
      <p:sp>
        <p:nvSpPr>
          <p:cNvPr id="4" name="Slide Number Placeholder 3"/>
          <p:cNvSpPr>
            <a:spLocks noGrp="1"/>
          </p:cNvSpPr>
          <p:nvPr>
            <p:ph type="sldNum" sz="quarter" idx="12"/>
          </p:nvPr>
        </p:nvSpPr>
        <p:spPr/>
        <p:txBody>
          <a:bodyPr/>
          <a:lstStyle/>
          <a:p>
            <a:fld id="{1C6585E7-75D4-4B00-ACBE-540E1DE61C72}" type="slidenum">
              <a:rPr lang="en-GB" smtClean="0"/>
              <a:t>8</a:t>
            </a:fld>
            <a:endParaRPr lang="en-GB"/>
          </a:p>
        </p:txBody>
      </p:sp>
    </p:spTree>
    <p:extLst>
      <p:ext uri="{BB962C8B-B14F-4D97-AF65-F5344CB8AC3E}">
        <p14:creationId xmlns:p14="http://schemas.microsoft.com/office/powerpoint/2010/main" val="1470439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19108"/>
            <a:ext cx="12192000" cy="6786473"/>
          </a:xfrm>
          <a:prstGeom prst="rect">
            <a:avLst/>
          </a:prstGeom>
        </p:spPr>
        <p:txBody>
          <a:bodyPr wrap="square">
            <a:spAutoFit/>
          </a:bodyPr>
          <a:lstStyle/>
          <a:p>
            <a:r>
              <a:rPr lang="en-US" sz="1500" b="1" dirty="0" smtClean="0"/>
              <a:t>Projectile Launch and Line Management</a:t>
            </a:r>
          </a:p>
          <a:p>
            <a:r>
              <a:rPr lang="en-US" sz="1500" dirty="0" smtClean="0"/>
              <a:t>This area of production of the Line launcher involves finding ways of increasing the accuracy and precision of aim of the projectile to hit a designated target as much as possible and managing the line attached. However, according to the </a:t>
            </a:r>
            <a:r>
              <a:rPr lang="en-US" sz="1500" dirty="0" err="1" smtClean="0"/>
              <a:t>IMechE</a:t>
            </a:r>
            <a:r>
              <a:rPr lang="en-US" sz="1500" dirty="0" smtClean="0"/>
              <a:t> 2020 competition rules and regulations, devices to do this must be within the overall budget of £30 and no materials can be taken from existing firing devices and thereby must be made within the universities facilities. </a:t>
            </a:r>
          </a:p>
          <a:p>
            <a:r>
              <a:rPr lang="en-US" sz="1500" b="1" dirty="0" smtClean="0"/>
              <a:t>Projectile Launch:</a:t>
            </a:r>
          </a:p>
          <a:p>
            <a:r>
              <a:rPr lang="en-US" sz="1500" dirty="0" smtClean="0"/>
              <a:t>The capability of the line launcher is determined by the consistent accuracy and precision of the projectile launched to hit the designated target of 6 </a:t>
            </a:r>
            <a:r>
              <a:rPr lang="en-US" sz="1500" dirty="0" err="1" smtClean="0"/>
              <a:t>metres</a:t>
            </a:r>
            <a:r>
              <a:rPr lang="en-US" sz="1500" dirty="0" smtClean="0"/>
              <a:t> (</a:t>
            </a:r>
            <a:r>
              <a:rPr lang="en-US" sz="1500" dirty="0" err="1" smtClean="0"/>
              <a:t>IMechE</a:t>
            </a:r>
            <a:r>
              <a:rPr lang="en-US" sz="1500" dirty="0" smtClean="0"/>
              <a:t>, 2019). Extra features should ensure the </a:t>
            </a:r>
            <a:r>
              <a:rPr lang="en-US" sz="1500" dirty="0" err="1" smtClean="0"/>
              <a:t>trajectile</a:t>
            </a:r>
            <a:r>
              <a:rPr lang="en-US" sz="1500" dirty="0" smtClean="0"/>
              <a:t> of the squash ball should not go further than the target nor fall before the target. From research into </a:t>
            </a:r>
            <a:r>
              <a:rPr lang="en-US" sz="1500" dirty="0" err="1" smtClean="0"/>
              <a:t>artillary</a:t>
            </a:r>
            <a:r>
              <a:rPr lang="en-US" sz="1500" dirty="0" smtClean="0"/>
              <a:t> projectile devices, features such as muzzles and barrels can be essential in improving aim accuracy of a projectile. A longer barrel and a barrel fitted perfectly to the </a:t>
            </a:r>
            <a:r>
              <a:rPr lang="en-US" sz="1500" dirty="0" err="1" smtClean="0"/>
              <a:t>diametre</a:t>
            </a:r>
            <a:r>
              <a:rPr lang="en-US" sz="1500" dirty="0" smtClean="0"/>
              <a:t> of the projectile is at its upmost efficiency. However a longer barrel can cause an increased vibration as the projectile is launched through, possibly causing it to go off </a:t>
            </a:r>
            <a:r>
              <a:rPr lang="en-US" sz="1500" dirty="0" err="1" smtClean="0"/>
              <a:t>centre</a:t>
            </a:r>
            <a:r>
              <a:rPr lang="en-US" sz="1500" dirty="0" smtClean="0"/>
              <a:t> (The Scientific World Journal, 2014). With </a:t>
            </a:r>
            <a:r>
              <a:rPr lang="en-US" sz="1500" dirty="0" err="1" smtClean="0"/>
              <a:t>accessable</a:t>
            </a:r>
            <a:r>
              <a:rPr lang="en-US" sz="1500" dirty="0" smtClean="0"/>
              <a:t> and affordable materials to us such as PVC these features could be created and </a:t>
            </a:r>
            <a:r>
              <a:rPr lang="en-US" sz="1500" dirty="0" err="1" smtClean="0"/>
              <a:t>attatched</a:t>
            </a:r>
            <a:r>
              <a:rPr lang="en-US" sz="1500" dirty="0" smtClean="0"/>
              <a:t> to the launching mechanism to ensure the squash ball hits the designated target. In getting an accurate distance of 6 meters, the barrel can also be repositioned to increase or decrease the squash balls trajectory. Even at short ranges, these accessories still may not be </a:t>
            </a:r>
            <a:r>
              <a:rPr lang="en-US" sz="1500" dirty="0" err="1" smtClean="0"/>
              <a:t>anough</a:t>
            </a:r>
            <a:r>
              <a:rPr lang="en-US" sz="1500" dirty="0" smtClean="0"/>
              <a:t> to keep the squash ball in position during it’s trajectory as it can be affected by outside factors such as wind, air drag or even if a muzzle feature is used, muzzle velocity error. GPS tracking systems can be used to exactly control the trajectory of a projectile however in the given cost budget this would not be a feasible solution (The Scientific World Journal, 2014). Muzzle features such as brakes can be used to reduce the muzzle recoil and re-establish aim more </a:t>
            </a:r>
            <a:r>
              <a:rPr lang="en-US" sz="1500" dirty="0" err="1" smtClean="0"/>
              <a:t>presicely</a:t>
            </a:r>
            <a:r>
              <a:rPr lang="en-US" sz="1500" dirty="0" smtClean="0"/>
              <a:t> for repeat firing. In terms of keeping cost low and not overusing materials, perhaps a muzzle is not practical for our project as for it to be used efficiently it requires extra accessories. In conclusion of this research to ensure accurate aim and precise launching, a PVC made barrel fitted onto the chosen launching device should be used. </a:t>
            </a:r>
          </a:p>
          <a:p>
            <a:r>
              <a:rPr lang="en-US" sz="1500" b="1" dirty="0" smtClean="0"/>
              <a:t>Line management </a:t>
            </a:r>
          </a:p>
          <a:p>
            <a:r>
              <a:rPr lang="en-US" sz="1500" dirty="0" smtClean="0"/>
              <a:t>According to the 2020 </a:t>
            </a:r>
            <a:r>
              <a:rPr lang="en-US" sz="1500" dirty="0" err="1" smtClean="0"/>
              <a:t>iMeche</a:t>
            </a:r>
            <a:r>
              <a:rPr lang="en-US" sz="1500" dirty="0" smtClean="0"/>
              <a:t> Device Regulations there must be a ‘simple’ and ‘quick’ technique to attach and detach the line that must not require the use of tools or </a:t>
            </a:r>
            <a:r>
              <a:rPr lang="en-US" sz="1500" dirty="0" err="1" smtClean="0"/>
              <a:t>voilate</a:t>
            </a:r>
            <a:r>
              <a:rPr lang="en-US" sz="1500" dirty="0" smtClean="0"/>
              <a:t> the ‘control volume dimensions’. These line management methods or the devices can also be reloaded, reused or replaced during the competition (</a:t>
            </a:r>
            <a:r>
              <a:rPr lang="en-US" sz="1500" dirty="0" err="1" smtClean="0"/>
              <a:t>IMechE</a:t>
            </a:r>
            <a:r>
              <a:rPr lang="en-US" sz="1500" dirty="0" smtClean="0"/>
              <a:t>, 2019). The line material used as stated in the </a:t>
            </a:r>
            <a:r>
              <a:rPr lang="en-US" sz="1500" dirty="0" err="1" smtClean="0"/>
              <a:t>IMechE</a:t>
            </a:r>
            <a:r>
              <a:rPr lang="en-US" sz="1500" dirty="0" smtClean="0"/>
              <a:t> 2020 specifications will be a </a:t>
            </a:r>
            <a:r>
              <a:rPr lang="en-US" sz="1500" dirty="0" err="1" smtClean="0"/>
              <a:t>fishermans</a:t>
            </a:r>
            <a:r>
              <a:rPr lang="en-US" sz="1500" dirty="0" smtClean="0"/>
              <a:t> line. Things to consider in line management would be entanglement avoidance, drag reduction and the resetting of the line. To avoid entanglement of the line as the projectile is launched, the barrel should be kept elevated until it reaches the target (</a:t>
            </a:r>
            <a:r>
              <a:rPr lang="en-US" sz="1500" dirty="0" err="1" smtClean="0"/>
              <a:t>Bomar</a:t>
            </a:r>
            <a:r>
              <a:rPr lang="en-US" sz="1500" dirty="0" smtClean="0"/>
              <a:t>, Gunner’s mate). To reduce air drag against the projectile, the line’s material should be light and also be a reasonable length so that it does not become taught at some point through the squash balls trajectory and cause it to be pulled back before hitting the target. Line should be a length of 9.2m (</a:t>
            </a:r>
            <a:r>
              <a:rPr lang="en-US" sz="1500" dirty="0" err="1" smtClean="0"/>
              <a:t>IMechE</a:t>
            </a:r>
            <a:r>
              <a:rPr lang="en-US" sz="1500" dirty="0" smtClean="0"/>
              <a:t>, 2019). Before firing the line must be stored somewhere behind the projectile, it could be looped over a wing nut to keep it in place at the bottom of the launching machine and </a:t>
            </a:r>
            <a:r>
              <a:rPr lang="en-US" sz="1500" dirty="0" err="1" smtClean="0"/>
              <a:t>manualy</a:t>
            </a:r>
            <a:r>
              <a:rPr lang="en-US" sz="1500" dirty="0" smtClean="0"/>
              <a:t> coiled around it, each time it is reset. Although this may cause the trajectory to be less precise as using a manual approach it may be recoiled differently each time no tools are permitted, otherwise a </a:t>
            </a:r>
            <a:r>
              <a:rPr lang="en-US" sz="1500" dirty="0" err="1" smtClean="0"/>
              <a:t>fishermans</a:t>
            </a:r>
            <a:r>
              <a:rPr lang="en-US" sz="1500" dirty="0" smtClean="0"/>
              <a:t> reel would be ideal to perfectly recoil the line each time. </a:t>
            </a:r>
            <a:endParaRPr lang="en-US" sz="1500" dirty="0"/>
          </a:p>
        </p:txBody>
      </p:sp>
      <p:sp>
        <p:nvSpPr>
          <p:cNvPr id="5" name="Slide Number Placeholder 4"/>
          <p:cNvSpPr>
            <a:spLocks noGrp="1"/>
          </p:cNvSpPr>
          <p:nvPr>
            <p:ph type="sldNum" sz="quarter" idx="12"/>
          </p:nvPr>
        </p:nvSpPr>
        <p:spPr>
          <a:xfrm>
            <a:off x="8637895" y="6492875"/>
            <a:ext cx="2743200" cy="365125"/>
          </a:xfrm>
        </p:spPr>
        <p:txBody>
          <a:bodyPr/>
          <a:lstStyle/>
          <a:p>
            <a:fld id="{1C6585E7-75D4-4B00-ACBE-540E1DE61C72}" type="slidenum">
              <a:rPr lang="en-GB" smtClean="0"/>
              <a:t>9</a:t>
            </a:fld>
            <a:endParaRPr lang="en-GB" dirty="0"/>
          </a:p>
        </p:txBody>
      </p:sp>
    </p:spTree>
    <p:extLst>
      <p:ext uri="{BB962C8B-B14F-4D97-AF65-F5344CB8AC3E}">
        <p14:creationId xmlns:p14="http://schemas.microsoft.com/office/powerpoint/2010/main" val="1634335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lnSpcReduction="20000"/>
          </a:bodyPr>
          <a:lstStyle/>
          <a:p>
            <a:r>
              <a:rPr lang="en-GB" dirty="0" err="1"/>
              <a:t>IMechE</a:t>
            </a:r>
            <a:r>
              <a:rPr lang="en-GB" dirty="0"/>
              <a:t> (2019) First Year Design Challenge 2020 project specifications including the national final. Version 1.1 October 2019. PDF available at: </a:t>
            </a:r>
            <a:r>
              <a:rPr lang="en-GB" u="sng" dirty="0">
                <a:hlinkClick r:id="rId2"/>
              </a:rPr>
              <a:t>https://moodle.uwtsd.ac.uk/pluginfile.php/321420/mod_resource/content/0/2020%20Branded%20IMechE%201st%20Year%20Spec%20Design%20Challenge%20-%20Project%20Specification%202020%20-%20V1.1.pdf</a:t>
            </a:r>
            <a:r>
              <a:rPr lang="en-GB" dirty="0"/>
              <a:t> (Accessed 8</a:t>
            </a:r>
            <a:r>
              <a:rPr lang="en-GB" baseline="30000" dirty="0"/>
              <a:t>th</a:t>
            </a:r>
            <a:r>
              <a:rPr lang="en-GB" dirty="0"/>
              <a:t> </a:t>
            </a:r>
            <a:r>
              <a:rPr lang="en-GB" dirty="0" err="1"/>
              <a:t>Novermber</a:t>
            </a:r>
            <a:r>
              <a:rPr lang="en-GB" dirty="0"/>
              <a:t>, 2019)</a:t>
            </a:r>
          </a:p>
          <a:p>
            <a:r>
              <a:rPr lang="en-GB" dirty="0" err="1"/>
              <a:t>Elsaadany</a:t>
            </a:r>
            <a:r>
              <a:rPr lang="en-GB" dirty="0"/>
              <a:t>, A and Wen-</a:t>
            </a:r>
            <a:r>
              <a:rPr lang="en-GB" dirty="0" err="1"/>
              <a:t>jun</a:t>
            </a:r>
            <a:r>
              <a:rPr lang="en-GB" dirty="0"/>
              <a:t>, Y. (2014) The Scientific Journal. Accuracy Improvement Capability of Advanced Projectile Based on Course Correction </a:t>
            </a:r>
            <a:r>
              <a:rPr lang="en-GB" dirty="0" err="1"/>
              <a:t>Fuze</a:t>
            </a:r>
            <a:r>
              <a:rPr lang="en-GB" dirty="0"/>
              <a:t> Concept. Nanjing University, China. </a:t>
            </a:r>
          </a:p>
          <a:p>
            <a:r>
              <a:rPr lang="en-GB" dirty="0" err="1"/>
              <a:t>Bomar</a:t>
            </a:r>
            <a:r>
              <a:rPr lang="en-GB" dirty="0"/>
              <a:t>, Jim. (1996) Gunner’s Mate. 1996 Edition. Published by Naval Education and Training Professional Development and Technology Development </a:t>
            </a:r>
            <a:r>
              <a:rPr lang="en-GB" dirty="0" err="1"/>
              <a:t>Center</a:t>
            </a:r>
            <a:r>
              <a:rPr lang="en-GB" dirty="0"/>
              <a:t>. United States Government Printing Office Washington DC. </a:t>
            </a:r>
          </a:p>
          <a:p>
            <a:pPr marL="0" indent="0">
              <a:buNone/>
            </a:pPr>
            <a:endParaRPr lang="en-GB" dirty="0"/>
          </a:p>
        </p:txBody>
      </p:sp>
      <p:sp>
        <p:nvSpPr>
          <p:cNvPr id="4" name="Slide Number Placeholder 3"/>
          <p:cNvSpPr>
            <a:spLocks noGrp="1"/>
          </p:cNvSpPr>
          <p:nvPr>
            <p:ph type="sldNum" sz="quarter" idx="12"/>
          </p:nvPr>
        </p:nvSpPr>
        <p:spPr/>
        <p:txBody>
          <a:bodyPr/>
          <a:lstStyle/>
          <a:p>
            <a:fld id="{1C6585E7-75D4-4B00-ACBE-540E1DE61C72}" type="slidenum">
              <a:rPr lang="en-GB" smtClean="0"/>
              <a:t>10</a:t>
            </a:fld>
            <a:endParaRPr lang="en-GB"/>
          </a:p>
        </p:txBody>
      </p:sp>
    </p:spTree>
    <p:extLst>
      <p:ext uri="{BB962C8B-B14F-4D97-AF65-F5344CB8AC3E}">
        <p14:creationId xmlns:p14="http://schemas.microsoft.com/office/powerpoint/2010/main" val="632658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992449" y="2730321"/>
            <a:ext cx="3837905" cy="13265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636395" y="2793418"/>
            <a:ext cx="3490174" cy="1200329"/>
          </a:xfrm>
          <a:prstGeom prst="rect">
            <a:avLst/>
          </a:prstGeom>
          <a:noFill/>
        </p:spPr>
        <p:txBody>
          <a:bodyPr wrap="square" rtlCol="0">
            <a:spAutoFit/>
          </a:bodyPr>
          <a:lstStyle/>
          <a:p>
            <a:r>
              <a:rPr lang="en-GB" sz="3600" dirty="0" smtClean="0"/>
              <a:t>Conformance requirements</a:t>
            </a:r>
            <a:endParaRPr lang="en-GB" sz="3600" dirty="0"/>
          </a:p>
        </p:txBody>
      </p:sp>
      <p:cxnSp>
        <p:nvCxnSpPr>
          <p:cNvPr id="7" name="Straight Arrow Connector 6"/>
          <p:cNvCxnSpPr/>
          <p:nvPr/>
        </p:nvCxnSpPr>
        <p:spPr>
          <a:xfrm flipH="1">
            <a:off x="7199290" y="1421509"/>
            <a:ext cx="790439" cy="14762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7798158" y="2500889"/>
            <a:ext cx="1667811" cy="89269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a:off x="4443211" y="4056845"/>
            <a:ext cx="734096" cy="1777285"/>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H="1" flipV="1">
            <a:off x="2009104" y="1455313"/>
            <a:ext cx="1983345" cy="1609859"/>
          </a:xfrm>
          <a:prstGeom prst="line">
            <a:avLst/>
          </a:prstGeom>
        </p:spPr>
        <p:style>
          <a:lnRef idx="1">
            <a:schemeClr val="accent1"/>
          </a:lnRef>
          <a:fillRef idx="0">
            <a:schemeClr val="accent1"/>
          </a:fillRef>
          <a:effectRef idx="0">
            <a:schemeClr val="accent1"/>
          </a:effectRef>
          <a:fontRef idx="minor">
            <a:schemeClr val="tx1"/>
          </a:fontRef>
        </p:style>
      </p:cxnSp>
      <p:sp>
        <p:nvSpPr>
          <p:cNvPr id="16" name="Rounded Rectangle 15"/>
          <p:cNvSpPr/>
          <p:nvPr/>
        </p:nvSpPr>
        <p:spPr>
          <a:xfrm>
            <a:off x="1365158" y="785611"/>
            <a:ext cx="1777287" cy="7083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365158" y="785611"/>
            <a:ext cx="2408352" cy="646331"/>
          </a:xfrm>
          <a:prstGeom prst="rect">
            <a:avLst/>
          </a:prstGeom>
          <a:noFill/>
        </p:spPr>
        <p:txBody>
          <a:bodyPr wrap="square" rtlCol="0">
            <a:spAutoFit/>
          </a:bodyPr>
          <a:lstStyle/>
          <a:p>
            <a:r>
              <a:rPr lang="en-GB" dirty="0" smtClean="0"/>
              <a:t>Max dimensions 600x600x600mm</a:t>
            </a:r>
            <a:endParaRPr lang="en-GB" dirty="0"/>
          </a:p>
        </p:txBody>
      </p:sp>
      <p:sp>
        <p:nvSpPr>
          <p:cNvPr id="18" name="Rounded Rectangle 17"/>
          <p:cNvSpPr/>
          <p:nvPr/>
        </p:nvSpPr>
        <p:spPr>
          <a:xfrm>
            <a:off x="6727602" y="841959"/>
            <a:ext cx="2202287" cy="5795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6708687" y="811369"/>
            <a:ext cx="2202287" cy="646331"/>
          </a:xfrm>
          <a:prstGeom prst="rect">
            <a:avLst/>
          </a:prstGeom>
          <a:noFill/>
        </p:spPr>
        <p:txBody>
          <a:bodyPr wrap="square" rtlCol="0">
            <a:spAutoFit/>
          </a:bodyPr>
          <a:lstStyle/>
          <a:p>
            <a:r>
              <a:rPr lang="en-GB" dirty="0" smtClean="0"/>
              <a:t>No explosive charges or combustion</a:t>
            </a:r>
            <a:endParaRPr lang="en-GB" dirty="0"/>
          </a:p>
        </p:txBody>
      </p:sp>
      <p:cxnSp>
        <p:nvCxnSpPr>
          <p:cNvPr id="21" name="Straight Connector 20"/>
          <p:cNvCxnSpPr/>
          <p:nvPr/>
        </p:nvCxnSpPr>
        <p:spPr>
          <a:xfrm flipV="1">
            <a:off x="3026535" y="579549"/>
            <a:ext cx="450761" cy="206062"/>
          </a:xfrm>
          <a:prstGeom prst="line">
            <a:avLst/>
          </a:prstGeom>
        </p:spPr>
        <p:style>
          <a:lnRef idx="1">
            <a:schemeClr val="accent1"/>
          </a:lnRef>
          <a:fillRef idx="0">
            <a:schemeClr val="accent1"/>
          </a:fillRef>
          <a:effectRef idx="0">
            <a:schemeClr val="accent1"/>
          </a:effectRef>
          <a:fontRef idx="minor">
            <a:schemeClr val="tx1"/>
          </a:fontRef>
        </p:style>
      </p:cxnSp>
      <p:sp>
        <p:nvSpPr>
          <p:cNvPr id="23" name="Rounded Rectangle 22"/>
          <p:cNvSpPr/>
          <p:nvPr/>
        </p:nvSpPr>
        <p:spPr>
          <a:xfrm>
            <a:off x="3335628" y="141668"/>
            <a:ext cx="1957589" cy="43788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3361386" y="154546"/>
            <a:ext cx="1931831" cy="461665"/>
          </a:xfrm>
          <a:prstGeom prst="rect">
            <a:avLst/>
          </a:prstGeom>
          <a:noFill/>
        </p:spPr>
        <p:txBody>
          <a:bodyPr wrap="square" rtlCol="0">
            <a:spAutoFit/>
          </a:bodyPr>
          <a:lstStyle/>
          <a:p>
            <a:r>
              <a:rPr lang="en-GB" sz="1200" dirty="0" smtClean="0"/>
              <a:t>Trigger system may exceed these dimensions</a:t>
            </a:r>
            <a:endParaRPr lang="en-GB" sz="1200" dirty="0"/>
          </a:p>
        </p:txBody>
      </p:sp>
      <p:sp>
        <p:nvSpPr>
          <p:cNvPr id="25" name="Rounded Rectangle 24"/>
          <p:cNvSpPr/>
          <p:nvPr/>
        </p:nvSpPr>
        <p:spPr>
          <a:xfrm flipV="1">
            <a:off x="8695652" y="2111442"/>
            <a:ext cx="1275010" cy="42500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8657821" y="2095204"/>
            <a:ext cx="1275010" cy="523220"/>
          </a:xfrm>
          <a:prstGeom prst="rect">
            <a:avLst/>
          </a:prstGeom>
          <a:noFill/>
        </p:spPr>
        <p:txBody>
          <a:bodyPr wrap="square" rtlCol="0">
            <a:spAutoFit/>
          </a:bodyPr>
          <a:lstStyle/>
          <a:p>
            <a:r>
              <a:rPr lang="en-GB" sz="1400" dirty="0" smtClean="0"/>
              <a:t>No Lithium ion batteries</a:t>
            </a:r>
            <a:endParaRPr lang="en-GB" sz="1400" dirty="0"/>
          </a:p>
        </p:txBody>
      </p:sp>
      <p:sp>
        <p:nvSpPr>
          <p:cNvPr id="28" name="Rounded Rectangle 27"/>
          <p:cNvSpPr/>
          <p:nvPr/>
        </p:nvSpPr>
        <p:spPr>
          <a:xfrm>
            <a:off x="3734873" y="5834130"/>
            <a:ext cx="1416676" cy="43243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3734873" y="5865679"/>
            <a:ext cx="1300764" cy="369332"/>
          </a:xfrm>
          <a:prstGeom prst="rect">
            <a:avLst/>
          </a:prstGeom>
          <a:noFill/>
        </p:spPr>
        <p:txBody>
          <a:bodyPr wrap="square" rtlCol="0">
            <a:spAutoFit/>
          </a:bodyPr>
          <a:lstStyle/>
          <a:p>
            <a:r>
              <a:rPr lang="en-GB" dirty="0" smtClean="0"/>
              <a:t>£30 Budget</a:t>
            </a:r>
            <a:endParaRPr lang="en-GB" dirty="0"/>
          </a:p>
        </p:txBody>
      </p:sp>
      <p:cxnSp>
        <p:nvCxnSpPr>
          <p:cNvPr id="31" name="Straight Connector 30"/>
          <p:cNvCxnSpPr/>
          <p:nvPr/>
        </p:nvCxnSpPr>
        <p:spPr>
          <a:xfrm>
            <a:off x="7637172" y="4056845"/>
            <a:ext cx="1558343" cy="1068947"/>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flipH="1">
            <a:off x="2601535" y="3904274"/>
            <a:ext cx="1519706" cy="1701575"/>
          </a:xfrm>
          <a:prstGeom prst="line">
            <a:avLst/>
          </a:prstGeom>
        </p:spPr>
        <p:style>
          <a:lnRef idx="1">
            <a:schemeClr val="accent1"/>
          </a:lnRef>
          <a:fillRef idx="0">
            <a:schemeClr val="accent1"/>
          </a:fillRef>
          <a:effectRef idx="0">
            <a:schemeClr val="accent1"/>
          </a:effectRef>
          <a:fontRef idx="minor">
            <a:schemeClr val="tx1"/>
          </a:fontRef>
        </p:style>
      </p:cxnSp>
      <p:sp>
        <p:nvSpPr>
          <p:cNvPr id="36" name="Rounded Rectangle 35"/>
          <p:cNvSpPr/>
          <p:nvPr/>
        </p:nvSpPr>
        <p:spPr>
          <a:xfrm>
            <a:off x="321973" y="5447220"/>
            <a:ext cx="2408350" cy="69545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ounded Rectangle 36"/>
          <p:cNvSpPr/>
          <p:nvPr/>
        </p:nvSpPr>
        <p:spPr>
          <a:xfrm>
            <a:off x="9073167" y="5125792"/>
            <a:ext cx="2492062" cy="14773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p:cNvSpPr txBox="1"/>
          <p:nvPr/>
        </p:nvSpPr>
        <p:spPr>
          <a:xfrm>
            <a:off x="309094" y="5258120"/>
            <a:ext cx="2408350" cy="695458"/>
          </a:xfrm>
          <a:prstGeom prst="rect">
            <a:avLst/>
          </a:prstGeom>
          <a:noFill/>
        </p:spPr>
        <p:txBody>
          <a:bodyPr wrap="square" rtlCol="0">
            <a:spAutoFit/>
          </a:bodyPr>
          <a:lstStyle/>
          <a:p>
            <a:endParaRPr lang="en-GB" dirty="0"/>
          </a:p>
        </p:txBody>
      </p:sp>
      <p:cxnSp>
        <p:nvCxnSpPr>
          <p:cNvPr id="40" name="Straight Connector 39"/>
          <p:cNvCxnSpPr>
            <a:stCxn id="28" idx="3"/>
          </p:cNvCxnSpPr>
          <p:nvPr/>
        </p:nvCxnSpPr>
        <p:spPr>
          <a:xfrm>
            <a:off x="5151549" y="6050345"/>
            <a:ext cx="1133341" cy="184666"/>
          </a:xfrm>
          <a:prstGeom prst="line">
            <a:avLst/>
          </a:prstGeom>
        </p:spPr>
        <p:style>
          <a:lnRef idx="1">
            <a:schemeClr val="accent1"/>
          </a:lnRef>
          <a:fillRef idx="0">
            <a:schemeClr val="accent1"/>
          </a:fillRef>
          <a:effectRef idx="0">
            <a:schemeClr val="accent1"/>
          </a:effectRef>
          <a:fontRef idx="minor">
            <a:schemeClr val="tx1"/>
          </a:fontRef>
        </p:style>
      </p:cxnSp>
      <p:sp>
        <p:nvSpPr>
          <p:cNvPr id="41" name="Rounded Rectangle 40"/>
          <p:cNvSpPr/>
          <p:nvPr/>
        </p:nvSpPr>
        <p:spPr>
          <a:xfrm>
            <a:off x="6156100" y="5713755"/>
            <a:ext cx="1970469"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p:cNvSpPr txBox="1"/>
          <p:nvPr/>
        </p:nvSpPr>
        <p:spPr>
          <a:xfrm>
            <a:off x="6143220" y="5731099"/>
            <a:ext cx="2189411" cy="923330"/>
          </a:xfrm>
          <a:prstGeom prst="rect">
            <a:avLst/>
          </a:prstGeom>
          <a:noFill/>
        </p:spPr>
        <p:txBody>
          <a:bodyPr wrap="square" rtlCol="0">
            <a:spAutoFit/>
          </a:bodyPr>
          <a:lstStyle/>
          <a:p>
            <a:r>
              <a:rPr lang="en-GB" dirty="0" smtClean="0"/>
              <a:t>Standard bar/sheet materials charged at a proportional cost</a:t>
            </a:r>
            <a:endParaRPr lang="en-GB" dirty="0"/>
          </a:p>
        </p:txBody>
      </p:sp>
      <p:sp>
        <p:nvSpPr>
          <p:cNvPr id="43" name="TextBox 42"/>
          <p:cNvSpPr txBox="1"/>
          <p:nvPr/>
        </p:nvSpPr>
        <p:spPr>
          <a:xfrm>
            <a:off x="334851" y="5510964"/>
            <a:ext cx="2408350" cy="646331"/>
          </a:xfrm>
          <a:prstGeom prst="rect">
            <a:avLst/>
          </a:prstGeom>
          <a:noFill/>
        </p:spPr>
        <p:txBody>
          <a:bodyPr wrap="square" rtlCol="0">
            <a:spAutoFit/>
          </a:bodyPr>
          <a:lstStyle/>
          <a:p>
            <a:r>
              <a:rPr lang="en-GB" dirty="0" smtClean="0"/>
              <a:t>Device must be fired remotely from 2m away</a:t>
            </a:r>
            <a:endParaRPr lang="en-GB" dirty="0"/>
          </a:p>
        </p:txBody>
      </p:sp>
      <p:sp>
        <p:nvSpPr>
          <p:cNvPr id="44" name="TextBox 43"/>
          <p:cNvSpPr txBox="1"/>
          <p:nvPr/>
        </p:nvSpPr>
        <p:spPr>
          <a:xfrm>
            <a:off x="9073167" y="5125792"/>
            <a:ext cx="2582214" cy="1477328"/>
          </a:xfrm>
          <a:prstGeom prst="rect">
            <a:avLst/>
          </a:prstGeom>
          <a:noFill/>
        </p:spPr>
        <p:txBody>
          <a:bodyPr wrap="square" rtlCol="0">
            <a:spAutoFit/>
          </a:bodyPr>
          <a:lstStyle/>
          <a:p>
            <a:r>
              <a:rPr lang="en-GB" dirty="0" smtClean="0"/>
              <a:t>Must attach to M10 launch location bolt and be held in place with the provided wing nut and washer</a:t>
            </a:r>
            <a:endParaRPr lang="en-GB" dirty="0"/>
          </a:p>
        </p:txBody>
      </p:sp>
      <p:cxnSp>
        <p:nvCxnSpPr>
          <p:cNvPr id="46" name="Straight Connector 45"/>
          <p:cNvCxnSpPr>
            <a:stCxn id="44" idx="0"/>
          </p:cNvCxnSpPr>
          <p:nvPr/>
        </p:nvCxnSpPr>
        <p:spPr>
          <a:xfrm flipV="1">
            <a:off x="10364274" y="4417454"/>
            <a:ext cx="222160" cy="708338"/>
          </a:xfrm>
          <a:prstGeom prst="line">
            <a:avLst/>
          </a:prstGeom>
        </p:spPr>
        <p:style>
          <a:lnRef idx="1">
            <a:schemeClr val="accent1"/>
          </a:lnRef>
          <a:fillRef idx="0">
            <a:schemeClr val="accent1"/>
          </a:fillRef>
          <a:effectRef idx="0">
            <a:schemeClr val="accent1"/>
          </a:effectRef>
          <a:fontRef idx="minor">
            <a:schemeClr val="tx1"/>
          </a:fontRef>
        </p:style>
      </p:cxnSp>
      <p:sp>
        <p:nvSpPr>
          <p:cNvPr id="47" name="Rounded Rectangle 46"/>
          <p:cNvSpPr/>
          <p:nvPr/>
        </p:nvSpPr>
        <p:spPr>
          <a:xfrm>
            <a:off x="10264462" y="3644721"/>
            <a:ext cx="1764406" cy="77273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TextBox 47"/>
          <p:cNvSpPr txBox="1"/>
          <p:nvPr/>
        </p:nvSpPr>
        <p:spPr>
          <a:xfrm>
            <a:off x="10290219" y="3595180"/>
            <a:ext cx="1803043" cy="923330"/>
          </a:xfrm>
          <a:prstGeom prst="rect">
            <a:avLst/>
          </a:prstGeom>
          <a:noFill/>
        </p:spPr>
        <p:txBody>
          <a:bodyPr wrap="square" rtlCol="0">
            <a:spAutoFit/>
          </a:bodyPr>
          <a:lstStyle/>
          <a:p>
            <a:r>
              <a:rPr lang="en-GB" dirty="0" smtClean="0"/>
              <a:t>Wing nut must be accessible through device</a:t>
            </a:r>
            <a:endParaRPr lang="en-GB" dirty="0"/>
          </a:p>
        </p:txBody>
      </p:sp>
      <p:sp>
        <p:nvSpPr>
          <p:cNvPr id="49" name="Rounded Rectangle 48"/>
          <p:cNvSpPr/>
          <p:nvPr/>
        </p:nvSpPr>
        <p:spPr>
          <a:xfrm>
            <a:off x="10364274" y="154547"/>
            <a:ext cx="1664594" cy="20808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TextBox 50"/>
          <p:cNvSpPr txBox="1"/>
          <p:nvPr/>
        </p:nvSpPr>
        <p:spPr>
          <a:xfrm>
            <a:off x="10402105" y="154546"/>
            <a:ext cx="1664594" cy="2031325"/>
          </a:xfrm>
          <a:prstGeom prst="rect">
            <a:avLst/>
          </a:prstGeom>
          <a:noFill/>
        </p:spPr>
        <p:txBody>
          <a:bodyPr wrap="square" rtlCol="0">
            <a:spAutoFit/>
          </a:bodyPr>
          <a:lstStyle/>
          <a:p>
            <a:r>
              <a:rPr lang="en-GB" dirty="0" smtClean="0"/>
              <a:t>Any other form of propulsion is allowed as long as it is deemed safe by competition judges</a:t>
            </a:r>
            <a:endParaRPr lang="en-GB" dirty="0"/>
          </a:p>
        </p:txBody>
      </p:sp>
      <p:cxnSp>
        <p:nvCxnSpPr>
          <p:cNvPr id="53" name="Straight Connector 52"/>
          <p:cNvCxnSpPr>
            <a:stCxn id="18" idx="3"/>
          </p:cNvCxnSpPr>
          <p:nvPr/>
        </p:nvCxnSpPr>
        <p:spPr>
          <a:xfrm flipV="1">
            <a:off x="8929889" y="841959"/>
            <a:ext cx="1545465" cy="289775"/>
          </a:xfrm>
          <a:prstGeom prst="line">
            <a:avLst/>
          </a:prstGeom>
        </p:spPr>
        <p:style>
          <a:lnRef idx="1">
            <a:schemeClr val="accent1"/>
          </a:lnRef>
          <a:fillRef idx="0">
            <a:schemeClr val="accent1"/>
          </a:fillRef>
          <a:effectRef idx="0">
            <a:schemeClr val="accent1"/>
          </a:effectRef>
          <a:fontRef idx="minor">
            <a:schemeClr val="tx1"/>
          </a:fontRef>
        </p:style>
      </p:cxnSp>
      <p:sp>
        <p:nvSpPr>
          <p:cNvPr id="55" name="Rounded Rectangle 54"/>
          <p:cNvSpPr/>
          <p:nvPr/>
        </p:nvSpPr>
        <p:spPr>
          <a:xfrm>
            <a:off x="592429" y="1803042"/>
            <a:ext cx="1416676" cy="15905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TextBox 55"/>
          <p:cNvSpPr txBox="1"/>
          <p:nvPr/>
        </p:nvSpPr>
        <p:spPr>
          <a:xfrm>
            <a:off x="631065" y="1815921"/>
            <a:ext cx="1378039" cy="1569660"/>
          </a:xfrm>
          <a:prstGeom prst="rect">
            <a:avLst/>
          </a:prstGeom>
          <a:noFill/>
        </p:spPr>
        <p:txBody>
          <a:bodyPr wrap="square" rtlCol="0">
            <a:spAutoFit/>
          </a:bodyPr>
          <a:lstStyle/>
          <a:p>
            <a:r>
              <a:rPr lang="en-GB" sz="1600" dirty="0" smtClean="0"/>
              <a:t>All methods of manufacture must be carried out in house</a:t>
            </a:r>
            <a:endParaRPr lang="en-GB" sz="1600" dirty="0"/>
          </a:p>
        </p:txBody>
      </p:sp>
      <p:sp>
        <p:nvSpPr>
          <p:cNvPr id="57" name="Rounded Rectangle 56"/>
          <p:cNvSpPr/>
          <p:nvPr/>
        </p:nvSpPr>
        <p:spPr>
          <a:xfrm>
            <a:off x="373487" y="3812146"/>
            <a:ext cx="1906074" cy="7063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a:off x="373487" y="3855147"/>
            <a:ext cx="1983347" cy="646331"/>
          </a:xfrm>
          <a:prstGeom prst="rect">
            <a:avLst/>
          </a:prstGeom>
          <a:noFill/>
        </p:spPr>
        <p:txBody>
          <a:bodyPr wrap="square" rtlCol="0">
            <a:spAutoFit/>
          </a:bodyPr>
          <a:lstStyle/>
          <a:p>
            <a:r>
              <a:rPr lang="en-GB" dirty="0" smtClean="0"/>
              <a:t>Rapid prototyping is permitted </a:t>
            </a:r>
            <a:endParaRPr lang="en-GB" dirty="0"/>
          </a:p>
        </p:txBody>
      </p:sp>
      <p:cxnSp>
        <p:nvCxnSpPr>
          <p:cNvPr id="60" name="Straight Connector 59"/>
          <p:cNvCxnSpPr>
            <a:endCxn id="55" idx="3"/>
          </p:cNvCxnSpPr>
          <p:nvPr/>
        </p:nvCxnSpPr>
        <p:spPr>
          <a:xfrm flipH="1" flipV="1">
            <a:off x="2009105" y="2598312"/>
            <a:ext cx="2112134" cy="787269"/>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a:stCxn id="58" idx="2"/>
            <a:endCxn id="58" idx="2"/>
          </p:cNvCxnSpPr>
          <p:nvPr/>
        </p:nvCxnSpPr>
        <p:spPr>
          <a:xfrm>
            <a:off x="1365161" y="4501478"/>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a:stCxn id="55" idx="2"/>
            <a:endCxn id="57" idx="0"/>
          </p:cNvCxnSpPr>
          <p:nvPr/>
        </p:nvCxnSpPr>
        <p:spPr>
          <a:xfrm>
            <a:off x="1300767" y="3393582"/>
            <a:ext cx="25757" cy="418564"/>
          </a:xfrm>
          <a:prstGeom prst="line">
            <a:avLst/>
          </a:prstGeom>
        </p:spPr>
        <p:style>
          <a:lnRef idx="1">
            <a:schemeClr val="accent1"/>
          </a:lnRef>
          <a:fillRef idx="0">
            <a:schemeClr val="accent1"/>
          </a:fillRef>
          <a:effectRef idx="0">
            <a:schemeClr val="accent1"/>
          </a:effectRef>
          <a:fontRef idx="minor">
            <a:schemeClr val="tx1"/>
          </a:fontRef>
        </p:style>
      </p:cxnSp>
      <p:sp>
        <p:nvSpPr>
          <p:cNvPr id="68" name="Rounded Rectangle 67"/>
          <p:cNvSpPr/>
          <p:nvPr/>
        </p:nvSpPr>
        <p:spPr>
          <a:xfrm>
            <a:off x="5808372" y="4591318"/>
            <a:ext cx="2607971" cy="8559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TextBox 68"/>
          <p:cNvSpPr txBox="1"/>
          <p:nvPr/>
        </p:nvSpPr>
        <p:spPr>
          <a:xfrm>
            <a:off x="5821251" y="4599054"/>
            <a:ext cx="2654658" cy="923330"/>
          </a:xfrm>
          <a:prstGeom prst="rect">
            <a:avLst/>
          </a:prstGeom>
          <a:noFill/>
        </p:spPr>
        <p:txBody>
          <a:bodyPr wrap="square" rtlCol="0">
            <a:spAutoFit/>
          </a:bodyPr>
          <a:lstStyle/>
          <a:p>
            <a:r>
              <a:rPr lang="en-GB" dirty="0" smtClean="0"/>
              <a:t>All parts must be listed with their at new normal retail price</a:t>
            </a:r>
            <a:endParaRPr lang="en-GB" dirty="0"/>
          </a:p>
        </p:txBody>
      </p:sp>
      <p:cxnSp>
        <p:nvCxnSpPr>
          <p:cNvPr id="71" name="Straight Connector 70"/>
          <p:cNvCxnSpPr>
            <a:endCxn id="69" idx="1"/>
          </p:cNvCxnSpPr>
          <p:nvPr/>
        </p:nvCxnSpPr>
        <p:spPr>
          <a:xfrm flipV="1">
            <a:off x="5035637" y="5060719"/>
            <a:ext cx="785614" cy="803737"/>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flipH="1" flipV="1">
            <a:off x="5293217" y="2095204"/>
            <a:ext cx="360608" cy="698214"/>
          </a:xfrm>
          <a:prstGeom prst="line">
            <a:avLst/>
          </a:prstGeom>
        </p:spPr>
        <p:style>
          <a:lnRef idx="1">
            <a:schemeClr val="accent1"/>
          </a:lnRef>
          <a:fillRef idx="0">
            <a:schemeClr val="accent1"/>
          </a:fillRef>
          <a:effectRef idx="0">
            <a:schemeClr val="accent1"/>
          </a:effectRef>
          <a:fontRef idx="minor">
            <a:schemeClr val="tx1"/>
          </a:fontRef>
        </p:style>
      </p:cxnSp>
      <p:sp>
        <p:nvSpPr>
          <p:cNvPr id="74" name="Rounded Rectangle 73"/>
          <p:cNvSpPr/>
          <p:nvPr/>
        </p:nvSpPr>
        <p:spPr>
          <a:xfrm>
            <a:off x="4121239" y="895021"/>
            <a:ext cx="2163651" cy="14421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TextBox 74"/>
          <p:cNvSpPr txBox="1"/>
          <p:nvPr/>
        </p:nvSpPr>
        <p:spPr>
          <a:xfrm>
            <a:off x="4159273" y="893960"/>
            <a:ext cx="2163651" cy="1477328"/>
          </a:xfrm>
          <a:prstGeom prst="rect">
            <a:avLst/>
          </a:prstGeom>
          <a:noFill/>
        </p:spPr>
        <p:txBody>
          <a:bodyPr wrap="square" rtlCol="0">
            <a:spAutoFit/>
          </a:bodyPr>
          <a:lstStyle/>
          <a:p>
            <a:r>
              <a:rPr lang="en-GB" dirty="0" smtClean="0"/>
              <a:t>All devices must be fitted with a safety mechanism that prevents accidental firing</a:t>
            </a:r>
            <a:endParaRPr lang="en-GB" dirty="0"/>
          </a:p>
        </p:txBody>
      </p:sp>
      <p:sp>
        <p:nvSpPr>
          <p:cNvPr id="77" name="Slide Number Placeholder 76"/>
          <p:cNvSpPr>
            <a:spLocks noGrp="1"/>
          </p:cNvSpPr>
          <p:nvPr>
            <p:ph type="sldNum" sz="quarter" idx="12"/>
          </p:nvPr>
        </p:nvSpPr>
        <p:spPr>
          <a:xfrm>
            <a:off x="9073167" y="6347940"/>
            <a:ext cx="2743200" cy="365125"/>
          </a:xfrm>
        </p:spPr>
        <p:txBody>
          <a:bodyPr/>
          <a:lstStyle/>
          <a:p>
            <a:fld id="{1C6585E7-75D4-4B00-ACBE-540E1DE61C72}" type="slidenum">
              <a:rPr lang="en-GB" smtClean="0"/>
              <a:t>11</a:t>
            </a:fld>
            <a:endParaRPr lang="en-GB" dirty="0"/>
          </a:p>
        </p:txBody>
      </p:sp>
    </p:spTree>
    <p:extLst>
      <p:ext uri="{BB962C8B-B14F-4D97-AF65-F5344CB8AC3E}">
        <p14:creationId xmlns:p14="http://schemas.microsoft.com/office/powerpoint/2010/main" val="3845322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328420429"/>
              </p:ext>
            </p:extLst>
          </p:nvPr>
        </p:nvGraphicFramePr>
        <p:xfrm>
          <a:off x="383504" y="1674253"/>
          <a:ext cx="5347594" cy="4811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p:cNvSpPr txBox="1"/>
          <p:nvPr/>
        </p:nvSpPr>
        <p:spPr>
          <a:xfrm>
            <a:off x="618186" y="270456"/>
            <a:ext cx="11165983" cy="923330"/>
          </a:xfrm>
          <a:prstGeom prst="rect">
            <a:avLst/>
          </a:prstGeom>
          <a:noFill/>
        </p:spPr>
        <p:txBody>
          <a:bodyPr wrap="square" rtlCol="0">
            <a:spAutoFit/>
          </a:bodyPr>
          <a:lstStyle/>
          <a:p>
            <a:pPr algn="ctr"/>
            <a:r>
              <a:rPr lang="en-GB" sz="5400" dirty="0" smtClean="0"/>
              <a:t>Life in service requirements</a:t>
            </a:r>
            <a:endParaRPr lang="en-GB" sz="5400" dirty="0"/>
          </a:p>
        </p:txBody>
      </p:sp>
      <p:sp>
        <p:nvSpPr>
          <p:cNvPr id="9" name="TextBox 8"/>
          <p:cNvSpPr txBox="1"/>
          <p:nvPr/>
        </p:nvSpPr>
        <p:spPr>
          <a:xfrm>
            <a:off x="6542467" y="1674253"/>
            <a:ext cx="5074277" cy="4832092"/>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The device must be able to withstand a full day of competition </a:t>
            </a:r>
          </a:p>
          <a:p>
            <a:pPr marL="285750" indent="-285750">
              <a:buFont typeface="Arial" panose="020B0604020202020204" pitchFamily="34" charset="0"/>
              <a:buChar char="•"/>
            </a:pPr>
            <a:r>
              <a:rPr lang="en-GB" sz="2800" dirty="0" smtClean="0"/>
              <a:t>It is permissible to replenish the devices energy source in-between heats within the allotted time</a:t>
            </a:r>
          </a:p>
          <a:p>
            <a:pPr marL="285750" indent="-285750">
              <a:buFont typeface="Arial" panose="020B0604020202020204" pitchFamily="34" charset="0"/>
              <a:buChar char="•"/>
            </a:pPr>
            <a:r>
              <a:rPr lang="en-GB" sz="2800" dirty="0" smtClean="0"/>
              <a:t>Will need to withstand being fired a maximum of 9 times in the competition and a minimum of 6</a:t>
            </a:r>
            <a:endParaRPr lang="en-GB" sz="2800" dirty="0"/>
          </a:p>
        </p:txBody>
      </p:sp>
      <p:sp>
        <p:nvSpPr>
          <p:cNvPr id="10" name="Slide Number Placeholder 9"/>
          <p:cNvSpPr>
            <a:spLocks noGrp="1"/>
          </p:cNvSpPr>
          <p:nvPr>
            <p:ph type="sldNum" sz="quarter" idx="12"/>
          </p:nvPr>
        </p:nvSpPr>
        <p:spPr/>
        <p:txBody>
          <a:bodyPr/>
          <a:lstStyle/>
          <a:p>
            <a:fld id="{1C6585E7-75D4-4B00-ACBE-540E1DE61C72}" type="slidenum">
              <a:rPr lang="en-GB" smtClean="0"/>
              <a:t>12</a:t>
            </a:fld>
            <a:endParaRPr lang="en-GB"/>
          </a:p>
        </p:txBody>
      </p:sp>
    </p:spTree>
    <p:extLst>
      <p:ext uri="{BB962C8B-B14F-4D97-AF65-F5344CB8AC3E}">
        <p14:creationId xmlns:p14="http://schemas.microsoft.com/office/powerpoint/2010/main" val="2061859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xmlns="" id="{FC238B25-D015-4DA4-B6D2-26AB9386B743}"/>
              </a:ext>
            </a:extLst>
          </p:cNvPr>
          <p:cNvGraphicFramePr/>
          <p:nvPr>
            <p:extLst>
              <p:ext uri="{D42A27DB-BD31-4B8C-83A1-F6EECF244321}">
                <p14:modId xmlns:p14="http://schemas.microsoft.com/office/powerpoint/2010/main" val="2303130432"/>
              </p:ext>
            </p:extLst>
          </p:nvPr>
        </p:nvGraphicFramePr>
        <p:xfrm>
          <a:off x="599743" y="440772"/>
          <a:ext cx="11209867" cy="6248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C6A56C96-3EA4-404C-843E-45B3CA2B3E28}" type="slidenum">
              <a:rPr lang="en-GB" smtClean="0">
                <a:solidFill>
                  <a:prstClr val="black">
                    <a:tint val="75000"/>
                  </a:prstClr>
                </a:solidFill>
              </a:rPr>
              <a:pPr/>
              <a:t>13</a:t>
            </a:fld>
            <a:endParaRPr lang="en-GB">
              <a:solidFill>
                <a:prstClr val="black">
                  <a:tint val="75000"/>
                </a:prstClr>
              </a:solidFill>
            </a:endParaRPr>
          </a:p>
        </p:txBody>
      </p:sp>
    </p:spTree>
    <p:extLst>
      <p:ext uri="{BB962C8B-B14F-4D97-AF65-F5344CB8AC3E}">
        <p14:creationId xmlns:p14="http://schemas.microsoft.com/office/powerpoint/2010/main" val="529154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25003" y="386366"/>
            <a:ext cx="11387340" cy="6061131"/>
          </a:xfrm>
          <a:prstGeom prst="rect">
            <a:avLst/>
          </a:prstGeom>
        </p:spPr>
      </p:pic>
      <p:sp>
        <p:nvSpPr>
          <p:cNvPr id="6" name="Slide Number Placeholder 5"/>
          <p:cNvSpPr>
            <a:spLocks noGrp="1"/>
          </p:cNvSpPr>
          <p:nvPr>
            <p:ph type="sldNum" sz="quarter" idx="12"/>
          </p:nvPr>
        </p:nvSpPr>
        <p:spPr/>
        <p:txBody>
          <a:bodyPr/>
          <a:lstStyle/>
          <a:p>
            <a:fld id="{1C6585E7-75D4-4B00-ACBE-540E1DE61C72}" type="slidenum">
              <a:rPr lang="en-GB" smtClean="0"/>
              <a:t>14</a:t>
            </a:fld>
            <a:endParaRPr lang="en-GB"/>
          </a:p>
        </p:txBody>
      </p:sp>
    </p:spTree>
    <p:extLst>
      <p:ext uri="{BB962C8B-B14F-4D97-AF65-F5344CB8AC3E}">
        <p14:creationId xmlns:p14="http://schemas.microsoft.com/office/powerpoint/2010/main" val="27964672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697</TotalTime>
  <Words>3292</Words>
  <Application>Microsoft Office PowerPoint</Application>
  <PresentationFormat>Widescreen</PresentationFormat>
  <Paragraphs>133</Paragraphs>
  <Slides>14</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14</vt:i4>
      </vt:variant>
    </vt:vector>
  </HeadingPairs>
  <TitlesOfParts>
    <vt:vector size="19" baseType="lpstr">
      <vt:lpstr>Arial</vt:lpstr>
      <vt:lpstr>Calibri</vt:lpstr>
      <vt:lpstr>Calibri Light</vt:lpstr>
      <vt:lpstr>Office Theme</vt:lpstr>
      <vt:lpstr>1_Office Theme</vt:lpstr>
      <vt:lpstr>Bangin’ Nine’s and Launching Lines</vt:lpstr>
      <vt:lpstr>Contents</vt:lpstr>
      <vt:lpstr>PowerPoint Presentation</vt:lpstr>
      <vt:lpstr>References</vt:lpstr>
      <vt:lpstr>PowerPoint Presentation</vt:lpstr>
      <vt:lpstr>References</vt:lpstr>
      <vt:lpstr>PowerPoint Presentation</vt:lpstr>
      <vt:lpstr>References</vt:lpstr>
      <vt:lpstr>PowerPoint Presentation</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Benjamin Gilbert</dc:creator>
  <cp:lastModifiedBy>Benjamin Gilbert</cp:lastModifiedBy>
  <cp:revision>20</cp:revision>
  <dcterms:created xsi:type="dcterms:W3CDTF">2019-12-08T12:44:17Z</dcterms:created>
  <dcterms:modified xsi:type="dcterms:W3CDTF">2019-12-09T00:21:40Z</dcterms:modified>
</cp:coreProperties>
</file>