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337" r:id="rId4"/>
  </p:sldMasterIdLst>
  <p:sldIdLst>
    <p:sldId id="256" r:id="rId5"/>
    <p:sldId id="257" r:id="rId6"/>
    <p:sldId id="258" r:id="rId7"/>
    <p:sldId id="259" r:id="rId8"/>
    <p:sldId id="262" r:id="rId9"/>
    <p:sldId id="260" r:id="rId10"/>
    <p:sldId id="263" r:id="rId11"/>
    <p:sldId id="261"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154BC12-EE98-4D5B-8F2A-EB74FD9DD4D2}" v="97" dt="2022-02-16T01:42:30.06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4" d="100"/>
          <a:sy n="64" d="100"/>
        </p:scale>
        <p:origin x="72" y="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manuela Poclid (2026943)" userId="df36e249-12f4-48a7-a806-4a8edb5008a3" providerId="ADAL" clId="{8154BC12-EE98-4D5B-8F2A-EB74FD9DD4D2}"/>
    <pc:docChg chg="modSld">
      <pc:chgData name="Emanuela Poclid (2026943)" userId="df36e249-12f4-48a7-a806-4a8edb5008a3" providerId="ADAL" clId="{8154BC12-EE98-4D5B-8F2A-EB74FD9DD4D2}" dt="2022-02-18T19:19:48.617" v="5" actId="14100"/>
      <pc:docMkLst>
        <pc:docMk/>
      </pc:docMkLst>
      <pc:sldChg chg="modSp mod">
        <pc:chgData name="Emanuela Poclid (2026943)" userId="df36e249-12f4-48a7-a806-4a8edb5008a3" providerId="ADAL" clId="{8154BC12-EE98-4D5B-8F2A-EB74FD9DD4D2}" dt="2022-02-18T19:18:21.993" v="0" actId="20577"/>
        <pc:sldMkLst>
          <pc:docMk/>
          <pc:sldMk cId="4004139154" sldId="261"/>
        </pc:sldMkLst>
        <pc:spChg chg="mod">
          <ac:chgData name="Emanuela Poclid (2026943)" userId="df36e249-12f4-48a7-a806-4a8edb5008a3" providerId="ADAL" clId="{8154BC12-EE98-4D5B-8F2A-EB74FD9DD4D2}" dt="2022-02-18T19:18:21.993" v="0" actId="20577"/>
          <ac:spMkLst>
            <pc:docMk/>
            <pc:sldMk cId="4004139154" sldId="261"/>
            <ac:spMk id="3" creationId="{34813D41-B35C-4B55-A4F2-8D7BC93E1991}"/>
          </ac:spMkLst>
        </pc:spChg>
      </pc:sldChg>
      <pc:sldChg chg="modSp mod">
        <pc:chgData name="Emanuela Poclid (2026943)" userId="df36e249-12f4-48a7-a806-4a8edb5008a3" providerId="ADAL" clId="{8154BC12-EE98-4D5B-8F2A-EB74FD9DD4D2}" dt="2022-02-18T19:19:48.617" v="5" actId="14100"/>
        <pc:sldMkLst>
          <pc:docMk/>
          <pc:sldMk cId="3781477233" sldId="263"/>
        </pc:sldMkLst>
        <pc:spChg chg="mod">
          <ac:chgData name="Emanuela Poclid (2026943)" userId="df36e249-12f4-48a7-a806-4a8edb5008a3" providerId="ADAL" clId="{8154BC12-EE98-4D5B-8F2A-EB74FD9DD4D2}" dt="2022-02-18T19:19:29.642" v="1" actId="1076"/>
          <ac:spMkLst>
            <pc:docMk/>
            <pc:sldMk cId="3781477233" sldId="263"/>
            <ac:spMk id="6" creationId="{182348E0-AC78-492F-A1C0-F8AB7F5F20AF}"/>
          </ac:spMkLst>
        </pc:spChg>
        <pc:spChg chg="mod">
          <ac:chgData name="Emanuela Poclid (2026943)" userId="df36e249-12f4-48a7-a806-4a8edb5008a3" providerId="ADAL" clId="{8154BC12-EE98-4D5B-8F2A-EB74FD9DD4D2}" dt="2022-02-18T19:19:48.617" v="5" actId="14100"/>
          <ac:spMkLst>
            <pc:docMk/>
            <pc:sldMk cId="3781477233" sldId="263"/>
            <ac:spMk id="7" creationId="{0C863A9D-BC1D-42BA-9C36-B87CCEFDF224}"/>
          </ac:spMkLst>
        </pc:spChg>
      </pc:sldChg>
    </pc:docChg>
  </pc:docChgLst>
  <pc:docChgLst>
    <pc:chgData name="Emanuela Poclid" userId="df36e249-12f4-48a7-a806-4a8edb5008a3" providerId="ADAL" clId="{8154BC12-EE98-4D5B-8F2A-EB74FD9DD4D2}"/>
    <pc:docChg chg="undo custSel addSld modSld">
      <pc:chgData name="Emanuela Poclid" userId="df36e249-12f4-48a7-a806-4a8edb5008a3" providerId="ADAL" clId="{8154BC12-EE98-4D5B-8F2A-EB74FD9DD4D2}" dt="2022-02-16T01:42:30.061" v="2409"/>
      <pc:docMkLst>
        <pc:docMk/>
      </pc:docMkLst>
      <pc:sldChg chg="addSp delSp modSp mod delDesignElem">
        <pc:chgData name="Emanuela Poclid" userId="df36e249-12f4-48a7-a806-4a8edb5008a3" providerId="ADAL" clId="{8154BC12-EE98-4D5B-8F2A-EB74FD9DD4D2}" dt="2022-02-16T00:35:26.005" v="423"/>
        <pc:sldMkLst>
          <pc:docMk/>
          <pc:sldMk cId="1460189794" sldId="257"/>
        </pc:sldMkLst>
        <pc:spChg chg="mod">
          <ac:chgData name="Emanuela Poclid" userId="df36e249-12f4-48a7-a806-4a8edb5008a3" providerId="ADAL" clId="{8154BC12-EE98-4D5B-8F2A-EB74FD9DD4D2}" dt="2022-02-16T00:22:40.445" v="200" actId="26606"/>
          <ac:spMkLst>
            <pc:docMk/>
            <pc:sldMk cId="1460189794" sldId="257"/>
            <ac:spMk id="2" creationId="{6B54A87F-3C24-4D62-80C1-EA0FE34807F8}"/>
          </ac:spMkLst>
        </pc:spChg>
        <pc:spChg chg="add del mod">
          <ac:chgData name="Emanuela Poclid" userId="df36e249-12f4-48a7-a806-4a8edb5008a3" providerId="ADAL" clId="{8154BC12-EE98-4D5B-8F2A-EB74FD9DD4D2}" dt="2022-02-16T00:21:05.120" v="193"/>
          <ac:spMkLst>
            <pc:docMk/>
            <pc:sldMk cId="1460189794" sldId="257"/>
            <ac:spMk id="5" creationId="{34FCC411-9D6A-40C0-A02E-BD65BEA8F85B}"/>
          </ac:spMkLst>
        </pc:spChg>
        <pc:spChg chg="add del">
          <ac:chgData name="Emanuela Poclid" userId="df36e249-12f4-48a7-a806-4a8edb5008a3" providerId="ADAL" clId="{8154BC12-EE98-4D5B-8F2A-EB74FD9DD4D2}" dt="2022-02-16T00:35:26.005" v="423"/>
          <ac:spMkLst>
            <pc:docMk/>
            <pc:sldMk cId="1460189794" sldId="257"/>
            <ac:spMk id="24" creationId="{78968068-BF1D-4383-B048-B8CC1C225001}"/>
          </ac:spMkLst>
        </pc:spChg>
        <pc:spChg chg="add del">
          <ac:chgData name="Emanuela Poclid" userId="df36e249-12f4-48a7-a806-4a8edb5008a3" providerId="ADAL" clId="{8154BC12-EE98-4D5B-8F2A-EB74FD9DD4D2}" dt="2022-02-16T00:35:26.005" v="423"/>
          <ac:spMkLst>
            <pc:docMk/>
            <pc:sldMk cId="1460189794" sldId="257"/>
            <ac:spMk id="26" creationId="{B4C25584-5398-4610-B5E5-21CFFB2D1A68}"/>
          </ac:spMkLst>
        </pc:spChg>
        <pc:spChg chg="add del">
          <ac:chgData name="Emanuela Poclid" userId="df36e249-12f4-48a7-a806-4a8edb5008a3" providerId="ADAL" clId="{8154BC12-EE98-4D5B-8F2A-EB74FD9DD4D2}" dt="2022-02-16T00:35:26.005" v="423"/>
          <ac:spMkLst>
            <pc:docMk/>
            <pc:sldMk cId="1460189794" sldId="257"/>
            <ac:spMk id="28" creationId="{3B03AF63-3ED4-4E74-B8EA-736C3FFE0622}"/>
          </ac:spMkLst>
        </pc:spChg>
        <pc:picChg chg="add mod">
          <ac:chgData name="Emanuela Poclid" userId="df36e249-12f4-48a7-a806-4a8edb5008a3" providerId="ADAL" clId="{8154BC12-EE98-4D5B-8F2A-EB74FD9DD4D2}" dt="2022-02-16T00:22:40.445" v="200" actId="26606"/>
          <ac:picMkLst>
            <pc:docMk/>
            <pc:sldMk cId="1460189794" sldId="257"/>
            <ac:picMk id="4" creationId="{8D8B101A-CFC1-457C-9A12-442DE0D35BA8}"/>
          </ac:picMkLst>
        </pc:picChg>
        <pc:picChg chg="mod">
          <ac:chgData name="Emanuela Poclid" userId="df36e249-12f4-48a7-a806-4a8edb5008a3" providerId="ADAL" clId="{8154BC12-EE98-4D5B-8F2A-EB74FD9DD4D2}" dt="2022-02-16T00:22:40.445" v="200" actId="26606"/>
          <ac:picMkLst>
            <pc:docMk/>
            <pc:sldMk cId="1460189794" sldId="257"/>
            <ac:picMk id="15" creationId="{52A82924-A76D-48DB-A5AA-CCFCE3035EE4}"/>
          </ac:picMkLst>
        </pc:picChg>
        <pc:picChg chg="add del">
          <ac:chgData name="Emanuela Poclid" userId="df36e249-12f4-48a7-a806-4a8edb5008a3" providerId="ADAL" clId="{8154BC12-EE98-4D5B-8F2A-EB74FD9DD4D2}" dt="2022-02-16T00:35:26.005" v="423"/>
          <ac:picMkLst>
            <pc:docMk/>
            <pc:sldMk cId="1460189794" sldId="257"/>
            <ac:picMk id="20" creationId="{FA35858E-C655-495F-A059-1FC809995793}"/>
          </ac:picMkLst>
        </pc:picChg>
        <pc:picChg chg="add del">
          <ac:chgData name="Emanuela Poclid" userId="df36e249-12f4-48a7-a806-4a8edb5008a3" providerId="ADAL" clId="{8154BC12-EE98-4D5B-8F2A-EB74FD9DD4D2}" dt="2022-02-16T00:35:26.005" v="423"/>
          <ac:picMkLst>
            <pc:docMk/>
            <pc:sldMk cId="1460189794" sldId="257"/>
            <ac:picMk id="22" creationId="{A78AB725-0F1F-4877-83BB-B2EE0CCC9663}"/>
          </ac:picMkLst>
        </pc:picChg>
      </pc:sldChg>
      <pc:sldChg chg="addSp delSp modSp mod setBg delDesignElem">
        <pc:chgData name="Emanuela Poclid" userId="df36e249-12f4-48a7-a806-4a8edb5008a3" providerId="ADAL" clId="{8154BC12-EE98-4D5B-8F2A-EB74FD9DD4D2}" dt="2022-02-16T00:38:26.257" v="446" actId="1076"/>
        <pc:sldMkLst>
          <pc:docMk/>
          <pc:sldMk cId="1586358725" sldId="258"/>
        </pc:sldMkLst>
        <pc:spChg chg="mod">
          <ac:chgData name="Emanuela Poclid" userId="df36e249-12f4-48a7-a806-4a8edb5008a3" providerId="ADAL" clId="{8154BC12-EE98-4D5B-8F2A-EB74FD9DD4D2}" dt="2022-02-16T00:36:16.756" v="433" actId="26606"/>
          <ac:spMkLst>
            <pc:docMk/>
            <pc:sldMk cId="1586358725" sldId="258"/>
            <ac:spMk id="2" creationId="{B7318312-D83A-447E-B40A-FCE6C86A0792}"/>
          </ac:spMkLst>
        </pc:spChg>
        <pc:spChg chg="mod ord">
          <ac:chgData name="Emanuela Poclid" userId="df36e249-12f4-48a7-a806-4a8edb5008a3" providerId="ADAL" clId="{8154BC12-EE98-4D5B-8F2A-EB74FD9DD4D2}" dt="2022-02-16T00:36:16.756" v="433" actId="26606"/>
          <ac:spMkLst>
            <pc:docMk/>
            <pc:sldMk cId="1586358725" sldId="258"/>
            <ac:spMk id="3" creationId="{DBFE9675-AA13-48B2-A8AA-7B306A2DDAA6}"/>
          </ac:spMkLst>
        </pc:spChg>
        <pc:spChg chg="add mod">
          <ac:chgData name="Emanuela Poclid" userId="df36e249-12f4-48a7-a806-4a8edb5008a3" providerId="ADAL" clId="{8154BC12-EE98-4D5B-8F2A-EB74FD9DD4D2}" dt="2022-02-16T00:38:26.257" v="446" actId="1076"/>
          <ac:spMkLst>
            <pc:docMk/>
            <pc:sldMk cId="1586358725" sldId="258"/>
            <ac:spMk id="6" creationId="{807EC3FC-1390-41B9-896E-EBCDB1F542B7}"/>
          </ac:spMkLst>
        </pc:spChg>
        <pc:spChg chg="add del">
          <ac:chgData name="Emanuela Poclid" userId="df36e249-12f4-48a7-a806-4a8edb5008a3" providerId="ADAL" clId="{8154BC12-EE98-4D5B-8F2A-EB74FD9DD4D2}" dt="2022-02-16T00:36:16.741" v="432" actId="26606"/>
          <ac:spMkLst>
            <pc:docMk/>
            <pc:sldMk cId="1586358725" sldId="258"/>
            <ac:spMk id="11" creationId="{E2E0C929-96C6-41B1-A001-566036DF047B}"/>
          </ac:spMkLst>
        </pc:spChg>
        <pc:spChg chg="del">
          <ac:chgData name="Emanuela Poclid" userId="df36e249-12f4-48a7-a806-4a8edb5008a3" providerId="ADAL" clId="{8154BC12-EE98-4D5B-8F2A-EB74FD9DD4D2}" dt="2022-02-16T00:22:35.563" v="197"/>
          <ac:spMkLst>
            <pc:docMk/>
            <pc:sldMk cId="1586358725" sldId="258"/>
            <ac:spMk id="17" creationId="{26A3F16E-CC60-4737-8CBB-9568A351D30B}"/>
          </ac:spMkLst>
        </pc:spChg>
        <pc:spChg chg="del">
          <ac:chgData name="Emanuela Poclid" userId="df36e249-12f4-48a7-a806-4a8edb5008a3" providerId="ADAL" clId="{8154BC12-EE98-4D5B-8F2A-EB74FD9DD4D2}" dt="2022-02-16T00:22:35.563" v="197"/>
          <ac:spMkLst>
            <pc:docMk/>
            <pc:sldMk cId="1586358725" sldId="258"/>
            <ac:spMk id="18" creationId="{C0DABE73-66EA-42B0-AB0A-9FB1C0AD7AEB}"/>
          </ac:spMkLst>
        </pc:spChg>
        <pc:picChg chg="add mod">
          <ac:chgData name="Emanuela Poclid" userId="df36e249-12f4-48a7-a806-4a8edb5008a3" providerId="ADAL" clId="{8154BC12-EE98-4D5B-8F2A-EB74FD9DD4D2}" dt="2022-02-16T00:36:16.756" v="433" actId="26606"/>
          <ac:picMkLst>
            <pc:docMk/>
            <pc:sldMk cId="1586358725" sldId="258"/>
            <ac:picMk id="5" creationId="{0788CA2F-78A4-47F7-BE09-57F6DD5ED812}"/>
          </ac:picMkLst>
        </pc:picChg>
        <pc:picChg chg="del">
          <ac:chgData name="Emanuela Poclid" userId="df36e249-12f4-48a7-a806-4a8edb5008a3" providerId="ADAL" clId="{8154BC12-EE98-4D5B-8F2A-EB74FD9DD4D2}" dt="2022-02-16T00:22:35.563" v="197"/>
          <ac:picMkLst>
            <pc:docMk/>
            <pc:sldMk cId="1586358725" sldId="258"/>
            <ac:picMk id="19" creationId="{3E6AAA93-EC5F-4241-A5A3-7E599ABC0C63}"/>
          </ac:picMkLst>
        </pc:picChg>
      </pc:sldChg>
      <pc:sldChg chg="modSp mod">
        <pc:chgData name="Emanuela Poclid" userId="df36e249-12f4-48a7-a806-4a8edb5008a3" providerId="ADAL" clId="{8154BC12-EE98-4D5B-8F2A-EB74FD9DD4D2}" dt="2022-02-16T00:37:18.831" v="443" actId="27107"/>
        <pc:sldMkLst>
          <pc:docMk/>
          <pc:sldMk cId="2662779612" sldId="259"/>
        </pc:sldMkLst>
        <pc:graphicFrameChg chg="mod modGraphic">
          <ac:chgData name="Emanuela Poclid" userId="df36e249-12f4-48a7-a806-4a8edb5008a3" providerId="ADAL" clId="{8154BC12-EE98-4D5B-8F2A-EB74FD9DD4D2}" dt="2022-02-16T00:37:18.831" v="443" actId="27107"/>
          <ac:graphicFrameMkLst>
            <pc:docMk/>
            <pc:sldMk cId="2662779612" sldId="259"/>
            <ac:graphicFrameMk id="11" creationId="{E877BE4D-4AB1-4BB4-9C30-804AABE8BE4C}"/>
          </ac:graphicFrameMkLst>
        </pc:graphicFrameChg>
      </pc:sldChg>
      <pc:sldChg chg="addSp delSp modSp mod setBg delDesignElem">
        <pc:chgData name="Emanuela Poclid" userId="df36e249-12f4-48a7-a806-4a8edb5008a3" providerId="ADAL" clId="{8154BC12-EE98-4D5B-8F2A-EB74FD9DD4D2}" dt="2022-02-16T01:08:26.644" v="1102" actId="20577"/>
        <pc:sldMkLst>
          <pc:docMk/>
          <pc:sldMk cId="3745681491" sldId="260"/>
        </pc:sldMkLst>
        <pc:spChg chg="mod">
          <ac:chgData name="Emanuela Poclid" userId="df36e249-12f4-48a7-a806-4a8edb5008a3" providerId="ADAL" clId="{8154BC12-EE98-4D5B-8F2A-EB74FD9DD4D2}" dt="2022-02-16T01:05:33.996" v="1046" actId="14100"/>
          <ac:spMkLst>
            <pc:docMk/>
            <pc:sldMk cId="3745681491" sldId="260"/>
            <ac:spMk id="2" creationId="{78789F17-9A97-4A16-8C08-B288A56BDA71}"/>
          </ac:spMkLst>
        </pc:spChg>
        <pc:spChg chg="add del mod">
          <ac:chgData name="Emanuela Poclid" userId="df36e249-12f4-48a7-a806-4a8edb5008a3" providerId="ADAL" clId="{8154BC12-EE98-4D5B-8F2A-EB74FD9DD4D2}" dt="2022-02-16T01:05:09.730" v="1043" actId="26606"/>
          <ac:spMkLst>
            <pc:docMk/>
            <pc:sldMk cId="3745681491" sldId="260"/>
            <ac:spMk id="3" creationId="{52BCF1DA-AF7F-4FB8-B6E1-EC4D6178EA02}"/>
          </ac:spMkLst>
        </pc:spChg>
        <pc:spChg chg="del">
          <ac:chgData name="Emanuela Poclid" userId="df36e249-12f4-48a7-a806-4a8edb5008a3" providerId="ADAL" clId="{8154BC12-EE98-4D5B-8F2A-EB74FD9DD4D2}" dt="2022-02-16T00:22:35.563" v="197"/>
          <ac:spMkLst>
            <pc:docMk/>
            <pc:sldMk cId="3745681491" sldId="260"/>
            <ac:spMk id="8" creationId="{26A3F16E-CC60-4737-8CBB-9568A351D30B}"/>
          </ac:spMkLst>
        </pc:spChg>
        <pc:spChg chg="add del">
          <ac:chgData name="Emanuela Poclid" userId="df36e249-12f4-48a7-a806-4a8edb5008a3" providerId="ADAL" clId="{8154BC12-EE98-4D5B-8F2A-EB74FD9DD4D2}" dt="2022-02-16T01:04:57.852" v="1038" actId="26606"/>
          <ac:spMkLst>
            <pc:docMk/>
            <pc:sldMk cId="3745681491" sldId="260"/>
            <ac:spMk id="9" creationId="{B781DC51-1D15-43A2-AB4F-2051C5F1C49C}"/>
          </ac:spMkLst>
        </pc:spChg>
        <pc:spChg chg="del">
          <ac:chgData name="Emanuela Poclid" userId="df36e249-12f4-48a7-a806-4a8edb5008a3" providerId="ADAL" clId="{8154BC12-EE98-4D5B-8F2A-EB74FD9DD4D2}" dt="2022-02-16T00:22:35.563" v="197"/>
          <ac:spMkLst>
            <pc:docMk/>
            <pc:sldMk cId="3745681491" sldId="260"/>
            <ac:spMk id="10" creationId="{C0DABE73-66EA-42B0-AB0A-9FB1C0AD7AEB}"/>
          </ac:spMkLst>
        </pc:spChg>
        <pc:spChg chg="add del mod">
          <ac:chgData name="Emanuela Poclid" userId="df36e249-12f4-48a7-a806-4a8edb5008a3" providerId="ADAL" clId="{8154BC12-EE98-4D5B-8F2A-EB74FD9DD4D2}" dt="2022-02-16T01:00:47.880" v="1023" actId="21"/>
          <ac:spMkLst>
            <pc:docMk/>
            <pc:sldMk cId="3745681491" sldId="260"/>
            <ac:spMk id="11" creationId="{95F4A5A7-0A6D-465F-A479-E8D99804B85D}"/>
          </ac:spMkLst>
        </pc:spChg>
        <pc:spChg chg="add del">
          <ac:chgData name="Emanuela Poclid" userId="df36e249-12f4-48a7-a806-4a8edb5008a3" providerId="ADAL" clId="{8154BC12-EE98-4D5B-8F2A-EB74FD9DD4D2}" dt="2022-02-16T01:04:57.852" v="1038" actId="26606"/>
          <ac:spMkLst>
            <pc:docMk/>
            <pc:sldMk cId="3745681491" sldId="260"/>
            <ac:spMk id="14" creationId="{41008B81-C8A4-4EEF-A211-877A35E98ABC}"/>
          </ac:spMkLst>
        </pc:spChg>
        <pc:spChg chg="add del">
          <ac:chgData name="Emanuela Poclid" userId="df36e249-12f4-48a7-a806-4a8edb5008a3" providerId="ADAL" clId="{8154BC12-EE98-4D5B-8F2A-EB74FD9DD4D2}" dt="2022-02-16T01:05:09.677" v="1042" actId="26606"/>
          <ac:spMkLst>
            <pc:docMk/>
            <pc:sldMk cId="3745681491" sldId="260"/>
            <ac:spMk id="20" creationId="{52BCF1DA-AF7F-4FB8-B6E1-EC4D6178EA02}"/>
          </ac:spMkLst>
        </pc:spChg>
        <pc:graphicFrameChg chg="add del">
          <ac:chgData name="Emanuela Poclid" userId="df36e249-12f4-48a7-a806-4a8edb5008a3" providerId="ADAL" clId="{8154BC12-EE98-4D5B-8F2A-EB74FD9DD4D2}" dt="2022-02-16T01:04:57.852" v="1038" actId="26606"/>
          <ac:graphicFrameMkLst>
            <pc:docMk/>
            <pc:sldMk cId="3745681491" sldId="260"/>
            <ac:graphicFrameMk id="16" creationId="{8885C339-7AD2-4744-9FB4-E5142660B33F}"/>
          </ac:graphicFrameMkLst>
        </pc:graphicFrameChg>
        <pc:graphicFrameChg chg="add del">
          <ac:chgData name="Emanuela Poclid" userId="df36e249-12f4-48a7-a806-4a8edb5008a3" providerId="ADAL" clId="{8154BC12-EE98-4D5B-8F2A-EB74FD9DD4D2}" dt="2022-02-16T01:05:02.304" v="1040" actId="26606"/>
          <ac:graphicFrameMkLst>
            <pc:docMk/>
            <pc:sldMk cId="3745681491" sldId="260"/>
            <ac:graphicFrameMk id="18" creationId="{7219E9E2-89AD-464F-BFB4-F3C4CA20A17E}"/>
          </ac:graphicFrameMkLst>
        </pc:graphicFrameChg>
        <pc:graphicFrameChg chg="add mod modGraphic">
          <ac:chgData name="Emanuela Poclid" userId="df36e249-12f4-48a7-a806-4a8edb5008a3" providerId="ADAL" clId="{8154BC12-EE98-4D5B-8F2A-EB74FD9DD4D2}" dt="2022-02-16T01:08:26.644" v="1102" actId="20577"/>
          <ac:graphicFrameMkLst>
            <pc:docMk/>
            <pc:sldMk cId="3745681491" sldId="260"/>
            <ac:graphicFrameMk id="23" creationId="{E9E74277-AFC2-4FCC-B6FF-7825639F5213}"/>
          </ac:graphicFrameMkLst>
        </pc:graphicFrameChg>
        <pc:picChg chg="add del mod">
          <ac:chgData name="Emanuela Poclid" userId="df36e249-12f4-48a7-a806-4a8edb5008a3" providerId="ADAL" clId="{8154BC12-EE98-4D5B-8F2A-EB74FD9DD4D2}" dt="2022-02-16T01:00:36.331" v="1021" actId="21"/>
          <ac:picMkLst>
            <pc:docMk/>
            <pc:sldMk cId="3745681491" sldId="260"/>
            <ac:picMk id="5" creationId="{6111562D-1216-436C-9731-C4E9DCEC4127}"/>
          </ac:picMkLst>
        </pc:picChg>
        <pc:picChg chg="add del">
          <ac:chgData name="Emanuela Poclid" userId="df36e249-12f4-48a7-a806-4a8edb5008a3" providerId="ADAL" clId="{8154BC12-EE98-4D5B-8F2A-EB74FD9DD4D2}" dt="2022-02-16T01:04:48.658" v="1036" actId="26606"/>
          <ac:picMkLst>
            <pc:docMk/>
            <pc:sldMk cId="3745681491" sldId="260"/>
            <ac:picMk id="7" creationId="{1DF248D3-A801-4A96-A5BF-94E41DEEBBBF}"/>
          </ac:picMkLst>
        </pc:picChg>
        <pc:picChg chg="del">
          <ac:chgData name="Emanuela Poclid" userId="df36e249-12f4-48a7-a806-4a8edb5008a3" providerId="ADAL" clId="{8154BC12-EE98-4D5B-8F2A-EB74FD9DD4D2}" dt="2022-02-16T00:22:35.563" v="197"/>
          <ac:picMkLst>
            <pc:docMk/>
            <pc:sldMk cId="3745681491" sldId="260"/>
            <ac:picMk id="12" creationId="{3E6AAA93-EC5F-4241-A5A3-7E599ABC0C63}"/>
          </ac:picMkLst>
        </pc:picChg>
        <pc:picChg chg="add del">
          <ac:chgData name="Emanuela Poclid" userId="df36e249-12f4-48a7-a806-4a8edb5008a3" providerId="ADAL" clId="{8154BC12-EE98-4D5B-8F2A-EB74FD9DD4D2}" dt="2022-02-16T01:04:57.852" v="1038" actId="26606"/>
          <ac:picMkLst>
            <pc:docMk/>
            <pc:sldMk cId="3745681491" sldId="260"/>
            <ac:picMk id="13" creationId="{C82B94A0-9C04-497F-9F2A-234AC715BC13}"/>
          </ac:picMkLst>
        </pc:picChg>
        <pc:picChg chg="add del">
          <ac:chgData name="Emanuela Poclid" userId="df36e249-12f4-48a7-a806-4a8edb5008a3" providerId="ADAL" clId="{8154BC12-EE98-4D5B-8F2A-EB74FD9DD4D2}" dt="2022-02-16T01:04:57.852" v="1038" actId="26606"/>
          <ac:picMkLst>
            <pc:docMk/>
            <pc:sldMk cId="3745681491" sldId="260"/>
            <ac:picMk id="15" creationId="{369CB58F-9DB1-495E-8241-D899410449CB}"/>
          </ac:picMkLst>
        </pc:picChg>
        <pc:picChg chg="add del">
          <ac:chgData name="Emanuela Poclid" userId="df36e249-12f4-48a7-a806-4a8edb5008a3" providerId="ADAL" clId="{8154BC12-EE98-4D5B-8F2A-EB74FD9DD4D2}" dt="2022-02-16T01:05:09.677" v="1042" actId="26606"/>
          <ac:picMkLst>
            <pc:docMk/>
            <pc:sldMk cId="3745681491" sldId="260"/>
            <ac:picMk id="21" creationId="{A52CEB23-F655-4A2F-8860-285370DC794B}"/>
          </ac:picMkLst>
        </pc:picChg>
      </pc:sldChg>
      <pc:sldChg chg="modSp new mod">
        <pc:chgData name="Emanuela Poclid" userId="df36e249-12f4-48a7-a806-4a8edb5008a3" providerId="ADAL" clId="{8154BC12-EE98-4D5B-8F2A-EB74FD9DD4D2}" dt="2022-02-16T01:42:30.061" v="2409"/>
        <pc:sldMkLst>
          <pc:docMk/>
          <pc:sldMk cId="4004139154" sldId="261"/>
        </pc:sldMkLst>
        <pc:spChg chg="mod">
          <ac:chgData name="Emanuela Poclid" userId="df36e249-12f4-48a7-a806-4a8edb5008a3" providerId="ADAL" clId="{8154BC12-EE98-4D5B-8F2A-EB74FD9DD4D2}" dt="2022-02-16T00:29:42.039" v="280" actId="2711"/>
          <ac:spMkLst>
            <pc:docMk/>
            <pc:sldMk cId="4004139154" sldId="261"/>
            <ac:spMk id="2" creationId="{CF4C68A7-E228-466A-8106-108800DDC621}"/>
          </ac:spMkLst>
        </pc:spChg>
        <pc:spChg chg="mod">
          <ac:chgData name="Emanuela Poclid" userId="df36e249-12f4-48a7-a806-4a8edb5008a3" providerId="ADAL" clId="{8154BC12-EE98-4D5B-8F2A-EB74FD9DD4D2}" dt="2022-02-16T01:42:30.061" v="2409"/>
          <ac:spMkLst>
            <pc:docMk/>
            <pc:sldMk cId="4004139154" sldId="261"/>
            <ac:spMk id="3" creationId="{34813D41-B35C-4B55-A4F2-8D7BC93E1991}"/>
          </ac:spMkLst>
        </pc:spChg>
      </pc:sldChg>
      <pc:sldChg chg="addSp delSp modSp new mod">
        <pc:chgData name="Emanuela Poclid" userId="df36e249-12f4-48a7-a806-4a8edb5008a3" providerId="ADAL" clId="{8154BC12-EE98-4D5B-8F2A-EB74FD9DD4D2}" dt="2022-02-16T00:44:25.834" v="477" actId="1076"/>
        <pc:sldMkLst>
          <pc:docMk/>
          <pc:sldMk cId="1049457857" sldId="262"/>
        </pc:sldMkLst>
        <pc:spChg chg="del">
          <ac:chgData name="Emanuela Poclid" userId="df36e249-12f4-48a7-a806-4a8edb5008a3" providerId="ADAL" clId="{8154BC12-EE98-4D5B-8F2A-EB74FD9DD4D2}" dt="2022-02-16T00:39:21.843" v="448" actId="21"/>
          <ac:spMkLst>
            <pc:docMk/>
            <pc:sldMk cId="1049457857" sldId="262"/>
            <ac:spMk id="2" creationId="{CEDC868F-6B44-4503-B839-D0FA4CD50F82}"/>
          </ac:spMkLst>
        </pc:spChg>
        <pc:spChg chg="del">
          <ac:chgData name="Emanuela Poclid" userId="df36e249-12f4-48a7-a806-4a8edb5008a3" providerId="ADAL" clId="{8154BC12-EE98-4D5B-8F2A-EB74FD9DD4D2}" dt="2022-02-16T00:39:26.744" v="449" actId="21"/>
          <ac:spMkLst>
            <pc:docMk/>
            <pc:sldMk cId="1049457857" sldId="262"/>
            <ac:spMk id="3" creationId="{BC50FECC-C706-436F-A4DE-E0F0AD1B4FC1}"/>
          </ac:spMkLst>
        </pc:spChg>
        <pc:spChg chg="add mod">
          <ac:chgData name="Emanuela Poclid" userId="df36e249-12f4-48a7-a806-4a8edb5008a3" providerId="ADAL" clId="{8154BC12-EE98-4D5B-8F2A-EB74FD9DD4D2}" dt="2022-02-16T00:44:25.834" v="477" actId="1076"/>
          <ac:spMkLst>
            <pc:docMk/>
            <pc:sldMk cId="1049457857" sldId="262"/>
            <ac:spMk id="6" creationId="{ABFCCE91-CA5E-47FB-B7E2-83DC53D0E6CA}"/>
          </ac:spMkLst>
        </pc:spChg>
        <pc:picChg chg="add mod">
          <ac:chgData name="Emanuela Poclid" userId="df36e249-12f4-48a7-a806-4a8edb5008a3" providerId="ADAL" clId="{8154BC12-EE98-4D5B-8F2A-EB74FD9DD4D2}" dt="2022-02-16T00:43:16.138" v="456" actId="1076"/>
          <ac:picMkLst>
            <pc:docMk/>
            <pc:sldMk cId="1049457857" sldId="262"/>
            <ac:picMk id="5" creationId="{762A4823-9D8A-43C7-A72D-CEA1377BBE28}"/>
          </ac:picMkLst>
        </pc:picChg>
      </pc:sldChg>
      <pc:sldChg chg="addSp delSp modSp new mod">
        <pc:chgData name="Emanuela Poclid" userId="df36e249-12f4-48a7-a806-4a8edb5008a3" providerId="ADAL" clId="{8154BC12-EE98-4D5B-8F2A-EB74FD9DD4D2}" dt="2022-02-16T01:24:07.626" v="2402" actId="1076"/>
        <pc:sldMkLst>
          <pc:docMk/>
          <pc:sldMk cId="3781477233" sldId="263"/>
        </pc:sldMkLst>
        <pc:spChg chg="add mod">
          <ac:chgData name="Emanuela Poclid" userId="df36e249-12f4-48a7-a806-4a8edb5008a3" providerId="ADAL" clId="{8154BC12-EE98-4D5B-8F2A-EB74FD9DD4D2}" dt="2022-02-16T01:01:15.480" v="1028" actId="1076"/>
          <ac:spMkLst>
            <pc:docMk/>
            <pc:sldMk cId="3781477233" sldId="263"/>
            <ac:spMk id="3" creationId="{6AA654FF-F004-4380-BEA5-1A849829C06E}"/>
          </ac:spMkLst>
        </pc:spChg>
        <pc:spChg chg="add del mod">
          <ac:chgData name="Emanuela Poclid" userId="df36e249-12f4-48a7-a806-4a8edb5008a3" providerId="ADAL" clId="{8154BC12-EE98-4D5B-8F2A-EB74FD9DD4D2}" dt="2022-02-16T01:09:02.570" v="1103" actId="478"/>
          <ac:spMkLst>
            <pc:docMk/>
            <pc:sldMk cId="3781477233" sldId="263"/>
            <ac:spMk id="4" creationId="{5658BD7B-0F35-4996-90DA-C28BDAA6FD53}"/>
          </ac:spMkLst>
        </pc:spChg>
        <pc:spChg chg="add del mod">
          <ac:chgData name="Emanuela Poclid" userId="df36e249-12f4-48a7-a806-4a8edb5008a3" providerId="ADAL" clId="{8154BC12-EE98-4D5B-8F2A-EB74FD9DD4D2}" dt="2022-02-16T01:09:35.121" v="1122"/>
          <ac:spMkLst>
            <pc:docMk/>
            <pc:sldMk cId="3781477233" sldId="263"/>
            <ac:spMk id="5" creationId="{EC338D12-7D35-4DBC-9FB5-2AB7E3C9F3BA}"/>
          </ac:spMkLst>
        </pc:spChg>
        <pc:spChg chg="add mod">
          <ac:chgData name="Emanuela Poclid" userId="df36e249-12f4-48a7-a806-4a8edb5008a3" providerId="ADAL" clId="{8154BC12-EE98-4D5B-8F2A-EB74FD9DD4D2}" dt="2022-02-16T01:22:52.364" v="2391" actId="113"/>
          <ac:spMkLst>
            <pc:docMk/>
            <pc:sldMk cId="3781477233" sldId="263"/>
            <ac:spMk id="6" creationId="{182348E0-AC78-492F-A1C0-F8AB7F5F20AF}"/>
          </ac:spMkLst>
        </pc:spChg>
        <pc:spChg chg="add mod">
          <ac:chgData name="Emanuela Poclid" userId="df36e249-12f4-48a7-a806-4a8edb5008a3" providerId="ADAL" clId="{8154BC12-EE98-4D5B-8F2A-EB74FD9DD4D2}" dt="2022-02-16T01:24:07.626" v="2402" actId="1076"/>
          <ac:spMkLst>
            <pc:docMk/>
            <pc:sldMk cId="3781477233" sldId="263"/>
            <ac:spMk id="7" creationId="{0C863A9D-BC1D-42BA-9C36-B87CCEFDF224}"/>
          </ac:spMkLst>
        </pc:spChg>
        <pc:picChg chg="add mod">
          <ac:chgData name="Emanuela Poclid" userId="df36e249-12f4-48a7-a806-4a8edb5008a3" providerId="ADAL" clId="{8154BC12-EE98-4D5B-8F2A-EB74FD9DD4D2}" dt="2022-02-16T01:01:06.956" v="1027" actId="1076"/>
          <ac:picMkLst>
            <pc:docMk/>
            <pc:sldMk cId="3781477233" sldId="263"/>
            <ac:picMk id="2" creationId="{92D4B09E-D027-45AD-8E81-5BFF450B7E3E}"/>
          </ac:picMkLst>
        </pc:picChg>
      </pc:sldChg>
    </pc:docChg>
  </pc:docChgLst>
  <pc:docChgLst>
    <pc:chgData name="Emanuela" userId="df36e249-12f4-48a7-a806-4a8edb5008a3" providerId="ADAL" clId="{8154BC12-EE98-4D5B-8F2A-EB74FD9DD4D2}"/>
    <pc:docChg chg="undo custSel addSld modSld">
      <pc:chgData name="Emanuela" userId="df36e249-12f4-48a7-a806-4a8edb5008a3" providerId="ADAL" clId="{8154BC12-EE98-4D5B-8F2A-EB74FD9DD4D2}" dt="2022-02-11T18:20:49.176" v="3852" actId="26606"/>
      <pc:docMkLst>
        <pc:docMk/>
      </pc:docMkLst>
      <pc:sldChg chg="delSp delDesignElem">
        <pc:chgData name="Emanuela" userId="df36e249-12f4-48a7-a806-4a8edb5008a3" providerId="ADAL" clId="{8154BC12-EE98-4D5B-8F2A-EB74FD9DD4D2}" dt="2022-02-11T18:19:29.634" v="3841"/>
        <pc:sldMkLst>
          <pc:docMk/>
          <pc:sldMk cId="1460189794" sldId="257"/>
        </pc:sldMkLst>
        <pc:picChg chg="del">
          <ac:chgData name="Emanuela" userId="df36e249-12f4-48a7-a806-4a8edb5008a3" providerId="ADAL" clId="{8154BC12-EE98-4D5B-8F2A-EB74FD9DD4D2}" dt="2022-02-11T18:19:29.634" v="3841"/>
          <ac:picMkLst>
            <pc:docMk/>
            <pc:sldMk cId="1460189794" sldId="257"/>
            <ac:picMk id="13" creationId="{93E2C8F5-B35B-4728-AFAB-5111275C6C0E}"/>
          </ac:picMkLst>
        </pc:picChg>
        <pc:picChg chg="del">
          <ac:chgData name="Emanuela" userId="df36e249-12f4-48a7-a806-4a8edb5008a3" providerId="ADAL" clId="{8154BC12-EE98-4D5B-8F2A-EB74FD9DD4D2}" dt="2022-02-11T18:19:29.634" v="3841"/>
          <ac:picMkLst>
            <pc:docMk/>
            <pc:sldMk cId="1460189794" sldId="257"/>
            <ac:picMk id="14" creationId="{69EB4E46-374D-4E57-9304-5B8EDFB8E5B4}"/>
          </ac:picMkLst>
        </pc:picChg>
      </pc:sldChg>
      <pc:sldChg chg="addSp delSp modSp mod setBg">
        <pc:chgData name="Emanuela" userId="df36e249-12f4-48a7-a806-4a8edb5008a3" providerId="ADAL" clId="{8154BC12-EE98-4D5B-8F2A-EB74FD9DD4D2}" dt="2022-02-11T18:19:55.914" v="3846" actId="26606"/>
        <pc:sldMkLst>
          <pc:docMk/>
          <pc:sldMk cId="1586358725" sldId="258"/>
        </pc:sldMkLst>
        <pc:spChg chg="mod">
          <ac:chgData name="Emanuela" userId="df36e249-12f4-48a7-a806-4a8edb5008a3" providerId="ADAL" clId="{8154BC12-EE98-4D5B-8F2A-EB74FD9DD4D2}" dt="2022-02-11T18:19:55.914" v="3846" actId="26606"/>
          <ac:spMkLst>
            <pc:docMk/>
            <pc:sldMk cId="1586358725" sldId="258"/>
            <ac:spMk id="2" creationId="{B7318312-D83A-447E-B40A-FCE6C86A0792}"/>
          </ac:spMkLst>
        </pc:spChg>
        <pc:spChg chg="mod">
          <ac:chgData name="Emanuela" userId="df36e249-12f4-48a7-a806-4a8edb5008a3" providerId="ADAL" clId="{8154BC12-EE98-4D5B-8F2A-EB74FD9DD4D2}" dt="2022-02-11T18:19:55.914" v="3846" actId="26606"/>
          <ac:spMkLst>
            <pc:docMk/>
            <pc:sldMk cId="1586358725" sldId="258"/>
            <ac:spMk id="3" creationId="{DBFE9675-AA13-48B2-A8AA-7B306A2DDAA6}"/>
          </ac:spMkLst>
        </pc:spChg>
        <pc:spChg chg="add del">
          <ac:chgData name="Emanuela" userId="df36e249-12f4-48a7-a806-4a8edb5008a3" providerId="ADAL" clId="{8154BC12-EE98-4D5B-8F2A-EB74FD9DD4D2}" dt="2022-02-11T18:19:51.365" v="3843" actId="26606"/>
          <ac:spMkLst>
            <pc:docMk/>
            <pc:sldMk cId="1586358725" sldId="258"/>
            <ac:spMk id="8" creationId="{637BD688-14A6-4B96-B8A2-3CD81C054FCE}"/>
          </ac:spMkLst>
        </pc:spChg>
        <pc:spChg chg="add del">
          <ac:chgData name="Emanuela" userId="df36e249-12f4-48a7-a806-4a8edb5008a3" providerId="ADAL" clId="{8154BC12-EE98-4D5B-8F2A-EB74FD9DD4D2}" dt="2022-02-11T18:19:51.365" v="3843" actId="26606"/>
          <ac:spMkLst>
            <pc:docMk/>
            <pc:sldMk cId="1586358725" sldId="258"/>
            <ac:spMk id="10" creationId="{B7B2544F-CA5E-40F6-9525-716A90C83FC5}"/>
          </ac:spMkLst>
        </pc:spChg>
        <pc:spChg chg="add del">
          <ac:chgData name="Emanuela" userId="df36e249-12f4-48a7-a806-4a8edb5008a3" providerId="ADAL" clId="{8154BC12-EE98-4D5B-8F2A-EB74FD9DD4D2}" dt="2022-02-11T18:19:55.861" v="3845" actId="26606"/>
          <ac:spMkLst>
            <pc:docMk/>
            <pc:sldMk cId="1586358725" sldId="258"/>
            <ac:spMk id="14" creationId="{6184FA60-56E6-4C39-B1D1-F8DA36DE1F3E}"/>
          </ac:spMkLst>
        </pc:spChg>
        <pc:spChg chg="add">
          <ac:chgData name="Emanuela" userId="df36e249-12f4-48a7-a806-4a8edb5008a3" providerId="ADAL" clId="{8154BC12-EE98-4D5B-8F2A-EB74FD9DD4D2}" dt="2022-02-11T18:19:55.914" v="3846" actId="26606"/>
          <ac:spMkLst>
            <pc:docMk/>
            <pc:sldMk cId="1586358725" sldId="258"/>
            <ac:spMk id="17" creationId="{26A3F16E-CC60-4737-8CBB-9568A351D30B}"/>
          </ac:spMkLst>
        </pc:spChg>
        <pc:spChg chg="add">
          <ac:chgData name="Emanuela" userId="df36e249-12f4-48a7-a806-4a8edb5008a3" providerId="ADAL" clId="{8154BC12-EE98-4D5B-8F2A-EB74FD9DD4D2}" dt="2022-02-11T18:19:55.914" v="3846" actId="26606"/>
          <ac:spMkLst>
            <pc:docMk/>
            <pc:sldMk cId="1586358725" sldId="258"/>
            <ac:spMk id="18" creationId="{C0DABE73-66EA-42B0-AB0A-9FB1C0AD7AEB}"/>
          </ac:spMkLst>
        </pc:spChg>
        <pc:picChg chg="add del">
          <ac:chgData name="Emanuela" userId="df36e249-12f4-48a7-a806-4a8edb5008a3" providerId="ADAL" clId="{8154BC12-EE98-4D5B-8F2A-EB74FD9DD4D2}" dt="2022-02-11T18:19:51.365" v="3843" actId="26606"/>
          <ac:picMkLst>
            <pc:docMk/>
            <pc:sldMk cId="1586358725" sldId="258"/>
            <ac:picMk id="12" creationId="{7A771FBF-1693-4446-977C-DBF8387D1979}"/>
          </ac:picMkLst>
        </pc:picChg>
        <pc:picChg chg="add del">
          <ac:chgData name="Emanuela" userId="df36e249-12f4-48a7-a806-4a8edb5008a3" providerId="ADAL" clId="{8154BC12-EE98-4D5B-8F2A-EB74FD9DD4D2}" dt="2022-02-11T18:19:55.861" v="3845" actId="26606"/>
          <ac:picMkLst>
            <pc:docMk/>
            <pc:sldMk cId="1586358725" sldId="258"/>
            <ac:picMk id="15" creationId="{FBE4C130-74CE-48EE-A50F-2ADD6E53B1B2}"/>
          </ac:picMkLst>
        </pc:picChg>
        <pc:picChg chg="add">
          <ac:chgData name="Emanuela" userId="df36e249-12f4-48a7-a806-4a8edb5008a3" providerId="ADAL" clId="{8154BC12-EE98-4D5B-8F2A-EB74FD9DD4D2}" dt="2022-02-11T18:19:55.914" v="3846" actId="26606"/>
          <ac:picMkLst>
            <pc:docMk/>
            <pc:sldMk cId="1586358725" sldId="258"/>
            <ac:picMk id="19" creationId="{3E6AAA93-EC5F-4241-A5A3-7E599ABC0C63}"/>
          </ac:picMkLst>
        </pc:picChg>
      </pc:sldChg>
      <pc:sldChg chg="addSp delSp modSp new mod setBg">
        <pc:chgData name="Emanuela" userId="df36e249-12f4-48a7-a806-4a8edb5008a3" providerId="ADAL" clId="{8154BC12-EE98-4D5B-8F2A-EB74FD9DD4D2}" dt="2022-02-11T18:20:43.577" v="3851" actId="26606"/>
        <pc:sldMkLst>
          <pc:docMk/>
          <pc:sldMk cId="2662779612" sldId="259"/>
        </pc:sldMkLst>
        <pc:spChg chg="mod">
          <ac:chgData name="Emanuela" userId="df36e249-12f4-48a7-a806-4a8edb5008a3" providerId="ADAL" clId="{8154BC12-EE98-4D5B-8F2A-EB74FD9DD4D2}" dt="2022-02-11T18:20:43.546" v="3850" actId="26606"/>
          <ac:spMkLst>
            <pc:docMk/>
            <pc:sldMk cId="2662779612" sldId="259"/>
            <ac:spMk id="2" creationId="{CDC9B307-991E-43F9-9B84-060B81627EF4}"/>
          </ac:spMkLst>
        </pc:spChg>
        <pc:spChg chg="add del mod">
          <ac:chgData name="Emanuela" userId="df36e249-12f4-48a7-a806-4a8edb5008a3" providerId="ADAL" clId="{8154BC12-EE98-4D5B-8F2A-EB74FD9DD4D2}" dt="2022-02-11T18:20:43.577" v="3851" actId="26606"/>
          <ac:spMkLst>
            <pc:docMk/>
            <pc:sldMk cId="2662779612" sldId="259"/>
            <ac:spMk id="3" creationId="{F76E60CC-86B5-4FA0-8AD4-40D3AC302066}"/>
          </ac:spMkLst>
        </pc:spChg>
        <pc:spChg chg="add del">
          <ac:chgData name="Emanuela" userId="df36e249-12f4-48a7-a806-4a8edb5008a3" providerId="ADAL" clId="{8154BC12-EE98-4D5B-8F2A-EB74FD9DD4D2}" dt="2022-02-11T18:20:43.546" v="3850" actId="26606"/>
          <ac:spMkLst>
            <pc:docMk/>
            <pc:sldMk cId="2662779612" sldId="259"/>
            <ac:spMk id="7" creationId="{F76E60CC-86B5-4FA0-8AD4-40D3AC302066}"/>
          </ac:spMkLst>
        </pc:spChg>
        <pc:spChg chg="add del">
          <ac:chgData name="Emanuela" userId="df36e249-12f4-48a7-a806-4a8edb5008a3" providerId="ADAL" clId="{8154BC12-EE98-4D5B-8F2A-EB74FD9DD4D2}" dt="2022-02-11T18:20:43.546" v="3850" actId="26606"/>
          <ac:spMkLst>
            <pc:docMk/>
            <pc:sldMk cId="2662779612" sldId="259"/>
            <ac:spMk id="9" creationId="{8D25211A-4CA0-4B53-82BB-1EE7C7F3C725}"/>
          </ac:spMkLst>
        </pc:spChg>
        <pc:graphicFrameChg chg="add del">
          <ac:chgData name="Emanuela" userId="df36e249-12f4-48a7-a806-4a8edb5008a3" providerId="ADAL" clId="{8154BC12-EE98-4D5B-8F2A-EB74FD9DD4D2}" dt="2022-02-11T18:20:31.778" v="3848" actId="26606"/>
          <ac:graphicFrameMkLst>
            <pc:docMk/>
            <pc:sldMk cId="2662779612" sldId="259"/>
            <ac:graphicFrameMk id="5" creationId="{E877BE4D-4AB1-4BB4-9C30-804AABE8BE4C}"/>
          </ac:graphicFrameMkLst>
        </pc:graphicFrameChg>
        <pc:graphicFrameChg chg="add">
          <ac:chgData name="Emanuela" userId="df36e249-12f4-48a7-a806-4a8edb5008a3" providerId="ADAL" clId="{8154BC12-EE98-4D5B-8F2A-EB74FD9DD4D2}" dt="2022-02-11T18:20:43.577" v="3851" actId="26606"/>
          <ac:graphicFrameMkLst>
            <pc:docMk/>
            <pc:sldMk cId="2662779612" sldId="259"/>
            <ac:graphicFrameMk id="11" creationId="{E877BE4D-4AB1-4BB4-9C30-804AABE8BE4C}"/>
          </ac:graphicFrameMkLst>
        </pc:graphicFrameChg>
        <pc:picChg chg="add del">
          <ac:chgData name="Emanuela" userId="df36e249-12f4-48a7-a806-4a8edb5008a3" providerId="ADAL" clId="{8154BC12-EE98-4D5B-8F2A-EB74FD9DD4D2}" dt="2022-02-11T18:20:43.546" v="3850" actId="26606"/>
          <ac:picMkLst>
            <pc:docMk/>
            <pc:sldMk cId="2662779612" sldId="259"/>
            <ac:picMk id="8" creationId="{BACAE071-E564-4A93-A3FF-D9F7E2E6B450}"/>
          </ac:picMkLst>
        </pc:picChg>
      </pc:sldChg>
      <pc:sldChg chg="addSp modSp new mod setBg">
        <pc:chgData name="Emanuela" userId="df36e249-12f4-48a7-a806-4a8edb5008a3" providerId="ADAL" clId="{8154BC12-EE98-4D5B-8F2A-EB74FD9DD4D2}" dt="2022-02-11T18:20:49.176" v="3852" actId="26606"/>
        <pc:sldMkLst>
          <pc:docMk/>
          <pc:sldMk cId="3745681491" sldId="260"/>
        </pc:sldMkLst>
        <pc:spChg chg="mod">
          <ac:chgData name="Emanuela" userId="df36e249-12f4-48a7-a806-4a8edb5008a3" providerId="ADAL" clId="{8154BC12-EE98-4D5B-8F2A-EB74FD9DD4D2}" dt="2022-02-11T18:20:49.176" v="3852" actId="26606"/>
          <ac:spMkLst>
            <pc:docMk/>
            <pc:sldMk cId="3745681491" sldId="260"/>
            <ac:spMk id="2" creationId="{78789F17-9A97-4A16-8C08-B288A56BDA71}"/>
          </ac:spMkLst>
        </pc:spChg>
        <pc:spChg chg="mod">
          <ac:chgData name="Emanuela" userId="df36e249-12f4-48a7-a806-4a8edb5008a3" providerId="ADAL" clId="{8154BC12-EE98-4D5B-8F2A-EB74FD9DD4D2}" dt="2022-02-11T18:20:49.176" v="3852" actId="26606"/>
          <ac:spMkLst>
            <pc:docMk/>
            <pc:sldMk cId="3745681491" sldId="260"/>
            <ac:spMk id="3" creationId="{52BCF1DA-AF7F-4FB8-B6E1-EC4D6178EA02}"/>
          </ac:spMkLst>
        </pc:spChg>
        <pc:spChg chg="add">
          <ac:chgData name="Emanuela" userId="df36e249-12f4-48a7-a806-4a8edb5008a3" providerId="ADAL" clId="{8154BC12-EE98-4D5B-8F2A-EB74FD9DD4D2}" dt="2022-02-11T18:20:49.176" v="3852" actId="26606"/>
          <ac:spMkLst>
            <pc:docMk/>
            <pc:sldMk cId="3745681491" sldId="260"/>
            <ac:spMk id="8" creationId="{26A3F16E-CC60-4737-8CBB-9568A351D30B}"/>
          </ac:spMkLst>
        </pc:spChg>
        <pc:spChg chg="add">
          <ac:chgData name="Emanuela" userId="df36e249-12f4-48a7-a806-4a8edb5008a3" providerId="ADAL" clId="{8154BC12-EE98-4D5B-8F2A-EB74FD9DD4D2}" dt="2022-02-11T18:20:49.176" v="3852" actId="26606"/>
          <ac:spMkLst>
            <pc:docMk/>
            <pc:sldMk cId="3745681491" sldId="260"/>
            <ac:spMk id="10" creationId="{C0DABE73-66EA-42B0-AB0A-9FB1C0AD7AEB}"/>
          </ac:spMkLst>
        </pc:spChg>
        <pc:picChg chg="add">
          <ac:chgData name="Emanuela" userId="df36e249-12f4-48a7-a806-4a8edb5008a3" providerId="ADAL" clId="{8154BC12-EE98-4D5B-8F2A-EB74FD9DD4D2}" dt="2022-02-11T18:20:49.176" v="3852" actId="26606"/>
          <ac:picMkLst>
            <pc:docMk/>
            <pc:sldMk cId="3745681491" sldId="260"/>
            <ac:picMk id="12" creationId="{3E6AAA93-EC5F-4241-A5A3-7E599ABC0C63}"/>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5C99914-9595-4E74-8318-B794FBF384E5}" type="doc">
      <dgm:prSet loTypeId="urn:microsoft.com/office/officeart/2005/8/layout/process4" loCatId="process" qsTypeId="urn:microsoft.com/office/officeart/2005/8/quickstyle/simple1" qsCatId="simple" csTypeId="urn:microsoft.com/office/officeart/2005/8/colors/accent1_2" csCatId="accent1" phldr="1"/>
      <dgm:spPr/>
      <dgm:t>
        <a:bodyPr/>
        <a:lstStyle/>
        <a:p>
          <a:endParaRPr lang="en-US"/>
        </a:p>
      </dgm:t>
    </dgm:pt>
    <dgm:pt modelId="{298A5E98-15F1-4009-B4D5-9EC150405324}">
      <dgm:prSet/>
      <dgm:spPr/>
      <dgm:t>
        <a:bodyPr/>
        <a:lstStyle/>
        <a:p>
          <a:r>
            <a:rPr lang="en-GB" dirty="0"/>
            <a:t>According to Erikson (1963), there are 8 stages of development across the lifespan. It begins from infancy, and it goes up into to maturity stage. As Erikson (1963) related, in order for human beings to have a normal development and growth, the social interactions must play an important role right from infancy period and up to the last stage, the maturity.</a:t>
          </a:r>
          <a:endParaRPr lang="en-US" dirty="0"/>
        </a:p>
      </dgm:t>
    </dgm:pt>
    <dgm:pt modelId="{90F944C4-035F-4248-8E05-00D9A0E54B48}" type="parTrans" cxnId="{5C04BA47-6A63-4E01-9BDC-380AE90E4D13}">
      <dgm:prSet/>
      <dgm:spPr/>
      <dgm:t>
        <a:bodyPr/>
        <a:lstStyle/>
        <a:p>
          <a:endParaRPr lang="en-US"/>
        </a:p>
      </dgm:t>
    </dgm:pt>
    <dgm:pt modelId="{EF23E3A5-0723-4B7F-9E60-BF88439E014F}" type="sibTrans" cxnId="{5C04BA47-6A63-4E01-9BDC-380AE90E4D13}">
      <dgm:prSet/>
      <dgm:spPr/>
      <dgm:t>
        <a:bodyPr/>
        <a:lstStyle/>
        <a:p>
          <a:endParaRPr lang="en-US"/>
        </a:p>
      </dgm:t>
    </dgm:pt>
    <dgm:pt modelId="{A33DA4C9-D9D0-429F-8277-CB6938B2E45E}">
      <dgm:prSet/>
      <dgm:spPr/>
      <dgm:t>
        <a:bodyPr/>
        <a:lstStyle/>
        <a:p>
          <a:r>
            <a:rPr lang="en-GB"/>
            <a:t>Therefore, the stages can have success or failure which thrive to the normal or delayed development of each person.</a:t>
          </a:r>
          <a:endParaRPr lang="en-US"/>
        </a:p>
      </dgm:t>
    </dgm:pt>
    <dgm:pt modelId="{E43F2895-45FF-4061-B63B-46A0B95562C6}" type="parTrans" cxnId="{9DA429E2-AE85-4422-89C8-97DF79BBBD92}">
      <dgm:prSet/>
      <dgm:spPr/>
      <dgm:t>
        <a:bodyPr/>
        <a:lstStyle/>
        <a:p>
          <a:endParaRPr lang="en-US"/>
        </a:p>
      </dgm:t>
    </dgm:pt>
    <dgm:pt modelId="{C3D64E13-81CA-4CA3-A4DC-694B8713625C}" type="sibTrans" cxnId="{9DA429E2-AE85-4422-89C8-97DF79BBBD92}">
      <dgm:prSet/>
      <dgm:spPr/>
      <dgm:t>
        <a:bodyPr/>
        <a:lstStyle/>
        <a:p>
          <a:endParaRPr lang="en-US"/>
        </a:p>
      </dgm:t>
    </dgm:pt>
    <dgm:pt modelId="{73ACF343-48A6-428B-ACB8-8765C47BA4DA}" type="pres">
      <dgm:prSet presAssocID="{95C99914-9595-4E74-8318-B794FBF384E5}" presName="Name0" presStyleCnt="0">
        <dgm:presLayoutVars>
          <dgm:dir/>
          <dgm:animLvl val="lvl"/>
          <dgm:resizeHandles val="exact"/>
        </dgm:presLayoutVars>
      </dgm:prSet>
      <dgm:spPr/>
    </dgm:pt>
    <dgm:pt modelId="{0237501F-CCD5-4CC7-A654-5B94AA4E83A5}" type="pres">
      <dgm:prSet presAssocID="{A33DA4C9-D9D0-429F-8277-CB6938B2E45E}" presName="boxAndChildren" presStyleCnt="0"/>
      <dgm:spPr/>
    </dgm:pt>
    <dgm:pt modelId="{4BEB3876-F486-43D3-BDD9-1A8AF8271388}" type="pres">
      <dgm:prSet presAssocID="{A33DA4C9-D9D0-429F-8277-CB6938B2E45E}" presName="parentTextBox" presStyleLbl="node1" presStyleIdx="0" presStyleCnt="2"/>
      <dgm:spPr/>
    </dgm:pt>
    <dgm:pt modelId="{C0B5CDF5-8499-4E79-8FCE-9320047A700B}" type="pres">
      <dgm:prSet presAssocID="{EF23E3A5-0723-4B7F-9E60-BF88439E014F}" presName="sp" presStyleCnt="0"/>
      <dgm:spPr/>
    </dgm:pt>
    <dgm:pt modelId="{8324F76D-D369-4569-93DF-7F4648F59E09}" type="pres">
      <dgm:prSet presAssocID="{298A5E98-15F1-4009-B4D5-9EC150405324}" presName="arrowAndChildren" presStyleCnt="0"/>
      <dgm:spPr/>
    </dgm:pt>
    <dgm:pt modelId="{3F53F8CC-7457-4552-B3F4-713F69083982}" type="pres">
      <dgm:prSet presAssocID="{298A5E98-15F1-4009-B4D5-9EC150405324}" presName="parentTextArrow" presStyleLbl="node1" presStyleIdx="1" presStyleCnt="2"/>
      <dgm:spPr/>
    </dgm:pt>
  </dgm:ptLst>
  <dgm:cxnLst>
    <dgm:cxn modelId="{081A4835-E40E-4B0F-B500-066281ABA487}" type="presOf" srcId="{298A5E98-15F1-4009-B4D5-9EC150405324}" destId="{3F53F8CC-7457-4552-B3F4-713F69083982}" srcOrd="0" destOrd="0" presId="urn:microsoft.com/office/officeart/2005/8/layout/process4"/>
    <dgm:cxn modelId="{5C04BA47-6A63-4E01-9BDC-380AE90E4D13}" srcId="{95C99914-9595-4E74-8318-B794FBF384E5}" destId="{298A5E98-15F1-4009-B4D5-9EC150405324}" srcOrd="0" destOrd="0" parTransId="{90F944C4-035F-4248-8E05-00D9A0E54B48}" sibTransId="{EF23E3A5-0723-4B7F-9E60-BF88439E014F}"/>
    <dgm:cxn modelId="{C43BC49B-255B-46AE-A5A4-B4E31CD1E53D}" type="presOf" srcId="{A33DA4C9-D9D0-429F-8277-CB6938B2E45E}" destId="{4BEB3876-F486-43D3-BDD9-1A8AF8271388}" srcOrd="0" destOrd="0" presId="urn:microsoft.com/office/officeart/2005/8/layout/process4"/>
    <dgm:cxn modelId="{410B54CB-5140-432D-8A0A-D5160C73B3C8}" type="presOf" srcId="{95C99914-9595-4E74-8318-B794FBF384E5}" destId="{73ACF343-48A6-428B-ACB8-8765C47BA4DA}" srcOrd="0" destOrd="0" presId="urn:microsoft.com/office/officeart/2005/8/layout/process4"/>
    <dgm:cxn modelId="{9DA429E2-AE85-4422-89C8-97DF79BBBD92}" srcId="{95C99914-9595-4E74-8318-B794FBF384E5}" destId="{A33DA4C9-D9D0-429F-8277-CB6938B2E45E}" srcOrd="1" destOrd="0" parTransId="{E43F2895-45FF-4061-B63B-46A0B95562C6}" sibTransId="{C3D64E13-81CA-4CA3-A4DC-694B8713625C}"/>
    <dgm:cxn modelId="{8591A7E3-87FB-42AF-8A2C-E7FF9305B4F8}" type="presParOf" srcId="{73ACF343-48A6-428B-ACB8-8765C47BA4DA}" destId="{0237501F-CCD5-4CC7-A654-5B94AA4E83A5}" srcOrd="0" destOrd="0" presId="urn:microsoft.com/office/officeart/2005/8/layout/process4"/>
    <dgm:cxn modelId="{97706D48-B804-4C78-A971-189AA824A0C0}" type="presParOf" srcId="{0237501F-CCD5-4CC7-A654-5B94AA4E83A5}" destId="{4BEB3876-F486-43D3-BDD9-1A8AF8271388}" srcOrd="0" destOrd="0" presId="urn:microsoft.com/office/officeart/2005/8/layout/process4"/>
    <dgm:cxn modelId="{1FD92451-B020-472F-8663-C979740A1233}" type="presParOf" srcId="{73ACF343-48A6-428B-ACB8-8765C47BA4DA}" destId="{C0B5CDF5-8499-4E79-8FCE-9320047A700B}" srcOrd="1" destOrd="0" presId="urn:microsoft.com/office/officeart/2005/8/layout/process4"/>
    <dgm:cxn modelId="{9D414C5B-4981-45AE-958F-47447D6F9537}" type="presParOf" srcId="{73ACF343-48A6-428B-ACB8-8765C47BA4DA}" destId="{8324F76D-D369-4569-93DF-7F4648F59E09}" srcOrd="2" destOrd="0" presId="urn:microsoft.com/office/officeart/2005/8/layout/process4"/>
    <dgm:cxn modelId="{F7D75729-E739-42C0-92B9-1C9A25538C11}" type="presParOf" srcId="{8324F76D-D369-4569-93DF-7F4648F59E09}" destId="{3F53F8CC-7457-4552-B3F4-713F69083982}"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3672A9A-A58C-4BBC-830F-BBEB06346DF8}" type="doc">
      <dgm:prSet loTypeId="urn:microsoft.com/office/officeart/2005/8/layout/process4" loCatId="process" qsTypeId="urn:microsoft.com/office/officeart/2005/8/quickstyle/simple1" qsCatId="simple" csTypeId="urn:microsoft.com/office/officeart/2005/8/colors/accent1_2" csCatId="accent1" phldr="1"/>
      <dgm:spPr/>
      <dgm:t>
        <a:bodyPr/>
        <a:lstStyle/>
        <a:p>
          <a:endParaRPr lang="en-US"/>
        </a:p>
      </dgm:t>
    </dgm:pt>
    <dgm:pt modelId="{02844358-E706-4E7F-ACE0-F88B25A4AC5A}">
      <dgm:prSet/>
      <dgm:spPr/>
      <dgm:t>
        <a:bodyPr/>
        <a:lstStyle/>
        <a:p>
          <a:r>
            <a:rPr lang="en-GB" dirty="0"/>
            <a:t>You have been given to work on a case where the teenager of a family has a certain behaviour at school and in public. The school and neighbours have reported it to social services, as the parents do not seem to help him much.</a:t>
          </a:r>
          <a:endParaRPr lang="en-US" dirty="0"/>
        </a:p>
      </dgm:t>
    </dgm:pt>
    <dgm:pt modelId="{887ED633-5118-451B-83BF-6CDCBFB29F89}" type="parTrans" cxnId="{7DD7FCE1-0A6C-4FD9-9557-4D4B7BDFFEB2}">
      <dgm:prSet/>
      <dgm:spPr/>
      <dgm:t>
        <a:bodyPr/>
        <a:lstStyle/>
        <a:p>
          <a:endParaRPr lang="en-US"/>
        </a:p>
      </dgm:t>
    </dgm:pt>
    <dgm:pt modelId="{33AADD9E-9B1A-4364-8758-5ED91C0719E4}" type="sibTrans" cxnId="{7DD7FCE1-0A6C-4FD9-9557-4D4B7BDFFEB2}">
      <dgm:prSet/>
      <dgm:spPr/>
      <dgm:t>
        <a:bodyPr/>
        <a:lstStyle/>
        <a:p>
          <a:endParaRPr lang="en-US"/>
        </a:p>
      </dgm:t>
    </dgm:pt>
    <dgm:pt modelId="{CD239015-A244-4CAD-89AD-34525615D6EA}">
      <dgm:prSet/>
      <dgm:spPr/>
      <dgm:t>
        <a:bodyPr/>
        <a:lstStyle/>
        <a:p>
          <a:r>
            <a:rPr lang="en-GB"/>
            <a:t>The steps you need to take are: </a:t>
          </a:r>
          <a:endParaRPr lang="en-US"/>
        </a:p>
      </dgm:t>
    </dgm:pt>
    <dgm:pt modelId="{4F7C1C77-3ED7-4690-ABA4-C121770BC049}" type="parTrans" cxnId="{D227197A-3ACC-425E-8069-4F8667BC9A8B}">
      <dgm:prSet/>
      <dgm:spPr/>
      <dgm:t>
        <a:bodyPr/>
        <a:lstStyle/>
        <a:p>
          <a:endParaRPr lang="en-US"/>
        </a:p>
      </dgm:t>
    </dgm:pt>
    <dgm:pt modelId="{5F12F649-DBDD-49ED-A814-FFD25C9B0D5C}" type="sibTrans" cxnId="{D227197A-3ACC-425E-8069-4F8667BC9A8B}">
      <dgm:prSet/>
      <dgm:spPr/>
      <dgm:t>
        <a:bodyPr/>
        <a:lstStyle/>
        <a:p>
          <a:endParaRPr lang="en-US"/>
        </a:p>
      </dgm:t>
    </dgm:pt>
    <dgm:pt modelId="{D938F48C-B56B-4053-99E5-B4C33A491158}">
      <dgm:prSet/>
      <dgm:spPr/>
      <dgm:t>
        <a:bodyPr/>
        <a:lstStyle/>
        <a:p>
          <a:r>
            <a:rPr lang="en-GB"/>
            <a:t>Arrange a meeting with the teenager alone</a:t>
          </a:r>
          <a:endParaRPr lang="en-US"/>
        </a:p>
      </dgm:t>
    </dgm:pt>
    <dgm:pt modelId="{A3A9C065-AB86-4348-827A-636B73214575}" type="parTrans" cxnId="{80EA8759-52D2-4776-A28A-19FA43D79B4C}">
      <dgm:prSet/>
      <dgm:spPr/>
      <dgm:t>
        <a:bodyPr/>
        <a:lstStyle/>
        <a:p>
          <a:endParaRPr lang="en-US"/>
        </a:p>
      </dgm:t>
    </dgm:pt>
    <dgm:pt modelId="{8174EE9F-2677-4423-B931-D4096C9AB3F8}" type="sibTrans" cxnId="{80EA8759-52D2-4776-A28A-19FA43D79B4C}">
      <dgm:prSet/>
      <dgm:spPr/>
      <dgm:t>
        <a:bodyPr/>
        <a:lstStyle/>
        <a:p>
          <a:endParaRPr lang="en-US"/>
        </a:p>
      </dgm:t>
    </dgm:pt>
    <dgm:pt modelId="{9F500607-F3ED-4E04-8D5F-6678E2A30808}">
      <dgm:prSet/>
      <dgm:spPr/>
      <dgm:t>
        <a:bodyPr/>
        <a:lstStyle/>
        <a:p>
          <a:r>
            <a:rPr lang="en-GB"/>
            <a:t>Meeting with parents and teenager together</a:t>
          </a:r>
          <a:endParaRPr lang="en-US"/>
        </a:p>
      </dgm:t>
    </dgm:pt>
    <dgm:pt modelId="{A6BB29C3-4B29-4281-A798-10AFA31389A2}" type="parTrans" cxnId="{6D7C645A-A7D8-4130-B512-8E482D57EE55}">
      <dgm:prSet/>
      <dgm:spPr/>
      <dgm:t>
        <a:bodyPr/>
        <a:lstStyle/>
        <a:p>
          <a:endParaRPr lang="en-US"/>
        </a:p>
      </dgm:t>
    </dgm:pt>
    <dgm:pt modelId="{15B4989A-0E15-4792-93F4-2F612E1B0143}" type="sibTrans" cxnId="{6D7C645A-A7D8-4130-B512-8E482D57EE55}">
      <dgm:prSet/>
      <dgm:spPr/>
      <dgm:t>
        <a:bodyPr/>
        <a:lstStyle/>
        <a:p>
          <a:endParaRPr lang="en-US"/>
        </a:p>
      </dgm:t>
    </dgm:pt>
    <dgm:pt modelId="{44ECF3BC-04EC-405A-B5F8-D4C88298AA0A}">
      <dgm:prSet/>
      <dgm:spPr/>
      <dgm:t>
        <a:bodyPr/>
        <a:lstStyle/>
        <a:p>
          <a:r>
            <a:rPr lang="en-GB"/>
            <a:t>In the meantime, with your knowledge about Erikson’s theory, prepare a range of questions for the teenager and parents.</a:t>
          </a:r>
          <a:endParaRPr lang="en-US"/>
        </a:p>
      </dgm:t>
    </dgm:pt>
    <dgm:pt modelId="{D031BA9D-58E8-4E3F-8954-4A6303A983FA}" type="parTrans" cxnId="{6804A19A-D21C-4EDE-A2DC-60BCA1CD9087}">
      <dgm:prSet/>
      <dgm:spPr/>
      <dgm:t>
        <a:bodyPr/>
        <a:lstStyle/>
        <a:p>
          <a:endParaRPr lang="en-US"/>
        </a:p>
      </dgm:t>
    </dgm:pt>
    <dgm:pt modelId="{97D314BF-80EF-48F9-8A76-1BDF0B8528FD}" type="sibTrans" cxnId="{6804A19A-D21C-4EDE-A2DC-60BCA1CD9087}">
      <dgm:prSet/>
      <dgm:spPr/>
      <dgm:t>
        <a:bodyPr/>
        <a:lstStyle/>
        <a:p>
          <a:endParaRPr lang="en-US"/>
        </a:p>
      </dgm:t>
    </dgm:pt>
    <dgm:pt modelId="{02AD6D17-959B-4AF7-9B96-E5E15947BBF8}" type="pres">
      <dgm:prSet presAssocID="{03672A9A-A58C-4BBC-830F-BBEB06346DF8}" presName="Name0" presStyleCnt="0">
        <dgm:presLayoutVars>
          <dgm:dir/>
          <dgm:animLvl val="lvl"/>
          <dgm:resizeHandles val="exact"/>
        </dgm:presLayoutVars>
      </dgm:prSet>
      <dgm:spPr/>
    </dgm:pt>
    <dgm:pt modelId="{4C1E4405-D7A4-4E04-8DD7-09BA3287538A}" type="pres">
      <dgm:prSet presAssocID="{44ECF3BC-04EC-405A-B5F8-D4C88298AA0A}" presName="boxAndChildren" presStyleCnt="0"/>
      <dgm:spPr/>
    </dgm:pt>
    <dgm:pt modelId="{69548951-17FE-4837-B515-D951F3FBF264}" type="pres">
      <dgm:prSet presAssocID="{44ECF3BC-04EC-405A-B5F8-D4C88298AA0A}" presName="parentTextBox" presStyleLbl="node1" presStyleIdx="0" presStyleCnt="3"/>
      <dgm:spPr/>
    </dgm:pt>
    <dgm:pt modelId="{6CFC540C-62CD-4E54-91D1-92217B2999CF}" type="pres">
      <dgm:prSet presAssocID="{5F12F649-DBDD-49ED-A814-FFD25C9B0D5C}" presName="sp" presStyleCnt="0"/>
      <dgm:spPr/>
    </dgm:pt>
    <dgm:pt modelId="{74EF3797-40F3-44F9-BD8A-9677EBC8E399}" type="pres">
      <dgm:prSet presAssocID="{CD239015-A244-4CAD-89AD-34525615D6EA}" presName="arrowAndChildren" presStyleCnt="0"/>
      <dgm:spPr/>
    </dgm:pt>
    <dgm:pt modelId="{D7DF1101-A88A-4562-91F1-8A77BB84E992}" type="pres">
      <dgm:prSet presAssocID="{CD239015-A244-4CAD-89AD-34525615D6EA}" presName="parentTextArrow" presStyleLbl="node1" presStyleIdx="0" presStyleCnt="3"/>
      <dgm:spPr/>
    </dgm:pt>
    <dgm:pt modelId="{88B5DCF4-DE13-4E3B-89C5-44262B21EA9E}" type="pres">
      <dgm:prSet presAssocID="{CD239015-A244-4CAD-89AD-34525615D6EA}" presName="arrow" presStyleLbl="node1" presStyleIdx="1" presStyleCnt="3"/>
      <dgm:spPr/>
    </dgm:pt>
    <dgm:pt modelId="{55874B7C-5BEF-4BC0-B418-99E5B55F8F4F}" type="pres">
      <dgm:prSet presAssocID="{CD239015-A244-4CAD-89AD-34525615D6EA}" presName="descendantArrow" presStyleCnt="0"/>
      <dgm:spPr/>
    </dgm:pt>
    <dgm:pt modelId="{C518FCB9-297E-4923-B9C9-10BD71E9385B}" type="pres">
      <dgm:prSet presAssocID="{D938F48C-B56B-4053-99E5-B4C33A491158}" presName="childTextArrow" presStyleLbl="fgAccFollowNode1" presStyleIdx="0" presStyleCnt="2">
        <dgm:presLayoutVars>
          <dgm:bulletEnabled val="1"/>
        </dgm:presLayoutVars>
      </dgm:prSet>
      <dgm:spPr/>
    </dgm:pt>
    <dgm:pt modelId="{2E01F3C3-6539-4FC4-8EF5-A24369062F6A}" type="pres">
      <dgm:prSet presAssocID="{9F500607-F3ED-4E04-8D5F-6678E2A30808}" presName="childTextArrow" presStyleLbl="fgAccFollowNode1" presStyleIdx="1" presStyleCnt="2">
        <dgm:presLayoutVars>
          <dgm:bulletEnabled val="1"/>
        </dgm:presLayoutVars>
      </dgm:prSet>
      <dgm:spPr/>
    </dgm:pt>
    <dgm:pt modelId="{A7C66DA9-F8A1-4D05-9712-4D2CD8916C58}" type="pres">
      <dgm:prSet presAssocID="{33AADD9E-9B1A-4364-8758-5ED91C0719E4}" presName="sp" presStyleCnt="0"/>
      <dgm:spPr/>
    </dgm:pt>
    <dgm:pt modelId="{C7EDCBDD-77D5-497D-8E64-A4723B7D5CAA}" type="pres">
      <dgm:prSet presAssocID="{02844358-E706-4E7F-ACE0-F88B25A4AC5A}" presName="arrowAndChildren" presStyleCnt="0"/>
      <dgm:spPr/>
    </dgm:pt>
    <dgm:pt modelId="{5EFD0264-7071-421D-82A2-F42672B019D5}" type="pres">
      <dgm:prSet presAssocID="{02844358-E706-4E7F-ACE0-F88B25A4AC5A}" presName="parentTextArrow" presStyleLbl="node1" presStyleIdx="2" presStyleCnt="3"/>
      <dgm:spPr/>
    </dgm:pt>
  </dgm:ptLst>
  <dgm:cxnLst>
    <dgm:cxn modelId="{59BA8504-BE5A-442F-B41B-E83EE0345FF4}" type="presOf" srcId="{02844358-E706-4E7F-ACE0-F88B25A4AC5A}" destId="{5EFD0264-7071-421D-82A2-F42672B019D5}" srcOrd="0" destOrd="0" presId="urn:microsoft.com/office/officeart/2005/8/layout/process4"/>
    <dgm:cxn modelId="{756D3619-ADAD-4A07-935B-7DE953727FDF}" type="presOf" srcId="{CD239015-A244-4CAD-89AD-34525615D6EA}" destId="{D7DF1101-A88A-4562-91F1-8A77BB84E992}" srcOrd="0" destOrd="0" presId="urn:microsoft.com/office/officeart/2005/8/layout/process4"/>
    <dgm:cxn modelId="{86981566-17D3-4D1F-9311-CAD8C067437E}" type="presOf" srcId="{9F500607-F3ED-4E04-8D5F-6678E2A30808}" destId="{2E01F3C3-6539-4FC4-8EF5-A24369062F6A}" srcOrd="0" destOrd="0" presId="urn:microsoft.com/office/officeart/2005/8/layout/process4"/>
    <dgm:cxn modelId="{91C8BC70-165E-4904-A8B7-E4A26C0481CC}" type="presOf" srcId="{03672A9A-A58C-4BBC-830F-BBEB06346DF8}" destId="{02AD6D17-959B-4AF7-9B96-E5E15947BBF8}" srcOrd="0" destOrd="0" presId="urn:microsoft.com/office/officeart/2005/8/layout/process4"/>
    <dgm:cxn modelId="{80EA8759-52D2-4776-A28A-19FA43D79B4C}" srcId="{CD239015-A244-4CAD-89AD-34525615D6EA}" destId="{D938F48C-B56B-4053-99E5-B4C33A491158}" srcOrd="0" destOrd="0" parTransId="{A3A9C065-AB86-4348-827A-636B73214575}" sibTransId="{8174EE9F-2677-4423-B931-D4096C9AB3F8}"/>
    <dgm:cxn modelId="{D227197A-3ACC-425E-8069-4F8667BC9A8B}" srcId="{03672A9A-A58C-4BBC-830F-BBEB06346DF8}" destId="{CD239015-A244-4CAD-89AD-34525615D6EA}" srcOrd="1" destOrd="0" parTransId="{4F7C1C77-3ED7-4690-ABA4-C121770BC049}" sibTransId="{5F12F649-DBDD-49ED-A814-FFD25C9B0D5C}"/>
    <dgm:cxn modelId="{6D7C645A-A7D8-4130-B512-8E482D57EE55}" srcId="{CD239015-A244-4CAD-89AD-34525615D6EA}" destId="{9F500607-F3ED-4E04-8D5F-6678E2A30808}" srcOrd="1" destOrd="0" parTransId="{A6BB29C3-4B29-4281-A798-10AFA31389A2}" sibTransId="{15B4989A-0E15-4792-93F4-2F612E1B0143}"/>
    <dgm:cxn modelId="{6804A19A-D21C-4EDE-A2DC-60BCA1CD9087}" srcId="{03672A9A-A58C-4BBC-830F-BBEB06346DF8}" destId="{44ECF3BC-04EC-405A-B5F8-D4C88298AA0A}" srcOrd="2" destOrd="0" parTransId="{D031BA9D-58E8-4E3F-8954-4A6303A983FA}" sibTransId="{97D314BF-80EF-48F9-8A76-1BDF0B8528FD}"/>
    <dgm:cxn modelId="{5E9919B3-9BD5-4743-91D5-36A67850EE18}" type="presOf" srcId="{44ECF3BC-04EC-405A-B5F8-D4C88298AA0A}" destId="{69548951-17FE-4837-B515-D951F3FBF264}" srcOrd="0" destOrd="0" presId="urn:microsoft.com/office/officeart/2005/8/layout/process4"/>
    <dgm:cxn modelId="{82FF9CC3-69CC-44E0-94FA-DFED7310F549}" type="presOf" srcId="{CD239015-A244-4CAD-89AD-34525615D6EA}" destId="{88B5DCF4-DE13-4E3B-89C5-44262B21EA9E}" srcOrd="1" destOrd="0" presId="urn:microsoft.com/office/officeart/2005/8/layout/process4"/>
    <dgm:cxn modelId="{4D7D97CD-E28F-4CB5-A0C7-60B71798D1D2}" type="presOf" srcId="{D938F48C-B56B-4053-99E5-B4C33A491158}" destId="{C518FCB9-297E-4923-B9C9-10BD71E9385B}" srcOrd="0" destOrd="0" presId="urn:microsoft.com/office/officeart/2005/8/layout/process4"/>
    <dgm:cxn modelId="{7DD7FCE1-0A6C-4FD9-9557-4D4B7BDFFEB2}" srcId="{03672A9A-A58C-4BBC-830F-BBEB06346DF8}" destId="{02844358-E706-4E7F-ACE0-F88B25A4AC5A}" srcOrd="0" destOrd="0" parTransId="{887ED633-5118-451B-83BF-6CDCBFB29F89}" sibTransId="{33AADD9E-9B1A-4364-8758-5ED91C0719E4}"/>
    <dgm:cxn modelId="{D40D2B10-0B61-4960-B130-5DA1E53082C3}" type="presParOf" srcId="{02AD6D17-959B-4AF7-9B96-E5E15947BBF8}" destId="{4C1E4405-D7A4-4E04-8DD7-09BA3287538A}" srcOrd="0" destOrd="0" presId="urn:microsoft.com/office/officeart/2005/8/layout/process4"/>
    <dgm:cxn modelId="{02D26F5D-5BB0-4EBC-896D-B2BB6010A5B3}" type="presParOf" srcId="{4C1E4405-D7A4-4E04-8DD7-09BA3287538A}" destId="{69548951-17FE-4837-B515-D951F3FBF264}" srcOrd="0" destOrd="0" presId="urn:microsoft.com/office/officeart/2005/8/layout/process4"/>
    <dgm:cxn modelId="{F7289799-1A57-450B-B65F-16023A9C7A55}" type="presParOf" srcId="{02AD6D17-959B-4AF7-9B96-E5E15947BBF8}" destId="{6CFC540C-62CD-4E54-91D1-92217B2999CF}" srcOrd="1" destOrd="0" presId="urn:microsoft.com/office/officeart/2005/8/layout/process4"/>
    <dgm:cxn modelId="{86106AF7-92DE-4433-A42C-32303095A753}" type="presParOf" srcId="{02AD6D17-959B-4AF7-9B96-E5E15947BBF8}" destId="{74EF3797-40F3-44F9-BD8A-9677EBC8E399}" srcOrd="2" destOrd="0" presId="urn:microsoft.com/office/officeart/2005/8/layout/process4"/>
    <dgm:cxn modelId="{17076013-9F2C-4CDA-9212-4454D2AD075A}" type="presParOf" srcId="{74EF3797-40F3-44F9-BD8A-9677EBC8E399}" destId="{D7DF1101-A88A-4562-91F1-8A77BB84E992}" srcOrd="0" destOrd="0" presId="urn:microsoft.com/office/officeart/2005/8/layout/process4"/>
    <dgm:cxn modelId="{81246D99-E9CD-4019-A51A-7693C2C35824}" type="presParOf" srcId="{74EF3797-40F3-44F9-BD8A-9677EBC8E399}" destId="{88B5DCF4-DE13-4E3B-89C5-44262B21EA9E}" srcOrd="1" destOrd="0" presId="urn:microsoft.com/office/officeart/2005/8/layout/process4"/>
    <dgm:cxn modelId="{8096DA92-1641-4CDE-8972-C005FDCC6051}" type="presParOf" srcId="{74EF3797-40F3-44F9-BD8A-9677EBC8E399}" destId="{55874B7C-5BEF-4BC0-B418-99E5B55F8F4F}" srcOrd="2" destOrd="0" presId="urn:microsoft.com/office/officeart/2005/8/layout/process4"/>
    <dgm:cxn modelId="{0C947DCC-D963-44DB-A01E-FEBF3DCC43CE}" type="presParOf" srcId="{55874B7C-5BEF-4BC0-B418-99E5B55F8F4F}" destId="{C518FCB9-297E-4923-B9C9-10BD71E9385B}" srcOrd="0" destOrd="0" presId="urn:microsoft.com/office/officeart/2005/8/layout/process4"/>
    <dgm:cxn modelId="{B7DCE360-3BD1-4095-BE52-708475F0D38E}" type="presParOf" srcId="{55874B7C-5BEF-4BC0-B418-99E5B55F8F4F}" destId="{2E01F3C3-6539-4FC4-8EF5-A24369062F6A}" srcOrd="1" destOrd="0" presId="urn:microsoft.com/office/officeart/2005/8/layout/process4"/>
    <dgm:cxn modelId="{ECD69AEF-5649-437D-955A-7AAF67A15D16}" type="presParOf" srcId="{02AD6D17-959B-4AF7-9B96-E5E15947BBF8}" destId="{A7C66DA9-F8A1-4D05-9712-4D2CD8916C58}" srcOrd="3" destOrd="0" presId="urn:microsoft.com/office/officeart/2005/8/layout/process4"/>
    <dgm:cxn modelId="{3088B1E9-97CA-48BA-BC4C-A56E4F6C9393}" type="presParOf" srcId="{02AD6D17-959B-4AF7-9B96-E5E15947BBF8}" destId="{C7EDCBDD-77D5-497D-8E64-A4723B7D5CAA}" srcOrd="4" destOrd="0" presId="urn:microsoft.com/office/officeart/2005/8/layout/process4"/>
    <dgm:cxn modelId="{7D253D81-9BCA-49E0-A582-1FEA615BF91F}" type="presParOf" srcId="{C7EDCBDD-77D5-497D-8E64-A4723B7D5CAA}" destId="{5EFD0264-7071-421D-82A2-F42672B019D5}"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EB3876-F486-43D3-BDD9-1A8AF8271388}">
      <dsp:nvSpPr>
        <dsp:cNvPr id="0" name=""/>
        <dsp:cNvSpPr/>
      </dsp:nvSpPr>
      <dsp:spPr>
        <a:xfrm>
          <a:off x="0" y="2428886"/>
          <a:ext cx="10820400" cy="159361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a:t>Therefore, the stages can have success or failure which thrive to the normal or delayed development of each person.</a:t>
          </a:r>
          <a:endParaRPr lang="en-US" sz="1800" kern="1200"/>
        </a:p>
      </dsp:txBody>
      <dsp:txXfrm>
        <a:off x="0" y="2428886"/>
        <a:ext cx="10820400" cy="1593612"/>
      </dsp:txXfrm>
    </dsp:sp>
    <dsp:sp modelId="{3F53F8CC-7457-4552-B3F4-713F69083982}">
      <dsp:nvSpPr>
        <dsp:cNvPr id="0" name=""/>
        <dsp:cNvSpPr/>
      </dsp:nvSpPr>
      <dsp:spPr>
        <a:xfrm rot="10800000">
          <a:off x="0" y="1814"/>
          <a:ext cx="10820400" cy="2450975"/>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t>According to Erikson (1963), there are 8 stages of development across the lifespan. It begins from infancy, and it goes up into to maturity stage. As Erikson (1963) related, in order for human beings to have a normal development and growth, the social interactions must play an important role right from infancy period and up to the last stage, the maturity.</a:t>
          </a:r>
          <a:endParaRPr lang="en-US" sz="1800" kern="1200" dirty="0"/>
        </a:p>
      </dsp:txBody>
      <dsp:txXfrm rot="10800000">
        <a:off x="0" y="1814"/>
        <a:ext cx="10820400" cy="159257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548951-17FE-4837-B515-D951F3FBF264}">
      <dsp:nvSpPr>
        <dsp:cNvPr id="0" name=""/>
        <dsp:cNvSpPr/>
      </dsp:nvSpPr>
      <dsp:spPr>
        <a:xfrm>
          <a:off x="0" y="2702221"/>
          <a:ext cx="7454077" cy="88692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a:t>In the meantime, with your knowledge about Erikson’s theory, prepare a range of questions for the teenager and parents.</a:t>
          </a:r>
          <a:endParaRPr lang="en-US" sz="1500" kern="1200"/>
        </a:p>
      </dsp:txBody>
      <dsp:txXfrm>
        <a:off x="0" y="2702221"/>
        <a:ext cx="7454077" cy="886929"/>
      </dsp:txXfrm>
    </dsp:sp>
    <dsp:sp modelId="{88B5DCF4-DE13-4E3B-89C5-44262B21EA9E}">
      <dsp:nvSpPr>
        <dsp:cNvPr id="0" name=""/>
        <dsp:cNvSpPr/>
      </dsp:nvSpPr>
      <dsp:spPr>
        <a:xfrm rot="10800000">
          <a:off x="0" y="1351427"/>
          <a:ext cx="7454077" cy="1364097"/>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a:t>The steps you need to take are: </a:t>
          </a:r>
          <a:endParaRPr lang="en-US" sz="1500" kern="1200"/>
        </a:p>
      </dsp:txBody>
      <dsp:txXfrm rot="-10800000">
        <a:off x="0" y="1351427"/>
        <a:ext cx="7454077" cy="478798"/>
      </dsp:txXfrm>
    </dsp:sp>
    <dsp:sp modelId="{C518FCB9-297E-4923-B9C9-10BD71E9385B}">
      <dsp:nvSpPr>
        <dsp:cNvPr id="0" name=""/>
        <dsp:cNvSpPr/>
      </dsp:nvSpPr>
      <dsp:spPr>
        <a:xfrm>
          <a:off x="0" y="1830225"/>
          <a:ext cx="3727038" cy="407865"/>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2456" tIns="16510" rIns="92456" bIns="16510" numCol="1" spcCol="1270" anchor="ctr" anchorCtr="0">
          <a:noAutofit/>
        </a:bodyPr>
        <a:lstStyle/>
        <a:p>
          <a:pPr marL="0" lvl="0" indent="0" algn="ctr" defTabSz="577850">
            <a:lnSpc>
              <a:spcPct val="90000"/>
            </a:lnSpc>
            <a:spcBef>
              <a:spcPct val="0"/>
            </a:spcBef>
            <a:spcAft>
              <a:spcPct val="35000"/>
            </a:spcAft>
            <a:buNone/>
          </a:pPr>
          <a:r>
            <a:rPr lang="en-GB" sz="1300" kern="1200"/>
            <a:t>Arrange a meeting with the teenager alone</a:t>
          </a:r>
          <a:endParaRPr lang="en-US" sz="1300" kern="1200"/>
        </a:p>
      </dsp:txBody>
      <dsp:txXfrm>
        <a:off x="0" y="1830225"/>
        <a:ext cx="3727038" cy="407865"/>
      </dsp:txXfrm>
    </dsp:sp>
    <dsp:sp modelId="{2E01F3C3-6539-4FC4-8EF5-A24369062F6A}">
      <dsp:nvSpPr>
        <dsp:cNvPr id="0" name=""/>
        <dsp:cNvSpPr/>
      </dsp:nvSpPr>
      <dsp:spPr>
        <a:xfrm>
          <a:off x="3727038" y="1830225"/>
          <a:ext cx="3727038" cy="407865"/>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2456" tIns="16510" rIns="92456" bIns="16510" numCol="1" spcCol="1270" anchor="ctr" anchorCtr="0">
          <a:noAutofit/>
        </a:bodyPr>
        <a:lstStyle/>
        <a:p>
          <a:pPr marL="0" lvl="0" indent="0" algn="ctr" defTabSz="577850">
            <a:lnSpc>
              <a:spcPct val="90000"/>
            </a:lnSpc>
            <a:spcBef>
              <a:spcPct val="0"/>
            </a:spcBef>
            <a:spcAft>
              <a:spcPct val="35000"/>
            </a:spcAft>
            <a:buNone/>
          </a:pPr>
          <a:r>
            <a:rPr lang="en-GB" sz="1300" kern="1200"/>
            <a:t>Meeting with parents and teenager together</a:t>
          </a:r>
          <a:endParaRPr lang="en-US" sz="1300" kern="1200"/>
        </a:p>
      </dsp:txBody>
      <dsp:txXfrm>
        <a:off x="3727038" y="1830225"/>
        <a:ext cx="3727038" cy="407865"/>
      </dsp:txXfrm>
    </dsp:sp>
    <dsp:sp modelId="{5EFD0264-7071-421D-82A2-F42672B019D5}">
      <dsp:nvSpPr>
        <dsp:cNvPr id="0" name=""/>
        <dsp:cNvSpPr/>
      </dsp:nvSpPr>
      <dsp:spPr>
        <a:xfrm rot="10800000">
          <a:off x="0" y="634"/>
          <a:ext cx="7454077" cy="1364097"/>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dirty="0"/>
            <a:t>You have been given to work on a case where the teenager of a family has a certain behaviour at school and in public. The school and neighbours have reported it to social services, as the parents do not seem to help him much.</a:t>
          </a:r>
          <a:endParaRPr lang="en-US" sz="1500" kern="1200" dirty="0"/>
        </a:p>
      </dsp:txBody>
      <dsp:txXfrm rot="10800000">
        <a:off x="0" y="634"/>
        <a:ext cx="7454077" cy="886349"/>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23FEA57E-7C1A-457B-A4CD-5DCEB057B502}" type="datetime1">
              <a:rPr lang="en-US" smtClean="0"/>
              <a:t>2/18/2022</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r>
              <a:rPr lang="en-US"/>
              <a:t>Sample Footer Text</a:t>
            </a:r>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F8E28480-1C08-4458-AD97-0283E6FFD09D}" type="slidenum">
              <a:rPr lang="en-US" smtClean="0"/>
              <a:t>‹#›</a:t>
            </a:fld>
            <a:endParaRPr lang="en-US" dirty="0"/>
          </a:p>
        </p:txBody>
      </p:sp>
    </p:spTree>
    <p:extLst>
      <p:ext uri="{BB962C8B-B14F-4D97-AF65-F5344CB8AC3E}">
        <p14:creationId xmlns:p14="http://schemas.microsoft.com/office/powerpoint/2010/main" val="35589459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3FE42E8-8B57-452D-A122-4DCE9AC771EF}" type="datetime1">
              <a:rPr lang="en-US" smtClean="0"/>
              <a:t>2/18/2022</a:t>
            </a:fld>
            <a:endParaRPr lang="en-US"/>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F8E28480-1C08-4458-AD97-0283E6FFD09D}" type="slidenum">
              <a:rPr lang="en-US" smtClean="0"/>
              <a:pPr/>
              <a:t>‹#›</a:t>
            </a:fld>
            <a:endParaRPr lang="en-US"/>
          </a:p>
        </p:txBody>
      </p:sp>
    </p:spTree>
    <p:extLst>
      <p:ext uri="{BB962C8B-B14F-4D97-AF65-F5344CB8AC3E}">
        <p14:creationId xmlns:p14="http://schemas.microsoft.com/office/powerpoint/2010/main" val="1709245603"/>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C96083D4-708C-4BB5-B4FD-30CE9FA12FD5}" type="datetime1">
              <a:rPr lang="en-US" smtClean="0"/>
              <a:t>2/18/2022</a:t>
            </a:fld>
            <a:endParaRPr lang="en-US"/>
          </a:p>
        </p:txBody>
      </p:sp>
      <p:sp>
        <p:nvSpPr>
          <p:cNvPr id="5" name="Footer Placeholder 4"/>
          <p:cNvSpPr>
            <a:spLocks noGrp="1"/>
          </p:cNvSpPr>
          <p:nvPr>
            <p:ph type="ftr" sz="quarter" idx="11"/>
          </p:nvPr>
        </p:nvSpPr>
        <p:spPr>
          <a:xfrm>
            <a:off x="685800" y="381001"/>
            <a:ext cx="6991492" cy="364065"/>
          </a:xfrm>
        </p:spPr>
        <p:txBody>
          <a:bodyPr/>
          <a:lstStyle/>
          <a:p>
            <a:r>
              <a:rPr lang="en-US"/>
              <a:t>Sample Footer Text</a:t>
            </a:r>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702559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3FE42E8-8B57-452D-A122-4DCE9AC771EF}" type="datetime1">
              <a:rPr lang="en-US" smtClean="0"/>
              <a:t>2/18/2022</a:t>
            </a:fld>
            <a:endParaRPr lang="en-US"/>
          </a:p>
        </p:txBody>
      </p:sp>
      <p:sp>
        <p:nvSpPr>
          <p:cNvPr id="6" name="Footer Placeholder 5"/>
          <p:cNvSpPr>
            <a:spLocks noGrp="1"/>
          </p:cNvSpPr>
          <p:nvPr>
            <p:ph type="ftr" sz="quarter" idx="11"/>
          </p:nvPr>
        </p:nvSpPr>
        <p:spPr/>
        <p:txBody>
          <a:bodyPr/>
          <a:lstStyle/>
          <a:p>
            <a:r>
              <a:rPr lang="en-US"/>
              <a:t>Sample Footer Text</a:t>
            </a:r>
            <a:endParaRPr lang="en-US" dirty="0"/>
          </a:p>
        </p:txBody>
      </p:sp>
      <p:sp>
        <p:nvSpPr>
          <p:cNvPr id="7" name="Slide Number Placeholder 6"/>
          <p:cNvSpPr>
            <a:spLocks noGrp="1"/>
          </p:cNvSpPr>
          <p:nvPr>
            <p:ph type="sldNum" sz="quarter" idx="12"/>
          </p:nvPr>
        </p:nvSpPr>
        <p:spPr/>
        <p:txBody>
          <a:bodyPr/>
          <a:lstStyle/>
          <a:p>
            <a:fld id="{F8E28480-1C08-4458-AD97-0283E6FFD09D}" type="slidenum">
              <a:rPr lang="en-US" smtClean="0"/>
              <a:pPr/>
              <a:t>‹#›</a:t>
            </a:fld>
            <a:endParaRPr lang="en-US"/>
          </a:p>
        </p:txBody>
      </p:sp>
    </p:spTree>
    <p:extLst>
      <p:ext uri="{BB962C8B-B14F-4D97-AF65-F5344CB8AC3E}">
        <p14:creationId xmlns:p14="http://schemas.microsoft.com/office/powerpoint/2010/main" val="1153173848"/>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3FE42E8-8B57-452D-A122-4DCE9AC771EF}" type="datetime1">
              <a:rPr lang="en-US" smtClean="0"/>
              <a:t>2/18/2022</a:t>
            </a:fld>
            <a:endParaRPr lang="en-US"/>
          </a:p>
        </p:txBody>
      </p:sp>
      <p:sp>
        <p:nvSpPr>
          <p:cNvPr id="8" name="Footer Placeholder 7"/>
          <p:cNvSpPr>
            <a:spLocks noGrp="1"/>
          </p:cNvSpPr>
          <p:nvPr>
            <p:ph type="ftr" sz="quarter" idx="11"/>
          </p:nvPr>
        </p:nvSpPr>
        <p:spPr/>
        <p:txBody>
          <a:bodyPr/>
          <a:lstStyle/>
          <a:p>
            <a:r>
              <a:rPr lang="en-US"/>
              <a:t>Sample Footer Text</a:t>
            </a:r>
            <a:endParaRPr lang="en-US" dirty="0"/>
          </a:p>
        </p:txBody>
      </p:sp>
      <p:sp>
        <p:nvSpPr>
          <p:cNvPr id="9" name="Slide Number Placeholder 8"/>
          <p:cNvSpPr>
            <a:spLocks noGrp="1"/>
          </p:cNvSpPr>
          <p:nvPr>
            <p:ph type="sldNum" sz="quarter" idx="12"/>
          </p:nvPr>
        </p:nvSpPr>
        <p:spPr/>
        <p:txBody>
          <a:bodyPr/>
          <a:lstStyle/>
          <a:p>
            <a:fld id="{F8E28480-1C08-4458-AD97-0283E6FFD09D}" type="slidenum">
              <a:rPr lang="en-US" smtClean="0"/>
              <a:pPr/>
              <a:t>‹#›</a:t>
            </a:fld>
            <a:endParaRPr lang="en-US"/>
          </a:p>
        </p:txBody>
      </p:sp>
    </p:spTree>
    <p:extLst>
      <p:ext uri="{BB962C8B-B14F-4D97-AF65-F5344CB8AC3E}">
        <p14:creationId xmlns:p14="http://schemas.microsoft.com/office/powerpoint/2010/main" val="3527329858"/>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3761515-4A26-4F31-9F61-5A10B1FABBFC}" type="datetime1">
              <a:rPr lang="en-US" smtClean="0"/>
              <a:t>2/18/2022</a:t>
            </a:fld>
            <a:endParaRPr lang="en-US"/>
          </a:p>
        </p:txBody>
      </p:sp>
      <p:sp>
        <p:nvSpPr>
          <p:cNvPr id="4" name="Footer Placeholder 3"/>
          <p:cNvSpPr>
            <a:spLocks noGrp="1"/>
          </p:cNvSpPr>
          <p:nvPr>
            <p:ph type="ftr" sz="quarter" idx="11"/>
          </p:nvPr>
        </p:nvSpPr>
        <p:spPr/>
        <p:txBody>
          <a:bodyPr/>
          <a:lstStyle/>
          <a:p>
            <a:r>
              <a:rPr lang="en-US"/>
              <a:t>Sample Footer Text</a:t>
            </a:r>
          </a:p>
        </p:txBody>
      </p:sp>
      <p:sp>
        <p:nvSpPr>
          <p:cNvPr id="5" name="Slide Number Placeholder 4"/>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9313299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A75DC65-7D1F-4BAB-9695-F7E734143E14}" type="datetime1">
              <a:rPr lang="en-US" smtClean="0"/>
              <a:t>2/18/2022</a:t>
            </a:fld>
            <a:endParaRPr lang="en-US"/>
          </a:p>
        </p:txBody>
      </p:sp>
      <p:sp>
        <p:nvSpPr>
          <p:cNvPr id="3" name="Footer Placeholder 2"/>
          <p:cNvSpPr>
            <a:spLocks noGrp="1"/>
          </p:cNvSpPr>
          <p:nvPr>
            <p:ph type="ftr" sz="quarter" idx="11"/>
          </p:nvPr>
        </p:nvSpPr>
        <p:spPr/>
        <p:txBody>
          <a:bodyPr/>
          <a:lstStyle/>
          <a:p>
            <a:r>
              <a:rPr lang="en-US"/>
              <a:t>Sample Footer Text</a:t>
            </a:r>
          </a:p>
        </p:txBody>
      </p:sp>
      <p:sp>
        <p:nvSpPr>
          <p:cNvPr id="4" name="Slide Number Placeholder 3"/>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9007656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3FE42E8-8B57-452D-A122-4DCE9AC771EF}" type="datetime1">
              <a:rPr lang="en-US" smtClean="0"/>
              <a:t>2/18/2022</a:t>
            </a:fld>
            <a:endParaRPr lang="en-US"/>
          </a:p>
        </p:txBody>
      </p:sp>
      <p:sp>
        <p:nvSpPr>
          <p:cNvPr id="6" name="Footer Placeholder 5"/>
          <p:cNvSpPr>
            <a:spLocks noGrp="1"/>
          </p:cNvSpPr>
          <p:nvPr>
            <p:ph type="ftr" sz="quarter" idx="11"/>
          </p:nvPr>
        </p:nvSpPr>
        <p:spPr/>
        <p:txBody>
          <a:bodyPr/>
          <a:lstStyle/>
          <a:p>
            <a:r>
              <a:rPr lang="en-US"/>
              <a:t>Sample Footer Text</a:t>
            </a:r>
            <a:endParaRPr lang="en-US" dirty="0"/>
          </a:p>
        </p:txBody>
      </p:sp>
      <p:sp>
        <p:nvSpPr>
          <p:cNvPr id="7" name="Slide Number Placeholder 6"/>
          <p:cNvSpPr>
            <a:spLocks noGrp="1"/>
          </p:cNvSpPr>
          <p:nvPr>
            <p:ph type="sldNum" sz="quarter" idx="12"/>
          </p:nvPr>
        </p:nvSpPr>
        <p:spPr/>
        <p:txBody>
          <a:bodyPr/>
          <a:lstStyle/>
          <a:p>
            <a:fld id="{F8E28480-1C08-4458-AD97-0283E6FFD09D}" type="slidenum">
              <a:rPr lang="en-US" smtClean="0"/>
              <a:pPr/>
              <a:t>‹#›</a:t>
            </a:fld>
            <a:endParaRPr lang="en-US"/>
          </a:p>
        </p:txBody>
      </p:sp>
    </p:spTree>
    <p:extLst>
      <p:ext uri="{BB962C8B-B14F-4D97-AF65-F5344CB8AC3E}">
        <p14:creationId xmlns:p14="http://schemas.microsoft.com/office/powerpoint/2010/main" val="2744906108"/>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04225F2-7107-4609-BCC2-77C63064A5E8}" type="datetime1">
              <a:rPr lang="en-US" smtClean="0"/>
              <a:t>2/18/2022</a:t>
            </a:fld>
            <a:endParaRPr lang="en-US"/>
          </a:p>
        </p:txBody>
      </p:sp>
      <p:sp>
        <p:nvSpPr>
          <p:cNvPr id="6" name="Footer Placeholder 5"/>
          <p:cNvSpPr>
            <a:spLocks noGrp="1"/>
          </p:cNvSpPr>
          <p:nvPr>
            <p:ph type="ftr" sz="quarter" idx="11"/>
          </p:nvPr>
        </p:nvSpPr>
        <p:spPr/>
        <p:txBody>
          <a:bodyPr/>
          <a:lstStyle/>
          <a:p>
            <a:r>
              <a:rPr lang="en-US"/>
              <a:t>Sample Footer Text</a:t>
            </a:r>
          </a:p>
        </p:txBody>
      </p:sp>
      <p:sp>
        <p:nvSpPr>
          <p:cNvPr id="7" name="Slide Number Placeholder 6"/>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8123057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3FE42E8-8B57-452D-A122-4DCE9AC771EF}" type="datetime1">
              <a:rPr lang="en-US" smtClean="0"/>
              <a:t>2/18/2022</a:t>
            </a:fld>
            <a:endParaRPr lang="en-US"/>
          </a:p>
        </p:txBody>
      </p:sp>
      <p:sp>
        <p:nvSpPr>
          <p:cNvPr id="6" name="Footer Placeholder 5"/>
          <p:cNvSpPr>
            <a:spLocks noGrp="1"/>
          </p:cNvSpPr>
          <p:nvPr>
            <p:ph type="ftr" sz="quarter" idx="11"/>
          </p:nvPr>
        </p:nvSpPr>
        <p:spPr/>
        <p:txBody>
          <a:bodyPr/>
          <a:lstStyle/>
          <a:p>
            <a:r>
              <a:rPr lang="en-US"/>
              <a:t>Sample Footer Text</a:t>
            </a:r>
            <a:endParaRPr lang="en-US" dirty="0"/>
          </a:p>
        </p:txBody>
      </p:sp>
      <p:sp>
        <p:nvSpPr>
          <p:cNvPr id="7" name="Slide Number Placeholder 6"/>
          <p:cNvSpPr>
            <a:spLocks noGrp="1"/>
          </p:cNvSpPr>
          <p:nvPr>
            <p:ph type="sldNum" sz="quarter" idx="12"/>
          </p:nvPr>
        </p:nvSpPr>
        <p:spPr/>
        <p:txBody>
          <a:bodyPr/>
          <a:lstStyle/>
          <a:p>
            <a:fld id="{F8E28480-1C08-4458-AD97-0283E6FFD09D}" type="slidenum">
              <a:rPr lang="en-US" smtClean="0"/>
              <a:pPr/>
              <a:t>‹#›</a:t>
            </a:fld>
            <a:endParaRPr lang="en-US"/>
          </a:p>
        </p:txBody>
      </p:sp>
    </p:spTree>
    <p:extLst>
      <p:ext uri="{BB962C8B-B14F-4D97-AF65-F5344CB8AC3E}">
        <p14:creationId xmlns:p14="http://schemas.microsoft.com/office/powerpoint/2010/main" val="1948355506"/>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9" name="Picture 8"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D3FE42E8-8B57-452D-A122-4DCE9AC771EF}" type="datetime1">
              <a:rPr lang="en-US" smtClean="0"/>
              <a:t>2/18/2022</a:t>
            </a:fld>
            <a:endParaRPr lang="en-US"/>
          </a:p>
        </p:txBody>
      </p:sp>
      <p:sp>
        <p:nvSpPr>
          <p:cNvPr id="6" name="Footer Placeholder 5"/>
          <p:cNvSpPr>
            <a:spLocks noGrp="1"/>
          </p:cNvSpPr>
          <p:nvPr>
            <p:ph type="ftr" sz="quarter" idx="11"/>
          </p:nvPr>
        </p:nvSpPr>
        <p:spPr>
          <a:xfrm>
            <a:off x="685800" y="379941"/>
            <a:ext cx="6991492" cy="365125"/>
          </a:xfrm>
        </p:spPr>
        <p:txBody>
          <a:bodyPr/>
          <a:lstStyle/>
          <a:p>
            <a:r>
              <a:rPr lang="en-US"/>
              <a:t>Sample Footer Text</a:t>
            </a:r>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F8E28480-1C08-4458-AD97-0283E6FFD09D}" type="slidenum">
              <a:rPr lang="en-US" smtClean="0"/>
              <a:pPr/>
              <a:t>‹#›</a:t>
            </a:fld>
            <a:endParaRPr lang="en-US"/>
          </a:p>
        </p:txBody>
      </p:sp>
    </p:spTree>
    <p:extLst>
      <p:ext uri="{BB962C8B-B14F-4D97-AF65-F5344CB8AC3E}">
        <p14:creationId xmlns:p14="http://schemas.microsoft.com/office/powerpoint/2010/main" val="3996919281"/>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1" name="Picture 10"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D3FE42E8-8B57-452D-A122-4DCE9AC771EF}" type="datetime1">
              <a:rPr lang="en-US" smtClean="0"/>
              <a:t>2/18/2022</a:t>
            </a:fld>
            <a:endParaRPr lang="en-US"/>
          </a:p>
        </p:txBody>
      </p:sp>
      <p:sp>
        <p:nvSpPr>
          <p:cNvPr id="6" name="Footer Placeholder 5"/>
          <p:cNvSpPr>
            <a:spLocks noGrp="1"/>
          </p:cNvSpPr>
          <p:nvPr>
            <p:ph type="ftr" sz="quarter" idx="11"/>
          </p:nvPr>
        </p:nvSpPr>
        <p:spPr>
          <a:xfrm>
            <a:off x="685800" y="379941"/>
            <a:ext cx="6991492" cy="365125"/>
          </a:xfrm>
        </p:spPr>
        <p:txBody>
          <a:bodyPr/>
          <a:lstStyle/>
          <a:p>
            <a:r>
              <a:rPr lang="en-US"/>
              <a:t>Sample Footer Text</a:t>
            </a:r>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F8E28480-1C08-4458-AD97-0283E6FFD09D}" type="slidenum">
              <a:rPr lang="en-US" smtClean="0"/>
              <a:pPr/>
              <a:t>‹#›</a:t>
            </a:fld>
            <a:endParaRPr lang="en-US"/>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300032738"/>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D3FE42E8-8B57-452D-A122-4DCE9AC771EF}" type="datetime1">
              <a:rPr lang="en-US" smtClean="0"/>
              <a:t>2/18/2022</a:t>
            </a:fld>
            <a:endParaRPr lang="en-US"/>
          </a:p>
        </p:txBody>
      </p:sp>
      <p:sp>
        <p:nvSpPr>
          <p:cNvPr id="6" name="Footer Placeholder 5"/>
          <p:cNvSpPr>
            <a:spLocks noGrp="1"/>
          </p:cNvSpPr>
          <p:nvPr>
            <p:ph type="ftr" sz="quarter" idx="11"/>
          </p:nvPr>
        </p:nvSpPr>
        <p:spPr>
          <a:xfrm>
            <a:off x="685800" y="378883"/>
            <a:ext cx="6991492" cy="365125"/>
          </a:xfrm>
        </p:spPr>
        <p:txBody>
          <a:bodyPr/>
          <a:lstStyle/>
          <a:p>
            <a:r>
              <a:rPr lang="en-US"/>
              <a:t>Sample Footer Text</a:t>
            </a:r>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F8E28480-1C08-4458-AD97-0283E6FFD09D}" type="slidenum">
              <a:rPr lang="en-US" smtClean="0"/>
              <a:pPr/>
              <a:t>‹#›</a:t>
            </a:fld>
            <a:endParaRPr lang="en-US"/>
          </a:p>
        </p:txBody>
      </p:sp>
    </p:spTree>
    <p:extLst>
      <p:ext uri="{BB962C8B-B14F-4D97-AF65-F5344CB8AC3E}">
        <p14:creationId xmlns:p14="http://schemas.microsoft.com/office/powerpoint/2010/main" val="1166380502"/>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3FE42E8-8B57-452D-A122-4DCE9AC771EF}" type="datetime1">
              <a:rPr lang="en-US" smtClean="0"/>
              <a:t>2/18/2022</a:t>
            </a:fld>
            <a:endParaRPr lang="en-US"/>
          </a:p>
        </p:txBody>
      </p:sp>
      <p:sp>
        <p:nvSpPr>
          <p:cNvPr id="4" name="Footer Placeholder 3"/>
          <p:cNvSpPr>
            <a:spLocks noGrp="1"/>
          </p:cNvSpPr>
          <p:nvPr>
            <p:ph type="ftr" sz="quarter" idx="11"/>
          </p:nvPr>
        </p:nvSpPr>
        <p:spPr/>
        <p:txBody>
          <a:bodyPr/>
          <a:lstStyle/>
          <a:p>
            <a:r>
              <a:rPr lang="en-US"/>
              <a:t>Sample Footer Text</a:t>
            </a:r>
            <a:endParaRPr lang="en-US" dirty="0"/>
          </a:p>
        </p:txBody>
      </p:sp>
      <p:sp>
        <p:nvSpPr>
          <p:cNvPr id="5" name="Slide Number Placeholder 4"/>
          <p:cNvSpPr>
            <a:spLocks noGrp="1"/>
          </p:cNvSpPr>
          <p:nvPr>
            <p:ph type="sldNum" sz="quarter" idx="12"/>
          </p:nvPr>
        </p:nvSpPr>
        <p:spPr/>
        <p:txBody>
          <a:bodyPr/>
          <a:lstStyle/>
          <a:p>
            <a:fld id="{F8E28480-1C08-4458-AD97-0283E6FFD09D}" type="slidenum">
              <a:rPr lang="en-US" smtClean="0"/>
              <a:pPr/>
              <a:t>‹#›</a:t>
            </a:fld>
            <a:endParaRPr lang="en-US"/>
          </a:p>
        </p:txBody>
      </p:sp>
    </p:spTree>
    <p:extLst>
      <p:ext uri="{BB962C8B-B14F-4D97-AF65-F5344CB8AC3E}">
        <p14:creationId xmlns:p14="http://schemas.microsoft.com/office/powerpoint/2010/main" val="1620221146"/>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3FE42E8-8B57-452D-A122-4DCE9AC771EF}" type="datetime1">
              <a:rPr lang="en-US" smtClean="0"/>
              <a:t>2/18/2022</a:t>
            </a:fld>
            <a:endParaRPr lang="en-US"/>
          </a:p>
        </p:txBody>
      </p:sp>
      <p:sp>
        <p:nvSpPr>
          <p:cNvPr id="4" name="Footer Placeholder 3"/>
          <p:cNvSpPr>
            <a:spLocks noGrp="1"/>
          </p:cNvSpPr>
          <p:nvPr>
            <p:ph type="ftr" sz="quarter" idx="11"/>
          </p:nvPr>
        </p:nvSpPr>
        <p:spPr/>
        <p:txBody>
          <a:bodyPr/>
          <a:lstStyle/>
          <a:p>
            <a:r>
              <a:rPr lang="en-US"/>
              <a:t>Sample Footer Text</a:t>
            </a:r>
            <a:endParaRPr lang="en-US" dirty="0"/>
          </a:p>
        </p:txBody>
      </p:sp>
      <p:sp>
        <p:nvSpPr>
          <p:cNvPr id="5" name="Slide Number Placeholder 4"/>
          <p:cNvSpPr>
            <a:spLocks noGrp="1"/>
          </p:cNvSpPr>
          <p:nvPr>
            <p:ph type="sldNum" sz="quarter" idx="12"/>
          </p:nvPr>
        </p:nvSpPr>
        <p:spPr/>
        <p:txBody>
          <a:bodyPr/>
          <a:lstStyle/>
          <a:p>
            <a:fld id="{F8E28480-1C08-4458-AD97-0283E6FFD09D}" type="slidenum">
              <a:rPr lang="en-US" smtClean="0"/>
              <a:pPr/>
              <a:t>‹#›</a:t>
            </a:fld>
            <a:endParaRPr lang="en-US"/>
          </a:p>
        </p:txBody>
      </p:sp>
    </p:spTree>
    <p:extLst>
      <p:ext uri="{BB962C8B-B14F-4D97-AF65-F5344CB8AC3E}">
        <p14:creationId xmlns:p14="http://schemas.microsoft.com/office/powerpoint/2010/main" val="707696697"/>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3FE42E8-8B57-452D-A122-4DCE9AC771EF}" type="datetime1">
              <a:rPr lang="en-US" smtClean="0"/>
              <a:t>2/18/2022</a:t>
            </a:fld>
            <a:endParaRPr lang="en-US"/>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F8E28480-1C08-4458-AD97-0283E6FFD09D}" type="slidenum">
              <a:rPr lang="en-US" smtClean="0"/>
              <a:pPr/>
              <a:t>‹#›</a:t>
            </a:fld>
            <a:endParaRPr lang="en-US"/>
          </a:p>
        </p:txBody>
      </p:sp>
    </p:spTree>
    <p:extLst>
      <p:ext uri="{BB962C8B-B14F-4D97-AF65-F5344CB8AC3E}">
        <p14:creationId xmlns:p14="http://schemas.microsoft.com/office/powerpoint/2010/main" val="2565315040"/>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9" name="Picture 8"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D3FE42E8-8B57-452D-A122-4DCE9AC771EF}" type="datetime1">
              <a:rPr lang="en-US" smtClean="0"/>
              <a:t>2/18/2022</a:t>
            </a:fld>
            <a:endParaRPr lang="en-US"/>
          </a:p>
        </p:txBody>
      </p:sp>
      <p:sp>
        <p:nvSpPr>
          <p:cNvPr id="5" name="Footer Placeholder 4"/>
          <p:cNvSpPr>
            <a:spLocks noGrp="1"/>
          </p:cNvSpPr>
          <p:nvPr>
            <p:ph type="ftr" sz="quarter" idx="11"/>
          </p:nvPr>
        </p:nvSpPr>
        <p:spPr>
          <a:xfrm>
            <a:off x="685800" y="381000"/>
            <a:ext cx="6991492" cy="365125"/>
          </a:xfrm>
        </p:spPr>
        <p:txBody>
          <a:bodyPr/>
          <a:lstStyle/>
          <a:p>
            <a:r>
              <a:rPr lang="en-US"/>
              <a:t>Sample Footer Text</a:t>
            </a:r>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F8E28480-1C08-4458-AD97-0283E6FFD09D}" type="slidenum">
              <a:rPr lang="en-US" smtClean="0"/>
              <a:pPr/>
              <a:t>‹#›</a:t>
            </a:fld>
            <a:endParaRPr lang="en-US"/>
          </a:p>
        </p:txBody>
      </p:sp>
    </p:spTree>
    <p:extLst>
      <p:ext uri="{BB962C8B-B14F-4D97-AF65-F5344CB8AC3E}">
        <p14:creationId xmlns:p14="http://schemas.microsoft.com/office/powerpoint/2010/main" val="1788311479"/>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C3-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D3FE42E8-8B57-452D-A122-4DCE9AC771EF}" type="datetime1">
              <a:rPr lang="en-US" smtClean="0"/>
              <a:t>2/18/2022</a:t>
            </a:fld>
            <a:endParaRPr lang="en-US"/>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r>
              <a:rPr lang="en-US"/>
              <a:t>Sample Footer Text</a:t>
            </a:r>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F8E28480-1C08-4458-AD97-0283E6FFD09D}" type="slidenum">
              <a:rPr lang="en-US" smtClean="0"/>
              <a:pPr/>
              <a:t>‹#›</a:t>
            </a:fld>
            <a:endParaRPr lang="en-US"/>
          </a:p>
        </p:txBody>
      </p:sp>
    </p:spTree>
    <p:extLst>
      <p:ext uri="{BB962C8B-B14F-4D97-AF65-F5344CB8AC3E}">
        <p14:creationId xmlns:p14="http://schemas.microsoft.com/office/powerpoint/2010/main" val="1284731318"/>
      </p:ext>
    </p:extLst>
  </p:cSld>
  <p:clrMap bg1="lt1" tx1="dk1" bg2="lt2" tx2="dk2" accent1="accent1" accent2="accent2" accent3="accent3" accent4="accent4" accent5="accent5" accent6="accent6" hlink="hlink" folHlink="folHlink"/>
  <p:sldLayoutIdLst>
    <p:sldLayoutId id="2147484338" r:id="rId1"/>
    <p:sldLayoutId id="2147484339" r:id="rId2"/>
    <p:sldLayoutId id="2147484340" r:id="rId3"/>
    <p:sldLayoutId id="2147484341" r:id="rId4"/>
    <p:sldLayoutId id="2147484342" r:id="rId5"/>
    <p:sldLayoutId id="2147484343" r:id="rId6"/>
    <p:sldLayoutId id="2147484344" r:id="rId7"/>
    <p:sldLayoutId id="2147484345" r:id="rId8"/>
    <p:sldLayoutId id="2147484346" r:id="rId9"/>
    <p:sldLayoutId id="2147484347" r:id="rId10"/>
    <p:sldLayoutId id="2147484348" r:id="rId11"/>
    <p:sldLayoutId id="2147484349" r:id="rId12"/>
    <p:sldLayoutId id="2147484350" r:id="rId13"/>
    <p:sldLayoutId id="2147484351" r:id="rId14"/>
    <p:sldLayoutId id="2147484352" r:id="rId15"/>
    <p:sldLayoutId id="2147484353" r:id="rId16"/>
    <p:sldLayoutId id="2147484354" r:id="rId17"/>
  </p:sldLayoutIdLst>
  <p:hf sldNum="0" hdr="0" ftr="0" dt="0"/>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7.jpg"/></Relationships>
</file>

<file path=ppt/slides/_rels/slide3.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hyperlink" Target="https://www.pinterest.co.uk/pin/455567318556664094/" TargetMode="External"/><Relationship Id="rId2" Type="http://schemas.openxmlformats.org/officeDocument/2006/relationships/hyperlink" Target="https://www.pinterest.co.uk/pin/405675878929882054/"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69B517-7587-4E58-B393-C09DC25FB7EC}"/>
              </a:ext>
            </a:extLst>
          </p:cNvPr>
          <p:cNvSpPr>
            <a:spLocks noGrp="1"/>
          </p:cNvSpPr>
          <p:nvPr>
            <p:ph type="ctrTitle"/>
          </p:nvPr>
        </p:nvSpPr>
        <p:spPr>
          <a:xfrm>
            <a:off x="7056808" y="673240"/>
            <a:ext cx="4510994" cy="3446373"/>
          </a:xfrm>
          <a:noFill/>
          <a:ln w="19050">
            <a:noFill/>
            <a:prstDash val="dash"/>
          </a:ln>
        </p:spPr>
        <p:txBody>
          <a:bodyPr vert="horz" lIns="91440" tIns="45720" rIns="91440" bIns="45720" rtlCol="0">
            <a:normAutofit/>
          </a:bodyPr>
          <a:lstStyle/>
          <a:p>
            <a:pPr algn="r"/>
            <a:r>
              <a:rPr lang="en-US" sz="4400" b="1" spc="100" dirty="0"/>
              <a:t>Psychology for Health and Social Care</a:t>
            </a:r>
          </a:p>
        </p:txBody>
      </p:sp>
      <p:sp>
        <p:nvSpPr>
          <p:cNvPr id="3" name="Subtitle 2">
            <a:extLst>
              <a:ext uri="{FF2B5EF4-FFF2-40B4-BE49-F238E27FC236}">
                <a16:creationId xmlns:a16="http://schemas.microsoft.com/office/drawing/2014/main" id="{EBED010F-42B3-491B-8018-F1861F3CF685}"/>
              </a:ext>
            </a:extLst>
          </p:cNvPr>
          <p:cNvSpPr>
            <a:spLocks noGrp="1"/>
          </p:cNvSpPr>
          <p:nvPr>
            <p:ph type="subTitle" idx="1"/>
          </p:nvPr>
        </p:nvSpPr>
        <p:spPr>
          <a:xfrm>
            <a:off x="7056807" y="4119613"/>
            <a:ext cx="4510993" cy="2058765"/>
          </a:xfrm>
          <a:noFill/>
          <a:ln w="19050">
            <a:noFill/>
            <a:prstDash val="dash"/>
          </a:ln>
        </p:spPr>
        <p:txBody>
          <a:bodyPr vert="horz" lIns="91440" tIns="45720" rIns="91440" bIns="45720" rtlCol="0">
            <a:normAutofit/>
          </a:bodyPr>
          <a:lstStyle/>
          <a:p>
            <a:pPr indent="-228600">
              <a:buFont typeface="Arial" panose="020B0604020202020204" pitchFamily="34" charset="0"/>
              <a:buChar char="•"/>
            </a:pPr>
            <a:r>
              <a:rPr lang="en-US" dirty="0"/>
              <a:t>Student name: Emanuela Poclid</a:t>
            </a:r>
          </a:p>
          <a:p>
            <a:pPr indent="-228600">
              <a:buFont typeface="Arial" panose="020B0604020202020204" pitchFamily="34" charset="0"/>
              <a:buChar char="•"/>
            </a:pPr>
            <a:r>
              <a:rPr lang="en-US" dirty="0"/>
              <a:t>Student ID: 2026943</a:t>
            </a:r>
          </a:p>
          <a:p>
            <a:pPr indent="-228600">
              <a:buFont typeface="Arial" panose="020B0604020202020204" pitchFamily="34" charset="0"/>
              <a:buChar char="•"/>
            </a:pPr>
            <a:r>
              <a:rPr lang="en-US" dirty="0"/>
              <a:t>Module Code: BMHP4003</a:t>
            </a:r>
          </a:p>
          <a:p>
            <a:pPr indent="-228600">
              <a:buFont typeface="Arial" panose="020B0604020202020204" pitchFamily="34" charset="0"/>
              <a:buChar char="•"/>
            </a:pPr>
            <a:r>
              <a:rPr lang="en-US" dirty="0"/>
              <a:t>Lecturer: Rebecca Kavanagh</a:t>
            </a:r>
          </a:p>
          <a:p>
            <a:pPr algn="r"/>
            <a:r>
              <a:rPr lang="en-US" dirty="0"/>
              <a:t>               Muhammad Hossain </a:t>
            </a:r>
          </a:p>
          <a:p>
            <a:pPr indent="-228600" algn="r">
              <a:buFont typeface="Arial" panose="020B0604020202020204" pitchFamily="34" charset="0"/>
              <a:buChar char="•"/>
            </a:pPr>
            <a:endParaRPr lang="en-US" dirty="0"/>
          </a:p>
          <a:p>
            <a:pPr indent="-228600" algn="r">
              <a:buFont typeface="Arial" panose="020B0604020202020204" pitchFamily="34" charset="0"/>
              <a:buChar char="•"/>
            </a:pPr>
            <a:endParaRPr lang="en-US" dirty="0"/>
          </a:p>
        </p:txBody>
      </p:sp>
      <p:pic>
        <p:nvPicPr>
          <p:cNvPr id="8" name="Graphic 6" descr="Medical">
            <a:extLst>
              <a:ext uri="{FF2B5EF4-FFF2-40B4-BE49-F238E27FC236}">
                <a16:creationId xmlns:a16="http://schemas.microsoft.com/office/drawing/2014/main" id="{6D7607D2-8209-4728-B3AF-DD761C58D0D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43468" y="689101"/>
            <a:ext cx="5475672" cy="5475672"/>
          </a:xfrm>
          <a:prstGeom prst="rect">
            <a:avLst/>
          </a:prstGeom>
        </p:spPr>
      </p:pic>
    </p:spTree>
    <p:extLst>
      <p:ext uri="{BB962C8B-B14F-4D97-AF65-F5344CB8AC3E}">
        <p14:creationId xmlns:p14="http://schemas.microsoft.com/office/powerpoint/2010/main" val="14282777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54A87F-3C24-4D62-80C1-EA0FE34807F8}"/>
              </a:ext>
            </a:extLst>
          </p:cNvPr>
          <p:cNvSpPr>
            <a:spLocks noGrp="1"/>
          </p:cNvSpPr>
          <p:nvPr>
            <p:ph type="title"/>
          </p:nvPr>
        </p:nvSpPr>
        <p:spPr>
          <a:xfrm>
            <a:off x="5294374" y="673240"/>
            <a:ext cx="6273428" cy="3446373"/>
          </a:xfrm>
          <a:noFill/>
          <a:ln w="19050">
            <a:noFill/>
            <a:prstDash val="dash"/>
          </a:ln>
        </p:spPr>
        <p:txBody>
          <a:bodyPr vert="horz" lIns="91440" tIns="45720" rIns="91440" bIns="45720" rtlCol="0" anchor="b">
            <a:normAutofit/>
          </a:bodyPr>
          <a:lstStyle/>
          <a:p>
            <a:pPr algn="l"/>
            <a:r>
              <a:rPr lang="en-US" sz="4800"/>
              <a:t>WHY IS PSYCHOLOGY IMPORTANT WHEN WORKING AS A SOCIAL WORKER?</a:t>
            </a:r>
          </a:p>
        </p:txBody>
      </p:sp>
      <p:pic>
        <p:nvPicPr>
          <p:cNvPr id="15" name="Graphic 5" descr="Onboarding">
            <a:extLst>
              <a:ext uri="{FF2B5EF4-FFF2-40B4-BE49-F238E27FC236}">
                <a16:creationId xmlns:a16="http://schemas.microsoft.com/office/drawing/2014/main" id="{52A82924-A76D-48DB-A5AA-CCFCE3035EE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13119" y="640081"/>
            <a:ext cx="2628054" cy="2628054"/>
          </a:xfrm>
          <a:prstGeom prst="rect">
            <a:avLst/>
          </a:prstGeom>
        </p:spPr>
      </p:pic>
      <p:pic>
        <p:nvPicPr>
          <p:cNvPr id="4" name="Picture 3" descr="Text&#10;&#10;Description automatically generated">
            <a:extLst>
              <a:ext uri="{FF2B5EF4-FFF2-40B4-BE49-F238E27FC236}">
                <a16:creationId xmlns:a16="http://schemas.microsoft.com/office/drawing/2014/main" id="{8D8B101A-CFC1-457C-9A12-442DE0D35BA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40079" y="3589867"/>
            <a:ext cx="3374135" cy="1543666"/>
          </a:xfrm>
          <a:prstGeom prst="rect">
            <a:avLst/>
          </a:prstGeom>
        </p:spPr>
      </p:pic>
    </p:spTree>
    <p:extLst>
      <p:ext uri="{BB962C8B-B14F-4D97-AF65-F5344CB8AC3E}">
        <p14:creationId xmlns:p14="http://schemas.microsoft.com/office/powerpoint/2010/main" val="14601897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318312-D83A-447E-B40A-FCE6C86A0792}"/>
              </a:ext>
            </a:extLst>
          </p:cNvPr>
          <p:cNvSpPr>
            <a:spLocks noGrp="1"/>
          </p:cNvSpPr>
          <p:nvPr>
            <p:ph type="title"/>
          </p:nvPr>
        </p:nvSpPr>
        <p:spPr>
          <a:xfrm>
            <a:off x="4673600" y="764373"/>
            <a:ext cx="6832600" cy="1293028"/>
          </a:xfrm>
        </p:spPr>
        <p:txBody>
          <a:bodyPr>
            <a:normAutofit/>
          </a:bodyPr>
          <a:lstStyle/>
          <a:p>
            <a:r>
              <a:rPr lang="en-GB" dirty="0"/>
              <a:t>Introduction</a:t>
            </a:r>
          </a:p>
        </p:txBody>
      </p:sp>
      <p:sp>
        <p:nvSpPr>
          <p:cNvPr id="3" name="Content Placeholder 2">
            <a:extLst>
              <a:ext uri="{FF2B5EF4-FFF2-40B4-BE49-F238E27FC236}">
                <a16:creationId xmlns:a16="http://schemas.microsoft.com/office/drawing/2014/main" id="{DBFE9675-AA13-48B2-A8AA-7B306A2DDAA6}"/>
              </a:ext>
            </a:extLst>
          </p:cNvPr>
          <p:cNvSpPr>
            <a:spLocks noGrp="1"/>
          </p:cNvSpPr>
          <p:nvPr>
            <p:ph idx="1"/>
          </p:nvPr>
        </p:nvSpPr>
        <p:spPr>
          <a:xfrm>
            <a:off x="4673600" y="2194560"/>
            <a:ext cx="6832600" cy="4024125"/>
          </a:xfrm>
        </p:spPr>
        <p:txBody>
          <a:bodyPr>
            <a:normAutofit/>
          </a:bodyPr>
          <a:lstStyle/>
          <a:p>
            <a:pPr marL="0" indent="0">
              <a:buNone/>
            </a:pPr>
            <a:r>
              <a:rPr lang="en-GB" sz="2000" dirty="0"/>
              <a:t>Working as a </a:t>
            </a:r>
            <a:r>
              <a:rPr lang="en-GB" sz="2000" b="1" dirty="0"/>
              <a:t>social worker </a:t>
            </a:r>
            <a:r>
              <a:rPr lang="en-GB" sz="2000" dirty="0"/>
              <a:t>involves helping people in various life situations. You may come across working with:</a:t>
            </a:r>
          </a:p>
          <a:p>
            <a:r>
              <a:rPr lang="en-GB" sz="2000" dirty="0"/>
              <a:t> children who are at risk of neglect </a:t>
            </a:r>
          </a:p>
          <a:p>
            <a:r>
              <a:rPr lang="en-GB" sz="2000" dirty="0"/>
              <a:t>teenagers with mental health problems</a:t>
            </a:r>
          </a:p>
          <a:p>
            <a:r>
              <a:rPr lang="en-GB" sz="2000" dirty="0"/>
              <a:t>the elderly</a:t>
            </a:r>
          </a:p>
          <a:p>
            <a:r>
              <a:rPr lang="en-GB" sz="2000" dirty="0"/>
              <a:t>people with alcohol or drug issues</a:t>
            </a:r>
          </a:p>
          <a:p>
            <a:pPr marL="0" indent="0">
              <a:buNone/>
            </a:pPr>
            <a:r>
              <a:rPr lang="en-GB" sz="2000" dirty="0"/>
              <a:t> Social worker’s job can be very challenging but thanks to the skills owned and the knowledge about psychological and psychosocial theories of life span development, you can understand and therefore help your clients.</a:t>
            </a:r>
          </a:p>
        </p:txBody>
      </p:sp>
      <p:pic>
        <p:nvPicPr>
          <p:cNvPr id="5" name="Picture 4" descr="A picture containing text, plant&#10;&#10;Description automatically generated">
            <a:extLst>
              <a:ext uri="{FF2B5EF4-FFF2-40B4-BE49-F238E27FC236}">
                <a16:creationId xmlns:a16="http://schemas.microsoft.com/office/drawing/2014/main" id="{0788CA2F-78A4-47F7-BE09-57F6DD5ED81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0705" y="1068521"/>
            <a:ext cx="3644962" cy="4827764"/>
          </a:xfrm>
          <a:prstGeom prst="rect">
            <a:avLst/>
          </a:prstGeom>
        </p:spPr>
      </p:pic>
      <p:sp>
        <p:nvSpPr>
          <p:cNvPr id="6" name="TextBox 5">
            <a:extLst>
              <a:ext uri="{FF2B5EF4-FFF2-40B4-BE49-F238E27FC236}">
                <a16:creationId xmlns:a16="http://schemas.microsoft.com/office/drawing/2014/main" id="{807EC3FC-1390-41B9-896E-EBCDB1F542B7}"/>
              </a:ext>
            </a:extLst>
          </p:cNvPr>
          <p:cNvSpPr txBox="1"/>
          <p:nvPr/>
        </p:nvSpPr>
        <p:spPr>
          <a:xfrm>
            <a:off x="685800" y="5414274"/>
            <a:ext cx="3644962" cy="482776"/>
          </a:xfrm>
          <a:prstGeom prst="rect">
            <a:avLst/>
          </a:prstGeom>
          <a:solidFill>
            <a:srgbClr val="000000">
              <a:alpha val="50000"/>
            </a:srgbClr>
          </a:solidFill>
          <a:ln>
            <a:noFill/>
          </a:ln>
        </p:spPr>
        <p:txBody>
          <a:bodyPr wrap="square" rtlCol="0">
            <a:noAutofit/>
          </a:bodyPr>
          <a:lstStyle/>
          <a:p>
            <a:pPr algn="ctr">
              <a:spcAft>
                <a:spcPts val="600"/>
              </a:spcAft>
            </a:pPr>
            <a:r>
              <a:rPr lang="en-GB" sz="1300">
                <a:solidFill>
                  <a:srgbClr val="FFFFFF"/>
                </a:solidFill>
              </a:rPr>
              <a:t>Wheatley, G. (n.d.). </a:t>
            </a:r>
          </a:p>
        </p:txBody>
      </p:sp>
    </p:spTree>
    <p:extLst>
      <p:ext uri="{BB962C8B-B14F-4D97-AF65-F5344CB8AC3E}">
        <p14:creationId xmlns:p14="http://schemas.microsoft.com/office/powerpoint/2010/main" val="15863587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C9B307-991E-43F9-9B84-060B81627EF4}"/>
              </a:ext>
            </a:extLst>
          </p:cNvPr>
          <p:cNvSpPr>
            <a:spLocks noGrp="1"/>
          </p:cNvSpPr>
          <p:nvPr>
            <p:ph type="title"/>
          </p:nvPr>
        </p:nvSpPr>
        <p:spPr>
          <a:xfrm>
            <a:off x="1466850" y="592830"/>
            <a:ext cx="8610600" cy="1293028"/>
          </a:xfrm>
        </p:spPr>
        <p:txBody>
          <a:bodyPr/>
          <a:lstStyle/>
          <a:p>
            <a:r>
              <a:rPr lang="en-GB"/>
              <a:t> erikson’s theory of psychosocial development</a:t>
            </a:r>
            <a:endParaRPr lang="en-GB" dirty="0"/>
          </a:p>
        </p:txBody>
      </p:sp>
      <p:graphicFrame>
        <p:nvGraphicFramePr>
          <p:cNvPr id="11" name="Content Placeholder 2">
            <a:extLst>
              <a:ext uri="{FF2B5EF4-FFF2-40B4-BE49-F238E27FC236}">
                <a16:creationId xmlns:a16="http://schemas.microsoft.com/office/drawing/2014/main" id="{E877BE4D-4AB1-4BB4-9C30-804AABE8BE4C}"/>
              </a:ext>
            </a:extLst>
          </p:cNvPr>
          <p:cNvGraphicFramePr>
            <a:graphicFrameLocks noGrp="1"/>
          </p:cNvGraphicFramePr>
          <p:nvPr>
            <p:ph idx="1"/>
            <p:extLst>
              <p:ext uri="{D42A27DB-BD31-4B8C-83A1-F6EECF244321}">
                <p14:modId xmlns:p14="http://schemas.microsoft.com/office/powerpoint/2010/main" val="3188380952"/>
              </p:ext>
            </p:extLst>
          </p:nvPr>
        </p:nvGraphicFramePr>
        <p:xfrm>
          <a:off x="685800" y="2193925"/>
          <a:ext cx="10820400" cy="40243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627796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Timeline&#10;&#10;Description automatically generated">
            <a:extLst>
              <a:ext uri="{FF2B5EF4-FFF2-40B4-BE49-F238E27FC236}">
                <a16:creationId xmlns:a16="http://schemas.microsoft.com/office/drawing/2014/main" id="{762A4823-9D8A-43C7-A72D-CEA1377BBE2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1519" y="1381760"/>
            <a:ext cx="11125201" cy="4489381"/>
          </a:xfrm>
          <a:prstGeom prst="rect">
            <a:avLst/>
          </a:prstGeom>
        </p:spPr>
      </p:pic>
      <p:sp>
        <p:nvSpPr>
          <p:cNvPr id="6" name="TextBox 5">
            <a:extLst>
              <a:ext uri="{FF2B5EF4-FFF2-40B4-BE49-F238E27FC236}">
                <a16:creationId xmlns:a16="http://schemas.microsoft.com/office/drawing/2014/main" id="{ABFCCE91-CA5E-47FB-B7E2-83DC53D0E6CA}"/>
              </a:ext>
            </a:extLst>
          </p:cNvPr>
          <p:cNvSpPr txBox="1"/>
          <p:nvPr/>
        </p:nvSpPr>
        <p:spPr>
          <a:xfrm>
            <a:off x="9855200" y="5871141"/>
            <a:ext cx="1096775" cy="253916"/>
          </a:xfrm>
          <a:prstGeom prst="rect">
            <a:avLst/>
          </a:prstGeom>
          <a:noFill/>
        </p:spPr>
        <p:txBody>
          <a:bodyPr wrap="none" rtlCol="0">
            <a:spAutoFit/>
          </a:bodyPr>
          <a:lstStyle/>
          <a:p>
            <a:r>
              <a:rPr lang="en-GB" sz="1050" dirty="0">
                <a:latin typeface="Arial" panose="020B0604020202020204" pitchFamily="34" charset="0"/>
                <a:cs typeface="Arial" panose="020B0604020202020204" pitchFamily="34" charset="0"/>
              </a:rPr>
              <a:t>Wong, C. (n.d.)</a:t>
            </a:r>
          </a:p>
        </p:txBody>
      </p:sp>
    </p:spTree>
    <p:extLst>
      <p:ext uri="{BB962C8B-B14F-4D97-AF65-F5344CB8AC3E}">
        <p14:creationId xmlns:p14="http://schemas.microsoft.com/office/powerpoint/2010/main" val="10494578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hade val="98000"/>
                <a:satMod val="150000"/>
                <a:lumMod val="102000"/>
              </a:schemeClr>
            </a:gs>
            <a:gs pos="50000">
              <a:schemeClr val="bg1">
                <a:tint val="98000"/>
                <a:shade val="90000"/>
                <a:satMod val="13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789F17-9A97-4A16-8C08-B288A56BDA71}"/>
              </a:ext>
            </a:extLst>
          </p:cNvPr>
          <p:cNvSpPr>
            <a:spLocks noGrp="1"/>
          </p:cNvSpPr>
          <p:nvPr>
            <p:ph type="title"/>
          </p:nvPr>
        </p:nvSpPr>
        <p:spPr>
          <a:xfrm>
            <a:off x="1743546" y="1170773"/>
            <a:ext cx="10224933" cy="1044108"/>
          </a:xfrm>
        </p:spPr>
        <p:txBody>
          <a:bodyPr>
            <a:normAutofit/>
          </a:bodyPr>
          <a:lstStyle/>
          <a:p>
            <a:r>
              <a:rPr lang="en-GB" sz="3100" dirty="0"/>
              <a:t>Practical example based on the knowledge of psychosocial theory</a:t>
            </a:r>
          </a:p>
        </p:txBody>
      </p:sp>
      <p:graphicFrame>
        <p:nvGraphicFramePr>
          <p:cNvPr id="23" name="Content Placeholder 2">
            <a:extLst>
              <a:ext uri="{FF2B5EF4-FFF2-40B4-BE49-F238E27FC236}">
                <a16:creationId xmlns:a16="http://schemas.microsoft.com/office/drawing/2014/main" id="{E9E74277-AFC2-4FCC-B6FF-7825639F5213}"/>
              </a:ext>
            </a:extLst>
          </p:cNvPr>
          <p:cNvGraphicFramePr>
            <a:graphicFrameLocks noGrp="1"/>
          </p:cNvGraphicFramePr>
          <p:nvPr>
            <p:ph idx="1"/>
            <p:extLst>
              <p:ext uri="{D42A27DB-BD31-4B8C-83A1-F6EECF244321}">
                <p14:modId xmlns:p14="http://schemas.microsoft.com/office/powerpoint/2010/main" val="42359171"/>
              </p:ext>
            </p:extLst>
          </p:nvPr>
        </p:nvGraphicFramePr>
        <p:xfrm>
          <a:off x="2598257" y="2866447"/>
          <a:ext cx="7454077" cy="358978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456814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Diagram&#10;&#10;Description automatically generated with medium confidence">
            <a:extLst>
              <a:ext uri="{FF2B5EF4-FFF2-40B4-BE49-F238E27FC236}">
                <a16:creationId xmlns:a16="http://schemas.microsoft.com/office/drawing/2014/main" id="{92D4B09E-D027-45AD-8E81-5BFF450B7E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796537" y="1016612"/>
            <a:ext cx="7243063" cy="4824776"/>
          </a:xfrm>
          <a:prstGeom prst="rect">
            <a:avLst/>
          </a:prstGeom>
        </p:spPr>
      </p:pic>
      <p:sp>
        <p:nvSpPr>
          <p:cNvPr id="3" name="TextBox 2">
            <a:extLst>
              <a:ext uri="{FF2B5EF4-FFF2-40B4-BE49-F238E27FC236}">
                <a16:creationId xmlns:a16="http://schemas.microsoft.com/office/drawing/2014/main" id="{6AA654FF-F004-4380-BEA5-1A849829C06E}"/>
              </a:ext>
            </a:extLst>
          </p:cNvPr>
          <p:cNvSpPr txBox="1"/>
          <p:nvPr/>
        </p:nvSpPr>
        <p:spPr>
          <a:xfrm>
            <a:off x="9562816" y="5940410"/>
            <a:ext cx="6096000" cy="261610"/>
          </a:xfrm>
          <a:prstGeom prst="rect">
            <a:avLst/>
          </a:prstGeom>
          <a:noFill/>
        </p:spPr>
        <p:txBody>
          <a:bodyPr wrap="square">
            <a:spAutoFit/>
          </a:bodyPr>
          <a:lstStyle/>
          <a:p>
            <a:r>
              <a:rPr lang="en-GB" sz="1100" b="0" i="0" dirty="0">
                <a:solidFill>
                  <a:srgbClr val="646464"/>
                </a:solidFill>
                <a:effectLst/>
                <a:latin typeface="Merriweather" panose="00000500000000000000" pitchFamily="2" charset="0"/>
              </a:rPr>
              <a:t>Verywell / Nusha Ashjaee (2022)</a:t>
            </a:r>
            <a:endParaRPr lang="en-GB" sz="1100" dirty="0"/>
          </a:p>
        </p:txBody>
      </p:sp>
      <p:sp>
        <p:nvSpPr>
          <p:cNvPr id="6" name="TextBox 5">
            <a:extLst>
              <a:ext uri="{FF2B5EF4-FFF2-40B4-BE49-F238E27FC236}">
                <a16:creationId xmlns:a16="http://schemas.microsoft.com/office/drawing/2014/main" id="{182348E0-AC78-492F-A1C0-F8AB7F5F20AF}"/>
              </a:ext>
            </a:extLst>
          </p:cNvPr>
          <p:cNvSpPr txBox="1"/>
          <p:nvPr/>
        </p:nvSpPr>
        <p:spPr>
          <a:xfrm>
            <a:off x="426720" y="1263374"/>
            <a:ext cx="4023360" cy="2554545"/>
          </a:xfrm>
          <a:prstGeom prst="rect">
            <a:avLst/>
          </a:prstGeom>
          <a:noFill/>
        </p:spPr>
        <p:txBody>
          <a:bodyPr wrap="square" rtlCol="0">
            <a:spAutoFit/>
          </a:bodyPr>
          <a:lstStyle/>
          <a:p>
            <a:r>
              <a:rPr lang="en-GB" sz="1600" b="1" dirty="0"/>
              <a:t>Questions for the teenager:</a:t>
            </a:r>
          </a:p>
          <a:p>
            <a:pPr marL="285750" indent="-285750">
              <a:buFont typeface="Wingdings" panose="05000000000000000000" pitchFamily="2" charset="2"/>
              <a:buChar char="Ø"/>
            </a:pPr>
            <a:r>
              <a:rPr lang="en-GB" sz="1600" dirty="0"/>
              <a:t>Did you receive enough encouragement in your activities or decisions from parents?</a:t>
            </a:r>
          </a:p>
          <a:p>
            <a:pPr marL="285750" indent="-285750">
              <a:buFont typeface="Wingdings" panose="05000000000000000000" pitchFamily="2" charset="2"/>
              <a:buChar char="Ø"/>
            </a:pPr>
            <a:r>
              <a:rPr lang="en-GB" sz="1600" dirty="0"/>
              <a:t>Have you been given the opportunity to explore independency?</a:t>
            </a:r>
          </a:p>
          <a:p>
            <a:r>
              <a:rPr lang="en-GB" sz="1600" dirty="0"/>
              <a:t>The answers have brought to light that the teenager had little to no support from parents.</a:t>
            </a:r>
          </a:p>
        </p:txBody>
      </p:sp>
      <p:sp>
        <p:nvSpPr>
          <p:cNvPr id="7" name="TextBox 6">
            <a:extLst>
              <a:ext uri="{FF2B5EF4-FFF2-40B4-BE49-F238E27FC236}">
                <a16:creationId xmlns:a16="http://schemas.microsoft.com/office/drawing/2014/main" id="{0C863A9D-BC1D-42BA-9C36-B87CCEFDF224}"/>
              </a:ext>
            </a:extLst>
          </p:cNvPr>
          <p:cNvSpPr txBox="1"/>
          <p:nvPr/>
        </p:nvSpPr>
        <p:spPr>
          <a:xfrm>
            <a:off x="426719" y="3817919"/>
            <a:ext cx="3886863" cy="3231654"/>
          </a:xfrm>
          <a:prstGeom prst="rect">
            <a:avLst/>
          </a:prstGeom>
          <a:noFill/>
        </p:spPr>
        <p:txBody>
          <a:bodyPr wrap="square" rtlCol="0">
            <a:spAutoFit/>
          </a:bodyPr>
          <a:lstStyle/>
          <a:p>
            <a:r>
              <a:rPr lang="en-GB" sz="1600" b="1" dirty="0"/>
              <a:t>Meeting with parents and teenager;</a:t>
            </a:r>
          </a:p>
          <a:p>
            <a:r>
              <a:rPr lang="en-GB" sz="1600" dirty="0"/>
              <a:t>The parents will hear that their son has behaved in a certain way for a reason. Due to poor support and trust from them, which they actually should have given him proper encouragement and reinforcement through personal exploration. They will need to understand, teenagers have to develop a sense of personal identity.</a:t>
            </a:r>
          </a:p>
          <a:p>
            <a:endParaRPr lang="en-GB" sz="1400" dirty="0"/>
          </a:p>
          <a:p>
            <a:r>
              <a:rPr lang="en-GB" sz="1400" dirty="0"/>
              <a:t>   </a:t>
            </a:r>
          </a:p>
        </p:txBody>
      </p:sp>
    </p:spTree>
    <p:extLst>
      <p:ext uri="{BB962C8B-B14F-4D97-AF65-F5344CB8AC3E}">
        <p14:creationId xmlns:p14="http://schemas.microsoft.com/office/powerpoint/2010/main" val="37814772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4C68A7-E228-466A-8106-108800DDC621}"/>
              </a:ext>
            </a:extLst>
          </p:cNvPr>
          <p:cNvSpPr>
            <a:spLocks noGrp="1"/>
          </p:cNvSpPr>
          <p:nvPr>
            <p:ph type="title"/>
          </p:nvPr>
        </p:nvSpPr>
        <p:spPr>
          <a:xfrm>
            <a:off x="-4305300" y="1177328"/>
            <a:ext cx="8610600" cy="1293028"/>
          </a:xfrm>
        </p:spPr>
        <p:txBody>
          <a:bodyPr>
            <a:normAutofit/>
          </a:bodyPr>
          <a:lstStyle/>
          <a:p>
            <a:r>
              <a:rPr lang="en-GB" sz="1800"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34813D41-B35C-4B55-A4F2-8D7BC93E1991}"/>
              </a:ext>
            </a:extLst>
          </p:cNvPr>
          <p:cNvSpPr>
            <a:spLocks noGrp="1"/>
          </p:cNvSpPr>
          <p:nvPr>
            <p:ph idx="1"/>
          </p:nvPr>
        </p:nvSpPr>
        <p:spPr/>
        <p:txBody>
          <a:bodyPr>
            <a:normAutofit/>
          </a:bodyPr>
          <a:lstStyle/>
          <a:p>
            <a:pPr marL="0" indent="0">
              <a:buNone/>
            </a:pPr>
            <a:endParaRPr lang="en-GB" sz="1200" dirty="0">
              <a:latin typeface="Arial" panose="020B0604020202020204" pitchFamily="34" charset="0"/>
              <a:cs typeface="Arial" panose="020B0604020202020204" pitchFamily="34" charset="0"/>
            </a:endParaRPr>
          </a:p>
          <a:p>
            <a:pPr marL="0" indent="0">
              <a:buNone/>
            </a:pPr>
            <a:r>
              <a:rPr lang="en-GB" sz="1200" dirty="0">
                <a:latin typeface="Arial" panose="020B0604020202020204" pitchFamily="34" charset="0"/>
                <a:cs typeface="Arial" panose="020B0604020202020204" pitchFamily="34" charset="0"/>
              </a:rPr>
              <a:t>Erikson. (1963). Childhood and society. (2nd ed.). W. W. Norton.</a:t>
            </a:r>
          </a:p>
          <a:p>
            <a:pPr marL="0" indent="0">
              <a:buNone/>
            </a:pPr>
            <a:r>
              <a:rPr lang="en-GB" sz="1200" dirty="0">
                <a:latin typeface="Arial" panose="020B0604020202020204" pitchFamily="34" charset="0"/>
                <a:cs typeface="Arial" panose="020B0604020202020204" pitchFamily="34" charset="0"/>
              </a:rPr>
              <a:t>Wheatley, G. (n.d.).  </a:t>
            </a:r>
            <a:r>
              <a:rPr lang="en-GB" sz="1200" i="1" dirty="0">
                <a:latin typeface="Arial" panose="020B0604020202020204" pitchFamily="34" charset="0"/>
                <a:cs typeface="Arial" panose="020B0604020202020204" pitchFamily="34" charset="0"/>
              </a:rPr>
              <a:t>Social skills autism </a:t>
            </a:r>
            <a:r>
              <a:rPr lang="en-GB" sz="1200" dirty="0">
                <a:latin typeface="Arial" panose="020B0604020202020204" pitchFamily="34" charset="0"/>
                <a:cs typeface="Arial" panose="020B0604020202020204" pitchFamily="34" charset="0"/>
              </a:rPr>
              <a:t>[Illustration]. Pinterest. Available at: </a:t>
            </a:r>
            <a:r>
              <a:rPr lang="en-GB" sz="1200" dirty="0">
                <a:hlinkClick r:id="rId2"/>
              </a:rPr>
              <a:t>Pin by Gina Wheatley on Social work | Social work, Social work </a:t>
            </a:r>
            <a:r>
              <a:rPr lang="en-GB" sz="1200" dirty="0" err="1">
                <a:hlinkClick r:id="rId2"/>
              </a:rPr>
              <a:t>humor</a:t>
            </a:r>
            <a:r>
              <a:rPr lang="en-GB" sz="1200" dirty="0">
                <a:hlinkClick r:id="rId2"/>
              </a:rPr>
              <a:t>, Medical social work (pinterest.co.uk)</a:t>
            </a:r>
            <a:r>
              <a:rPr lang="en-GB" sz="1200" dirty="0">
                <a:latin typeface="Arial" panose="020B0604020202020204" pitchFamily="34" charset="0"/>
                <a:cs typeface="Arial" panose="020B0604020202020204" pitchFamily="34" charset="0"/>
              </a:rPr>
              <a:t> </a:t>
            </a:r>
          </a:p>
          <a:p>
            <a:pPr marL="0" indent="0">
              <a:buNone/>
            </a:pPr>
            <a:r>
              <a:rPr lang="en-GB" sz="1200" dirty="0">
                <a:latin typeface="Arial" panose="020B0604020202020204" pitchFamily="34" charset="0"/>
                <a:cs typeface="Arial" panose="020B0604020202020204" pitchFamily="34" charset="0"/>
              </a:rPr>
              <a:t>Wong, C. (n.d.). </a:t>
            </a:r>
            <a:r>
              <a:rPr lang="en-GB" sz="1200" i="1" dirty="0">
                <a:latin typeface="Arial" panose="020B0604020202020204" pitchFamily="34" charset="0"/>
                <a:cs typeface="Arial" panose="020B0604020202020204" pitchFamily="34" charset="0"/>
              </a:rPr>
              <a:t>Erik Erikson’s Stages of Psychosocial Development </a:t>
            </a:r>
            <a:r>
              <a:rPr lang="en-GB" sz="1200" dirty="0">
                <a:latin typeface="Arial" panose="020B0604020202020204" pitchFamily="34" charset="0"/>
                <a:cs typeface="Arial" panose="020B0604020202020204" pitchFamily="34" charset="0"/>
              </a:rPr>
              <a:t>[Illustration]. Pinterest. Available at: </a:t>
            </a:r>
            <a:r>
              <a:rPr lang="en-GB" sz="1200" dirty="0">
                <a:latin typeface="Arial" panose="020B0604020202020204" pitchFamily="34" charset="0"/>
                <a:cs typeface="Arial" panose="020B0604020202020204" pitchFamily="34" charset="0"/>
                <a:hlinkClick r:id="rId3"/>
              </a:rPr>
              <a:t>https://www.pinterest.co.uk/pin/455567318556664094/</a:t>
            </a:r>
            <a:endParaRPr lang="en-GB" sz="1200" dirty="0">
              <a:latin typeface="Arial" panose="020B0604020202020204" pitchFamily="34" charset="0"/>
              <a:cs typeface="Arial" panose="020B0604020202020204" pitchFamily="34" charset="0"/>
            </a:endParaRPr>
          </a:p>
          <a:p>
            <a:pPr marL="0" indent="0">
              <a:buNone/>
            </a:pPr>
            <a:endParaRPr lang="en-GB" sz="1200" dirty="0"/>
          </a:p>
        </p:txBody>
      </p:sp>
    </p:spTree>
    <p:extLst>
      <p:ext uri="{BB962C8B-B14F-4D97-AF65-F5344CB8AC3E}">
        <p14:creationId xmlns:p14="http://schemas.microsoft.com/office/powerpoint/2010/main" val="4004139154"/>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C4220D"/>
      </a:accent1>
      <a:accent2>
        <a:srgbClr val="EB7712"/>
      </a:accent2>
      <a:accent3>
        <a:srgbClr val="ECBD31"/>
      </a:accent3>
      <a:accent4>
        <a:srgbClr val="92CE4A"/>
      </a:accent4>
      <a:accent5>
        <a:srgbClr val="50CFB4"/>
      </a:accent5>
      <a:accent6>
        <a:srgbClr val="0D8EC5"/>
      </a:accent6>
      <a:hlink>
        <a:srgbClr val="EA5A0C"/>
      </a:hlink>
      <a:folHlink>
        <a:srgbClr val="F09D3A"/>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FE1EB5C7-81A8-4CBA-AE6E-B3BF73DC3895}"/>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1587267BE17D5146800CABFC3FFB5AF9" ma:contentTypeVersion="11" ma:contentTypeDescription="Create a new document." ma:contentTypeScope="" ma:versionID="e62573c2d61069541b0cf5333dd7ef4a">
  <xsd:schema xmlns:xsd="http://www.w3.org/2001/XMLSchema" xmlns:xs="http://www.w3.org/2001/XMLSchema" xmlns:p="http://schemas.microsoft.com/office/2006/metadata/properties" xmlns:ns3="5861d064-84cb-4d90-8285-3b98c6fe9678" xmlns:ns4="0340dd18-0450-4afb-b5d1-97b484958e7b" targetNamespace="http://schemas.microsoft.com/office/2006/metadata/properties" ma:root="true" ma:fieldsID="9c071d81e9c31c820ec2c382db98ccea" ns3:_="" ns4:_="">
    <xsd:import namespace="5861d064-84cb-4d90-8285-3b98c6fe9678"/>
    <xsd:import namespace="0340dd18-0450-4afb-b5d1-97b484958e7b"/>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Tags" minOccurs="0"/>
                <xsd:element ref="ns4:MediaServiceGenerationTime" minOccurs="0"/>
                <xsd:element ref="ns4:MediaServiceEventHashCode" minOccurs="0"/>
                <xsd:element ref="ns4:MediaServiceAutoKeyPoints" minOccurs="0"/>
                <xsd:element ref="ns4:MediaServiceKeyPoints" minOccurs="0"/>
                <xsd:element ref="ns4: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861d064-84cb-4d90-8285-3b98c6fe967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340dd18-0450-4afb-b5d1-97b484958e7b"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F2ED40F-D801-462A-80C1-7A158BEFB44F}">
  <ds:schemaRefs>
    <ds:schemaRef ds:uri="http://purl.org/dc/dcmitype/"/>
    <ds:schemaRef ds:uri="http://schemas.microsoft.com/office/2006/documentManagement/types"/>
    <ds:schemaRef ds:uri="http://purl.org/dc/elements/1.1/"/>
    <ds:schemaRef ds:uri="http://schemas.microsoft.com/office/infopath/2007/PartnerControls"/>
    <ds:schemaRef ds:uri="http://purl.org/dc/terms/"/>
    <ds:schemaRef ds:uri="http://schemas.microsoft.com/office/2006/metadata/properties"/>
    <ds:schemaRef ds:uri="http://schemas.openxmlformats.org/package/2006/metadata/core-properties"/>
    <ds:schemaRef ds:uri="0340dd18-0450-4afb-b5d1-97b484958e7b"/>
    <ds:schemaRef ds:uri="5861d064-84cb-4d90-8285-3b98c6fe9678"/>
    <ds:schemaRef ds:uri="http://www.w3.org/XML/1998/namespace"/>
  </ds:schemaRefs>
</ds:datastoreItem>
</file>

<file path=customXml/itemProps2.xml><?xml version="1.0" encoding="utf-8"?>
<ds:datastoreItem xmlns:ds="http://schemas.openxmlformats.org/officeDocument/2006/customXml" ds:itemID="{43AEE879-08E1-4B63-B018-14664328CAD8}">
  <ds:schemaRefs>
    <ds:schemaRef ds:uri="http://schemas.microsoft.com/sharepoint/v3/contenttype/forms"/>
  </ds:schemaRefs>
</ds:datastoreItem>
</file>

<file path=customXml/itemProps3.xml><?xml version="1.0" encoding="utf-8"?>
<ds:datastoreItem xmlns:ds="http://schemas.openxmlformats.org/officeDocument/2006/customXml" ds:itemID="{19516482-4F10-4619-934C-A5C1EE40691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861d064-84cb-4d90-8285-3b98c6fe9678"/>
    <ds:schemaRef ds:uri="0340dd18-0450-4afb-b5d1-97b484958e7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Vapor Trail</Template>
  <TotalTime>1711</TotalTime>
  <Words>550</Words>
  <Application>Microsoft Office PowerPoint</Application>
  <PresentationFormat>Widescreen</PresentationFormat>
  <Paragraphs>39</Paragraphs>
  <Slides>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Century Gothic</vt:lpstr>
      <vt:lpstr>Merriweather</vt:lpstr>
      <vt:lpstr>Wingdings</vt:lpstr>
      <vt:lpstr>Vapor Trail</vt:lpstr>
      <vt:lpstr>Psychology for Health and Social Care</vt:lpstr>
      <vt:lpstr>WHY IS PSYCHOLOGY IMPORTANT WHEN WORKING AS A SOCIAL WORKER?</vt:lpstr>
      <vt:lpstr>Introduction</vt:lpstr>
      <vt:lpstr> erikson’s theory of psychosocial development</vt:lpstr>
      <vt:lpstr>PowerPoint Presentation</vt:lpstr>
      <vt:lpstr>Practical example based on the knowledge of psychosocial theory</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Psychology for Health and Social Care</dc:title>
  <dc:creator>Emanuela Poclid</dc:creator>
  <cp:lastModifiedBy>Emanuela Poclid (2026943)</cp:lastModifiedBy>
  <cp:revision>1</cp:revision>
  <dcterms:created xsi:type="dcterms:W3CDTF">2022-02-08T16:55:46Z</dcterms:created>
  <dcterms:modified xsi:type="dcterms:W3CDTF">2022-02-18T19:19:57Z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0x0101001587267BE17D5146800CABFC3FFB5AF9</vt:lpwstr>
  </property>
</Properties>
</file>