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 id="2147483659" r:id="rId2"/>
    <p:sldMasterId id="2147483657" r:id="rId3"/>
    <p:sldMasterId id="2147483653" r:id="rId4"/>
    <p:sldMasterId id="2147483661" r:id="rId5"/>
  </p:sldMasterIdLst>
  <p:notesMasterIdLst>
    <p:notesMasterId r:id="rId8"/>
  </p:notesMasterIdLst>
  <p:handoutMasterIdLst>
    <p:handoutMasterId r:id="rId9"/>
  </p:handoutMasterIdLst>
  <p:sldIdLst>
    <p:sldId id="256" r:id="rId6"/>
    <p:sldId id="261" r:id="rId7"/>
  </p:sldIdLst>
  <p:sldSz cx="43891200" cy="32918400"/>
  <p:notesSz cx="6858000" cy="9144000"/>
  <p:defaultText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defaultTextStyle>
  <p:extLst>
    <p:ext uri="{EFAFB233-063F-42B5-8137-9DF3F51BA10A}">
      <p15:sldGuideLst xmlns:p15="http://schemas.microsoft.com/office/powerpoint/2012/main">
        <p15:guide id="9" orient="horz" pos="2898">
          <p15:clr>
            <a:srgbClr val="A4A3A4"/>
          </p15:clr>
        </p15:guide>
        <p15:guide id="10" pos="288" userDrawn="1">
          <p15:clr>
            <a:srgbClr val="A4A3A4"/>
          </p15:clr>
        </p15:guide>
        <p15:guide id="11" pos="27369">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KOTOULAS" initials="AK" lastIdx="2" clrIdx="0"/>
  <p:cmAuthor id="1" name="A.KOTOULAS" initials="HELP" lastIdx="1" clrIdx="1"/>
  <p:cmAuthor id="2" name="A.KOTOULAS" initials="HELP - " lastIdx="1" clrIdx="2"/>
  <p:cmAuthor id="3" name="PosterPresentations.com - 510.649.3001" initials="HELP - " lastIdx="1" clrIdx="3"/>
</p:cmAuthorLst>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3F5FA"/>
    <a:srgbClr val="F1D906"/>
    <a:srgbClr val="107A74"/>
    <a:srgbClr val="143161"/>
    <a:srgbClr val="A18616"/>
    <a:srgbClr val="FCE400"/>
    <a:srgbClr val="147B5F"/>
    <a:srgbClr val="0575AC"/>
    <a:srgbClr val="0C7693"/>
    <a:srgbClr val="14305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7849" autoAdjust="0"/>
    <p:restoredTop sz="94689" autoAdjust="0"/>
  </p:normalViewPr>
  <p:slideViewPr>
    <p:cSldViewPr snapToGrid="0" snapToObjects="1" showGuides="1">
      <p:cViewPr>
        <p:scale>
          <a:sx n="20" d="100"/>
          <a:sy n="20" d="100"/>
        </p:scale>
        <p:origin x="1421" y="-53"/>
      </p:cViewPr>
      <p:guideLst>
        <p:guide orient="horz" pos="2898"/>
        <p:guide pos="288"/>
        <p:guide pos="27369"/>
      </p:guideLst>
    </p:cSldViewPr>
  </p:slideViewPr>
  <p:outlineViewPr>
    <p:cViewPr>
      <p:scale>
        <a:sx n="33" d="100"/>
        <a:sy n="33" d="100"/>
      </p:scale>
      <p:origin x="0" y="0"/>
    </p:cViewPr>
  </p:outlineViewPr>
  <p:notesTextViewPr>
    <p:cViewPr>
      <p:scale>
        <a:sx n="3" d="2"/>
        <a:sy n="3" d="2"/>
      </p:scale>
      <p:origin x="0" y="0"/>
    </p:cViewPr>
  </p:notesTextViewPr>
  <p:sorterViewPr>
    <p:cViewPr>
      <p:scale>
        <a:sx n="66" d="100"/>
        <a:sy n="66" d="100"/>
      </p:scale>
      <p:origin x="0" y="0"/>
    </p:cViewPr>
  </p:sorterViewPr>
  <p:notesViewPr>
    <p:cSldViewPr snapToGrid="0" snapToObjects="1" showGuides="1">
      <p:cViewPr varScale="1">
        <p:scale>
          <a:sx n="79" d="100"/>
          <a:sy n="79" d="100"/>
        </p:scale>
        <p:origin x="-3768" y="-10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heme" Target="theme/theme1.xml"/><Relationship Id="rId3" Type="http://schemas.openxmlformats.org/officeDocument/2006/relationships/slideMaster" Target="slideMasters/slideMaster3.xml"/><Relationship Id="rId7" Type="http://schemas.openxmlformats.org/officeDocument/2006/relationships/slide" Target="slides/slide2.xml"/><Relationship Id="rId12" Type="http://schemas.openxmlformats.org/officeDocument/2006/relationships/viewProps" Target="view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presProps" Target="presProps.xml"/><Relationship Id="rId5" Type="http://schemas.openxmlformats.org/officeDocument/2006/relationships/slideMaster" Target="slideMasters/slideMaster5.xml"/><Relationship Id="rId15" Type="http://schemas.microsoft.com/office/2016/11/relationships/changesInfo" Target="changesInfos/changesInfo1.xml"/><Relationship Id="rId10" Type="http://schemas.openxmlformats.org/officeDocument/2006/relationships/commentAuthors" Target="commentAuthors.xml"/><Relationship Id="rId4" Type="http://schemas.openxmlformats.org/officeDocument/2006/relationships/slideMaster" Target="slideMasters/slideMaster4.xml"/><Relationship Id="rId9" Type="http://schemas.openxmlformats.org/officeDocument/2006/relationships/handoutMaster" Target="handoutMasters/handoutMaster1.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veta Douglas (2329297)" userId="f201f9d5-f793-46c0-aee2-cc606d026d3d" providerId="ADAL" clId="{DD76F4B9-98DB-4857-9D43-CE5605A21D0C}"/>
    <pc:docChg chg="custSel modSld">
      <pc:chgData name="Moveta Douglas (2329297)" userId="f201f9d5-f793-46c0-aee2-cc606d026d3d" providerId="ADAL" clId="{DD76F4B9-98DB-4857-9D43-CE5605A21D0C}" dt="2026-03-27T10:34:43.610" v="731" actId="14100"/>
      <pc:docMkLst>
        <pc:docMk/>
      </pc:docMkLst>
      <pc:sldChg chg="addSp delSp modSp mod">
        <pc:chgData name="Moveta Douglas (2329297)" userId="f201f9d5-f793-46c0-aee2-cc606d026d3d" providerId="ADAL" clId="{DD76F4B9-98DB-4857-9D43-CE5605A21D0C}" dt="2026-03-27T10:34:43.610" v="731" actId="14100"/>
        <pc:sldMkLst>
          <pc:docMk/>
          <pc:sldMk cId="531086080" sldId="261"/>
        </pc:sldMkLst>
        <pc:spChg chg="mod">
          <ac:chgData name="Moveta Douglas (2329297)" userId="f201f9d5-f793-46c0-aee2-cc606d026d3d" providerId="ADAL" clId="{DD76F4B9-98DB-4857-9D43-CE5605A21D0C}" dt="2026-03-27T10:16:43.340" v="568" actId="20577"/>
          <ac:spMkLst>
            <pc:docMk/>
            <pc:sldMk cId="531086080" sldId="261"/>
            <ac:spMk id="2" creationId="{E6EDE4D7-E5DB-5854-2C54-58DE17CBAE7C}"/>
          </ac:spMkLst>
        </pc:spChg>
        <pc:spChg chg="mod">
          <ac:chgData name="Moveta Douglas (2329297)" userId="f201f9d5-f793-46c0-aee2-cc606d026d3d" providerId="ADAL" clId="{DD76F4B9-98DB-4857-9D43-CE5605A21D0C}" dt="2026-03-24T15:58:20.769" v="11" actId="20577"/>
          <ac:spMkLst>
            <pc:docMk/>
            <pc:sldMk cId="531086080" sldId="261"/>
            <ac:spMk id="6" creationId="{17D374F2-DF33-39C4-AE9E-EC19FF534CA6}"/>
          </ac:spMkLst>
        </pc:spChg>
        <pc:spChg chg="add mod">
          <ac:chgData name="Moveta Douglas (2329297)" userId="f201f9d5-f793-46c0-aee2-cc606d026d3d" providerId="ADAL" clId="{DD76F4B9-98DB-4857-9D43-CE5605A21D0C}" dt="2026-03-24T16:05:31.950" v="15" actId="14100"/>
          <ac:spMkLst>
            <pc:docMk/>
            <pc:sldMk cId="531086080" sldId="261"/>
            <ac:spMk id="7" creationId="{619D720E-3DBE-799D-5D95-A789C240D64E}"/>
          </ac:spMkLst>
        </pc:spChg>
        <pc:spChg chg="mod">
          <ac:chgData name="Moveta Douglas (2329297)" userId="f201f9d5-f793-46c0-aee2-cc606d026d3d" providerId="ADAL" clId="{DD76F4B9-98DB-4857-9D43-CE5605A21D0C}" dt="2026-03-24T16:35:36.660" v="422"/>
          <ac:spMkLst>
            <pc:docMk/>
            <pc:sldMk cId="531086080" sldId="261"/>
            <ac:spMk id="8" creationId="{F39F00D5-5C38-D6F2-6606-6A41E051B19F}"/>
          </ac:spMkLst>
        </pc:spChg>
        <pc:spChg chg="mod">
          <ac:chgData name="Moveta Douglas (2329297)" userId="f201f9d5-f793-46c0-aee2-cc606d026d3d" providerId="ADAL" clId="{DD76F4B9-98DB-4857-9D43-CE5605A21D0C}" dt="2026-03-27T10:34:27.312" v="728" actId="14100"/>
          <ac:spMkLst>
            <pc:docMk/>
            <pc:sldMk cId="531086080" sldId="261"/>
            <ac:spMk id="11" creationId="{E623E73B-A818-ECAD-449D-B4BA29C89431}"/>
          </ac:spMkLst>
        </pc:spChg>
        <pc:spChg chg="mod">
          <ac:chgData name="Moveta Douglas (2329297)" userId="f201f9d5-f793-46c0-aee2-cc606d026d3d" providerId="ADAL" clId="{DD76F4B9-98DB-4857-9D43-CE5605A21D0C}" dt="2026-03-27T10:34:32.457" v="729" actId="14100"/>
          <ac:spMkLst>
            <pc:docMk/>
            <pc:sldMk cId="531086080" sldId="261"/>
            <ac:spMk id="12" creationId="{0FD3AFCE-81A9-6CA3-7186-12D9C355F948}"/>
          </ac:spMkLst>
        </pc:spChg>
        <pc:spChg chg="mod">
          <ac:chgData name="Moveta Douglas (2329297)" userId="f201f9d5-f793-46c0-aee2-cc606d026d3d" providerId="ADAL" clId="{DD76F4B9-98DB-4857-9D43-CE5605A21D0C}" dt="2026-03-27T10:34:39.014" v="730" actId="14100"/>
          <ac:spMkLst>
            <pc:docMk/>
            <pc:sldMk cId="531086080" sldId="261"/>
            <ac:spMk id="13" creationId="{46092EE5-A531-D9B7-8587-AC884F1CEED5}"/>
          </ac:spMkLst>
        </pc:spChg>
        <pc:spChg chg="mod">
          <ac:chgData name="Moveta Douglas (2329297)" userId="f201f9d5-f793-46c0-aee2-cc606d026d3d" providerId="ADAL" clId="{DD76F4B9-98DB-4857-9D43-CE5605A21D0C}" dt="2026-03-27T10:34:43.610" v="731" actId="14100"/>
          <ac:spMkLst>
            <pc:docMk/>
            <pc:sldMk cId="531086080" sldId="261"/>
            <ac:spMk id="14" creationId="{8395DBAE-1E0F-ECA9-8171-467D8728A3ED}"/>
          </ac:spMkLst>
        </pc:spChg>
        <pc:spChg chg="add">
          <ac:chgData name="Moveta Douglas (2329297)" userId="f201f9d5-f793-46c0-aee2-cc606d026d3d" providerId="ADAL" clId="{DD76F4B9-98DB-4857-9D43-CE5605A21D0C}" dt="2026-03-24T16:05:52.938" v="22"/>
          <ac:spMkLst>
            <pc:docMk/>
            <pc:sldMk cId="531086080" sldId="261"/>
            <ac:spMk id="22" creationId="{E54EF000-E40F-8298-2BCE-DF708C402B1D}"/>
          </ac:spMkLst>
        </pc:spChg>
        <pc:picChg chg="mod">
          <ac:chgData name="Moveta Douglas (2329297)" userId="f201f9d5-f793-46c0-aee2-cc606d026d3d" providerId="ADAL" clId="{DD76F4B9-98DB-4857-9D43-CE5605A21D0C}" dt="2026-03-24T16:36:24.427" v="424" actId="14100"/>
          <ac:picMkLst>
            <pc:docMk/>
            <pc:sldMk cId="531086080" sldId="261"/>
            <ac:picMk id="23" creationId="{AB1AAFAC-B48F-CEC7-DA43-2683EAEDBC6E}"/>
          </ac:picMkLst>
        </pc:picChg>
        <pc:picChg chg="add mod">
          <ac:chgData name="Moveta Douglas (2329297)" userId="f201f9d5-f793-46c0-aee2-cc606d026d3d" providerId="ADAL" clId="{DD76F4B9-98DB-4857-9D43-CE5605A21D0C}" dt="2026-03-24T16:08:31.101" v="31" actId="14100"/>
          <ac:picMkLst>
            <pc:docMk/>
            <pc:sldMk cId="531086080" sldId="261"/>
            <ac:picMk id="25" creationId="{D301CD40-17B2-8B19-252E-3F444622E298}"/>
          </ac:picMkLst>
        </pc:picChg>
        <pc:picChg chg="add mod">
          <ac:chgData name="Moveta Douglas (2329297)" userId="f201f9d5-f793-46c0-aee2-cc606d026d3d" providerId="ADAL" clId="{DD76F4B9-98DB-4857-9D43-CE5605A21D0C}" dt="2026-03-24T16:36:42.467" v="425" actId="14100"/>
          <ac:picMkLst>
            <pc:docMk/>
            <pc:sldMk cId="531086080" sldId="261"/>
            <ac:picMk id="28" creationId="{446CAF02-020C-3F02-DC1B-F16740851513}"/>
          </ac:picMkLst>
        </pc:picChg>
        <pc:picChg chg="mod">
          <ac:chgData name="Moveta Douglas (2329297)" userId="f201f9d5-f793-46c0-aee2-cc606d026d3d" providerId="ADAL" clId="{DD76F4B9-98DB-4857-9D43-CE5605A21D0C}" dt="2026-03-24T16:36:52.693" v="426" actId="14100"/>
          <ac:picMkLst>
            <pc:docMk/>
            <pc:sldMk cId="531086080" sldId="261"/>
            <ac:picMk id="1028" creationId="{84B0018C-07F1-12FA-92CC-7822C872BE5E}"/>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0158C5BC-9A70-462C-B28D-9600239EAC64}" type="datetimeFigureOut">
              <a:rPr lang="en-US" smtClean="0"/>
              <a:pPr/>
              <a:t>3/27/2026</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79C131B7-05CA-4AEE-9267-6D0ED4DC84F3}" type="slidenum">
              <a:rPr lang="en-US" smtClean="0"/>
              <a:pPr/>
              <a:t>‹#›</a:t>
            </a:fld>
            <a:endParaRPr lang="en-US"/>
          </a:p>
        </p:txBody>
      </p:sp>
    </p:spTree>
    <p:extLst>
      <p:ext uri="{BB962C8B-B14F-4D97-AF65-F5344CB8AC3E}">
        <p14:creationId xmlns:p14="http://schemas.microsoft.com/office/powerpoint/2010/main" val="397406821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6CC2317-6751-4CD4-9995-8782DD78E936}" type="datetimeFigureOut">
              <a:rPr lang="en-US" smtClean="0"/>
              <a:pPr/>
              <a:t>3/27/2026</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6A1A87D-CAF7-4BDC-A0D3-C0DBEDE81619}" type="slidenum">
              <a:rPr lang="en-US" smtClean="0"/>
              <a:pPr/>
              <a:t>‹#›</a:t>
            </a:fld>
            <a:endParaRPr lang="en-US" dirty="0"/>
          </a:p>
        </p:txBody>
      </p:sp>
    </p:spTree>
    <p:extLst>
      <p:ext uri="{BB962C8B-B14F-4D97-AF65-F5344CB8AC3E}">
        <p14:creationId xmlns:p14="http://schemas.microsoft.com/office/powerpoint/2010/main" val="2414637987"/>
      </p:ext>
    </p:extLst>
  </p:cSld>
  <p:clrMap bg1="lt1" tx1="dk1" bg2="lt2" tx2="dk2" accent1="accent1" accent2="accent2" accent3="accent3" accent4="accent4" accent5="accent5" accent6="accent6" hlink="hlink" folHlink="folHlink"/>
  <p:notesStyle>
    <a:lvl1pPr marL="0" algn="l" defTabSz="4388900" rtl="0" eaLnBrk="1" latinLnBrk="0" hangingPunct="1">
      <a:defRPr sz="5800" kern="1200">
        <a:solidFill>
          <a:schemeClr val="tx1"/>
        </a:solidFill>
        <a:latin typeface="+mn-lt"/>
        <a:ea typeface="+mn-ea"/>
        <a:cs typeface="+mn-cs"/>
      </a:defRPr>
    </a:lvl1pPr>
    <a:lvl2pPr marL="2194451" algn="l" defTabSz="4388900" rtl="0" eaLnBrk="1" latinLnBrk="0" hangingPunct="1">
      <a:defRPr sz="5800" kern="1200">
        <a:solidFill>
          <a:schemeClr val="tx1"/>
        </a:solidFill>
        <a:latin typeface="+mn-lt"/>
        <a:ea typeface="+mn-ea"/>
        <a:cs typeface="+mn-cs"/>
      </a:defRPr>
    </a:lvl2pPr>
    <a:lvl3pPr marL="4388900" algn="l" defTabSz="4388900" rtl="0" eaLnBrk="1" latinLnBrk="0" hangingPunct="1">
      <a:defRPr sz="5800" kern="1200">
        <a:solidFill>
          <a:schemeClr val="tx1"/>
        </a:solidFill>
        <a:latin typeface="+mn-lt"/>
        <a:ea typeface="+mn-ea"/>
        <a:cs typeface="+mn-cs"/>
      </a:defRPr>
    </a:lvl3pPr>
    <a:lvl4pPr marL="6583351" algn="l" defTabSz="4388900" rtl="0" eaLnBrk="1" latinLnBrk="0" hangingPunct="1">
      <a:defRPr sz="5800" kern="1200">
        <a:solidFill>
          <a:schemeClr val="tx1"/>
        </a:solidFill>
        <a:latin typeface="+mn-lt"/>
        <a:ea typeface="+mn-ea"/>
        <a:cs typeface="+mn-cs"/>
      </a:defRPr>
    </a:lvl4pPr>
    <a:lvl5pPr marL="8777801" algn="l" defTabSz="4388900" rtl="0" eaLnBrk="1" latinLnBrk="0" hangingPunct="1">
      <a:defRPr sz="5800" kern="1200">
        <a:solidFill>
          <a:schemeClr val="tx1"/>
        </a:solidFill>
        <a:latin typeface="+mn-lt"/>
        <a:ea typeface="+mn-ea"/>
        <a:cs typeface="+mn-cs"/>
      </a:defRPr>
    </a:lvl5pPr>
    <a:lvl6pPr marL="10972252" algn="l" defTabSz="4388900" rtl="0" eaLnBrk="1" latinLnBrk="0" hangingPunct="1">
      <a:defRPr sz="5800" kern="1200">
        <a:solidFill>
          <a:schemeClr val="tx1"/>
        </a:solidFill>
        <a:latin typeface="+mn-lt"/>
        <a:ea typeface="+mn-ea"/>
        <a:cs typeface="+mn-cs"/>
      </a:defRPr>
    </a:lvl6pPr>
    <a:lvl7pPr marL="13166703" algn="l" defTabSz="4388900" rtl="0" eaLnBrk="1" latinLnBrk="0" hangingPunct="1">
      <a:defRPr sz="5800" kern="1200">
        <a:solidFill>
          <a:schemeClr val="tx1"/>
        </a:solidFill>
        <a:latin typeface="+mn-lt"/>
        <a:ea typeface="+mn-ea"/>
        <a:cs typeface="+mn-cs"/>
      </a:defRPr>
    </a:lvl7pPr>
    <a:lvl8pPr marL="15361152" algn="l" defTabSz="4388900" rtl="0" eaLnBrk="1" latinLnBrk="0" hangingPunct="1">
      <a:defRPr sz="5800" kern="1200">
        <a:solidFill>
          <a:schemeClr val="tx1"/>
        </a:solidFill>
        <a:latin typeface="+mn-lt"/>
        <a:ea typeface="+mn-ea"/>
        <a:cs typeface="+mn-cs"/>
      </a:defRPr>
    </a:lvl8pPr>
    <a:lvl9pPr marL="17555603" algn="l" defTabSz="4388900" rtl="0" eaLnBrk="1" latinLnBrk="0" hangingPunct="1">
      <a:defRPr sz="5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A1A87D-CAF7-4BDC-A0D3-C0DBEDE81619}" type="slidenum">
              <a:rPr lang="en-US" smtClean="0"/>
              <a:pPr/>
              <a:t>2</a:t>
            </a:fld>
            <a:endParaRPr lang="en-US" dirty="0"/>
          </a:p>
        </p:txBody>
      </p:sp>
    </p:spTree>
    <p:extLst>
      <p:ext uri="{BB962C8B-B14F-4D97-AF65-F5344CB8AC3E}">
        <p14:creationId xmlns:p14="http://schemas.microsoft.com/office/powerpoint/2010/main" val="6029809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tandard 4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459674" y="5503831"/>
            <a:ext cx="10056813"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477827" y="4674099"/>
            <a:ext cx="10048875"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INTRODUCTION or ABSTRACT</a:t>
            </a:r>
          </a:p>
        </p:txBody>
      </p:sp>
      <p:sp>
        <p:nvSpPr>
          <p:cNvPr id="20" name="Text Placeholder 5"/>
          <p:cNvSpPr>
            <a:spLocks noGrp="1"/>
          </p:cNvSpPr>
          <p:nvPr>
            <p:ph type="body" sz="quarter" idx="20" hasCustomPrompt="1"/>
          </p:nvPr>
        </p:nvSpPr>
        <p:spPr>
          <a:xfrm>
            <a:off x="477825" y="13337863"/>
            <a:ext cx="10038662"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OBJECTIVES</a:t>
            </a:r>
          </a:p>
        </p:txBody>
      </p:sp>
      <p:sp>
        <p:nvSpPr>
          <p:cNvPr id="21" name="Text Placeholder 3"/>
          <p:cNvSpPr>
            <a:spLocks noGrp="1"/>
          </p:cNvSpPr>
          <p:nvPr>
            <p:ph type="body" sz="quarter" idx="21" hasCustomPrompt="1"/>
          </p:nvPr>
        </p:nvSpPr>
        <p:spPr>
          <a:xfrm>
            <a:off x="11428410" y="5503831"/>
            <a:ext cx="10048874"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11428411" y="4674099"/>
            <a:ext cx="10048875"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MATERIALS &amp; METHODS</a:t>
            </a:r>
          </a:p>
        </p:txBody>
      </p:sp>
      <p:sp>
        <p:nvSpPr>
          <p:cNvPr id="23" name="Text Placeholder 3"/>
          <p:cNvSpPr>
            <a:spLocks noGrp="1"/>
          </p:cNvSpPr>
          <p:nvPr>
            <p:ph type="body" sz="quarter" idx="23" hasCustomPrompt="1"/>
          </p:nvPr>
        </p:nvSpPr>
        <p:spPr>
          <a:xfrm>
            <a:off x="22448845" y="5503831"/>
            <a:ext cx="10048874"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4" name="Text Placeholder 5"/>
          <p:cNvSpPr>
            <a:spLocks noGrp="1"/>
          </p:cNvSpPr>
          <p:nvPr>
            <p:ph type="body" sz="quarter" idx="24" hasCustomPrompt="1"/>
          </p:nvPr>
        </p:nvSpPr>
        <p:spPr>
          <a:xfrm>
            <a:off x="22440906" y="4674099"/>
            <a:ext cx="10058400"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RESULTS</a:t>
            </a:r>
          </a:p>
        </p:txBody>
      </p:sp>
      <p:sp>
        <p:nvSpPr>
          <p:cNvPr id="25" name="Text Placeholder 5"/>
          <p:cNvSpPr>
            <a:spLocks noGrp="1"/>
          </p:cNvSpPr>
          <p:nvPr>
            <p:ph type="body" sz="quarter" idx="25" hasCustomPrompt="1"/>
          </p:nvPr>
        </p:nvSpPr>
        <p:spPr>
          <a:xfrm>
            <a:off x="33422043" y="4674099"/>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CONCLUSIONS</a:t>
            </a:r>
          </a:p>
        </p:txBody>
      </p:sp>
      <p:sp>
        <p:nvSpPr>
          <p:cNvPr id="26" name="Text Placeholder 3"/>
          <p:cNvSpPr>
            <a:spLocks noGrp="1"/>
          </p:cNvSpPr>
          <p:nvPr>
            <p:ph type="body" sz="quarter" idx="26" hasCustomPrompt="1"/>
          </p:nvPr>
        </p:nvSpPr>
        <p:spPr>
          <a:xfrm>
            <a:off x="33422043" y="5503831"/>
            <a:ext cx="10047018"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33422043" y="13398088"/>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REFERENCES</a:t>
            </a:r>
          </a:p>
        </p:txBody>
      </p:sp>
      <p:sp>
        <p:nvSpPr>
          <p:cNvPr id="28" name="Text Placeholder 3"/>
          <p:cNvSpPr>
            <a:spLocks noGrp="1"/>
          </p:cNvSpPr>
          <p:nvPr>
            <p:ph type="body" sz="quarter" idx="28" hasCustomPrompt="1"/>
          </p:nvPr>
        </p:nvSpPr>
        <p:spPr>
          <a:xfrm>
            <a:off x="33422043" y="14136752"/>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33422043" y="24804751"/>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ACKNOWLEDGEMENTS or  CONTACT</a:t>
            </a:r>
          </a:p>
        </p:txBody>
      </p:sp>
      <p:sp>
        <p:nvSpPr>
          <p:cNvPr id="30" name="Text Placeholder 3"/>
          <p:cNvSpPr>
            <a:spLocks noGrp="1"/>
          </p:cNvSpPr>
          <p:nvPr>
            <p:ph type="body" sz="quarter" idx="30" hasCustomPrompt="1"/>
          </p:nvPr>
        </p:nvSpPr>
        <p:spPr>
          <a:xfrm>
            <a:off x="33422043" y="25558796"/>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0" name="Text Placeholder 3"/>
          <p:cNvSpPr>
            <a:spLocks noGrp="1"/>
          </p:cNvSpPr>
          <p:nvPr>
            <p:ph type="body" sz="quarter" idx="96" hasCustomPrompt="1"/>
          </p:nvPr>
        </p:nvSpPr>
        <p:spPr>
          <a:xfrm>
            <a:off x="459674" y="14076902"/>
            <a:ext cx="10056813"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77" name="Text Placeholder 76"/>
          <p:cNvSpPr>
            <a:spLocks noGrp="1"/>
          </p:cNvSpPr>
          <p:nvPr>
            <p:ph type="body" sz="quarter" idx="150" hasCustomPrompt="1"/>
          </p:nvPr>
        </p:nvSpPr>
        <p:spPr>
          <a:xfrm>
            <a:off x="5932593" y="3073871"/>
            <a:ext cx="31998968" cy="769441"/>
          </a:xfrm>
          <a:prstGeom prst="rect">
            <a:avLst/>
          </a:prstGeom>
        </p:spPr>
        <p:txBody>
          <a:bodyPr anchor="t" anchorCtr="0">
            <a:spAutoFit/>
          </a:bodyPr>
          <a:lstStyle>
            <a:lvl1pPr marL="0" indent="0" algn="ctr">
              <a:buFontTx/>
              <a:buNone/>
              <a:defRPr sz="44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78" name="Text Placeholder 76"/>
          <p:cNvSpPr>
            <a:spLocks noGrp="1"/>
          </p:cNvSpPr>
          <p:nvPr>
            <p:ph type="body" sz="quarter" idx="151" hasCustomPrompt="1"/>
          </p:nvPr>
        </p:nvSpPr>
        <p:spPr>
          <a:xfrm>
            <a:off x="5932593" y="1864506"/>
            <a:ext cx="31998968" cy="1015663"/>
          </a:xfrm>
          <a:prstGeom prst="rect">
            <a:avLst/>
          </a:prstGeom>
        </p:spPr>
        <p:txBody>
          <a:bodyPr anchor="t" anchorCtr="0">
            <a:spAutoFit/>
          </a:bodyPr>
          <a:lstStyle>
            <a:lvl1pPr marL="0" indent="0" algn="ctr">
              <a:buFontTx/>
              <a:buNone/>
              <a:defRPr sz="60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79" name="Text Placeholder 76"/>
          <p:cNvSpPr>
            <a:spLocks noGrp="1"/>
          </p:cNvSpPr>
          <p:nvPr>
            <p:ph type="body" sz="quarter" idx="153" hasCustomPrompt="1"/>
          </p:nvPr>
        </p:nvSpPr>
        <p:spPr>
          <a:xfrm>
            <a:off x="5932593" y="389601"/>
            <a:ext cx="31998968" cy="1446550"/>
          </a:xfrm>
          <a:prstGeom prst="rect">
            <a:avLst/>
          </a:prstGeom>
        </p:spPr>
        <p:txBody>
          <a:bodyPr anchor="t" anchorCtr="0">
            <a:spAutoFit/>
          </a:bodyPr>
          <a:lstStyle>
            <a:lvl1pPr marL="0" indent="0" algn="ctr">
              <a:buFontTx/>
              <a:buNone/>
              <a:defRPr sz="88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Without Quick Guide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459674" y="5503831"/>
            <a:ext cx="10056813"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477827" y="4674099"/>
            <a:ext cx="10048875"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INTRODUCTION or ABSTRACT</a:t>
            </a:r>
          </a:p>
        </p:txBody>
      </p:sp>
      <p:sp>
        <p:nvSpPr>
          <p:cNvPr id="20" name="Text Placeholder 5"/>
          <p:cNvSpPr>
            <a:spLocks noGrp="1"/>
          </p:cNvSpPr>
          <p:nvPr>
            <p:ph type="body" sz="quarter" idx="20" hasCustomPrompt="1"/>
          </p:nvPr>
        </p:nvSpPr>
        <p:spPr>
          <a:xfrm>
            <a:off x="477825" y="13337863"/>
            <a:ext cx="10038662"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OBJECTIVES</a:t>
            </a:r>
          </a:p>
        </p:txBody>
      </p:sp>
      <p:sp>
        <p:nvSpPr>
          <p:cNvPr id="21" name="Text Placeholder 3"/>
          <p:cNvSpPr>
            <a:spLocks noGrp="1"/>
          </p:cNvSpPr>
          <p:nvPr>
            <p:ph type="body" sz="quarter" idx="21" hasCustomPrompt="1"/>
          </p:nvPr>
        </p:nvSpPr>
        <p:spPr>
          <a:xfrm>
            <a:off x="11428410" y="5503831"/>
            <a:ext cx="10048874"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11428411" y="4674099"/>
            <a:ext cx="10048875"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MATERIALS &amp; METHODS</a:t>
            </a:r>
          </a:p>
        </p:txBody>
      </p:sp>
      <p:sp>
        <p:nvSpPr>
          <p:cNvPr id="23" name="Text Placeholder 3"/>
          <p:cNvSpPr>
            <a:spLocks noGrp="1"/>
          </p:cNvSpPr>
          <p:nvPr>
            <p:ph type="body" sz="quarter" idx="23" hasCustomPrompt="1"/>
          </p:nvPr>
        </p:nvSpPr>
        <p:spPr>
          <a:xfrm>
            <a:off x="22448845" y="5503831"/>
            <a:ext cx="10048874"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4" name="Text Placeholder 5"/>
          <p:cNvSpPr>
            <a:spLocks noGrp="1"/>
          </p:cNvSpPr>
          <p:nvPr>
            <p:ph type="body" sz="quarter" idx="24" hasCustomPrompt="1"/>
          </p:nvPr>
        </p:nvSpPr>
        <p:spPr>
          <a:xfrm>
            <a:off x="22440906" y="4674099"/>
            <a:ext cx="10058400"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RESULTS</a:t>
            </a:r>
          </a:p>
        </p:txBody>
      </p:sp>
      <p:sp>
        <p:nvSpPr>
          <p:cNvPr id="25" name="Text Placeholder 5"/>
          <p:cNvSpPr>
            <a:spLocks noGrp="1"/>
          </p:cNvSpPr>
          <p:nvPr>
            <p:ph type="body" sz="quarter" idx="25" hasCustomPrompt="1"/>
          </p:nvPr>
        </p:nvSpPr>
        <p:spPr>
          <a:xfrm>
            <a:off x="33422043" y="4674099"/>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CONCLUSIONS</a:t>
            </a:r>
          </a:p>
        </p:txBody>
      </p:sp>
      <p:sp>
        <p:nvSpPr>
          <p:cNvPr id="26" name="Text Placeholder 3"/>
          <p:cNvSpPr>
            <a:spLocks noGrp="1"/>
          </p:cNvSpPr>
          <p:nvPr>
            <p:ph type="body" sz="quarter" idx="26" hasCustomPrompt="1"/>
          </p:nvPr>
        </p:nvSpPr>
        <p:spPr>
          <a:xfrm>
            <a:off x="33422043" y="5503831"/>
            <a:ext cx="10047018"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33422043" y="13398088"/>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REFERENCES</a:t>
            </a:r>
          </a:p>
        </p:txBody>
      </p:sp>
      <p:sp>
        <p:nvSpPr>
          <p:cNvPr id="28" name="Text Placeholder 3"/>
          <p:cNvSpPr>
            <a:spLocks noGrp="1"/>
          </p:cNvSpPr>
          <p:nvPr>
            <p:ph type="body" sz="quarter" idx="28" hasCustomPrompt="1"/>
          </p:nvPr>
        </p:nvSpPr>
        <p:spPr>
          <a:xfrm>
            <a:off x="33422043" y="14136752"/>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33422043" y="24804751"/>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ACKNOWLEDGEMENTS or  CONTACT</a:t>
            </a:r>
          </a:p>
        </p:txBody>
      </p:sp>
      <p:sp>
        <p:nvSpPr>
          <p:cNvPr id="30" name="Text Placeholder 3"/>
          <p:cNvSpPr>
            <a:spLocks noGrp="1"/>
          </p:cNvSpPr>
          <p:nvPr>
            <p:ph type="body" sz="quarter" idx="30" hasCustomPrompt="1"/>
          </p:nvPr>
        </p:nvSpPr>
        <p:spPr>
          <a:xfrm>
            <a:off x="33422043" y="25558796"/>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0" name="Text Placeholder 3"/>
          <p:cNvSpPr>
            <a:spLocks noGrp="1"/>
          </p:cNvSpPr>
          <p:nvPr>
            <p:ph type="body" sz="quarter" idx="96" hasCustomPrompt="1"/>
          </p:nvPr>
        </p:nvSpPr>
        <p:spPr>
          <a:xfrm>
            <a:off x="459674" y="14076902"/>
            <a:ext cx="10056813"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19" name="Text Placeholder 76">
            <a:extLst>
              <a:ext uri="{FF2B5EF4-FFF2-40B4-BE49-F238E27FC236}">
                <a16:creationId xmlns:a16="http://schemas.microsoft.com/office/drawing/2014/main" id="{76E875DB-924A-7E40-BC3B-C78A241B7941}"/>
              </a:ext>
            </a:extLst>
          </p:cNvPr>
          <p:cNvSpPr>
            <a:spLocks noGrp="1"/>
          </p:cNvSpPr>
          <p:nvPr>
            <p:ph type="body" sz="quarter" idx="150" hasCustomPrompt="1"/>
          </p:nvPr>
        </p:nvSpPr>
        <p:spPr>
          <a:xfrm>
            <a:off x="5932593" y="3073871"/>
            <a:ext cx="31998968" cy="769441"/>
          </a:xfrm>
          <a:prstGeom prst="rect">
            <a:avLst/>
          </a:prstGeom>
        </p:spPr>
        <p:txBody>
          <a:bodyPr anchor="t" anchorCtr="0">
            <a:spAutoFit/>
          </a:bodyPr>
          <a:lstStyle>
            <a:lvl1pPr marL="0" indent="0" algn="ctr">
              <a:buFontTx/>
              <a:buNone/>
              <a:defRPr sz="44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31" name="Text Placeholder 76">
            <a:extLst>
              <a:ext uri="{FF2B5EF4-FFF2-40B4-BE49-F238E27FC236}">
                <a16:creationId xmlns:a16="http://schemas.microsoft.com/office/drawing/2014/main" id="{83D8C485-82D1-A04A-AA78-C554A9ECB43D}"/>
              </a:ext>
            </a:extLst>
          </p:cNvPr>
          <p:cNvSpPr>
            <a:spLocks noGrp="1"/>
          </p:cNvSpPr>
          <p:nvPr>
            <p:ph type="body" sz="quarter" idx="151" hasCustomPrompt="1"/>
          </p:nvPr>
        </p:nvSpPr>
        <p:spPr>
          <a:xfrm>
            <a:off x="5932593" y="1864506"/>
            <a:ext cx="31998968" cy="1015663"/>
          </a:xfrm>
          <a:prstGeom prst="rect">
            <a:avLst/>
          </a:prstGeom>
        </p:spPr>
        <p:txBody>
          <a:bodyPr anchor="t" anchorCtr="0">
            <a:spAutoFit/>
          </a:bodyPr>
          <a:lstStyle>
            <a:lvl1pPr marL="0" indent="0" algn="ctr">
              <a:buFontTx/>
              <a:buNone/>
              <a:defRPr sz="60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32" name="Text Placeholder 76">
            <a:extLst>
              <a:ext uri="{FF2B5EF4-FFF2-40B4-BE49-F238E27FC236}">
                <a16:creationId xmlns:a16="http://schemas.microsoft.com/office/drawing/2014/main" id="{CBC470FB-9A4D-1549-9DD0-8846678DDA54}"/>
              </a:ext>
            </a:extLst>
          </p:cNvPr>
          <p:cNvSpPr>
            <a:spLocks noGrp="1"/>
          </p:cNvSpPr>
          <p:nvPr>
            <p:ph type="body" sz="quarter" idx="153" hasCustomPrompt="1"/>
          </p:nvPr>
        </p:nvSpPr>
        <p:spPr>
          <a:xfrm>
            <a:off x="5932593" y="389601"/>
            <a:ext cx="31998968" cy="1446550"/>
          </a:xfrm>
          <a:prstGeom prst="rect">
            <a:avLst/>
          </a:prstGeom>
        </p:spPr>
        <p:txBody>
          <a:bodyPr anchor="t" anchorCtr="0">
            <a:spAutoFit/>
          </a:bodyPr>
          <a:lstStyle>
            <a:lvl1pPr marL="0" indent="0" algn="ctr">
              <a:buFontTx/>
              <a:buNone/>
              <a:defRPr sz="88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extLst>
      <p:ext uri="{BB962C8B-B14F-4D97-AF65-F5344CB8AC3E}">
        <p14:creationId xmlns:p14="http://schemas.microsoft.com/office/powerpoint/2010/main" val="6984196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tandard 3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904186" y="5717837"/>
            <a:ext cx="13591277"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922338" y="4854479"/>
            <a:ext cx="13573126"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INTRODUCTION or ABSTRACT</a:t>
            </a:r>
          </a:p>
        </p:txBody>
      </p:sp>
      <p:sp>
        <p:nvSpPr>
          <p:cNvPr id="19" name="Text Placeholder 3"/>
          <p:cNvSpPr>
            <a:spLocks noGrp="1"/>
          </p:cNvSpPr>
          <p:nvPr>
            <p:ph type="body" sz="quarter" idx="19" hasCustomPrompt="1"/>
          </p:nvPr>
        </p:nvSpPr>
        <p:spPr>
          <a:xfrm>
            <a:off x="922338" y="17662962"/>
            <a:ext cx="13592864"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0" name="Text Placeholder 5"/>
          <p:cNvSpPr>
            <a:spLocks noGrp="1"/>
          </p:cNvSpPr>
          <p:nvPr>
            <p:ph type="body" sz="quarter" idx="20" hasCustomPrompt="1"/>
          </p:nvPr>
        </p:nvSpPr>
        <p:spPr>
          <a:xfrm>
            <a:off x="942080" y="16831713"/>
            <a:ext cx="13573125"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OBJECTIVES</a:t>
            </a:r>
          </a:p>
        </p:txBody>
      </p:sp>
      <p:sp>
        <p:nvSpPr>
          <p:cNvPr id="21" name="Text Placeholder 3"/>
          <p:cNvSpPr>
            <a:spLocks noGrp="1"/>
          </p:cNvSpPr>
          <p:nvPr>
            <p:ph type="body" sz="quarter" idx="21" hasCustomPrompt="1"/>
          </p:nvPr>
        </p:nvSpPr>
        <p:spPr>
          <a:xfrm>
            <a:off x="15154276" y="21017567"/>
            <a:ext cx="13571534"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15154276" y="20162147"/>
            <a:ext cx="13571534"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MATERIALS &amp; METHODS</a:t>
            </a:r>
          </a:p>
        </p:txBody>
      </p:sp>
      <p:sp>
        <p:nvSpPr>
          <p:cNvPr id="23" name="Text Placeholder 3"/>
          <p:cNvSpPr>
            <a:spLocks noGrp="1"/>
          </p:cNvSpPr>
          <p:nvPr>
            <p:ph type="body" sz="quarter" idx="23" hasCustomPrompt="1"/>
          </p:nvPr>
        </p:nvSpPr>
        <p:spPr>
          <a:xfrm>
            <a:off x="15162215" y="5717837"/>
            <a:ext cx="13571534"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4" name="Text Placeholder 5"/>
          <p:cNvSpPr>
            <a:spLocks noGrp="1"/>
          </p:cNvSpPr>
          <p:nvPr>
            <p:ph type="body" sz="quarter" idx="24" hasCustomPrompt="1"/>
          </p:nvPr>
        </p:nvSpPr>
        <p:spPr>
          <a:xfrm>
            <a:off x="15154277" y="4854479"/>
            <a:ext cx="13579475"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RESULTS</a:t>
            </a:r>
          </a:p>
        </p:txBody>
      </p:sp>
      <p:sp>
        <p:nvSpPr>
          <p:cNvPr id="25" name="Text Placeholder 5"/>
          <p:cNvSpPr>
            <a:spLocks noGrp="1"/>
          </p:cNvSpPr>
          <p:nvPr>
            <p:ph type="body" sz="quarter" idx="25" hasCustomPrompt="1"/>
          </p:nvPr>
        </p:nvSpPr>
        <p:spPr>
          <a:xfrm>
            <a:off x="29395741" y="4854479"/>
            <a:ext cx="13576029"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CONCLUSIONS</a:t>
            </a:r>
          </a:p>
        </p:txBody>
      </p:sp>
      <p:sp>
        <p:nvSpPr>
          <p:cNvPr id="26" name="Text Placeholder 3"/>
          <p:cNvSpPr>
            <a:spLocks noGrp="1"/>
          </p:cNvSpPr>
          <p:nvPr>
            <p:ph type="body" sz="quarter" idx="26" hasCustomPrompt="1"/>
          </p:nvPr>
        </p:nvSpPr>
        <p:spPr>
          <a:xfrm>
            <a:off x="29395741" y="5717837"/>
            <a:ext cx="13576029"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29395741" y="16799606"/>
            <a:ext cx="13576029" cy="754045"/>
          </a:xfrm>
          <a:prstGeom prst="rect">
            <a:avLst/>
          </a:prstGeom>
          <a:noFill/>
        </p:spPr>
        <p:txBody>
          <a:bodyPr wrap="square" lIns="91436" tIns="91436" rIns="91436" bIns="91436" anchor="t" anchorCtr="0">
            <a:spAutoFit/>
          </a:bodyPr>
          <a:lstStyle>
            <a:lvl1pPr marL="0" indent="0" algn="ctr">
              <a:buNone/>
              <a:tabLst/>
              <a:defRPr sz="3700" b="1" u="sng" baseline="0">
                <a:solidFill>
                  <a:schemeClr val="tx1"/>
                </a:solidFill>
              </a:defRPr>
            </a:lvl1pPr>
          </a:lstStyle>
          <a:p>
            <a:pPr lvl="0"/>
            <a:r>
              <a:rPr lang="en-US" dirty="0"/>
              <a:t>(click to add)  REFERENCES</a:t>
            </a:r>
          </a:p>
        </p:txBody>
      </p:sp>
      <p:sp>
        <p:nvSpPr>
          <p:cNvPr id="28" name="Text Placeholder 3"/>
          <p:cNvSpPr>
            <a:spLocks noGrp="1"/>
          </p:cNvSpPr>
          <p:nvPr>
            <p:ph type="body" sz="quarter" idx="28" hasCustomPrompt="1"/>
          </p:nvPr>
        </p:nvSpPr>
        <p:spPr>
          <a:xfrm>
            <a:off x="29390710" y="17579834"/>
            <a:ext cx="13581061"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29395741" y="25268141"/>
            <a:ext cx="13576029"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ACKNOWLEDGEMENTS  or  CONTACT</a:t>
            </a:r>
          </a:p>
        </p:txBody>
      </p:sp>
      <p:sp>
        <p:nvSpPr>
          <p:cNvPr id="30" name="Text Placeholder 3"/>
          <p:cNvSpPr>
            <a:spLocks noGrp="1"/>
          </p:cNvSpPr>
          <p:nvPr>
            <p:ph type="body" sz="quarter" idx="30" hasCustomPrompt="1"/>
          </p:nvPr>
        </p:nvSpPr>
        <p:spPr>
          <a:xfrm>
            <a:off x="29395742" y="26048371"/>
            <a:ext cx="13581061"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37" name="Text Placeholder 76">
            <a:extLst>
              <a:ext uri="{FF2B5EF4-FFF2-40B4-BE49-F238E27FC236}">
                <a16:creationId xmlns:a16="http://schemas.microsoft.com/office/drawing/2014/main" id="{4CE62234-A8B9-5C42-BEE6-9B7A16254231}"/>
              </a:ext>
            </a:extLst>
          </p:cNvPr>
          <p:cNvSpPr>
            <a:spLocks noGrp="1"/>
          </p:cNvSpPr>
          <p:nvPr>
            <p:ph type="body" sz="quarter" idx="150" hasCustomPrompt="1"/>
          </p:nvPr>
        </p:nvSpPr>
        <p:spPr>
          <a:xfrm>
            <a:off x="5932593" y="3073871"/>
            <a:ext cx="31998968" cy="769441"/>
          </a:xfrm>
          <a:prstGeom prst="rect">
            <a:avLst/>
          </a:prstGeom>
        </p:spPr>
        <p:txBody>
          <a:bodyPr anchor="t" anchorCtr="0">
            <a:spAutoFit/>
          </a:bodyPr>
          <a:lstStyle>
            <a:lvl1pPr marL="0" indent="0" algn="ctr">
              <a:buFontTx/>
              <a:buNone/>
              <a:defRPr sz="44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38" name="Text Placeholder 76">
            <a:extLst>
              <a:ext uri="{FF2B5EF4-FFF2-40B4-BE49-F238E27FC236}">
                <a16:creationId xmlns:a16="http://schemas.microsoft.com/office/drawing/2014/main" id="{06F7B857-2D87-4040-9ECD-A0EA5C772BFA}"/>
              </a:ext>
            </a:extLst>
          </p:cNvPr>
          <p:cNvSpPr>
            <a:spLocks noGrp="1"/>
          </p:cNvSpPr>
          <p:nvPr>
            <p:ph type="body" sz="quarter" idx="151" hasCustomPrompt="1"/>
          </p:nvPr>
        </p:nvSpPr>
        <p:spPr>
          <a:xfrm>
            <a:off x="5932593" y="1864506"/>
            <a:ext cx="31998968" cy="1015663"/>
          </a:xfrm>
          <a:prstGeom prst="rect">
            <a:avLst/>
          </a:prstGeom>
        </p:spPr>
        <p:txBody>
          <a:bodyPr anchor="t" anchorCtr="0">
            <a:spAutoFit/>
          </a:bodyPr>
          <a:lstStyle>
            <a:lvl1pPr marL="0" indent="0" algn="ctr">
              <a:buFontTx/>
              <a:buNone/>
              <a:defRPr sz="60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39" name="Text Placeholder 76">
            <a:extLst>
              <a:ext uri="{FF2B5EF4-FFF2-40B4-BE49-F238E27FC236}">
                <a16:creationId xmlns:a16="http://schemas.microsoft.com/office/drawing/2014/main" id="{DEF6F92D-C8EB-CA42-94FA-569F2966890A}"/>
              </a:ext>
            </a:extLst>
          </p:cNvPr>
          <p:cNvSpPr>
            <a:spLocks noGrp="1"/>
          </p:cNvSpPr>
          <p:nvPr>
            <p:ph type="body" sz="quarter" idx="153" hasCustomPrompt="1"/>
          </p:nvPr>
        </p:nvSpPr>
        <p:spPr>
          <a:xfrm>
            <a:off x="5932593" y="389601"/>
            <a:ext cx="31998968" cy="1446550"/>
          </a:xfrm>
          <a:prstGeom prst="rect">
            <a:avLst/>
          </a:prstGeom>
        </p:spPr>
        <p:txBody>
          <a:bodyPr anchor="t" anchorCtr="0">
            <a:spAutoFit/>
          </a:bodyPr>
          <a:lstStyle>
            <a:lvl1pPr marL="0" indent="0" algn="ctr">
              <a:buFontTx/>
              <a:buNone/>
              <a:defRPr sz="88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rifold - Wide Center">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465276" y="5627417"/>
            <a:ext cx="10056813"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6" name="Text Placeholder 5"/>
          <p:cNvSpPr>
            <a:spLocks noGrp="1"/>
          </p:cNvSpPr>
          <p:nvPr>
            <p:ph type="body" sz="quarter" idx="11" hasCustomPrompt="1"/>
          </p:nvPr>
        </p:nvSpPr>
        <p:spPr>
          <a:xfrm>
            <a:off x="483429" y="4764059"/>
            <a:ext cx="10048875"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INTRODUCTION or ABSTRACT</a:t>
            </a:r>
          </a:p>
        </p:txBody>
      </p:sp>
      <p:sp>
        <p:nvSpPr>
          <p:cNvPr id="19" name="Text Placeholder 3"/>
          <p:cNvSpPr>
            <a:spLocks noGrp="1"/>
          </p:cNvSpPr>
          <p:nvPr>
            <p:ph type="body" sz="quarter" idx="19" hasCustomPrompt="1"/>
          </p:nvPr>
        </p:nvSpPr>
        <p:spPr>
          <a:xfrm>
            <a:off x="463686" y="14458954"/>
            <a:ext cx="1005840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0" name="Text Placeholder 5"/>
          <p:cNvSpPr>
            <a:spLocks noGrp="1"/>
          </p:cNvSpPr>
          <p:nvPr>
            <p:ph type="body" sz="quarter" idx="20" hasCustomPrompt="1"/>
          </p:nvPr>
        </p:nvSpPr>
        <p:spPr>
          <a:xfrm>
            <a:off x="483427" y="13627705"/>
            <a:ext cx="10050462"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OBJECTIVES</a:t>
            </a:r>
          </a:p>
        </p:txBody>
      </p:sp>
      <p:sp>
        <p:nvSpPr>
          <p:cNvPr id="21" name="Text Placeholder 3"/>
          <p:cNvSpPr>
            <a:spLocks noGrp="1"/>
          </p:cNvSpPr>
          <p:nvPr>
            <p:ph type="body" sz="quarter" idx="21" hasCustomPrompt="1"/>
          </p:nvPr>
        </p:nvSpPr>
        <p:spPr>
          <a:xfrm>
            <a:off x="11587163" y="5574635"/>
            <a:ext cx="20720048"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2" name="Text Placeholder 5"/>
          <p:cNvSpPr>
            <a:spLocks noGrp="1"/>
          </p:cNvSpPr>
          <p:nvPr>
            <p:ph type="body" sz="quarter" idx="22" hasCustomPrompt="1"/>
          </p:nvPr>
        </p:nvSpPr>
        <p:spPr>
          <a:xfrm>
            <a:off x="11587164" y="4719215"/>
            <a:ext cx="20720050"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MATERIALS &amp; METHODS</a:t>
            </a:r>
          </a:p>
        </p:txBody>
      </p:sp>
      <p:sp>
        <p:nvSpPr>
          <p:cNvPr id="23" name="Text Placeholder 3"/>
          <p:cNvSpPr>
            <a:spLocks noGrp="1"/>
          </p:cNvSpPr>
          <p:nvPr>
            <p:ph type="body" sz="quarter" idx="23" hasCustomPrompt="1"/>
          </p:nvPr>
        </p:nvSpPr>
        <p:spPr>
          <a:xfrm>
            <a:off x="11587164" y="21266886"/>
            <a:ext cx="20720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4" name="Text Placeholder 5"/>
          <p:cNvSpPr>
            <a:spLocks noGrp="1"/>
          </p:cNvSpPr>
          <p:nvPr>
            <p:ph type="body" sz="quarter" idx="24" hasCustomPrompt="1"/>
          </p:nvPr>
        </p:nvSpPr>
        <p:spPr>
          <a:xfrm>
            <a:off x="11587162" y="20445094"/>
            <a:ext cx="20720050"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RESULTS</a:t>
            </a:r>
          </a:p>
        </p:txBody>
      </p:sp>
      <p:sp>
        <p:nvSpPr>
          <p:cNvPr id="25" name="Text Placeholder 5"/>
          <p:cNvSpPr>
            <a:spLocks noGrp="1"/>
          </p:cNvSpPr>
          <p:nvPr>
            <p:ph type="body" sz="quarter" idx="25" hasCustomPrompt="1"/>
          </p:nvPr>
        </p:nvSpPr>
        <p:spPr>
          <a:xfrm>
            <a:off x="33355721" y="4719215"/>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CONCLUSIONS</a:t>
            </a:r>
          </a:p>
        </p:txBody>
      </p:sp>
      <p:sp>
        <p:nvSpPr>
          <p:cNvPr id="26" name="Text Placeholder 3"/>
          <p:cNvSpPr>
            <a:spLocks noGrp="1"/>
          </p:cNvSpPr>
          <p:nvPr>
            <p:ph type="body" sz="quarter" idx="26" hasCustomPrompt="1"/>
          </p:nvPr>
        </p:nvSpPr>
        <p:spPr>
          <a:xfrm>
            <a:off x="33355721" y="5582573"/>
            <a:ext cx="10047018"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7" name="Text Placeholder 5"/>
          <p:cNvSpPr>
            <a:spLocks noGrp="1"/>
          </p:cNvSpPr>
          <p:nvPr>
            <p:ph type="body" sz="quarter" idx="27" hasCustomPrompt="1"/>
          </p:nvPr>
        </p:nvSpPr>
        <p:spPr>
          <a:xfrm>
            <a:off x="33355721" y="13643086"/>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REFERENCES</a:t>
            </a:r>
          </a:p>
        </p:txBody>
      </p:sp>
      <p:sp>
        <p:nvSpPr>
          <p:cNvPr id="28" name="Text Placeholder 3"/>
          <p:cNvSpPr>
            <a:spLocks noGrp="1"/>
          </p:cNvSpPr>
          <p:nvPr>
            <p:ph type="body" sz="quarter" idx="28" hasCustomPrompt="1"/>
          </p:nvPr>
        </p:nvSpPr>
        <p:spPr>
          <a:xfrm>
            <a:off x="33355721" y="14381750"/>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9" name="Text Placeholder 5"/>
          <p:cNvSpPr>
            <a:spLocks noGrp="1"/>
          </p:cNvSpPr>
          <p:nvPr>
            <p:ph type="body" sz="quarter" idx="29" hasCustomPrompt="1"/>
          </p:nvPr>
        </p:nvSpPr>
        <p:spPr>
          <a:xfrm>
            <a:off x="33355721" y="25040224"/>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ACKNOWLEDGEMENTS or CONTACT</a:t>
            </a:r>
          </a:p>
        </p:txBody>
      </p:sp>
      <p:sp>
        <p:nvSpPr>
          <p:cNvPr id="30" name="Text Placeholder 3"/>
          <p:cNvSpPr>
            <a:spLocks noGrp="1"/>
          </p:cNvSpPr>
          <p:nvPr>
            <p:ph type="body" sz="quarter" idx="30" hasCustomPrompt="1"/>
          </p:nvPr>
        </p:nvSpPr>
        <p:spPr>
          <a:xfrm>
            <a:off x="33355721" y="25807122"/>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31" name="Text Placeholder 76">
            <a:extLst>
              <a:ext uri="{FF2B5EF4-FFF2-40B4-BE49-F238E27FC236}">
                <a16:creationId xmlns:a16="http://schemas.microsoft.com/office/drawing/2014/main" id="{B6DE2136-7A06-9640-AC63-608DDA9A8053}"/>
              </a:ext>
            </a:extLst>
          </p:cNvPr>
          <p:cNvSpPr>
            <a:spLocks noGrp="1"/>
          </p:cNvSpPr>
          <p:nvPr>
            <p:ph type="body" sz="quarter" idx="150" hasCustomPrompt="1"/>
          </p:nvPr>
        </p:nvSpPr>
        <p:spPr>
          <a:xfrm>
            <a:off x="10972800" y="2998183"/>
            <a:ext cx="21945602" cy="769441"/>
          </a:xfrm>
          <a:prstGeom prst="rect">
            <a:avLst/>
          </a:prstGeom>
        </p:spPr>
        <p:txBody>
          <a:bodyPr anchor="t" anchorCtr="0">
            <a:spAutoFit/>
          </a:bodyPr>
          <a:lstStyle>
            <a:lvl1pPr marL="0" indent="0" algn="ctr">
              <a:buFontTx/>
              <a:buNone/>
              <a:defRPr sz="44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32" name="Text Placeholder 76">
            <a:extLst>
              <a:ext uri="{FF2B5EF4-FFF2-40B4-BE49-F238E27FC236}">
                <a16:creationId xmlns:a16="http://schemas.microsoft.com/office/drawing/2014/main" id="{A84C77E4-7E5C-1143-834F-F3FC329197F1}"/>
              </a:ext>
            </a:extLst>
          </p:cNvPr>
          <p:cNvSpPr>
            <a:spLocks noGrp="1"/>
          </p:cNvSpPr>
          <p:nvPr>
            <p:ph type="body" sz="quarter" idx="151" hasCustomPrompt="1"/>
          </p:nvPr>
        </p:nvSpPr>
        <p:spPr>
          <a:xfrm>
            <a:off x="10972799" y="1864506"/>
            <a:ext cx="21907501" cy="1015663"/>
          </a:xfrm>
          <a:prstGeom prst="rect">
            <a:avLst/>
          </a:prstGeom>
        </p:spPr>
        <p:txBody>
          <a:bodyPr anchor="t" anchorCtr="0">
            <a:spAutoFit/>
          </a:bodyPr>
          <a:lstStyle>
            <a:lvl1pPr marL="0" indent="0" algn="ctr">
              <a:buFontTx/>
              <a:buNone/>
              <a:defRPr sz="60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33" name="Text Placeholder 76">
            <a:extLst>
              <a:ext uri="{FF2B5EF4-FFF2-40B4-BE49-F238E27FC236}">
                <a16:creationId xmlns:a16="http://schemas.microsoft.com/office/drawing/2014/main" id="{2FB55FAA-40D2-C542-AD36-F712E24983F2}"/>
              </a:ext>
            </a:extLst>
          </p:cNvPr>
          <p:cNvSpPr>
            <a:spLocks noGrp="1"/>
          </p:cNvSpPr>
          <p:nvPr>
            <p:ph type="body" sz="quarter" idx="153" hasCustomPrompt="1"/>
          </p:nvPr>
        </p:nvSpPr>
        <p:spPr>
          <a:xfrm>
            <a:off x="10972799" y="389601"/>
            <a:ext cx="21907501" cy="1446550"/>
          </a:xfrm>
          <a:prstGeom prst="rect">
            <a:avLst/>
          </a:prstGeom>
        </p:spPr>
        <p:txBody>
          <a:bodyPr anchor="t" anchorCtr="0">
            <a:spAutoFit/>
          </a:bodyPr>
          <a:lstStyle>
            <a:lvl1pPr marL="0" indent="0" algn="ctr">
              <a:buFontTx/>
              <a:buNone/>
              <a:defRPr sz="88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193176-03E2-B770-3714-233392757420}"/>
              </a:ext>
            </a:extLst>
          </p:cNvPr>
          <p:cNvSpPr>
            <a:spLocks noGrp="1"/>
          </p:cNvSpPr>
          <p:nvPr>
            <p:ph type="ctrTitle"/>
          </p:nvPr>
        </p:nvSpPr>
        <p:spPr>
          <a:xfrm>
            <a:off x="5486400" y="5387342"/>
            <a:ext cx="32918400" cy="11460480"/>
          </a:xfrm>
        </p:spPr>
        <p:txBody>
          <a:bodyPr anchor="b"/>
          <a:lstStyle>
            <a:lvl1pPr algn="ctr">
              <a:defRPr sz="21600"/>
            </a:lvl1pPr>
          </a:lstStyle>
          <a:p>
            <a:r>
              <a:rPr lang="en-US"/>
              <a:t>Click to edit Master title style</a:t>
            </a:r>
            <a:endParaRPr lang="en-GB"/>
          </a:p>
        </p:txBody>
      </p:sp>
      <p:sp>
        <p:nvSpPr>
          <p:cNvPr id="3" name="Subtitle 2">
            <a:extLst>
              <a:ext uri="{FF2B5EF4-FFF2-40B4-BE49-F238E27FC236}">
                <a16:creationId xmlns:a16="http://schemas.microsoft.com/office/drawing/2014/main" id="{07C878D1-316B-6688-5E07-D5735EA7ED52}"/>
              </a:ext>
            </a:extLst>
          </p:cNvPr>
          <p:cNvSpPr>
            <a:spLocks noGrp="1"/>
          </p:cNvSpPr>
          <p:nvPr>
            <p:ph type="subTitle" idx="1"/>
          </p:nvPr>
        </p:nvSpPr>
        <p:spPr>
          <a:xfrm>
            <a:off x="5486400" y="17289782"/>
            <a:ext cx="32918400" cy="7947658"/>
          </a:xfrm>
        </p:spPr>
        <p:txBody>
          <a:bodyPr/>
          <a:lstStyle>
            <a:lvl1pPr marL="0" indent="0" algn="ctr">
              <a:buNone/>
              <a:defRPr sz="8640"/>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ECB02C6-1A77-771A-95CA-7B8ABC0A5272}"/>
              </a:ext>
            </a:extLst>
          </p:cNvPr>
          <p:cNvSpPr>
            <a:spLocks noGrp="1"/>
          </p:cNvSpPr>
          <p:nvPr>
            <p:ph type="dt" sz="half" idx="10"/>
          </p:nvPr>
        </p:nvSpPr>
        <p:spPr/>
        <p:txBody>
          <a:bodyPr/>
          <a:lstStyle/>
          <a:p>
            <a:fld id="{5ADA74B3-1746-4D15-AA37-F1CD22847FB4}" type="datetimeFigureOut">
              <a:rPr lang="en-GB" smtClean="0"/>
              <a:t>27/03/2026</a:t>
            </a:fld>
            <a:endParaRPr lang="en-GB"/>
          </a:p>
        </p:txBody>
      </p:sp>
      <p:sp>
        <p:nvSpPr>
          <p:cNvPr id="5" name="Footer Placeholder 4">
            <a:extLst>
              <a:ext uri="{FF2B5EF4-FFF2-40B4-BE49-F238E27FC236}">
                <a16:creationId xmlns:a16="http://schemas.microsoft.com/office/drawing/2014/main" id="{6D6888C6-FE3D-EFF1-BBDE-ED89B3DB5FD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9FA662F-0C23-189D-321F-918BC5740E17}"/>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33499865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FB1C3A-5CF1-7C5C-6418-04F8BC81E43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20CB9F7-6A09-98DB-1FFF-61F112635F4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3C3EE80-A25B-09E7-AA7D-5D0FFCC5DCB0}"/>
              </a:ext>
            </a:extLst>
          </p:cNvPr>
          <p:cNvSpPr>
            <a:spLocks noGrp="1"/>
          </p:cNvSpPr>
          <p:nvPr>
            <p:ph type="dt" sz="half" idx="10"/>
          </p:nvPr>
        </p:nvSpPr>
        <p:spPr/>
        <p:txBody>
          <a:bodyPr/>
          <a:lstStyle/>
          <a:p>
            <a:fld id="{5ADA74B3-1746-4D15-AA37-F1CD22847FB4}" type="datetimeFigureOut">
              <a:rPr lang="en-GB" smtClean="0"/>
              <a:t>27/03/2026</a:t>
            </a:fld>
            <a:endParaRPr lang="en-GB"/>
          </a:p>
        </p:txBody>
      </p:sp>
      <p:sp>
        <p:nvSpPr>
          <p:cNvPr id="5" name="Footer Placeholder 4">
            <a:extLst>
              <a:ext uri="{FF2B5EF4-FFF2-40B4-BE49-F238E27FC236}">
                <a16:creationId xmlns:a16="http://schemas.microsoft.com/office/drawing/2014/main" id="{2316516F-EEAD-C9BF-B5CC-84DAFC47E20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894DE8-B77A-DD3E-EAF2-2DEF7F65FC33}"/>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18565984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7C2CAA-FB91-55AE-10FE-BC2548BB3CA5}"/>
              </a:ext>
            </a:extLst>
          </p:cNvPr>
          <p:cNvSpPr>
            <a:spLocks noGrp="1"/>
          </p:cNvSpPr>
          <p:nvPr>
            <p:ph type="title"/>
          </p:nvPr>
        </p:nvSpPr>
        <p:spPr>
          <a:xfrm>
            <a:off x="2994660" y="8206745"/>
            <a:ext cx="37856160" cy="13693138"/>
          </a:xfrm>
        </p:spPr>
        <p:txBody>
          <a:bodyPr anchor="b"/>
          <a:lstStyle>
            <a:lvl1pPr>
              <a:defRPr sz="216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25A2647-0CC9-CF18-B507-4D199349D3EF}"/>
              </a:ext>
            </a:extLst>
          </p:cNvPr>
          <p:cNvSpPr>
            <a:spLocks noGrp="1"/>
          </p:cNvSpPr>
          <p:nvPr>
            <p:ph type="body" idx="1"/>
          </p:nvPr>
        </p:nvSpPr>
        <p:spPr>
          <a:xfrm>
            <a:off x="2994660" y="22029425"/>
            <a:ext cx="37856160" cy="7200898"/>
          </a:xfrm>
        </p:spPr>
        <p:txBody>
          <a:bodyPr/>
          <a:lstStyle>
            <a:lvl1pPr marL="0" indent="0">
              <a:buNone/>
              <a:defRPr sz="8640">
                <a:solidFill>
                  <a:schemeClr val="tx1">
                    <a:tint val="82000"/>
                  </a:schemeClr>
                </a:solidFill>
              </a:defRPr>
            </a:lvl1pPr>
            <a:lvl2pPr marL="1645920" indent="0">
              <a:buNone/>
              <a:defRPr sz="7200">
                <a:solidFill>
                  <a:schemeClr val="tx1">
                    <a:tint val="82000"/>
                  </a:schemeClr>
                </a:solidFill>
              </a:defRPr>
            </a:lvl2pPr>
            <a:lvl3pPr marL="3291840" indent="0">
              <a:buNone/>
              <a:defRPr sz="6480">
                <a:solidFill>
                  <a:schemeClr val="tx1">
                    <a:tint val="82000"/>
                  </a:schemeClr>
                </a:solidFill>
              </a:defRPr>
            </a:lvl3pPr>
            <a:lvl4pPr marL="4937760" indent="0">
              <a:buNone/>
              <a:defRPr sz="5760">
                <a:solidFill>
                  <a:schemeClr val="tx1">
                    <a:tint val="82000"/>
                  </a:schemeClr>
                </a:solidFill>
              </a:defRPr>
            </a:lvl4pPr>
            <a:lvl5pPr marL="6583680" indent="0">
              <a:buNone/>
              <a:defRPr sz="5760">
                <a:solidFill>
                  <a:schemeClr val="tx1">
                    <a:tint val="82000"/>
                  </a:schemeClr>
                </a:solidFill>
              </a:defRPr>
            </a:lvl5pPr>
            <a:lvl6pPr marL="8229600" indent="0">
              <a:buNone/>
              <a:defRPr sz="5760">
                <a:solidFill>
                  <a:schemeClr val="tx1">
                    <a:tint val="82000"/>
                  </a:schemeClr>
                </a:solidFill>
              </a:defRPr>
            </a:lvl6pPr>
            <a:lvl7pPr marL="9875520" indent="0">
              <a:buNone/>
              <a:defRPr sz="5760">
                <a:solidFill>
                  <a:schemeClr val="tx1">
                    <a:tint val="82000"/>
                  </a:schemeClr>
                </a:solidFill>
              </a:defRPr>
            </a:lvl7pPr>
            <a:lvl8pPr marL="11521440" indent="0">
              <a:buNone/>
              <a:defRPr sz="5760">
                <a:solidFill>
                  <a:schemeClr val="tx1">
                    <a:tint val="82000"/>
                  </a:schemeClr>
                </a:solidFill>
              </a:defRPr>
            </a:lvl8pPr>
            <a:lvl9pPr marL="13167360" indent="0">
              <a:buNone/>
              <a:defRPr sz="576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4A97194-B66E-6432-BF96-1A40CA257662}"/>
              </a:ext>
            </a:extLst>
          </p:cNvPr>
          <p:cNvSpPr>
            <a:spLocks noGrp="1"/>
          </p:cNvSpPr>
          <p:nvPr>
            <p:ph type="dt" sz="half" idx="10"/>
          </p:nvPr>
        </p:nvSpPr>
        <p:spPr/>
        <p:txBody>
          <a:bodyPr/>
          <a:lstStyle/>
          <a:p>
            <a:fld id="{5ADA74B3-1746-4D15-AA37-F1CD22847FB4}" type="datetimeFigureOut">
              <a:rPr lang="en-GB" smtClean="0"/>
              <a:t>27/03/2026</a:t>
            </a:fld>
            <a:endParaRPr lang="en-GB"/>
          </a:p>
        </p:txBody>
      </p:sp>
      <p:sp>
        <p:nvSpPr>
          <p:cNvPr id="5" name="Footer Placeholder 4">
            <a:extLst>
              <a:ext uri="{FF2B5EF4-FFF2-40B4-BE49-F238E27FC236}">
                <a16:creationId xmlns:a16="http://schemas.microsoft.com/office/drawing/2014/main" id="{67262601-56D8-C081-ACA5-0D42E2C83AD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5E79A68-1226-14BE-BE72-CF898B8EE166}"/>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16439009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69BCEF-F038-C657-E6C7-7A6B72B0558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F182B09-A033-F141-8DEE-65641256B126}"/>
              </a:ext>
            </a:extLst>
          </p:cNvPr>
          <p:cNvSpPr>
            <a:spLocks noGrp="1"/>
          </p:cNvSpPr>
          <p:nvPr>
            <p:ph sz="half" idx="1"/>
          </p:nvPr>
        </p:nvSpPr>
        <p:spPr>
          <a:xfrm>
            <a:off x="30175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5C1850A-05E2-92E2-F539-CB4496F69A2E}"/>
              </a:ext>
            </a:extLst>
          </p:cNvPr>
          <p:cNvSpPr>
            <a:spLocks noGrp="1"/>
          </p:cNvSpPr>
          <p:nvPr>
            <p:ph sz="half" idx="2"/>
          </p:nvPr>
        </p:nvSpPr>
        <p:spPr>
          <a:xfrm>
            <a:off x="222199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358F21D-1232-6F69-5BED-B19EDADBA877}"/>
              </a:ext>
            </a:extLst>
          </p:cNvPr>
          <p:cNvSpPr>
            <a:spLocks noGrp="1"/>
          </p:cNvSpPr>
          <p:nvPr>
            <p:ph type="dt" sz="half" idx="10"/>
          </p:nvPr>
        </p:nvSpPr>
        <p:spPr/>
        <p:txBody>
          <a:bodyPr/>
          <a:lstStyle/>
          <a:p>
            <a:fld id="{5ADA74B3-1746-4D15-AA37-F1CD22847FB4}" type="datetimeFigureOut">
              <a:rPr lang="en-GB" smtClean="0"/>
              <a:t>27/03/2026</a:t>
            </a:fld>
            <a:endParaRPr lang="en-GB"/>
          </a:p>
        </p:txBody>
      </p:sp>
      <p:sp>
        <p:nvSpPr>
          <p:cNvPr id="6" name="Footer Placeholder 5">
            <a:extLst>
              <a:ext uri="{FF2B5EF4-FFF2-40B4-BE49-F238E27FC236}">
                <a16:creationId xmlns:a16="http://schemas.microsoft.com/office/drawing/2014/main" id="{C6FB2998-9356-E760-DC39-ECC725AECB0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A06A341-887C-3339-574D-37BD2226211A}"/>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26496687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595425-2A8C-66C3-52EF-5277F76B5D17}"/>
              </a:ext>
            </a:extLst>
          </p:cNvPr>
          <p:cNvSpPr>
            <a:spLocks noGrp="1"/>
          </p:cNvSpPr>
          <p:nvPr>
            <p:ph type="title"/>
          </p:nvPr>
        </p:nvSpPr>
        <p:spPr>
          <a:xfrm>
            <a:off x="3023237" y="1752603"/>
            <a:ext cx="37856160" cy="6362702"/>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9F6477F-476D-EB9B-5108-7B9A35CBD2CD}"/>
              </a:ext>
            </a:extLst>
          </p:cNvPr>
          <p:cNvSpPr>
            <a:spLocks noGrp="1"/>
          </p:cNvSpPr>
          <p:nvPr>
            <p:ph type="body" idx="1"/>
          </p:nvPr>
        </p:nvSpPr>
        <p:spPr>
          <a:xfrm>
            <a:off x="3023239" y="8069582"/>
            <a:ext cx="18568033" cy="395477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Click to edit Master text styles</a:t>
            </a:r>
          </a:p>
        </p:txBody>
      </p:sp>
      <p:sp>
        <p:nvSpPr>
          <p:cNvPr id="4" name="Content Placeholder 3">
            <a:extLst>
              <a:ext uri="{FF2B5EF4-FFF2-40B4-BE49-F238E27FC236}">
                <a16:creationId xmlns:a16="http://schemas.microsoft.com/office/drawing/2014/main" id="{FA8CA822-4144-DE16-0457-E11E839EE5F8}"/>
              </a:ext>
            </a:extLst>
          </p:cNvPr>
          <p:cNvSpPr>
            <a:spLocks noGrp="1"/>
          </p:cNvSpPr>
          <p:nvPr>
            <p:ph sz="half" idx="2"/>
          </p:nvPr>
        </p:nvSpPr>
        <p:spPr>
          <a:xfrm>
            <a:off x="3023239" y="12024360"/>
            <a:ext cx="18568033"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04BA648-176E-30E3-54D2-CA9FB461A299}"/>
              </a:ext>
            </a:extLst>
          </p:cNvPr>
          <p:cNvSpPr>
            <a:spLocks noGrp="1"/>
          </p:cNvSpPr>
          <p:nvPr>
            <p:ph type="body" sz="quarter" idx="3"/>
          </p:nvPr>
        </p:nvSpPr>
        <p:spPr>
          <a:xfrm>
            <a:off x="22219920" y="8069582"/>
            <a:ext cx="18659477" cy="395477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Click to edit Master text styles</a:t>
            </a:r>
          </a:p>
        </p:txBody>
      </p:sp>
      <p:sp>
        <p:nvSpPr>
          <p:cNvPr id="6" name="Content Placeholder 5">
            <a:extLst>
              <a:ext uri="{FF2B5EF4-FFF2-40B4-BE49-F238E27FC236}">
                <a16:creationId xmlns:a16="http://schemas.microsoft.com/office/drawing/2014/main" id="{467961D2-4707-B2F3-105C-01B337B8EC7A}"/>
              </a:ext>
            </a:extLst>
          </p:cNvPr>
          <p:cNvSpPr>
            <a:spLocks noGrp="1"/>
          </p:cNvSpPr>
          <p:nvPr>
            <p:ph sz="quarter" idx="4"/>
          </p:nvPr>
        </p:nvSpPr>
        <p:spPr>
          <a:xfrm>
            <a:off x="22219920" y="12024360"/>
            <a:ext cx="18659477"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477D33A-6D84-397A-BFDE-D8E85D3EF0AF}"/>
              </a:ext>
            </a:extLst>
          </p:cNvPr>
          <p:cNvSpPr>
            <a:spLocks noGrp="1"/>
          </p:cNvSpPr>
          <p:nvPr>
            <p:ph type="dt" sz="half" idx="10"/>
          </p:nvPr>
        </p:nvSpPr>
        <p:spPr/>
        <p:txBody>
          <a:bodyPr/>
          <a:lstStyle/>
          <a:p>
            <a:fld id="{5ADA74B3-1746-4D15-AA37-F1CD22847FB4}" type="datetimeFigureOut">
              <a:rPr lang="en-GB" smtClean="0"/>
              <a:t>27/03/2026</a:t>
            </a:fld>
            <a:endParaRPr lang="en-GB"/>
          </a:p>
        </p:txBody>
      </p:sp>
      <p:sp>
        <p:nvSpPr>
          <p:cNvPr id="8" name="Footer Placeholder 7">
            <a:extLst>
              <a:ext uri="{FF2B5EF4-FFF2-40B4-BE49-F238E27FC236}">
                <a16:creationId xmlns:a16="http://schemas.microsoft.com/office/drawing/2014/main" id="{F8375136-8DA0-4064-A785-687D5FCF1CE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FE8FF35-661F-5295-2260-CDDA5E0BCE60}"/>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4936902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EE66E-5C02-F841-795B-3FF9ED93CFA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DD6781C-E8E5-EF75-40F1-5AB15CCD6D85}"/>
              </a:ext>
            </a:extLst>
          </p:cNvPr>
          <p:cNvSpPr>
            <a:spLocks noGrp="1"/>
          </p:cNvSpPr>
          <p:nvPr>
            <p:ph type="dt" sz="half" idx="10"/>
          </p:nvPr>
        </p:nvSpPr>
        <p:spPr/>
        <p:txBody>
          <a:bodyPr/>
          <a:lstStyle/>
          <a:p>
            <a:fld id="{5ADA74B3-1746-4D15-AA37-F1CD22847FB4}" type="datetimeFigureOut">
              <a:rPr lang="en-GB" smtClean="0"/>
              <a:t>27/03/2026</a:t>
            </a:fld>
            <a:endParaRPr lang="en-GB"/>
          </a:p>
        </p:txBody>
      </p:sp>
      <p:sp>
        <p:nvSpPr>
          <p:cNvPr id="4" name="Footer Placeholder 3">
            <a:extLst>
              <a:ext uri="{FF2B5EF4-FFF2-40B4-BE49-F238E27FC236}">
                <a16:creationId xmlns:a16="http://schemas.microsoft.com/office/drawing/2014/main" id="{BB113CB6-1FD7-0B8D-A543-3CC5423C3B6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FAB3725-0F12-EE67-23BA-313B94371456}"/>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4775191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8E87812-E8C5-95FF-4660-4D2BC2ECAA7C}"/>
              </a:ext>
            </a:extLst>
          </p:cNvPr>
          <p:cNvSpPr>
            <a:spLocks noGrp="1"/>
          </p:cNvSpPr>
          <p:nvPr>
            <p:ph type="dt" sz="half" idx="10"/>
          </p:nvPr>
        </p:nvSpPr>
        <p:spPr/>
        <p:txBody>
          <a:bodyPr/>
          <a:lstStyle/>
          <a:p>
            <a:fld id="{5ADA74B3-1746-4D15-AA37-F1CD22847FB4}" type="datetimeFigureOut">
              <a:rPr lang="en-GB" smtClean="0"/>
              <a:t>27/03/2026</a:t>
            </a:fld>
            <a:endParaRPr lang="en-GB"/>
          </a:p>
        </p:txBody>
      </p:sp>
      <p:sp>
        <p:nvSpPr>
          <p:cNvPr id="3" name="Footer Placeholder 2">
            <a:extLst>
              <a:ext uri="{FF2B5EF4-FFF2-40B4-BE49-F238E27FC236}">
                <a16:creationId xmlns:a16="http://schemas.microsoft.com/office/drawing/2014/main" id="{09173A97-DA90-CF72-C577-BA42A05714C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39A484F-3AE4-C8D5-D9A3-D90486C31B56}"/>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14162614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73612C-60D5-19F3-7408-2798691E28AB}"/>
              </a:ext>
            </a:extLst>
          </p:cNvPr>
          <p:cNvSpPr>
            <a:spLocks noGrp="1"/>
          </p:cNvSpPr>
          <p:nvPr>
            <p:ph type="title"/>
          </p:nvPr>
        </p:nvSpPr>
        <p:spPr>
          <a:xfrm>
            <a:off x="3023239" y="2194560"/>
            <a:ext cx="14156053" cy="7680960"/>
          </a:xfrm>
        </p:spPr>
        <p:txBody>
          <a:bodyPr anchor="b"/>
          <a:lstStyle>
            <a:lvl1pPr>
              <a:defRPr sz="1152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E02C906-D89E-F527-3C5F-7B8834E11F77}"/>
              </a:ext>
            </a:extLst>
          </p:cNvPr>
          <p:cNvSpPr>
            <a:spLocks noGrp="1"/>
          </p:cNvSpPr>
          <p:nvPr>
            <p:ph idx="1"/>
          </p:nvPr>
        </p:nvSpPr>
        <p:spPr>
          <a:xfrm>
            <a:off x="18659477" y="4739642"/>
            <a:ext cx="22219920" cy="23393400"/>
          </a:xfrm>
        </p:spPr>
        <p:txBody>
          <a:bodyPr/>
          <a:lstStyle>
            <a:lvl1pPr>
              <a:defRPr sz="11520"/>
            </a:lvl1pPr>
            <a:lvl2pPr>
              <a:defRPr sz="10080"/>
            </a:lvl2pPr>
            <a:lvl3pPr>
              <a:defRPr sz="8640"/>
            </a:lvl3pPr>
            <a:lvl4pPr>
              <a:defRPr sz="7200"/>
            </a:lvl4pPr>
            <a:lvl5pPr>
              <a:defRPr sz="7200"/>
            </a:lvl5pPr>
            <a:lvl6pPr>
              <a:defRPr sz="7200"/>
            </a:lvl6pPr>
            <a:lvl7pPr>
              <a:defRPr sz="7200"/>
            </a:lvl7pPr>
            <a:lvl8pPr>
              <a:defRPr sz="7200"/>
            </a:lvl8pPr>
            <a:lvl9pPr>
              <a:defRPr sz="7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C09FD0C-ED62-C80E-9ABE-650E13DA03FD}"/>
              </a:ext>
            </a:extLst>
          </p:cNvPr>
          <p:cNvSpPr>
            <a:spLocks noGrp="1"/>
          </p:cNvSpPr>
          <p:nvPr>
            <p:ph type="body" sz="half" idx="2"/>
          </p:nvPr>
        </p:nvSpPr>
        <p:spPr>
          <a:xfrm>
            <a:off x="3023239" y="9875520"/>
            <a:ext cx="14156053" cy="18295622"/>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Click to edit Master text styles</a:t>
            </a:r>
          </a:p>
        </p:txBody>
      </p:sp>
      <p:sp>
        <p:nvSpPr>
          <p:cNvPr id="5" name="Date Placeholder 4">
            <a:extLst>
              <a:ext uri="{FF2B5EF4-FFF2-40B4-BE49-F238E27FC236}">
                <a16:creationId xmlns:a16="http://schemas.microsoft.com/office/drawing/2014/main" id="{337373E1-EAA4-A597-DA8E-DAED36876134}"/>
              </a:ext>
            </a:extLst>
          </p:cNvPr>
          <p:cNvSpPr>
            <a:spLocks noGrp="1"/>
          </p:cNvSpPr>
          <p:nvPr>
            <p:ph type="dt" sz="half" idx="10"/>
          </p:nvPr>
        </p:nvSpPr>
        <p:spPr/>
        <p:txBody>
          <a:bodyPr/>
          <a:lstStyle/>
          <a:p>
            <a:fld id="{5ADA74B3-1746-4D15-AA37-F1CD22847FB4}" type="datetimeFigureOut">
              <a:rPr lang="en-GB" smtClean="0"/>
              <a:t>27/03/2026</a:t>
            </a:fld>
            <a:endParaRPr lang="en-GB"/>
          </a:p>
        </p:txBody>
      </p:sp>
      <p:sp>
        <p:nvSpPr>
          <p:cNvPr id="6" name="Footer Placeholder 5">
            <a:extLst>
              <a:ext uri="{FF2B5EF4-FFF2-40B4-BE49-F238E27FC236}">
                <a16:creationId xmlns:a16="http://schemas.microsoft.com/office/drawing/2014/main" id="{F7BC9D18-75DA-194E-93A6-35923DC5A3C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985301E-B312-DA39-5B55-0BFA7D164A2A}"/>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8460869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FF0412-3DE3-7901-1E38-0481C59EE729}"/>
              </a:ext>
            </a:extLst>
          </p:cNvPr>
          <p:cNvSpPr>
            <a:spLocks noGrp="1"/>
          </p:cNvSpPr>
          <p:nvPr>
            <p:ph type="title"/>
          </p:nvPr>
        </p:nvSpPr>
        <p:spPr>
          <a:xfrm>
            <a:off x="3023239" y="2194560"/>
            <a:ext cx="14156053" cy="7680960"/>
          </a:xfrm>
        </p:spPr>
        <p:txBody>
          <a:bodyPr anchor="b"/>
          <a:lstStyle>
            <a:lvl1pPr>
              <a:defRPr sz="1152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AAB531B-FEA7-E7ED-7764-7319FADEA936}"/>
              </a:ext>
            </a:extLst>
          </p:cNvPr>
          <p:cNvSpPr>
            <a:spLocks noGrp="1"/>
          </p:cNvSpPr>
          <p:nvPr>
            <p:ph type="pic" idx="1"/>
          </p:nvPr>
        </p:nvSpPr>
        <p:spPr>
          <a:xfrm>
            <a:off x="18659477" y="4739642"/>
            <a:ext cx="22219920" cy="23393400"/>
          </a:xfrm>
        </p:spPr>
        <p:txBody>
          <a:bodyPr/>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endParaRPr lang="en-GB"/>
          </a:p>
        </p:txBody>
      </p:sp>
      <p:sp>
        <p:nvSpPr>
          <p:cNvPr id="4" name="Text Placeholder 3">
            <a:extLst>
              <a:ext uri="{FF2B5EF4-FFF2-40B4-BE49-F238E27FC236}">
                <a16:creationId xmlns:a16="http://schemas.microsoft.com/office/drawing/2014/main" id="{A6F8B57E-20A6-524A-901F-BE42AB3EAE0F}"/>
              </a:ext>
            </a:extLst>
          </p:cNvPr>
          <p:cNvSpPr>
            <a:spLocks noGrp="1"/>
          </p:cNvSpPr>
          <p:nvPr>
            <p:ph type="body" sz="half" idx="2"/>
          </p:nvPr>
        </p:nvSpPr>
        <p:spPr>
          <a:xfrm>
            <a:off x="3023239" y="9875520"/>
            <a:ext cx="14156053" cy="18295622"/>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Click to edit Master text styles</a:t>
            </a:r>
          </a:p>
        </p:txBody>
      </p:sp>
      <p:sp>
        <p:nvSpPr>
          <p:cNvPr id="5" name="Date Placeholder 4">
            <a:extLst>
              <a:ext uri="{FF2B5EF4-FFF2-40B4-BE49-F238E27FC236}">
                <a16:creationId xmlns:a16="http://schemas.microsoft.com/office/drawing/2014/main" id="{DF7704EB-C231-5372-F00B-09EBB0C19498}"/>
              </a:ext>
            </a:extLst>
          </p:cNvPr>
          <p:cNvSpPr>
            <a:spLocks noGrp="1"/>
          </p:cNvSpPr>
          <p:nvPr>
            <p:ph type="dt" sz="half" idx="10"/>
          </p:nvPr>
        </p:nvSpPr>
        <p:spPr/>
        <p:txBody>
          <a:bodyPr/>
          <a:lstStyle/>
          <a:p>
            <a:fld id="{5ADA74B3-1746-4D15-AA37-F1CD22847FB4}" type="datetimeFigureOut">
              <a:rPr lang="en-GB" smtClean="0"/>
              <a:t>27/03/2026</a:t>
            </a:fld>
            <a:endParaRPr lang="en-GB"/>
          </a:p>
        </p:txBody>
      </p:sp>
      <p:sp>
        <p:nvSpPr>
          <p:cNvPr id="6" name="Footer Placeholder 5">
            <a:extLst>
              <a:ext uri="{FF2B5EF4-FFF2-40B4-BE49-F238E27FC236}">
                <a16:creationId xmlns:a16="http://schemas.microsoft.com/office/drawing/2014/main" id="{4BF9A247-8A48-D54B-4D7C-C214A715341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13C71D2-0938-C0FA-8C07-A9C219E121A2}"/>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889590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D81C34-DA69-485B-05D9-D6F9F58FC93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2E5A304-E315-FACA-1597-41BB3820A2B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E95C6D3-C10D-918F-EE45-2668595E9CEF}"/>
              </a:ext>
            </a:extLst>
          </p:cNvPr>
          <p:cNvSpPr>
            <a:spLocks noGrp="1"/>
          </p:cNvSpPr>
          <p:nvPr>
            <p:ph type="dt" sz="half" idx="10"/>
          </p:nvPr>
        </p:nvSpPr>
        <p:spPr/>
        <p:txBody>
          <a:bodyPr/>
          <a:lstStyle/>
          <a:p>
            <a:fld id="{5ADA74B3-1746-4D15-AA37-F1CD22847FB4}" type="datetimeFigureOut">
              <a:rPr lang="en-GB" smtClean="0"/>
              <a:t>27/03/2026</a:t>
            </a:fld>
            <a:endParaRPr lang="en-GB"/>
          </a:p>
        </p:txBody>
      </p:sp>
      <p:sp>
        <p:nvSpPr>
          <p:cNvPr id="5" name="Footer Placeholder 4">
            <a:extLst>
              <a:ext uri="{FF2B5EF4-FFF2-40B4-BE49-F238E27FC236}">
                <a16:creationId xmlns:a16="http://schemas.microsoft.com/office/drawing/2014/main" id="{06C0B5B4-2328-332A-89DA-6EABB791FFB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CE285B4-177F-C1B4-BDEF-C5F2AB859183}"/>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20157999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57336F5-96F0-C4CA-6F53-A18916FA6D40}"/>
              </a:ext>
            </a:extLst>
          </p:cNvPr>
          <p:cNvSpPr>
            <a:spLocks noGrp="1"/>
          </p:cNvSpPr>
          <p:nvPr>
            <p:ph type="title" orient="vert"/>
          </p:nvPr>
        </p:nvSpPr>
        <p:spPr>
          <a:xfrm>
            <a:off x="31409640" y="1752600"/>
            <a:ext cx="9464040" cy="27896822"/>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92F9E27-2A0A-87DA-4FBD-05C642DE97A0}"/>
              </a:ext>
            </a:extLst>
          </p:cNvPr>
          <p:cNvSpPr>
            <a:spLocks noGrp="1"/>
          </p:cNvSpPr>
          <p:nvPr>
            <p:ph type="body" orient="vert" idx="1"/>
          </p:nvPr>
        </p:nvSpPr>
        <p:spPr>
          <a:xfrm>
            <a:off x="3017520" y="1752600"/>
            <a:ext cx="27843480" cy="2789682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0F66D68-6435-7749-8DFC-5C88D29BD4D6}"/>
              </a:ext>
            </a:extLst>
          </p:cNvPr>
          <p:cNvSpPr>
            <a:spLocks noGrp="1"/>
          </p:cNvSpPr>
          <p:nvPr>
            <p:ph type="dt" sz="half" idx="10"/>
          </p:nvPr>
        </p:nvSpPr>
        <p:spPr/>
        <p:txBody>
          <a:bodyPr/>
          <a:lstStyle/>
          <a:p>
            <a:fld id="{5ADA74B3-1746-4D15-AA37-F1CD22847FB4}" type="datetimeFigureOut">
              <a:rPr lang="en-GB" smtClean="0"/>
              <a:t>27/03/2026</a:t>
            </a:fld>
            <a:endParaRPr lang="en-GB"/>
          </a:p>
        </p:txBody>
      </p:sp>
      <p:sp>
        <p:nvSpPr>
          <p:cNvPr id="5" name="Footer Placeholder 4">
            <a:extLst>
              <a:ext uri="{FF2B5EF4-FFF2-40B4-BE49-F238E27FC236}">
                <a16:creationId xmlns:a16="http://schemas.microsoft.com/office/drawing/2014/main" id="{9692D8DA-ACFD-AFB2-658A-580912FE109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1DC18FF-1D5C-1FC0-7AD4-17B725143271}"/>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18384431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png"/><Relationship Id="rId7" Type="http://schemas.openxmlformats.org/officeDocument/2006/relationships/hyperlink" Target="https://www.posterpresentations.com/how-to-change-the-research-poster-template-colors.html" TargetMode="External"/><Relationship Id="rId2"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8.png"/><Relationship Id="rId5" Type="http://schemas.openxmlformats.org/officeDocument/2006/relationships/image" Target="../media/image3.pn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6.png"/></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png"/><Relationship Id="rId7" Type="http://schemas.openxmlformats.org/officeDocument/2006/relationships/hyperlink" Target="https://www.posterpresentations.com/how-to-change-the-research-poster-template-colors.html" TargetMode="External"/><Relationship Id="rId2" Type="http://schemas.openxmlformats.org/officeDocument/2006/relationships/theme" Target="../theme/theme3.xml"/><Relationship Id="rId1" Type="http://schemas.openxmlformats.org/officeDocument/2006/relationships/slideLayout" Target="../slideLayouts/slideLayout3.xml"/><Relationship Id="rId6" Type="http://schemas.openxmlformats.org/officeDocument/2006/relationships/image" Target="../media/image4.png"/><Relationship Id="rId11" Type="http://schemas.openxmlformats.org/officeDocument/2006/relationships/image" Target="../media/image8.png"/><Relationship Id="rId5" Type="http://schemas.openxmlformats.org/officeDocument/2006/relationships/image" Target="../media/image3.pn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6.png"/></Relationships>
</file>

<file path=ppt/slideMasters/_rels/slideMaster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png"/><Relationship Id="rId7" Type="http://schemas.openxmlformats.org/officeDocument/2006/relationships/hyperlink" Target="https://www.posterpresentations.com/how-to-change-the-research-poster-template-colors.html" TargetMode="External"/><Relationship Id="rId2" Type="http://schemas.openxmlformats.org/officeDocument/2006/relationships/theme" Target="../theme/theme4.xml"/><Relationship Id="rId1" Type="http://schemas.openxmlformats.org/officeDocument/2006/relationships/slideLayout" Target="../slideLayouts/slideLayout4.xml"/><Relationship Id="rId6" Type="http://schemas.openxmlformats.org/officeDocument/2006/relationships/image" Target="../media/image4.png"/><Relationship Id="rId11" Type="http://schemas.openxmlformats.org/officeDocument/2006/relationships/image" Target="../media/image8.png"/><Relationship Id="rId5" Type="http://schemas.openxmlformats.org/officeDocument/2006/relationships/image" Target="../media/image3.pn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6.pn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12.xml"/><Relationship Id="rId3" Type="http://schemas.openxmlformats.org/officeDocument/2006/relationships/slideLayout" Target="../slideLayouts/slideLayout7.xml"/><Relationship Id="rId7" Type="http://schemas.openxmlformats.org/officeDocument/2006/relationships/slideLayout" Target="../slideLayouts/slideLayout11.xml"/><Relationship Id="rId12" Type="http://schemas.openxmlformats.org/officeDocument/2006/relationships/theme" Target="../theme/theme5.xml"/><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slideLayout" Target="../slideLayouts/slideLayout10.xml"/><Relationship Id="rId11" Type="http://schemas.openxmlformats.org/officeDocument/2006/relationships/slideLayout" Target="../slideLayouts/slideLayout15.xml"/><Relationship Id="rId5" Type="http://schemas.openxmlformats.org/officeDocument/2006/relationships/slideLayout" Target="../slideLayouts/slideLayout9.xml"/><Relationship Id="rId10" Type="http://schemas.openxmlformats.org/officeDocument/2006/relationships/slideLayout" Target="../slideLayouts/slideLayout14.xml"/><Relationship Id="rId4" Type="http://schemas.openxmlformats.org/officeDocument/2006/relationships/slideLayout" Target="../slideLayouts/slideLayout8.xml"/><Relationship Id="rId9"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Rounded Rectangle 1"/>
          <p:cNvSpPr/>
          <p:nvPr userDrawn="1"/>
        </p:nvSpPr>
        <p:spPr>
          <a:xfrm>
            <a:off x="446073" y="4639113"/>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ounded Rectangle 39"/>
          <p:cNvSpPr/>
          <p:nvPr userDrawn="1"/>
        </p:nvSpPr>
        <p:spPr>
          <a:xfrm>
            <a:off x="11428937" y="4639110"/>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ounded Rectangle 41"/>
          <p:cNvSpPr/>
          <p:nvPr userDrawn="1"/>
        </p:nvSpPr>
        <p:spPr>
          <a:xfrm>
            <a:off x="22411801" y="4639111"/>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Rounded Rectangle 63"/>
          <p:cNvSpPr/>
          <p:nvPr userDrawn="1"/>
        </p:nvSpPr>
        <p:spPr>
          <a:xfrm>
            <a:off x="33394664" y="4639112"/>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6" name="Group 65"/>
          <p:cNvGrpSpPr/>
          <p:nvPr userDrawn="1"/>
        </p:nvGrpSpPr>
        <p:grpSpPr>
          <a:xfrm rot="10800000">
            <a:off x="-36600" y="31404884"/>
            <a:ext cx="43927800" cy="1502229"/>
            <a:chOff x="-14192" y="1382"/>
            <a:chExt cx="27451941" cy="4572641"/>
          </a:xfrm>
        </p:grpSpPr>
        <p:sp>
          <p:nvSpPr>
            <p:cNvPr id="67" name="Rectangle 16"/>
            <p:cNvSpPr/>
            <p:nvPr userDrawn="1"/>
          </p:nvSpPr>
          <p:spPr>
            <a:xfrm>
              <a:off x="4001" y="707796"/>
              <a:ext cx="27429212" cy="3866227"/>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8" name="Rectangle 16"/>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9" name="Rectangle 15"/>
            <p:cNvSpPr/>
            <p:nvPr userDrawn="1"/>
          </p:nvSpPr>
          <p:spPr>
            <a:xfrm>
              <a:off x="-14192" y="1382"/>
              <a:ext cx="27451941" cy="4570666"/>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sp>
        <p:nvSpPr>
          <p:cNvPr id="70" name="Text Box 14"/>
          <p:cNvSpPr txBox="1">
            <a:spLocks noChangeArrowheads="1"/>
          </p:cNvSpPr>
          <p:nvPr userDrawn="1"/>
        </p:nvSpPr>
        <p:spPr bwMode="auto">
          <a:xfrm>
            <a:off x="1003118" y="32156325"/>
            <a:ext cx="3786383" cy="329308"/>
          </a:xfrm>
          <a:prstGeom prst="rect">
            <a:avLst/>
          </a:prstGeom>
          <a:noFill/>
          <a:ln w="9525">
            <a:noFill/>
            <a:miter lim="800000"/>
            <a:headEnd/>
            <a:tailEnd/>
          </a:ln>
          <a:effectLst/>
        </p:spPr>
        <p:txBody>
          <a:bodyPr wrap="square" lIns="78297" tIns="39141" rIns="78297" bIns="39141">
            <a:spAutoFit/>
          </a:bodyPr>
          <a:lstStyle/>
          <a:p>
            <a:pPr eaLnBrk="0" hangingPunct="0">
              <a:lnSpc>
                <a:spcPct val="65000"/>
              </a:lnSpc>
              <a:spcBef>
                <a:spcPct val="50000"/>
              </a:spcBef>
              <a:defRPr/>
            </a:pPr>
            <a:r>
              <a:rPr lang="en-US" sz="600" b="1" dirty="0">
                <a:solidFill>
                  <a:schemeClr val="bg1">
                    <a:lumMod val="75000"/>
                  </a:schemeClr>
                </a:solidFill>
                <a:latin typeface="Arial" charset="0"/>
              </a:rPr>
              <a:t>RESEARCH POSTER PRESENTATION DESIGN © 2019</a:t>
            </a:r>
          </a:p>
          <a:p>
            <a:pPr eaLnBrk="0" hangingPunct="0">
              <a:lnSpc>
                <a:spcPct val="65000"/>
              </a:lnSpc>
              <a:spcBef>
                <a:spcPct val="50000"/>
              </a:spcBef>
              <a:defRPr/>
            </a:pPr>
            <a:r>
              <a:rPr lang="en-US" sz="1050" b="1" dirty="0">
                <a:solidFill>
                  <a:schemeClr val="bg1">
                    <a:lumMod val="75000"/>
                  </a:schemeClr>
                </a:solidFill>
                <a:latin typeface="Arial" charset="0"/>
              </a:rPr>
              <a:t>www.PosterPresentations.com</a:t>
            </a:r>
          </a:p>
        </p:txBody>
      </p:sp>
      <p:grpSp>
        <p:nvGrpSpPr>
          <p:cNvPr id="6" name="Group 5">
            <a:extLst>
              <a:ext uri="{FF2B5EF4-FFF2-40B4-BE49-F238E27FC236}">
                <a16:creationId xmlns:a16="http://schemas.microsoft.com/office/drawing/2014/main" id="{D94EDD1F-4B42-4F45-B0C1-C160AF13FA7C}"/>
              </a:ext>
            </a:extLst>
          </p:cNvPr>
          <p:cNvGrpSpPr/>
          <p:nvPr userDrawn="1"/>
        </p:nvGrpSpPr>
        <p:grpSpPr>
          <a:xfrm>
            <a:off x="-43304" y="11286"/>
            <a:ext cx="43905392" cy="4120075"/>
            <a:chOff x="-43304" y="11286"/>
            <a:chExt cx="43905392" cy="4120075"/>
          </a:xfrm>
        </p:grpSpPr>
        <p:sp>
          <p:nvSpPr>
            <p:cNvPr id="5" name="Rectangle 4">
              <a:extLst>
                <a:ext uri="{FF2B5EF4-FFF2-40B4-BE49-F238E27FC236}">
                  <a16:creationId xmlns:a16="http://schemas.microsoft.com/office/drawing/2014/main" id="{97302FB6-4FEE-7344-8AB3-832C3327102F}"/>
                </a:ext>
              </a:extLst>
            </p:cNvPr>
            <p:cNvSpPr/>
            <p:nvPr userDrawn="1"/>
          </p:nvSpPr>
          <p:spPr>
            <a:xfrm>
              <a:off x="-1" y="1106328"/>
              <a:ext cx="43854834" cy="3025033"/>
            </a:xfrm>
            <a:prstGeom prst="rect">
              <a:avLst/>
            </a:prstGeom>
            <a:gradFill flip="none" rotWithShape="1">
              <a:gsLst>
                <a:gs pos="0">
                  <a:schemeClr val="accent6"/>
                </a:gs>
                <a:gs pos="100000">
                  <a:schemeClr val="accent1"/>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5" name="Group 64"/>
            <p:cNvGrpSpPr/>
            <p:nvPr userDrawn="1"/>
          </p:nvGrpSpPr>
          <p:grpSpPr>
            <a:xfrm>
              <a:off x="-43304" y="11286"/>
              <a:ext cx="43905392" cy="4036528"/>
              <a:chOff x="-14192" y="1382"/>
              <a:chExt cx="27451941" cy="4572641"/>
            </a:xfrm>
          </p:grpSpPr>
          <p:sp>
            <p:nvSpPr>
              <p:cNvPr id="71" name="Rectangle 16"/>
              <p:cNvSpPr/>
              <p:nvPr userDrawn="1"/>
            </p:nvSpPr>
            <p:spPr>
              <a:xfrm>
                <a:off x="4001" y="707797"/>
                <a:ext cx="27429212" cy="3866226"/>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2" name="Rectangle 16"/>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3" name="Rectangle 15"/>
              <p:cNvSpPr/>
              <p:nvPr userDrawn="1"/>
            </p:nvSpPr>
            <p:spPr>
              <a:xfrm>
                <a:off x="-14192" y="1382"/>
                <a:ext cx="27451941" cy="4570665"/>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grpSp>
      <p:graphicFrame>
        <p:nvGraphicFramePr>
          <p:cNvPr id="74" name="Table 73">
            <a:extLst>
              <a:ext uri="{FF2B5EF4-FFF2-40B4-BE49-F238E27FC236}">
                <a16:creationId xmlns:a16="http://schemas.microsoft.com/office/drawing/2014/main" id="{5F218D9D-7B98-FE45-89BA-6D5959DC2A34}"/>
              </a:ext>
            </a:extLst>
          </p:cNvPr>
          <p:cNvGraphicFramePr>
            <a:graphicFrameLocks noGrp="1"/>
          </p:cNvGraphicFramePr>
          <p:nvPr userDrawn="1">
            <p:extLst>
              <p:ext uri="{D42A27DB-BD31-4B8C-83A1-F6EECF244321}">
                <p14:modId xmlns:p14="http://schemas.microsoft.com/office/powerpoint/2010/main" val="2677946538"/>
              </p:ext>
            </p:extLst>
          </p:nvPr>
        </p:nvGraphicFramePr>
        <p:xfrm>
          <a:off x="-10611120" y="14098"/>
          <a:ext cx="9776869" cy="32679220"/>
        </p:xfrm>
        <a:graphic>
          <a:graphicData uri="http://schemas.openxmlformats.org/drawingml/2006/table">
            <a:tbl>
              <a:tblPr firstRow="1" bandRow="1">
                <a:tableStyleId>{5C22544A-7EE6-4342-B048-85BDC9FD1C3A}</a:tableStyleId>
              </a:tblPr>
              <a:tblGrid>
                <a:gridCol w="4192245">
                  <a:extLst>
                    <a:ext uri="{9D8B030D-6E8A-4147-A177-3AD203B41FA5}">
                      <a16:colId xmlns:a16="http://schemas.microsoft.com/office/drawing/2014/main" val="20000"/>
                    </a:ext>
                  </a:extLst>
                </a:gridCol>
                <a:gridCol w="5584624">
                  <a:extLst>
                    <a:ext uri="{9D8B030D-6E8A-4147-A177-3AD203B41FA5}">
                      <a16:colId xmlns:a16="http://schemas.microsoft.com/office/drawing/2014/main" val="20001"/>
                    </a:ext>
                  </a:extLst>
                </a:gridCol>
              </a:tblGrid>
              <a:tr h="1329113">
                <a:tc gridSpan="2">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3600" b="0" spc="600" dirty="0">
                          <a:solidFill>
                            <a:srgbClr val="1F3A4E"/>
                          </a:solidFill>
                          <a:latin typeface="Arial Black" panose="020B0A04020102020204" pitchFamily="34" charset="0"/>
                        </a:rPr>
                        <a:t>QUICK START GUIDE</a:t>
                      </a:r>
                      <a:br>
                        <a:rPr lang="en-US" sz="3600" b="0" spc="600" dirty="0">
                          <a:solidFill>
                            <a:srgbClr val="1F3A4E"/>
                          </a:solidFill>
                          <a:latin typeface="Arial Black" panose="020B0A04020102020204" pitchFamily="34" charset="0"/>
                        </a:rPr>
                      </a:br>
                      <a:r>
                        <a:rPr lang="en-US" sz="2800" b="1" spc="0" dirty="0">
                          <a:solidFill>
                            <a:srgbClr val="FF0000"/>
                          </a:solidFill>
                          <a:latin typeface="Trebuchet MS" pitchFamily="34" charset="0"/>
                        </a:rPr>
                        <a:t>(THIS SIDEBAR WILL NOT PRINT)</a:t>
                      </a:r>
                      <a:endParaRPr lang="en-US" sz="3600" b="1" spc="600" dirty="0">
                        <a:solidFill>
                          <a:schemeClr val="bg1"/>
                        </a:solidFill>
                        <a:latin typeface="Trebuchet MS" pitchFamily="34" charset="0"/>
                      </a:endParaRPr>
                    </a:p>
                  </a:txBody>
                  <a:tcPr marL="182880" marT="137160">
                    <a:solidFill>
                      <a:srgbClr val="FFC000"/>
                    </a:solidFill>
                  </a:tcPr>
                </a:tc>
                <a:tc hMerge="1">
                  <a:txBody>
                    <a:bodyPr/>
                    <a:lstStyle/>
                    <a:p>
                      <a:endParaRPr lang="en-US" dirty="0"/>
                    </a:p>
                  </a:txBody>
                  <a:tcPr/>
                </a:tc>
                <a:extLst>
                  <a:ext uri="{0D108BD9-81ED-4DB2-BD59-A6C34878D82A}">
                    <a16:rowId xmlns:a16="http://schemas.microsoft.com/office/drawing/2014/main" val="10000"/>
                  </a:ext>
                </a:extLst>
              </a:tr>
              <a:tr h="4206624">
                <a:tc gridSpan="2">
                  <a:txBody>
                    <a:bodyPr/>
                    <a:lstStyle/>
                    <a:p>
                      <a:pPr defTabSz="3765639"/>
                      <a:r>
                        <a:rPr lang="en-US" sz="2000" i="0" dirty="0">
                          <a:solidFill>
                            <a:srgbClr val="D9D9D9"/>
                          </a:solidFill>
                          <a:latin typeface="Arial"/>
                          <a:cs typeface="Arial"/>
                        </a:rPr>
                        <a:t>This PowerPoint template produces a </a:t>
                      </a:r>
                      <a:r>
                        <a:rPr lang="en-US" sz="2000" i="0" dirty="0">
                          <a:solidFill>
                            <a:srgbClr val="FFC000"/>
                          </a:solidFill>
                          <a:latin typeface="Arial"/>
                          <a:cs typeface="Arial"/>
                        </a:rPr>
                        <a:t>36"x48" </a:t>
                      </a:r>
                      <a:r>
                        <a:rPr lang="en-US" sz="2000" i="0" dirty="0">
                          <a:solidFill>
                            <a:srgbClr val="D9D9D9"/>
                          </a:solidFill>
                          <a:latin typeface="Arial"/>
                          <a:cs typeface="Arial"/>
                        </a:rPr>
                        <a:t>presentation poster. You can use it to create your research poster by placing your title, subtitle, text, tables, charts and photos. </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We provide a series of online tutorials that will guide you through the poster design process and answer your poster production questions. For complete template tutorials,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the  </a:t>
                      </a:r>
                      <a:r>
                        <a:rPr lang="en-US" sz="2000" i="0" dirty="0">
                          <a:solidFill>
                            <a:srgbClr val="FFC000"/>
                          </a:solidFill>
                          <a:latin typeface="Arial"/>
                          <a:cs typeface="Arial"/>
                        </a:rPr>
                        <a:t>HELP DESK</a:t>
                      </a:r>
                      <a:r>
                        <a:rPr lang="en-US" sz="2000" i="0" baseline="0" dirty="0">
                          <a:solidFill>
                            <a:srgbClr val="D9D9D9"/>
                          </a:solidFill>
                          <a:latin typeface="Arial"/>
                          <a:cs typeface="Arial"/>
                        </a:rPr>
                        <a:t> </a:t>
                      </a:r>
                      <a:r>
                        <a:rPr lang="en-US" sz="2000" i="0" dirty="0">
                          <a:solidFill>
                            <a:srgbClr val="D9D9D9"/>
                          </a:solidFill>
                          <a:latin typeface="Arial"/>
                          <a:cs typeface="Arial"/>
                        </a:rPr>
                        <a:t>tab.</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To print your poster using our same-day professional printing service,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a:t>
                      </a:r>
                      <a:r>
                        <a:rPr lang="en-US" sz="2000" i="0" dirty="0">
                          <a:solidFill>
                            <a:srgbClr val="FFC000"/>
                          </a:solidFill>
                          <a:latin typeface="Arial"/>
                          <a:cs typeface="Arial"/>
                        </a:rPr>
                        <a:t>Order your poster</a:t>
                      </a:r>
                      <a:r>
                        <a:rPr lang="en-US" sz="2000" i="0" dirty="0">
                          <a:solidFill>
                            <a:srgbClr val="D9D9D9"/>
                          </a:solidFill>
                          <a:latin typeface="Arial"/>
                          <a:cs typeface="Arial"/>
                        </a:rPr>
                        <a:t>".</a:t>
                      </a:r>
                      <a:endParaRPr lang="en-US" sz="2000" b="1" dirty="0">
                        <a:solidFill>
                          <a:srgbClr val="D9D9D9"/>
                        </a:solidFill>
                        <a:latin typeface="Arial"/>
                        <a:cs typeface="Arial"/>
                      </a:endParaRPr>
                    </a:p>
                  </a:txBody>
                  <a:tcPr marL="182880" marT="137160">
                    <a:solidFill>
                      <a:srgbClr val="010101"/>
                    </a:solidFill>
                  </a:tcPr>
                </a:tc>
                <a:tc hMerge="1">
                  <a:txBody>
                    <a:bodyPr/>
                    <a:lstStyle/>
                    <a:p>
                      <a:pPr marL="0" indent="0" algn="l" defTabSz="114300"/>
                      <a:endParaRPr lang="en-US" sz="2400" b="0" baseline="0" dirty="0">
                        <a:solidFill>
                          <a:srgbClr val="FFC000"/>
                        </a:solidFill>
                        <a:latin typeface="Arial" panose="020B0604020202020204" pitchFamily="34" charset="0"/>
                        <a:cs typeface="Arial" panose="020B0604020202020204" pitchFamily="34" charset="0"/>
                      </a:endParaRPr>
                    </a:p>
                  </a:txBody>
                  <a:tcPr>
                    <a:solidFill>
                      <a:schemeClr val="tx1">
                        <a:lumMod val="95000"/>
                        <a:lumOff val="5000"/>
                      </a:schemeClr>
                    </a:solidFill>
                  </a:tcPr>
                </a:tc>
                <a:extLst>
                  <a:ext uri="{0D108BD9-81ED-4DB2-BD59-A6C34878D82A}">
                    <a16:rowId xmlns:a16="http://schemas.microsoft.com/office/drawing/2014/main" val="677555919"/>
                  </a:ext>
                </a:extLst>
              </a:tr>
              <a:tr h="4572417">
                <a:tc>
                  <a:txBody>
                    <a:bodyPr/>
                    <a:lstStyle/>
                    <a:p>
                      <a:pPr algn="ctr"/>
                      <a:endParaRPr lang="en-US" sz="2000" dirty="0">
                        <a:solidFill>
                          <a:srgbClr val="1F3A4E"/>
                        </a:solidFill>
                      </a:endParaRPr>
                    </a:p>
                    <a:p>
                      <a:pPr algn="ctr"/>
                      <a:endParaRPr lang="en-US" sz="2000" dirty="0">
                        <a:solidFill>
                          <a:srgbClr val="1F3A4E"/>
                        </a:solidFill>
                      </a:endParaRPr>
                    </a:p>
                    <a:p>
                      <a:pPr algn="ctr"/>
                      <a:r>
                        <a:rPr lang="en-US" sz="2000" dirty="0">
                          <a:solidFill>
                            <a:schemeClr val="bg1"/>
                          </a:solidFill>
                          <a:latin typeface="Arial" panose="020B0604020202020204" pitchFamily="34" charset="0"/>
                          <a:cs typeface="Arial" panose="020B0604020202020204" pitchFamily="34" charset="0"/>
                        </a:rPr>
                        <a:t>This is a template for a </a:t>
                      </a:r>
                    </a:p>
                    <a:p>
                      <a:pPr algn="ctr"/>
                      <a:r>
                        <a:rPr lang="en-US" sz="2000" dirty="0">
                          <a:solidFill>
                            <a:schemeClr val="bg1"/>
                          </a:solidFill>
                          <a:latin typeface="Arial" panose="020B0604020202020204" pitchFamily="34" charset="0"/>
                          <a:cs typeface="Arial" panose="020B0604020202020204" pitchFamily="34" charset="0"/>
                        </a:rPr>
                        <a:t>presentation poster</a:t>
                      </a:r>
                      <a:br>
                        <a:rPr lang="en-US" sz="2000" dirty="0">
                          <a:solidFill>
                            <a:schemeClr val="bg1"/>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36 inches tall</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by</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48 inches wide</a:t>
                      </a:r>
                      <a:br>
                        <a:rPr lang="en-US" sz="2000" dirty="0">
                          <a:solidFill>
                            <a:schemeClr val="bg1"/>
                          </a:solidFill>
                          <a:latin typeface="Arial" panose="020B0604020202020204" pitchFamily="34" charset="0"/>
                          <a:cs typeface="Arial" panose="020B0604020202020204" pitchFamily="34" charset="0"/>
                        </a:rPr>
                      </a:br>
                      <a:endParaRPr lang="en-US" sz="2000" dirty="0">
                        <a:solidFill>
                          <a:srgbClr val="1F3A4E"/>
                        </a:solidFill>
                      </a:endParaRPr>
                    </a:p>
                  </a:txBody>
                  <a:tcPr>
                    <a:solidFill>
                      <a:srgbClr val="010101"/>
                    </a:solidFill>
                  </a:tcPr>
                </a:tc>
                <a:tc>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baseline="0" dirty="0">
                          <a:solidFill>
                            <a:srgbClr val="FFC000"/>
                          </a:solidFill>
                          <a:latin typeface="Arial" panose="020B0604020202020204" pitchFamily="34" charset="0"/>
                          <a:cs typeface="Arial" panose="020B0604020202020204" pitchFamily="34" charset="0"/>
                        </a:rPr>
                        <a:t>Important: Check the template size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Before you start working on your poster and to avoid printing problems check that you have downloaded and that you are using the correct size template for your poster presentation.</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This template can also be printed at the following sizes without distortion and without any additional formatting:</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30 tall x 40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42 tall x 56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48 tall x 64 wide</a:t>
                      </a:r>
                    </a:p>
                  </a:txBody>
                  <a:tcPr marL="182880" marT="137160">
                    <a:solidFill>
                      <a:srgbClr val="010101"/>
                    </a:solidFill>
                  </a:tcPr>
                </a:tc>
                <a:extLst>
                  <a:ext uri="{0D108BD9-81ED-4DB2-BD59-A6C34878D82A}">
                    <a16:rowId xmlns:a16="http://schemas.microsoft.com/office/drawing/2014/main" val="10008"/>
                  </a:ext>
                </a:extLst>
              </a:tr>
              <a:tr h="4288692">
                <a:tc>
                  <a:txBody>
                    <a:bodyPr/>
                    <a:lstStyle/>
                    <a:p>
                      <a:endParaRPr lang="en-US" sz="2000" dirty="0">
                        <a:solidFill>
                          <a:srgbClr val="1F3A4E"/>
                        </a:solidFill>
                      </a:endParaRPr>
                    </a:p>
                  </a:txBody>
                  <a:tcPr>
                    <a:blipFill rotWithShape="1">
                      <a:blip r:embed="rId3"/>
                      <a:stretch>
                        <a:fillRect/>
                      </a:stretch>
                    </a:blipFill>
                  </a:tcPr>
                </a:tc>
                <a:tc>
                  <a:txBody>
                    <a:bodyPr/>
                    <a:lstStyle/>
                    <a:p>
                      <a:pPr algn="l"/>
                      <a:r>
                        <a:rPr lang="en-US" sz="2400" b="1" baseline="0" dirty="0">
                          <a:solidFill>
                            <a:srgbClr val="FFC000"/>
                          </a:solidFill>
                          <a:latin typeface="Arial" panose="020B0604020202020204" pitchFamily="34" charset="0"/>
                          <a:cs typeface="Arial" panose="020B0604020202020204" pitchFamily="34" charset="0"/>
                        </a:rPr>
                        <a:t>How to </a:t>
                      </a:r>
                      <a:r>
                        <a:rPr lang="en-US" sz="4000" b="1" baseline="0" dirty="0">
                          <a:solidFill>
                            <a:srgbClr val="FFC000"/>
                          </a:solidFill>
                          <a:latin typeface="Arial" panose="020B0604020202020204" pitchFamily="34" charset="0"/>
                          <a:cs typeface="Arial" panose="020B0604020202020204" pitchFamily="34" charset="0"/>
                        </a:rPr>
                        <a:t>Zoom in </a:t>
                      </a:r>
                      <a:r>
                        <a:rPr lang="en-US" sz="2400" b="1" baseline="0" dirty="0">
                          <a:solidFill>
                            <a:srgbClr val="FFC000"/>
                          </a:solidFill>
                          <a:latin typeface="Arial" panose="020B0604020202020204" pitchFamily="34" charset="0"/>
                          <a:cs typeface="Arial" panose="020B0604020202020204" pitchFamily="34" charset="0"/>
                        </a:rPr>
                        <a:t>and </a:t>
                      </a:r>
                      <a:r>
                        <a:rPr lang="en-US" sz="1800" b="1" baseline="0" dirty="0">
                          <a:solidFill>
                            <a:srgbClr val="FFC000"/>
                          </a:solidFill>
                          <a:latin typeface="Arial" panose="020B0604020202020204" pitchFamily="34" charset="0"/>
                          <a:cs typeface="Arial" panose="020B0604020202020204" pitchFamily="34" charset="0"/>
                        </a:rPr>
                        <a:t>out</a:t>
                      </a:r>
                      <a:endParaRPr lang="en-US" sz="2400" b="1" baseline="0" dirty="0">
                        <a:solidFill>
                          <a:srgbClr val="FFC000"/>
                        </a:solidFill>
                        <a:latin typeface="Arial" panose="020B0604020202020204" pitchFamily="34" charset="0"/>
                        <a:cs typeface="Arial" panose="020B0604020202020204" pitchFamily="34" charset="0"/>
                      </a:endParaRPr>
                    </a:p>
                    <a:p>
                      <a:pPr algn="l"/>
                      <a:r>
                        <a:rPr lang="en-US" sz="2000" b="0" baseline="0" dirty="0">
                          <a:solidFill>
                            <a:srgbClr val="D9D9D9"/>
                          </a:solidFill>
                          <a:latin typeface="Arial" panose="020B0604020202020204" pitchFamily="34" charset="0"/>
                          <a:cs typeface="Arial" panose="020B0604020202020204" pitchFamily="34" charset="0"/>
                        </a:rPr>
                        <a:t>Use the PowerPoint zoom tool to adjust the screen magnification to view comfortably. PowerPoint provides 2 ways to zoom: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1. </a:t>
                      </a:r>
                      <a:r>
                        <a:rPr lang="en-US" sz="2000" b="0" baseline="0" dirty="0">
                          <a:solidFill>
                            <a:srgbClr val="D9D9D9"/>
                          </a:solidFill>
                          <a:latin typeface="Arial" panose="020B0604020202020204" pitchFamily="34" charset="0"/>
                          <a:cs typeface="Arial" panose="020B0604020202020204" pitchFamily="34" charset="0"/>
                        </a:rPr>
                        <a:t>On the top menu bar click on the VIEW tab and then click on ZOOM. Choose the zoom percentage that works best for you.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2. </a:t>
                      </a:r>
                      <a:r>
                        <a:rPr lang="en-US" sz="2000" b="0" baseline="0" dirty="0">
                          <a:solidFill>
                            <a:srgbClr val="D9D9D9"/>
                          </a:solidFill>
                          <a:latin typeface="Arial" panose="020B0604020202020204" pitchFamily="34" charset="0"/>
                          <a:cs typeface="Arial" panose="020B0604020202020204" pitchFamily="34" charset="0"/>
                        </a:rPr>
                        <a:t>For better zoom flexibility, use the zoom slider at the bottom right of the window.</a:t>
                      </a:r>
                    </a:p>
                  </a:txBody>
                  <a:tcPr marL="182880" marT="137160">
                    <a:solidFill>
                      <a:srgbClr val="010101"/>
                    </a:solidFill>
                  </a:tcPr>
                </a:tc>
                <a:extLst>
                  <a:ext uri="{0D108BD9-81ED-4DB2-BD59-A6C34878D82A}">
                    <a16:rowId xmlns:a16="http://schemas.microsoft.com/office/drawing/2014/main" val="10001"/>
                  </a:ext>
                </a:extLst>
              </a:tr>
              <a:tr h="1800526">
                <a:tc gridSpan="2">
                  <a:txBody>
                    <a:bodyPr/>
                    <a:lstStyle/>
                    <a:p>
                      <a:pPr marL="0" marR="0" lvl="0" indent="0" algn="l" defTabSz="4388900" rtl="0" eaLnBrk="1" fontAlgn="auto" latinLnBrk="0" hangingPunct="1">
                        <a:lnSpc>
                          <a:spcPct val="100000"/>
                        </a:lnSpc>
                        <a:spcBef>
                          <a:spcPts val="0"/>
                        </a:spcBef>
                        <a:spcAft>
                          <a:spcPts val="0"/>
                        </a:spcAft>
                        <a:buClrTx/>
                        <a:buSzTx/>
                        <a:buFontTx/>
                        <a:buNone/>
                        <a:tabLst/>
                        <a:defRPr/>
                      </a:pPr>
                      <a:r>
                        <a:rPr lang="en-US" sz="2400" b="1" baseline="0" dirty="0">
                          <a:solidFill>
                            <a:srgbClr val="FFC000"/>
                          </a:solidFill>
                          <a:latin typeface="Arial" panose="020B0604020202020204" pitchFamily="34" charset="0"/>
                          <a:cs typeface="Arial" panose="020B0604020202020204" pitchFamily="34" charset="0"/>
                        </a:rPr>
                        <a:t>Ruler and Guides</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The dotted lines on his poster template are guides.  The horizontal and vertical guides will help you align your poster elements accurately. Text boxes and other elements will ”snap” to the guides and stay within the boundaries of the columns. To hide the guides go to VIEW and uncheck the Guides box.</a:t>
                      </a:r>
                    </a:p>
                  </a:txBody>
                  <a:tcPr>
                    <a:solidFill>
                      <a:srgbClr val="010101"/>
                    </a:solidFill>
                  </a:tcPr>
                </a:tc>
                <a:tc hMerge="1">
                  <a:txBody>
                    <a:bodyPr/>
                    <a:lstStyle/>
                    <a:p>
                      <a:endParaRPr lang="en-US" sz="2400" b="0" baseline="0" dirty="0">
                        <a:solidFill>
                          <a:schemeClr val="bg1"/>
                        </a:solidFill>
                        <a:latin typeface="Arial" panose="020B0604020202020204" pitchFamily="34" charset="0"/>
                        <a:cs typeface="Arial" panose="020B0604020202020204" pitchFamily="34" charset="0"/>
                      </a:endParaRPr>
                    </a:p>
                  </a:txBody>
                  <a:tcPr marL="182880" marT="137160">
                    <a:solidFill>
                      <a:schemeClr val="tx1">
                        <a:lumMod val="95000"/>
                        <a:lumOff val="5000"/>
                      </a:schemeClr>
                    </a:solidFill>
                  </a:tcPr>
                </a:tc>
                <a:extLst>
                  <a:ext uri="{0D108BD9-81ED-4DB2-BD59-A6C34878D82A}">
                    <a16:rowId xmlns:a16="http://schemas.microsoft.com/office/drawing/2014/main" val="10002"/>
                  </a:ext>
                </a:extLst>
              </a:tr>
              <a:tr h="3824339">
                <a:tc>
                  <a:txBody>
                    <a:bodyPr/>
                    <a:lstStyle/>
                    <a:p>
                      <a:endParaRPr lang="en-US" sz="2000" dirty="0">
                        <a:solidFill>
                          <a:srgbClr val="1F3A4E"/>
                        </a:solidFill>
                      </a:endParaRPr>
                    </a:p>
                  </a:txBody>
                  <a:tcPr>
                    <a:blipFill rotWithShape="1">
                      <a:blip r:embed="rId4"/>
                      <a:stretch>
                        <a:fillRect/>
                      </a:stretch>
                    </a:blipFill>
                  </a:tcPr>
                </a:tc>
                <a:tc>
                  <a:txBody>
                    <a:bodyPr/>
                    <a:lstStyle/>
                    <a:p>
                      <a:pPr marL="0" lvl="1" indent="0" algn="l" defTabSz="114300"/>
                      <a:r>
                        <a:rPr lang="en-US" sz="2400" b="1" baseline="0" dirty="0">
                          <a:solidFill>
                            <a:srgbClr val="FFC000"/>
                          </a:solidFill>
                          <a:latin typeface="Arial" panose="020B0604020202020204" pitchFamily="34" charset="0"/>
                          <a:cs typeface="Arial" panose="020B0604020202020204" pitchFamily="34" charset="0"/>
                        </a:rPr>
                        <a:t>Headers and text containers</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Included in this template are commonly used section headers such as Abstract, Objectives, Methods, Results, etc.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Click inside a section header to add its text.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add another header, click on edge of the section box so that it is outlined. Copy and paste it.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increase its size, click on the white circles and expand to the the desired size.</a:t>
                      </a:r>
                    </a:p>
                  </a:txBody>
                  <a:tcPr marL="182880" marT="137160">
                    <a:solidFill>
                      <a:srgbClr val="010101"/>
                    </a:solidFill>
                  </a:tcPr>
                </a:tc>
                <a:extLst>
                  <a:ext uri="{0D108BD9-81ED-4DB2-BD59-A6C34878D82A}">
                    <a16:rowId xmlns:a16="http://schemas.microsoft.com/office/drawing/2014/main" val="10003"/>
                  </a:ext>
                </a:extLst>
              </a:tr>
              <a:tr h="3519135">
                <a:tc gridSpan="2">
                  <a:txBody>
                    <a:bodyPr/>
                    <a:lstStyle/>
                    <a:p>
                      <a:r>
                        <a:rPr lang="en-US" sz="2400" b="1" dirty="0">
                          <a:solidFill>
                            <a:srgbClr val="FFC000"/>
                          </a:solidFill>
                          <a:latin typeface="Arial" panose="020B0604020202020204" pitchFamily="34" charset="0"/>
                          <a:cs typeface="Arial" panose="020B0604020202020204" pitchFamily="34" charset="0"/>
                        </a:rPr>
                        <a:t>Adding content to the poster</a:t>
                      </a:r>
                    </a:p>
                    <a:p>
                      <a:r>
                        <a:rPr lang="en-US" sz="2000" baseline="0" dirty="0">
                          <a:solidFill>
                            <a:srgbClr val="D9D9D9"/>
                          </a:solidFill>
                          <a:latin typeface="Arial" panose="020B0604020202020204" pitchFamily="34" charset="0"/>
                          <a:cs typeface="Arial" panose="020B0604020202020204" pitchFamily="34" charset="0"/>
                        </a:rPr>
                        <a:t>Start by adding your text to each section without spending too much time with formatting. Use the default font size even if your text extends beyond the bottom of the poster. Continue until you have added all your content including text, graphics, photos, etc. Once you finish adding your content you can go back and format your text as needed.</a:t>
                      </a:r>
                    </a:p>
                    <a:p>
                      <a:pPr marL="342900" indent="-342900">
                        <a:buFontTx/>
                        <a:buChar char="-"/>
                      </a:pPr>
                      <a:r>
                        <a:rPr lang="en-US" sz="2000" baseline="0" dirty="0">
                          <a:solidFill>
                            <a:srgbClr val="D9D9D9"/>
                          </a:solidFill>
                          <a:latin typeface="Arial" panose="020B0604020202020204" pitchFamily="34" charset="0"/>
                          <a:cs typeface="Arial" panose="020B0604020202020204" pitchFamily="34" charset="0"/>
                        </a:rPr>
                        <a:t>If you run out of room, try to reduce the size of your fonts and/or the size of your graphics. If there is a lot of empty space try to increase your font sizes and the size of your graphics. The font used for references can be smaller.</a:t>
                      </a:r>
                      <a:endParaRPr lang="en-US" sz="2000" dirty="0">
                        <a:solidFill>
                          <a:srgbClr val="D9D9D9"/>
                        </a:solidFill>
                        <a:latin typeface="Arial" panose="020B0604020202020204" pitchFamily="34" charset="0"/>
                        <a:cs typeface="Arial" panose="020B0604020202020204" pitchFamily="34" charset="0"/>
                      </a:endParaRPr>
                    </a:p>
                  </a:txBody>
                  <a:tcPr>
                    <a:solidFill>
                      <a:srgbClr val="010101"/>
                    </a:solidFill>
                  </a:tcPr>
                </a:tc>
                <a:tc hMerge="1">
                  <a:txBody>
                    <a:bodyPr/>
                    <a:lstStyle/>
                    <a:p>
                      <a:endParaRPr lang="en-US" sz="2400" dirty="0">
                        <a:solidFill>
                          <a:schemeClr val="bg1"/>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4"/>
                  </a:ext>
                </a:extLst>
              </a:tr>
              <a:tr h="237765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dirty="0">
                          <a:solidFill>
                            <a:srgbClr val="FFC000"/>
                          </a:solidFill>
                          <a:latin typeface="Arial" panose="020B0604020202020204" pitchFamily="34" charset="0"/>
                          <a:cs typeface="Arial" panose="020B0604020202020204" pitchFamily="34" charset="0"/>
                        </a:rPr>
                        <a:t>Photos</a:t>
                      </a:r>
                    </a:p>
                    <a:p>
                      <a:pPr marL="0" marR="0" lvl="0" indent="0" algn="l" defTabSz="9779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D9D9D9"/>
                          </a:solidFill>
                          <a:effectLst/>
                          <a:uLnTx/>
                          <a:uFillTx/>
                          <a:latin typeface="Arial"/>
                          <a:ea typeface="+mn-ea"/>
                          <a:cs typeface="Arial"/>
                        </a:rPr>
                        <a:t>You can add photos by dragging and dropping from your desktop, copy and paste, or by going to INSERT &gt; PICTURES. Resize images proportionally by holding down the SHIFT key and dragging one of the white corner handles (dots). For a professional-looking poster, do not distort your images by stretching them disproportionally.</a:t>
                      </a:r>
                    </a:p>
                  </a:txBody>
                  <a:tcPr marL="182880" marT="137160">
                    <a:solidFill>
                      <a:srgbClr val="010101"/>
                    </a:solidFill>
                  </a:tcPr>
                </a:tc>
                <a:tc hMerge="1">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200" noProof="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5"/>
                  </a:ext>
                </a:extLst>
              </a:tr>
              <a:tr h="2293170">
                <a:tc gridSpan="2">
                  <a:txBody>
                    <a:bodyPr/>
                    <a:lstStyle/>
                    <a:p>
                      <a:endParaRPr lang="en-US" sz="2000" dirty="0">
                        <a:solidFill>
                          <a:schemeClr val="bg1"/>
                        </a:solidFill>
                        <a:latin typeface="Arial" panose="020B0604020202020204" pitchFamily="34" charset="0"/>
                        <a:cs typeface="Arial" panose="020B0604020202020204" pitchFamily="34" charset="0"/>
                      </a:endParaRPr>
                    </a:p>
                  </a:txBody>
                  <a:tcPr marL="182880" marT="137160">
                    <a:blipFill rotWithShape="1">
                      <a:blip r:embed="rId5"/>
                      <a:stretch>
                        <a:fillRect/>
                      </a:stretch>
                    </a:blipFill>
                  </a:tcPr>
                </a:tc>
                <a:tc hMerge="1">
                  <a:txBody>
                    <a:bodyPr/>
                    <a:lstStyle/>
                    <a:p>
                      <a:endParaRPr lang="en-US" sz="2400" dirty="0">
                        <a:solidFill>
                          <a:srgbClr val="1F3A4E"/>
                        </a:solidFill>
                      </a:endParaRPr>
                    </a:p>
                  </a:txBody>
                  <a:tcPr/>
                </a:tc>
                <a:extLst>
                  <a:ext uri="{0D108BD9-81ED-4DB2-BD59-A6C34878D82A}">
                    <a16:rowId xmlns:a16="http://schemas.microsoft.com/office/drawing/2014/main" val="10006"/>
                  </a:ext>
                </a:extLst>
              </a:tr>
              <a:tr h="128027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dirty="0">
                          <a:solidFill>
                            <a:srgbClr val="FFC000"/>
                          </a:solidFill>
                          <a:latin typeface="Arial"/>
                          <a:cs typeface="Arial"/>
                        </a:rPr>
                        <a:t>Quality check your graphics</a:t>
                      </a:r>
                    </a:p>
                    <a:p>
                      <a:pPr marL="0" marR="0" lvl="0" indent="0" algn="l" defTabSz="1518341" rtl="0" eaLnBrk="1" fontAlgn="auto" latinLnBrk="0" hangingPunct="1">
                        <a:lnSpc>
                          <a:spcPct val="100000"/>
                        </a:lnSpc>
                        <a:spcBef>
                          <a:spcPts val="0"/>
                        </a:spcBef>
                        <a:spcAft>
                          <a:spcPts val="0"/>
                        </a:spcAft>
                        <a:buClrTx/>
                        <a:buSzTx/>
                        <a:buFontTx/>
                        <a:buNone/>
                        <a:tabLst/>
                        <a:defRPr/>
                      </a:pPr>
                      <a:r>
                        <a:rPr lang="en-US" sz="2000" noProof="0" dirty="0">
                          <a:solidFill>
                            <a:srgbClr val="D9D9D9"/>
                          </a:solidFill>
                          <a:latin typeface="Arial"/>
                          <a:cs typeface="Arial"/>
                        </a:rPr>
                        <a:t>Zoom in and look at your images at 100%-200% magnification. If they look clear, they will print well. </a:t>
                      </a:r>
                    </a:p>
                  </a:txBody>
                  <a:tcPr marL="182880" marT="137160">
                    <a:solidFill>
                      <a:srgbClr val="010101"/>
                    </a:solidFill>
                  </a:tcPr>
                </a:tc>
                <a:tc hMerge="1">
                  <a:txBody>
                    <a:bodyPr/>
                    <a:lstStyle/>
                    <a:p>
                      <a:endParaRPr lang="en-US" sz="2400" dirty="0">
                        <a:solidFill>
                          <a:srgbClr val="1F3A4E"/>
                        </a:solidFill>
                      </a:endParaRPr>
                    </a:p>
                  </a:txBody>
                  <a:tcPr>
                    <a:solidFill>
                      <a:schemeClr val="tx1">
                        <a:lumMod val="95000"/>
                        <a:lumOff val="5000"/>
                      </a:schemeClr>
                    </a:solidFill>
                  </a:tcPr>
                </a:tc>
                <a:extLst>
                  <a:ext uri="{0D108BD9-81ED-4DB2-BD59-A6C34878D82A}">
                    <a16:rowId xmlns:a16="http://schemas.microsoft.com/office/drawing/2014/main" val="10007"/>
                  </a:ext>
                </a:extLst>
              </a:tr>
              <a:tr h="3187270">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000" noProof="0" dirty="0">
                        <a:solidFill>
                          <a:schemeClr val="bg1"/>
                        </a:solidFill>
                        <a:latin typeface="Arial"/>
                        <a:cs typeface="Arial"/>
                      </a:endParaRPr>
                    </a:p>
                  </a:txBody>
                  <a:tcPr marL="182880" marT="137160">
                    <a:blipFill rotWithShape="1">
                      <a:blip r:embed="rId6"/>
                      <a:stretch>
                        <a:fillRect/>
                      </a:stretch>
                    </a:blipFill>
                  </a:tcPr>
                </a:tc>
                <a:tc hMerge="1">
                  <a:txBody>
                    <a:bodyPr/>
                    <a:lstStyle/>
                    <a:p>
                      <a:endParaRPr lang="en-US"/>
                    </a:p>
                  </a:txBody>
                  <a:tcPr/>
                </a:tc>
                <a:extLst>
                  <a:ext uri="{0D108BD9-81ED-4DB2-BD59-A6C34878D82A}">
                    <a16:rowId xmlns:a16="http://schemas.microsoft.com/office/drawing/2014/main" val="10010"/>
                  </a:ext>
                </a:extLst>
              </a:tr>
            </a:tbl>
          </a:graphicData>
        </a:graphic>
      </p:graphicFrame>
      <p:graphicFrame>
        <p:nvGraphicFramePr>
          <p:cNvPr id="17" name="Table 16">
            <a:extLst>
              <a:ext uri="{FF2B5EF4-FFF2-40B4-BE49-F238E27FC236}">
                <a16:creationId xmlns:a16="http://schemas.microsoft.com/office/drawing/2014/main" id="{73A943FF-505A-4C07-86EE-86D3E7A89CCA}"/>
              </a:ext>
            </a:extLst>
          </p:cNvPr>
          <p:cNvGraphicFramePr>
            <a:graphicFrameLocks noGrp="1"/>
          </p:cNvGraphicFramePr>
          <p:nvPr userDrawn="1">
            <p:extLst>
              <p:ext uri="{D42A27DB-BD31-4B8C-83A1-F6EECF244321}">
                <p14:modId xmlns:p14="http://schemas.microsoft.com/office/powerpoint/2010/main" val="3568378181"/>
              </p:ext>
            </p:extLst>
          </p:nvPr>
        </p:nvGraphicFramePr>
        <p:xfrm>
          <a:off x="44695229" y="-84749"/>
          <a:ext cx="9430188" cy="33075070"/>
        </p:xfrm>
        <a:graphic>
          <a:graphicData uri="http://schemas.openxmlformats.org/drawingml/2006/table">
            <a:tbl>
              <a:tblPr firstRow="1" bandRow="1">
                <a:tableStyleId>{5C22544A-7EE6-4342-B048-85BDC9FD1C3A}</a:tableStyleId>
              </a:tblPr>
              <a:tblGrid>
                <a:gridCol w="3343835">
                  <a:extLst>
                    <a:ext uri="{9D8B030D-6E8A-4147-A177-3AD203B41FA5}">
                      <a16:colId xmlns:a16="http://schemas.microsoft.com/office/drawing/2014/main" val="20000"/>
                    </a:ext>
                  </a:extLst>
                </a:gridCol>
                <a:gridCol w="1381559">
                  <a:extLst>
                    <a:ext uri="{9D8B030D-6E8A-4147-A177-3AD203B41FA5}">
                      <a16:colId xmlns:a16="http://schemas.microsoft.com/office/drawing/2014/main" val="997673227"/>
                    </a:ext>
                  </a:extLst>
                </a:gridCol>
                <a:gridCol w="4704794">
                  <a:extLst>
                    <a:ext uri="{9D8B030D-6E8A-4147-A177-3AD203B41FA5}">
                      <a16:colId xmlns:a16="http://schemas.microsoft.com/office/drawing/2014/main" val="4164475170"/>
                    </a:ext>
                  </a:extLst>
                </a:gridCol>
              </a:tblGrid>
              <a:tr h="1756432">
                <a:tc gridSpan="3">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4000" b="0" spc="600" dirty="0">
                          <a:solidFill>
                            <a:srgbClr val="1F3A4E"/>
                          </a:solidFill>
                          <a:latin typeface="Arial Black" panose="020B0A04020102020204" pitchFamily="34" charset="0"/>
                        </a:rPr>
                        <a:t>QUICK START GUIDE</a:t>
                      </a:r>
                      <a:br>
                        <a:rPr lang="en-US" sz="4000" b="0" spc="600" dirty="0">
                          <a:solidFill>
                            <a:srgbClr val="1F3A4E"/>
                          </a:solidFill>
                          <a:latin typeface="Arial Black" panose="020B0A04020102020204" pitchFamily="34" charset="0"/>
                        </a:rPr>
                      </a:br>
                      <a:r>
                        <a:rPr lang="en-US" sz="3200" b="1" spc="0" dirty="0">
                          <a:solidFill>
                            <a:srgbClr val="FF0000"/>
                          </a:solidFill>
                          <a:latin typeface="Trebuchet MS" pitchFamily="34" charset="0"/>
                        </a:rPr>
                        <a:t>(THIS SIDEBAR WILL NOT PRINT)</a:t>
                      </a:r>
                      <a:endParaRPr lang="en-US" sz="4000" b="1" spc="600" dirty="0">
                        <a:solidFill>
                          <a:schemeClr val="bg1"/>
                        </a:solidFill>
                        <a:latin typeface="Trebuchet MS" pitchFamily="34" charset="0"/>
                      </a:endParaRPr>
                    </a:p>
                  </a:txBody>
                  <a:tcPr marL="182880" marT="137160">
                    <a:solidFill>
                      <a:srgbClr val="FFC000"/>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563101">
                <a:tc gridSpan="3">
                  <a:txBody>
                    <a:bodyPr/>
                    <a:lstStyle/>
                    <a:p>
                      <a:pPr algn="l"/>
                      <a:r>
                        <a:rPr lang="en-US" sz="2800" b="1" baseline="0" dirty="0">
                          <a:solidFill>
                            <a:srgbClr val="FFC000"/>
                          </a:solidFill>
                          <a:latin typeface="Arial" panose="020B0604020202020204" pitchFamily="34" charset="0"/>
                          <a:cs typeface="Arial" panose="020B0604020202020204" pitchFamily="34" charset="0"/>
                        </a:rPr>
                        <a:t>How to change the template colors</a:t>
                      </a: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change the overall template color theme by clicking on the COLORS dropdown menu under the DESIGN tab. You can see a tutorial here: </a:t>
                      </a:r>
                      <a:r>
                        <a:rPr lang="en-US" sz="2400" dirty="0">
                          <a:solidFill>
                            <a:srgbClr val="FFC000"/>
                          </a:solidFill>
                          <a:hlinkClick r:id="rId7">
                            <a:extLst>
                              <a:ext uri="{A12FA001-AC4F-418D-AE19-62706E023703}">
                                <ahyp:hlinkClr xmlns:ahyp="http://schemas.microsoft.com/office/drawing/2018/hyperlinkcolor" val="tx"/>
                              </a:ext>
                            </a:extLst>
                          </a:hlinkClick>
                        </a:rPr>
                        <a:t>https://www.posterpresentations.com/how-to-change-the-research-poster-template-colors.html</a:t>
                      </a:r>
                      <a:endParaRPr lang="en-US" sz="2400" dirty="0">
                        <a:solidFill>
                          <a:srgbClr val="FFC000"/>
                        </a:solidFill>
                      </a:endParaRP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also manually change the color of individual elements by going to VIEW &gt; SLIDE MASTER. On the left side of your screen select the background master where you can change the template background, column sizes, etc. </a:t>
                      </a: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After you finish working on the SLIDE MASTER, it is important that you go to VIEW &gt; NORMAL to continue working on your poster. </a:t>
                      </a: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8"/>
                      <a:stretch>
                        <a:fillRect/>
                      </a:stretch>
                    </a:blipFill>
                  </a:tcPr>
                </a:tc>
                <a:tc hMerge="1">
                  <a:txBody>
                    <a:bodyPr/>
                    <a:lstStyle/>
                    <a:p>
                      <a:endParaRPr lang="en-US"/>
                    </a:p>
                  </a:txBody>
                  <a:tcPr/>
                </a:tc>
                <a:extLst>
                  <a:ext uri="{0D108BD9-81ED-4DB2-BD59-A6C34878D82A}">
                    <a16:rowId xmlns:a16="http://schemas.microsoft.com/office/drawing/2014/main" val="10001"/>
                  </a:ext>
                </a:extLst>
              </a:tr>
              <a:tr h="3667719">
                <a:tc gridSpan="3">
                  <a:txBody>
                    <a:bodyPr/>
                    <a:lstStyle/>
                    <a:p>
                      <a:r>
                        <a:rPr lang="en-US" sz="2800" b="1" dirty="0">
                          <a:solidFill>
                            <a:srgbClr val="FFC000"/>
                          </a:solidFill>
                          <a:latin typeface="Arial" panose="020B0604020202020204" pitchFamily="34" charset="0"/>
                          <a:cs typeface="Arial" panose="020B0604020202020204" pitchFamily="34" charset="0"/>
                        </a:rPr>
                        <a:t>How to change the column layout configuration</a:t>
                      </a:r>
                    </a:p>
                    <a:p>
                      <a:r>
                        <a:rPr lang="en-US" sz="2400" dirty="0">
                          <a:solidFill>
                            <a:srgbClr val="D9D9D9"/>
                          </a:solidFill>
                          <a:latin typeface="Arial" panose="020B0604020202020204" pitchFamily="34" charset="0"/>
                          <a:cs typeface="Arial" panose="020B0604020202020204" pitchFamily="34" charset="0"/>
                        </a:rPr>
                        <a:t>You can manually change the configuration on the columns by going to VIEW &gt; SLIDE MASTER. You can delete columns, resize them or modify them as needed for your layout. </a:t>
                      </a:r>
                    </a:p>
                    <a:p>
                      <a:pPr marL="0" marR="0" indent="0" algn="l" defTabSz="3765366" rtl="0" eaLnBrk="1" fontAlgn="auto" latinLnBrk="0" hangingPunct="1">
                        <a:lnSpc>
                          <a:spcPct val="100000"/>
                        </a:lnSpc>
                        <a:spcBef>
                          <a:spcPts val="0"/>
                        </a:spcBef>
                        <a:spcAft>
                          <a:spcPts val="0"/>
                        </a:spcAft>
                        <a:buClrTx/>
                        <a:buSzTx/>
                        <a:buFontTx/>
                        <a:buNone/>
                        <a:tabLst/>
                        <a:defRPr/>
                      </a:pPr>
                      <a:r>
                        <a:rPr lang="en-US" sz="2400" dirty="0">
                          <a:solidFill>
                            <a:srgbClr val="D9D9D9"/>
                          </a:solidFill>
                          <a:latin typeface="Arial" panose="020B0604020202020204" pitchFamily="34" charset="0"/>
                          <a:cs typeface="Arial" panose="020B0604020202020204" pitchFamily="34" charset="0"/>
                        </a:rPr>
                        <a:t>You can see a tutorial here: </a:t>
                      </a:r>
                      <a:r>
                        <a:rPr lang="en-US" sz="2400" u="sng" dirty="0">
                          <a:solidFill>
                            <a:srgbClr val="FFC000"/>
                          </a:solidFill>
                          <a:latin typeface="Arial" panose="020B0604020202020204" pitchFamily="34" charset="0"/>
                          <a:cs typeface="Arial" panose="020B0604020202020204" pitchFamily="34" charset="0"/>
                        </a:rPr>
                        <a:t>https://</a:t>
                      </a:r>
                      <a:r>
                        <a:rPr lang="en-US" sz="2400" u="sng" dirty="0" err="1">
                          <a:solidFill>
                            <a:srgbClr val="FFC000"/>
                          </a:solidFill>
                          <a:latin typeface="Arial" panose="020B0604020202020204" pitchFamily="34" charset="0"/>
                          <a:cs typeface="Arial" panose="020B0604020202020204" pitchFamily="34" charset="0"/>
                        </a:rPr>
                        <a:t>www.posterpresentations.com</a:t>
                      </a:r>
                      <a:r>
                        <a:rPr lang="en-US" sz="2400" u="sng" dirty="0">
                          <a:solidFill>
                            <a:srgbClr val="FFC000"/>
                          </a:solidFill>
                          <a:latin typeface="Arial" panose="020B0604020202020204" pitchFamily="34" charset="0"/>
                          <a:cs typeface="Arial" panose="020B0604020202020204" pitchFamily="34" charset="0"/>
                        </a:rPr>
                        <a:t>/how-to-change-the-column-</a:t>
                      </a:r>
                      <a:r>
                        <a:rPr lang="en-US" sz="2400" u="sng" dirty="0" err="1">
                          <a:solidFill>
                            <a:srgbClr val="FFC000"/>
                          </a:solidFill>
                          <a:latin typeface="Arial" panose="020B0604020202020204" pitchFamily="34" charset="0"/>
                          <a:cs typeface="Arial" panose="020B0604020202020204" pitchFamily="34" charset="0"/>
                        </a:rPr>
                        <a:t>configuration.html</a:t>
                      </a:r>
                      <a:endParaRPr lang="en-US" u="sng" dirty="0">
                        <a:solidFill>
                          <a:srgbClr val="FFC000"/>
                        </a:solidFill>
                      </a:endParaRP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9"/>
                      <a:stretch>
                        <a:fillRect/>
                      </a:stretch>
                    </a:blipFill>
                  </a:tcPr>
                </a:tc>
                <a:tc hMerge="1">
                  <a:txBody>
                    <a:bodyPr/>
                    <a:lstStyle/>
                    <a:p>
                      <a:endParaRPr lang="en-US" dirty="0"/>
                    </a:p>
                  </a:txBody>
                  <a:tcPr marL="182880" marT="137160">
                    <a:solidFill>
                      <a:srgbClr val="010101"/>
                    </a:solidFill>
                  </a:tcPr>
                </a:tc>
                <a:extLst>
                  <a:ext uri="{0D108BD9-81ED-4DB2-BD59-A6C34878D82A}">
                    <a16:rowId xmlns:a16="http://schemas.microsoft.com/office/drawing/2014/main" val="10004"/>
                  </a:ext>
                </a:extLst>
              </a:tr>
              <a:tr h="5177074">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blipFill dpi="0" rotWithShape="1">
                      <a:blip r:embed="rId10">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row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dirty="0">
                          <a:solidFill>
                            <a:srgbClr val="FFC000"/>
                          </a:solidFill>
                          <a:latin typeface="Arial" panose="020B0604020202020204" pitchFamily="34" charset="0"/>
                          <a:cs typeface="Arial" panose="020B0604020202020204" pitchFamily="34" charset="0"/>
                        </a:rPr>
                        <a:t>How to hide the QUICK START GUIDE bars from the sides of the template</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panose="020B0604020202020204" pitchFamily="34" charset="0"/>
                          <a:cs typeface="Arial" panose="020B0604020202020204" pitchFamily="34" charset="0"/>
                        </a:rPr>
                        <a:t>The Quick Start</a:t>
                      </a:r>
                      <a:r>
                        <a:rPr lang="en-US" sz="2400" baseline="0" noProof="0" dirty="0">
                          <a:solidFill>
                            <a:srgbClr val="D9D9D9"/>
                          </a:solidFill>
                          <a:latin typeface="Arial" panose="020B0604020202020204" pitchFamily="34" charset="0"/>
                          <a:cs typeface="Arial" panose="020B0604020202020204" pitchFamily="34" charset="0"/>
                        </a:rPr>
                        <a:t> Guides</a:t>
                      </a:r>
                      <a:r>
                        <a:rPr lang="en-US" sz="2400" noProof="0" dirty="0">
                          <a:solidFill>
                            <a:srgbClr val="D9D9D9"/>
                          </a:solidFill>
                          <a:latin typeface="Arial" panose="020B0604020202020204" pitchFamily="34" charset="0"/>
                          <a:cs typeface="Arial" panose="020B0604020202020204" pitchFamily="34" charset="0"/>
                        </a:rPr>
                        <a:t> </a:t>
                      </a:r>
                      <a:r>
                        <a:rPr lang="en-US" sz="2400" u="sng" noProof="0" dirty="0">
                          <a:solidFill>
                            <a:srgbClr val="D9D9D9"/>
                          </a:solidFill>
                          <a:latin typeface="Arial" panose="020B0604020202020204" pitchFamily="34" charset="0"/>
                          <a:cs typeface="Arial" panose="020B0604020202020204" pitchFamily="34" charset="0"/>
                        </a:rPr>
                        <a:t>are outside the template’s printable area</a:t>
                      </a:r>
                      <a:r>
                        <a:rPr lang="en-US" sz="2400" noProof="0" dirty="0">
                          <a:solidFill>
                            <a:srgbClr val="D9D9D9"/>
                          </a:solidFill>
                          <a:latin typeface="Arial" panose="020B0604020202020204" pitchFamily="34" charset="0"/>
                          <a:cs typeface="Arial" panose="020B0604020202020204" pitchFamily="34" charset="0"/>
                        </a:rPr>
                        <a:t> and they will not be on the printed poster</a:t>
                      </a:r>
                      <a:r>
                        <a:rPr lang="en-US" sz="2400" baseline="0" noProof="0" dirty="0">
                          <a:solidFill>
                            <a:srgbClr val="D9D9D9"/>
                          </a:solidFill>
                          <a:latin typeface="Arial" panose="020B0604020202020204" pitchFamily="34" charset="0"/>
                          <a:cs typeface="Arial" panose="020B0604020202020204" pitchFamily="34" charset="0"/>
                        </a:rPr>
                        <a:t>. </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dirty="0">
                          <a:solidFill>
                            <a:srgbClr val="D9D9D9"/>
                          </a:solidFill>
                          <a:latin typeface="Arial" panose="020B0604020202020204" pitchFamily="34" charset="0"/>
                          <a:cs typeface="Arial" panose="020B0604020202020204" pitchFamily="34" charset="0"/>
                        </a:rPr>
                        <a:t>If you create a PDF file from your template, the guides will not be included.</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dirty="0">
                          <a:solidFill>
                            <a:srgbClr val="D9D9D9"/>
                          </a:solidFill>
                          <a:latin typeface="Arial" panose="020B0604020202020204" pitchFamily="34" charset="0"/>
                          <a:cs typeface="Arial" panose="020B0604020202020204" pitchFamily="34" charset="0"/>
                        </a:rPr>
                        <a:t>To hide the guides click on the </a:t>
                      </a:r>
                      <a:r>
                        <a:rPr lang="en-US" sz="2400" b="1" baseline="0" noProof="0" dirty="0">
                          <a:solidFill>
                            <a:srgbClr val="D9D9D9"/>
                          </a:solidFill>
                          <a:latin typeface="Arial" panose="020B0604020202020204" pitchFamily="34" charset="0"/>
                          <a:cs typeface="Arial" panose="020B0604020202020204" pitchFamily="34" charset="0"/>
                        </a:rPr>
                        <a:t>Home</a:t>
                      </a:r>
                      <a:r>
                        <a:rPr lang="en-US" sz="2400" baseline="0" noProof="0" dirty="0">
                          <a:solidFill>
                            <a:srgbClr val="D9D9D9"/>
                          </a:solidFill>
                          <a:latin typeface="Arial" panose="020B0604020202020204" pitchFamily="34" charset="0"/>
                          <a:cs typeface="Arial" panose="020B0604020202020204" pitchFamily="34" charset="0"/>
                        </a:rPr>
                        <a:t> tab (top of the screen) and then click on the </a:t>
                      </a:r>
                      <a:r>
                        <a:rPr lang="en-US" sz="2400" b="1"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 button below to see the available layouts. Choose the </a:t>
                      </a:r>
                      <a:r>
                        <a:rPr lang="en-US" sz="2400" b="1" baseline="0" noProof="0" dirty="0">
                          <a:solidFill>
                            <a:srgbClr val="D9D9D9"/>
                          </a:solidFill>
                          <a:latin typeface="Arial" panose="020B0604020202020204" pitchFamily="34" charset="0"/>
                          <a:cs typeface="Arial" panose="020B0604020202020204" pitchFamily="34" charset="0"/>
                        </a:rPr>
                        <a:t>Without Guides </a:t>
                      </a:r>
                      <a:r>
                        <a:rPr lang="en-US" sz="2400" b="0"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a:t>
                      </a:r>
                      <a:endParaRPr lang="en-US" sz="240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5"/>
                  </a:ext>
                </a:extLst>
              </a:tr>
              <a:tr h="288832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tc hMerge="1">
                  <a:txBody>
                    <a:bodyPr/>
                    <a:lstStyle/>
                    <a:p>
                      <a:endParaRPr lang="en-US"/>
                    </a:p>
                  </a:txBody>
                  <a:tcPr/>
                </a:tc>
                <a:tc vMerge="1">
                  <a:txBody>
                    <a:bodyPr/>
                    <a:lstStyle/>
                    <a:p>
                      <a:endParaRPr lang="en-US"/>
                    </a:p>
                  </a:txBody>
                  <a:tcPr/>
                </a:tc>
                <a:extLst>
                  <a:ext uri="{0D108BD9-81ED-4DB2-BD59-A6C34878D82A}">
                    <a16:rowId xmlns:a16="http://schemas.microsoft.com/office/drawing/2014/main" val="1766341567"/>
                  </a:ext>
                </a:extLst>
              </a:tr>
              <a:tr h="3781426">
                <a:tc gridSpan="2">
                  <a:txBody>
                    <a:bodyPr/>
                    <a:lstStyle/>
                    <a:p>
                      <a:r>
                        <a:rPr lang="en-US" sz="2800" b="1" dirty="0">
                          <a:solidFill>
                            <a:srgbClr val="FFC000"/>
                          </a:solidFill>
                          <a:latin typeface="Arial" panose="020B0604020202020204" pitchFamily="34" charset="0"/>
                          <a:cs typeface="Arial" panose="020B0604020202020204" pitchFamily="34" charset="0"/>
                        </a:rPr>
                        <a:t>How to</a:t>
                      </a:r>
                      <a:r>
                        <a:rPr lang="en-US" sz="2800" b="1" baseline="0" dirty="0">
                          <a:solidFill>
                            <a:srgbClr val="FFC000"/>
                          </a:solidFill>
                          <a:latin typeface="Arial" panose="020B0604020202020204" pitchFamily="34" charset="0"/>
                          <a:cs typeface="Arial" panose="020B0604020202020204" pitchFamily="34" charset="0"/>
                        </a:rPr>
                        <a:t> preview your poster prior to printing</a:t>
                      </a:r>
                      <a:endParaRPr lang="en-US" sz="2800" b="1" dirty="0">
                        <a:solidFill>
                          <a:srgbClr val="FFC000"/>
                        </a:solidFill>
                        <a:latin typeface="Arial" panose="020B0604020202020204" pitchFamily="34" charset="0"/>
                        <a:cs typeface="Arial" panose="020B0604020202020204" pitchFamily="34" charset="0"/>
                      </a:endParaRPr>
                    </a:p>
                    <a:p>
                      <a:r>
                        <a:rPr lang="en-US" sz="2400" dirty="0">
                          <a:solidFill>
                            <a:srgbClr val="D9D9D9"/>
                          </a:solidFill>
                          <a:latin typeface="Arial" panose="020B0604020202020204" pitchFamily="34" charset="0"/>
                          <a:cs typeface="Arial" panose="020B0604020202020204" pitchFamily="34" charset="0"/>
                        </a:rPr>
                        <a:t>You can preview your poster at any time by pressing the </a:t>
                      </a:r>
                      <a:r>
                        <a:rPr lang="en-US" sz="2400" dirty="0">
                          <a:solidFill>
                            <a:srgbClr val="FFC000"/>
                          </a:solidFill>
                          <a:latin typeface="Arial" panose="020B0604020202020204" pitchFamily="34" charset="0"/>
                          <a:cs typeface="Arial" panose="020B0604020202020204" pitchFamily="34" charset="0"/>
                        </a:rPr>
                        <a:t>F5 key</a:t>
                      </a:r>
                      <a:r>
                        <a:rPr lang="en-US" sz="2400" dirty="0">
                          <a:solidFill>
                            <a:srgbClr val="D9D9D9"/>
                          </a:solidFill>
                          <a:latin typeface="Arial" panose="020B0604020202020204" pitchFamily="34" charset="0"/>
                          <a:cs typeface="Arial" panose="020B0604020202020204" pitchFamily="34" charset="0"/>
                        </a:rPr>
                        <a:t> on your keyboard. You will see on the screen what's on your poster and how it should look when printed. Press the </a:t>
                      </a:r>
                      <a:r>
                        <a:rPr lang="en-US" sz="2400" dirty="0">
                          <a:solidFill>
                            <a:srgbClr val="FFC000"/>
                          </a:solidFill>
                          <a:latin typeface="Arial" panose="020B0604020202020204" pitchFamily="34" charset="0"/>
                          <a:cs typeface="Arial" panose="020B0604020202020204" pitchFamily="34" charset="0"/>
                        </a:rPr>
                        <a:t>ESC key </a:t>
                      </a:r>
                      <a:r>
                        <a:rPr lang="en-US" sz="2400" dirty="0">
                          <a:solidFill>
                            <a:srgbClr val="D9D9D9"/>
                          </a:solidFill>
                          <a:latin typeface="Arial" panose="020B0604020202020204" pitchFamily="34" charset="0"/>
                          <a:cs typeface="Arial" panose="020B0604020202020204" pitchFamily="34" charset="0"/>
                        </a:rPr>
                        <a:t>to exit Preview.</a:t>
                      </a:r>
                    </a:p>
                  </a:txBody>
                  <a:tcPr marL="182880" marT="137160">
                    <a:solidFill>
                      <a:srgbClr val="010101"/>
                    </a:solidFill>
                  </a:tcPr>
                </a:tc>
                <a:tc hMerge="1">
                  <a:txBody>
                    <a:bodyPr/>
                    <a:lstStyle/>
                    <a:p>
                      <a:endParaRPr lang="en-US"/>
                    </a:p>
                  </a:txBody>
                  <a:tcPr/>
                </a:tc>
                <a:tc>
                  <a:txBody>
                    <a:bodyPr/>
                    <a:lstStyle/>
                    <a:p>
                      <a:pPr algn="ctr"/>
                      <a:r>
                        <a:rPr lang="en-US" sz="11500" b="1" dirty="0">
                          <a:solidFill>
                            <a:srgbClr val="D9D9D9"/>
                          </a:solidFill>
                          <a:latin typeface="Arial" panose="020B0604020202020204" pitchFamily="34" charset="0"/>
                          <a:cs typeface="Arial" panose="020B0604020202020204" pitchFamily="34" charset="0"/>
                        </a:rPr>
                        <a:t>F5</a:t>
                      </a:r>
                      <a:r>
                        <a:rPr lang="en-US" sz="2400" baseline="0" dirty="0">
                          <a:solidFill>
                            <a:srgbClr val="D9D9D9"/>
                          </a:solidFill>
                          <a:latin typeface="Arial" panose="020B0604020202020204" pitchFamily="34" charset="0"/>
                          <a:cs typeface="Arial" panose="020B0604020202020204" pitchFamily="34" charset="0"/>
                        </a:rPr>
                        <a:t> </a:t>
                      </a:r>
                      <a:endParaRPr lang="en-US" dirty="0"/>
                    </a:p>
                  </a:txBody>
                  <a:tcPr marL="182880" marT="137160" anchor="ctr">
                    <a:solidFill>
                      <a:schemeClr val="tx1">
                        <a:lumMod val="95000"/>
                        <a:lumOff val="5000"/>
                      </a:schemeClr>
                    </a:solidFill>
                  </a:tcPr>
                </a:tc>
                <a:extLst>
                  <a:ext uri="{0D108BD9-81ED-4DB2-BD59-A6C34878D82A}">
                    <a16:rowId xmlns:a16="http://schemas.microsoft.com/office/drawing/2014/main" val="10006"/>
                  </a:ext>
                </a:extLst>
              </a:tr>
              <a:tr h="5674009">
                <a:tc gridSpan="3">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dirty="0">
                          <a:solidFill>
                            <a:srgbClr val="FFC000"/>
                          </a:solidFill>
                          <a:latin typeface="Arial"/>
                          <a:cs typeface="Arial"/>
                        </a:rPr>
                        <a:t>How to 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a:cs typeface="Arial"/>
                        </a:rPr>
                        <a:t>When you are ready to have your poster printed go online to </a:t>
                      </a:r>
                      <a:r>
                        <a:rPr lang="en-US" sz="2400" noProof="0" dirty="0" err="1">
                          <a:solidFill>
                            <a:srgbClr val="FFC000"/>
                          </a:solidFill>
                          <a:latin typeface="Arial"/>
                          <a:cs typeface="Arial"/>
                        </a:rPr>
                        <a:t>PosterPresentations.com</a:t>
                      </a:r>
                      <a:r>
                        <a:rPr lang="en-US" sz="2400" noProof="0" dirty="0">
                          <a:solidFill>
                            <a:srgbClr val="D9D9D9"/>
                          </a:solidFill>
                          <a:latin typeface="Arial"/>
                          <a:cs typeface="Arial"/>
                        </a:rPr>
                        <a:t> and click on the "</a:t>
                      </a:r>
                      <a:r>
                        <a:rPr lang="en-US" sz="2400" noProof="0" dirty="0">
                          <a:solidFill>
                            <a:srgbClr val="FFC000"/>
                          </a:solidFill>
                          <a:latin typeface="Arial"/>
                          <a:cs typeface="Arial"/>
                        </a:rPr>
                        <a:t>Order Your Poster</a:t>
                      </a:r>
                      <a:r>
                        <a:rPr lang="en-US" sz="2400" noProof="0" dirty="0">
                          <a:solidFill>
                            <a:srgbClr val="D9D9D9"/>
                          </a:solidFill>
                          <a:latin typeface="Arial"/>
                          <a:cs typeface="Arial"/>
                        </a:rPr>
                        <a:t>" button. You can have your poster printed on professional papers, fabric for easy traveling and a variety of other materials. </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a:cs typeface="Arial"/>
                        </a:rPr>
                        <a:t>If you submit a PowerPoint document, you will be receiving a PDF proof for your approval prior to printing. If your order is placed and paid for before noon (Pacific time) Monday-Friday, your order will ship out that same day. FedEx Next day, Second day, Third day, and Free Ground services are offered. </a:t>
                      </a:r>
                    </a:p>
                    <a:p>
                      <a:pPr marL="0" marR="0" lvl="0" indent="0" algn="l" defTabSz="114300" rtl="0" eaLnBrk="1" fontAlgn="auto" latinLnBrk="0" hangingPunct="1">
                        <a:lnSpc>
                          <a:spcPct val="100000"/>
                        </a:lnSpc>
                        <a:spcBef>
                          <a:spcPts val="0"/>
                        </a:spcBef>
                        <a:spcAft>
                          <a:spcPts val="0"/>
                        </a:spcAft>
                        <a:buClrTx/>
                        <a:buSzTx/>
                        <a:buFontTx/>
                        <a:buNone/>
                        <a:tabLst/>
                        <a:defRPr/>
                      </a:pPr>
                      <a:br>
                        <a:rPr lang="en-US" sz="2400" noProof="0" dirty="0">
                          <a:solidFill>
                            <a:srgbClr val="D9D9D9"/>
                          </a:solidFill>
                          <a:latin typeface="Arial"/>
                          <a:cs typeface="Arial"/>
                        </a:rPr>
                      </a:br>
                      <a:r>
                        <a:rPr lang="en-US" sz="2400" noProof="0" dirty="0">
                          <a:solidFill>
                            <a:srgbClr val="D9D9D9"/>
                          </a:solidFill>
                          <a:latin typeface="Arial"/>
                          <a:cs typeface="Arial"/>
                        </a:rPr>
                        <a:t>Go to </a:t>
                      </a:r>
                      <a:r>
                        <a:rPr lang="en-US" sz="2400" noProof="0" dirty="0" err="1">
                          <a:solidFill>
                            <a:srgbClr val="FFC000"/>
                          </a:solidFill>
                          <a:latin typeface="Arial"/>
                          <a:cs typeface="Arial"/>
                        </a:rPr>
                        <a:t>PosterPresentations.com</a:t>
                      </a:r>
                      <a:r>
                        <a:rPr lang="en-US" sz="2400" noProof="0" dirty="0">
                          <a:solidFill>
                            <a:srgbClr val="D9D9D9"/>
                          </a:solidFill>
                          <a:latin typeface="Arial"/>
                          <a:cs typeface="Arial"/>
                        </a:rPr>
                        <a:t> for more information.</a:t>
                      </a:r>
                    </a:p>
                  </a:txBody>
                  <a:tcPr marL="182880" marT="137160">
                    <a:solidFill>
                      <a:srgbClr val="010101"/>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7"/>
                  </a:ext>
                </a:extLst>
              </a:tr>
              <a:tr h="1354778">
                <a:tc gridSpan="3">
                  <a:txBody>
                    <a:bodyPr/>
                    <a:lstStyle/>
                    <a:p>
                      <a:endParaRPr lang="en-US" sz="2400" dirty="0">
                        <a:solidFill>
                          <a:srgbClr val="1F3A4E"/>
                        </a:solidFill>
                      </a:endParaRPr>
                    </a:p>
                  </a:txBody>
                  <a:tcPr marL="182880" marT="137160">
                    <a:blipFill dpi="0" rotWithShape="1">
                      <a:blip r:embed="rId11">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8"/>
                  </a:ext>
                </a:extLst>
              </a:tr>
              <a:tr h="3212204">
                <a:tc>
                  <a:txBody>
                    <a:bodyPr/>
                    <a:lstStyle/>
                    <a:p>
                      <a:pPr>
                        <a:lnSpc>
                          <a:spcPts val="2600"/>
                        </a:lnSpc>
                      </a:pPr>
                      <a:r>
                        <a:rPr lang="en-US" sz="2000" dirty="0">
                          <a:solidFill>
                            <a:schemeClr val="bg1">
                              <a:lumMod val="85000"/>
                            </a:schemeClr>
                          </a:solidFill>
                          <a:latin typeface="Arial"/>
                          <a:cs typeface="Arial"/>
                        </a:rPr>
                        <a:t>© 2019</a:t>
                      </a:r>
                      <a:r>
                        <a:rPr lang="en-US" sz="2000" baseline="0" dirty="0">
                          <a:solidFill>
                            <a:schemeClr val="bg1">
                              <a:lumMod val="85000"/>
                            </a:schemeClr>
                          </a:solidFill>
                          <a:latin typeface="Arial"/>
                          <a:cs typeface="Arial"/>
                        </a:rPr>
                        <a:t> </a:t>
                      </a:r>
                      <a:r>
                        <a:rPr lang="en-US" sz="2000" dirty="0" err="1">
                          <a:solidFill>
                            <a:schemeClr val="bg1">
                              <a:lumMod val="85000"/>
                            </a:schemeClr>
                          </a:solidFill>
                          <a:latin typeface="Arial"/>
                          <a:cs typeface="Arial"/>
                        </a:rPr>
                        <a:t>PosterPresentations.com</a:t>
                      </a:r>
                      <a:br>
                        <a:rPr lang="en-US" sz="2000" dirty="0">
                          <a:solidFill>
                            <a:schemeClr val="bg1">
                              <a:lumMod val="85000"/>
                            </a:schemeClr>
                          </a:solidFill>
                          <a:latin typeface="Arial"/>
                          <a:cs typeface="Arial"/>
                        </a:rPr>
                      </a:br>
                      <a:r>
                        <a:rPr lang="en-US" sz="2000" dirty="0">
                          <a:solidFill>
                            <a:schemeClr val="bg1">
                              <a:lumMod val="85000"/>
                            </a:schemeClr>
                          </a:solidFill>
                          <a:latin typeface="Arial"/>
                          <a:cs typeface="Arial"/>
                        </a:rPr>
                        <a:t>2117 Fourth Street ,</a:t>
                      </a:r>
                      <a:r>
                        <a:rPr lang="en-US" sz="2000" baseline="0" dirty="0">
                          <a:solidFill>
                            <a:schemeClr val="bg1">
                              <a:lumMod val="85000"/>
                            </a:schemeClr>
                          </a:solidFill>
                          <a:latin typeface="Arial"/>
                          <a:cs typeface="Arial"/>
                        </a:rPr>
                        <a:t> STE C        </a:t>
                      </a:r>
                    </a:p>
                    <a:p>
                      <a:pPr>
                        <a:lnSpc>
                          <a:spcPts val="2600"/>
                        </a:lnSpc>
                      </a:pPr>
                      <a:r>
                        <a:rPr lang="en-US" sz="2000" baseline="0" dirty="0">
                          <a:solidFill>
                            <a:schemeClr val="bg1">
                              <a:lumMod val="85000"/>
                            </a:schemeClr>
                          </a:solidFill>
                          <a:latin typeface="Arial"/>
                          <a:cs typeface="Arial"/>
                        </a:rPr>
                        <a:t>Berkeley CA 94710 USA</a:t>
                      </a:r>
                      <a:endParaRPr lang="en-US" sz="2000" dirty="0">
                        <a:solidFill>
                          <a:schemeClr val="bg1">
                            <a:lumMod val="85000"/>
                          </a:schemeClr>
                        </a:solidFill>
                        <a:latin typeface="Arial"/>
                        <a:cs typeface="Arial"/>
                      </a:endParaRPr>
                    </a:p>
                  </a:txBody>
                  <a:tcPr marL="182880" marT="137160">
                    <a:solidFill>
                      <a:srgbClr val="010101"/>
                    </a:solidFill>
                  </a:tcPr>
                </a:tc>
                <a:tc gridSpan="2">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dirty="0">
                          <a:solidFill>
                            <a:srgbClr val="D0D0D0"/>
                          </a:solidFill>
                          <a:latin typeface="Arial"/>
                          <a:cs typeface="Arial"/>
                        </a:rPr>
                        <a:t>For complete tutorials</a:t>
                      </a:r>
                      <a:r>
                        <a:rPr lang="en-US" sz="2400" b="1" baseline="0" dirty="0">
                          <a:solidFill>
                            <a:srgbClr val="D0D0D0"/>
                          </a:solidFill>
                          <a:latin typeface="Arial"/>
                          <a:cs typeface="Arial"/>
                        </a:rPr>
                        <a:t> visit:</a:t>
                      </a:r>
                    </a:p>
                    <a:p>
                      <a:pPr marL="0" marR="0" indent="0" algn="l" defTabSz="4388900" rtl="0" eaLnBrk="1" fontAlgn="auto" latinLnBrk="0" hangingPunct="1">
                        <a:lnSpc>
                          <a:spcPct val="100000"/>
                        </a:lnSpc>
                        <a:spcBef>
                          <a:spcPts val="0"/>
                        </a:spcBef>
                        <a:spcAft>
                          <a:spcPts val="0"/>
                        </a:spcAft>
                        <a:buClrTx/>
                        <a:buSzTx/>
                        <a:buFontTx/>
                        <a:buNone/>
                        <a:tabLst/>
                        <a:defRPr/>
                      </a:pPr>
                      <a:r>
                        <a:rPr lang="en-US" sz="1800" b="1" dirty="0">
                          <a:solidFill>
                            <a:srgbClr val="FFC000"/>
                          </a:solidFill>
                          <a:latin typeface="Arial"/>
                          <a:cs typeface="Arial"/>
                        </a:rPr>
                        <a:t>https://</a:t>
                      </a:r>
                      <a:r>
                        <a:rPr lang="en-US" sz="1800" b="1" dirty="0" err="1">
                          <a:solidFill>
                            <a:srgbClr val="FFC000"/>
                          </a:solidFill>
                          <a:latin typeface="Arial"/>
                          <a:cs typeface="Arial"/>
                        </a:rPr>
                        <a:t>www.posterpresentations.com</a:t>
                      </a:r>
                      <a:r>
                        <a:rPr lang="en-US" sz="1800" b="1" dirty="0">
                          <a:solidFill>
                            <a:srgbClr val="FFC000"/>
                          </a:solidFill>
                          <a:latin typeface="Arial"/>
                          <a:cs typeface="Arial"/>
                        </a:rPr>
                        <a:t>/</a:t>
                      </a:r>
                      <a:r>
                        <a:rPr lang="en-US" sz="1800" b="1" dirty="0" err="1">
                          <a:solidFill>
                            <a:srgbClr val="FFC000"/>
                          </a:solidFill>
                          <a:latin typeface="Arial"/>
                          <a:cs typeface="Arial"/>
                        </a:rPr>
                        <a:t>helpdesk.html</a:t>
                      </a:r>
                      <a:endParaRPr lang="en-US" sz="1800" dirty="0">
                        <a:solidFill>
                          <a:schemeClr val="bg1">
                            <a:lumMod val="85000"/>
                          </a:schemeClr>
                        </a:solidFill>
                        <a:latin typeface="Arial"/>
                        <a:cs typeface="Arial"/>
                      </a:endParaRPr>
                    </a:p>
                  </a:txBody>
                  <a:tcPr marL="182880" marT="137160">
                    <a:solidFill>
                      <a:srgbClr val="010101"/>
                    </a:solidFill>
                  </a:tcPr>
                </a:tc>
                <a:tc hMerge="1">
                  <a:txBody>
                    <a:bodyPr/>
                    <a:lstStyle/>
                    <a:p>
                      <a:endParaRPr lang="en-US"/>
                    </a:p>
                  </a:txBody>
                  <a:tcPr/>
                </a:tc>
                <a:extLst>
                  <a:ext uri="{0D108BD9-81ED-4DB2-BD59-A6C34878D82A}">
                    <a16:rowId xmlns:a16="http://schemas.microsoft.com/office/drawing/2014/main" val="10009"/>
                  </a:ext>
                </a:extLst>
              </a:tr>
            </a:tbl>
          </a:graphicData>
        </a:graphic>
      </p:graphicFrame>
    </p:spTree>
  </p:cSld>
  <p:clrMap bg1="lt1" tx1="dk1" bg2="lt2" tx2="dk2" accent1="accent1" accent2="accent2" accent3="accent3" accent4="accent4" accent5="accent5" accent6="accent6" hlink="hlink" folHlink="folHlink"/>
  <p:sldLayoutIdLst>
    <p:sldLayoutId id="2147483652"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Rounded Rectangle 1"/>
          <p:cNvSpPr/>
          <p:nvPr userDrawn="1"/>
        </p:nvSpPr>
        <p:spPr>
          <a:xfrm>
            <a:off x="446073" y="4639113"/>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ounded Rectangle 39"/>
          <p:cNvSpPr/>
          <p:nvPr userDrawn="1"/>
        </p:nvSpPr>
        <p:spPr>
          <a:xfrm>
            <a:off x="11428937" y="4639110"/>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ounded Rectangle 41"/>
          <p:cNvSpPr/>
          <p:nvPr userDrawn="1"/>
        </p:nvSpPr>
        <p:spPr>
          <a:xfrm>
            <a:off x="22411801" y="4639111"/>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Rounded Rectangle 63"/>
          <p:cNvSpPr/>
          <p:nvPr userDrawn="1"/>
        </p:nvSpPr>
        <p:spPr>
          <a:xfrm>
            <a:off x="33394664" y="4639112"/>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6" name="Group 65"/>
          <p:cNvGrpSpPr/>
          <p:nvPr userDrawn="1"/>
        </p:nvGrpSpPr>
        <p:grpSpPr>
          <a:xfrm rot="10800000">
            <a:off x="-36600" y="31404884"/>
            <a:ext cx="43927800" cy="1502229"/>
            <a:chOff x="-14192" y="1382"/>
            <a:chExt cx="27451941" cy="4572641"/>
          </a:xfrm>
        </p:grpSpPr>
        <p:sp>
          <p:nvSpPr>
            <p:cNvPr id="67" name="Rectangle 16"/>
            <p:cNvSpPr/>
            <p:nvPr userDrawn="1"/>
          </p:nvSpPr>
          <p:spPr>
            <a:xfrm>
              <a:off x="4001" y="707796"/>
              <a:ext cx="27429212" cy="3866227"/>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8" name="Rectangle 16"/>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9" name="Rectangle 15"/>
            <p:cNvSpPr/>
            <p:nvPr userDrawn="1"/>
          </p:nvSpPr>
          <p:spPr>
            <a:xfrm>
              <a:off x="-14192" y="1382"/>
              <a:ext cx="27451941" cy="4570666"/>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sp>
        <p:nvSpPr>
          <p:cNvPr id="70" name="Text Box 14"/>
          <p:cNvSpPr txBox="1">
            <a:spLocks noChangeArrowheads="1"/>
          </p:cNvSpPr>
          <p:nvPr userDrawn="1"/>
        </p:nvSpPr>
        <p:spPr bwMode="auto">
          <a:xfrm>
            <a:off x="1003118" y="32156325"/>
            <a:ext cx="3786383" cy="329308"/>
          </a:xfrm>
          <a:prstGeom prst="rect">
            <a:avLst/>
          </a:prstGeom>
          <a:noFill/>
          <a:ln w="9525">
            <a:noFill/>
            <a:miter lim="800000"/>
            <a:headEnd/>
            <a:tailEnd/>
          </a:ln>
          <a:effectLst/>
        </p:spPr>
        <p:txBody>
          <a:bodyPr wrap="square" lIns="78297" tIns="39141" rIns="78297" bIns="39141">
            <a:spAutoFit/>
          </a:bodyPr>
          <a:lstStyle/>
          <a:p>
            <a:pPr eaLnBrk="0" hangingPunct="0">
              <a:lnSpc>
                <a:spcPct val="65000"/>
              </a:lnSpc>
              <a:spcBef>
                <a:spcPct val="50000"/>
              </a:spcBef>
              <a:defRPr/>
            </a:pPr>
            <a:r>
              <a:rPr lang="en-US" sz="600" b="1" dirty="0">
                <a:solidFill>
                  <a:schemeClr val="bg1">
                    <a:lumMod val="75000"/>
                  </a:schemeClr>
                </a:solidFill>
                <a:latin typeface="Arial" charset="0"/>
              </a:rPr>
              <a:t>RESEARCH POSTER PRESENTATION DESIGN © 2019</a:t>
            </a:r>
          </a:p>
          <a:p>
            <a:pPr eaLnBrk="0" hangingPunct="0">
              <a:lnSpc>
                <a:spcPct val="65000"/>
              </a:lnSpc>
              <a:spcBef>
                <a:spcPct val="50000"/>
              </a:spcBef>
              <a:defRPr/>
            </a:pPr>
            <a:r>
              <a:rPr lang="en-US" sz="1050" b="1" dirty="0">
                <a:solidFill>
                  <a:schemeClr val="bg1">
                    <a:lumMod val="75000"/>
                  </a:schemeClr>
                </a:solidFill>
                <a:latin typeface="Arial" charset="0"/>
              </a:rPr>
              <a:t>www.PosterPresentations.com</a:t>
            </a:r>
          </a:p>
        </p:txBody>
      </p:sp>
      <p:grpSp>
        <p:nvGrpSpPr>
          <p:cNvPr id="21" name="Group 20">
            <a:extLst>
              <a:ext uri="{FF2B5EF4-FFF2-40B4-BE49-F238E27FC236}">
                <a16:creationId xmlns:a16="http://schemas.microsoft.com/office/drawing/2014/main" id="{57415EED-75C2-AE43-A5EF-4E2ABB3FB76B}"/>
              </a:ext>
            </a:extLst>
          </p:cNvPr>
          <p:cNvGrpSpPr/>
          <p:nvPr userDrawn="1"/>
        </p:nvGrpSpPr>
        <p:grpSpPr>
          <a:xfrm>
            <a:off x="-43304" y="11286"/>
            <a:ext cx="43905392" cy="4120075"/>
            <a:chOff x="-43304" y="11286"/>
            <a:chExt cx="43905392" cy="4120075"/>
          </a:xfrm>
        </p:grpSpPr>
        <p:sp>
          <p:nvSpPr>
            <p:cNvPr id="22" name="Rectangle 21">
              <a:extLst>
                <a:ext uri="{FF2B5EF4-FFF2-40B4-BE49-F238E27FC236}">
                  <a16:creationId xmlns:a16="http://schemas.microsoft.com/office/drawing/2014/main" id="{406D62EB-FE0C-0140-83E4-ED5A9E10203A}"/>
                </a:ext>
              </a:extLst>
            </p:cNvPr>
            <p:cNvSpPr/>
            <p:nvPr userDrawn="1"/>
          </p:nvSpPr>
          <p:spPr>
            <a:xfrm>
              <a:off x="-1" y="1106328"/>
              <a:ext cx="43854834" cy="3025033"/>
            </a:xfrm>
            <a:prstGeom prst="rect">
              <a:avLst/>
            </a:prstGeom>
            <a:gradFill flip="none" rotWithShape="1">
              <a:gsLst>
                <a:gs pos="0">
                  <a:schemeClr val="accent6"/>
                </a:gs>
                <a:gs pos="100000">
                  <a:schemeClr val="accent1"/>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3" name="Group 22">
              <a:extLst>
                <a:ext uri="{FF2B5EF4-FFF2-40B4-BE49-F238E27FC236}">
                  <a16:creationId xmlns:a16="http://schemas.microsoft.com/office/drawing/2014/main" id="{8F4220B3-A831-9C4F-9226-C23361689523}"/>
                </a:ext>
              </a:extLst>
            </p:cNvPr>
            <p:cNvGrpSpPr/>
            <p:nvPr userDrawn="1"/>
          </p:nvGrpSpPr>
          <p:grpSpPr>
            <a:xfrm>
              <a:off x="-43304" y="11286"/>
              <a:ext cx="43905392" cy="4036528"/>
              <a:chOff x="-14192" y="1382"/>
              <a:chExt cx="27451941" cy="4572641"/>
            </a:xfrm>
          </p:grpSpPr>
          <p:sp>
            <p:nvSpPr>
              <p:cNvPr id="24" name="Rectangle 16">
                <a:extLst>
                  <a:ext uri="{FF2B5EF4-FFF2-40B4-BE49-F238E27FC236}">
                    <a16:creationId xmlns:a16="http://schemas.microsoft.com/office/drawing/2014/main" id="{4376B7FE-11A5-384D-A302-91A839CAE7D7}"/>
                  </a:ext>
                </a:extLst>
              </p:cNvPr>
              <p:cNvSpPr/>
              <p:nvPr userDrawn="1"/>
            </p:nvSpPr>
            <p:spPr>
              <a:xfrm>
                <a:off x="4001" y="707797"/>
                <a:ext cx="27429212" cy="3866226"/>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 name="Rectangle 16">
                <a:extLst>
                  <a:ext uri="{FF2B5EF4-FFF2-40B4-BE49-F238E27FC236}">
                    <a16:creationId xmlns:a16="http://schemas.microsoft.com/office/drawing/2014/main" id="{730BC0D8-BF0E-1E48-A5BA-DBE5EFF446CB}"/>
                  </a:ext>
                </a:extLst>
              </p:cNvPr>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 name="Rectangle 15">
                <a:extLst>
                  <a:ext uri="{FF2B5EF4-FFF2-40B4-BE49-F238E27FC236}">
                    <a16:creationId xmlns:a16="http://schemas.microsoft.com/office/drawing/2014/main" id="{7CF719AE-E434-D547-8086-492C8B3F521B}"/>
                  </a:ext>
                </a:extLst>
              </p:cNvPr>
              <p:cNvSpPr/>
              <p:nvPr userDrawn="1"/>
            </p:nvSpPr>
            <p:spPr>
              <a:xfrm>
                <a:off x="-14192" y="1382"/>
                <a:ext cx="27451941" cy="4570665"/>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grpSp>
    </p:spTree>
    <p:extLst>
      <p:ext uri="{BB962C8B-B14F-4D97-AF65-F5344CB8AC3E}">
        <p14:creationId xmlns:p14="http://schemas.microsoft.com/office/powerpoint/2010/main" val="910171083"/>
      </p:ext>
    </p:extLst>
  </p:cSld>
  <p:clrMap bg1="lt1" tx1="dk1" bg2="lt2" tx2="dk2" accent1="accent1" accent2="accent2" accent3="accent3" accent4="accent4" accent5="accent5" accent6="accent6" hlink="hlink" folHlink="folHlink"/>
  <p:sldLayoutIdLst>
    <p:sldLayoutId id="2147483660"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cxnSp>
        <p:nvCxnSpPr>
          <p:cNvPr id="38" name="Straight Connector 37"/>
          <p:cNvCxnSpPr/>
          <p:nvPr/>
        </p:nvCxnSpPr>
        <p:spPr>
          <a:xfrm flipV="1">
            <a:off x="-13946601" y="11526118"/>
            <a:ext cx="13577436" cy="818"/>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
        <p:nvSpPr>
          <p:cNvPr id="41" name="Rounded Rectangle 40"/>
          <p:cNvSpPr/>
          <p:nvPr userDrawn="1"/>
        </p:nvSpPr>
        <p:spPr>
          <a:xfrm>
            <a:off x="29342871" y="4770782"/>
            <a:ext cx="13577436" cy="26279729"/>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ounded Rectangle 41"/>
          <p:cNvSpPr/>
          <p:nvPr userDrawn="1"/>
        </p:nvSpPr>
        <p:spPr>
          <a:xfrm>
            <a:off x="15117125" y="4749583"/>
            <a:ext cx="13577436" cy="26279729"/>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ounded Rectangle 42"/>
          <p:cNvSpPr/>
          <p:nvPr userDrawn="1"/>
        </p:nvSpPr>
        <p:spPr>
          <a:xfrm>
            <a:off x="891379" y="4791981"/>
            <a:ext cx="13577436" cy="26279729"/>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4" name="Group 73"/>
          <p:cNvGrpSpPr/>
          <p:nvPr userDrawn="1"/>
        </p:nvGrpSpPr>
        <p:grpSpPr>
          <a:xfrm rot="10800000">
            <a:off x="-36600" y="31404884"/>
            <a:ext cx="43927800" cy="1502229"/>
            <a:chOff x="-14192" y="1382"/>
            <a:chExt cx="27451941" cy="4572641"/>
          </a:xfrm>
        </p:grpSpPr>
        <p:sp>
          <p:nvSpPr>
            <p:cNvPr id="75" name="Rectangle 16"/>
            <p:cNvSpPr/>
            <p:nvPr userDrawn="1"/>
          </p:nvSpPr>
          <p:spPr>
            <a:xfrm>
              <a:off x="4001" y="707796"/>
              <a:ext cx="27429212" cy="3866227"/>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6" name="Rectangle 16"/>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7" name="Rectangle 15"/>
            <p:cNvSpPr/>
            <p:nvPr userDrawn="1"/>
          </p:nvSpPr>
          <p:spPr>
            <a:xfrm>
              <a:off x="-14192" y="1382"/>
              <a:ext cx="27451941" cy="4570666"/>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sp>
        <p:nvSpPr>
          <p:cNvPr id="73" name="Text Box 14"/>
          <p:cNvSpPr txBox="1">
            <a:spLocks noChangeArrowheads="1"/>
          </p:cNvSpPr>
          <p:nvPr userDrawn="1"/>
        </p:nvSpPr>
        <p:spPr bwMode="auto">
          <a:xfrm>
            <a:off x="1003118" y="32156325"/>
            <a:ext cx="3786383" cy="329308"/>
          </a:xfrm>
          <a:prstGeom prst="rect">
            <a:avLst/>
          </a:prstGeom>
          <a:noFill/>
          <a:ln w="9525">
            <a:noFill/>
            <a:miter lim="800000"/>
            <a:headEnd/>
            <a:tailEnd/>
          </a:ln>
          <a:effectLst/>
        </p:spPr>
        <p:txBody>
          <a:bodyPr wrap="square" lIns="78297" tIns="39141" rIns="78297" bIns="39141">
            <a:spAutoFit/>
          </a:bodyPr>
          <a:lstStyle/>
          <a:p>
            <a:pPr eaLnBrk="0" hangingPunct="0">
              <a:lnSpc>
                <a:spcPct val="65000"/>
              </a:lnSpc>
              <a:spcBef>
                <a:spcPct val="50000"/>
              </a:spcBef>
              <a:defRPr/>
            </a:pPr>
            <a:r>
              <a:rPr lang="en-US" sz="600" b="1" dirty="0">
                <a:solidFill>
                  <a:schemeClr val="bg1">
                    <a:lumMod val="75000"/>
                  </a:schemeClr>
                </a:solidFill>
                <a:latin typeface="Arial" charset="0"/>
              </a:rPr>
              <a:t>RESEARCH POSTER PRESENTATION DESIGN © 2019</a:t>
            </a:r>
          </a:p>
          <a:p>
            <a:pPr eaLnBrk="0" hangingPunct="0">
              <a:lnSpc>
                <a:spcPct val="65000"/>
              </a:lnSpc>
              <a:spcBef>
                <a:spcPct val="50000"/>
              </a:spcBef>
              <a:defRPr/>
            </a:pPr>
            <a:r>
              <a:rPr lang="en-US" sz="1050" b="1" dirty="0">
                <a:solidFill>
                  <a:schemeClr val="bg1">
                    <a:lumMod val="75000"/>
                  </a:schemeClr>
                </a:solidFill>
                <a:latin typeface="Arial" charset="0"/>
              </a:rPr>
              <a:t>www.PosterPresentations.com</a:t>
            </a:r>
          </a:p>
        </p:txBody>
      </p:sp>
      <p:graphicFrame>
        <p:nvGraphicFramePr>
          <p:cNvPr id="78" name="Table 77">
            <a:extLst>
              <a:ext uri="{FF2B5EF4-FFF2-40B4-BE49-F238E27FC236}">
                <a16:creationId xmlns:a16="http://schemas.microsoft.com/office/drawing/2014/main" id="{5373C3A2-708A-CA45-9DA9-BCEAB1E0E126}"/>
              </a:ext>
            </a:extLst>
          </p:cNvPr>
          <p:cNvGraphicFramePr>
            <a:graphicFrameLocks noGrp="1"/>
          </p:cNvGraphicFramePr>
          <p:nvPr userDrawn="1">
            <p:extLst>
              <p:ext uri="{D42A27DB-BD31-4B8C-83A1-F6EECF244321}">
                <p14:modId xmlns:p14="http://schemas.microsoft.com/office/powerpoint/2010/main" val="2677946538"/>
              </p:ext>
            </p:extLst>
          </p:nvPr>
        </p:nvGraphicFramePr>
        <p:xfrm>
          <a:off x="-10611120" y="14098"/>
          <a:ext cx="9776869" cy="32679220"/>
        </p:xfrm>
        <a:graphic>
          <a:graphicData uri="http://schemas.openxmlformats.org/drawingml/2006/table">
            <a:tbl>
              <a:tblPr firstRow="1" bandRow="1">
                <a:tableStyleId>{5C22544A-7EE6-4342-B048-85BDC9FD1C3A}</a:tableStyleId>
              </a:tblPr>
              <a:tblGrid>
                <a:gridCol w="4192245">
                  <a:extLst>
                    <a:ext uri="{9D8B030D-6E8A-4147-A177-3AD203B41FA5}">
                      <a16:colId xmlns:a16="http://schemas.microsoft.com/office/drawing/2014/main" val="20000"/>
                    </a:ext>
                  </a:extLst>
                </a:gridCol>
                <a:gridCol w="5584624">
                  <a:extLst>
                    <a:ext uri="{9D8B030D-6E8A-4147-A177-3AD203B41FA5}">
                      <a16:colId xmlns:a16="http://schemas.microsoft.com/office/drawing/2014/main" val="20001"/>
                    </a:ext>
                  </a:extLst>
                </a:gridCol>
              </a:tblGrid>
              <a:tr h="1329113">
                <a:tc gridSpan="2">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3600" b="0" spc="600" dirty="0">
                          <a:solidFill>
                            <a:srgbClr val="1F3A4E"/>
                          </a:solidFill>
                          <a:latin typeface="Arial Black" panose="020B0A04020102020204" pitchFamily="34" charset="0"/>
                        </a:rPr>
                        <a:t>QUICK START GUIDE</a:t>
                      </a:r>
                      <a:br>
                        <a:rPr lang="en-US" sz="3600" b="0" spc="600" dirty="0">
                          <a:solidFill>
                            <a:srgbClr val="1F3A4E"/>
                          </a:solidFill>
                          <a:latin typeface="Arial Black" panose="020B0A04020102020204" pitchFamily="34" charset="0"/>
                        </a:rPr>
                      </a:br>
                      <a:r>
                        <a:rPr lang="en-US" sz="2800" b="1" spc="0" dirty="0">
                          <a:solidFill>
                            <a:srgbClr val="FF0000"/>
                          </a:solidFill>
                          <a:latin typeface="Trebuchet MS" pitchFamily="34" charset="0"/>
                        </a:rPr>
                        <a:t>(THIS SIDEBAR WILL NOT PRINT)</a:t>
                      </a:r>
                      <a:endParaRPr lang="en-US" sz="3600" b="1" spc="600" dirty="0">
                        <a:solidFill>
                          <a:schemeClr val="bg1"/>
                        </a:solidFill>
                        <a:latin typeface="Trebuchet MS" pitchFamily="34" charset="0"/>
                      </a:endParaRPr>
                    </a:p>
                  </a:txBody>
                  <a:tcPr marL="182880" marT="137160">
                    <a:solidFill>
                      <a:srgbClr val="FFC000"/>
                    </a:solidFill>
                  </a:tcPr>
                </a:tc>
                <a:tc hMerge="1">
                  <a:txBody>
                    <a:bodyPr/>
                    <a:lstStyle/>
                    <a:p>
                      <a:endParaRPr lang="en-US" dirty="0"/>
                    </a:p>
                  </a:txBody>
                  <a:tcPr/>
                </a:tc>
                <a:extLst>
                  <a:ext uri="{0D108BD9-81ED-4DB2-BD59-A6C34878D82A}">
                    <a16:rowId xmlns:a16="http://schemas.microsoft.com/office/drawing/2014/main" val="10000"/>
                  </a:ext>
                </a:extLst>
              </a:tr>
              <a:tr h="4206624">
                <a:tc gridSpan="2">
                  <a:txBody>
                    <a:bodyPr/>
                    <a:lstStyle/>
                    <a:p>
                      <a:pPr defTabSz="3765639"/>
                      <a:r>
                        <a:rPr lang="en-US" sz="2000" i="0" dirty="0">
                          <a:solidFill>
                            <a:srgbClr val="D9D9D9"/>
                          </a:solidFill>
                          <a:latin typeface="Arial"/>
                          <a:cs typeface="Arial"/>
                        </a:rPr>
                        <a:t>This PowerPoint template produces a </a:t>
                      </a:r>
                      <a:r>
                        <a:rPr lang="en-US" sz="2000" i="0" dirty="0">
                          <a:solidFill>
                            <a:srgbClr val="FFC000"/>
                          </a:solidFill>
                          <a:latin typeface="Arial"/>
                          <a:cs typeface="Arial"/>
                        </a:rPr>
                        <a:t>36"x48" </a:t>
                      </a:r>
                      <a:r>
                        <a:rPr lang="en-US" sz="2000" i="0" dirty="0">
                          <a:solidFill>
                            <a:srgbClr val="D9D9D9"/>
                          </a:solidFill>
                          <a:latin typeface="Arial"/>
                          <a:cs typeface="Arial"/>
                        </a:rPr>
                        <a:t>presentation poster. You can use it to create your research poster by placing your title, subtitle, text, tables, charts and photos. </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We provide a series of online tutorials that will guide you through the poster design process and answer your poster production questions. For complete template tutorials,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the  </a:t>
                      </a:r>
                      <a:r>
                        <a:rPr lang="en-US" sz="2000" i="0" dirty="0">
                          <a:solidFill>
                            <a:srgbClr val="FFC000"/>
                          </a:solidFill>
                          <a:latin typeface="Arial"/>
                          <a:cs typeface="Arial"/>
                        </a:rPr>
                        <a:t>HELP DESK</a:t>
                      </a:r>
                      <a:r>
                        <a:rPr lang="en-US" sz="2000" i="0" baseline="0" dirty="0">
                          <a:solidFill>
                            <a:srgbClr val="D9D9D9"/>
                          </a:solidFill>
                          <a:latin typeface="Arial"/>
                          <a:cs typeface="Arial"/>
                        </a:rPr>
                        <a:t> </a:t>
                      </a:r>
                      <a:r>
                        <a:rPr lang="en-US" sz="2000" i="0" dirty="0">
                          <a:solidFill>
                            <a:srgbClr val="D9D9D9"/>
                          </a:solidFill>
                          <a:latin typeface="Arial"/>
                          <a:cs typeface="Arial"/>
                        </a:rPr>
                        <a:t>tab.</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To print your poster using our same-day professional printing service,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a:t>
                      </a:r>
                      <a:r>
                        <a:rPr lang="en-US" sz="2000" i="0" dirty="0">
                          <a:solidFill>
                            <a:srgbClr val="FFC000"/>
                          </a:solidFill>
                          <a:latin typeface="Arial"/>
                          <a:cs typeface="Arial"/>
                        </a:rPr>
                        <a:t>Order your poster</a:t>
                      </a:r>
                      <a:r>
                        <a:rPr lang="en-US" sz="2000" i="0" dirty="0">
                          <a:solidFill>
                            <a:srgbClr val="D9D9D9"/>
                          </a:solidFill>
                          <a:latin typeface="Arial"/>
                          <a:cs typeface="Arial"/>
                        </a:rPr>
                        <a:t>".</a:t>
                      </a:r>
                      <a:endParaRPr lang="en-US" sz="2000" b="1" dirty="0">
                        <a:solidFill>
                          <a:srgbClr val="D9D9D9"/>
                        </a:solidFill>
                        <a:latin typeface="Arial"/>
                        <a:cs typeface="Arial"/>
                      </a:endParaRPr>
                    </a:p>
                  </a:txBody>
                  <a:tcPr marL="182880" marT="137160">
                    <a:solidFill>
                      <a:srgbClr val="010101"/>
                    </a:solidFill>
                  </a:tcPr>
                </a:tc>
                <a:tc hMerge="1">
                  <a:txBody>
                    <a:bodyPr/>
                    <a:lstStyle/>
                    <a:p>
                      <a:pPr marL="0" indent="0" algn="l" defTabSz="114300"/>
                      <a:endParaRPr lang="en-US" sz="2400" b="0" baseline="0" dirty="0">
                        <a:solidFill>
                          <a:srgbClr val="FFC000"/>
                        </a:solidFill>
                        <a:latin typeface="Arial" panose="020B0604020202020204" pitchFamily="34" charset="0"/>
                        <a:cs typeface="Arial" panose="020B0604020202020204" pitchFamily="34" charset="0"/>
                      </a:endParaRPr>
                    </a:p>
                  </a:txBody>
                  <a:tcPr>
                    <a:solidFill>
                      <a:schemeClr val="tx1">
                        <a:lumMod val="95000"/>
                        <a:lumOff val="5000"/>
                      </a:schemeClr>
                    </a:solidFill>
                  </a:tcPr>
                </a:tc>
                <a:extLst>
                  <a:ext uri="{0D108BD9-81ED-4DB2-BD59-A6C34878D82A}">
                    <a16:rowId xmlns:a16="http://schemas.microsoft.com/office/drawing/2014/main" val="677555919"/>
                  </a:ext>
                </a:extLst>
              </a:tr>
              <a:tr h="4572417">
                <a:tc>
                  <a:txBody>
                    <a:bodyPr/>
                    <a:lstStyle/>
                    <a:p>
                      <a:pPr algn="ctr"/>
                      <a:endParaRPr lang="en-US" sz="2000" dirty="0">
                        <a:solidFill>
                          <a:srgbClr val="1F3A4E"/>
                        </a:solidFill>
                      </a:endParaRPr>
                    </a:p>
                    <a:p>
                      <a:pPr algn="ctr"/>
                      <a:endParaRPr lang="en-US" sz="2000" dirty="0">
                        <a:solidFill>
                          <a:srgbClr val="1F3A4E"/>
                        </a:solidFill>
                      </a:endParaRPr>
                    </a:p>
                    <a:p>
                      <a:pPr algn="ctr"/>
                      <a:r>
                        <a:rPr lang="en-US" sz="2000" dirty="0">
                          <a:solidFill>
                            <a:schemeClr val="bg1"/>
                          </a:solidFill>
                          <a:latin typeface="Arial" panose="020B0604020202020204" pitchFamily="34" charset="0"/>
                          <a:cs typeface="Arial" panose="020B0604020202020204" pitchFamily="34" charset="0"/>
                        </a:rPr>
                        <a:t>This is a template for a </a:t>
                      </a:r>
                    </a:p>
                    <a:p>
                      <a:pPr algn="ctr"/>
                      <a:r>
                        <a:rPr lang="en-US" sz="2000" dirty="0">
                          <a:solidFill>
                            <a:schemeClr val="bg1"/>
                          </a:solidFill>
                          <a:latin typeface="Arial" panose="020B0604020202020204" pitchFamily="34" charset="0"/>
                          <a:cs typeface="Arial" panose="020B0604020202020204" pitchFamily="34" charset="0"/>
                        </a:rPr>
                        <a:t>presentation poster</a:t>
                      </a:r>
                      <a:br>
                        <a:rPr lang="en-US" sz="2000" dirty="0">
                          <a:solidFill>
                            <a:schemeClr val="bg1"/>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36 inches tall</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by</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48 inches wide</a:t>
                      </a:r>
                      <a:br>
                        <a:rPr lang="en-US" sz="2000" dirty="0">
                          <a:solidFill>
                            <a:schemeClr val="bg1"/>
                          </a:solidFill>
                          <a:latin typeface="Arial" panose="020B0604020202020204" pitchFamily="34" charset="0"/>
                          <a:cs typeface="Arial" panose="020B0604020202020204" pitchFamily="34" charset="0"/>
                        </a:rPr>
                      </a:br>
                      <a:endParaRPr lang="en-US" sz="2000" dirty="0">
                        <a:solidFill>
                          <a:srgbClr val="1F3A4E"/>
                        </a:solidFill>
                      </a:endParaRPr>
                    </a:p>
                  </a:txBody>
                  <a:tcPr>
                    <a:solidFill>
                      <a:srgbClr val="010101"/>
                    </a:solidFill>
                  </a:tcPr>
                </a:tc>
                <a:tc>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baseline="0" dirty="0">
                          <a:solidFill>
                            <a:srgbClr val="FFC000"/>
                          </a:solidFill>
                          <a:latin typeface="Arial" panose="020B0604020202020204" pitchFamily="34" charset="0"/>
                          <a:cs typeface="Arial" panose="020B0604020202020204" pitchFamily="34" charset="0"/>
                        </a:rPr>
                        <a:t>Important: Check the template size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Before you start working on your poster and to avoid printing problems check that you have downloaded and that you are using the correct size template for your poster presentation.</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This template can also be printed at the following sizes without distortion and without any additional formatting:</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30 tall x 40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42 tall x 56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48 tall x 64 wide</a:t>
                      </a:r>
                    </a:p>
                  </a:txBody>
                  <a:tcPr marL="182880" marT="137160">
                    <a:solidFill>
                      <a:srgbClr val="010101"/>
                    </a:solidFill>
                  </a:tcPr>
                </a:tc>
                <a:extLst>
                  <a:ext uri="{0D108BD9-81ED-4DB2-BD59-A6C34878D82A}">
                    <a16:rowId xmlns:a16="http://schemas.microsoft.com/office/drawing/2014/main" val="10008"/>
                  </a:ext>
                </a:extLst>
              </a:tr>
              <a:tr h="4288692">
                <a:tc>
                  <a:txBody>
                    <a:bodyPr/>
                    <a:lstStyle/>
                    <a:p>
                      <a:endParaRPr lang="en-US" sz="2000" dirty="0">
                        <a:solidFill>
                          <a:srgbClr val="1F3A4E"/>
                        </a:solidFill>
                      </a:endParaRPr>
                    </a:p>
                  </a:txBody>
                  <a:tcPr>
                    <a:blipFill rotWithShape="1">
                      <a:blip r:embed="rId3"/>
                      <a:stretch>
                        <a:fillRect/>
                      </a:stretch>
                    </a:blipFill>
                  </a:tcPr>
                </a:tc>
                <a:tc>
                  <a:txBody>
                    <a:bodyPr/>
                    <a:lstStyle/>
                    <a:p>
                      <a:pPr algn="l"/>
                      <a:r>
                        <a:rPr lang="en-US" sz="2400" b="1" baseline="0" dirty="0">
                          <a:solidFill>
                            <a:srgbClr val="FFC000"/>
                          </a:solidFill>
                          <a:latin typeface="Arial" panose="020B0604020202020204" pitchFamily="34" charset="0"/>
                          <a:cs typeface="Arial" panose="020B0604020202020204" pitchFamily="34" charset="0"/>
                        </a:rPr>
                        <a:t>How to </a:t>
                      </a:r>
                      <a:r>
                        <a:rPr lang="en-US" sz="4000" b="1" baseline="0" dirty="0">
                          <a:solidFill>
                            <a:srgbClr val="FFC000"/>
                          </a:solidFill>
                          <a:latin typeface="Arial" panose="020B0604020202020204" pitchFamily="34" charset="0"/>
                          <a:cs typeface="Arial" panose="020B0604020202020204" pitchFamily="34" charset="0"/>
                        </a:rPr>
                        <a:t>Zoom in </a:t>
                      </a:r>
                      <a:r>
                        <a:rPr lang="en-US" sz="2400" b="1" baseline="0" dirty="0">
                          <a:solidFill>
                            <a:srgbClr val="FFC000"/>
                          </a:solidFill>
                          <a:latin typeface="Arial" panose="020B0604020202020204" pitchFamily="34" charset="0"/>
                          <a:cs typeface="Arial" panose="020B0604020202020204" pitchFamily="34" charset="0"/>
                        </a:rPr>
                        <a:t>and </a:t>
                      </a:r>
                      <a:r>
                        <a:rPr lang="en-US" sz="1800" b="1" baseline="0" dirty="0">
                          <a:solidFill>
                            <a:srgbClr val="FFC000"/>
                          </a:solidFill>
                          <a:latin typeface="Arial" panose="020B0604020202020204" pitchFamily="34" charset="0"/>
                          <a:cs typeface="Arial" panose="020B0604020202020204" pitchFamily="34" charset="0"/>
                        </a:rPr>
                        <a:t>out</a:t>
                      </a:r>
                      <a:endParaRPr lang="en-US" sz="2400" b="1" baseline="0" dirty="0">
                        <a:solidFill>
                          <a:srgbClr val="FFC000"/>
                        </a:solidFill>
                        <a:latin typeface="Arial" panose="020B0604020202020204" pitchFamily="34" charset="0"/>
                        <a:cs typeface="Arial" panose="020B0604020202020204" pitchFamily="34" charset="0"/>
                      </a:endParaRPr>
                    </a:p>
                    <a:p>
                      <a:pPr algn="l"/>
                      <a:r>
                        <a:rPr lang="en-US" sz="2000" b="0" baseline="0" dirty="0">
                          <a:solidFill>
                            <a:srgbClr val="D9D9D9"/>
                          </a:solidFill>
                          <a:latin typeface="Arial" panose="020B0604020202020204" pitchFamily="34" charset="0"/>
                          <a:cs typeface="Arial" panose="020B0604020202020204" pitchFamily="34" charset="0"/>
                        </a:rPr>
                        <a:t>Use the PowerPoint zoom tool to adjust the screen magnification to view comfortably. PowerPoint provides 2 ways to zoom: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1. </a:t>
                      </a:r>
                      <a:r>
                        <a:rPr lang="en-US" sz="2000" b="0" baseline="0" dirty="0">
                          <a:solidFill>
                            <a:srgbClr val="D9D9D9"/>
                          </a:solidFill>
                          <a:latin typeface="Arial" panose="020B0604020202020204" pitchFamily="34" charset="0"/>
                          <a:cs typeface="Arial" panose="020B0604020202020204" pitchFamily="34" charset="0"/>
                        </a:rPr>
                        <a:t>On the top menu bar click on the VIEW tab and then click on ZOOM. Choose the zoom percentage that works best for you.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2. </a:t>
                      </a:r>
                      <a:r>
                        <a:rPr lang="en-US" sz="2000" b="0" baseline="0" dirty="0">
                          <a:solidFill>
                            <a:srgbClr val="D9D9D9"/>
                          </a:solidFill>
                          <a:latin typeface="Arial" panose="020B0604020202020204" pitchFamily="34" charset="0"/>
                          <a:cs typeface="Arial" panose="020B0604020202020204" pitchFamily="34" charset="0"/>
                        </a:rPr>
                        <a:t>For better zoom flexibility, use the zoom slider at the bottom right of the window.</a:t>
                      </a:r>
                    </a:p>
                  </a:txBody>
                  <a:tcPr marL="182880" marT="137160">
                    <a:solidFill>
                      <a:srgbClr val="010101"/>
                    </a:solidFill>
                  </a:tcPr>
                </a:tc>
                <a:extLst>
                  <a:ext uri="{0D108BD9-81ED-4DB2-BD59-A6C34878D82A}">
                    <a16:rowId xmlns:a16="http://schemas.microsoft.com/office/drawing/2014/main" val="10001"/>
                  </a:ext>
                </a:extLst>
              </a:tr>
              <a:tr h="1800526">
                <a:tc gridSpan="2">
                  <a:txBody>
                    <a:bodyPr/>
                    <a:lstStyle/>
                    <a:p>
                      <a:pPr marL="0" marR="0" lvl="0" indent="0" algn="l" defTabSz="4388900" rtl="0" eaLnBrk="1" fontAlgn="auto" latinLnBrk="0" hangingPunct="1">
                        <a:lnSpc>
                          <a:spcPct val="100000"/>
                        </a:lnSpc>
                        <a:spcBef>
                          <a:spcPts val="0"/>
                        </a:spcBef>
                        <a:spcAft>
                          <a:spcPts val="0"/>
                        </a:spcAft>
                        <a:buClrTx/>
                        <a:buSzTx/>
                        <a:buFontTx/>
                        <a:buNone/>
                        <a:tabLst/>
                        <a:defRPr/>
                      </a:pPr>
                      <a:r>
                        <a:rPr lang="en-US" sz="2400" b="1" baseline="0" dirty="0">
                          <a:solidFill>
                            <a:srgbClr val="FFC000"/>
                          </a:solidFill>
                          <a:latin typeface="Arial" panose="020B0604020202020204" pitchFamily="34" charset="0"/>
                          <a:cs typeface="Arial" panose="020B0604020202020204" pitchFamily="34" charset="0"/>
                        </a:rPr>
                        <a:t>Ruler and Guides</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The dotted lines on his poster template are guides.  The horizontal and vertical guides will help you align your poster elements accurately. Text boxes and other elements will ”snap” to the guides and stay within the boundaries of the columns. To hide the guides go to VIEW and uncheck the Guides box.</a:t>
                      </a:r>
                    </a:p>
                  </a:txBody>
                  <a:tcPr>
                    <a:solidFill>
                      <a:srgbClr val="010101"/>
                    </a:solidFill>
                  </a:tcPr>
                </a:tc>
                <a:tc hMerge="1">
                  <a:txBody>
                    <a:bodyPr/>
                    <a:lstStyle/>
                    <a:p>
                      <a:endParaRPr lang="en-US" sz="2400" b="0" baseline="0" dirty="0">
                        <a:solidFill>
                          <a:schemeClr val="bg1"/>
                        </a:solidFill>
                        <a:latin typeface="Arial" panose="020B0604020202020204" pitchFamily="34" charset="0"/>
                        <a:cs typeface="Arial" panose="020B0604020202020204" pitchFamily="34" charset="0"/>
                      </a:endParaRPr>
                    </a:p>
                  </a:txBody>
                  <a:tcPr marL="182880" marT="137160">
                    <a:solidFill>
                      <a:schemeClr val="tx1">
                        <a:lumMod val="95000"/>
                        <a:lumOff val="5000"/>
                      </a:schemeClr>
                    </a:solidFill>
                  </a:tcPr>
                </a:tc>
                <a:extLst>
                  <a:ext uri="{0D108BD9-81ED-4DB2-BD59-A6C34878D82A}">
                    <a16:rowId xmlns:a16="http://schemas.microsoft.com/office/drawing/2014/main" val="10002"/>
                  </a:ext>
                </a:extLst>
              </a:tr>
              <a:tr h="3824339">
                <a:tc>
                  <a:txBody>
                    <a:bodyPr/>
                    <a:lstStyle/>
                    <a:p>
                      <a:endParaRPr lang="en-US" sz="2000" dirty="0">
                        <a:solidFill>
                          <a:srgbClr val="1F3A4E"/>
                        </a:solidFill>
                      </a:endParaRPr>
                    </a:p>
                  </a:txBody>
                  <a:tcPr>
                    <a:blipFill rotWithShape="1">
                      <a:blip r:embed="rId4"/>
                      <a:stretch>
                        <a:fillRect/>
                      </a:stretch>
                    </a:blipFill>
                  </a:tcPr>
                </a:tc>
                <a:tc>
                  <a:txBody>
                    <a:bodyPr/>
                    <a:lstStyle/>
                    <a:p>
                      <a:pPr marL="0" lvl="1" indent="0" algn="l" defTabSz="114300"/>
                      <a:r>
                        <a:rPr lang="en-US" sz="2400" b="1" baseline="0" dirty="0">
                          <a:solidFill>
                            <a:srgbClr val="FFC000"/>
                          </a:solidFill>
                          <a:latin typeface="Arial" panose="020B0604020202020204" pitchFamily="34" charset="0"/>
                          <a:cs typeface="Arial" panose="020B0604020202020204" pitchFamily="34" charset="0"/>
                        </a:rPr>
                        <a:t>Headers and text containers</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Included in this template are commonly used section headers such as Abstract, Objectives, Methods, Results, etc.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Click inside a section header to add its text.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add another header, click on edge of the section box so that it is outlined. Copy and paste it.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increase its size, click on the white circles and expand to the the desired size.</a:t>
                      </a:r>
                    </a:p>
                  </a:txBody>
                  <a:tcPr marL="182880" marT="137160">
                    <a:solidFill>
                      <a:srgbClr val="010101"/>
                    </a:solidFill>
                  </a:tcPr>
                </a:tc>
                <a:extLst>
                  <a:ext uri="{0D108BD9-81ED-4DB2-BD59-A6C34878D82A}">
                    <a16:rowId xmlns:a16="http://schemas.microsoft.com/office/drawing/2014/main" val="10003"/>
                  </a:ext>
                </a:extLst>
              </a:tr>
              <a:tr h="3519135">
                <a:tc gridSpan="2">
                  <a:txBody>
                    <a:bodyPr/>
                    <a:lstStyle/>
                    <a:p>
                      <a:r>
                        <a:rPr lang="en-US" sz="2400" b="1" dirty="0">
                          <a:solidFill>
                            <a:srgbClr val="FFC000"/>
                          </a:solidFill>
                          <a:latin typeface="Arial" panose="020B0604020202020204" pitchFamily="34" charset="0"/>
                          <a:cs typeface="Arial" panose="020B0604020202020204" pitchFamily="34" charset="0"/>
                        </a:rPr>
                        <a:t>Adding content to the poster</a:t>
                      </a:r>
                    </a:p>
                    <a:p>
                      <a:r>
                        <a:rPr lang="en-US" sz="2000" baseline="0" dirty="0">
                          <a:solidFill>
                            <a:srgbClr val="D9D9D9"/>
                          </a:solidFill>
                          <a:latin typeface="Arial" panose="020B0604020202020204" pitchFamily="34" charset="0"/>
                          <a:cs typeface="Arial" panose="020B0604020202020204" pitchFamily="34" charset="0"/>
                        </a:rPr>
                        <a:t>Start by adding your text to each section without spending too much time with formatting. Use the default font size even if your text extends beyond the bottom of the poster. Continue until you have added all your content including text, graphics, photos, etc. Once you finish adding your content you can go back and format your text as needed.</a:t>
                      </a:r>
                    </a:p>
                    <a:p>
                      <a:pPr marL="342900" indent="-342900">
                        <a:buFontTx/>
                        <a:buChar char="-"/>
                      </a:pPr>
                      <a:r>
                        <a:rPr lang="en-US" sz="2000" baseline="0" dirty="0">
                          <a:solidFill>
                            <a:srgbClr val="D9D9D9"/>
                          </a:solidFill>
                          <a:latin typeface="Arial" panose="020B0604020202020204" pitchFamily="34" charset="0"/>
                          <a:cs typeface="Arial" panose="020B0604020202020204" pitchFamily="34" charset="0"/>
                        </a:rPr>
                        <a:t>If you run out of room, try to reduce the size of your fonts and/or the size of your graphics. If there is a lot of empty space try to increase your font sizes and the size of your graphics. The font used for references can be smaller.</a:t>
                      </a:r>
                      <a:endParaRPr lang="en-US" sz="2000" dirty="0">
                        <a:solidFill>
                          <a:srgbClr val="D9D9D9"/>
                        </a:solidFill>
                        <a:latin typeface="Arial" panose="020B0604020202020204" pitchFamily="34" charset="0"/>
                        <a:cs typeface="Arial" panose="020B0604020202020204" pitchFamily="34" charset="0"/>
                      </a:endParaRPr>
                    </a:p>
                  </a:txBody>
                  <a:tcPr>
                    <a:solidFill>
                      <a:srgbClr val="010101"/>
                    </a:solidFill>
                  </a:tcPr>
                </a:tc>
                <a:tc hMerge="1">
                  <a:txBody>
                    <a:bodyPr/>
                    <a:lstStyle/>
                    <a:p>
                      <a:endParaRPr lang="en-US" sz="2400" dirty="0">
                        <a:solidFill>
                          <a:schemeClr val="bg1"/>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4"/>
                  </a:ext>
                </a:extLst>
              </a:tr>
              <a:tr h="237765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dirty="0">
                          <a:solidFill>
                            <a:srgbClr val="FFC000"/>
                          </a:solidFill>
                          <a:latin typeface="Arial" panose="020B0604020202020204" pitchFamily="34" charset="0"/>
                          <a:cs typeface="Arial" panose="020B0604020202020204" pitchFamily="34" charset="0"/>
                        </a:rPr>
                        <a:t>Photos</a:t>
                      </a:r>
                    </a:p>
                    <a:p>
                      <a:pPr marL="0" marR="0" lvl="0" indent="0" algn="l" defTabSz="9779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D9D9D9"/>
                          </a:solidFill>
                          <a:effectLst/>
                          <a:uLnTx/>
                          <a:uFillTx/>
                          <a:latin typeface="Arial"/>
                          <a:ea typeface="+mn-ea"/>
                          <a:cs typeface="Arial"/>
                        </a:rPr>
                        <a:t>You can add photos by dragging and dropping from your desktop, copy and paste, or by going to INSERT &gt; PICTURES. Resize images proportionally by holding down the SHIFT key and dragging one of the white corner handles (dots). For a professional-looking poster, do not distort your images by stretching them disproportionally.</a:t>
                      </a:r>
                    </a:p>
                  </a:txBody>
                  <a:tcPr marL="182880" marT="137160">
                    <a:solidFill>
                      <a:srgbClr val="010101"/>
                    </a:solidFill>
                  </a:tcPr>
                </a:tc>
                <a:tc hMerge="1">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200" noProof="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5"/>
                  </a:ext>
                </a:extLst>
              </a:tr>
              <a:tr h="2293170">
                <a:tc gridSpan="2">
                  <a:txBody>
                    <a:bodyPr/>
                    <a:lstStyle/>
                    <a:p>
                      <a:endParaRPr lang="en-US" sz="2000" dirty="0">
                        <a:solidFill>
                          <a:schemeClr val="bg1"/>
                        </a:solidFill>
                        <a:latin typeface="Arial" panose="020B0604020202020204" pitchFamily="34" charset="0"/>
                        <a:cs typeface="Arial" panose="020B0604020202020204" pitchFamily="34" charset="0"/>
                      </a:endParaRPr>
                    </a:p>
                  </a:txBody>
                  <a:tcPr marL="182880" marT="137160">
                    <a:blipFill rotWithShape="1">
                      <a:blip r:embed="rId5"/>
                      <a:stretch>
                        <a:fillRect/>
                      </a:stretch>
                    </a:blipFill>
                  </a:tcPr>
                </a:tc>
                <a:tc hMerge="1">
                  <a:txBody>
                    <a:bodyPr/>
                    <a:lstStyle/>
                    <a:p>
                      <a:endParaRPr lang="en-US" sz="2400" dirty="0">
                        <a:solidFill>
                          <a:srgbClr val="1F3A4E"/>
                        </a:solidFill>
                      </a:endParaRPr>
                    </a:p>
                  </a:txBody>
                  <a:tcPr/>
                </a:tc>
                <a:extLst>
                  <a:ext uri="{0D108BD9-81ED-4DB2-BD59-A6C34878D82A}">
                    <a16:rowId xmlns:a16="http://schemas.microsoft.com/office/drawing/2014/main" val="10006"/>
                  </a:ext>
                </a:extLst>
              </a:tr>
              <a:tr h="128027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dirty="0">
                          <a:solidFill>
                            <a:srgbClr val="FFC000"/>
                          </a:solidFill>
                          <a:latin typeface="Arial"/>
                          <a:cs typeface="Arial"/>
                        </a:rPr>
                        <a:t>Quality check your graphics</a:t>
                      </a:r>
                    </a:p>
                    <a:p>
                      <a:pPr marL="0" marR="0" lvl="0" indent="0" algn="l" defTabSz="1518341" rtl="0" eaLnBrk="1" fontAlgn="auto" latinLnBrk="0" hangingPunct="1">
                        <a:lnSpc>
                          <a:spcPct val="100000"/>
                        </a:lnSpc>
                        <a:spcBef>
                          <a:spcPts val="0"/>
                        </a:spcBef>
                        <a:spcAft>
                          <a:spcPts val="0"/>
                        </a:spcAft>
                        <a:buClrTx/>
                        <a:buSzTx/>
                        <a:buFontTx/>
                        <a:buNone/>
                        <a:tabLst/>
                        <a:defRPr/>
                      </a:pPr>
                      <a:r>
                        <a:rPr lang="en-US" sz="2000" noProof="0" dirty="0">
                          <a:solidFill>
                            <a:srgbClr val="D9D9D9"/>
                          </a:solidFill>
                          <a:latin typeface="Arial"/>
                          <a:cs typeface="Arial"/>
                        </a:rPr>
                        <a:t>Zoom in and look at your images at 100%-200% magnification. If they look clear, they will print well. </a:t>
                      </a:r>
                    </a:p>
                  </a:txBody>
                  <a:tcPr marL="182880" marT="137160">
                    <a:solidFill>
                      <a:srgbClr val="010101"/>
                    </a:solidFill>
                  </a:tcPr>
                </a:tc>
                <a:tc hMerge="1">
                  <a:txBody>
                    <a:bodyPr/>
                    <a:lstStyle/>
                    <a:p>
                      <a:endParaRPr lang="en-US" sz="2400" dirty="0">
                        <a:solidFill>
                          <a:srgbClr val="1F3A4E"/>
                        </a:solidFill>
                      </a:endParaRPr>
                    </a:p>
                  </a:txBody>
                  <a:tcPr>
                    <a:solidFill>
                      <a:schemeClr val="tx1">
                        <a:lumMod val="95000"/>
                        <a:lumOff val="5000"/>
                      </a:schemeClr>
                    </a:solidFill>
                  </a:tcPr>
                </a:tc>
                <a:extLst>
                  <a:ext uri="{0D108BD9-81ED-4DB2-BD59-A6C34878D82A}">
                    <a16:rowId xmlns:a16="http://schemas.microsoft.com/office/drawing/2014/main" val="10007"/>
                  </a:ext>
                </a:extLst>
              </a:tr>
              <a:tr h="3187270">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000" noProof="0" dirty="0">
                        <a:solidFill>
                          <a:schemeClr val="bg1"/>
                        </a:solidFill>
                        <a:latin typeface="Arial"/>
                        <a:cs typeface="Arial"/>
                      </a:endParaRPr>
                    </a:p>
                  </a:txBody>
                  <a:tcPr marL="182880" marT="137160">
                    <a:blipFill rotWithShape="1">
                      <a:blip r:embed="rId6"/>
                      <a:stretch>
                        <a:fillRect/>
                      </a:stretch>
                    </a:blipFill>
                  </a:tcPr>
                </a:tc>
                <a:tc hMerge="1">
                  <a:txBody>
                    <a:bodyPr/>
                    <a:lstStyle/>
                    <a:p>
                      <a:endParaRPr lang="en-US"/>
                    </a:p>
                  </a:txBody>
                  <a:tcPr/>
                </a:tc>
                <a:extLst>
                  <a:ext uri="{0D108BD9-81ED-4DB2-BD59-A6C34878D82A}">
                    <a16:rowId xmlns:a16="http://schemas.microsoft.com/office/drawing/2014/main" val="10010"/>
                  </a:ext>
                </a:extLst>
              </a:tr>
            </a:tbl>
          </a:graphicData>
        </a:graphic>
      </p:graphicFrame>
      <p:graphicFrame>
        <p:nvGraphicFramePr>
          <p:cNvPr id="17" name="Table 16">
            <a:extLst>
              <a:ext uri="{FF2B5EF4-FFF2-40B4-BE49-F238E27FC236}">
                <a16:creationId xmlns:a16="http://schemas.microsoft.com/office/drawing/2014/main" id="{A4D0F77F-6F82-47F2-B14E-3B9B3E495843}"/>
              </a:ext>
            </a:extLst>
          </p:cNvPr>
          <p:cNvGraphicFramePr>
            <a:graphicFrameLocks noGrp="1"/>
          </p:cNvGraphicFramePr>
          <p:nvPr userDrawn="1">
            <p:extLst>
              <p:ext uri="{D42A27DB-BD31-4B8C-83A1-F6EECF244321}">
                <p14:modId xmlns:p14="http://schemas.microsoft.com/office/powerpoint/2010/main" val="3568378181"/>
              </p:ext>
            </p:extLst>
          </p:nvPr>
        </p:nvGraphicFramePr>
        <p:xfrm>
          <a:off x="44695229" y="-84749"/>
          <a:ext cx="9430188" cy="33075070"/>
        </p:xfrm>
        <a:graphic>
          <a:graphicData uri="http://schemas.openxmlformats.org/drawingml/2006/table">
            <a:tbl>
              <a:tblPr firstRow="1" bandRow="1">
                <a:tableStyleId>{5C22544A-7EE6-4342-B048-85BDC9FD1C3A}</a:tableStyleId>
              </a:tblPr>
              <a:tblGrid>
                <a:gridCol w="3343835">
                  <a:extLst>
                    <a:ext uri="{9D8B030D-6E8A-4147-A177-3AD203B41FA5}">
                      <a16:colId xmlns:a16="http://schemas.microsoft.com/office/drawing/2014/main" val="20000"/>
                    </a:ext>
                  </a:extLst>
                </a:gridCol>
                <a:gridCol w="1381559">
                  <a:extLst>
                    <a:ext uri="{9D8B030D-6E8A-4147-A177-3AD203B41FA5}">
                      <a16:colId xmlns:a16="http://schemas.microsoft.com/office/drawing/2014/main" val="997673227"/>
                    </a:ext>
                  </a:extLst>
                </a:gridCol>
                <a:gridCol w="4704794">
                  <a:extLst>
                    <a:ext uri="{9D8B030D-6E8A-4147-A177-3AD203B41FA5}">
                      <a16:colId xmlns:a16="http://schemas.microsoft.com/office/drawing/2014/main" val="4164475170"/>
                    </a:ext>
                  </a:extLst>
                </a:gridCol>
              </a:tblGrid>
              <a:tr h="1756432">
                <a:tc gridSpan="3">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4000" b="0" spc="600" dirty="0">
                          <a:solidFill>
                            <a:srgbClr val="1F3A4E"/>
                          </a:solidFill>
                          <a:latin typeface="Arial Black" panose="020B0A04020102020204" pitchFamily="34" charset="0"/>
                        </a:rPr>
                        <a:t>QUICK START GUIDE</a:t>
                      </a:r>
                      <a:br>
                        <a:rPr lang="en-US" sz="4000" b="0" spc="600" dirty="0">
                          <a:solidFill>
                            <a:srgbClr val="1F3A4E"/>
                          </a:solidFill>
                          <a:latin typeface="Arial Black" panose="020B0A04020102020204" pitchFamily="34" charset="0"/>
                        </a:rPr>
                      </a:br>
                      <a:r>
                        <a:rPr lang="en-US" sz="3200" b="1" spc="0" dirty="0">
                          <a:solidFill>
                            <a:srgbClr val="FF0000"/>
                          </a:solidFill>
                          <a:latin typeface="Trebuchet MS" pitchFamily="34" charset="0"/>
                        </a:rPr>
                        <a:t>(THIS SIDEBAR WILL NOT PRINT)</a:t>
                      </a:r>
                      <a:endParaRPr lang="en-US" sz="4000" b="1" spc="600" dirty="0">
                        <a:solidFill>
                          <a:schemeClr val="bg1"/>
                        </a:solidFill>
                        <a:latin typeface="Trebuchet MS" pitchFamily="34" charset="0"/>
                      </a:endParaRPr>
                    </a:p>
                  </a:txBody>
                  <a:tcPr marL="182880" marT="137160">
                    <a:solidFill>
                      <a:srgbClr val="FFC000"/>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563101">
                <a:tc gridSpan="3">
                  <a:txBody>
                    <a:bodyPr/>
                    <a:lstStyle/>
                    <a:p>
                      <a:pPr algn="l"/>
                      <a:r>
                        <a:rPr lang="en-US" sz="2800" b="1" baseline="0" dirty="0">
                          <a:solidFill>
                            <a:srgbClr val="FFC000"/>
                          </a:solidFill>
                          <a:latin typeface="Arial" panose="020B0604020202020204" pitchFamily="34" charset="0"/>
                          <a:cs typeface="Arial" panose="020B0604020202020204" pitchFamily="34" charset="0"/>
                        </a:rPr>
                        <a:t>How to change the template colors</a:t>
                      </a: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change the overall template color theme by clicking on the COLORS dropdown menu under the DESIGN tab. You can see a tutorial here: </a:t>
                      </a:r>
                      <a:r>
                        <a:rPr lang="en-US" sz="2400" dirty="0">
                          <a:solidFill>
                            <a:srgbClr val="FFC000"/>
                          </a:solidFill>
                          <a:hlinkClick r:id="rId7">
                            <a:extLst>
                              <a:ext uri="{A12FA001-AC4F-418D-AE19-62706E023703}">
                                <ahyp:hlinkClr xmlns:ahyp="http://schemas.microsoft.com/office/drawing/2018/hyperlinkcolor" val="tx"/>
                              </a:ext>
                            </a:extLst>
                          </a:hlinkClick>
                        </a:rPr>
                        <a:t>https://www.posterpresentations.com/how-to-change-the-research-poster-template-colors.html</a:t>
                      </a:r>
                      <a:endParaRPr lang="en-US" sz="2400" dirty="0">
                        <a:solidFill>
                          <a:srgbClr val="FFC000"/>
                        </a:solidFill>
                      </a:endParaRP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also manually change the color of individual elements by going to VIEW &gt; SLIDE MASTER. On the left side of your screen select the background master where you can change the template background, column sizes, etc. </a:t>
                      </a: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After you finish working on the SLIDE MASTER, it is important that you go to VIEW &gt; NORMAL to continue working on your poster. </a:t>
                      </a: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8"/>
                      <a:stretch>
                        <a:fillRect/>
                      </a:stretch>
                    </a:blipFill>
                  </a:tcPr>
                </a:tc>
                <a:tc hMerge="1">
                  <a:txBody>
                    <a:bodyPr/>
                    <a:lstStyle/>
                    <a:p>
                      <a:endParaRPr lang="en-US"/>
                    </a:p>
                  </a:txBody>
                  <a:tcPr/>
                </a:tc>
                <a:extLst>
                  <a:ext uri="{0D108BD9-81ED-4DB2-BD59-A6C34878D82A}">
                    <a16:rowId xmlns:a16="http://schemas.microsoft.com/office/drawing/2014/main" val="10001"/>
                  </a:ext>
                </a:extLst>
              </a:tr>
              <a:tr h="3667719">
                <a:tc gridSpan="3">
                  <a:txBody>
                    <a:bodyPr/>
                    <a:lstStyle/>
                    <a:p>
                      <a:r>
                        <a:rPr lang="en-US" sz="2800" b="1" dirty="0">
                          <a:solidFill>
                            <a:srgbClr val="FFC000"/>
                          </a:solidFill>
                          <a:latin typeface="Arial" panose="020B0604020202020204" pitchFamily="34" charset="0"/>
                          <a:cs typeface="Arial" panose="020B0604020202020204" pitchFamily="34" charset="0"/>
                        </a:rPr>
                        <a:t>How to change the column layout configuration</a:t>
                      </a:r>
                    </a:p>
                    <a:p>
                      <a:r>
                        <a:rPr lang="en-US" sz="2400" dirty="0">
                          <a:solidFill>
                            <a:srgbClr val="D9D9D9"/>
                          </a:solidFill>
                          <a:latin typeface="Arial" panose="020B0604020202020204" pitchFamily="34" charset="0"/>
                          <a:cs typeface="Arial" panose="020B0604020202020204" pitchFamily="34" charset="0"/>
                        </a:rPr>
                        <a:t>You can manually change the configuration on the columns by going to VIEW &gt; SLIDE MASTER. You can delete columns, resize them or modify them as needed for your layout. </a:t>
                      </a:r>
                    </a:p>
                    <a:p>
                      <a:pPr marL="0" marR="0" indent="0" algn="l" defTabSz="3765366" rtl="0" eaLnBrk="1" fontAlgn="auto" latinLnBrk="0" hangingPunct="1">
                        <a:lnSpc>
                          <a:spcPct val="100000"/>
                        </a:lnSpc>
                        <a:spcBef>
                          <a:spcPts val="0"/>
                        </a:spcBef>
                        <a:spcAft>
                          <a:spcPts val="0"/>
                        </a:spcAft>
                        <a:buClrTx/>
                        <a:buSzTx/>
                        <a:buFontTx/>
                        <a:buNone/>
                        <a:tabLst/>
                        <a:defRPr/>
                      </a:pPr>
                      <a:r>
                        <a:rPr lang="en-US" sz="2400" dirty="0">
                          <a:solidFill>
                            <a:srgbClr val="D9D9D9"/>
                          </a:solidFill>
                          <a:latin typeface="Arial" panose="020B0604020202020204" pitchFamily="34" charset="0"/>
                          <a:cs typeface="Arial" panose="020B0604020202020204" pitchFamily="34" charset="0"/>
                        </a:rPr>
                        <a:t>You can see a tutorial here: </a:t>
                      </a:r>
                      <a:r>
                        <a:rPr lang="en-US" sz="2400" u="sng" dirty="0">
                          <a:solidFill>
                            <a:srgbClr val="FFC000"/>
                          </a:solidFill>
                          <a:latin typeface="Arial" panose="020B0604020202020204" pitchFamily="34" charset="0"/>
                          <a:cs typeface="Arial" panose="020B0604020202020204" pitchFamily="34" charset="0"/>
                        </a:rPr>
                        <a:t>https://</a:t>
                      </a:r>
                      <a:r>
                        <a:rPr lang="en-US" sz="2400" u="sng" dirty="0" err="1">
                          <a:solidFill>
                            <a:srgbClr val="FFC000"/>
                          </a:solidFill>
                          <a:latin typeface="Arial" panose="020B0604020202020204" pitchFamily="34" charset="0"/>
                          <a:cs typeface="Arial" panose="020B0604020202020204" pitchFamily="34" charset="0"/>
                        </a:rPr>
                        <a:t>www.posterpresentations.com</a:t>
                      </a:r>
                      <a:r>
                        <a:rPr lang="en-US" sz="2400" u="sng" dirty="0">
                          <a:solidFill>
                            <a:srgbClr val="FFC000"/>
                          </a:solidFill>
                          <a:latin typeface="Arial" panose="020B0604020202020204" pitchFamily="34" charset="0"/>
                          <a:cs typeface="Arial" panose="020B0604020202020204" pitchFamily="34" charset="0"/>
                        </a:rPr>
                        <a:t>/how-to-change-the-column-</a:t>
                      </a:r>
                      <a:r>
                        <a:rPr lang="en-US" sz="2400" u="sng" dirty="0" err="1">
                          <a:solidFill>
                            <a:srgbClr val="FFC000"/>
                          </a:solidFill>
                          <a:latin typeface="Arial" panose="020B0604020202020204" pitchFamily="34" charset="0"/>
                          <a:cs typeface="Arial" panose="020B0604020202020204" pitchFamily="34" charset="0"/>
                        </a:rPr>
                        <a:t>configuration.html</a:t>
                      </a:r>
                      <a:endParaRPr lang="en-US" u="sng" dirty="0">
                        <a:solidFill>
                          <a:srgbClr val="FFC000"/>
                        </a:solidFill>
                      </a:endParaRP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9"/>
                      <a:stretch>
                        <a:fillRect/>
                      </a:stretch>
                    </a:blipFill>
                  </a:tcPr>
                </a:tc>
                <a:tc hMerge="1">
                  <a:txBody>
                    <a:bodyPr/>
                    <a:lstStyle/>
                    <a:p>
                      <a:endParaRPr lang="en-US" dirty="0"/>
                    </a:p>
                  </a:txBody>
                  <a:tcPr marL="182880" marT="137160">
                    <a:solidFill>
                      <a:srgbClr val="010101"/>
                    </a:solidFill>
                  </a:tcPr>
                </a:tc>
                <a:extLst>
                  <a:ext uri="{0D108BD9-81ED-4DB2-BD59-A6C34878D82A}">
                    <a16:rowId xmlns:a16="http://schemas.microsoft.com/office/drawing/2014/main" val="10004"/>
                  </a:ext>
                </a:extLst>
              </a:tr>
              <a:tr h="5177074">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blipFill dpi="0" rotWithShape="1">
                      <a:blip r:embed="rId10">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row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dirty="0">
                          <a:solidFill>
                            <a:srgbClr val="FFC000"/>
                          </a:solidFill>
                          <a:latin typeface="Arial" panose="020B0604020202020204" pitchFamily="34" charset="0"/>
                          <a:cs typeface="Arial" panose="020B0604020202020204" pitchFamily="34" charset="0"/>
                        </a:rPr>
                        <a:t>How to hide the QUICK START GUIDE bars from the sides of the template</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panose="020B0604020202020204" pitchFamily="34" charset="0"/>
                          <a:cs typeface="Arial" panose="020B0604020202020204" pitchFamily="34" charset="0"/>
                        </a:rPr>
                        <a:t>The Quick Start</a:t>
                      </a:r>
                      <a:r>
                        <a:rPr lang="en-US" sz="2400" baseline="0" noProof="0" dirty="0">
                          <a:solidFill>
                            <a:srgbClr val="D9D9D9"/>
                          </a:solidFill>
                          <a:latin typeface="Arial" panose="020B0604020202020204" pitchFamily="34" charset="0"/>
                          <a:cs typeface="Arial" panose="020B0604020202020204" pitchFamily="34" charset="0"/>
                        </a:rPr>
                        <a:t> Guides</a:t>
                      </a:r>
                      <a:r>
                        <a:rPr lang="en-US" sz="2400" noProof="0" dirty="0">
                          <a:solidFill>
                            <a:srgbClr val="D9D9D9"/>
                          </a:solidFill>
                          <a:latin typeface="Arial" panose="020B0604020202020204" pitchFamily="34" charset="0"/>
                          <a:cs typeface="Arial" panose="020B0604020202020204" pitchFamily="34" charset="0"/>
                        </a:rPr>
                        <a:t> </a:t>
                      </a:r>
                      <a:r>
                        <a:rPr lang="en-US" sz="2400" u="sng" noProof="0" dirty="0">
                          <a:solidFill>
                            <a:srgbClr val="D9D9D9"/>
                          </a:solidFill>
                          <a:latin typeface="Arial" panose="020B0604020202020204" pitchFamily="34" charset="0"/>
                          <a:cs typeface="Arial" panose="020B0604020202020204" pitchFamily="34" charset="0"/>
                        </a:rPr>
                        <a:t>are outside the template’s printable area</a:t>
                      </a:r>
                      <a:r>
                        <a:rPr lang="en-US" sz="2400" noProof="0" dirty="0">
                          <a:solidFill>
                            <a:srgbClr val="D9D9D9"/>
                          </a:solidFill>
                          <a:latin typeface="Arial" panose="020B0604020202020204" pitchFamily="34" charset="0"/>
                          <a:cs typeface="Arial" panose="020B0604020202020204" pitchFamily="34" charset="0"/>
                        </a:rPr>
                        <a:t> and they will not be on the printed poster</a:t>
                      </a:r>
                      <a:r>
                        <a:rPr lang="en-US" sz="2400" baseline="0" noProof="0" dirty="0">
                          <a:solidFill>
                            <a:srgbClr val="D9D9D9"/>
                          </a:solidFill>
                          <a:latin typeface="Arial" panose="020B0604020202020204" pitchFamily="34" charset="0"/>
                          <a:cs typeface="Arial" panose="020B0604020202020204" pitchFamily="34" charset="0"/>
                        </a:rPr>
                        <a:t>. </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dirty="0">
                          <a:solidFill>
                            <a:srgbClr val="D9D9D9"/>
                          </a:solidFill>
                          <a:latin typeface="Arial" panose="020B0604020202020204" pitchFamily="34" charset="0"/>
                          <a:cs typeface="Arial" panose="020B0604020202020204" pitchFamily="34" charset="0"/>
                        </a:rPr>
                        <a:t>If you create a PDF file from your template, the guides will not be included.</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dirty="0">
                          <a:solidFill>
                            <a:srgbClr val="D9D9D9"/>
                          </a:solidFill>
                          <a:latin typeface="Arial" panose="020B0604020202020204" pitchFamily="34" charset="0"/>
                          <a:cs typeface="Arial" panose="020B0604020202020204" pitchFamily="34" charset="0"/>
                        </a:rPr>
                        <a:t>To hide the guides click on the </a:t>
                      </a:r>
                      <a:r>
                        <a:rPr lang="en-US" sz="2400" b="1" baseline="0" noProof="0" dirty="0">
                          <a:solidFill>
                            <a:srgbClr val="D9D9D9"/>
                          </a:solidFill>
                          <a:latin typeface="Arial" panose="020B0604020202020204" pitchFamily="34" charset="0"/>
                          <a:cs typeface="Arial" panose="020B0604020202020204" pitchFamily="34" charset="0"/>
                        </a:rPr>
                        <a:t>Home</a:t>
                      </a:r>
                      <a:r>
                        <a:rPr lang="en-US" sz="2400" baseline="0" noProof="0" dirty="0">
                          <a:solidFill>
                            <a:srgbClr val="D9D9D9"/>
                          </a:solidFill>
                          <a:latin typeface="Arial" panose="020B0604020202020204" pitchFamily="34" charset="0"/>
                          <a:cs typeface="Arial" panose="020B0604020202020204" pitchFamily="34" charset="0"/>
                        </a:rPr>
                        <a:t> tab (top of the screen) and then click on the </a:t>
                      </a:r>
                      <a:r>
                        <a:rPr lang="en-US" sz="2400" b="1"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 button below to see the available layouts. Choose the </a:t>
                      </a:r>
                      <a:r>
                        <a:rPr lang="en-US" sz="2400" b="1" baseline="0" noProof="0" dirty="0">
                          <a:solidFill>
                            <a:srgbClr val="D9D9D9"/>
                          </a:solidFill>
                          <a:latin typeface="Arial" panose="020B0604020202020204" pitchFamily="34" charset="0"/>
                          <a:cs typeface="Arial" panose="020B0604020202020204" pitchFamily="34" charset="0"/>
                        </a:rPr>
                        <a:t>Without Guides </a:t>
                      </a:r>
                      <a:r>
                        <a:rPr lang="en-US" sz="2400" b="0"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a:t>
                      </a:r>
                      <a:endParaRPr lang="en-US" sz="240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5"/>
                  </a:ext>
                </a:extLst>
              </a:tr>
              <a:tr h="288832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tc hMerge="1">
                  <a:txBody>
                    <a:bodyPr/>
                    <a:lstStyle/>
                    <a:p>
                      <a:endParaRPr lang="en-US"/>
                    </a:p>
                  </a:txBody>
                  <a:tcPr/>
                </a:tc>
                <a:tc vMerge="1">
                  <a:txBody>
                    <a:bodyPr/>
                    <a:lstStyle/>
                    <a:p>
                      <a:endParaRPr lang="en-US"/>
                    </a:p>
                  </a:txBody>
                  <a:tcPr/>
                </a:tc>
                <a:extLst>
                  <a:ext uri="{0D108BD9-81ED-4DB2-BD59-A6C34878D82A}">
                    <a16:rowId xmlns:a16="http://schemas.microsoft.com/office/drawing/2014/main" val="1766341567"/>
                  </a:ext>
                </a:extLst>
              </a:tr>
              <a:tr h="3781426">
                <a:tc gridSpan="2">
                  <a:txBody>
                    <a:bodyPr/>
                    <a:lstStyle/>
                    <a:p>
                      <a:r>
                        <a:rPr lang="en-US" sz="2800" b="1" dirty="0">
                          <a:solidFill>
                            <a:srgbClr val="FFC000"/>
                          </a:solidFill>
                          <a:latin typeface="Arial" panose="020B0604020202020204" pitchFamily="34" charset="0"/>
                          <a:cs typeface="Arial" panose="020B0604020202020204" pitchFamily="34" charset="0"/>
                        </a:rPr>
                        <a:t>How to</a:t>
                      </a:r>
                      <a:r>
                        <a:rPr lang="en-US" sz="2800" b="1" baseline="0" dirty="0">
                          <a:solidFill>
                            <a:srgbClr val="FFC000"/>
                          </a:solidFill>
                          <a:latin typeface="Arial" panose="020B0604020202020204" pitchFamily="34" charset="0"/>
                          <a:cs typeface="Arial" panose="020B0604020202020204" pitchFamily="34" charset="0"/>
                        </a:rPr>
                        <a:t> preview your poster prior to printing</a:t>
                      </a:r>
                      <a:endParaRPr lang="en-US" sz="2800" b="1" dirty="0">
                        <a:solidFill>
                          <a:srgbClr val="FFC000"/>
                        </a:solidFill>
                        <a:latin typeface="Arial" panose="020B0604020202020204" pitchFamily="34" charset="0"/>
                        <a:cs typeface="Arial" panose="020B0604020202020204" pitchFamily="34" charset="0"/>
                      </a:endParaRPr>
                    </a:p>
                    <a:p>
                      <a:r>
                        <a:rPr lang="en-US" sz="2400" dirty="0">
                          <a:solidFill>
                            <a:srgbClr val="D9D9D9"/>
                          </a:solidFill>
                          <a:latin typeface="Arial" panose="020B0604020202020204" pitchFamily="34" charset="0"/>
                          <a:cs typeface="Arial" panose="020B0604020202020204" pitchFamily="34" charset="0"/>
                        </a:rPr>
                        <a:t>You can preview your poster at any time by pressing the </a:t>
                      </a:r>
                      <a:r>
                        <a:rPr lang="en-US" sz="2400" dirty="0">
                          <a:solidFill>
                            <a:srgbClr val="FFC000"/>
                          </a:solidFill>
                          <a:latin typeface="Arial" panose="020B0604020202020204" pitchFamily="34" charset="0"/>
                          <a:cs typeface="Arial" panose="020B0604020202020204" pitchFamily="34" charset="0"/>
                        </a:rPr>
                        <a:t>F5 key</a:t>
                      </a:r>
                      <a:r>
                        <a:rPr lang="en-US" sz="2400" dirty="0">
                          <a:solidFill>
                            <a:srgbClr val="D9D9D9"/>
                          </a:solidFill>
                          <a:latin typeface="Arial" panose="020B0604020202020204" pitchFamily="34" charset="0"/>
                          <a:cs typeface="Arial" panose="020B0604020202020204" pitchFamily="34" charset="0"/>
                        </a:rPr>
                        <a:t> on your keyboard. You will see on the screen what's on your poster and how it should look when printed. Press the </a:t>
                      </a:r>
                      <a:r>
                        <a:rPr lang="en-US" sz="2400" dirty="0">
                          <a:solidFill>
                            <a:srgbClr val="FFC000"/>
                          </a:solidFill>
                          <a:latin typeface="Arial" panose="020B0604020202020204" pitchFamily="34" charset="0"/>
                          <a:cs typeface="Arial" panose="020B0604020202020204" pitchFamily="34" charset="0"/>
                        </a:rPr>
                        <a:t>ESC key </a:t>
                      </a:r>
                      <a:r>
                        <a:rPr lang="en-US" sz="2400" dirty="0">
                          <a:solidFill>
                            <a:srgbClr val="D9D9D9"/>
                          </a:solidFill>
                          <a:latin typeface="Arial" panose="020B0604020202020204" pitchFamily="34" charset="0"/>
                          <a:cs typeface="Arial" panose="020B0604020202020204" pitchFamily="34" charset="0"/>
                        </a:rPr>
                        <a:t>to exit Preview.</a:t>
                      </a:r>
                    </a:p>
                  </a:txBody>
                  <a:tcPr marL="182880" marT="137160">
                    <a:solidFill>
                      <a:srgbClr val="010101"/>
                    </a:solidFill>
                  </a:tcPr>
                </a:tc>
                <a:tc hMerge="1">
                  <a:txBody>
                    <a:bodyPr/>
                    <a:lstStyle/>
                    <a:p>
                      <a:endParaRPr lang="en-US"/>
                    </a:p>
                  </a:txBody>
                  <a:tcPr/>
                </a:tc>
                <a:tc>
                  <a:txBody>
                    <a:bodyPr/>
                    <a:lstStyle/>
                    <a:p>
                      <a:pPr algn="ctr"/>
                      <a:r>
                        <a:rPr lang="en-US" sz="11500" b="1" dirty="0">
                          <a:solidFill>
                            <a:srgbClr val="D9D9D9"/>
                          </a:solidFill>
                          <a:latin typeface="Arial" panose="020B0604020202020204" pitchFamily="34" charset="0"/>
                          <a:cs typeface="Arial" panose="020B0604020202020204" pitchFamily="34" charset="0"/>
                        </a:rPr>
                        <a:t>F5</a:t>
                      </a:r>
                      <a:r>
                        <a:rPr lang="en-US" sz="2400" baseline="0" dirty="0">
                          <a:solidFill>
                            <a:srgbClr val="D9D9D9"/>
                          </a:solidFill>
                          <a:latin typeface="Arial" panose="020B0604020202020204" pitchFamily="34" charset="0"/>
                          <a:cs typeface="Arial" panose="020B0604020202020204" pitchFamily="34" charset="0"/>
                        </a:rPr>
                        <a:t> </a:t>
                      </a:r>
                      <a:endParaRPr lang="en-US" dirty="0"/>
                    </a:p>
                  </a:txBody>
                  <a:tcPr marL="182880" marT="137160" anchor="ctr">
                    <a:solidFill>
                      <a:schemeClr val="tx1">
                        <a:lumMod val="95000"/>
                        <a:lumOff val="5000"/>
                      </a:schemeClr>
                    </a:solidFill>
                  </a:tcPr>
                </a:tc>
                <a:extLst>
                  <a:ext uri="{0D108BD9-81ED-4DB2-BD59-A6C34878D82A}">
                    <a16:rowId xmlns:a16="http://schemas.microsoft.com/office/drawing/2014/main" val="10006"/>
                  </a:ext>
                </a:extLst>
              </a:tr>
              <a:tr h="5674009">
                <a:tc gridSpan="3">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dirty="0">
                          <a:solidFill>
                            <a:srgbClr val="FFC000"/>
                          </a:solidFill>
                          <a:latin typeface="Arial"/>
                          <a:cs typeface="Arial"/>
                        </a:rPr>
                        <a:t>How to 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a:cs typeface="Arial"/>
                        </a:rPr>
                        <a:t>When you are ready to have your poster printed go online to </a:t>
                      </a:r>
                      <a:r>
                        <a:rPr lang="en-US" sz="2400" noProof="0" dirty="0" err="1">
                          <a:solidFill>
                            <a:srgbClr val="FFC000"/>
                          </a:solidFill>
                          <a:latin typeface="Arial"/>
                          <a:cs typeface="Arial"/>
                        </a:rPr>
                        <a:t>PosterPresentations.com</a:t>
                      </a:r>
                      <a:r>
                        <a:rPr lang="en-US" sz="2400" noProof="0" dirty="0">
                          <a:solidFill>
                            <a:srgbClr val="D9D9D9"/>
                          </a:solidFill>
                          <a:latin typeface="Arial"/>
                          <a:cs typeface="Arial"/>
                        </a:rPr>
                        <a:t> and click on the "</a:t>
                      </a:r>
                      <a:r>
                        <a:rPr lang="en-US" sz="2400" noProof="0" dirty="0">
                          <a:solidFill>
                            <a:srgbClr val="FFC000"/>
                          </a:solidFill>
                          <a:latin typeface="Arial"/>
                          <a:cs typeface="Arial"/>
                        </a:rPr>
                        <a:t>Order Your Poster</a:t>
                      </a:r>
                      <a:r>
                        <a:rPr lang="en-US" sz="2400" noProof="0" dirty="0">
                          <a:solidFill>
                            <a:srgbClr val="D9D9D9"/>
                          </a:solidFill>
                          <a:latin typeface="Arial"/>
                          <a:cs typeface="Arial"/>
                        </a:rPr>
                        <a:t>" button. You can have your poster printed on professional papers, fabric for easy traveling and a variety of other materials. </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a:cs typeface="Arial"/>
                        </a:rPr>
                        <a:t>If you submit a PowerPoint document, you will be receiving a PDF proof for your approval prior to printing. If your order is placed and paid for before noon (Pacific time) Monday-Friday, your order will ship out that same day. FedEx Next day, Second day, Third day, and Free Ground services are offered. </a:t>
                      </a:r>
                    </a:p>
                    <a:p>
                      <a:pPr marL="0" marR="0" lvl="0" indent="0" algn="l" defTabSz="114300" rtl="0" eaLnBrk="1" fontAlgn="auto" latinLnBrk="0" hangingPunct="1">
                        <a:lnSpc>
                          <a:spcPct val="100000"/>
                        </a:lnSpc>
                        <a:spcBef>
                          <a:spcPts val="0"/>
                        </a:spcBef>
                        <a:spcAft>
                          <a:spcPts val="0"/>
                        </a:spcAft>
                        <a:buClrTx/>
                        <a:buSzTx/>
                        <a:buFontTx/>
                        <a:buNone/>
                        <a:tabLst/>
                        <a:defRPr/>
                      </a:pPr>
                      <a:br>
                        <a:rPr lang="en-US" sz="2400" noProof="0" dirty="0">
                          <a:solidFill>
                            <a:srgbClr val="D9D9D9"/>
                          </a:solidFill>
                          <a:latin typeface="Arial"/>
                          <a:cs typeface="Arial"/>
                        </a:rPr>
                      </a:br>
                      <a:r>
                        <a:rPr lang="en-US" sz="2400" noProof="0" dirty="0">
                          <a:solidFill>
                            <a:srgbClr val="D9D9D9"/>
                          </a:solidFill>
                          <a:latin typeface="Arial"/>
                          <a:cs typeface="Arial"/>
                        </a:rPr>
                        <a:t>Go to </a:t>
                      </a:r>
                      <a:r>
                        <a:rPr lang="en-US" sz="2400" noProof="0" dirty="0" err="1">
                          <a:solidFill>
                            <a:srgbClr val="FFC000"/>
                          </a:solidFill>
                          <a:latin typeface="Arial"/>
                          <a:cs typeface="Arial"/>
                        </a:rPr>
                        <a:t>PosterPresentations.com</a:t>
                      </a:r>
                      <a:r>
                        <a:rPr lang="en-US" sz="2400" noProof="0" dirty="0">
                          <a:solidFill>
                            <a:srgbClr val="D9D9D9"/>
                          </a:solidFill>
                          <a:latin typeface="Arial"/>
                          <a:cs typeface="Arial"/>
                        </a:rPr>
                        <a:t> for more information.</a:t>
                      </a:r>
                    </a:p>
                  </a:txBody>
                  <a:tcPr marL="182880" marT="137160">
                    <a:solidFill>
                      <a:srgbClr val="010101"/>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7"/>
                  </a:ext>
                </a:extLst>
              </a:tr>
              <a:tr h="1354778">
                <a:tc gridSpan="3">
                  <a:txBody>
                    <a:bodyPr/>
                    <a:lstStyle/>
                    <a:p>
                      <a:endParaRPr lang="en-US" sz="2400" dirty="0">
                        <a:solidFill>
                          <a:srgbClr val="1F3A4E"/>
                        </a:solidFill>
                      </a:endParaRPr>
                    </a:p>
                  </a:txBody>
                  <a:tcPr marL="182880" marT="137160">
                    <a:blipFill dpi="0" rotWithShape="1">
                      <a:blip r:embed="rId11">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8"/>
                  </a:ext>
                </a:extLst>
              </a:tr>
              <a:tr h="3212204">
                <a:tc>
                  <a:txBody>
                    <a:bodyPr/>
                    <a:lstStyle/>
                    <a:p>
                      <a:pPr>
                        <a:lnSpc>
                          <a:spcPts val="2600"/>
                        </a:lnSpc>
                      </a:pPr>
                      <a:r>
                        <a:rPr lang="en-US" sz="2000" dirty="0">
                          <a:solidFill>
                            <a:schemeClr val="bg1">
                              <a:lumMod val="85000"/>
                            </a:schemeClr>
                          </a:solidFill>
                          <a:latin typeface="Arial"/>
                          <a:cs typeface="Arial"/>
                        </a:rPr>
                        <a:t>© 2019</a:t>
                      </a:r>
                      <a:r>
                        <a:rPr lang="en-US" sz="2000" baseline="0" dirty="0">
                          <a:solidFill>
                            <a:schemeClr val="bg1">
                              <a:lumMod val="85000"/>
                            </a:schemeClr>
                          </a:solidFill>
                          <a:latin typeface="Arial"/>
                          <a:cs typeface="Arial"/>
                        </a:rPr>
                        <a:t> </a:t>
                      </a:r>
                      <a:r>
                        <a:rPr lang="en-US" sz="2000" dirty="0" err="1">
                          <a:solidFill>
                            <a:schemeClr val="bg1">
                              <a:lumMod val="85000"/>
                            </a:schemeClr>
                          </a:solidFill>
                          <a:latin typeface="Arial"/>
                          <a:cs typeface="Arial"/>
                        </a:rPr>
                        <a:t>PosterPresentations.com</a:t>
                      </a:r>
                      <a:br>
                        <a:rPr lang="en-US" sz="2000" dirty="0">
                          <a:solidFill>
                            <a:schemeClr val="bg1">
                              <a:lumMod val="85000"/>
                            </a:schemeClr>
                          </a:solidFill>
                          <a:latin typeface="Arial"/>
                          <a:cs typeface="Arial"/>
                        </a:rPr>
                      </a:br>
                      <a:r>
                        <a:rPr lang="en-US" sz="2000" dirty="0">
                          <a:solidFill>
                            <a:schemeClr val="bg1">
                              <a:lumMod val="85000"/>
                            </a:schemeClr>
                          </a:solidFill>
                          <a:latin typeface="Arial"/>
                          <a:cs typeface="Arial"/>
                        </a:rPr>
                        <a:t>2117 Fourth Street ,</a:t>
                      </a:r>
                      <a:r>
                        <a:rPr lang="en-US" sz="2000" baseline="0" dirty="0">
                          <a:solidFill>
                            <a:schemeClr val="bg1">
                              <a:lumMod val="85000"/>
                            </a:schemeClr>
                          </a:solidFill>
                          <a:latin typeface="Arial"/>
                          <a:cs typeface="Arial"/>
                        </a:rPr>
                        <a:t> STE C        </a:t>
                      </a:r>
                    </a:p>
                    <a:p>
                      <a:pPr>
                        <a:lnSpc>
                          <a:spcPts val="2600"/>
                        </a:lnSpc>
                      </a:pPr>
                      <a:r>
                        <a:rPr lang="en-US" sz="2000" baseline="0" dirty="0">
                          <a:solidFill>
                            <a:schemeClr val="bg1">
                              <a:lumMod val="85000"/>
                            </a:schemeClr>
                          </a:solidFill>
                          <a:latin typeface="Arial"/>
                          <a:cs typeface="Arial"/>
                        </a:rPr>
                        <a:t>Berkeley CA 94710 USA</a:t>
                      </a:r>
                      <a:endParaRPr lang="en-US" sz="2000" dirty="0">
                        <a:solidFill>
                          <a:schemeClr val="bg1">
                            <a:lumMod val="85000"/>
                          </a:schemeClr>
                        </a:solidFill>
                        <a:latin typeface="Arial"/>
                        <a:cs typeface="Arial"/>
                      </a:endParaRPr>
                    </a:p>
                  </a:txBody>
                  <a:tcPr marL="182880" marT="137160">
                    <a:solidFill>
                      <a:srgbClr val="010101"/>
                    </a:solidFill>
                  </a:tcPr>
                </a:tc>
                <a:tc gridSpan="2">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dirty="0">
                          <a:solidFill>
                            <a:srgbClr val="D0D0D0"/>
                          </a:solidFill>
                          <a:latin typeface="Arial"/>
                          <a:cs typeface="Arial"/>
                        </a:rPr>
                        <a:t>For complete tutorials</a:t>
                      </a:r>
                      <a:r>
                        <a:rPr lang="en-US" sz="2400" b="1" baseline="0" dirty="0">
                          <a:solidFill>
                            <a:srgbClr val="D0D0D0"/>
                          </a:solidFill>
                          <a:latin typeface="Arial"/>
                          <a:cs typeface="Arial"/>
                        </a:rPr>
                        <a:t> visit:</a:t>
                      </a:r>
                    </a:p>
                    <a:p>
                      <a:pPr marL="0" marR="0" indent="0" algn="l" defTabSz="4388900" rtl="0" eaLnBrk="1" fontAlgn="auto" latinLnBrk="0" hangingPunct="1">
                        <a:lnSpc>
                          <a:spcPct val="100000"/>
                        </a:lnSpc>
                        <a:spcBef>
                          <a:spcPts val="0"/>
                        </a:spcBef>
                        <a:spcAft>
                          <a:spcPts val="0"/>
                        </a:spcAft>
                        <a:buClrTx/>
                        <a:buSzTx/>
                        <a:buFontTx/>
                        <a:buNone/>
                        <a:tabLst/>
                        <a:defRPr/>
                      </a:pPr>
                      <a:r>
                        <a:rPr lang="en-US" sz="1800" b="1" dirty="0">
                          <a:solidFill>
                            <a:srgbClr val="FFC000"/>
                          </a:solidFill>
                          <a:latin typeface="Arial"/>
                          <a:cs typeface="Arial"/>
                        </a:rPr>
                        <a:t>https://</a:t>
                      </a:r>
                      <a:r>
                        <a:rPr lang="en-US" sz="1800" b="1" dirty="0" err="1">
                          <a:solidFill>
                            <a:srgbClr val="FFC000"/>
                          </a:solidFill>
                          <a:latin typeface="Arial"/>
                          <a:cs typeface="Arial"/>
                        </a:rPr>
                        <a:t>www.posterpresentations.com</a:t>
                      </a:r>
                      <a:r>
                        <a:rPr lang="en-US" sz="1800" b="1" dirty="0">
                          <a:solidFill>
                            <a:srgbClr val="FFC000"/>
                          </a:solidFill>
                          <a:latin typeface="Arial"/>
                          <a:cs typeface="Arial"/>
                        </a:rPr>
                        <a:t>/</a:t>
                      </a:r>
                      <a:r>
                        <a:rPr lang="en-US" sz="1800" b="1" dirty="0" err="1">
                          <a:solidFill>
                            <a:srgbClr val="FFC000"/>
                          </a:solidFill>
                          <a:latin typeface="Arial"/>
                          <a:cs typeface="Arial"/>
                        </a:rPr>
                        <a:t>helpdesk.html</a:t>
                      </a:r>
                      <a:endParaRPr lang="en-US" sz="1800" dirty="0">
                        <a:solidFill>
                          <a:schemeClr val="bg1">
                            <a:lumMod val="85000"/>
                          </a:schemeClr>
                        </a:solidFill>
                        <a:latin typeface="Arial"/>
                        <a:cs typeface="Arial"/>
                      </a:endParaRPr>
                    </a:p>
                  </a:txBody>
                  <a:tcPr marL="182880" marT="137160">
                    <a:solidFill>
                      <a:srgbClr val="010101"/>
                    </a:solidFill>
                  </a:tcPr>
                </a:tc>
                <a:tc hMerge="1">
                  <a:txBody>
                    <a:bodyPr/>
                    <a:lstStyle/>
                    <a:p>
                      <a:endParaRPr lang="en-US"/>
                    </a:p>
                  </a:txBody>
                  <a:tcPr/>
                </a:tc>
                <a:extLst>
                  <a:ext uri="{0D108BD9-81ED-4DB2-BD59-A6C34878D82A}">
                    <a16:rowId xmlns:a16="http://schemas.microsoft.com/office/drawing/2014/main" val="10009"/>
                  </a:ext>
                </a:extLst>
              </a:tr>
            </a:tbl>
          </a:graphicData>
        </a:graphic>
      </p:graphicFrame>
      <p:grpSp>
        <p:nvGrpSpPr>
          <p:cNvPr id="24" name="Group 23">
            <a:extLst>
              <a:ext uri="{FF2B5EF4-FFF2-40B4-BE49-F238E27FC236}">
                <a16:creationId xmlns:a16="http://schemas.microsoft.com/office/drawing/2014/main" id="{B1E7C499-DC71-C947-A6B6-EB19BA774C6A}"/>
              </a:ext>
            </a:extLst>
          </p:cNvPr>
          <p:cNvGrpSpPr/>
          <p:nvPr userDrawn="1"/>
        </p:nvGrpSpPr>
        <p:grpSpPr>
          <a:xfrm>
            <a:off x="-43304" y="11286"/>
            <a:ext cx="43905392" cy="4120075"/>
            <a:chOff x="-43304" y="11286"/>
            <a:chExt cx="43905392" cy="4120075"/>
          </a:xfrm>
        </p:grpSpPr>
        <p:sp>
          <p:nvSpPr>
            <p:cNvPr id="25" name="Rectangle 24">
              <a:extLst>
                <a:ext uri="{FF2B5EF4-FFF2-40B4-BE49-F238E27FC236}">
                  <a16:creationId xmlns:a16="http://schemas.microsoft.com/office/drawing/2014/main" id="{6943A4C9-462C-4248-AA91-7B6B4581B716}"/>
                </a:ext>
              </a:extLst>
            </p:cNvPr>
            <p:cNvSpPr/>
            <p:nvPr userDrawn="1"/>
          </p:nvSpPr>
          <p:spPr>
            <a:xfrm>
              <a:off x="-1" y="1106328"/>
              <a:ext cx="43854834" cy="3025033"/>
            </a:xfrm>
            <a:prstGeom prst="rect">
              <a:avLst/>
            </a:prstGeom>
            <a:gradFill flip="none" rotWithShape="1">
              <a:gsLst>
                <a:gs pos="0">
                  <a:schemeClr val="accent6"/>
                </a:gs>
                <a:gs pos="100000">
                  <a:schemeClr val="accent1"/>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6" name="Group 25">
              <a:extLst>
                <a:ext uri="{FF2B5EF4-FFF2-40B4-BE49-F238E27FC236}">
                  <a16:creationId xmlns:a16="http://schemas.microsoft.com/office/drawing/2014/main" id="{765D9DA6-06BB-E34C-908B-960C1E52E1C3}"/>
                </a:ext>
              </a:extLst>
            </p:cNvPr>
            <p:cNvGrpSpPr/>
            <p:nvPr userDrawn="1"/>
          </p:nvGrpSpPr>
          <p:grpSpPr>
            <a:xfrm>
              <a:off x="-43304" y="11286"/>
              <a:ext cx="43905392" cy="4036528"/>
              <a:chOff x="-14192" y="1382"/>
              <a:chExt cx="27451941" cy="4572641"/>
            </a:xfrm>
          </p:grpSpPr>
          <p:sp>
            <p:nvSpPr>
              <p:cNvPr id="27" name="Rectangle 16">
                <a:extLst>
                  <a:ext uri="{FF2B5EF4-FFF2-40B4-BE49-F238E27FC236}">
                    <a16:creationId xmlns:a16="http://schemas.microsoft.com/office/drawing/2014/main" id="{EC8A9FF7-CCDD-0F43-A972-ADC3A60A8878}"/>
                  </a:ext>
                </a:extLst>
              </p:cNvPr>
              <p:cNvSpPr/>
              <p:nvPr userDrawn="1"/>
            </p:nvSpPr>
            <p:spPr>
              <a:xfrm>
                <a:off x="4001" y="707797"/>
                <a:ext cx="27429212" cy="3866226"/>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 name="Rectangle 16">
                <a:extLst>
                  <a:ext uri="{FF2B5EF4-FFF2-40B4-BE49-F238E27FC236}">
                    <a16:creationId xmlns:a16="http://schemas.microsoft.com/office/drawing/2014/main" id="{2B58685C-5C24-BB42-BBEC-9D0F1A445A14}"/>
                  </a:ext>
                </a:extLst>
              </p:cNvPr>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 name="Rectangle 15">
                <a:extLst>
                  <a:ext uri="{FF2B5EF4-FFF2-40B4-BE49-F238E27FC236}">
                    <a16:creationId xmlns:a16="http://schemas.microsoft.com/office/drawing/2014/main" id="{DDBC536C-5EEE-AF48-B458-69E40A47597E}"/>
                  </a:ext>
                </a:extLst>
              </p:cNvPr>
              <p:cNvSpPr/>
              <p:nvPr userDrawn="1"/>
            </p:nvSpPr>
            <p:spPr>
              <a:xfrm>
                <a:off x="-14192" y="1382"/>
                <a:ext cx="27451941" cy="4570665"/>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grpSp>
    </p:spTree>
  </p:cSld>
  <p:clrMap bg1="lt1" tx1="dk1" bg2="lt2" tx2="dk2" accent1="accent1" accent2="accent2" accent3="accent3" accent4="accent4" accent5="accent5" accent6="accent6" hlink="hlink" folHlink="folHlink"/>
  <p:sldLayoutIdLst>
    <p:sldLayoutId id="2147483658"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904" userDrawn="1">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7" name="Rounded Rectangle 36"/>
          <p:cNvSpPr/>
          <p:nvPr userDrawn="1"/>
        </p:nvSpPr>
        <p:spPr>
          <a:xfrm>
            <a:off x="483426" y="4691266"/>
            <a:ext cx="10058400" cy="2651827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ounded Rectangle 37"/>
          <p:cNvSpPr/>
          <p:nvPr userDrawn="1"/>
        </p:nvSpPr>
        <p:spPr>
          <a:xfrm>
            <a:off x="33320262" y="4691266"/>
            <a:ext cx="10058400" cy="2651827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ounded Rectangle 38"/>
          <p:cNvSpPr/>
          <p:nvPr userDrawn="1"/>
        </p:nvSpPr>
        <p:spPr>
          <a:xfrm>
            <a:off x="11442847" y="4691266"/>
            <a:ext cx="20978625" cy="26518273"/>
          </a:xfrm>
          <a:prstGeom prst="roundRect">
            <a:avLst>
              <a:gd name="adj" fmla="val 957"/>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4" name="Group 73"/>
          <p:cNvGrpSpPr/>
          <p:nvPr userDrawn="1"/>
        </p:nvGrpSpPr>
        <p:grpSpPr>
          <a:xfrm rot="10800000">
            <a:off x="-36600" y="31404884"/>
            <a:ext cx="43927800" cy="1502229"/>
            <a:chOff x="-14192" y="1382"/>
            <a:chExt cx="27451941" cy="4572641"/>
          </a:xfrm>
        </p:grpSpPr>
        <p:sp>
          <p:nvSpPr>
            <p:cNvPr id="75" name="Rectangle 16"/>
            <p:cNvSpPr/>
            <p:nvPr userDrawn="1"/>
          </p:nvSpPr>
          <p:spPr>
            <a:xfrm>
              <a:off x="4001" y="707796"/>
              <a:ext cx="27429212" cy="3866227"/>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0" name="Rectangle 16"/>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1" name="Rectangle 15"/>
            <p:cNvSpPr/>
            <p:nvPr userDrawn="1"/>
          </p:nvSpPr>
          <p:spPr>
            <a:xfrm>
              <a:off x="-14192" y="1382"/>
              <a:ext cx="27451941" cy="4570666"/>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sp>
        <p:nvSpPr>
          <p:cNvPr id="78" name="Text Box 14"/>
          <p:cNvSpPr txBox="1">
            <a:spLocks noChangeArrowheads="1"/>
          </p:cNvSpPr>
          <p:nvPr userDrawn="1"/>
        </p:nvSpPr>
        <p:spPr bwMode="auto">
          <a:xfrm>
            <a:off x="1003118" y="32156325"/>
            <a:ext cx="3786383" cy="329308"/>
          </a:xfrm>
          <a:prstGeom prst="rect">
            <a:avLst/>
          </a:prstGeom>
          <a:noFill/>
          <a:ln w="9525">
            <a:noFill/>
            <a:miter lim="800000"/>
            <a:headEnd/>
            <a:tailEnd/>
          </a:ln>
          <a:effectLst/>
        </p:spPr>
        <p:txBody>
          <a:bodyPr wrap="square" lIns="78297" tIns="39141" rIns="78297" bIns="39141">
            <a:spAutoFit/>
          </a:bodyPr>
          <a:lstStyle/>
          <a:p>
            <a:pPr eaLnBrk="0" hangingPunct="0">
              <a:lnSpc>
                <a:spcPct val="65000"/>
              </a:lnSpc>
              <a:spcBef>
                <a:spcPct val="50000"/>
              </a:spcBef>
              <a:defRPr/>
            </a:pPr>
            <a:r>
              <a:rPr lang="en-US" sz="600" b="1" dirty="0">
                <a:solidFill>
                  <a:schemeClr val="bg1">
                    <a:lumMod val="75000"/>
                  </a:schemeClr>
                </a:solidFill>
                <a:latin typeface="Arial" charset="0"/>
              </a:rPr>
              <a:t>RESEARCH POSTER PRESENTATION DESIGN © 2019</a:t>
            </a:r>
          </a:p>
          <a:p>
            <a:pPr eaLnBrk="0" hangingPunct="0">
              <a:lnSpc>
                <a:spcPct val="65000"/>
              </a:lnSpc>
              <a:spcBef>
                <a:spcPct val="50000"/>
              </a:spcBef>
              <a:defRPr/>
            </a:pPr>
            <a:r>
              <a:rPr lang="en-US" sz="1050" b="1" dirty="0">
                <a:solidFill>
                  <a:schemeClr val="bg1">
                    <a:lumMod val="75000"/>
                  </a:schemeClr>
                </a:solidFill>
                <a:latin typeface="Arial" charset="0"/>
              </a:rPr>
              <a:t>www.PosterPresentations.com</a:t>
            </a:r>
          </a:p>
        </p:txBody>
      </p:sp>
      <p:graphicFrame>
        <p:nvGraphicFramePr>
          <p:cNvPr id="79" name="Table 78">
            <a:extLst>
              <a:ext uri="{FF2B5EF4-FFF2-40B4-BE49-F238E27FC236}">
                <a16:creationId xmlns:a16="http://schemas.microsoft.com/office/drawing/2014/main" id="{95944D7C-C179-0F4A-B420-E9093CD11D4C}"/>
              </a:ext>
            </a:extLst>
          </p:cNvPr>
          <p:cNvGraphicFramePr>
            <a:graphicFrameLocks noGrp="1"/>
          </p:cNvGraphicFramePr>
          <p:nvPr userDrawn="1">
            <p:extLst>
              <p:ext uri="{D42A27DB-BD31-4B8C-83A1-F6EECF244321}">
                <p14:modId xmlns:p14="http://schemas.microsoft.com/office/powerpoint/2010/main" val="2677946538"/>
              </p:ext>
            </p:extLst>
          </p:nvPr>
        </p:nvGraphicFramePr>
        <p:xfrm>
          <a:off x="-10611120" y="14098"/>
          <a:ext cx="9776869" cy="32679220"/>
        </p:xfrm>
        <a:graphic>
          <a:graphicData uri="http://schemas.openxmlformats.org/drawingml/2006/table">
            <a:tbl>
              <a:tblPr firstRow="1" bandRow="1">
                <a:tableStyleId>{5C22544A-7EE6-4342-B048-85BDC9FD1C3A}</a:tableStyleId>
              </a:tblPr>
              <a:tblGrid>
                <a:gridCol w="4192245">
                  <a:extLst>
                    <a:ext uri="{9D8B030D-6E8A-4147-A177-3AD203B41FA5}">
                      <a16:colId xmlns:a16="http://schemas.microsoft.com/office/drawing/2014/main" val="20000"/>
                    </a:ext>
                  </a:extLst>
                </a:gridCol>
                <a:gridCol w="5584624">
                  <a:extLst>
                    <a:ext uri="{9D8B030D-6E8A-4147-A177-3AD203B41FA5}">
                      <a16:colId xmlns:a16="http://schemas.microsoft.com/office/drawing/2014/main" val="20001"/>
                    </a:ext>
                  </a:extLst>
                </a:gridCol>
              </a:tblGrid>
              <a:tr h="1329113">
                <a:tc gridSpan="2">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3600" b="0" spc="600" dirty="0">
                          <a:solidFill>
                            <a:srgbClr val="1F3A4E"/>
                          </a:solidFill>
                          <a:latin typeface="Arial Black" panose="020B0A04020102020204" pitchFamily="34" charset="0"/>
                        </a:rPr>
                        <a:t>QUICK START GUIDE</a:t>
                      </a:r>
                      <a:br>
                        <a:rPr lang="en-US" sz="3600" b="0" spc="600" dirty="0">
                          <a:solidFill>
                            <a:srgbClr val="1F3A4E"/>
                          </a:solidFill>
                          <a:latin typeface="Arial Black" panose="020B0A04020102020204" pitchFamily="34" charset="0"/>
                        </a:rPr>
                      </a:br>
                      <a:r>
                        <a:rPr lang="en-US" sz="2800" b="1" spc="0" dirty="0">
                          <a:solidFill>
                            <a:srgbClr val="FF0000"/>
                          </a:solidFill>
                          <a:latin typeface="Trebuchet MS" pitchFamily="34" charset="0"/>
                        </a:rPr>
                        <a:t>(THIS SIDEBAR WILL NOT PRINT)</a:t>
                      </a:r>
                      <a:endParaRPr lang="en-US" sz="3600" b="1" spc="600" dirty="0">
                        <a:solidFill>
                          <a:schemeClr val="bg1"/>
                        </a:solidFill>
                        <a:latin typeface="Trebuchet MS" pitchFamily="34" charset="0"/>
                      </a:endParaRPr>
                    </a:p>
                  </a:txBody>
                  <a:tcPr marL="182880" marT="137160">
                    <a:solidFill>
                      <a:srgbClr val="FFC000"/>
                    </a:solidFill>
                  </a:tcPr>
                </a:tc>
                <a:tc hMerge="1">
                  <a:txBody>
                    <a:bodyPr/>
                    <a:lstStyle/>
                    <a:p>
                      <a:endParaRPr lang="en-US" dirty="0"/>
                    </a:p>
                  </a:txBody>
                  <a:tcPr/>
                </a:tc>
                <a:extLst>
                  <a:ext uri="{0D108BD9-81ED-4DB2-BD59-A6C34878D82A}">
                    <a16:rowId xmlns:a16="http://schemas.microsoft.com/office/drawing/2014/main" val="10000"/>
                  </a:ext>
                </a:extLst>
              </a:tr>
              <a:tr h="4206624">
                <a:tc gridSpan="2">
                  <a:txBody>
                    <a:bodyPr/>
                    <a:lstStyle/>
                    <a:p>
                      <a:pPr defTabSz="3765639"/>
                      <a:r>
                        <a:rPr lang="en-US" sz="2000" i="0" dirty="0">
                          <a:solidFill>
                            <a:srgbClr val="D9D9D9"/>
                          </a:solidFill>
                          <a:latin typeface="Arial"/>
                          <a:cs typeface="Arial"/>
                        </a:rPr>
                        <a:t>This PowerPoint template produces a </a:t>
                      </a:r>
                      <a:r>
                        <a:rPr lang="en-US" sz="2000" i="0" dirty="0">
                          <a:solidFill>
                            <a:srgbClr val="FFC000"/>
                          </a:solidFill>
                          <a:latin typeface="Arial"/>
                          <a:cs typeface="Arial"/>
                        </a:rPr>
                        <a:t>36"x48" </a:t>
                      </a:r>
                      <a:r>
                        <a:rPr lang="en-US" sz="2000" i="0" dirty="0">
                          <a:solidFill>
                            <a:srgbClr val="D9D9D9"/>
                          </a:solidFill>
                          <a:latin typeface="Arial"/>
                          <a:cs typeface="Arial"/>
                        </a:rPr>
                        <a:t>presentation poster. You can use it to create your research poster by placing your title, subtitle, text, tables, charts and photos. </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We provide a series of online tutorials that will guide you through the poster design process and answer your poster production questions. For complete template tutorials,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the  </a:t>
                      </a:r>
                      <a:r>
                        <a:rPr lang="en-US" sz="2000" i="0" dirty="0">
                          <a:solidFill>
                            <a:srgbClr val="FFC000"/>
                          </a:solidFill>
                          <a:latin typeface="Arial"/>
                          <a:cs typeface="Arial"/>
                        </a:rPr>
                        <a:t>HELP DESK</a:t>
                      </a:r>
                      <a:r>
                        <a:rPr lang="en-US" sz="2000" i="0" baseline="0" dirty="0">
                          <a:solidFill>
                            <a:srgbClr val="D9D9D9"/>
                          </a:solidFill>
                          <a:latin typeface="Arial"/>
                          <a:cs typeface="Arial"/>
                        </a:rPr>
                        <a:t> </a:t>
                      </a:r>
                      <a:r>
                        <a:rPr lang="en-US" sz="2000" i="0" dirty="0">
                          <a:solidFill>
                            <a:srgbClr val="D9D9D9"/>
                          </a:solidFill>
                          <a:latin typeface="Arial"/>
                          <a:cs typeface="Arial"/>
                        </a:rPr>
                        <a:t>tab.</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To print your poster using our same-day professional printing service,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a:t>
                      </a:r>
                      <a:r>
                        <a:rPr lang="en-US" sz="2000" i="0" dirty="0">
                          <a:solidFill>
                            <a:srgbClr val="FFC000"/>
                          </a:solidFill>
                          <a:latin typeface="Arial"/>
                          <a:cs typeface="Arial"/>
                        </a:rPr>
                        <a:t>Order your poster</a:t>
                      </a:r>
                      <a:r>
                        <a:rPr lang="en-US" sz="2000" i="0" dirty="0">
                          <a:solidFill>
                            <a:srgbClr val="D9D9D9"/>
                          </a:solidFill>
                          <a:latin typeface="Arial"/>
                          <a:cs typeface="Arial"/>
                        </a:rPr>
                        <a:t>".</a:t>
                      </a:r>
                      <a:endParaRPr lang="en-US" sz="2000" b="1" dirty="0">
                        <a:solidFill>
                          <a:srgbClr val="D9D9D9"/>
                        </a:solidFill>
                        <a:latin typeface="Arial"/>
                        <a:cs typeface="Arial"/>
                      </a:endParaRPr>
                    </a:p>
                  </a:txBody>
                  <a:tcPr marL="182880" marT="137160">
                    <a:solidFill>
                      <a:srgbClr val="010101"/>
                    </a:solidFill>
                  </a:tcPr>
                </a:tc>
                <a:tc hMerge="1">
                  <a:txBody>
                    <a:bodyPr/>
                    <a:lstStyle/>
                    <a:p>
                      <a:pPr marL="0" indent="0" algn="l" defTabSz="114300"/>
                      <a:endParaRPr lang="en-US" sz="2400" b="0" baseline="0" dirty="0">
                        <a:solidFill>
                          <a:srgbClr val="FFC000"/>
                        </a:solidFill>
                        <a:latin typeface="Arial" panose="020B0604020202020204" pitchFamily="34" charset="0"/>
                        <a:cs typeface="Arial" panose="020B0604020202020204" pitchFamily="34" charset="0"/>
                      </a:endParaRPr>
                    </a:p>
                  </a:txBody>
                  <a:tcPr>
                    <a:solidFill>
                      <a:schemeClr val="tx1">
                        <a:lumMod val="95000"/>
                        <a:lumOff val="5000"/>
                      </a:schemeClr>
                    </a:solidFill>
                  </a:tcPr>
                </a:tc>
                <a:extLst>
                  <a:ext uri="{0D108BD9-81ED-4DB2-BD59-A6C34878D82A}">
                    <a16:rowId xmlns:a16="http://schemas.microsoft.com/office/drawing/2014/main" val="677555919"/>
                  </a:ext>
                </a:extLst>
              </a:tr>
              <a:tr h="4572417">
                <a:tc>
                  <a:txBody>
                    <a:bodyPr/>
                    <a:lstStyle/>
                    <a:p>
                      <a:pPr algn="ctr"/>
                      <a:endParaRPr lang="en-US" sz="2000" dirty="0">
                        <a:solidFill>
                          <a:srgbClr val="1F3A4E"/>
                        </a:solidFill>
                      </a:endParaRPr>
                    </a:p>
                    <a:p>
                      <a:pPr algn="ctr"/>
                      <a:endParaRPr lang="en-US" sz="2000" dirty="0">
                        <a:solidFill>
                          <a:srgbClr val="1F3A4E"/>
                        </a:solidFill>
                      </a:endParaRPr>
                    </a:p>
                    <a:p>
                      <a:pPr algn="ctr"/>
                      <a:r>
                        <a:rPr lang="en-US" sz="2000" dirty="0">
                          <a:solidFill>
                            <a:schemeClr val="bg1"/>
                          </a:solidFill>
                          <a:latin typeface="Arial" panose="020B0604020202020204" pitchFamily="34" charset="0"/>
                          <a:cs typeface="Arial" panose="020B0604020202020204" pitchFamily="34" charset="0"/>
                        </a:rPr>
                        <a:t>This is a template for a </a:t>
                      </a:r>
                    </a:p>
                    <a:p>
                      <a:pPr algn="ctr"/>
                      <a:r>
                        <a:rPr lang="en-US" sz="2000" dirty="0">
                          <a:solidFill>
                            <a:schemeClr val="bg1"/>
                          </a:solidFill>
                          <a:latin typeface="Arial" panose="020B0604020202020204" pitchFamily="34" charset="0"/>
                          <a:cs typeface="Arial" panose="020B0604020202020204" pitchFamily="34" charset="0"/>
                        </a:rPr>
                        <a:t>presentation poster</a:t>
                      </a:r>
                      <a:br>
                        <a:rPr lang="en-US" sz="2000" dirty="0">
                          <a:solidFill>
                            <a:schemeClr val="bg1"/>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36 inches tall</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by</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48 inches wide</a:t>
                      </a:r>
                      <a:br>
                        <a:rPr lang="en-US" sz="2000" dirty="0">
                          <a:solidFill>
                            <a:schemeClr val="bg1"/>
                          </a:solidFill>
                          <a:latin typeface="Arial" panose="020B0604020202020204" pitchFamily="34" charset="0"/>
                          <a:cs typeface="Arial" panose="020B0604020202020204" pitchFamily="34" charset="0"/>
                        </a:rPr>
                      </a:br>
                      <a:endParaRPr lang="en-US" sz="2000" dirty="0">
                        <a:solidFill>
                          <a:srgbClr val="1F3A4E"/>
                        </a:solidFill>
                      </a:endParaRPr>
                    </a:p>
                  </a:txBody>
                  <a:tcPr>
                    <a:solidFill>
                      <a:srgbClr val="010101"/>
                    </a:solidFill>
                  </a:tcPr>
                </a:tc>
                <a:tc>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baseline="0" dirty="0">
                          <a:solidFill>
                            <a:srgbClr val="FFC000"/>
                          </a:solidFill>
                          <a:latin typeface="Arial" panose="020B0604020202020204" pitchFamily="34" charset="0"/>
                          <a:cs typeface="Arial" panose="020B0604020202020204" pitchFamily="34" charset="0"/>
                        </a:rPr>
                        <a:t>Important: Check the template size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Before you start working on your poster and to avoid printing problems check that you have downloaded and that you are using the correct size template for your poster presentation.</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This template can also be printed at the following sizes without distortion and without any additional formatting:</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30 tall x 40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42 tall x 56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48 tall x 64 wide</a:t>
                      </a:r>
                    </a:p>
                  </a:txBody>
                  <a:tcPr marL="182880" marT="137160">
                    <a:solidFill>
                      <a:srgbClr val="010101"/>
                    </a:solidFill>
                  </a:tcPr>
                </a:tc>
                <a:extLst>
                  <a:ext uri="{0D108BD9-81ED-4DB2-BD59-A6C34878D82A}">
                    <a16:rowId xmlns:a16="http://schemas.microsoft.com/office/drawing/2014/main" val="10008"/>
                  </a:ext>
                </a:extLst>
              </a:tr>
              <a:tr h="4288692">
                <a:tc>
                  <a:txBody>
                    <a:bodyPr/>
                    <a:lstStyle/>
                    <a:p>
                      <a:endParaRPr lang="en-US" sz="2000" dirty="0">
                        <a:solidFill>
                          <a:srgbClr val="1F3A4E"/>
                        </a:solidFill>
                      </a:endParaRPr>
                    </a:p>
                  </a:txBody>
                  <a:tcPr>
                    <a:blipFill rotWithShape="1">
                      <a:blip r:embed="rId3"/>
                      <a:stretch>
                        <a:fillRect/>
                      </a:stretch>
                    </a:blipFill>
                  </a:tcPr>
                </a:tc>
                <a:tc>
                  <a:txBody>
                    <a:bodyPr/>
                    <a:lstStyle/>
                    <a:p>
                      <a:pPr algn="l"/>
                      <a:r>
                        <a:rPr lang="en-US" sz="2400" b="1" baseline="0" dirty="0">
                          <a:solidFill>
                            <a:srgbClr val="FFC000"/>
                          </a:solidFill>
                          <a:latin typeface="Arial" panose="020B0604020202020204" pitchFamily="34" charset="0"/>
                          <a:cs typeface="Arial" panose="020B0604020202020204" pitchFamily="34" charset="0"/>
                        </a:rPr>
                        <a:t>How to </a:t>
                      </a:r>
                      <a:r>
                        <a:rPr lang="en-US" sz="4000" b="1" baseline="0" dirty="0">
                          <a:solidFill>
                            <a:srgbClr val="FFC000"/>
                          </a:solidFill>
                          <a:latin typeface="Arial" panose="020B0604020202020204" pitchFamily="34" charset="0"/>
                          <a:cs typeface="Arial" panose="020B0604020202020204" pitchFamily="34" charset="0"/>
                        </a:rPr>
                        <a:t>Zoom in </a:t>
                      </a:r>
                      <a:r>
                        <a:rPr lang="en-US" sz="2400" b="1" baseline="0" dirty="0">
                          <a:solidFill>
                            <a:srgbClr val="FFC000"/>
                          </a:solidFill>
                          <a:latin typeface="Arial" panose="020B0604020202020204" pitchFamily="34" charset="0"/>
                          <a:cs typeface="Arial" panose="020B0604020202020204" pitchFamily="34" charset="0"/>
                        </a:rPr>
                        <a:t>and </a:t>
                      </a:r>
                      <a:r>
                        <a:rPr lang="en-US" sz="1800" b="1" baseline="0" dirty="0">
                          <a:solidFill>
                            <a:srgbClr val="FFC000"/>
                          </a:solidFill>
                          <a:latin typeface="Arial" panose="020B0604020202020204" pitchFamily="34" charset="0"/>
                          <a:cs typeface="Arial" panose="020B0604020202020204" pitchFamily="34" charset="0"/>
                        </a:rPr>
                        <a:t>out</a:t>
                      </a:r>
                      <a:endParaRPr lang="en-US" sz="2400" b="1" baseline="0" dirty="0">
                        <a:solidFill>
                          <a:srgbClr val="FFC000"/>
                        </a:solidFill>
                        <a:latin typeface="Arial" panose="020B0604020202020204" pitchFamily="34" charset="0"/>
                        <a:cs typeface="Arial" panose="020B0604020202020204" pitchFamily="34" charset="0"/>
                      </a:endParaRPr>
                    </a:p>
                    <a:p>
                      <a:pPr algn="l"/>
                      <a:r>
                        <a:rPr lang="en-US" sz="2000" b="0" baseline="0" dirty="0">
                          <a:solidFill>
                            <a:srgbClr val="D9D9D9"/>
                          </a:solidFill>
                          <a:latin typeface="Arial" panose="020B0604020202020204" pitchFamily="34" charset="0"/>
                          <a:cs typeface="Arial" panose="020B0604020202020204" pitchFamily="34" charset="0"/>
                        </a:rPr>
                        <a:t>Use the PowerPoint zoom tool to adjust the screen magnification to view comfortably. PowerPoint provides 2 ways to zoom: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1. </a:t>
                      </a:r>
                      <a:r>
                        <a:rPr lang="en-US" sz="2000" b="0" baseline="0" dirty="0">
                          <a:solidFill>
                            <a:srgbClr val="D9D9D9"/>
                          </a:solidFill>
                          <a:latin typeface="Arial" panose="020B0604020202020204" pitchFamily="34" charset="0"/>
                          <a:cs typeface="Arial" panose="020B0604020202020204" pitchFamily="34" charset="0"/>
                        </a:rPr>
                        <a:t>On the top menu bar click on the VIEW tab and then click on ZOOM. Choose the zoom percentage that works best for you.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2. </a:t>
                      </a:r>
                      <a:r>
                        <a:rPr lang="en-US" sz="2000" b="0" baseline="0" dirty="0">
                          <a:solidFill>
                            <a:srgbClr val="D9D9D9"/>
                          </a:solidFill>
                          <a:latin typeface="Arial" panose="020B0604020202020204" pitchFamily="34" charset="0"/>
                          <a:cs typeface="Arial" panose="020B0604020202020204" pitchFamily="34" charset="0"/>
                        </a:rPr>
                        <a:t>For better zoom flexibility, use the zoom slider at the bottom right of the window.</a:t>
                      </a:r>
                    </a:p>
                  </a:txBody>
                  <a:tcPr marL="182880" marT="137160">
                    <a:solidFill>
                      <a:srgbClr val="010101"/>
                    </a:solidFill>
                  </a:tcPr>
                </a:tc>
                <a:extLst>
                  <a:ext uri="{0D108BD9-81ED-4DB2-BD59-A6C34878D82A}">
                    <a16:rowId xmlns:a16="http://schemas.microsoft.com/office/drawing/2014/main" val="10001"/>
                  </a:ext>
                </a:extLst>
              </a:tr>
              <a:tr h="1800526">
                <a:tc gridSpan="2">
                  <a:txBody>
                    <a:bodyPr/>
                    <a:lstStyle/>
                    <a:p>
                      <a:pPr marL="0" marR="0" lvl="0" indent="0" algn="l" defTabSz="4388900" rtl="0" eaLnBrk="1" fontAlgn="auto" latinLnBrk="0" hangingPunct="1">
                        <a:lnSpc>
                          <a:spcPct val="100000"/>
                        </a:lnSpc>
                        <a:spcBef>
                          <a:spcPts val="0"/>
                        </a:spcBef>
                        <a:spcAft>
                          <a:spcPts val="0"/>
                        </a:spcAft>
                        <a:buClrTx/>
                        <a:buSzTx/>
                        <a:buFontTx/>
                        <a:buNone/>
                        <a:tabLst/>
                        <a:defRPr/>
                      </a:pPr>
                      <a:r>
                        <a:rPr lang="en-US" sz="2400" b="1" baseline="0" dirty="0">
                          <a:solidFill>
                            <a:srgbClr val="FFC000"/>
                          </a:solidFill>
                          <a:latin typeface="Arial" panose="020B0604020202020204" pitchFamily="34" charset="0"/>
                          <a:cs typeface="Arial" panose="020B0604020202020204" pitchFamily="34" charset="0"/>
                        </a:rPr>
                        <a:t>Ruler and Guides</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The dotted lines on his poster template are guides.  The horizontal and vertical guides will help you align your poster elements accurately. Text boxes and other elements will ”snap” to the guides and stay within the boundaries of the columns. To hide the guides go to VIEW and uncheck the Guides box.</a:t>
                      </a:r>
                    </a:p>
                  </a:txBody>
                  <a:tcPr>
                    <a:solidFill>
                      <a:srgbClr val="010101"/>
                    </a:solidFill>
                  </a:tcPr>
                </a:tc>
                <a:tc hMerge="1">
                  <a:txBody>
                    <a:bodyPr/>
                    <a:lstStyle/>
                    <a:p>
                      <a:endParaRPr lang="en-US" sz="2400" b="0" baseline="0" dirty="0">
                        <a:solidFill>
                          <a:schemeClr val="bg1"/>
                        </a:solidFill>
                        <a:latin typeface="Arial" panose="020B0604020202020204" pitchFamily="34" charset="0"/>
                        <a:cs typeface="Arial" panose="020B0604020202020204" pitchFamily="34" charset="0"/>
                      </a:endParaRPr>
                    </a:p>
                  </a:txBody>
                  <a:tcPr marL="182880" marT="137160">
                    <a:solidFill>
                      <a:schemeClr val="tx1">
                        <a:lumMod val="95000"/>
                        <a:lumOff val="5000"/>
                      </a:schemeClr>
                    </a:solidFill>
                  </a:tcPr>
                </a:tc>
                <a:extLst>
                  <a:ext uri="{0D108BD9-81ED-4DB2-BD59-A6C34878D82A}">
                    <a16:rowId xmlns:a16="http://schemas.microsoft.com/office/drawing/2014/main" val="10002"/>
                  </a:ext>
                </a:extLst>
              </a:tr>
              <a:tr h="3824339">
                <a:tc>
                  <a:txBody>
                    <a:bodyPr/>
                    <a:lstStyle/>
                    <a:p>
                      <a:endParaRPr lang="en-US" sz="2000" dirty="0">
                        <a:solidFill>
                          <a:srgbClr val="1F3A4E"/>
                        </a:solidFill>
                      </a:endParaRPr>
                    </a:p>
                  </a:txBody>
                  <a:tcPr>
                    <a:blipFill rotWithShape="1">
                      <a:blip r:embed="rId4"/>
                      <a:stretch>
                        <a:fillRect/>
                      </a:stretch>
                    </a:blipFill>
                  </a:tcPr>
                </a:tc>
                <a:tc>
                  <a:txBody>
                    <a:bodyPr/>
                    <a:lstStyle/>
                    <a:p>
                      <a:pPr marL="0" lvl="1" indent="0" algn="l" defTabSz="114300"/>
                      <a:r>
                        <a:rPr lang="en-US" sz="2400" b="1" baseline="0" dirty="0">
                          <a:solidFill>
                            <a:srgbClr val="FFC000"/>
                          </a:solidFill>
                          <a:latin typeface="Arial" panose="020B0604020202020204" pitchFamily="34" charset="0"/>
                          <a:cs typeface="Arial" panose="020B0604020202020204" pitchFamily="34" charset="0"/>
                        </a:rPr>
                        <a:t>Headers and text containers</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Included in this template are commonly used section headers such as Abstract, Objectives, Methods, Results, etc.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Click inside a section header to add its text.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add another header, click on edge of the section box so that it is outlined. Copy and paste it.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increase its size, click on the white circles and expand to the the desired size.</a:t>
                      </a:r>
                    </a:p>
                  </a:txBody>
                  <a:tcPr marL="182880" marT="137160">
                    <a:solidFill>
                      <a:srgbClr val="010101"/>
                    </a:solidFill>
                  </a:tcPr>
                </a:tc>
                <a:extLst>
                  <a:ext uri="{0D108BD9-81ED-4DB2-BD59-A6C34878D82A}">
                    <a16:rowId xmlns:a16="http://schemas.microsoft.com/office/drawing/2014/main" val="10003"/>
                  </a:ext>
                </a:extLst>
              </a:tr>
              <a:tr h="3519135">
                <a:tc gridSpan="2">
                  <a:txBody>
                    <a:bodyPr/>
                    <a:lstStyle/>
                    <a:p>
                      <a:r>
                        <a:rPr lang="en-US" sz="2400" b="1" dirty="0">
                          <a:solidFill>
                            <a:srgbClr val="FFC000"/>
                          </a:solidFill>
                          <a:latin typeface="Arial" panose="020B0604020202020204" pitchFamily="34" charset="0"/>
                          <a:cs typeface="Arial" panose="020B0604020202020204" pitchFamily="34" charset="0"/>
                        </a:rPr>
                        <a:t>Adding content to the poster</a:t>
                      </a:r>
                    </a:p>
                    <a:p>
                      <a:r>
                        <a:rPr lang="en-US" sz="2000" baseline="0" dirty="0">
                          <a:solidFill>
                            <a:srgbClr val="D9D9D9"/>
                          </a:solidFill>
                          <a:latin typeface="Arial" panose="020B0604020202020204" pitchFamily="34" charset="0"/>
                          <a:cs typeface="Arial" panose="020B0604020202020204" pitchFamily="34" charset="0"/>
                        </a:rPr>
                        <a:t>Start by adding your text to each section without spending too much time with formatting. Use the default font size even if your text extends beyond the bottom of the poster. Continue until you have added all your content including text, graphics, photos, etc. Once you finish adding your content you can go back and format your text as needed.</a:t>
                      </a:r>
                    </a:p>
                    <a:p>
                      <a:pPr marL="342900" indent="-342900">
                        <a:buFontTx/>
                        <a:buChar char="-"/>
                      </a:pPr>
                      <a:r>
                        <a:rPr lang="en-US" sz="2000" baseline="0" dirty="0">
                          <a:solidFill>
                            <a:srgbClr val="D9D9D9"/>
                          </a:solidFill>
                          <a:latin typeface="Arial" panose="020B0604020202020204" pitchFamily="34" charset="0"/>
                          <a:cs typeface="Arial" panose="020B0604020202020204" pitchFamily="34" charset="0"/>
                        </a:rPr>
                        <a:t>If you run out of room, try to reduce the size of your fonts and/or the size of your graphics. If there is a lot of empty space try to increase your font sizes and the size of your graphics. The font used for references can be smaller.</a:t>
                      </a:r>
                      <a:endParaRPr lang="en-US" sz="2000" dirty="0">
                        <a:solidFill>
                          <a:srgbClr val="D9D9D9"/>
                        </a:solidFill>
                        <a:latin typeface="Arial" panose="020B0604020202020204" pitchFamily="34" charset="0"/>
                        <a:cs typeface="Arial" panose="020B0604020202020204" pitchFamily="34" charset="0"/>
                      </a:endParaRPr>
                    </a:p>
                  </a:txBody>
                  <a:tcPr>
                    <a:solidFill>
                      <a:srgbClr val="010101"/>
                    </a:solidFill>
                  </a:tcPr>
                </a:tc>
                <a:tc hMerge="1">
                  <a:txBody>
                    <a:bodyPr/>
                    <a:lstStyle/>
                    <a:p>
                      <a:endParaRPr lang="en-US" sz="2400" dirty="0">
                        <a:solidFill>
                          <a:schemeClr val="bg1"/>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4"/>
                  </a:ext>
                </a:extLst>
              </a:tr>
              <a:tr h="237765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dirty="0">
                          <a:solidFill>
                            <a:srgbClr val="FFC000"/>
                          </a:solidFill>
                          <a:latin typeface="Arial" panose="020B0604020202020204" pitchFamily="34" charset="0"/>
                          <a:cs typeface="Arial" panose="020B0604020202020204" pitchFamily="34" charset="0"/>
                        </a:rPr>
                        <a:t>Photos</a:t>
                      </a:r>
                    </a:p>
                    <a:p>
                      <a:pPr marL="0" marR="0" lvl="0" indent="0" algn="l" defTabSz="9779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D9D9D9"/>
                          </a:solidFill>
                          <a:effectLst/>
                          <a:uLnTx/>
                          <a:uFillTx/>
                          <a:latin typeface="Arial"/>
                          <a:ea typeface="+mn-ea"/>
                          <a:cs typeface="Arial"/>
                        </a:rPr>
                        <a:t>You can add photos by dragging and dropping from your desktop, copy and paste, or by going to INSERT &gt; PICTURES. Resize images proportionally by holding down the SHIFT key and dragging one of the white corner handles (dots). For a professional-looking poster, do not distort your images by stretching them disproportionally.</a:t>
                      </a:r>
                    </a:p>
                  </a:txBody>
                  <a:tcPr marL="182880" marT="137160">
                    <a:solidFill>
                      <a:srgbClr val="010101"/>
                    </a:solidFill>
                  </a:tcPr>
                </a:tc>
                <a:tc hMerge="1">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200" noProof="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5"/>
                  </a:ext>
                </a:extLst>
              </a:tr>
              <a:tr h="2293170">
                <a:tc gridSpan="2">
                  <a:txBody>
                    <a:bodyPr/>
                    <a:lstStyle/>
                    <a:p>
                      <a:endParaRPr lang="en-US" sz="2000" dirty="0">
                        <a:solidFill>
                          <a:schemeClr val="bg1"/>
                        </a:solidFill>
                        <a:latin typeface="Arial" panose="020B0604020202020204" pitchFamily="34" charset="0"/>
                        <a:cs typeface="Arial" panose="020B0604020202020204" pitchFamily="34" charset="0"/>
                      </a:endParaRPr>
                    </a:p>
                  </a:txBody>
                  <a:tcPr marL="182880" marT="137160">
                    <a:blipFill rotWithShape="1">
                      <a:blip r:embed="rId5"/>
                      <a:stretch>
                        <a:fillRect/>
                      </a:stretch>
                    </a:blipFill>
                  </a:tcPr>
                </a:tc>
                <a:tc hMerge="1">
                  <a:txBody>
                    <a:bodyPr/>
                    <a:lstStyle/>
                    <a:p>
                      <a:endParaRPr lang="en-US" sz="2400" dirty="0">
                        <a:solidFill>
                          <a:srgbClr val="1F3A4E"/>
                        </a:solidFill>
                      </a:endParaRPr>
                    </a:p>
                  </a:txBody>
                  <a:tcPr/>
                </a:tc>
                <a:extLst>
                  <a:ext uri="{0D108BD9-81ED-4DB2-BD59-A6C34878D82A}">
                    <a16:rowId xmlns:a16="http://schemas.microsoft.com/office/drawing/2014/main" val="10006"/>
                  </a:ext>
                </a:extLst>
              </a:tr>
              <a:tr h="128027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dirty="0">
                          <a:solidFill>
                            <a:srgbClr val="FFC000"/>
                          </a:solidFill>
                          <a:latin typeface="Arial"/>
                          <a:cs typeface="Arial"/>
                        </a:rPr>
                        <a:t>Quality check your graphics</a:t>
                      </a:r>
                    </a:p>
                    <a:p>
                      <a:pPr marL="0" marR="0" lvl="0" indent="0" algn="l" defTabSz="1518341" rtl="0" eaLnBrk="1" fontAlgn="auto" latinLnBrk="0" hangingPunct="1">
                        <a:lnSpc>
                          <a:spcPct val="100000"/>
                        </a:lnSpc>
                        <a:spcBef>
                          <a:spcPts val="0"/>
                        </a:spcBef>
                        <a:spcAft>
                          <a:spcPts val="0"/>
                        </a:spcAft>
                        <a:buClrTx/>
                        <a:buSzTx/>
                        <a:buFontTx/>
                        <a:buNone/>
                        <a:tabLst/>
                        <a:defRPr/>
                      </a:pPr>
                      <a:r>
                        <a:rPr lang="en-US" sz="2000" noProof="0" dirty="0">
                          <a:solidFill>
                            <a:srgbClr val="D9D9D9"/>
                          </a:solidFill>
                          <a:latin typeface="Arial"/>
                          <a:cs typeface="Arial"/>
                        </a:rPr>
                        <a:t>Zoom in and look at your images at 100%-200% magnification. If they look clear, they will print well. </a:t>
                      </a:r>
                    </a:p>
                  </a:txBody>
                  <a:tcPr marL="182880" marT="137160">
                    <a:solidFill>
                      <a:srgbClr val="010101"/>
                    </a:solidFill>
                  </a:tcPr>
                </a:tc>
                <a:tc hMerge="1">
                  <a:txBody>
                    <a:bodyPr/>
                    <a:lstStyle/>
                    <a:p>
                      <a:endParaRPr lang="en-US" sz="2400" dirty="0">
                        <a:solidFill>
                          <a:srgbClr val="1F3A4E"/>
                        </a:solidFill>
                      </a:endParaRPr>
                    </a:p>
                  </a:txBody>
                  <a:tcPr>
                    <a:solidFill>
                      <a:schemeClr val="tx1">
                        <a:lumMod val="95000"/>
                        <a:lumOff val="5000"/>
                      </a:schemeClr>
                    </a:solidFill>
                  </a:tcPr>
                </a:tc>
                <a:extLst>
                  <a:ext uri="{0D108BD9-81ED-4DB2-BD59-A6C34878D82A}">
                    <a16:rowId xmlns:a16="http://schemas.microsoft.com/office/drawing/2014/main" val="10007"/>
                  </a:ext>
                </a:extLst>
              </a:tr>
              <a:tr h="3187270">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000" noProof="0" dirty="0">
                        <a:solidFill>
                          <a:schemeClr val="bg1"/>
                        </a:solidFill>
                        <a:latin typeface="Arial"/>
                        <a:cs typeface="Arial"/>
                      </a:endParaRPr>
                    </a:p>
                  </a:txBody>
                  <a:tcPr marL="182880" marT="137160">
                    <a:blipFill rotWithShape="1">
                      <a:blip r:embed="rId6"/>
                      <a:stretch>
                        <a:fillRect/>
                      </a:stretch>
                    </a:blipFill>
                  </a:tcPr>
                </a:tc>
                <a:tc hMerge="1">
                  <a:txBody>
                    <a:bodyPr/>
                    <a:lstStyle/>
                    <a:p>
                      <a:endParaRPr lang="en-US"/>
                    </a:p>
                  </a:txBody>
                  <a:tcPr/>
                </a:tc>
                <a:extLst>
                  <a:ext uri="{0D108BD9-81ED-4DB2-BD59-A6C34878D82A}">
                    <a16:rowId xmlns:a16="http://schemas.microsoft.com/office/drawing/2014/main" val="10010"/>
                  </a:ext>
                </a:extLst>
              </a:tr>
            </a:tbl>
          </a:graphicData>
        </a:graphic>
      </p:graphicFrame>
      <p:graphicFrame>
        <p:nvGraphicFramePr>
          <p:cNvPr id="16" name="Table 15">
            <a:extLst>
              <a:ext uri="{FF2B5EF4-FFF2-40B4-BE49-F238E27FC236}">
                <a16:creationId xmlns:a16="http://schemas.microsoft.com/office/drawing/2014/main" id="{38AC10A7-F1A6-46DA-969C-3A6C399D99F4}"/>
              </a:ext>
            </a:extLst>
          </p:cNvPr>
          <p:cNvGraphicFramePr>
            <a:graphicFrameLocks noGrp="1"/>
          </p:cNvGraphicFramePr>
          <p:nvPr userDrawn="1">
            <p:extLst>
              <p:ext uri="{D42A27DB-BD31-4B8C-83A1-F6EECF244321}">
                <p14:modId xmlns:p14="http://schemas.microsoft.com/office/powerpoint/2010/main" val="3568378181"/>
              </p:ext>
            </p:extLst>
          </p:nvPr>
        </p:nvGraphicFramePr>
        <p:xfrm>
          <a:off x="44695229" y="-84749"/>
          <a:ext cx="9430188" cy="33075070"/>
        </p:xfrm>
        <a:graphic>
          <a:graphicData uri="http://schemas.openxmlformats.org/drawingml/2006/table">
            <a:tbl>
              <a:tblPr firstRow="1" bandRow="1">
                <a:tableStyleId>{5C22544A-7EE6-4342-B048-85BDC9FD1C3A}</a:tableStyleId>
              </a:tblPr>
              <a:tblGrid>
                <a:gridCol w="3343835">
                  <a:extLst>
                    <a:ext uri="{9D8B030D-6E8A-4147-A177-3AD203B41FA5}">
                      <a16:colId xmlns:a16="http://schemas.microsoft.com/office/drawing/2014/main" val="20000"/>
                    </a:ext>
                  </a:extLst>
                </a:gridCol>
                <a:gridCol w="1381559">
                  <a:extLst>
                    <a:ext uri="{9D8B030D-6E8A-4147-A177-3AD203B41FA5}">
                      <a16:colId xmlns:a16="http://schemas.microsoft.com/office/drawing/2014/main" val="997673227"/>
                    </a:ext>
                  </a:extLst>
                </a:gridCol>
                <a:gridCol w="4704794">
                  <a:extLst>
                    <a:ext uri="{9D8B030D-6E8A-4147-A177-3AD203B41FA5}">
                      <a16:colId xmlns:a16="http://schemas.microsoft.com/office/drawing/2014/main" val="4164475170"/>
                    </a:ext>
                  </a:extLst>
                </a:gridCol>
              </a:tblGrid>
              <a:tr h="1756432">
                <a:tc gridSpan="3">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4000" b="0" spc="600" dirty="0">
                          <a:solidFill>
                            <a:srgbClr val="1F3A4E"/>
                          </a:solidFill>
                          <a:latin typeface="Arial Black" panose="020B0A04020102020204" pitchFamily="34" charset="0"/>
                        </a:rPr>
                        <a:t>QUICK START GUIDE</a:t>
                      </a:r>
                      <a:br>
                        <a:rPr lang="en-US" sz="4000" b="0" spc="600" dirty="0">
                          <a:solidFill>
                            <a:srgbClr val="1F3A4E"/>
                          </a:solidFill>
                          <a:latin typeface="Arial Black" panose="020B0A04020102020204" pitchFamily="34" charset="0"/>
                        </a:rPr>
                      </a:br>
                      <a:r>
                        <a:rPr lang="en-US" sz="3200" b="1" spc="0" dirty="0">
                          <a:solidFill>
                            <a:srgbClr val="FF0000"/>
                          </a:solidFill>
                          <a:latin typeface="Trebuchet MS" pitchFamily="34" charset="0"/>
                        </a:rPr>
                        <a:t>(THIS SIDEBAR WILL NOT PRINT)</a:t>
                      </a:r>
                      <a:endParaRPr lang="en-US" sz="4000" b="1" spc="600" dirty="0">
                        <a:solidFill>
                          <a:schemeClr val="bg1"/>
                        </a:solidFill>
                        <a:latin typeface="Trebuchet MS" pitchFamily="34" charset="0"/>
                      </a:endParaRPr>
                    </a:p>
                  </a:txBody>
                  <a:tcPr marL="182880" marT="137160">
                    <a:solidFill>
                      <a:srgbClr val="FFC000"/>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563101">
                <a:tc gridSpan="3">
                  <a:txBody>
                    <a:bodyPr/>
                    <a:lstStyle/>
                    <a:p>
                      <a:pPr algn="l"/>
                      <a:r>
                        <a:rPr lang="en-US" sz="2800" b="1" baseline="0" dirty="0">
                          <a:solidFill>
                            <a:srgbClr val="FFC000"/>
                          </a:solidFill>
                          <a:latin typeface="Arial" panose="020B0604020202020204" pitchFamily="34" charset="0"/>
                          <a:cs typeface="Arial" panose="020B0604020202020204" pitchFamily="34" charset="0"/>
                        </a:rPr>
                        <a:t>How to change the template colors</a:t>
                      </a: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change the overall template color theme by clicking on the COLORS dropdown menu under the DESIGN tab. You can see a tutorial here: </a:t>
                      </a:r>
                      <a:r>
                        <a:rPr lang="en-US" sz="2400" dirty="0">
                          <a:solidFill>
                            <a:srgbClr val="FFC000"/>
                          </a:solidFill>
                          <a:hlinkClick r:id="rId7">
                            <a:extLst>
                              <a:ext uri="{A12FA001-AC4F-418D-AE19-62706E023703}">
                                <ahyp:hlinkClr xmlns:ahyp="http://schemas.microsoft.com/office/drawing/2018/hyperlinkcolor" val="tx"/>
                              </a:ext>
                            </a:extLst>
                          </a:hlinkClick>
                        </a:rPr>
                        <a:t>https://www.posterpresentations.com/how-to-change-the-research-poster-template-colors.html</a:t>
                      </a:r>
                      <a:endParaRPr lang="en-US" sz="2400" dirty="0">
                        <a:solidFill>
                          <a:srgbClr val="FFC000"/>
                        </a:solidFill>
                      </a:endParaRP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also manually change the color of individual elements by going to VIEW &gt; SLIDE MASTER. On the left side of your screen select the background master where you can change the template background, column sizes, etc. </a:t>
                      </a: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After you finish working on the SLIDE MASTER, it is important that you go to VIEW &gt; NORMAL to continue working on your poster. </a:t>
                      </a: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8"/>
                      <a:stretch>
                        <a:fillRect/>
                      </a:stretch>
                    </a:blipFill>
                  </a:tcPr>
                </a:tc>
                <a:tc hMerge="1">
                  <a:txBody>
                    <a:bodyPr/>
                    <a:lstStyle/>
                    <a:p>
                      <a:endParaRPr lang="en-US"/>
                    </a:p>
                  </a:txBody>
                  <a:tcPr/>
                </a:tc>
                <a:extLst>
                  <a:ext uri="{0D108BD9-81ED-4DB2-BD59-A6C34878D82A}">
                    <a16:rowId xmlns:a16="http://schemas.microsoft.com/office/drawing/2014/main" val="10001"/>
                  </a:ext>
                </a:extLst>
              </a:tr>
              <a:tr h="3667719">
                <a:tc gridSpan="3">
                  <a:txBody>
                    <a:bodyPr/>
                    <a:lstStyle/>
                    <a:p>
                      <a:r>
                        <a:rPr lang="en-US" sz="2800" b="1" dirty="0">
                          <a:solidFill>
                            <a:srgbClr val="FFC000"/>
                          </a:solidFill>
                          <a:latin typeface="Arial" panose="020B0604020202020204" pitchFamily="34" charset="0"/>
                          <a:cs typeface="Arial" panose="020B0604020202020204" pitchFamily="34" charset="0"/>
                        </a:rPr>
                        <a:t>How to change the column layout configuration</a:t>
                      </a:r>
                    </a:p>
                    <a:p>
                      <a:r>
                        <a:rPr lang="en-US" sz="2400" dirty="0">
                          <a:solidFill>
                            <a:srgbClr val="D9D9D9"/>
                          </a:solidFill>
                          <a:latin typeface="Arial" panose="020B0604020202020204" pitchFamily="34" charset="0"/>
                          <a:cs typeface="Arial" panose="020B0604020202020204" pitchFamily="34" charset="0"/>
                        </a:rPr>
                        <a:t>You can manually change the configuration on the columns by going to VIEW &gt; SLIDE MASTER. You can delete columns, resize them or modify them as needed for your layout. </a:t>
                      </a:r>
                    </a:p>
                    <a:p>
                      <a:pPr marL="0" marR="0" indent="0" algn="l" defTabSz="3765366" rtl="0" eaLnBrk="1" fontAlgn="auto" latinLnBrk="0" hangingPunct="1">
                        <a:lnSpc>
                          <a:spcPct val="100000"/>
                        </a:lnSpc>
                        <a:spcBef>
                          <a:spcPts val="0"/>
                        </a:spcBef>
                        <a:spcAft>
                          <a:spcPts val="0"/>
                        </a:spcAft>
                        <a:buClrTx/>
                        <a:buSzTx/>
                        <a:buFontTx/>
                        <a:buNone/>
                        <a:tabLst/>
                        <a:defRPr/>
                      </a:pPr>
                      <a:r>
                        <a:rPr lang="en-US" sz="2400" dirty="0">
                          <a:solidFill>
                            <a:srgbClr val="D9D9D9"/>
                          </a:solidFill>
                          <a:latin typeface="Arial" panose="020B0604020202020204" pitchFamily="34" charset="0"/>
                          <a:cs typeface="Arial" panose="020B0604020202020204" pitchFamily="34" charset="0"/>
                        </a:rPr>
                        <a:t>You can see a tutorial here: </a:t>
                      </a:r>
                      <a:r>
                        <a:rPr lang="en-US" sz="2400" u="sng" dirty="0">
                          <a:solidFill>
                            <a:srgbClr val="FFC000"/>
                          </a:solidFill>
                          <a:latin typeface="Arial" panose="020B0604020202020204" pitchFamily="34" charset="0"/>
                          <a:cs typeface="Arial" panose="020B0604020202020204" pitchFamily="34" charset="0"/>
                        </a:rPr>
                        <a:t>https://</a:t>
                      </a:r>
                      <a:r>
                        <a:rPr lang="en-US" sz="2400" u="sng" dirty="0" err="1">
                          <a:solidFill>
                            <a:srgbClr val="FFC000"/>
                          </a:solidFill>
                          <a:latin typeface="Arial" panose="020B0604020202020204" pitchFamily="34" charset="0"/>
                          <a:cs typeface="Arial" panose="020B0604020202020204" pitchFamily="34" charset="0"/>
                        </a:rPr>
                        <a:t>www.posterpresentations.com</a:t>
                      </a:r>
                      <a:r>
                        <a:rPr lang="en-US" sz="2400" u="sng" dirty="0">
                          <a:solidFill>
                            <a:srgbClr val="FFC000"/>
                          </a:solidFill>
                          <a:latin typeface="Arial" panose="020B0604020202020204" pitchFamily="34" charset="0"/>
                          <a:cs typeface="Arial" panose="020B0604020202020204" pitchFamily="34" charset="0"/>
                        </a:rPr>
                        <a:t>/how-to-change-the-column-</a:t>
                      </a:r>
                      <a:r>
                        <a:rPr lang="en-US" sz="2400" u="sng" dirty="0" err="1">
                          <a:solidFill>
                            <a:srgbClr val="FFC000"/>
                          </a:solidFill>
                          <a:latin typeface="Arial" panose="020B0604020202020204" pitchFamily="34" charset="0"/>
                          <a:cs typeface="Arial" panose="020B0604020202020204" pitchFamily="34" charset="0"/>
                        </a:rPr>
                        <a:t>configuration.html</a:t>
                      </a:r>
                      <a:endParaRPr lang="en-US" u="sng" dirty="0">
                        <a:solidFill>
                          <a:srgbClr val="FFC000"/>
                        </a:solidFill>
                      </a:endParaRP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9"/>
                      <a:stretch>
                        <a:fillRect/>
                      </a:stretch>
                    </a:blipFill>
                  </a:tcPr>
                </a:tc>
                <a:tc hMerge="1">
                  <a:txBody>
                    <a:bodyPr/>
                    <a:lstStyle/>
                    <a:p>
                      <a:endParaRPr lang="en-US" dirty="0"/>
                    </a:p>
                  </a:txBody>
                  <a:tcPr marL="182880" marT="137160">
                    <a:solidFill>
                      <a:srgbClr val="010101"/>
                    </a:solidFill>
                  </a:tcPr>
                </a:tc>
                <a:extLst>
                  <a:ext uri="{0D108BD9-81ED-4DB2-BD59-A6C34878D82A}">
                    <a16:rowId xmlns:a16="http://schemas.microsoft.com/office/drawing/2014/main" val="10004"/>
                  </a:ext>
                </a:extLst>
              </a:tr>
              <a:tr h="5177074">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blipFill dpi="0" rotWithShape="1">
                      <a:blip r:embed="rId10">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row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dirty="0">
                          <a:solidFill>
                            <a:srgbClr val="FFC000"/>
                          </a:solidFill>
                          <a:latin typeface="Arial" panose="020B0604020202020204" pitchFamily="34" charset="0"/>
                          <a:cs typeface="Arial" panose="020B0604020202020204" pitchFamily="34" charset="0"/>
                        </a:rPr>
                        <a:t>How to hide the QUICK START GUIDE bars from the sides of the template</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panose="020B0604020202020204" pitchFamily="34" charset="0"/>
                          <a:cs typeface="Arial" panose="020B0604020202020204" pitchFamily="34" charset="0"/>
                        </a:rPr>
                        <a:t>The Quick Start</a:t>
                      </a:r>
                      <a:r>
                        <a:rPr lang="en-US" sz="2400" baseline="0" noProof="0" dirty="0">
                          <a:solidFill>
                            <a:srgbClr val="D9D9D9"/>
                          </a:solidFill>
                          <a:latin typeface="Arial" panose="020B0604020202020204" pitchFamily="34" charset="0"/>
                          <a:cs typeface="Arial" panose="020B0604020202020204" pitchFamily="34" charset="0"/>
                        </a:rPr>
                        <a:t> Guides</a:t>
                      </a:r>
                      <a:r>
                        <a:rPr lang="en-US" sz="2400" noProof="0" dirty="0">
                          <a:solidFill>
                            <a:srgbClr val="D9D9D9"/>
                          </a:solidFill>
                          <a:latin typeface="Arial" panose="020B0604020202020204" pitchFamily="34" charset="0"/>
                          <a:cs typeface="Arial" panose="020B0604020202020204" pitchFamily="34" charset="0"/>
                        </a:rPr>
                        <a:t> </a:t>
                      </a:r>
                      <a:r>
                        <a:rPr lang="en-US" sz="2400" u="sng" noProof="0" dirty="0">
                          <a:solidFill>
                            <a:srgbClr val="D9D9D9"/>
                          </a:solidFill>
                          <a:latin typeface="Arial" panose="020B0604020202020204" pitchFamily="34" charset="0"/>
                          <a:cs typeface="Arial" panose="020B0604020202020204" pitchFamily="34" charset="0"/>
                        </a:rPr>
                        <a:t>are outside the template’s printable area</a:t>
                      </a:r>
                      <a:r>
                        <a:rPr lang="en-US" sz="2400" noProof="0" dirty="0">
                          <a:solidFill>
                            <a:srgbClr val="D9D9D9"/>
                          </a:solidFill>
                          <a:latin typeface="Arial" panose="020B0604020202020204" pitchFamily="34" charset="0"/>
                          <a:cs typeface="Arial" panose="020B0604020202020204" pitchFamily="34" charset="0"/>
                        </a:rPr>
                        <a:t> and they will not be on the printed poster</a:t>
                      </a:r>
                      <a:r>
                        <a:rPr lang="en-US" sz="2400" baseline="0" noProof="0" dirty="0">
                          <a:solidFill>
                            <a:srgbClr val="D9D9D9"/>
                          </a:solidFill>
                          <a:latin typeface="Arial" panose="020B0604020202020204" pitchFamily="34" charset="0"/>
                          <a:cs typeface="Arial" panose="020B0604020202020204" pitchFamily="34" charset="0"/>
                        </a:rPr>
                        <a:t>. </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dirty="0">
                          <a:solidFill>
                            <a:srgbClr val="D9D9D9"/>
                          </a:solidFill>
                          <a:latin typeface="Arial" panose="020B0604020202020204" pitchFamily="34" charset="0"/>
                          <a:cs typeface="Arial" panose="020B0604020202020204" pitchFamily="34" charset="0"/>
                        </a:rPr>
                        <a:t>If you create a PDF file from your template, the guides will not be included.</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dirty="0">
                          <a:solidFill>
                            <a:srgbClr val="D9D9D9"/>
                          </a:solidFill>
                          <a:latin typeface="Arial" panose="020B0604020202020204" pitchFamily="34" charset="0"/>
                          <a:cs typeface="Arial" panose="020B0604020202020204" pitchFamily="34" charset="0"/>
                        </a:rPr>
                        <a:t>To hide the guides click on the </a:t>
                      </a:r>
                      <a:r>
                        <a:rPr lang="en-US" sz="2400" b="1" baseline="0" noProof="0" dirty="0">
                          <a:solidFill>
                            <a:srgbClr val="D9D9D9"/>
                          </a:solidFill>
                          <a:latin typeface="Arial" panose="020B0604020202020204" pitchFamily="34" charset="0"/>
                          <a:cs typeface="Arial" panose="020B0604020202020204" pitchFamily="34" charset="0"/>
                        </a:rPr>
                        <a:t>Home</a:t>
                      </a:r>
                      <a:r>
                        <a:rPr lang="en-US" sz="2400" baseline="0" noProof="0" dirty="0">
                          <a:solidFill>
                            <a:srgbClr val="D9D9D9"/>
                          </a:solidFill>
                          <a:latin typeface="Arial" panose="020B0604020202020204" pitchFamily="34" charset="0"/>
                          <a:cs typeface="Arial" panose="020B0604020202020204" pitchFamily="34" charset="0"/>
                        </a:rPr>
                        <a:t> tab (top of the screen) and then click on the </a:t>
                      </a:r>
                      <a:r>
                        <a:rPr lang="en-US" sz="2400" b="1"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 button below to see the available layouts. Choose the </a:t>
                      </a:r>
                      <a:r>
                        <a:rPr lang="en-US" sz="2400" b="1" baseline="0" noProof="0" dirty="0">
                          <a:solidFill>
                            <a:srgbClr val="D9D9D9"/>
                          </a:solidFill>
                          <a:latin typeface="Arial" panose="020B0604020202020204" pitchFamily="34" charset="0"/>
                          <a:cs typeface="Arial" panose="020B0604020202020204" pitchFamily="34" charset="0"/>
                        </a:rPr>
                        <a:t>Without Guides </a:t>
                      </a:r>
                      <a:r>
                        <a:rPr lang="en-US" sz="2400" b="0"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a:t>
                      </a:r>
                      <a:endParaRPr lang="en-US" sz="240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5"/>
                  </a:ext>
                </a:extLst>
              </a:tr>
              <a:tr h="288832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tc hMerge="1">
                  <a:txBody>
                    <a:bodyPr/>
                    <a:lstStyle/>
                    <a:p>
                      <a:endParaRPr lang="en-US"/>
                    </a:p>
                  </a:txBody>
                  <a:tcPr/>
                </a:tc>
                <a:tc vMerge="1">
                  <a:txBody>
                    <a:bodyPr/>
                    <a:lstStyle/>
                    <a:p>
                      <a:endParaRPr lang="en-US"/>
                    </a:p>
                  </a:txBody>
                  <a:tcPr/>
                </a:tc>
                <a:extLst>
                  <a:ext uri="{0D108BD9-81ED-4DB2-BD59-A6C34878D82A}">
                    <a16:rowId xmlns:a16="http://schemas.microsoft.com/office/drawing/2014/main" val="1766341567"/>
                  </a:ext>
                </a:extLst>
              </a:tr>
              <a:tr h="3781426">
                <a:tc gridSpan="2">
                  <a:txBody>
                    <a:bodyPr/>
                    <a:lstStyle/>
                    <a:p>
                      <a:r>
                        <a:rPr lang="en-US" sz="2800" b="1" dirty="0">
                          <a:solidFill>
                            <a:srgbClr val="FFC000"/>
                          </a:solidFill>
                          <a:latin typeface="Arial" panose="020B0604020202020204" pitchFamily="34" charset="0"/>
                          <a:cs typeface="Arial" panose="020B0604020202020204" pitchFamily="34" charset="0"/>
                        </a:rPr>
                        <a:t>How to</a:t>
                      </a:r>
                      <a:r>
                        <a:rPr lang="en-US" sz="2800" b="1" baseline="0" dirty="0">
                          <a:solidFill>
                            <a:srgbClr val="FFC000"/>
                          </a:solidFill>
                          <a:latin typeface="Arial" panose="020B0604020202020204" pitchFamily="34" charset="0"/>
                          <a:cs typeface="Arial" panose="020B0604020202020204" pitchFamily="34" charset="0"/>
                        </a:rPr>
                        <a:t> preview your poster prior to printing</a:t>
                      </a:r>
                      <a:endParaRPr lang="en-US" sz="2800" b="1" dirty="0">
                        <a:solidFill>
                          <a:srgbClr val="FFC000"/>
                        </a:solidFill>
                        <a:latin typeface="Arial" panose="020B0604020202020204" pitchFamily="34" charset="0"/>
                        <a:cs typeface="Arial" panose="020B0604020202020204" pitchFamily="34" charset="0"/>
                      </a:endParaRPr>
                    </a:p>
                    <a:p>
                      <a:r>
                        <a:rPr lang="en-US" sz="2400" dirty="0">
                          <a:solidFill>
                            <a:srgbClr val="D9D9D9"/>
                          </a:solidFill>
                          <a:latin typeface="Arial" panose="020B0604020202020204" pitchFamily="34" charset="0"/>
                          <a:cs typeface="Arial" panose="020B0604020202020204" pitchFamily="34" charset="0"/>
                        </a:rPr>
                        <a:t>You can preview your poster at any time by pressing the </a:t>
                      </a:r>
                      <a:r>
                        <a:rPr lang="en-US" sz="2400" dirty="0">
                          <a:solidFill>
                            <a:srgbClr val="FFC000"/>
                          </a:solidFill>
                          <a:latin typeface="Arial" panose="020B0604020202020204" pitchFamily="34" charset="0"/>
                          <a:cs typeface="Arial" panose="020B0604020202020204" pitchFamily="34" charset="0"/>
                        </a:rPr>
                        <a:t>F5 key</a:t>
                      </a:r>
                      <a:r>
                        <a:rPr lang="en-US" sz="2400" dirty="0">
                          <a:solidFill>
                            <a:srgbClr val="D9D9D9"/>
                          </a:solidFill>
                          <a:latin typeface="Arial" panose="020B0604020202020204" pitchFamily="34" charset="0"/>
                          <a:cs typeface="Arial" panose="020B0604020202020204" pitchFamily="34" charset="0"/>
                        </a:rPr>
                        <a:t> on your keyboard. You will see on the screen what's on your poster and how it should look when printed. Press the </a:t>
                      </a:r>
                      <a:r>
                        <a:rPr lang="en-US" sz="2400" dirty="0">
                          <a:solidFill>
                            <a:srgbClr val="FFC000"/>
                          </a:solidFill>
                          <a:latin typeface="Arial" panose="020B0604020202020204" pitchFamily="34" charset="0"/>
                          <a:cs typeface="Arial" panose="020B0604020202020204" pitchFamily="34" charset="0"/>
                        </a:rPr>
                        <a:t>ESC key </a:t>
                      </a:r>
                      <a:r>
                        <a:rPr lang="en-US" sz="2400" dirty="0">
                          <a:solidFill>
                            <a:srgbClr val="D9D9D9"/>
                          </a:solidFill>
                          <a:latin typeface="Arial" panose="020B0604020202020204" pitchFamily="34" charset="0"/>
                          <a:cs typeface="Arial" panose="020B0604020202020204" pitchFamily="34" charset="0"/>
                        </a:rPr>
                        <a:t>to exit Preview.</a:t>
                      </a:r>
                    </a:p>
                  </a:txBody>
                  <a:tcPr marL="182880" marT="137160">
                    <a:solidFill>
                      <a:srgbClr val="010101"/>
                    </a:solidFill>
                  </a:tcPr>
                </a:tc>
                <a:tc hMerge="1">
                  <a:txBody>
                    <a:bodyPr/>
                    <a:lstStyle/>
                    <a:p>
                      <a:endParaRPr lang="en-US"/>
                    </a:p>
                  </a:txBody>
                  <a:tcPr/>
                </a:tc>
                <a:tc>
                  <a:txBody>
                    <a:bodyPr/>
                    <a:lstStyle/>
                    <a:p>
                      <a:pPr algn="ctr"/>
                      <a:r>
                        <a:rPr lang="en-US" sz="11500" b="1" dirty="0">
                          <a:solidFill>
                            <a:srgbClr val="D9D9D9"/>
                          </a:solidFill>
                          <a:latin typeface="Arial" panose="020B0604020202020204" pitchFamily="34" charset="0"/>
                          <a:cs typeface="Arial" panose="020B0604020202020204" pitchFamily="34" charset="0"/>
                        </a:rPr>
                        <a:t>F5</a:t>
                      </a:r>
                      <a:r>
                        <a:rPr lang="en-US" sz="2400" baseline="0" dirty="0">
                          <a:solidFill>
                            <a:srgbClr val="D9D9D9"/>
                          </a:solidFill>
                          <a:latin typeface="Arial" panose="020B0604020202020204" pitchFamily="34" charset="0"/>
                          <a:cs typeface="Arial" panose="020B0604020202020204" pitchFamily="34" charset="0"/>
                        </a:rPr>
                        <a:t> </a:t>
                      </a:r>
                      <a:endParaRPr lang="en-US" dirty="0"/>
                    </a:p>
                  </a:txBody>
                  <a:tcPr marL="182880" marT="137160" anchor="ctr">
                    <a:solidFill>
                      <a:schemeClr val="tx1">
                        <a:lumMod val="95000"/>
                        <a:lumOff val="5000"/>
                      </a:schemeClr>
                    </a:solidFill>
                  </a:tcPr>
                </a:tc>
                <a:extLst>
                  <a:ext uri="{0D108BD9-81ED-4DB2-BD59-A6C34878D82A}">
                    <a16:rowId xmlns:a16="http://schemas.microsoft.com/office/drawing/2014/main" val="10006"/>
                  </a:ext>
                </a:extLst>
              </a:tr>
              <a:tr h="5674009">
                <a:tc gridSpan="3">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dirty="0">
                          <a:solidFill>
                            <a:srgbClr val="FFC000"/>
                          </a:solidFill>
                          <a:latin typeface="Arial"/>
                          <a:cs typeface="Arial"/>
                        </a:rPr>
                        <a:t>How to 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a:cs typeface="Arial"/>
                        </a:rPr>
                        <a:t>When you are ready to have your poster printed go online to </a:t>
                      </a:r>
                      <a:r>
                        <a:rPr lang="en-US" sz="2400" noProof="0" dirty="0" err="1">
                          <a:solidFill>
                            <a:srgbClr val="FFC000"/>
                          </a:solidFill>
                          <a:latin typeface="Arial"/>
                          <a:cs typeface="Arial"/>
                        </a:rPr>
                        <a:t>PosterPresentations.com</a:t>
                      </a:r>
                      <a:r>
                        <a:rPr lang="en-US" sz="2400" noProof="0" dirty="0">
                          <a:solidFill>
                            <a:srgbClr val="D9D9D9"/>
                          </a:solidFill>
                          <a:latin typeface="Arial"/>
                          <a:cs typeface="Arial"/>
                        </a:rPr>
                        <a:t> and click on the "</a:t>
                      </a:r>
                      <a:r>
                        <a:rPr lang="en-US" sz="2400" noProof="0" dirty="0">
                          <a:solidFill>
                            <a:srgbClr val="FFC000"/>
                          </a:solidFill>
                          <a:latin typeface="Arial"/>
                          <a:cs typeface="Arial"/>
                        </a:rPr>
                        <a:t>Order Your Poster</a:t>
                      </a:r>
                      <a:r>
                        <a:rPr lang="en-US" sz="2400" noProof="0" dirty="0">
                          <a:solidFill>
                            <a:srgbClr val="D9D9D9"/>
                          </a:solidFill>
                          <a:latin typeface="Arial"/>
                          <a:cs typeface="Arial"/>
                        </a:rPr>
                        <a:t>" button. You can have your poster printed on professional papers, fabric for easy traveling and a variety of other materials. </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a:cs typeface="Arial"/>
                        </a:rPr>
                        <a:t>If you submit a PowerPoint document, you will be receiving a PDF proof for your approval prior to printing. If your order is placed and paid for before noon (Pacific time) Monday-Friday, your order will ship out that same day. FedEx Next day, Second day, Third day, and Free Ground services are offered. </a:t>
                      </a:r>
                    </a:p>
                    <a:p>
                      <a:pPr marL="0" marR="0" lvl="0" indent="0" algn="l" defTabSz="114300" rtl="0" eaLnBrk="1" fontAlgn="auto" latinLnBrk="0" hangingPunct="1">
                        <a:lnSpc>
                          <a:spcPct val="100000"/>
                        </a:lnSpc>
                        <a:spcBef>
                          <a:spcPts val="0"/>
                        </a:spcBef>
                        <a:spcAft>
                          <a:spcPts val="0"/>
                        </a:spcAft>
                        <a:buClrTx/>
                        <a:buSzTx/>
                        <a:buFontTx/>
                        <a:buNone/>
                        <a:tabLst/>
                        <a:defRPr/>
                      </a:pPr>
                      <a:br>
                        <a:rPr lang="en-US" sz="2400" noProof="0" dirty="0">
                          <a:solidFill>
                            <a:srgbClr val="D9D9D9"/>
                          </a:solidFill>
                          <a:latin typeface="Arial"/>
                          <a:cs typeface="Arial"/>
                        </a:rPr>
                      </a:br>
                      <a:r>
                        <a:rPr lang="en-US" sz="2400" noProof="0" dirty="0">
                          <a:solidFill>
                            <a:srgbClr val="D9D9D9"/>
                          </a:solidFill>
                          <a:latin typeface="Arial"/>
                          <a:cs typeface="Arial"/>
                        </a:rPr>
                        <a:t>Go to </a:t>
                      </a:r>
                      <a:r>
                        <a:rPr lang="en-US" sz="2400" noProof="0" dirty="0" err="1">
                          <a:solidFill>
                            <a:srgbClr val="FFC000"/>
                          </a:solidFill>
                          <a:latin typeface="Arial"/>
                          <a:cs typeface="Arial"/>
                        </a:rPr>
                        <a:t>PosterPresentations.com</a:t>
                      </a:r>
                      <a:r>
                        <a:rPr lang="en-US" sz="2400" noProof="0" dirty="0">
                          <a:solidFill>
                            <a:srgbClr val="D9D9D9"/>
                          </a:solidFill>
                          <a:latin typeface="Arial"/>
                          <a:cs typeface="Arial"/>
                        </a:rPr>
                        <a:t> for more information.</a:t>
                      </a:r>
                    </a:p>
                  </a:txBody>
                  <a:tcPr marL="182880" marT="137160">
                    <a:solidFill>
                      <a:srgbClr val="010101"/>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7"/>
                  </a:ext>
                </a:extLst>
              </a:tr>
              <a:tr h="1354778">
                <a:tc gridSpan="3">
                  <a:txBody>
                    <a:bodyPr/>
                    <a:lstStyle/>
                    <a:p>
                      <a:endParaRPr lang="en-US" sz="2400" dirty="0">
                        <a:solidFill>
                          <a:srgbClr val="1F3A4E"/>
                        </a:solidFill>
                      </a:endParaRPr>
                    </a:p>
                  </a:txBody>
                  <a:tcPr marL="182880" marT="137160">
                    <a:blipFill dpi="0" rotWithShape="1">
                      <a:blip r:embed="rId11">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8"/>
                  </a:ext>
                </a:extLst>
              </a:tr>
              <a:tr h="3212204">
                <a:tc>
                  <a:txBody>
                    <a:bodyPr/>
                    <a:lstStyle/>
                    <a:p>
                      <a:pPr>
                        <a:lnSpc>
                          <a:spcPts val="2600"/>
                        </a:lnSpc>
                      </a:pPr>
                      <a:r>
                        <a:rPr lang="en-US" sz="2000" dirty="0">
                          <a:solidFill>
                            <a:schemeClr val="bg1">
                              <a:lumMod val="85000"/>
                            </a:schemeClr>
                          </a:solidFill>
                          <a:latin typeface="Arial"/>
                          <a:cs typeface="Arial"/>
                        </a:rPr>
                        <a:t>© 2019</a:t>
                      </a:r>
                      <a:r>
                        <a:rPr lang="en-US" sz="2000" baseline="0" dirty="0">
                          <a:solidFill>
                            <a:schemeClr val="bg1">
                              <a:lumMod val="85000"/>
                            </a:schemeClr>
                          </a:solidFill>
                          <a:latin typeface="Arial"/>
                          <a:cs typeface="Arial"/>
                        </a:rPr>
                        <a:t> </a:t>
                      </a:r>
                      <a:r>
                        <a:rPr lang="en-US" sz="2000" dirty="0" err="1">
                          <a:solidFill>
                            <a:schemeClr val="bg1">
                              <a:lumMod val="85000"/>
                            </a:schemeClr>
                          </a:solidFill>
                          <a:latin typeface="Arial"/>
                          <a:cs typeface="Arial"/>
                        </a:rPr>
                        <a:t>PosterPresentations.com</a:t>
                      </a:r>
                      <a:br>
                        <a:rPr lang="en-US" sz="2000" dirty="0">
                          <a:solidFill>
                            <a:schemeClr val="bg1">
                              <a:lumMod val="85000"/>
                            </a:schemeClr>
                          </a:solidFill>
                          <a:latin typeface="Arial"/>
                          <a:cs typeface="Arial"/>
                        </a:rPr>
                      </a:br>
                      <a:r>
                        <a:rPr lang="en-US" sz="2000" dirty="0">
                          <a:solidFill>
                            <a:schemeClr val="bg1">
                              <a:lumMod val="85000"/>
                            </a:schemeClr>
                          </a:solidFill>
                          <a:latin typeface="Arial"/>
                          <a:cs typeface="Arial"/>
                        </a:rPr>
                        <a:t>2117 Fourth Street ,</a:t>
                      </a:r>
                      <a:r>
                        <a:rPr lang="en-US" sz="2000" baseline="0" dirty="0">
                          <a:solidFill>
                            <a:schemeClr val="bg1">
                              <a:lumMod val="85000"/>
                            </a:schemeClr>
                          </a:solidFill>
                          <a:latin typeface="Arial"/>
                          <a:cs typeface="Arial"/>
                        </a:rPr>
                        <a:t> STE C        </a:t>
                      </a:r>
                    </a:p>
                    <a:p>
                      <a:pPr>
                        <a:lnSpc>
                          <a:spcPts val="2600"/>
                        </a:lnSpc>
                      </a:pPr>
                      <a:r>
                        <a:rPr lang="en-US" sz="2000" baseline="0" dirty="0">
                          <a:solidFill>
                            <a:schemeClr val="bg1">
                              <a:lumMod val="85000"/>
                            </a:schemeClr>
                          </a:solidFill>
                          <a:latin typeface="Arial"/>
                          <a:cs typeface="Arial"/>
                        </a:rPr>
                        <a:t>Berkeley CA 94710 USA</a:t>
                      </a:r>
                      <a:endParaRPr lang="en-US" sz="2000" dirty="0">
                        <a:solidFill>
                          <a:schemeClr val="bg1">
                            <a:lumMod val="85000"/>
                          </a:schemeClr>
                        </a:solidFill>
                        <a:latin typeface="Arial"/>
                        <a:cs typeface="Arial"/>
                      </a:endParaRPr>
                    </a:p>
                  </a:txBody>
                  <a:tcPr marL="182880" marT="137160">
                    <a:solidFill>
                      <a:srgbClr val="010101"/>
                    </a:solidFill>
                  </a:tcPr>
                </a:tc>
                <a:tc gridSpan="2">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dirty="0">
                          <a:solidFill>
                            <a:srgbClr val="D0D0D0"/>
                          </a:solidFill>
                          <a:latin typeface="Arial"/>
                          <a:cs typeface="Arial"/>
                        </a:rPr>
                        <a:t>For complete tutorials</a:t>
                      </a:r>
                      <a:r>
                        <a:rPr lang="en-US" sz="2400" b="1" baseline="0" dirty="0">
                          <a:solidFill>
                            <a:srgbClr val="D0D0D0"/>
                          </a:solidFill>
                          <a:latin typeface="Arial"/>
                          <a:cs typeface="Arial"/>
                        </a:rPr>
                        <a:t> visit:</a:t>
                      </a:r>
                    </a:p>
                    <a:p>
                      <a:pPr marL="0" marR="0" indent="0" algn="l" defTabSz="4388900" rtl="0" eaLnBrk="1" fontAlgn="auto" latinLnBrk="0" hangingPunct="1">
                        <a:lnSpc>
                          <a:spcPct val="100000"/>
                        </a:lnSpc>
                        <a:spcBef>
                          <a:spcPts val="0"/>
                        </a:spcBef>
                        <a:spcAft>
                          <a:spcPts val="0"/>
                        </a:spcAft>
                        <a:buClrTx/>
                        <a:buSzTx/>
                        <a:buFontTx/>
                        <a:buNone/>
                        <a:tabLst/>
                        <a:defRPr/>
                      </a:pPr>
                      <a:r>
                        <a:rPr lang="en-US" sz="1800" b="1" dirty="0">
                          <a:solidFill>
                            <a:srgbClr val="FFC000"/>
                          </a:solidFill>
                          <a:latin typeface="Arial"/>
                          <a:cs typeface="Arial"/>
                        </a:rPr>
                        <a:t>https://</a:t>
                      </a:r>
                      <a:r>
                        <a:rPr lang="en-US" sz="1800" b="1" dirty="0" err="1">
                          <a:solidFill>
                            <a:srgbClr val="FFC000"/>
                          </a:solidFill>
                          <a:latin typeface="Arial"/>
                          <a:cs typeface="Arial"/>
                        </a:rPr>
                        <a:t>www.posterpresentations.com</a:t>
                      </a:r>
                      <a:r>
                        <a:rPr lang="en-US" sz="1800" b="1" dirty="0">
                          <a:solidFill>
                            <a:srgbClr val="FFC000"/>
                          </a:solidFill>
                          <a:latin typeface="Arial"/>
                          <a:cs typeface="Arial"/>
                        </a:rPr>
                        <a:t>/</a:t>
                      </a:r>
                      <a:r>
                        <a:rPr lang="en-US" sz="1800" b="1" dirty="0" err="1">
                          <a:solidFill>
                            <a:srgbClr val="FFC000"/>
                          </a:solidFill>
                          <a:latin typeface="Arial"/>
                          <a:cs typeface="Arial"/>
                        </a:rPr>
                        <a:t>helpdesk.html</a:t>
                      </a:r>
                      <a:endParaRPr lang="en-US" sz="1800" dirty="0">
                        <a:solidFill>
                          <a:schemeClr val="bg1">
                            <a:lumMod val="85000"/>
                          </a:schemeClr>
                        </a:solidFill>
                        <a:latin typeface="Arial"/>
                        <a:cs typeface="Arial"/>
                      </a:endParaRPr>
                    </a:p>
                  </a:txBody>
                  <a:tcPr marL="182880" marT="137160">
                    <a:solidFill>
                      <a:srgbClr val="010101"/>
                    </a:solidFill>
                  </a:tcPr>
                </a:tc>
                <a:tc hMerge="1">
                  <a:txBody>
                    <a:bodyPr/>
                    <a:lstStyle/>
                    <a:p>
                      <a:endParaRPr lang="en-US"/>
                    </a:p>
                  </a:txBody>
                  <a:tcPr/>
                </a:tc>
                <a:extLst>
                  <a:ext uri="{0D108BD9-81ED-4DB2-BD59-A6C34878D82A}">
                    <a16:rowId xmlns:a16="http://schemas.microsoft.com/office/drawing/2014/main" val="10009"/>
                  </a:ext>
                </a:extLst>
              </a:tr>
            </a:tbl>
          </a:graphicData>
        </a:graphic>
      </p:graphicFrame>
      <p:grpSp>
        <p:nvGrpSpPr>
          <p:cNvPr id="23" name="Group 22">
            <a:extLst>
              <a:ext uri="{FF2B5EF4-FFF2-40B4-BE49-F238E27FC236}">
                <a16:creationId xmlns:a16="http://schemas.microsoft.com/office/drawing/2014/main" id="{88AEE462-59D9-BC48-B1CD-C78EEF40212C}"/>
              </a:ext>
            </a:extLst>
          </p:cNvPr>
          <p:cNvGrpSpPr/>
          <p:nvPr userDrawn="1"/>
        </p:nvGrpSpPr>
        <p:grpSpPr>
          <a:xfrm>
            <a:off x="-43304" y="11286"/>
            <a:ext cx="43905392" cy="4120075"/>
            <a:chOff x="-43304" y="11286"/>
            <a:chExt cx="43905392" cy="4120075"/>
          </a:xfrm>
        </p:grpSpPr>
        <p:sp>
          <p:nvSpPr>
            <p:cNvPr id="24" name="Rectangle 23">
              <a:extLst>
                <a:ext uri="{FF2B5EF4-FFF2-40B4-BE49-F238E27FC236}">
                  <a16:creationId xmlns:a16="http://schemas.microsoft.com/office/drawing/2014/main" id="{31DAC20A-9B7F-7A4C-88ED-929E01D223C9}"/>
                </a:ext>
              </a:extLst>
            </p:cNvPr>
            <p:cNvSpPr/>
            <p:nvPr userDrawn="1"/>
          </p:nvSpPr>
          <p:spPr>
            <a:xfrm>
              <a:off x="-1" y="1106328"/>
              <a:ext cx="43854834" cy="3025033"/>
            </a:xfrm>
            <a:prstGeom prst="rect">
              <a:avLst/>
            </a:prstGeom>
            <a:gradFill flip="none" rotWithShape="1">
              <a:gsLst>
                <a:gs pos="0">
                  <a:schemeClr val="accent6"/>
                </a:gs>
                <a:gs pos="100000">
                  <a:schemeClr val="accent1"/>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5" name="Group 24">
              <a:extLst>
                <a:ext uri="{FF2B5EF4-FFF2-40B4-BE49-F238E27FC236}">
                  <a16:creationId xmlns:a16="http://schemas.microsoft.com/office/drawing/2014/main" id="{B8F40EC8-624E-234C-A5E5-CC7794589EA0}"/>
                </a:ext>
              </a:extLst>
            </p:cNvPr>
            <p:cNvGrpSpPr/>
            <p:nvPr userDrawn="1"/>
          </p:nvGrpSpPr>
          <p:grpSpPr>
            <a:xfrm>
              <a:off x="-43304" y="11286"/>
              <a:ext cx="43905392" cy="4036528"/>
              <a:chOff x="-14192" y="1382"/>
              <a:chExt cx="27451941" cy="4572641"/>
            </a:xfrm>
          </p:grpSpPr>
          <p:sp>
            <p:nvSpPr>
              <p:cNvPr id="26" name="Rectangle 16">
                <a:extLst>
                  <a:ext uri="{FF2B5EF4-FFF2-40B4-BE49-F238E27FC236}">
                    <a16:creationId xmlns:a16="http://schemas.microsoft.com/office/drawing/2014/main" id="{B0D06FD9-1BB8-8649-9A78-C78934370C9B}"/>
                  </a:ext>
                </a:extLst>
              </p:cNvPr>
              <p:cNvSpPr/>
              <p:nvPr userDrawn="1"/>
            </p:nvSpPr>
            <p:spPr>
              <a:xfrm>
                <a:off x="4001" y="707797"/>
                <a:ext cx="27429212" cy="3866226"/>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 name="Rectangle 16">
                <a:extLst>
                  <a:ext uri="{FF2B5EF4-FFF2-40B4-BE49-F238E27FC236}">
                    <a16:creationId xmlns:a16="http://schemas.microsoft.com/office/drawing/2014/main" id="{2F081DFA-F21A-9E41-911A-1B69711D97EE}"/>
                  </a:ext>
                </a:extLst>
              </p:cNvPr>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 name="Rectangle 15">
                <a:extLst>
                  <a:ext uri="{FF2B5EF4-FFF2-40B4-BE49-F238E27FC236}">
                    <a16:creationId xmlns:a16="http://schemas.microsoft.com/office/drawing/2014/main" id="{5425DB9E-358C-EE4C-8D75-8947C8800C66}"/>
                  </a:ext>
                </a:extLst>
              </p:cNvPr>
              <p:cNvSpPr/>
              <p:nvPr userDrawn="1"/>
            </p:nvSpPr>
            <p:spPr>
              <a:xfrm>
                <a:off x="-14192" y="1382"/>
                <a:ext cx="27451941" cy="4570665"/>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grpSp>
    </p:spTree>
  </p:cSld>
  <p:clrMap bg1="lt1" tx1="dk1" bg2="lt2" tx2="dk2" accent1="accent1" accent2="accent2" accent3="accent3" accent4="accent4" accent5="accent5" accent6="accent6" hlink="hlink" folHlink="folHlink"/>
  <p:sldLayoutIdLst>
    <p:sldLayoutId id="2147483654"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0368" userDrawn="1">
          <p15:clr>
            <a:srgbClr val="F26B43"/>
          </p15:clr>
        </p15:guide>
        <p15:guide id="2" pos="6912" userDrawn="1">
          <p15:clr>
            <a:srgbClr val="F26B43"/>
          </p15:clr>
        </p15:guide>
        <p15:guide id="3" pos="20712" userDrawn="1">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7FAF590-F5FF-C7A7-7909-3EEC087C6F8C}"/>
              </a:ext>
            </a:extLst>
          </p:cNvPr>
          <p:cNvSpPr>
            <a:spLocks noGrp="1"/>
          </p:cNvSpPr>
          <p:nvPr>
            <p:ph type="title"/>
          </p:nvPr>
        </p:nvSpPr>
        <p:spPr>
          <a:xfrm>
            <a:off x="3017520" y="1752603"/>
            <a:ext cx="37856160" cy="6362702"/>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0E217F5-BFA2-41B6-C399-1E81F3DB48DA}"/>
              </a:ext>
            </a:extLst>
          </p:cNvPr>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9445688-6363-1D65-99E6-13B4F70DA4AD}"/>
              </a:ext>
            </a:extLst>
          </p:cNvPr>
          <p:cNvSpPr>
            <a:spLocks noGrp="1"/>
          </p:cNvSpPr>
          <p:nvPr>
            <p:ph type="dt" sz="half" idx="2"/>
          </p:nvPr>
        </p:nvSpPr>
        <p:spPr>
          <a:xfrm>
            <a:off x="3017520" y="30510482"/>
            <a:ext cx="9875520" cy="1752600"/>
          </a:xfrm>
          <a:prstGeom prst="rect">
            <a:avLst/>
          </a:prstGeom>
        </p:spPr>
        <p:txBody>
          <a:bodyPr vert="horz" lIns="91440" tIns="45720" rIns="91440" bIns="45720" rtlCol="0" anchor="ctr"/>
          <a:lstStyle>
            <a:lvl1pPr algn="l">
              <a:defRPr sz="4320">
                <a:solidFill>
                  <a:schemeClr val="tx1">
                    <a:tint val="82000"/>
                  </a:schemeClr>
                </a:solidFill>
              </a:defRPr>
            </a:lvl1pPr>
          </a:lstStyle>
          <a:p>
            <a:fld id="{5ADA74B3-1746-4D15-AA37-F1CD22847FB4}" type="datetimeFigureOut">
              <a:rPr lang="en-GB" smtClean="0"/>
              <a:t>27/03/2026</a:t>
            </a:fld>
            <a:endParaRPr lang="en-GB"/>
          </a:p>
        </p:txBody>
      </p:sp>
      <p:sp>
        <p:nvSpPr>
          <p:cNvPr id="5" name="Footer Placeholder 4">
            <a:extLst>
              <a:ext uri="{FF2B5EF4-FFF2-40B4-BE49-F238E27FC236}">
                <a16:creationId xmlns:a16="http://schemas.microsoft.com/office/drawing/2014/main" id="{8481EA19-086A-0B28-73D8-E827376058A7}"/>
              </a:ext>
            </a:extLst>
          </p:cNvPr>
          <p:cNvSpPr>
            <a:spLocks noGrp="1"/>
          </p:cNvSpPr>
          <p:nvPr>
            <p:ph type="ftr" sz="quarter" idx="3"/>
          </p:nvPr>
        </p:nvSpPr>
        <p:spPr>
          <a:xfrm>
            <a:off x="14538960" y="30510482"/>
            <a:ext cx="14813280" cy="1752600"/>
          </a:xfrm>
          <a:prstGeom prst="rect">
            <a:avLst/>
          </a:prstGeom>
        </p:spPr>
        <p:txBody>
          <a:bodyPr vert="horz" lIns="91440" tIns="45720" rIns="91440" bIns="45720" rtlCol="0" anchor="ctr"/>
          <a:lstStyle>
            <a:lvl1pPr algn="ctr">
              <a:defRPr sz="432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59E1366B-5DB0-8F1F-900F-943D990E29CA}"/>
              </a:ext>
            </a:extLst>
          </p:cNvPr>
          <p:cNvSpPr>
            <a:spLocks noGrp="1"/>
          </p:cNvSpPr>
          <p:nvPr>
            <p:ph type="sldNum" sz="quarter" idx="4"/>
          </p:nvPr>
        </p:nvSpPr>
        <p:spPr>
          <a:xfrm>
            <a:off x="30998160" y="30510482"/>
            <a:ext cx="9875520" cy="1752600"/>
          </a:xfrm>
          <a:prstGeom prst="rect">
            <a:avLst/>
          </a:prstGeom>
        </p:spPr>
        <p:txBody>
          <a:bodyPr vert="horz" lIns="91440" tIns="45720" rIns="91440" bIns="45720" rtlCol="0" anchor="ctr"/>
          <a:lstStyle>
            <a:lvl1pPr algn="r">
              <a:defRPr sz="4320">
                <a:solidFill>
                  <a:schemeClr val="tx1">
                    <a:tint val="82000"/>
                  </a:schemeClr>
                </a:solidFill>
              </a:defRPr>
            </a:lvl1pPr>
          </a:lstStyle>
          <a:p>
            <a:fld id="{D2A36292-54F4-420C-A2F8-22794BCFB13D}" type="slidenum">
              <a:rPr lang="en-GB" smtClean="0"/>
              <a:t>‹#›</a:t>
            </a:fld>
            <a:endParaRPr lang="en-GB"/>
          </a:p>
        </p:txBody>
      </p:sp>
    </p:spTree>
    <p:extLst>
      <p:ext uri="{BB962C8B-B14F-4D97-AF65-F5344CB8AC3E}">
        <p14:creationId xmlns:p14="http://schemas.microsoft.com/office/powerpoint/2010/main" val="2818679034"/>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p:titleStyle>
    <p:bodyStyle>
      <a:lvl1pPr marL="822960" indent="-822960" algn="l" defTabSz="3291840" rtl="0" eaLnBrk="1" latinLnBrk="0" hangingPunct="1">
        <a:lnSpc>
          <a:spcPct val="90000"/>
        </a:lnSpc>
        <a:spcBef>
          <a:spcPts val="3600"/>
        </a:spcBef>
        <a:buFont typeface="Arial" panose="020B0604020202020204" pitchFamily="34" charset="0"/>
        <a:buChar char="•"/>
        <a:defRPr sz="10080" kern="1200">
          <a:solidFill>
            <a:schemeClr val="tx1"/>
          </a:solidFill>
          <a:latin typeface="+mn-lt"/>
          <a:ea typeface="+mn-ea"/>
          <a:cs typeface="+mn-cs"/>
        </a:defRPr>
      </a:lvl1pPr>
      <a:lvl2pPr marL="2468880" indent="-822960" algn="l" defTabSz="3291840" rtl="0" eaLnBrk="1" latinLnBrk="0" hangingPunct="1">
        <a:lnSpc>
          <a:spcPct val="90000"/>
        </a:lnSpc>
        <a:spcBef>
          <a:spcPts val="1800"/>
        </a:spcBef>
        <a:buFont typeface="Arial" panose="020B0604020202020204" pitchFamily="34" charset="0"/>
        <a:buChar char="•"/>
        <a:defRPr sz="8640" kern="1200">
          <a:solidFill>
            <a:schemeClr val="tx1"/>
          </a:solidFill>
          <a:latin typeface="+mn-lt"/>
          <a:ea typeface="+mn-ea"/>
          <a:cs typeface="+mn-cs"/>
        </a:defRPr>
      </a:lvl2pPr>
      <a:lvl3pPr marL="4114800" indent="-822960" algn="l" defTabSz="3291840" rtl="0" eaLnBrk="1" latinLnBrk="0" hangingPunct="1">
        <a:lnSpc>
          <a:spcPct val="90000"/>
        </a:lnSpc>
        <a:spcBef>
          <a:spcPts val="1800"/>
        </a:spcBef>
        <a:buFont typeface="Arial" panose="020B0604020202020204" pitchFamily="34" charset="0"/>
        <a:buChar char="•"/>
        <a:defRPr sz="7200" kern="1200">
          <a:solidFill>
            <a:schemeClr val="tx1"/>
          </a:solidFill>
          <a:latin typeface="+mn-lt"/>
          <a:ea typeface="+mn-ea"/>
          <a:cs typeface="+mn-cs"/>
        </a:defRPr>
      </a:lvl3pPr>
      <a:lvl4pPr marL="57607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4pPr>
      <a:lvl5pPr marL="740664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5pPr>
      <a:lvl6pPr marL="905256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6pPr>
      <a:lvl7pPr marL="1069848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7pPr>
      <a:lvl8pPr marL="1234440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8pPr>
      <a:lvl9pPr marL="139903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8" Type="http://schemas.openxmlformats.org/officeDocument/2006/relationships/hyperlink" Target="https://keefwiki.com/health/2018/07/24/hoarding-disorder/" TargetMode="External"/><Relationship Id="rId13" Type="http://schemas.openxmlformats.org/officeDocument/2006/relationships/image" Target="../media/image12.jpeg"/><Relationship Id="rId3" Type="http://schemas.openxmlformats.org/officeDocument/2006/relationships/hyperlink" Target="https://www.legislation.gov.uk/ukpga/1983/20/section/1/enacted" TargetMode="External"/><Relationship Id="rId7" Type="http://schemas.openxmlformats.org/officeDocument/2006/relationships/image" Target="../media/image10.jpg"/><Relationship Id="rId12" Type="http://schemas.openxmlformats.org/officeDocument/2006/relationships/hyperlink" Target="https://creativecommons.org/licenses/by-sa/3.0/"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hyperlink" Target="https://www.lpft.nhs.uk/young-people/lincolnshire/young-people/camhs-jargon-buster/dsm-diagnostic-and-statistical-manual-mental-disorders%20accessed%20March%206" TargetMode="External"/><Relationship Id="rId11" Type="http://schemas.openxmlformats.org/officeDocument/2006/relationships/hyperlink" Target="https://socks-studio.com/2010/10/02/disposophobia-or-the-acquired-inability-to-escape/" TargetMode="External"/><Relationship Id="rId5" Type="http://schemas.openxmlformats.org/officeDocument/2006/relationships/hyperlink" Target="https://www.mind.org.uk/information-support/types-of-mental-health-problems/hoarding/helping-yourself-with-hoarding/" TargetMode="External"/><Relationship Id="rId15" Type="http://schemas.openxmlformats.org/officeDocument/2006/relationships/image" Target="../media/image14.jpeg"/><Relationship Id="rId10" Type="http://schemas.openxmlformats.org/officeDocument/2006/relationships/image" Target="../media/image11.jpg"/><Relationship Id="rId4" Type="http://schemas.openxmlformats.org/officeDocument/2006/relationships/hyperlink" Target="https://www.nhs.uk/mental-health/conditions/hoarding-disorder/" TargetMode="External"/><Relationship Id="rId9" Type="http://schemas.openxmlformats.org/officeDocument/2006/relationships/hyperlink" Target="https://creativecommons.org/licenses/by-nc-sa/3.0/" TargetMode="External"/><Relationship Id="rId1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2D9CAF-62E4-A56C-BC72-03583E71A03A}"/>
              </a:ext>
            </a:extLst>
          </p:cNvPr>
          <p:cNvSpPr>
            <a:spLocks noGrp="1"/>
          </p:cNvSpPr>
          <p:nvPr>
            <p:ph type="ctrTitle"/>
          </p:nvPr>
        </p:nvSpPr>
        <p:spPr>
          <a:xfrm>
            <a:off x="1652337" y="11935326"/>
            <a:ext cx="40987579" cy="4957011"/>
          </a:xfrm>
        </p:spPr>
        <p:txBody>
          <a:bodyPr>
            <a:normAutofit/>
          </a:bodyPr>
          <a:lstStyle/>
          <a:p>
            <a:pPr algn="l"/>
            <a:br>
              <a:rPr lang="en-GB" sz="3200" b="1" dirty="0">
                <a:effectLst/>
                <a:ea typeface="Aptos" panose="020B0004020202020204" pitchFamily="34" charset="0"/>
              </a:rPr>
            </a:br>
            <a:br>
              <a:rPr lang="en-GB" sz="3200" dirty="0"/>
            </a:br>
            <a:r>
              <a:rPr lang="en-GB" sz="5400" dirty="0">
                <a:latin typeface="Arial" panose="020B0604020202020204" pitchFamily="34" charset="0"/>
                <a:cs typeface="Arial" panose="020B0604020202020204" pitchFamily="34" charset="0"/>
              </a:rPr>
              <a:t>Student: Moveta Douglas</a:t>
            </a:r>
            <a:br>
              <a:rPr lang="en-GB" sz="5400" dirty="0">
                <a:latin typeface="Arial" panose="020B0604020202020204" pitchFamily="34" charset="0"/>
                <a:cs typeface="Arial" panose="020B0604020202020204" pitchFamily="34" charset="0"/>
              </a:rPr>
            </a:br>
            <a:r>
              <a:rPr lang="en-GB" sz="5400" dirty="0">
                <a:latin typeface="Arial" panose="020B0604020202020204" pitchFamily="34" charset="0"/>
                <a:cs typeface="Arial" panose="020B0604020202020204" pitchFamily="34" charset="0"/>
              </a:rPr>
              <a:t>Student no: 2329297</a:t>
            </a:r>
            <a:br>
              <a:rPr lang="en-GB" sz="5400" dirty="0">
                <a:latin typeface="Arial" panose="020B0604020202020204" pitchFamily="34" charset="0"/>
                <a:cs typeface="Arial" panose="020B0604020202020204" pitchFamily="34" charset="0"/>
              </a:rPr>
            </a:br>
            <a:r>
              <a:rPr lang="en-GB" sz="5400" dirty="0">
                <a:latin typeface="Arial" panose="020B0604020202020204" pitchFamily="34" charset="0"/>
                <a:cs typeface="Arial" panose="020B0604020202020204" pitchFamily="34" charset="0"/>
              </a:rPr>
              <a:t>Lecturer: Dr Farah Wiita</a:t>
            </a:r>
            <a:br>
              <a:rPr lang="en-GB" sz="5400" dirty="0"/>
            </a:br>
            <a:endParaRPr lang="en-GB" sz="5400" dirty="0"/>
          </a:p>
        </p:txBody>
      </p:sp>
      <p:sp>
        <p:nvSpPr>
          <p:cNvPr id="3" name="Subtitle 2">
            <a:extLst>
              <a:ext uri="{FF2B5EF4-FFF2-40B4-BE49-F238E27FC236}">
                <a16:creationId xmlns:a16="http://schemas.microsoft.com/office/drawing/2014/main" id="{8FC115E9-2559-9124-E2DA-727C7D7E63C8}"/>
              </a:ext>
            </a:extLst>
          </p:cNvPr>
          <p:cNvSpPr>
            <a:spLocks noGrp="1"/>
          </p:cNvSpPr>
          <p:nvPr>
            <p:ph type="subTitle" idx="1"/>
          </p:nvPr>
        </p:nvSpPr>
        <p:spPr>
          <a:xfrm>
            <a:off x="1828799" y="21031200"/>
            <a:ext cx="39848589" cy="5293895"/>
          </a:xfrm>
        </p:spPr>
        <p:txBody>
          <a:bodyPr>
            <a:normAutofit/>
          </a:bodyPr>
          <a:lstStyle/>
          <a:p>
            <a:pPr algn="l"/>
            <a:r>
              <a:rPr lang="en-GB" sz="4400" b="1" dirty="0">
                <a:latin typeface="Arial" panose="020B0604020202020204" pitchFamily="34" charset="0"/>
                <a:cs typeface="Arial" panose="020B0604020202020204" pitchFamily="34" charset="0"/>
              </a:rPr>
              <a:t>Acknowledgement of the use of AI tools</a:t>
            </a:r>
          </a:p>
          <a:p>
            <a:pPr algn="l"/>
            <a:r>
              <a:rPr lang="en-GB" sz="4400" dirty="0">
                <a:latin typeface="Arial" panose="020B0604020202020204" pitchFamily="34" charset="0"/>
                <a:cs typeface="Arial" panose="020B0604020202020204" pitchFamily="34" charset="0"/>
              </a:rPr>
              <a:t>I confirm that I have not used any AI tools in the research and creation of this assignment. I confirm that I have not presented any AI-generated materials as my own work. I confirm I have copies of my drafts, notes, and other resources I used, which I may be asked to provide in evidence.</a:t>
            </a:r>
          </a:p>
          <a:p>
            <a:pPr algn="l"/>
            <a:endParaRPr lang="en-GB" sz="4400" dirty="0">
              <a:latin typeface="Arial" panose="020B0604020202020204" pitchFamily="34" charset="0"/>
              <a:cs typeface="Arial" panose="020B0604020202020204" pitchFamily="34" charset="0"/>
            </a:endParaRPr>
          </a:p>
          <a:p>
            <a:pPr algn="l"/>
            <a:endParaRPr lang="en-GB" sz="4400" dirty="0">
              <a:solidFill>
                <a:srgbClr val="FF0000"/>
              </a:solidFill>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0DB5D689-0DBF-6610-F166-1771F1505D35}"/>
              </a:ext>
            </a:extLst>
          </p:cNvPr>
          <p:cNvSpPr txBox="1"/>
          <p:nvPr/>
        </p:nvSpPr>
        <p:spPr>
          <a:xfrm>
            <a:off x="7860632" y="6593305"/>
            <a:ext cx="29036209" cy="4154984"/>
          </a:xfrm>
          <a:prstGeom prst="rect">
            <a:avLst/>
          </a:prstGeom>
          <a:noFill/>
        </p:spPr>
        <p:txBody>
          <a:bodyPr wrap="square" rtlCol="0">
            <a:spAutoFit/>
          </a:bodyPr>
          <a:lstStyle/>
          <a:p>
            <a:pPr algn="ctr"/>
            <a:r>
              <a:rPr lang="en-GB" sz="8800" b="1" i="0" u="none" strike="noStrike" dirty="0">
                <a:effectLst/>
                <a:latin typeface="Arial" panose="020B0604020202020204" pitchFamily="34" charset="0"/>
                <a:cs typeface="Arial" panose="020B0604020202020204" pitchFamily="34" charset="0"/>
              </a:rPr>
              <a:t>BMHP6029</a:t>
            </a:r>
          </a:p>
          <a:p>
            <a:pPr algn="ctr"/>
            <a:r>
              <a:rPr lang="en-GB" sz="8800" b="1" i="0" u="none" strike="noStrike" dirty="0">
                <a:effectLst/>
                <a:latin typeface="Arial" panose="020B0604020202020204" pitchFamily="34" charset="0"/>
                <a:cs typeface="Arial" panose="020B0604020202020204" pitchFamily="34" charset="0"/>
              </a:rPr>
              <a:t>Psychopathological Classifications and Provisions </a:t>
            </a:r>
            <a:r>
              <a:rPr lang="en-GB" sz="8800" b="1" dirty="0">
                <a:effectLst/>
                <a:latin typeface="Arial" panose="020B0604020202020204" pitchFamily="34" charset="0"/>
                <a:ea typeface="Aptos" panose="020B0004020202020204" pitchFamily="34" charset="0"/>
                <a:cs typeface="Arial" panose="020B0604020202020204" pitchFamily="34" charset="0"/>
              </a:rPr>
              <a:t>Component 1: Poster Presentation</a:t>
            </a:r>
            <a:endParaRPr lang="en-GB" dirty="0">
              <a:latin typeface="Arial" panose="020B0604020202020204" pitchFamily="34" charset="0"/>
              <a:cs typeface="Arial" panose="020B0604020202020204" pitchFamily="34" charset="0"/>
            </a:endParaRPr>
          </a:p>
        </p:txBody>
      </p:sp>
      <p:pic>
        <p:nvPicPr>
          <p:cNvPr id="1026" name="Picture 2" descr="UWTSD logo | Discover Dylan Thomas">
            <a:extLst>
              <a:ext uri="{FF2B5EF4-FFF2-40B4-BE49-F238E27FC236}">
                <a16:creationId xmlns:a16="http://schemas.microsoft.com/office/drawing/2014/main" id="{DB4E5486-661A-3A58-C6BA-CF20E456C34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52337" y="-106200"/>
            <a:ext cx="15706028" cy="62824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55103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E6EDE4D7-E5DB-5854-2C54-58DE17CBAE7C}"/>
              </a:ext>
            </a:extLst>
          </p:cNvPr>
          <p:cNvSpPr>
            <a:spLocks noGrp="1"/>
          </p:cNvSpPr>
          <p:nvPr>
            <p:ph type="body" sz="quarter" idx="10"/>
          </p:nvPr>
        </p:nvSpPr>
        <p:spPr>
          <a:xfrm>
            <a:off x="488043" y="5426287"/>
            <a:ext cx="10038659" cy="23477174"/>
          </a:xfrm>
        </p:spPr>
        <p:txBody>
          <a:bodyPr/>
          <a:lstStyle/>
          <a:p>
            <a:r>
              <a:rPr lang="en-GB" sz="3200" dirty="0">
                <a:latin typeface="Aptos" panose="020B0004020202020204" pitchFamily="34" charset="0"/>
              </a:rPr>
              <a:t>Hoarding disorder is known to affect 2.5% of the United Kingdom population, which is about 2 million people of different ages and genders. Hoarding can also be associated with other mental health problems, which can lead to the individual starting to hoard. </a:t>
            </a:r>
          </a:p>
          <a:p>
            <a:r>
              <a:rPr lang="en-GB" sz="3200" dirty="0">
                <a:latin typeface="Aptos" panose="020B0004020202020204" pitchFamily="34" charset="0"/>
              </a:rPr>
              <a:t>Research </a:t>
            </a:r>
            <a:r>
              <a:rPr lang="en-US" sz="3200" dirty="0">
                <a:latin typeface="Aptos" panose="020B0004020202020204" pitchFamily="34" charset="0"/>
              </a:rPr>
              <a:t>in the United Kingdom shows that hoarding may vary, as many cases </a:t>
            </a:r>
            <a:r>
              <a:rPr lang="en-GB" sz="3200" dirty="0">
                <a:latin typeface="Aptos" panose="020B0004020202020204" pitchFamily="34" charset="0"/>
              </a:rPr>
              <a:t>may not be known to the National Health Service or reported</a:t>
            </a:r>
            <a:r>
              <a:rPr lang="en-GB" sz="3200" b="1" dirty="0">
                <a:latin typeface="Aptos" panose="020B0004020202020204" pitchFamily="34" charset="0"/>
              </a:rPr>
              <a:t>(NHS.uk, 2026).</a:t>
            </a:r>
          </a:p>
          <a:p>
            <a:r>
              <a:rPr lang="en-GB" sz="3200" dirty="0">
                <a:latin typeface="Aptos" panose="020B0004020202020204" pitchFamily="34" charset="0"/>
              </a:rPr>
              <a:t>The broader category of hoarding disorder is Obsessive-compulsive and related disorder.</a:t>
            </a:r>
          </a:p>
          <a:p>
            <a:r>
              <a:rPr lang="en-GB" sz="4800" b="1" kern="100" dirty="0">
                <a:effectLst/>
                <a:latin typeface="Aptos" panose="020B0004020202020204" pitchFamily="34" charset="0"/>
                <a:ea typeface="Aptos" panose="020B0004020202020204" pitchFamily="34" charset="0"/>
                <a:cs typeface="Times New Roman" panose="02020603050405020304" pitchFamily="18" charset="0"/>
              </a:rPr>
              <a:t>Definition</a:t>
            </a:r>
          </a:p>
          <a:p>
            <a:r>
              <a:rPr lang="en-GB" sz="3200" dirty="0">
                <a:latin typeface="Aptos" panose="020B0004020202020204" pitchFamily="34" charset="0"/>
              </a:rPr>
              <a:t>According </a:t>
            </a:r>
            <a:r>
              <a:rPr lang="en-GB" sz="3200" b="1" dirty="0">
                <a:latin typeface="Aptos" panose="020B0004020202020204" pitchFamily="34" charset="0"/>
              </a:rPr>
              <a:t>to (ICD-11, 2024</a:t>
            </a:r>
            <a:r>
              <a:rPr lang="en-US" sz="3200" b="1" dirty="0">
                <a:latin typeface="Aptos" panose="020B0004020202020204" pitchFamily="34" charset="0"/>
              </a:rPr>
              <a:t>), </a:t>
            </a:r>
            <a:r>
              <a:rPr lang="en-US" sz="3200" dirty="0">
                <a:latin typeface="Aptos" panose="020B0004020202020204" pitchFamily="34" charset="0"/>
              </a:rPr>
              <a:t>hoarding disorder is a mental health condition characterised by the persistent accumulation of things that becomes clutter in </a:t>
            </a:r>
            <a:r>
              <a:rPr lang="en-GB" sz="3200" dirty="0">
                <a:latin typeface="Aptos" panose="020B0004020202020204" pitchFamily="34" charset="0"/>
              </a:rPr>
              <a:t>almost all living areas. This is not </a:t>
            </a:r>
            <a:r>
              <a:rPr lang="en-US" sz="3200" dirty="0">
                <a:latin typeface="Aptos" panose="020B0004020202020204" pitchFamily="34" charset="0"/>
              </a:rPr>
              <a:t>just about the accumulation of this; it can also reflect stress on a person's well-being or some </a:t>
            </a:r>
            <a:r>
              <a:rPr lang="en-GB" sz="3200" dirty="0">
                <a:latin typeface="Aptos" panose="020B0004020202020204" pitchFamily="34" charset="0"/>
              </a:rPr>
              <a:t>emotional condition.</a:t>
            </a:r>
          </a:p>
          <a:p>
            <a:r>
              <a:rPr lang="en-GB" sz="3200" dirty="0">
                <a:latin typeface="Aptos" panose="020B0004020202020204" pitchFamily="34" charset="0"/>
              </a:rPr>
              <a:t> A person with a hoarding disorder sometimes feels anxious, an extreme feeling of discomfort when they are faced with the reality of getting rid of their things. Emotion rises when they may think that all their valuables will be destroyed or taken away. Some may have memorable things from childhood, childhood things, memories that they want to hold on to that remind them of the past. </a:t>
            </a:r>
          </a:p>
          <a:p>
            <a:r>
              <a:rPr lang="en-GB" sz="3200" dirty="0">
                <a:latin typeface="Aptos" panose="020B0004020202020204" pitchFamily="34" charset="0"/>
              </a:rPr>
              <a:t>Moreover, this may result in poor relationships and quality of life. There is also a psychological condition associated with hoarding, which may lead to that person isolating themselves from the real world, and this can lead to depression.</a:t>
            </a:r>
          </a:p>
          <a:p>
            <a:r>
              <a:rPr lang="en-GB" sz="4800" b="1" kern="100" dirty="0">
                <a:latin typeface="Aptos" panose="020B0004020202020204" pitchFamily="34" charset="0"/>
                <a:ea typeface="Aptos" panose="020B0004020202020204" pitchFamily="34" charset="0"/>
              </a:rPr>
              <a:t>Causes</a:t>
            </a:r>
            <a:endParaRPr lang="en-GB" sz="4800" b="1" kern="100" dirty="0">
              <a:effectLst/>
              <a:latin typeface="Aptos" panose="020B0004020202020204" pitchFamily="34" charset="0"/>
              <a:ea typeface="Aptos" panose="020B0004020202020204" pitchFamily="34" charset="0"/>
              <a:cs typeface="Times New Roman" panose="02020603050405020304" pitchFamily="18" charset="0"/>
            </a:endParaRPr>
          </a:p>
          <a:p>
            <a:r>
              <a:rPr lang="en-US" sz="3200" dirty="0">
                <a:latin typeface="Aptos" panose="020B0004020202020204" pitchFamily="34" charset="0"/>
              </a:rPr>
              <a:t>The specific causes of hoarding disorder are not yet certain or fully understood; it may be a combination of many factors, including environmental, psychological, and neurobiological. There could also be someone feeling empty and alone</a:t>
            </a:r>
            <a:r>
              <a:rPr lang="en-US" sz="3200" b="1" dirty="0">
                <a:latin typeface="Aptos" panose="020B0004020202020204" pitchFamily="34" charset="0"/>
              </a:rPr>
              <a:t> ( Beer, 2025).</a:t>
            </a:r>
            <a:endParaRPr lang="en-GB" sz="3200" b="1" dirty="0">
              <a:latin typeface="Aptos" panose="020B0004020202020204" pitchFamily="34" charset="0"/>
            </a:endParaRPr>
          </a:p>
          <a:p>
            <a:r>
              <a:rPr lang="en-GB" sz="4800" b="1" kern="100" dirty="0">
                <a:latin typeface="Aptos" panose="020B0004020202020204" pitchFamily="34" charset="0"/>
                <a:ea typeface="Aptos" panose="020B0004020202020204" pitchFamily="34" charset="0"/>
              </a:rPr>
              <a:t>Symptoms</a:t>
            </a:r>
          </a:p>
          <a:p>
            <a:r>
              <a:rPr lang="en-GB" sz="3200" kern="100" dirty="0">
                <a:effectLst/>
                <a:latin typeface="Aptos" panose="020B0004020202020204" pitchFamily="34" charset="0"/>
                <a:ea typeface="Aptos" panose="020B0004020202020204" pitchFamily="34" charset="0"/>
                <a:cs typeface="Times New Roman" panose="02020603050405020304" pitchFamily="18" charset="0"/>
              </a:rPr>
              <a:t>A person </a:t>
            </a:r>
            <a:r>
              <a:rPr lang="en-US" sz="3200" kern="100" dirty="0">
                <a:latin typeface="Aptos" panose="020B0004020202020204" pitchFamily="34" charset="0"/>
                <a:ea typeface="Aptos" panose="020B0004020202020204" pitchFamily="34" charset="0"/>
              </a:rPr>
              <a:t>with a hoarding disorder may be experiencing more than one feeling</a:t>
            </a:r>
            <a:r>
              <a:rPr lang="en-GB" sz="3200" kern="100" dirty="0">
                <a:effectLst/>
                <a:latin typeface="Aptos" panose="020B0004020202020204" pitchFamily="34" charset="0"/>
                <a:ea typeface="Aptos" panose="020B0004020202020204" pitchFamily="34" charset="0"/>
                <a:cs typeface="Times New Roman" panose="02020603050405020304" pitchFamily="18" charset="0"/>
              </a:rPr>
              <a:t>.  The excessive accumulation of things can be from distress, impairment, Attachment, anxiety, and indecisiveness  (</a:t>
            </a:r>
            <a:r>
              <a:rPr lang="en-GB" sz="3200" b="1" kern="100" dirty="0">
                <a:effectLst/>
                <a:latin typeface="Aptos" panose="020B0004020202020204" pitchFamily="34" charset="0"/>
                <a:ea typeface="Aptos" panose="020B0004020202020204" pitchFamily="34" charset="0"/>
                <a:cs typeface="Times New Roman" panose="02020603050405020304" pitchFamily="18" charset="0"/>
              </a:rPr>
              <a:t>NHS.uk, 2026).</a:t>
            </a:r>
          </a:p>
          <a:p>
            <a:endParaRPr lang="en-GB" dirty="0"/>
          </a:p>
        </p:txBody>
      </p:sp>
      <p:sp>
        <p:nvSpPr>
          <p:cNvPr id="3" name="Text Placeholder 2">
            <a:extLst>
              <a:ext uri="{FF2B5EF4-FFF2-40B4-BE49-F238E27FC236}">
                <a16:creationId xmlns:a16="http://schemas.microsoft.com/office/drawing/2014/main" id="{C8B703ED-7BE7-AD1D-5C76-349AC66245A2}"/>
              </a:ext>
            </a:extLst>
          </p:cNvPr>
          <p:cNvSpPr>
            <a:spLocks noGrp="1"/>
          </p:cNvSpPr>
          <p:nvPr>
            <p:ph type="body" sz="quarter" idx="11"/>
          </p:nvPr>
        </p:nvSpPr>
        <p:spPr>
          <a:xfrm>
            <a:off x="477827" y="4674099"/>
            <a:ext cx="10048875" cy="923322"/>
          </a:xfrm>
        </p:spPr>
        <p:txBody>
          <a:bodyPr/>
          <a:lstStyle/>
          <a:p>
            <a:r>
              <a:rPr lang="en-GB" sz="4800" dirty="0">
                <a:latin typeface="Aptos" panose="020B0004020202020204" pitchFamily="34" charset="0"/>
              </a:rPr>
              <a:t>Introduction </a:t>
            </a:r>
          </a:p>
        </p:txBody>
      </p:sp>
      <p:sp>
        <p:nvSpPr>
          <p:cNvPr id="4" name="Text Placeholder 3">
            <a:extLst>
              <a:ext uri="{FF2B5EF4-FFF2-40B4-BE49-F238E27FC236}">
                <a16:creationId xmlns:a16="http://schemas.microsoft.com/office/drawing/2014/main" id="{445A24BA-23D0-389B-9C96-39883BA95D24}"/>
              </a:ext>
            </a:extLst>
          </p:cNvPr>
          <p:cNvSpPr>
            <a:spLocks noGrp="1"/>
          </p:cNvSpPr>
          <p:nvPr>
            <p:ph type="body" sz="quarter" idx="20"/>
          </p:nvPr>
        </p:nvSpPr>
        <p:spPr>
          <a:xfrm>
            <a:off x="488043" y="16408572"/>
            <a:ext cx="10038660" cy="2323705"/>
          </a:xfrm>
        </p:spPr>
        <p:txBody>
          <a:bodyPr/>
          <a:lstStyle/>
          <a:p>
            <a:endParaRPr lang="en-GB" dirty="0"/>
          </a:p>
          <a:p>
            <a:endParaRPr lang="en-GB" sz="4800" dirty="0">
              <a:latin typeface="Aptos" panose="020B0004020202020204" pitchFamily="34" charset="0"/>
            </a:endParaRPr>
          </a:p>
          <a:p>
            <a:endParaRPr lang="en-GB" dirty="0"/>
          </a:p>
        </p:txBody>
      </p:sp>
      <p:sp>
        <p:nvSpPr>
          <p:cNvPr id="5" name="Text Placeholder 4">
            <a:extLst>
              <a:ext uri="{FF2B5EF4-FFF2-40B4-BE49-F238E27FC236}">
                <a16:creationId xmlns:a16="http://schemas.microsoft.com/office/drawing/2014/main" id="{925EA422-02CF-EC85-AE1E-9F501EE4E390}"/>
              </a:ext>
            </a:extLst>
          </p:cNvPr>
          <p:cNvSpPr>
            <a:spLocks noGrp="1"/>
          </p:cNvSpPr>
          <p:nvPr>
            <p:ph type="body" sz="quarter" idx="21"/>
          </p:nvPr>
        </p:nvSpPr>
        <p:spPr>
          <a:xfrm>
            <a:off x="11488046" y="13923818"/>
            <a:ext cx="10048874" cy="14317743"/>
          </a:xfrm>
        </p:spPr>
        <p:txBody>
          <a:bodyPr/>
          <a:lstStyle/>
          <a:p>
            <a:r>
              <a:rPr lang="en-GB" sz="3200" dirty="0">
                <a:latin typeface="Aptos" panose="020B0004020202020204" pitchFamily="34" charset="0"/>
              </a:rPr>
              <a:t>History shows that people were viewed as dirty and lacking training in cleanliness. Furthermore, they were also seen as filthy and neglectful, mad or sick. Society would shun those people and stay away from them, thinking they were nobody; they should not be a part of society. They were seen on the lower spectrum of society</a:t>
            </a:r>
            <a:r>
              <a:rPr lang="en-GB" sz="3200" b="1" dirty="0">
                <a:latin typeface="Aptos" panose="020B0004020202020204" pitchFamily="34" charset="0"/>
              </a:rPr>
              <a:t>. (Fontenelle,2016).</a:t>
            </a:r>
          </a:p>
          <a:p>
            <a:r>
              <a:rPr lang="en-GB" sz="3200" dirty="0">
                <a:latin typeface="Aptos" panose="020B0004020202020204" pitchFamily="34" charset="0"/>
              </a:rPr>
              <a:t>This has changed as medical research and society have improved through different policies and Acts. Educating people and professionals, including the community, about hoarding is essential, and we see where the Mental Health Act 1983 plays an important role. This Act was also amended in 2007 to ensure we are moving in line with what's happening in our population and community(</a:t>
            </a:r>
            <a:r>
              <a:rPr lang="en-GB" sz="3200" b="1" dirty="0">
                <a:latin typeface="Aptos" panose="020B0004020202020204" pitchFamily="34" charset="0"/>
              </a:rPr>
              <a:t>Legislation.gov.uk (</a:t>
            </a:r>
            <a:r>
              <a:rPr lang="en-GB" sz="3200" b="1" dirty="0" err="1">
                <a:latin typeface="Aptos" panose="020B0004020202020204" pitchFamily="34" charset="0"/>
              </a:rPr>
              <a:t>nd</a:t>
            </a:r>
            <a:r>
              <a:rPr lang="en-GB" sz="3200" b="1" dirty="0">
                <a:latin typeface="Aptos" panose="020B0004020202020204" pitchFamily="34" charset="0"/>
              </a:rPr>
              <a:t>).</a:t>
            </a:r>
          </a:p>
          <a:p>
            <a:r>
              <a:rPr lang="en-GB" sz="3200" dirty="0">
                <a:latin typeface="Aptos" panose="020B0004020202020204" pitchFamily="34" charset="0"/>
              </a:rPr>
              <a:t>According to( </a:t>
            </a:r>
            <a:r>
              <a:rPr lang="en-GB" sz="3200" b="1" dirty="0">
                <a:latin typeface="Aptos" panose="020B0004020202020204" pitchFamily="34" charset="0"/>
              </a:rPr>
              <a:t>NHS England and DSM-5 2013), </a:t>
            </a:r>
            <a:r>
              <a:rPr lang="en-GB" sz="3200" dirty="0">
                <a:latin typeface="Aptos" panose="020B0004020202020204" pitchFamily="34" charset="0"/>
              </a:rPr>
              <a:t>the Manual helps professionals to understand hoarding and the stages to have a better view and sympathy for those who suffer from this mental illness. Initially, professionals used to see this as OCD and did not choose to take a deeper look or diagnosis. They would sometimes see it as the person being lazy rather than thinking it’s a mental health issue. Dismissal by a medical professional also leads to misdiagnosis and the distinctiveness of the disorder. </a:t>
            </a:r>
          </a:p>
          <a:p>
            <a:endParaRPr lang="en-GB" sz="4800" kern="100" dirty="0">
              <a:solidFill>
                <a:srgbClr val="FF0000"/>
              </a:solidFill>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
        <p:nvSpPr>
          <p:cNvPr id="6" name="Text Placeholder 5">
            <a:extLst>
              <a:ext uri="{FF2B5EF4-FFF2-40B4-BE49-F238E27FC236}">
                <a16:creationId xmlns:a16="http://schemas.microsoft.com/office/drawing/2014/main" id="{17D374F2-DF33-39C4-AE9E-EC19FF534CA6}"/>
              </a:ext>
            </a:extLst>
          </p:cNvPr>
          <p:cNvSpPr>
            <a:spLocks noGrp="1"/>
          </p:cNvSpPr>
          <p:nvPr>
            <p:ph type="body" sz="quarter" idx="22"/>
          </p:nvPr>
        </p:nvSpPr>
        <p:spPr>
          <a:xfrm>
            <a:off x="11478520" y="4674100"/>
            <a:ext cx="10058400" cy="9541065"/>
          </a:xfrm>
        </p:spPr>
        <p:txBody>
          <a:bodyPr/>
          <a:lstStyle/>
          <a:p>
            <a:r>
              <a:rPr lang="en-GB" sz="4800" dirty="0">
                <a:latin typeface="Aptos" panose="020B0004020202020204" pitchFamily="34" charset="0"/>
              </a:rPr>
              <a:t>Diagnosis</a:t>
            </a:r>
          </a:p>
          <a:p>
            <a:pPr algn="l"/>
            <a:r>
              <a:rPr lang="en-US" sz="3200" b="0" u="none" dirty="0">
                <a:latin typeface="Aptos" panose="020B0004020202020204" pitchFamily="34" charset="0"/>
              </a:rPr>
              <a:t>A medical professional can ask questions to evaluate how the hoarding</a:t>
            </a:r>
            <a:r>
              <a:rPr lang="en-GB" sz="3200" b="0" u="none" dirty="0">
                <a:latin typeface="Aptos" panose="020B0004020202020204" pitchFamily="34" charset="0"/>
              </a:rPr>
              <a:t> started. The </a:t>
            </a:r>
            <a:r>
              <a:rPr lang="en-US" sz="3200" b="0" u="none" dirty="0">
                <a:latin typeface="Aptos" panose="020B0004020202020204" pitchFamily="34" charset="0"/>
              </a:rPr>
              <a:t>intended questions, such as the kind of item the individual collected, and how long it had been started, and the history of the patient's lifestyle</a:t>
            </a:r>
            <a:r>
              <a:rPr lang="en-GB" sz="3200" b="0" u="none" dirty="0">
                <a:latin typeface="Aptos" panose="020B0004020202020204" pitchFamily="34" charset="0"/>
              </a:rPr>
              <a:t> </a:t>
            </a:r>
            <a:r>
              <a:rPr lang="en-GB" sz="3200" u="none" dirty="0">
                <a:latin typeface="Aptos" panose="020B0004020202020204" pitchFamily="34" charset="0"/>
              </a:rPr>
              <a:t>(Nordsletten, Reichenberg, Hatch, et al. 2013</a:t>
            </a:r>
            <a:r>
              <a:rPr lang="en-GB" sz="3200" dirty="0">
                <a:latin typeface="Aptos" panose="020B0004020202020204" pitchFamily="34" charset="0"/>
              </a:rPr>
              <a:t>)</a:t>
            </a:r>
            <a:endParaRPr lang="en-GB" sz="4800" dirty="0">
              <a:latin typeface="Aptos" panose="020B0004020202020204" pitchFamily="34" charset="0"/>
            </a:endParaRPr>
          </a:p>
          <a:p>
            <a:endParaRPr lang="en-GB" sz="4800" dirty="0">
              <a:latin typeface="Aptos" panose="020B0004020202020204" pitchFamily="34" charset="0"/>
            </a:endParaRPr>
          </a:p>
          <a:p>
            <a:endParaRPr lang="en-GB" sz="4800" dirty="0">
              <a:latin typeface="Aptos" panose="020B0004020202020204" pitchFamily="34" charset="0"/>
            </a:endParaRPr>
          </a:p>
          <a:p>
            <a:endParaRPr lang="en-GB" sz="4800" dirty="0">
              <a:latin typeface="Aptos" panose="020B0004020202020204" pitchFamily="34" charset="0"/>
            </a:endParaRPr>
          </a:p>
          <a:p>
            <a:endParaRPr lang="en-GB" sz="4800" dirty="0">
              <a:latin typeface="Aptos" panose="020B0004020202020204" pitchFamily="34" charset="0"/>
            </a:endParaRPr>
          </a:p>
          <a:p>
            <a:endParaRPr lang="en-GB" sz="4800" dirty="0">
              <a:latin typeface="Aptos" panose="020B0004020202020204" pitchFamily="34" charset="0"/>
            </a:endParaRPr>
          </a:p>
          <a:p>
            <a:r>
              <a:rPr lang="en-GB" sz="4800" dirty="0">
                <a:latin typeface="Aptos" panose="020B0004020202020204" pitchFamily="34" charset="0"/>
              </a:rPr>
              <a:t>Historical perspectives and treatments </a:t>
            </a:r>
          </a:p>
        </p:txBody>
      </p:sp>
      <p:sp>
        <p:nvSpPr>
          <p:cNvPr id="8" name="Text Placeholder 7">
            <a:extLst>
              <a:ext uri="{FF2B5EF4-FFF2-40B4-BE49-F238E27FC236}">
                <a16:creationId xmlns:a16="http://schemas.microsoft.com/office/drawing/2014/main" id="{F39F00D5-5C38-D6F2-6606-6A41E051B19F}"/>
              </a:ext>
            </a:extLst>
          </p:cNvPr>
          <p:cNvSpPr>
            <a:spLocks noGrp="1"/>
          </p:cNvSpPr>
          <p:nvPr>
            <p:ph type="body" sz="quarter" idx="24"/>
          </p:nvPr>
        </p:nvSpPr>
        <p:spPr>
          <a:xfrm>
            <a:off x="22448845" y="4783591"/>
            <a:ext cx="9985112" cy="29146432"/>
          </a:xfrm>
        </p:spPr>
        <p:txBody>
          <a:bodyPr/>
          <a:lstStyle/>
          <a:p>
            <a:r>
              <a:rPr lang="en-GB" sz="4800" dirty="0">
                <a:latin typeface="Aptos" panose="020B0004020202020204" pitchFamily="34" charset="0"/>
              </a:rPr>
              <a:t>Current services and treatments </a:t>
            </a:r>
          </a:p>
          <a:p>
            <a:pPr algn="l"/>
            <a:r>
              <a:rPr lang="en-GB" sz="3200" b="0" u="none" dirty="0">
                <a:latin typeface="Aptos" panose="020B0004020202020204" pitchFamily="34" charset="0"/>
              </a:rPr>
              <a:t>There are several different services of treatment for hoarding.</a:t>
            </a:r>
          </a:p>
          <a:p>
            <a:pPr marL="914400" indent="-914400" algn="l">
              <a:buAutoNum type="arabicPeriod"/>
            </a:pPr>
            <a:r>
              <a:rPr lang="en-US" sz="3200" b="0" u="none" dirty="0">
                <a:latin typeface="Aptos" panose="020B0004020202020204" pitchFamily="34" charset="0"/>
              </a:rPr>
              <a:t>Behavioural Therapy – which looked at changing the thoughts and patterns</a:t>
            </a:r>
            <a:r>
              <a:rPr lang="en-GB" sz="3200" b="0" u="none" dirty="0">
                <a:latin typeface="Aptos" panose="020B0004020202020204" pitchFamily="34" charset="0"/>
              </a:rPr>
              <a:t> of the individual. </a:t>
            </a:r>
          </a:p>
          <a:p>
            <a:pPr marL="914400" indent="-914400" algn="l">
              <a:buAutoNum type="arabicPeriod"/>
            </a:pPr>
            <a:r>
              <a:rPr lang="en-GB" sz="3200" b="0" u="none" dirty="0">
                <a:latin typeface="Aptos" panose="020B0004020202020204" pitchFamily="34" charset="0"/>
              </a:rPr>
              <a:t>Motivational interview – encourages the person to take steps in reducing their items.</a:t>
            </a:r>
          </a:p>
          <a:p>
            <a:pPr marL="914400" indent="-914400" algn="l">
              <a:buAutoNum type="arabicPeriod"/>
            </a:pPr>
            <a:r>
              <a:rPr lang="en-GB" sz="3200" b="0" u="none" dirty="0">
                <a:latin typeface="Aptos" panose="020B0004020202020204" pitchFamily="34" charset="0"/>
              </a:rPr>
              <a:t>Support groups – linking the hoarder with </a:t>
            </a:r>
            <a:r>
              <a:rPr lang="en-US" sz="3200" b="0" u="none" dirty="0">
                <a:latin typeface="Aptos" panose="020B0004020202020204" pitchFamily="34" charset="0"/>
              </a:rPr>
              <a:t>like-minded individuals who are going through the same situation or have gone through</a:t>
            </a:r>
            <a:r>
              <a:rPr lang="en-GB" sz="3200" b="0" u="none" dirty="0">
                <a:latin typeface="Aptos" panose="020B0004020202020204" pitchFamily="34" charset="0"/>
              </a:rPr>
              <a:t> it.</a:t>
            </a:r>
          </a:p>
          <a:p>
            <a:pPr algn="l"/>
            <a:r>
              <a:rPr lang="en-GB" sz="3200" b="0" u="none" dirty="0">
                <a:latin typeface="Aptos" panose="020B0004020202020204" pitchFamily="34" charset="0"/>
              </a:rPr>
              <a:t>There are no specific </a:t>
            </a:r>
            <a:r>
              <a:rPr lang="en-US" sz="3200" b="0" u="none" dirty="0">
                <a:latin typeface="Aptos" panose="020B0004020202020204" pitchFamily="34" charset="0"/>
              </a:rPr>
              <a:t>medications for hoarding, but some people may be given anti-anxiety medication or antidepressant medication</a:t>
            </a:r>
            <a:r>
              <a:rPr lang="en-GB" sz="3200" b="0" u="none" dirty="0">
                <a:latin typeface="Aptos" panose="020B0004020202020204" pitchFamily="34" charset="0"/>
              </a:rPr>
              <a:t>.</a:t>
            </a:r>
          </a:p>
          <a:p>
            <a:pPr algn="l"/>
            <a:r>
              <a:rPr lang="en-GB" sz="3200" b="0" u="none" dirty="0">
                <a:latin typeface="Aptos" panose="020B0004020202020204" pitchFamily="34" charset="0"/>
              </a:rPr>
              <a:t>Involving the family can </a:t>
            </a:r>
            <a:r>
              <a:rPr lang="en-US" sz="3200" b="0" u="none" dirty="0">
                <a:latin typeface="Aptos" panose="020B0004020202020204" pitchFamily="34" charset="0"/>
              </a:rPr>
              <a:t>be very helpful, as family members can help the person return to reality by reminding them of life before the hoarding</a:t>
            </a:r>
            <a:r>
              <a:rPr lang="en-GB" sz="3200" b="0" u="none" dirty="0">
                <a:latin typeface="Aptos" panose="020B0004020202020204" pitchFamily="34" charset="0"/>
              </a:rPr>
              <a:t> (</a:t>
            </a:r>
            <a:r>
              <a:rPr lang="en-GB" sz="3200" u="none" dirty="0">
                <a:latin typeface="Aptos" panose="020B0004020202020204" pitchFamily="34" charset="0"/>
              </a:rPr>
              <a:t>Steketee</a:t>
            </a:r>
            <a:r>
              <a:rPr lang="en-GB" sz="3200" b="0" u="none" dirty="0">
                <a:latin typeface="Aptos" panose="020B0004020202020204" pitchFamily="34" charset="0"/>
              </a:rPr>
              <a:t>, </a:t>
            </a:r>
            <a:r>
              <a:rPr lang="en-GB" sz="3200" u="none" dirty="0">
                <a:latin typeface="Aptos" panose="020B0004020202020204" pitchFamily="34" charset="0"/>
              </a:rPr>
              <a:t>2022).</a:t>
            </a:r>
          </a:p>
          <a:p>
            <a:pPr algn="l"/>
            <a:endParaRPr lang="en-GB" sz="3200" u="none" dirty="0">
              <a:latin typeface="Aptos" panose="020B0004020202020204" pitchFamily="34" charset="0"/>
            </a:endParaRPr>
          </a:p>
          <a:p>
            <a:pPr algn="l"/>
            <a:endParaRPr lang="en-GB" dirty="0"/>
          </a:p>
          <a:p>
            <a:endParaRPr lang="en-GB" dirty="0"/>
          </a:p>
          <a:p>
            <a:endParaRPr lang="en-GB" dirty="0"/>
          </a:p>
          <a:p>
            <a:endParaRPr lang="en-GB" dirty="0"/>
          </a:p>
          <a:p>
            <a:endParaRPr lang="en-GB" dirty="0"/>
          </a:p>
          <a:p>
            <a:endParaRPr lang="en-GB" dirty="0"/>
          </a:p>
          <a:p>
            <a:r>
              <a:rPr lang="en-GB" dirty="0"/>
              <a:t>Recommendations</a:t>
            </a:r>
          </a:p>
          <a:p>
            <a:r>
              <a:rPr lang="en-GB" sz="3200" b="0" u="none" dirty="0">
                <a:latin typeface="Aptos" panose="020B0004020202020204" pitchFamily="34" charset="0"/>
              </a:rPr>
              <a:t> To manage this disorder</a:t>
            </a:r>
            <a:r>
              <a:rPr lang="en-US" sz="3200" b="0" u="none" dirty="0">
                <a:latin typeface="Aptos" panose="020B0004020202020204" pitchFamily="34" charset="0"/>
              </a:rPr>
              <a:t>, individuals can use mindful techniques that help to minimise anxiety, which helps</a:t>
            </a:r>
            <a:r>
              <a:rPr lang="en-GB" sz="3200" b="0" u="none" dirty="0">
                <a:latin typeface="Aptos" panose="020B0004020202020204" pitchFamily="34" charset="0"/>
              </a:rPr>
              <a:t> to promote self-awareness regarding attachment. Education is a </a:t>
            </a:r>
            <a:r>
              <a:rPr lang="en-US" sz="3200" b="0" u="none" dirty="0">
                <a:latin typeface="Aptos" panose="020B0004020202020204" pitchFamily="34" charset="0"/>
              </a:rPr>
              <a:t>powerful tool, helping people learn more about hoarding and its effects on one's</a:t>
            </a:r>
            <a:r>
              <a:rPr lang="en-GB" sz="3200" b="0" u="none" dirty="0">
                <a:latin typeface="Aptos" panose="020B0004020202020204" pitchFamily="34" charset="0"/>
              </a:rPr>
              <a:t> life.  As soon as the clutter is </a:t>
            </a:r>
            <a:r>
              <a:rPr lang="en-US" sz="3200" b="0" u="none" dirty="0">
                <a:latin typeface="Aptos" panose="020B0004020202020204" pitchFamily="34" charset="0"/>
              </a:rPr>
              <a:t>removed, the hoarder can practice organizational skills, which allow them to better manage</a:t>
            </a:r>
            <a:r>
              <a:rPr lang="en-GB" sz="3200" b="0" u="none" dirty="0">
                <a:latin typeface="Aptos" panose="020B0004020202020204" pitchFamily="34" charset="0"/>
              </a:rPr>
              <a:t> items </a:t>
            </a:r>
            <a:r>
              <a:rPr lang="en-GB" sz="3200" u="none" dirty="0">
                <a:latin typeface="Aptos" panose="020B0004020202020204" pitchFamily="34" charset="0"/>
              </a:rPr>
              <a:t>( Kanda, Nakao, 2019).</a:t>
            </a:r>
          </a:p>
          <a:p>
            <a:r>
              <a:rPr lang="en-GB" sz="3200" b="0" u="none" dirty="0">
                <a:latin typeface="Aptos" panose="020B0004020202020204" pitchFamily="34" charset="0"/>
              </a:rPr>
              <a:t>Furthermore, a person-centred approach should be considered. </a:t>
            </a:r>
            <a:r>
              <a:rPr lang="en-US" sz="3200" b="0" u="none" dirty="0">
                <a:latin typeface="Aptos" panose="020B0004020202020204" pitchFamily="34" charset="0"/>
              </a:rPr>
              <a:t>Individuals should be approached with empathy and not with judgment</a:t>
            </a:r>
            <a:r>
              <a:rPr lang="en-GB" sz="3200" u="none" dirty="0">
                <a:latin typeface="Aptos" panose="020B0004020202020204" pitchFamily="34" charset="0"/>
              </a:rPr>
              <a:t>. (Mind, 2026)</a:t>
            </a:r>
          </a:p>
          <a:p>
            <a:endParaRPr lang="en-GB" sz="3200" u="none" dirty="0">
              <a:latin typeface="Aptos" panose="020B0004020202020204" pitchFamily="34" charset="0"/>
            </a:endParaRPr>
          </a:p>
          <a:p>
            <a:endParaRPr lang="en-GB" sz="3200" u="none" dirty="0">
              <a:latin typeface="Aptos" panose="020B0004020202020204" pitchFamily="34" charset="0"/>
            </a:endParaRPr>
          </a:p>
          <a:p>
            <a:endParaRPr lang="en-GB" sz="3200" u="none" dirty="0">
              <a:latin typeface="Aptos" panose="020B0004020202020204" pitchFamily="34" charset="0"/>
            </a:endParaRPr>
          </a:p>
          <a:p>
            <a:endParaRPr lang="en-GB" sz="3200" u="none" dirty="0">
              <a:latin typeface="Aptos" panose="020B0004020202020204" pitchFamily="34" charset="0"/>
            </a:endParaRPr>
          </a:p>
          <a:p>
            <a:endParaRPr lang="en-GB" sz="3200" u="none" dirty="0">
              <a:latin typeface="Aptos" panose="020B0004020202020204" pitchFamily="34" charset="0"/>
            </a:endParaRPr>
          </a:p>
          <a:p>
            <a:endParaRPr lang="en-GB" sz="3200" u="none" dirty="0">
              <a:latin typeface="Aptos" panose="020B0004020202020204" pitchFamily="34" charset="0"/>
            </a:endParaRPr>
          </a:p>
          <a:p>
            <a:endParaRPr lang="en-GB" sz="3200" u="none" dirty="0">
              <a:latin typeface="Aptos" panose="020B0004020202020204" pitchFamily="34" charset="0"/>
            </a:endParaRPr>
          </a:p>
          <a:p>
            <a:endParaRPr lang="en-GB" sz="3200" u="none" dirty="0">
              <a:latin typeface="Aptos" panose="020B0004020202020204" pitchFamily="34" charset="0"/>
            </a:endParaRPr>
          </a:p>
          <a:p>
            <a:endParaRPr lang="en-GB" sz="3200" u="none" dirty="0">
              <a:latin typeface="Aptos" panose="020B0004020202020204" pitchFamily="34" charset="0"/>
            </a:endParaRPr>
          </a:p>
          <a:p>
            <a:endParaRPr lang="en-GB" sz="3200" u="none" dirty="0">
              <a:latin typeface="Aptos" panose="020B0004020202020204" pitchFamily="34" charset="0"/>
            </a:endParaRPr>
          </a:p>
          <a:p>
            <a:endParaRPr lang="en-GB" sz="3200" u="none" dirty="0">
              <a:latin typeface="Aptos" panose="020B0004020202020204" pitchFamily="34" charset="0"/>
            </a:endParaRPr>
          </a:p>
          <a:p>
            <a:endParaRPr lang="en-GB" sz="3200" u="none" dirty="0">
              <a:latin typeface="Aptos" panose="020B0004020202020204" pitchFamily="34" charset="0"/>
            </a:endParaRPr>
          </a:p>
          <a:p>
            <a:endParaRPr lang="en-GB" sz="3200" u="none" dirty="0">
              <a:latin typeface="Aptos" panose="020B0004020202020204" pitchFamily="34" charset="0"/>
            </a:endParaRPr>
          </a:p>
          <a:p>
            <a:endParaRPr lang="en-GB" sz="3200" u="none" dirty="0">
              <a:latin typeface="Aptos" panose="020B0004020202020204" pitchFamily="34" charset="0"/>
            </a:endParaRPr>
          </a:p>
        </p:txBody>
      </p:sp>
      <p:sp>
        <p:nvSpPr>
          <p:cNvPr id="9" name="Text Placeholder 8">
            <a:extLst>
              <a:ext uri="{FF2B5EF4-FFF2-40B4-BE49-F238E27FC236}">
                <a16:creationId xmlns:a16="http://schemas.microsoft.com/office/drawing/2014/main" id="{527F632F-F998-135E-0524-86D375FC5D18}"/>
              </a:ext>
            </a:extLst>
          </p:cNvPr>
          <p:cNvSpPr>
            <a:spLocks noGrp="1"/>
          </p:cNvSpPr>
          <p:nvPr>
            <p:ph type="body" sz="quarter" idx="25"/>
          </p:nvPr>
        </p:nvSpPr>
        <p:spPr>
          <a:xfrm>
            <a:off x="33422043" y="4674099"/>
            <a:ext cx="10047018" cy="1606586"/>
          </a:xfrm>
        </p:spPr>
        <p:txBody>
          <a:bodyPr/>
          <a:lstStyle/>
          <a:p>
            <a:endParaRPr lang="en-GB" sz="4800" dirty="0">
              <a:latin typeface="Aptos" panose="020B0004020202020204" pitchFamily="34" charset="0"/>
            </a:endParaRPr>
          </a:p>
          <a:p>
            <a:endParaRPr lang="en-GB" dirty="0"/>
          </a:p>
        </p:txBody>
      </p:sp>
      <p:sp>
        <p:nvSpPr>
          <p:cNvPr id="10" name="Text Placeholder 9">
            <a:extLst>
              <a:ext uri="{FF2B5EF4-FFF2-40B4-BE49-F238E27FC236}">
                <a16:creationId xmlns:a16="http://schemas.microsoft.com/office/drawing/2014/main" id="{5BB92EB9-4C7E-3A15-04B6-67A9C82BD3DD}"/>
              </a:ext>
            </a:extLst>
          </p:cNvPr>
          <p:cNvSpPr>
            <a:spLocks noGrp="1"/>
          </p:cNvSpPr>
          <p:nvPr>
            <p:ph type="body" sz="quarter" idx="26"/>
          </p:nvPr>
        </p:nvSpPr>
        <p:spPr>
          <a:xfrm>
            <a:off x="33422043" y="5503831"/>
            <a:ext cx="10047018" cy="1803035"/>
          </a:xfrm>
        </p:spPr>
        <p:txBody>
          <a:bodyPr/>
          <a:lstStyle/>
          <a:p>
            <a:pPr>
              <a:spcAft>
                <a:spcPts val="1100"/>
              </a:spcAft>
            </a:pPr>
            <a:endParaRPr lang="en-GB" sz="4800" dirty="0">
              <a:effectLst/>
              <a:latin typeface="Aptos" panose="020B0004020202020204" pitchFamily="34" charset="0"/>
              <a:ea typeface="Century Schoolbook" panose="02040604050505020304" pitchFamily="18" charset="0"/>
            </a:endParaRPr>
          </a:p>
          <a:p>
            <a:endParaRPr lang="en-GB" dirty="0"/>
          </a:p>
        </p:txBody>
      </p:sp>
      <p:sp>
        <p:nvSpPr>
          <p:cNvPr id="11" name="Text Placeholder 10">
            <a:extLst>
              <a:ext uri="{FF2B5EF4-FFF2-40B4-BE49-F238E27FC236}">
                <a16:creationId xmlns:a16="http://schemas.microsoft.com/office/drawing/2014/main" id="{E623E73B-A818-ECAD-449D-B4BA29C89431}"/>
              </a:ext>
            </a:extLst>
          </p:cNvPr>
          <p:cNvSpPr>
            <a:spLocks noGrp="1"/>
          </p:cNvSpPr>
          <p:nvPr>
            <p:ph type="body" sz="quarter" idx="27"/>
          </p:nvPr>
        </p:nvSpPr>
        <p:spPr>
          <a:xfrm>
            <a:off x="33366355" y="4514916"/>
            <a:ext cx="10047018" cy="1082505"/>
          </a:xfrm>
        </p:spPr>
        <p:txBody>
          <a:bodyPr/>
          <a:lstStyle/>
          <a:p>
            <a:r>
              <a:rPr lang="en-GB" sz="4800" dirty="0">
                <a:latin typeface="Aptos" panose="020B0004020202020204" pitchFamily="34" charset="0"/>
              </a:rPr>
              <a:t>Conclusions </a:t>
            </a:r>
          </a:p>
        </p:txBody>
      </p:sp>
      <p:sp>
        <p:nvSpPr>
          <p:cNvPr id="12" name="Text Placeholder 11">
            <a:extLst>
              <a:ext uri="{FF2B5EF4-FFF2-40B4-BE49-F238E27FC236}">
                <a16:creationId xmlns:a16="http://schemas.microsoft.com/office/drawing/2014/main" id="{0FD3AFCE-81A9-6CA3-7186-12D9C355F948}"/>
              </a:ext>
            </a:extLst>
          </p:cNvPr>
          <p:cNvSpPr>
            <a:spLocks noGrp="1"/>
          </p:cNvSpPr>
          <p:nvPr>
            <p:ph type="body" sz="quarter" idx="28"/>
          </p:nvPr>
        </p:nvSpPr>
        <p:spPr>
          <a:xfrm>
            <a:off x="33422043" y="5033555"/>
            <a:ext cx="10052050" cy="4871459"/>
          </a:xfrm>
        </p:spPr>
        <p:txBody>
          <a:bodyPr/>
          <a:lstStyle/>
          <a:p>
            <a:pPr>
              <a:spcAft>
                <a:spcPts val="1100"/>
              </a:spcAft>
            </a:pPr>
            <a:r>
              <a:rPr lang="en-US" sz="3200" dirty="0">
                <a:latin typeface="Aptos" panose="020B0004020202020204" pitchFamily="34" charset="0"/>
                <a:ea typeface="Century Schoolbook" panose="02040604050505020304" pitchFamily="18" charset="0"/>
              </a:rPr>
              <a:t>Hoarding disorder is not new in health and social care, stemming from mental issues like isolation, depression, and neglect; this happens to be a part of society. Nevertheless, it is not talked about enough or highlighted clearly in the UK. This is a behaviour that leads to clutter; the impact can be very severe and can lead to anxiety.  We see where it's an ongoing, lasting struggle, even mentioned in history. </a:t>
            </a:r>
            <a:endParaRPr lang="en-GB" sz="3200" dirty="0">
              <a:effectLst/>
              <a:latin typeface="Aptos" panose="020B0004020202020204" pitchFamily="34" charset="0"/>
              <a:ea typeface="Century Schoolbook" panose="02040604050505020304" pitchFamily="18" charset="0"/>
            </a:endParaRPr>
          </a:p>
        </p:txBody>
      </p:sp>
      <p:sp>
        <p:nvSpPr>
          <p:cNvPr id="13" name="Text Placeholder 12">
            <a:extLst>
              <a:ext uri="{FF2B5EF4-FFF2-40B4-BE49-F238E27FC236}">
                <a16:creationId xmlns:a16="http://schemas.microsoft.com/office/drawing/2014/main" id="{46092EE5-A531-D9B7-8587-AC884F1CEED5}"/>
              </a:ext>
            </a:extLst>
          </p:cNvPr>
          <p:cNvSpPr>
            <a:spLocks noGrp="1"/>
          </p:cNvSpPr>
          <p:nvPr>
            <p:ph type="body" sz="quarter" idx="29"/>
          </p:nvPr>
        </p:nvSpPr>
        <p:spPr>
          <a:xfrm>
            <a:off x="33422043" y="8773583"/>
            <a:ext cx="10047018" cy="1803035"/>
          </a:xfrm>
        </p:spPr>
        <p:txBody>
          <a:bodyPr/>
          <a:lstStyle/>
          <a:p>
            <a:r>
              <a:rPr lang="en-GB" sz="4800" dirty="0">
                <a:latin typeface="Aptos" panose="020B0004020202020204" pitchFamily="34" charset="0"/>
              </a:rPr>
              <a:t>References </a:t>
            </a:r>
          </a:p>
        </p:txBody>
      </p:sp>
      <p:sp>
        <p:nvSpPr>
          <p:cNvPr id="14" name="Text Placeholder 13">
            <a:extLst>
              <a:ext uri="{FF2B5EF4-FFF2-40B4-BE49-F238E27FC236}">
                <a16:creationId xmlns:a16="http://schemas.microsoft.com/office/drawing/2014/main" id="{8395DBAE-1E0F-ECA9-8171-467D8728A3ED}"/>
              </a:ext>
            </a:extLst>
          </p:cNvPr>
          <p:cNvSpPr>
            <a:spLocks noGrp="1"/>
          </p:cNvSpPr>
          <p:nvPr>
            <p:ph type="body" sz="quarter" idx="30"/>
          </p:nvPr>
        </p:nvSpPr>
        <p:spPr>
          <a:xfrm>
            <a:off x="33422043" y="9220200"/>
            <a:ext cx="10052050" cy="25278318"/>
          </a:xfrm>
        </p:spPr>
        <p:txBody>
          <a:bodyPr/>
          <a:lstStyle/>
          <a:p>
            <a:r>
              <a:rPr lang="en-GB" sz="3200" dirty="0">
                <a:latin typeface="Aptos" panose="020B0004020202020204" pitchFamily="34" charset="0"/>
              </a:rPr>
              <a:t>Beer, H (2025). “Scared of the emptiness” Exploring the Therapeutic Experience of people with hoarding disorder: An Interpretative Phenomenological study. University of Wales Trinity St David.</a:t>
            </a:r>
          </a:p>
          <a:p>
            <a:r>
              <a:rPr lang="en-GB" sz="3200" dirty="0">
                <a:latin typeface="Aptos" panose="020B0004020202020204" pitchFamily="34" charset="0"/>
              </a:rPr>
              <a:t>Fontenelle, L.F. (2016) “Vallejo-</a:t>
            </a:r>
            <a:r>
              <a:rPr lang="en-GB" sz="3200" dirty="0" err="1">
                <a:latin typeface="Aptos" panose="020B0004020202020204" pitchFamily="34" charset="0"/>
              </a:rPr>
              <a:t>Nágera</a:t>
            </a:r>
            <a:r>
              <a:rPr lang="en-GB" sz="3200" dirty="0">
                <a:latin typeface="Aptos" panose="020B0004020202020204" pitchFamily="34" charset="0"/>
              </a:rPr>
              <a:t> (1926–1990) and the concept of ‘</a:t>
            </a:r>
            <a:r>
              <a:rPr lang="en-GB" sz="3200" dirty="0" err="1">
                <a:latin typeface="Aptos" panose="020B0004020202020204" pitchFamily="34" charset="0"/>
              </a:rPr>
              <a:t>soteric</a:t>
            </a:r>
            <a:r>
              <a:rPr lang="en-GB" sz="3200" dirty="0">
                <a:latin typeface="Aptos" panose="020B0004020202020204" pitchFamily="34" charset="0"/>
              </a:rPr>
              <a:t> neurosis’: a forgotten sketch of hoarding disorder in the obsessive-compulsive spectrum literature,” Journal of medical biography, 24(1), pp. 85–89</a:t>
            </a:r>
            <a:r>
              <a:rPr lang="en-GB" sz="3200" dirty="0"/>
              <a:t>.</a:t>
            </a:r>
          </a:p>
          <a:p>
            <a:r>
              <a:rPr lang="en-GB" sz="3200" dirty="0"/>
              <a:t>ICD-11 (2024). International Classification of Diseases, 11</a:t>
            </a:r>
            <a:r>
              <a:rPr lang="en-GB" sz="3200" baseline="30000" dirty="0"/>
              <a:t>th</a:t>
            </a:r>
            <a:r>
              <a:rPr lang="en-GB" sz="3200" dirty="0"/>
              <a:t> Revision. Mortality and Morbidity Statistics. UWTSD.</a:t>
            </a:r>
          </a:p>
          <a:p>
            <a:r>
              <a:rPr lang="en-GB" sz="3600" dirty="0">
                <a:latin typeface="Aptos" panose="020B0004020202020204" pitchFamily="34" charset="0"/>
              </a:rPr>
              <a:t>Kanba, S, Nahao, T. (2019). Psychiatry and clinical neuroscience. Pathophysiology and treatment of hoarding disorder. Vol. 73 (7). Pp.370-375.</a:t>
            </a:r>
          </a:p>
          <a:p>
            <a:r>
              <a:rPr lang="en-GB" sz="3600" dirty="0">
                <a:latin typeface="Aptos" panose="020B0004020202020204" pitchFamily="34" charset="0"/>
              </a:rPr>
              <a:t>Legislation.gov.uk. (</a:t>
            </a:r>
            <a:r>
              <a:rPr lang="en-GB" sz="3600" dirty="0" err="1">
                <a:latin typeface="Aptos" panose="020B0004020202020204" pitchFamily="34" charset="0"/>
              </a:rPr>
              <a:t>nd</a:t>
            </a:r>
            <a:r>
              <a:rPr lang="en-GB" sz="3600" dirty="0">
                <a:latin typeface="Aptos" panose="020B0004020202020204" pitchFamily="34" charset="0"/>
              </a:rPr>
              <a:t>). Mental Health Act 1983. available at: </a:t>
            </a:r>
            <a:r>
              <a:rPr lang="en-GB" sz="3600" dirty="0">
                <a:latin typeface="Aptos" panose="020B0004020202020204" pitchFamily="34" charset="0"/>
                <a:hlinkClick r:id="rId3"/>
              </a:rPr>
              <a:t>https://www.legislation.gov.uk/ukpga/1983/20/section/1/enacted</a:t>
            </a:r>
            <a:r>
              <a:rPr lang="en-GB" sz="3600" dirty="0">
                <a:latin typeface="Aptos" panose="020B0004020202020204" pitchFamily="34" charset="0"/>
              </a:rPr>
              <a:t> accessed March 5,2026. </a:t>
            </a:r>
          </a:p>
          <a:p>
            <a:r>
              <a:rPr lang="en-GB" sz="3600" dirty="0">
                <a:latin typeface="Aptos" panose="020B0004020202020204" pitchFamily="34" charset="0"/>
              </a:rPr>
              <a:t>NHS.uk (2026). </a:t>
            </a:r>
            <a:r>
              <a:rPr lang="en-GB" sz="3600" i="1" dirty="0">
                <a:latin typeface="Aptos" panose="020B0004020202020204" pitchFamily="34" charset="0"/>
              </a:rPr>
              <a:t>Symptoms of hoarding disorder.</a:t>
            </a:r>
            <a:r>
              <a:rPr lang="en-GB" sz="3600" dirty="0">
                <a:latin typeface="Aptos" panose="020B0004020202020204" pitchFamily="34" charset="0"/>
              </a:rPr>
              <a:t> Available at </a:t>
            </a:r>
            <a:r>
              <a:rPr lang="en-GB" sz="3600" dirty="0">
                <a:solidFill>
                  <a:schemeClr val="accent1"/>
                </a:solidFill>
                <a:latin typeface="Aptos" panose="020B0004020202020204" pitchFamily="34" charset="0"/>
                <a:hlinkClick r:id="rId4">
                  <a:extLst>
                    <a:ext uri="{A12FA001-AC4F-418D-AE19-62706E023703}">
                      <ahyp:hlinkClr xmlns:ahyp="http://schemas.microsoft.com/office/drawing/2018/hyperlinkcolor" val="tx"/>
                    </a:ext>
                  </a:extLst>
                </a:hlinkClick>
              </a:rPr>
              <a:t>https://www.nhs.uk/mental-health/conditions/hoarding-disorder/</a:t>
            </a:r>
            <a:r>
              <a:rPr lang="en-GB" sz="3600" dirty="0">
                <a:solidFill>
                  <a:schemeClr val="accent1"/>
                </a:solidFill>
                <a:latin typeface="Aptos" panose="020B0004020202020204" pitchFamily="34" charset="0"/>
              </a:rPr>
              <a:t> </a:t>
            </a:r>
            <a:r>
              <a:rPr lang="en-GB" sz="3600" dirty="0">
                <a:latin typeface="Aptos" panose="020B0004020202020204" pitchFamily="34" charset="0"/>
              </a:rPr>
              <a:t>accessed March 2026.</a:t>
            </a:r>
          </a:p>
          <a:p>
            <a:r>
              <a:rPr lang="en-GB" sz="3200" u="sng" dirty="0">
                <a:latin typeface="Aptos" panose="020B0004020202020204" pitchFamily="34" charset="0"/>
                <a:hlinkClick r:id="rId5">
                  <a:extLst>
                    <a:ext uri="{A12FA001-AC4F-418D-AE19-62706E023703}">
                      <ahyp:hlinkClr xmlns:ahyp="http://schemas.microsoft.com/office/drawing/2018/hyperlinkcolor" val="tx"/>
                    </a:ext>
                  </a:extLst>
                </a:hlinkClick>
              </a:rPr>
              <a:t>Mind,( 2026). Helping yourself with hoarding.</a:t>
            </a:r>
          </a:p>
          <a:p>
            <a:r>
              <a:rPr lang="en-GB" sz="3200" u="sng" dirty="0">
                <a:latin typeface="Aptos" panose="020B0004020202020204" pitchFamily="34" charset="0"/>
                <a:hlinkClick r:id="rId5">
                  <a:extLst>
                    <a:ext uri="{A12FA001-AC4F-418D-AE19-62706E023703}">
                      <ahyp:hlinkClr xmlns:ahyp="http://schemas.microsoft.com/office/drawing/2018/hyperlinkcolor" val="tx"/>
                    </a:ext>
                  </a:extLst>
                </a:hlinkClick>
              </a:rPr>
              <a:t> </a:t>
            </a:r>
            <a:r>
              <a:rPr lang="en-GB" u="sng" dirty="0">
                <a:solidFill>
                  <a:srgbClr val="0563C1"/>
                </a:solidFill>
                <a:hlinkClick r:id="rId5">
                  <a:extLst>
                    <a:ext uri="{A12FA001-AC4F-418D-AE19-62706E023703}">
                      <ahyp:hlinkClr xmlns:ahyp="http://schemas.microsoft.com/office/drawing/2018/hyperlinkcolor" val="tx"/>
                    </a:ext>
                  </a:extLst>
                </a:hlinkClick>
              </a:rPr>
              <a:t>https://www.mind.org.uk/information-support/types-of-mental-health-problems/hoarding/helping-yourself-with-hoarding/</a:t>
            </a:r>
            <a:r>
              <a:rPr lang="en-GB" u="sng" dirty="0"/>
              <a:t>.  Accessed March 24,2026.</a:t>
            </a:r>
          </a:p>
          <a:p>
            <a:r>
              <a:rPr lang="en-GB" sz="3600" dirty="0" err="1">
                <a:latin typeface="Aptos" panose="020B0004020202020204" pitchFamily="34" charset="0"/>
              </a:rPr>
              <a:t>Nordsletten.A.E</a:t>
            </a:r>
            <a:r>
              <a:rPr lang="en-GB" sz="3600" dirty="0">
                <a:latin typeface="Aptos" panose="020B0004020202020204" pitchFamily="34" charset="0"/>
              </a:rPr>
              <a:t>, Reichenberg.A, Hatch.S.L, Pertusa.A, et al. (2013). The British Journal of Psychiatry. </a:t>
            </a:r>
            <a:r>
              <a:rPr lang="en-GB" sz="3600" i="1" dirty="0">
                <a:latin typeface="Aptos" panose="020B0004020202020204" pitchFamily="34" charset="0"/>
              </a:rPr>
              <a:t>Epidemiology of hoarding disorder. </a:t>
            </a:r>
            <a:r>
              <a:rPr lang="en-GB" sz="3600" dirty="0">
                <a:latin typeface="Aptos" panose="020B0004020202020204" pitchFamily="34" charset="0"/>
              </a:rPr>
              <a:t>Vol. 203, (6), pp. 445-452. </a:t>
            </a:r>
          </a:p>
          <a:p>
            <a:r>
              <a:rPr lang="en-GB" sz="3600" dirty="0">
                <a:latin typeface="Aptos" panose="020B0004020202020204" pitchFamily="34" charset="0"/>
              </a:rPr>
              <a:t>NHS England (2013).  </a:t>
            </a:r>
            <a:r>
              <a:rPr lang="en-GB" sz="3600" i="1" dirty="0">
                <a:latin typeface="Aptos" panose="020B0004020202020204" pitchFamily="34" charset="0"/>
              </a:rPr>
              <a:t>DSM( Diagnostic</a:t>
            </a:r>
            <a:r>
              <a:rPr lang="en-US" sz="3600" i="1" dirty="0">
                <a:latin typeface="Aptos" panose="020B0004020202020204" pitchFamily="34" charset="0"/>
              </a:rPr>
              <a:t> and Statistical Manual of Mental Disorders</a:t>
            </a:r>
            <a:r>
              <a:rPr lang="en-GB" sz="3600" i="1" dirty="0">
                <a:latin typeface="Aptos" panose="020B0004020202020204" pitchFamily="34" charset="0"/>
              </a:rPr>
              <a:t>). </a:t>
            </a:r>
            <a:r>
              <a:rPr lang="en-GB" sz="3600" dirty="0">
                <a:latin typeface="Aptos" panose="020B0004020202020204" pitchFamily="34" charset="0"/>
                <a:hlinkClick r:id="rId6"/>
              </a:rPr>
              <a:t>https://www.lpft.nhs.uk/young-people/lincolnshire/young-people/camhs-jargon-buster/dsm-diagnostic-and-statistical-manual-mental-disorders accessed March 6</a:t>
            </a:r>
            <a:r>
              <a:rPr lang="en-GB" sz="3600" dirty="0">
                <a:latin typeface="Aptos" panose="020B0004020202020204" pitchFamily="34" charset="0"/>
              </a:rPr>
              <a:t>, 2026.</a:t>
            </a:r>
          </a:p>
          <a:p>
            <a:r>
              <a:rPr lang="en-GB" sz="3600" dirty="0">
                <a:latin typeface="Aptos" panose="020B0004020202020204" pitchFamily="34" charset="0"/>
              </a:rPr>
              <a:t>Steketee, G. (2022). ScienceDirect. </a:t>
            </a:r>
            <a:r>
              <a:rPr lang="en-GB" sz="3600" i="1" dirty="0">
                <a:latin typeface="Aptos" panose="020B0004020202020204" pitchFamily="34" charset="0"/>
              </a:rPr>
              <a:t>Cognitive and behavioural Practice</a:t>
            </a:r>
            <a:r>
              <a:rPr lang="en-GB" sz="3600" dirty="0">
                <a:latin typeface="Aptos" panose="020B0004020202020204" pitchFamily="34" charset="0"/>
              </a:rPr>
              <a:t>. Vol. 29 (3) pp 515-519.</a:t>
            </a:r>
          </a:p>
          <a:p>
            <a:endParaRPr lang="en-GB" sz="3600" dirty="0">
              <a:latin typeface="Aptos" panose="020B0004020202020204" pitchFamily="34" charset="0"/>
            </a:endParaRPr>
          </a:p>
          <a:p>
            <a:endParaRPr lang="en-GB" sz="4800" dirty="0">
              <a:solidFill>
                <a:srgbClr val="FF0000"/>
              </a:solidFill>
              <a:latin typeface="Aptos" panose="020B0004020202020204" pitchFamily="34" charset="0"/>
            </a:endParaRPr>
          </a:p>
        </p:txBody>
      </p:sp>
      <p:sp>
        <p:nvSpPr>
          <p:cNvPr id="15" name="Text Placeholder 14">
            <a:extLst>
              <a:ext uri="{FF2B5EF4-FFF2-40B4-BE49-F238E27FC236}">
                <a16:creationId xmlns:a16="http://schemas.microsoft.com/office/drawing/2014/main" id="{A70C907E-7905-7BDC-E66E-90047768310D}"/>
              </a:ext>
            </a:extLst>
          </p:cNvPr>
          <p:cNvSpPr>
            <a:spLocks noGrp="1"/>
          </p:cNvSpPr>
          <p:nvPr>
            <p:ph type="body" sz="quarter" idx="96"/>
          </p:nvPr>
        </p:nvSpPr>
        <p:spPr>
          <a:xfrm>
            <a:off x="488043" y="19404377"/>
            <a:ext cx="10038659" cy="2751500"/>
          </a:xfrm>
        </p:spPr>
        <p:txBody>
          <a:bodyPr/>
          <a:lstStyle/>
          <a:p>
            <a:endParaRPr lang="en-GB" sz="4800" dirty="0">
              <a:solidFill>
                <a:srgbClr val="FF0000"/>
              </a:solidFill>
              <a:latin typeface="Aptos" panose="020B0004020202020204" pitchFamily="34" charset="0"/>
            </a:endParaRPr>
          </a:p>
          <a:p>
            <a:endParaRPr lang="en-GB" sz="4400" kern="100" dirty="0">
              <a:solidFill>
                <a:srgbClr val="FF0000"/>
              </a:solidFill>
              <a:effectLst/>
              <a:latin typeface="Aptos" panose="020B0004020202020204" pitchFamily="34" charset="0"/>
              <a:ea typeface="Aptos" panose="020B0004020202020204" pitchFamily="34" charset="0"/>
              <a:cs typeface="Times New Roman" panose="02020603050405020304" pitchFamily="18" charset="0"/>
            </a:endParaRPr>
          </a:p>
          <a:p>
            <a:endParaRPr lang="en-GB" sz="40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16" name="Text Placeholder 15">
            <a:extLst>
              <a:ext uri="{FF2B5EF4-FFF2-40B4-BE49-F238E27FC236}">
                <a16:creationId xmlns:a16="http://schemas.microsoft.com/office/drawing/2014/main" id="{C7232E11-A480-4CE9-B9AD-96B7E3A30128}"/>
              </a:ext>
            </a:extLst>
          </p:cNvPr>
          <p:cNvSpPr>
            <a:spLocks noGrp="1"/>
          </p:cNvSpPr>
          <p:nvPr>
            <p:ph type="body" sz="quarter" idx="150"/>
          </p:nvPr>
        </p:nvSpPr>
        <p:spPr>
          <a:xfrm>
            <a:off x="5932593" y="3073871"/>
            <a:ext cx="31998968" cy="769441"/>
          </a:xfrm>
        </p:spPr>
        <p:txBody>
          <a:bodyPr/>
          <a:lstStyle/>
          <a:p>
            <a:r>
              <a:rPr lang="en-GB" dirty="0"/>
              <a:t>By Moveta Douglas</a:t>
            </a:r>
          </a:p>
        </p:txBody>
      </p:sp>
      <p:sp>
        <p:nvSpPr>
          <p:cNvPr id="17" name="Text Placeholder 16">
            <a:extLst>
              <a:ext uri="{FF2B5EF4-FFF2-40B4-BE49-F238E27FC236}">
                <a16:creationId xmlns:a16="http://schemas.microsoft.com/office/drawing/2014/main" id="{48D3574B-9CFC-4B83-1C3B-42BD2A74FB76}"/>
              </a:ext>
            </a:extLst>
          </p:cNvPr>
          <p:cNvSpPr>
            <a:spLocks noGrp="1"/>
          </p:cNvSpPr>
          <p:nvPr>
            <p:ph type="body" sz="quarter" idx="151"/>
          </p:nvPr>
        </p:nvSpPr>
        <p:spPr>
          <a:xfrm>
            <a:off x="5932593" y="1864506"/>
            <a:ext cx="31998968" cy="1015663"/>
          </a:xfrm>
        </p:spPr>
        <p:txBody>
          <a:bodyPr/>
          <a:lstStyle/>
          <a:p>
            <a:r>
              <a:rPr lang="en-GB" dirty="0"/>
              <a:t>Hoarding Disorder Research Poster</a:t>
            </a:r>
          </a:p>
        </p:txBody>
      </p:sp>
      <p:sp>
        <p:nvSpPr>
          <p:cNvPr id="18" name="Text Placeholder 17">
            <a:extLst>
              <a:ext uri="{FF2B5EF4-FFF2-40B4-BE49-F238E27FC236}">
                <a16:creationId xmlns:a16="http://schemas.microsoft.com/office/drawing/2014/main" id="{9D21321E-1878-CD40-4AA6-3764E797EE11}"/>
              </a:ext>
            </a:extLst>
          </p:cNvPr>
          <p:cNvSpPr>
            <a:spLocks noGrp="1"/>
          </p:cNvSpPr>
          <p:nvPr>
            <p:ph type="body" sz="quarter" idx="153"/>
          </p:nvPr>
        </p:nvSpPr>
        <p:spPr>
          <a:xfrm>
            <a:off x="5932593" y="389601"/>
            <a:ext cx="31998968" cy="1323439"/>
          </a:xfrm>
        </p:spPr>
        <p:txBody>
          <a:bodyPr/>
          <a:lstStyle/>
          <a:p>
            <a:r>
              <a:rPr lang="en-GB" sz="8000" dirty="0"/>
              <a:t>Obsessive-Compulsive Disorder and Related  </a:t>
            </a:r>
          </a:p>
        </p:txBody>
      </p:sp>
      <p:sp>
        <p:nvSpPr>
          <p:cNvPr id="19" name="TextBox 18">
            <a:extLst>
              <a:ext uri="{FF2B5EF4-FFF2-40B4-BE49-F238E27FC236}">
                <a16:creationId xmlns:a16="http://schemas.microsoft.com/office/drawing/2014/main" id="{5875ED09-4E4A-9E07-67CF-B667B77E48B3}"/>
              </a:ext>
            </a:extLst>
          </p:cNvPr>
          <p:cNvSpPr txBox="1"/>
          <p:nvPr/>
        </p:nvSpPr>
        <p:spPr>
          <a:xfrm>
            <a:off x="34209318" y="7315200"/>
            <a:ext cx="184731" cy="1415772"/>
          </a:xfrm>
          <a:prstGeom prst="rect">
            <a:avLst/>
          </a:prstGeom>
          <a:noFill/>
        </p:spPr>
        <p:txBody>
          <a:bodyPr wrap="none" rtlCol="0">
            <a:spAutoFit/>
          </a:bodyPr>
          <a:lstStyle/>
          <a:p>
            <a:endParaRPr lang="en-GB" dirty="0"/>
          </a:p>
        </p:txBody>
      </p:sp>
      <p:pic>
        <p:nvPicPr>
          <p:cNvPr id="20" name="Picture 19">
            <a:extLst>
              <a:ext uri="{FF2B5EF4-FFF2-40B4-BE49-F238E27FC236}">
                <a16:creationId xmlns:a16="http://schemas.microsoft.com/office/drawing/2014/main" id="{5022D446-A61A-3878-CE0C-DE6F83578A8B}"/>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11548934" y="8354291"/>
            <a:ext cx="9985113" cy="4318729"/>
          </a:xfrm>
          <a:prstGeom prst="rect">
            <a:avLst/>
          </a:prstGeom>
        </p:spPr>
      </p:pic>
      <p:sp>
        <p:nvSpPr>
          <p:cNvPr id="21" name="TextBox 20">
            <a:extLst>
              <a:ext uri="{FF2B5EF4-FFF2-40B4-BE49-F238E27FC236}">
                <a16:creationId xmlns:a16="http://schemas.microsoft.com/office/drawing/2014/main" id="{F62A3A18-584D-9F8E-1516-952817828ED2}"/>
              </a:ext>
            </a:extLst>
          </p:cNvPr>
          <p:cNvSpPr txBox="1"/>
          <p:nvPr/>
        </p:nvSpPr>
        <p:spPr>
          <a:xfrm>
            <a:off x="11548934" y="12442188"/>
            <a:ext cx="9985113" cy="230832"/>
          </a:xfrm>
          <a:prstGeom prst="rect">
            <a:avLst/>
          </a:prstGeom>
          <a:noFill/>
        </p:spPr>
        <p:txBody>
          <a:bodyPr wrap="square" rtlCol="0">
            <a:spAutoFit/>
          </a:bodyPr>
          <a:lstStyle/>
          <a:p>
            <a:r>
              <a:rPr lang="en-GB" sz="900">
                <a:hlinkClick r:id="rId8" tooltip="https://keefwiki.com/health/2018/07/24/hoarding-disorder/"/>
              </a:rPr>
              <a:t>This Photo</a:t>
            </a:r>
            <a:r>
              <a:rPr lang="en-GB" sz="900"/>
              <a:t> by Unknown Author is licensed under </a:t>
            </a:r>
            <a:r>
              <a:rPr lang="en-GB" sz="900">
                <a:hlinkClick r:id="rId9" tooltip="https://creativecommons.org/licenses/by-nc-sa/3.0/"/>
              </a:rPr>
              <a:t>CC BY-SA-NC</a:t>
            </a:r>
            <a:endParaRPr lang="en-GB" sz="900"/>
          </a:p>
        </p:txBody>
      </p:sp>
      <p:pic>
        <p:nvPicPr>
          <p:cNvPr id="23" name="Picture 22">
            <a:extLst>
              <a:ext uri="{FF2B5EF4-FFF2-40B4-BE49-F238E27FC236}">
                <a16:creationId xmlns:a16="http://schemas.microsoft.com/office/drawing/2014/main" id="{AB1AAFAC-B48F-CEC7-DA43-2683EAEDBC6E}"/>
              </a:ext>
            </a:extLst>
          </p:cNvPr>
          <p:cNvPicPr>
            <a:picLocks noChangeAspect="1"/>
          </p:cNvPicPr>
          <p:nvPr/>
        </p:nvPicPr>
        <p:blipFill>
          <a:blip r:embed="rId10">
            <a:extLst>
              <a:ext uri="{28A0092B-C50C-407E-A947-70E740481C1C}">
                <a14:useLocalDpi xmlns:a14="http://schemas.microsoft.com/office/drawing/2010/main" val="0"/>
              </a:ext>
              <a:ext uri="{837473B0-CC2E-450A-ABE3-18F120FF3D39}">
                <a1611:picAttrSrcUrl xmlns:a1611="http://schemas.microsoft.com/office/drawing/2016/11/main" r:id="rId11"/>
              </a:ext>
            </a:extLst>
          </a:blip>
          <a:stretch>
            <a:fillRect/>
          </a:stretch>
        </p:blipFill>
        <p:spPr>
          <a:xfrm>
            <a:off x="11548934" y="26657444"/>
            <a:ext cx="9985113" cy="4396450"/>
          </a:xfrm>
          <a:prstGeom prst="rect">
            <a:avLst/>
          </a:prstGeom>
        </p:spPr>
      </p:pic>
      <p:sp>
        <p:nvSpPr>
          <p:cNvPr id="24" name="TextBox 23">
            <a:extLst>
              <a:ext uri="{FF2B5EF4-FFF2-40B4-BE49-F238E27FC236}">
                <a16:creationId xmlns:a16="http://schemas.microsoft.com/office/drawing/2014/main" id="{46F07F10-5053-3A42-9855-AB9A7F63B287}"/>
              </a:ext>
            </a:extLst>
          </p:cNvPr>
          <p:cNvSpPr txBox="1"/>
          <p:nvPr/>
        </p:nvSpPr>
        <p:spPr>
          <a:xfrm>
            <a:off x="12566073" y="31448519"/>
            <a:ext cx="7620000" cy="230832"/>
          </a:xfrm>
          <a:prstGeom prst="rect">
            <a:avLst/>
          </a:prstGeom>
          <a:noFill/>
        </p:spPr>
        <p:txBody>
          <a:bodyPr wrap="square" rtlCol="0">
            <a:spAutoFit/>
          </a:bodyPr>
          <a:lstStyle/>
          <a:p>
            <a:r>
              <a:rPr lang="en-GB" sz="900">
                <a:hlinkClick r:id="rId11" tooltip="https://socks-studio.com/2010/10/02/disposophobia-or-the-acquired-inability-to-escape/"/>
              </a:rPr>
              <a:t>This Photo</a:t>
            </a:r>
            <a:r>
              <a:rPr lang="en-GB" sz="900"/>
              <a:t> by Unknown Author is licensed under </a:t>
            </a:r>
            <a:r>
              <a:rPr lang="en-GB" sz="900">
                <a:hlinkClick r:id="rId12" tooltip="https://creativecommons.org/licenses/by-sa/3.0/"/>
              </a:rPr>
              <a:t>CC BY-SA</a:t>
            </a:r>
            <a:endParaRPr lang="en-GB" sz="900"/>
          </a:p>
        </p:txBody>
      </p:sp>
      <p:pic>
        <p:nvPicPr>
          <p:cNvPr id="1028" name="Picture 4" descr="Hoarding Disorder: Understand Symptoms ...">
            <a:extLst>
              <a:ext uri="{FF2B5EF4-FFF2-40B4-BE49-F238E27FC236}">
                <a16:creationId xmlns:a16="http://schemas.microsoft.com/office/drawing/2014/main" id="{84B0018C-07F1-12FA-92CC-7822C872BE5E}"/>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514847" y="27492113"/>
            <a:ext cx="9985113" cy="3561781"/>
          </a:xfrm>
          <a:prstGeom prst="rect">
            <a:avLst/>
          </a:prstGeom>
          <a:noFill/>
          <a:extLst>
            <a:ext uri="{909E8E84-426E-40DD-AFC4-6F175D3DCCD1}">
              <a14:hiddenFill xmlns:a14="http://schemas.microsoft.com/office/drawing/2010/main">
                <a:solidFill>
                  <a:srgbClr val="FFFFFF"/>
                </a:solidFill>
              </a14:hiddenFill>
            </a:ext>
          </a:extLst>
        </p:spPr>
      </p:pic>
      <p:sp>
        <p:nvSpPr>
          <p:cNvPr id="7" name="AutoShape 2" descr="Hoarding Disorder: Definition, Symptoms, Causes &amp; Treatment">
            <a:extLst>
              <a:ext uri="{FF2B5EF4-FFF2-40B4-BE49-F238E27FC236}">
                <a16:creationId xmlns:a16="http://schemas.microsoft.com/office/drawing/2014/main" id="{619D720E-3DBE-799D-5D95-A789C240D64E}"/>
              </a:ext>
            </a:extLst>
          </p:cNvPr>
          <p:cNvSpPr>
            <a:spLocks noChangeAspect="1" noChangeArrowheads="1"/>
          </p:cNvSpPr>
          <p:nvPr/>
        </p:nvSpPr>
        <p:spPr bwMode="auto">
          <a:xfrm>
            <a:off x="21793200" y="16306800"/>
            <a:ext cx="605158"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2" name="AutoShape 4" descr="Hoarding Disorder: Definition, Symptoms, Causes &amp; Treatment">
            <a:extLst>
              <a:ext uri="{FF2B5EF4-FFF2-40B4-BE49-F238E27FC236}">
                <a16:creationId xmlns:a16="http://schemas.microsoft.com/office/drawing/2014/main" id="{E54EF000-E40F-8298-2BCE-DF708C402B1D}"/>
              </a:ext>
            </a:extLst>
          </p:cNvPr>
          <p:cNvSpPr>
            <a:spLocks noChangeAspect="1" noChangeArrowheads="1"/>
          </p:cNvSpPr>
          <p:nvPr/>
        </p:nvSpPr>
        <p:spPr bwMode="auto">
          <a:xfrm>
            <a:off x="21793200" y="16306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5" name="Picture 24">
            <a:extLst>
              <a:ext uri="{FF2B5EF4-FFF2-40B4-BE49-F238E27FC236}">
                <a16:creationId xmlns:a16="http://schemas.microsoft.com/office/drawing/2014/main" id="{D301CD40-17B2-8B19-252E-3F444622E298}"/>
              </a:ext>
            </a:extLst>
          </p:cNvPr>
          <p:cNvPicPr>
            <a:picLocks noChangeAspect="1"/>
          </p:cNvPicPr>
          <p:nvPr/>
        </p:nvPicPr>
        <p:blipFill>
          <a:blip r:embed="rId14">
            <a:extLst>
              <a:ext uri="{28A0092B-C50C-407E-A947-70E740481C1C}">
                <a14:useLocalDpi xmlns:a14="http://schemas.microsoft.com/office/drawing/2010/main" val="0"/>
              </a:ext>
            </a:extLst>
          </a:blip>
          <a:srcRect/>
          <a:stretch>
            <a:fillRect/>
          </a:stretch>
        </p:blipFill>
        <p:spPr bwMode="auto">
          <a:xfrm>
            <a:off x="22522132" y="13923818"/>
            <a:ext cx="9911825" cy="4808459"/>
          </a:xfrm>
          <a:prstGeom prst="rect">
            <a:avLst/>
          </a:prstGeom>
          <a:noFill/>
        </p:spPr>
      </p:pic>
      <p:pic>
        <p:nvPicPr>
          <p:cNvPr id="28" name="Picture 27" descr="5 Powerful Books for Hoarding &amp; Decluttering: Your Guide to Lasting Change">
            <a:extLst>
              <a:ext uri="{FF2B5EF4-FFF2-40B4-BE49-F238E27FC236}">
                <a16:creationId xmlns:a16="http://schemas.microsoft.com/office/drawing/2014/main" id="{446CAF02-020C-3F02-DC1B-F16740851513}"/>
              </a:ext>
            </a:extLst>
          </p:cNvPr>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22475587" y="25436944"/>
            <a:ext cx="9958370" cy="5616949"/>
          </a:xfrm>
          <a:prstGeom prst="rect">
            <a:avLst/>
          </a:prstGeom>
          <a:noFill/>
          <a:ln>
            <a:noFill/>
          </a:ln>
        </p:spPr>
      </p:pic>
    </p:spTree>
    <p:extLst>
      <p:ext uri="{BB962C8B-B14F-4D97-AF65-F5344CB8AC3E}">
        <p14:creationId xmlns:p14="http://schemas.microsoft.com/office/powerpoint/2010/main" val="531086080"/>
      </p:ext>
    </p:extLst>
  </p:cSld>
  <p:clrMapOvr>
    <a:masterClrMapping/>
  </p:clrMapOvr>
</p:sld>
</file>

<file path=ppt/theme/theme1.xml><?xml version="1.0" encoding="utf-8"?>
<a:theme xmlns:a="http://schemas.openxmlformats.org/drawingml/2006/main" name="36x48-Template-V2b">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Without Quick Guides">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lassic 3 Columns">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rifold - Wide Center">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36x48-Template-V2b</Template>
  <TotalTime>3467</TotalTime>
  <Words>1416</Words>
  <Application>Microsoft Office PowerPoint</Application>
  <PresentationFormat>Custom</PresentationFormat>
  <Paragraphs>79</Paragraphs>
  <Slides>2</Slides>
  <Notes>1</Notes>
  <HiddenSlides>0</HiddenSlides>
  <MMClips>0</MMClips>
  <ScaleCrop>false</ScaleCrop>
  <HeadingPairs>
    <vt:vector size="6" baseType="variant">
      <vt:variant>
        <vt:lpstr>Fonts Used</vt:lpstr>
      </vt:variant>
      <vt:variant>
        <vt:i4>7</vt:i4>
      </vt:variant>
      <vt:variant>
        <vt:lpstr>Theme</vt:lpstr>
      </vt:variant>
      <vt:variant>
        <vt:i4>5</vt:i4>
      </vt:variant>
      <vt:variant>
        <vt:lpstr>Slide Titles</vt:lpstr>
      </vt:variant>
      <vt:variant>
        <vt:i4>2</vt:i4>
      </vt:variant>
    </vt:vector>
  </HeadingPairs>
  <TitlesOfParts>
    <vt:vector size="14" baseType="lpstr">
      <vt:lpstr>Aptos</vt:lpstr>
      <vt:lpstr>Aptos Display</vt:lpstr>
      <vt:lpstr>Arial</vt:lpstr>
      <vt:lpstr>Arial Black</vt:lpstr>
      <vt:lpstr>Calibri</vt:lpstr>
      <vt:lpstr>Times New Roman</vt:lpstr>
      <vt:lpstr>Trebuchet MS</vt:lpstr>
      <vt:lpstr>36x48-Template-V2b</vt:lpstr>
      <vt:lpstr>Without Quick Guides</vt:lpstr>
      <vt:lpstr>Classic 3 Columns</vt:lpstr>
      <vt:lpstr>Trifold - Wide Center</vt:lpstr>
      <vt:lpstr>Office Theme</vt:lpstr>
      <vt:lpstr>  Student: Moveta Douglas Student no: 2329297 Lecturer: Dr Farah Wiita </vt:lpstr>
      <vt:lpstr>PowerPoint Presentation</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CanterburyMedia</dc:creator>
  <dc:description>This template is the property of PosterPresentations.com. Call us if you need help with this poster template._x000d_
1-866-649-3004           _x000d_
 (c)PosterPresentations.com</dc:description>
  <cp:lastModifiedBy>Moveta Douglas (2329297)</cp:lastModifiedBy>
  <cp:revision>88</cp:revision>
  <cp:lastPrinted>2015-06-29T17:31:11Z</cp:lastPrinted>
  <dcterms:created xsi:type="dcterms:W3CDTF">2012-02-03T19:11:35Z</dcterms:created>
  <dcterms:modified xsi:type="dcterms:W3CDTF">2026-03-27T10:34:45Z</dcterms:modified>
</cp:coreProperties>
</file>