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08" r:id="rId2"/>
  </p:sldMasterIdLst>
  <p:sldIdLst>
    <p:sldId id="267" r:id="rId3"/>
    <p:sldId id="272" r:id="rId4"/>
    <p:sldId id="278" r:id="rId5"/>
    <p:sldId id="269" r:id="rId6"/>
    <p:sldId id="277" r:id="rId7"/>
    <p:sldId id="276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005D0B-36BB-4252-B2E3-09020D1F4D19}" v="21" dt="2023-01-13T14:53:55.2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0" autoAdjust="0"/>
    <p:restoredTop sz="94660"/>
  </p:normalViewPr>
  <p:slideViewPr>
    <p:cSldViewPr snapToGrid="0">
      <p:cViewPr varScale="1">
        <p:scale>
          <a:sx n="88" d="100"/>
          <a:sy n="88" d="100"/>
        </p:scale>
        <p:origin x="69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microsoft.com/office/2016/11/relationships/changesInfo" Target="changesInfos/changesInfo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dith Marshall" userId="0a98e7dd-30f8-4477-a3e0-e11100f91a96" providerId="ADAL" clId="{E5005D0B-36BB-4252-B2E3-09020D1F4D19}"/>
    <pc:docChg chg="undo custSel addSld delSld modSld sldOrd">
      <pc:chgData name="Judith Marshall" userId="0a98e7dd-30f8-4477-a3e0-e11100f91a96" providerId="ADAL" clId="{E5005D0B-36BB-4252-B2E3-09020D1F4D19}" dt="2023-01-13T15:05:42.869" v="529" actId="20577"/>
      <pc:docMkLst>
        <pc:docMk/>
      </pc:docMkLst>
      <pc:sldChg chg="del">
        <pc:chgData name="Judith Marshall" userId="0a98e7dd-30f8-4477-a3e0-e11100f91a96" providerId="ADAL" clId="{E5005D0B-36BB-4252-B2E3-09020D1F4D19}" dt="2023-01-13T14:30:13.599" v="8" actId="2696"/>
        <pc:sldMkLst>
          <pc:docMk/>
          <pc:sldMk cId="0" sldId="266"/>
        </pc:sldMkLst>
      </pc:sldChg>
      <pc:sldChg chg="modSp">
        <pc:chgData name="Judith Marshall" userId="0a98e7dd-30f8-4477-a3e0-e11100f91a96" providerId="ADAL" clId="{E5005D0B-36BB-4252-B2E3-09020D1F4D19}" dt="2023-01-13T14:30:07.878" v="7" actId="20577"/>
        <pc:sldMkLst>
          <pc:docMk/>
          <pc:sldMk cId="0" sldId="267"/>
        </pc:sldMkLst>
        <pc:spChg chg="mod">
          <ac:chgData name="Judith Marshall" userId="0a98e7dd-30f8-4477-a3e0-e11100f91a96" providerId="ADAL" clId="{E5005D0B-36BB-4252-B2E3-09020D1F4D19}" dt="2023-01-13T14:30:07.878" v="7" actId="20577"/>
          <ac:spMkLst>
            <pc:docMk/>
            <pc:sldMk cId="0" sldId="267"/>
            <ac:spMk id="2" creationId="{7823F0C8-E6A0-459F-B76C-3AD5B369786A}"/>
          </ac:spMkLst>
        </pc:spChg>
      </pc:sldChg>
      <pc:sldChg chg="modSp ord">
        <pc:chgData name="Judith Marshall" userId="0a98e7dd-30f8-4477-a3e0-e11100f91a96" providerId="ADAL" clId="{E5005D0B-36BB-4252-B2E3-09020D1F4D19}" dt="2023-01-13T14:57:25.555" v="462"/>
        <pc:sldMkLst>
          <pc:docMk/>
          <pc:sldMk cId="0" sldId="269"/>
        </pc:sldMkLst>
        <pc:picChg chg="mod">
          <ac:chgData name="Judith Marshall" userId="0a98e7dd-30f8-4477-a3e0-e11100f91a96" providerId="ADAL" clId="{E5005D0B-36BB-4252-B2E3-09020D1F4D19}" dt="2023-01-13T14:36:57.743" v="19" actId="14100"/>
          <ac:picMkLst>
            <pc:docMk/>
            <pc:sldMk cId="0" sldId="269"/>
            <ac:picMk id="21508" creationId="{C71526C6-24CB-43F1-9327-694FA0A67B02}"/>
          </ac:picMkLst>
        </pc:picChg>
      </pc:sldChg>
      <pc:sldChg chg="del">
        <pc:chgData name="Judith Marshall" userId="0a98e7dd-30f8-4477-a3e0-e11100f91a96" providerId="ADAL" clId="{E5005D0B-36BB-4252-B2E3-09020D1F4D19}" dt="2023-01-13T14:30:17.962" v="9" actId="47"/>
        <pc:sldMkLst>
          <pc:docMk/>
          <pc:sldMk cId="2860680170" sldId="270"/>
        </pc:sldMkLst>
      </pc:sldChg>
      <pc:sldChg chg="del">
        <pc:chgData name="Judith Marshall" userId="0a98e7dd-30f8-4477-a3e0-e11100f91a96" providerId="ADAL" clId="{E5005D0B-36BB-4252-B2E3-09020D1F4D19}" dt="2023-01-13T14:30:21.572" v="10" actId="47"/>
        <pc:sldMkLst>
          <pc:docMk/>
          <pc:sldMk cId="550269620" sldId="271"/>
        </pc:sldMkLst>
      </pc:sldChg>
      <pc:sldChg chg="addSp delSp modSp mod ord">
        <pc:chgData name="Judith Marshall" userId="0a98e7dd-30f8-4477-a3e0-e11100f91a96" providerId="ADAL" clId="{E5005D0B-36BB-4252-B2E3-09020D1F4D19}" dt="2023-01-13T15:00:16.943" v="498" actId="122"/>
        <pc:sldMkLst>
          <pc:docMk/>
          <pc:sldMk cId="1004234099" sldId="272"/>
        </pc:sldMkLst>
        <pc:spChg chg="del">
          <ac:chgData name="Judith Marshall" userId="0a98e7dd-30f8-4477-a3e0-e11100f91a96" providerId="ADAL" clId="{E5005D0B-36BB-4252-B2E3-09020D1F4D19}" dt="2023-01-13T14:59:19.639" v="463" actId="21"/>
          <ac:spMkLst>
            <pc:docMk/>
            <pc:sldMk cId="1004234099" sldId="272"/>
            <ac:spMk id="3" creationId="{08FECD43-3DCE-4D32-A0B4-2E5AE0276892}"/>
          </ac:spMkLst>
        </pc:spChg>
        <pc:spChg chg="add del mod">
          <ac:chgData name="Judith Marshall" userId="0a98e7dd-30f8-4477-a3e0-e11100f91a96" providerId="ADAL" clId="{E5005D0B-36BB-4252-B2E3-09020D1F4D19}" dt="2023-01-13T14:59:26.685" v="464" actId="21"/>
          <ac:spMkLst>
            <pc:docMk/>
            <pc:sldMk cId="1004234099" sldId="272"/>
            <ac:spMk id="4" creationId="{1133E7A3-1336-2153-6C50-BC81F77C2E85}"/>
          </ac:spMkLst>
        </pc:spChg>
        <pc:spChg chg="del mod">
          <ac:chgData name="Judith Marshall" userId="0a98e7dd-30f8-4477-a3e0-e11100f91a96" providerId="ADAL" clId="{E5005D0B-36BB-4252-B2E3-09020D1F4D19}" dt="2023-01-13T14:38:11.174" v="61"/>
          <ac:spMkLst>
            <pc:docMk/>
            <pc:sldMk cId="1004234099" sldId="272"/>
            <ac:spMk id="5" creationId="{7938749A-6DF3-4EB5-8CF4-427CC14C70D3}"/>
          </ac:spMkLst>
        </pc:spChg>
        <pc:spChg chg="add mod">
          <ac:chgData name="Judith Marshall" userId="0a98e7dd-30f8-4477-a3e0-e11100f91a96" providerId="ADAL" clId="{E5005D0B-36BB-4252-B2E3-09020D1F4D19}" dt="2023-01-13T15:00:16.943" v="498" actId="122"/>
          <ac:spMkLst>
            <pc:docMk/>
            <pc:sldMk cId="1004234099" sldId="272"/>
            <ac:spMk id="6" creationId="{612A126C-82E2-3212-4A77-0EFD368FED33}"/>
          </ac:spMkLst>
        </pc:spChg>
      </pc:sldChg>
      <pc:sldChg chg="del">
        <pc:chgData name="Judith Marshall" userId="0a98e7dd-30f8-4477-a3e0-e11100f91a96" providerId="ADAL" clId="{E5005D0B-36BB-4252-B2E3-09020D1F4D19}" dt="2023-01-13T14:30:22.578" v="11" actId="47"/>
        <pc:sldMkLst>
          <pc:docMk/>
          <pc:sldMk cId="0" sldId="273"/>
        </pc:sldMkLst>
      </pc:sldChg>
      <pc:sldChg chg="del">
        <pc:chgData name="Judith Marshall" userId="0a98e7dd-30f8-4477-a3e0-e11100f91a96" providerId="ADAL" clId="{E5005D0B-36BB-4252-B2E3-09020D1F4D19}" dt="2023-01-13T14:30:29.657" v="14" actId="47"/>
        <pc:sldMkLst>
          <pc:docMk/>
          <pc:sldMk cId="0" sldId="274"/>
        </pc:sldMkLst>
      </pc:sldChg>
      <pc:sldChg chg="del">
        <pc:chgData name="Judith Marshall" userId="0a98e7dd-30f8-4477-a3e0-e11100f91a96" providerId="ADAL" clId="{E5005D0B-36BB-4252-B2E3-09020D1F4D19}" dt="2023-01-13T14:30:33.072" v="15" actId="47"/>
        <pc:sldMkLst>
          <pc:docMk/>
          <pc:sldMk cId="1768439906" sldId="275"/>
        </pc:sldMkLst>
      </pc:sldChg>
      <pc:sldChg chg="modSp new mod">
        <pc:chgData name="Judith Marshall" userId="0a98e7dd-30f8-4477-a3e0-e11100f91a96" providerId="ADAL" clId="{E5005D0B-36BB-4252-B2E3-09020D1F4D19}" dt="2023-01-13T15:05:42.869" v="529" actId="20577"/>
        <pc:sldMkLst>
          <pc:docMk/>
          <pc:sldMk cId="1176249926" sldId="277"/>
        </pc:sldMkLst>
        <pc:spChg chg="mod">
          <ac:chgData name="Judith Marshall" userId="0a98e7dd-30f8-4477-a3e0-e11100f91a96" providerId="ADAL" clId="{E5005D0B-36BB-4252-B2E3-09020D1F4D19}" dt="2023-01-13T15:05:42.869" v="529" actId="20577"/>
          <ac:spMkLst>
            <pc:docMk/>
            <pc:sldMk cId="1176249926" sldId="277"/>
            <ac:spMk id="2" creationId="{73122C0E-552F-4CCE-32FB-3B3696331B1C}"/>
          </ac:spMkLst>
        </pc:spChg>
        <pc:spChg chg="mod">
          <ac:chgData name="Judith Marshall" userId="0a98e7dd-30f8-4477-a3e0-e11100f91a96" providerId="ADAL" clId="{E5005D0B-36BB-4252-B2E3-09020D1F4D19}" dt="2023-01-13T15:01:03.700" v="520" actId="20577"/>
          <ac:spMkLst>
            <pc:docMk/>
            <pc:sldMk cId="1176249926" sldId="277"/>
            <ac:spMk id="3" creationId="{C64DEFFC-5ABB-933F-C468-4B02C898AB51}"/>
          </ac:spMkLst>
        </pc:spChg>
      </pc:sldChg>
      <pc:sldChg chg="addSp delSp modSp new mod setBg">
        <pc:chgData name="Judith Marshall" userId="0a98e7dd-30f8-4477-a3e0-e11100f91a96" providerId="ADAL" clId="{E5005D0B-36BB-4252-B2E3-09020D1F4D19}" dt="2023-01-13T14:53:36.214" v="113" actId="14100"/>
        <pc:sldMkLst>
          <pc:docMk/>
          <pc:sldMk cId="1146555190" sldId="278"/>
        </pc:sldMkLst>
        <pc:spChg chg="mod">
          <ac:chgData name="Judith Marshall" userId="0a98e7dd-30f8-4477-a3e0-e11100f91a96" providerId="ADAL" clId="{E5005D0B-36BB-4252-B2E3-09020D1F4D19}" dt="2023-01-13T14:52:47.126" v="106" actId="20577"/>
          <ac:spMkLst>
            <pc:docMk/>
            <pc:sldMk cId="1146555190" sldId="278"/>
            <ac:spMk id="2" creationId="{1B63679B-D65A-95B1-50DF-7227EAFD3061}"/>
          </ac:spMkLst>
        </pc:spChg>
        <pc:spChg chg="mod ord">
          <ac:chgData name="Judith Marshall" userId="0a98e7dd-30f8-4477-a3e0-e11100f91a96" providerId="ADAL" clId="{E5005D0B-36BB-4252-B2E3-09020D1F4D19}" dt="2023-01-13T14:53:36.214" v="113" actId="14100"/>
          <ac:spMkLst>
            <pc:docMk/>
            <pc:sldMk cId="1146555190" sldId="278"/>
            <ac:spMk id="3" creationId="{81F8FB21-32E4-2D90-8A57-28B0103DDDE5}"/>
          </ac:spMkLst>
        </pc:spChg>
        <pc:spChg chg="add del">
          <ac:chgData name="Judith Marshall" userId="0a98e7dd-30f8-4477-a3e0-e11100f91a96" providerId="ADAL" clId="{E5005D0B-36BB-4252-B2E3-09020D1F4D19}" dt="2023-01-13T14:51:12.567" v="76" actId="26606"/>
          <ac:spMkLst>
            <pc:docMk/>
            <pc:sldMk cId="1146555190" sldId="278"/>
            <ac:spMk id="10" creationId="{605A42EF-68E6-4808-81CD-E5ABD0ED92CA}"/>
          </ac:spMkLst>
        </pc:spChg>
        <pc:spChg chg="add del">
          <ac:chgData name="Judith Marshall" userId="0a98e7dd-30f8-4477-a3e0-e11100f91a96" providerId="ADAL" clId="{E5005D0B-36BB-4252-B2E3-09020D1F4D19}" dt="2023-01-13T14:51:12.567" v="76" actId="26606"/>
          <ac:spMkLst>
            <pc:docMk/>
            <pc:sldMk cId="1146555190" sldId="278"/>
            <ac:spMk id="14" creationId="{3FE9C285-56FB-4B36-8ECA-C2D6596AA906}"/>
          </ac:spMkLst>
        </pc:spChg>
        <pc:spChg chg="add del">
          <ac:chgData name="Judith Marshall" userId="0a98e7dd-30f8-4477-a3e0-e11100f91a96" providerId="ADAL" clId="{E5005D0B-36BB-4252-B2E3-09020D1F4D19}" dt="2023-01-13T14:51:12.567" v="76" actId="26606"/>
          <ac:spMkLst>
            <pc:docMk/>
            <pc:sldMk cId="1146555190" sldId="278"/>
            <ac:spMk id="16" creationId="{937C076B-00B1-4629-B27F-A86F9885FB4D}"/>
          </ac:spMkLst>
        </pc:spChg>
        <pc:picChg chg="add del mod">
          <ac:chgData name="Judith Marshall" userId="0a98e7dd-30f8-4477-a3e0-e11100f91a96" providerId="ADAL" clId="{E5005D0B-36BB-4252-B2E3-09020D1F4D19}" dt="2023-01-13T14:40:57.650" v="71" actId="478"/>
          <ac:picMkLst>
            <pc:docMk/>
            <pc:sldMk cId="1146555190" sldId="278"/>
            <ac:picMk id="4" creationId="{62C11CEF-4BA8-B48B-50BB-A6BC16DAC5AF}"/>
          </ac:picMkLst>
        </pc:picChg>
        <pc:picChg chg="add mod">
          <ac:chgData name="Judith Marshall" userId="0a98e7dd-30f8-4477-a3e0-e11100f91a96" providerId="ADAL" clId="{E5005D0B-36BB-4252-B2E3-09020D1F4D19}" dt="2023-01-13T14:53:27.441" v="112" actId="1076"/>
          <ac:picMkLst>
            <pc:docMk/>
            <pc:sldMk cId="1146555190" sldId="278"/>
            <ac:picMk id="5" creationId="{275EBE5C-22BF-50C8-9DF5-33EE74B945CE}"/>
          </ac:picMkLst>
        </pc:picChg>
        <pc:cxnChg chg="add del">
          <ac:chgData name="Judith Marshall" userId="0a98e7dd-30f8-4477-a3e0-e11100f91a96" providerId="ADAL" clId="{E5005D0B-36BB-4252-B2E3-09020D1F4D19}" dt="2023-01-13T14:51:12.567" v="76" actId="26606"/>
          <ac:cxnSpMkLst>
            <pc:docMk/>
            <pc:sldMk cId="1146555190" sldId="278"/>
            <ac:cxnSpMk id="12" creationId="{3C4A154E-1950-4755-A5FC-5998EE0CC14B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7787BED-6D10-4458-A72E-80ECFBD479DB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04F4215-8588-414A-960B-F4C89CB0B0F5}"/>
              </a:ext>
            </a:extLst>
          </p:cNvPr>
          <p:cNvSpPr/>
          <p:nvPr/>
        </p:nvSpPr>
        <p:spPr>
          <a:xfrm>
            <a:off x="0" y="6334125"/>
            <a:ext cx="12188825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58424BB-A13F-4D01-B467-5AC38649972C}"/>
              </a:ext>
            </a:extLst>
          </p:cNvPr>
          <p:cNvCxnSpPr/>
          <p:nvPr/>
        </p:nvCxnSpPr>
        <p:spPr>
          <a:xfrm>
            <a:off x="1208088" y="4343400"/>
            <a:ext cx="9875837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/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C604AF2-7290-4C52-B1B9-172ED5749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69456-659D-48F5-B576-5B66EDF03821}" type="datetime1">
              <a:rPr lang="en-US"/>
              <a:pPr>
                <a:defRPr/>
              </a:pPr>
              <a:t>1/13/2023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02E43459-C8D4-4591-B25B-D644FB281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3A678A5-3686-46BD-8689-A70130615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EF544-6CC1-45D3-A947-24E959A98A5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513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FF66AD-6202-4684-9711-79A6801BE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946105-535A-427B-8BD7-53F7D755B732}" type="datetime1">
              <a:rPr lang="en-US"/>
              <a:pPr>
                <a:defRPr/>
              </a:pPr>
              <a:t>1/13/2023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7E0B8-455A-4582-90CD-CE89BDD67B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B6D5AD-3495-4712-90B1-86F421061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0A359-3D43-43E8-9E41-30D11803C81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769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CA810DC-873A-4900-A8B7-9CBD9B0A85A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E1F8535-4C85-4F05-A1F0-C37FA8EF40EF}"/>
              </a:ext>
            </a:extLst>
          </p:cNvPr>
          <p:cNvSpPr/>
          <p:nvPr/>
        </p:nvSpPr>
        <p:spPr>
          <a:xfrm>
            <a:off x="0" y="6334125"/>
            <a:ext cx="12188825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DBB2B88-4A2D-492A-8693-825F328DE2EC}"/>
              </a:ext>
            </a:extLst>
          </p:cNvPr>
          <p:cNvCxnSpPr/>
          <p:nvPr/>
        </p:nvCxnSpPr>
        <p:spPr>
          <a:xfrm>
            <a:off x="1208088" y="4343400"/>
            <a:ext cx="9875837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Ctr="0"/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D098114-77AC-4236-82D2-BAC95869D2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36471E-A81F-4410-BC30-0EF0ED95CC4C}" type="datetime1">
              <a:rPr lang="en-US"/>
              <a:pPr>
                <a:defRPr/>
              </a:pPr>
              <a:t>1/13/2023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E53BF272-3D37-44C8-8BF4-010573619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2340F26-E6D8-49E6-8DD7-A5D43F809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1C9B0-6784-4FA6-9E12-350930EEB9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538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21F55E-6DF1-4176-859F-351BB6D7B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65D377-7211-42B7-BE67-0186B572030A}" type="datetime1">
              <a:rPr lang="en-US"/>
              <a:pPr>
                <a:defRPr/>
              </a:pPr>
              <a:t>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C7B14A-1029-4F91-97C6-B9DB0C9A6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061543-9A83-4D3C-9ECC-5D7038269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B04C7-C4CE-4902-8FC8-8A2960AD64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530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EBA16B-C3B3-4A5D-BC08-A06F94776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ADCFA-53B1-4884-8C9B-26629606656C}" type="datetime1">
              <a:rPr lang="en-US"/>
              <a:pPr>
                <a:defRPr/>
              </a:pPr>
              <a:t>1/13/2023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8CD0E1-BDBA-4C44-AFDB-98C3E7656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D3718C-005B-402A-8C8B-466F2951A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A977B-104B-4B25-98E0-F9E819946A6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241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3A8618-4838-42A3-9D0D-B2BF22E90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831CA4-09F0-4B89-A425-192E06D47BC0}" type="datetime1">
              <a:rPr lang="en-US"/>
              <a:pPr>
                <a:defRPr/>
              </a:pPr>
              <a:t>1/13/2023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EA58F4-EC58-4EE5-A56F-2D87932AC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CA1119-C913-43EF-A7F9-47533AD27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3F4F02-C987-436A-A070-AD02A250714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309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002AE4F-1C25-412C-98AD-CCA0EF1C299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5AEAC47-2C02-49FA-8970-67DB46C462C9}"/>
              </a:ext>
            </a:extLst>
          </p:cNvPr>
          <p:cNvSpPr/>
          <p:nvPr/>
        </p:nvSpPr>
        <p:spPr>
          <a:xfrm>
            <a:off x="0" y="6334125"/>
            <a:ext cx="12188825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3A68FB89-2A03-4ED3-AB47-1C19D8C267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8E88C-2F8D-432E-8B44-1326449B4148}" type="datetime1">
              <a:rPr lang="en-US"/>
              <a:pPr>
                <a:defRPr/>
              </a:pPr>
              <a:t>1/13/2023</a:t>
            </a:fld>
            <a:endParaRPr lang="en-US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21299761-B36C-41EB-8385-164F4BE62A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C3AB3B54-51A4-46F6-B1A4-1D7B49CF02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78202-7903-4447-9C3B-267E6AA4A67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119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EF9C9B0-782F-433B-A9B4-94A0A995B8EC}"/>
              </a:ext>
            </a:extLst>
          </p:cNvPr>
          <p:cNvSpPr/>
          <p:nvPr/>
        </p:nvSpPr>
        <p:spPr>
          <a:xfrm>
            <a:off x="0" y="0"/>
            <a:ext cx="40513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DF0D579-46E1-4CBD-B8F1-6FA635DAEB38}"/>
              </a:ext>
            </a:extLst>
          </p:cNvPr>
          <p:cNvSpPr/>
          <p:nvPr/>
        </p:nvSpPr>
        <p:spPr>
          <a:xfrm>
            <a:off x="4040188" y="0"/>
            <a:ext cx="635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/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B7B1A0A8-2DF9-40F7-A38C-149B7E9301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138" y="6459538"/>
            <a:ext cx="2619375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290B239F-CE47-4B20-B4C8-9A17ADB325C5}" type="datetime1">
              <a:rPr lang="en-US"/>
              <a:pPr>
                <a:defRPr/>
              </a:pPr>
              <a:t>1/13/2023</a:t>
            </a:fld>
            <a:endParaRPr lang="en-US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4D06E01A-8EFF-489D-9D61-076EF84A54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0600" y="6459538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817C6BC6-CABE-4469-AC24-A8DF85156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2DD954E7-D14B-4C58-A6EC-EBB8615EF9F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294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225CC00-561C-4607-A443-EA40F8677E79}"/>
              </a:ext>
            </a:extLst>
          </p:cNvPr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0330C0F-92BD-400A-86DE-CA5296D4216B}"/>
              </a:ext>
            </a:extLst>
          </p:cNvPr>
          <p:cNvSpPr/>
          <p:nvPr/>
        </p:nvSpPr>
        <p:spPr>
          <a:xfrm>
            <a:off x="0" y="4914900"/>
            <a:ext cx="12188825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87C7CE2D-B543-442E-8508-3CACF2E43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FDD182-CD0D-4500-B87A-A834B6AFC722}" type="datetime1">
              <a:rPr lang="en-US"/>
              <a:pPr>
                <a:defRPr/>
              </a:pPr>
              <a:t>1/13/2023</a:t>
            </a:fld>
            <a:endParaRPr lang="en-US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8D164ED9-E7A9-4BB4-AC63-80AE89095E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33B0E65C-1209-489B-929D-7A58E29AE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0D973-3F1D-44FB-8162-EBDBBDE763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699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BF1972-78A8-4501-9BE1-E3D76545D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FE43C7-609A-49D6-94FF-6306C4D65AF2}" type="datetime1">
              <a:rPr lang="en-US"/>
              <a:pPr>
                <a:defRPr/>
              </a:pPr>
              <a:t>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9F3348-1BC9-4AD7-80DF-D23CE193F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FC04CF-9CA5-4A41-A0C8-35AB36203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11A64-4698-4B66-93DB-42D0F996CA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073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EABB347-C86E-49C7-8619-F831314D1D6E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48F5E75-8AB5-434F-B43C-B0D31A3D53A0}"/>
              </a:ext>
            </a:extLst>
          </p:cNvPr>
          <p:cNvSpPr/>
          <p:nvPr/>
        </p:nvSpPr>
        <p:spPr>
          <a:xfrm>
            <a:off x="0" y="6334125"/>
            <a:ext cx="12188825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DA501E2C-8F0D-4DCA-B766-738CA37B2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A255DE-22F2-44C9-A0E3-A1404297B45D}" type="datetime1">
              <a:rPr lang="en-US"/>
              <a:pPr>
                <a:defRPr/>
              </a:pPr>
              <a:t>1/13/2023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721DA0C-C070-42FE-B63E-A53E4BC18D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D769C75-2429-4235-BD7C-E37183206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3A7C3C-FB62-488C-AC96-C342D5AA5E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698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3957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2832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93451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13/01/2023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66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13/01/2023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1452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13/01/2023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7016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13/01/2023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534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B04E4BD8-6E04-4396-848B-9E5C990D9FCB}" type="datetimeFigureOut">
              <a:rPr lang="en-GB" smtClean="0"/>
              <a:t>13/01/2023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6909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13/01/2023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4050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1809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070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43A346-EC75-4655-BB2E-5E108F3AFF6B}"/>
              </a:ext>
            </a:extLst>
          </p:cNvPr>
          <p:cNvSpPr/>
          <p:nvPr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0F02432-0E5B-43F7-A875-3B0AF6421FAD}"/>
              </a:ext>
            </a:extLst>
          </p:cNvPr>
          <p:cNvSpPr/>
          <p:nvPr/>
        </p:nvSpPr>
        <p:spPr>
          <a:xfrm>
            <a:off x="0" y="6334125"/>
            <a:ext cx="12192000" cy="6667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EF5FFF-E228-4952-BE9A-7EF2DCA99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963" y="287338"/>
            <a:ext cx="10058400" cy="14493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29" name="Text Placeholder 2">
            <a:extLst>
              <a:ext uri="{FF2B5EF4-FFF2-40B4-BE49-F238E27FC236}">
                <a16:creationId xmlns:a16="http://schemas.microsoft.com/office/drawing/2014/main" id="{D324974E-9219-4BF9-8F53-88FDCF6BDA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096963" y="1846263"/>
            <a:ext cx="10058400" cy="402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E34A36-9363-4FF0-A122-CEEB5B669E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96963" y="6459538"/>
            <a:ext cx="24733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00CE0426-C21E-43DE-920D-7C4647C17EC4}" type="datetime1">
              <a:rPr lang="en-US"/>
              <a:pPr>
                <a:defRPr/>
              </a:pPr>
              <a:t>1/13/2023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A8F86A-369C-49FD-AAF0-8E18C3F43C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86175" y="6459538"/>
            <a:ext cx="48228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900" cap="all" baseline="0" dirty="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3026A7-D5B2-45A0-89AB-D1D0BE655A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1238" y="6459538"/>
            <a:ext cx="1311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05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50B1D9BD-697B-42F6-80AC-063D04889FD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402321F-AC4D-4F78-A481-6D0C9DBA7F58}"/>
              </a:ext>
            </a:extLst>
          </p:cNvPr>
          <p:cNvCxnSpPr/>
          <p:nvPr/>
        </p:nvCxnSpPr>
        <p:spPr>
          <a:xfrm>
            <a:off x="1193800" y="1738313"/>
            <a:ext cx="996632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8119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rtl="0" fontAlgn="base">
        <a:lnSpc>
          <a:spcPct val="85000"/>
        </a:lnSpc>
        <a:spcBef>
          <a:spcPct val="0"/>
        </a:spcBef>
        <a:spcAft>
          <a:spcPct val="0"/>
        </a:spcAft>
        <a:defRPr sz="4800" kern="1200" spc="-50">
          <a:solidFill>
            <a:srgbClr val="404040"/>
          </a:solidFill>
          <a:latin typeface="+mj-lt"/>
          <a:ea typeface="+mj-ea"/>
          <a:cs typeface="+mj-cs"/>
        </a:defRPr>
      </a:lvl1pPr>
      <a:lvl2pPr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2pPr>
      <a:lvl3pPr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3pPr>
      <a:lvl4pPr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4pPr>
      <a:lvl5pPr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9pPr>
    </p:titleStyle>
    <p:bodyStyle>
      <a:lvl1pPr marL="90488" indent="-90488" algn="l" rtl="0" fontAlgn="base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rgbClr val="404040"/>
          </a:solidFill>
          <a:latin typeface="+mn-lt"/>
          <a:ea typeface="+mn-ea"/>
          <a:cs typeface="+mn-cs"/>
        </a:defRPr>
      </a:lvl1pPr>
      <a:lvl2pPr marL="382588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kern="1200">
          <a:solidFill>
            <a:srgbClr val="404040"/>
          </a:solidFill>
          <a:latin typeface="+mn-lt"/>
          <a:ea typeface="+mn-ea"/>
          <a:cs typeface="+mn-cs"/>
        </a:defRPr>
      </a:lvl2pPr>
      <a:lvl3pPr marL="566738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749300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rgbClr val="404040"/>
          </a:solidFill>
          <a:latin typeface="+mn-lt"/>
          <a:ea typeface="+mn-ea"/>
          <a:cs typeface="+mn-cs"/>
        </a:defRPr>
      </a:lvl4pPr>
      <a:lvl5pPr marL="931863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0CE0426-C21E-43DE-920D-7C4647C17EC4}" type="datetime1">
              <a:rPr lang="en-US" smtClean="0"/>
              <a:pPr>
                <a:defRPr/>
              </a:pPr>
              <a:t>1/13/2023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0B1D9BD-697B-42F6-80AC-063D04889FDC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5675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99000"/>
                <a:satMod val="140000"/>
              </a:schemeClr>
            </a:gs>
            <a:gs pos="65000">
              <a:schemeClr val="bg2">
                <a:tint val="100000"/>
                <a:shade val="80000"/>
                <a:satMod val="130000"/>
              </a:schemeClr>
            </a:gs>
            <a:gs pos="100000">
              <a:schemeClr val="bg2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3">
            <a:extLst>
              <a:ext uri="{FF2B5EF4-FFF2-40B4-BE49-F238E27FC236}">
                <a16:creationId xmlns:a16="http://schemas.microsoft.com/office/drawing/2014/main" id="{8F7B584B-7EA1-4540-AEC2-EFDA6C6267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 bwMode="auto">
          <a:xfrm>
            <a:off x="20" y="10"/>
            <a:ext cx="12191980" cy="6857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23F0C8-E6A0-459F-B76C-3AD5B36978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400" b="1" dirty="0"/>
              <a:t>Social Psychology</a:t>
            </a:r>
            <a:br>
              <a:rPr lang="en-GB" sz="5000" b="1" dirty="0"/>
            </a:br>
            <a:br>
              <a:rPr lang="en-GB" sz="5000" b="1" dirty="0"/>
            </a:br>
            <a:br>
              <a:rPr lang="en-GB" sz="5000" b="1" dirty="0"/>
            </a:br>
            <a:r>
              <a:rPr lang="en-GB" sz="3200" b="1" dirty="0"/>
              <a:t>Seminar Two 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6C64AD-0A05-4F4B-AF8B-7EEA258245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997" y="6057900"/>
            <a:ext cx="10058400" cy="1143000"/>
          </a:xfrm>
        </p:spPr>
        <p:txBody>
          <a:bodyPr rtlCol="0">
            <a:normAutofit/>
          </a:bodyPr>
          <a:lstStyle/>
          <a:p>
            <a:pPr fontAlgn="auto">
              <a:defRPr/>
            </a:pPr>
            <a:r>
              <a:rPr lang="en-GB" sz="1800" dirty="0"/>
              <a:t>Dr Judith Marshall</a:t>
            </a:r>
          </a:p>
        </p:txBody>
      </p:sp>
      <p:cxnSp>
        <p:nvCxnSpPr>
          <p:cNvPr id="13316" name="Straight Connector 70">
            <a:extLst>
              <a:ext uri="{FF2B5EF4-FFF2-40B4-BE49-F238E27FC236}">
                <a16:creationId xmlns:a16="http://schemas.microsoft.com/office/drawing/2014/main" id="{0268177E-1445-4DCF-955D-1CAE9B76F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2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17" name="Rectangle 72">
            <a:extLst>
              <a:ext uri="{FF2B5EF4-FFF2-40B4-BE49-F238E27FC236}">
                <a16:creationId xmlns:a16="http://schemas.microsoft.com/office/drawing/2014/main" id="{85D52B88-A4AE-4B06-AEFC-8E492B9039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318" name="Rectangle 74">
            <a:extLst>
              <a:ext uri="{FF2B5EF4-FFF2-40B4-BE49-F238E27FC236}">
                <a16:creationId xmlns:a16="http://schemas.microsoft.com/office/drawing/2014/main" id="{CFD6FA94-0FE6-4CC5-BC1A-1F4780CDA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4">
            <a:extLst>
              <a:ext uri="{FF2B5EF4-FFF2-40B4-BE49-F238E27FC236}">
                <a16:creationId xmlns:a16="http://schemas.microsoft.com/office/drawing/2014/main" id="{975219DE-C821-412B-BF34-1F970885C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6">
            <a:extLst>
              <a:ext uri="{FF2B5EF4-FFF2-40B4-BE49-F238E27FC236}">
                <a16:creationId xmlns:a16="http://schemas.microsoft.com/office/drawing/2014/main" id="{5883DAC5-877A-4069-84E0-F651E2679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754787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F81A8-3EB1-4E57-8801-C3BAF4AFD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16835"/>
            <a:ext cx="5977937" cy="1666501"/>
          </a:xfrm>
        </p:spPr>
        <p:txBody>
          <a:bodyPr>
            <a:normAutofit/>
          </a:bodyPr>
          <a:lstStyle/>
          <a:p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20" name="Rectangle 18">
            <a:extLst>
              <a:ext uri="{FF2B5EF4-FFF2-40B4-BE49-F238E27FC236}">
                <a16:creationId xmlns:a16="http://schemas.microsoft.com/office/drawing/2014/main" id="{10A9524C-9867-46B4-ABAF-CB92D6611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E48D1A8-6AA3-416A-BDBC-E8581A7494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7525" y="0"/>
            <a:ext cx="4577715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2A126C-82E2-3212-4A77-0EFD368FED33}"/>
              </a:ext>
            </a:extLst>
          </p:cNvPr>
          <p:cNvSpPr txBox="1"/>
          <p:nvPr/>
        </p:nvSpPr>
        <p:spPr>
          <a:xfrm>
            <a:off x="872091" y="1730675"/>
            <a:ext cx="597793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/>
              <a:t>Attitudes and Attitude change</a:t>
            </a:r>
          </a:p>
        </p:txBody>
      </p:sp>
    </p:spTree>
    <p:extLst>
      <p:ext uri="{BB962C8B-B14F-4D97-AF65-F5344CB8AC3E}">
        <p14:creationId xmlns:p14="http://schemas.microsoft.com/office/powerpoint/2010/main" val="10042340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3679B-D65A-95B1-50DF-7227EAFD3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Maintaining | Changing Attitudes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8FB21-32E4-2D90-8A57-28B0103DDD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315" y="1981200"/>
            <a:ext cx="6199414" cy="4419599"/>
          </a:xfrm>
        </p:spPr>
        <p:txBody>
          <a:bodyPr>
            <a:normAutofit/>
          </a:bodyPr>
          <a:lstStyle/>
          <a:p>
            <a:r>
              <a:rPr lang="en-GB" b="1" dirty="0"/>
              <a:t>Group task:  Using examples of types of influence, discuss…</a:t>
            </a:r>
          </a:p>
          <a:p>
            <a:endParaRPr lang="en-GB" b="1" dirty="0"/>
          </a:p>
          <a:p>
            <a:r>
              <a:rPr lang="en-GB" dirty="0"/>
              <a:t>In what ways might peoples’ attitudes be influenced?</a:t>
            </a:r>
          </a:p>
          <a:p>
            <a:pPr lvl="1"/>
            <a:r>
              <a:rPr lang="en-GB" sz="2000" dirty="0"/>
              <a:t>Intentional influence?  Unintentional influence?</a:t>
            </a:r>
          </a:p>
          <a:p>
            <a:endParaRPr lang="en-GB" dirty="0"/>
          </a:p>
          <a:p>
            <a:r>
              <a:rPr lang="en-GB" dirty="0"/>
              <a:t>How might people respond to such experiences?</a:t>
            </a:r>
          </a:p>
          <a:p>
            <a:pPr lvl="1"/>
            <a:r>
              <a:rPr lang="en-GB" sz="2000" dirty="0"/>
              <a:t>Defence, maintenance, attitude change?</a:t>
            </a:r>
          </a:p>
          <a:p>
            <a:pPr lvl="1"/>
            <a:endParaRPr lang="en-GB" sz="2000" dirty="0"/>
          </a:p>
          <a:p>
            <a:r>
              <a:rPr lang="en-GB" dirty="0"/>
              <a:t>Which attitudes might be easier or more difficult to change?</a:t>
            </a:r>
          </a:p>
          <a:p>
            <a:endParaRPr lang="en-GB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5EBE5C-22BF-50C8-9DF5-33EE74B945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0653" y="2105036"/>
            <a:ext cx="5334659" cy="3800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555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01049-21EF-4FF8-873F-38390A50F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CEB63407-92B6-473B-B358-D39A38ECAE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21508" name="Picture 3">
            <a:extLst>
              <a:ext uri="{FF2B5EF4-FFF2-40B4-BE49-F238E27FC236}">
                <a16:creationId xmlns:a16="http://schemas.microsoft.com/office/drawing/2014/main" id="{C71526C6-24CB-43F1-9327-694FA0A67B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0370" y="-507065"/>
            <a:ext cx="12480470" cy="7560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9" name="TextBox 4">
            <a:extLst>
              <a:ext uri="{FF2B5EF4-FFF2-40B4-BE49-F238E27FC236}">
                <a16:creationId xmlns:a16="http://schemas.microsoft.com/office/drawing/2014/main" id="{F260B36D-9FD6-4884-8B89-0E6D0608E0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99063" y="6332538"/>
            <a:ext cx="2020887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sz="3200"/>
              <a:t>30 minutes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22C0E-552F-4CCE-32FB-3B3696331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Culture and Attitudes</a:t>
            </a:r>
            <a:br>
              <a:rPr lang="en-GB" dirty="0">
                <a:solidFill>
                  <a:schemeClr val="tx1"/>
                </a:solidFill>
                <a:latin typeface="-apple-system"/>
              </a:rPr>
            </a:b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4DEFFC-5ABB-933F-C468-4B02C898AB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b="1" i="0" dirty="0">
                <a:solidFill>
                  <a:schemeClr val="tx1"/>
                </a:solidFill>
                <a:effectLst/>
                <a:latin typeface="-apple-system"/>
              </a:rPr>
              <a:t>Required </a:t>
            </a:r>
            <a:r>
              <a:rPr lang="en-GB" b="1" dirty="0">
                <a:solidFill>
                  <a:schemeClr val="tx1"/>
                </a:solidFill>
                <a:latin typeface="-apple-system"/>
              </a:rPr>
              <a:t>p</a:t>
            </a:r>
            <a:r>
              <a:rPr lang="en-GB" b="1" i="0" dirty="0">
                <a:solidFill>
                  <a:schemeClr val="tx1"/>
                </a:solidFill>
                <a:effectLst/>
                <a:latin typeface="-apple-system"/>
              </a:rPr>
              <a:t>reparation reading:</a:t>
            </a:r>
          </a:p>
          <a:p>
            <a:pPr marL="0" indent="0" algn="l">
              <a:buNone/>
            </a:pPr>
            <a:r>
              <a:rPr lang="en-GB" b="0" i="0" dirty="0" err="1">
                <a:solidFill>
                  <a:schemeClr val="tx1"/>
                </a:solidFill>
                <a:effectLst/>
                <a:latin typeface="-apple-system"/>
              </a:rPr>
              <a:t>Causadias</a:t>
            </a:r>
            <a:r>
              <a:rPr lang="en-GB" b="0" i="0" dirty="0">
                <a:solidFill>
                  <a:schemeClr val="tx1"/>
                </a:solidFill>
                <a:effectLst/>
                <a:latin typeface="-apple-system"/>
              </a:rPr>
              <a:t> , J. M., Vitriol, J. A., Atkin, A. L. (2018). Do We Overemphasize the Role of Culture in the </a:t>
            </a:r>
            <a:r>
              <a:rPr lang="en-GB" b="0" i="0" dirty="0" err="1">
                <a:solidFill>
                  <a:schemeClr val="tx1"/>
                </a:solidFill>
                <a:effectLst/>
                <a:latin typeface="-apple-system"/>
              </a:rPr>
              <a:t>Behavior</a:t>
            </a:r>
            <a:r>
              <a:rPr lang="en-GB" b="0" i="0" dirty="0">
                <a:solidFill>
                  <a:schemeClr val="tx1"/>
                </a:solidFill>
                <a:effectLst/>
                <a:latin typeface="-apple-system"/>
              </a:rPr>
              <a:t> of Racial/Ethnic Minorities? Evidence of a Cultural (Mis)Attribution Bias in American Psychology. </a:t>
            </a:r>
            <a:r>
              <a:rPr lang="en-GB" b="0" i="1" dirty="0">
                <a:solidFill>
                  <a:schemeClr val="tx1"/>
                </a:solidFill>
                <a:effectLst/>
                <a:latin typeface="-apple-system"/>
              </a:rPr>
              <a:t>American Psychologist. Vol. 73, No. 3, 243–255.</a:t>
            </a:r>
            <a:endParaRPr lang="en-GB" b="0" i="0" dirty="0">
              <a:solidFill>
                <a:schemeClr val="tx1"/>
              </a:solidFill>
              <a:effectLst/>
              <a:latin typeface="-apple-system"/>
            </a:endParaRP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Group task: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  Discuss the importance of culture to the communication of attitudes.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  Discuss how culture and attitudes have been researched within psychology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  Identify similarities and differences across cultures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  Feedback your main points to the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62499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25B56-170D-446B-9434-AE7ED8AE6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FD1C5809-CE9E-40D2-BE34-8E56144146A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30724" name="Picture 3">
            <a:extLst>
              <a:ext uri="{FF2B5EF4-FFF2-40B4-BE49-F238E27FC236}">
                <a16:creationId xmlns:a16="http://schemas.microsoft.com/office/drawing/2014/main" id="{0AA9C340-89BC-4876-B6E8-FD965312B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1_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188</Words>
  <Application>Microsoft Office PowerPoint</Application>
  <PresentationFormat>Widescreen</PresentationFormat>
  <Paragraphs>24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-apple-system</vt:lpstr>
      <vt:lpstr>Arial</vt:lpstr>
      <vt:lpstr>Calibri</vt:lpstr>
      <vt:lpstr>Calibri Light</vt:lpstr>
      <vt:lpstr>Retrospect</vt:lpstr>
      <vt:lpstr>1_Retrospect</vt:lpstr>
      <vt:lpstr>Social Psychology   Seminar Two </vt:lpstr>
      <vt:lpstr> </vt:lpstr>
      <vt:lpstr>Maintaining | Changing Attitudes </vt:lpstr>
      <vt:lpstr>PowerPoint Presentation</vt:lpstr>
      <vt:lpstr>Culture and Attitudes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Differences across the Lifespan   Day Session Two</dc:title>
  <dc:creator>Judith Marshall</dc:creator>
  <cp:lastModifiedBy>Judith Marshall</cp:lastModifiedBy>
  <cp:revision>15</cp:revision>
  <dcterms:created xsi:type="dcterms:W3CDTF">2022-02-17T10:21:30Z</dcterms:created>
  <dcterms:modified xsi:type="dcterms:W3CDTF">2023-01-13T15:05:58Z</dcterms:modified>
</cp:coreProperties>
</file>