
<file path=[Content_Types].xml><?xml version="1.0" encoding="utf-8"?>
<Types xmlns="http://schemas.openxmlformats.org/package/2006/content-types">
  <Default Extension="jpeg" ContentType="image/jpeg"/>
  <Default Extension="jpg" ContentType="image/jpeg"/>
  <Default Extension="jpg!d"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3"/>
  </p:notesMasterIdLst>
  <p:handoutMasterIdLst>
    <p:handoutMasterId r:id="rId14"/>
  </p:handoutMasterIdLst>
  <p:sldIdLst>
    <p:sldId id="258" r:id="rId5"/>
    <p:sldId id="260" r:id="rId6"/>
    <p:sldId id="266" r:id="rId7"/>
    <p:sldId id="267" r:id="rId8"/>
    <p:sldId id="268" r:id="rId9"/>
    <p:sldId id="270" r:id="rId10"/>
    <p:sldId id="271" r:id="rId11"/>
    <p:sldId id="27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E1C227-7B55-2447-B40D-DCD13F08398F}" v="14" dt="2025-11-29T12:23:49.6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195" autoAdjust="0"/>
    <p:restoredTop sz="95324" autoAdjust="0"/>
  </p:normalViewPr>
  <p:slideViewPr>
    <p:cSldViewPr snapToGrid="0">
      <p:cViewPr varScale="1">
        <p:scale>
          <a:sx n="112" d="100"/>
          <a:sy n="112" d="100"/>
        </p:scale>
        <p:origin x="200" y="240"/>
      </p:cViewPr>
      <p:guideLst>
        <p:guide orient="horz" pos="2160"/>
        <p:guide pos="3840"/>
      </p:guideLst>
    </p:cSldViewPr>
  </p:slideViewPr>
  <p:notesTextViewPr>
    <p:cViewPr>
      <p:scale>
        <a:sx n="3" d="2"/>
        <a:sy n="3" d="2"/>
      </p:scale>
      <p:origin x="0" y="0"/>
    </p:cViewPr>
  </p:notesTextViewPr>
  <p:notesViewPr>
    <p:cSldViewPr snapToGrid="0">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uwajedalo Yamah (2318740)" userId="dedd3c8c-3121-435f-98d3-f1e83cf04372" providerId="ADAL" clId="{EA3E9A26-DFBB-5CFA-B1D4-8404646F0F46}"/>
    <pc:docChg chg="undo custSel delSld modSld">
      <pc:chgData name="Oluwajedalo Yamah (2318740)" userId="dedd3c8c-3121-435f-98d3-f1e83cf04372" providerId="ADAL" clId="{EA3E9A26-DFBB-5CFA-B1D4-8404646F0F46}" dt="2025-11-29T12:24:28.311" v="3527" actId="2696"/>
      <pc:docMkLst>
        <pc:docMk/>
      </pc:docMkLst>
      <pc:sldChg chg="addSp delSp modSp mod setBg">
        <pc:chgData name="Oluwajedalo Yamah (2318740)" userId="dedd3c8c-3121-435f-98d3-f1e83cf04372" providerId="ADAL" clId="{EA3E9A26-DFBB-5CFA-B1D4-8404646F0F46}" dt="2025-11-29T09:45:15.690" v="19" actId="20577"/>
        <pc:sldMkLst>
          <pc:docMk/>
          <pc:sldMk cId="4261546900" sldId="258"/>
        </pc:sldMkLst>
        <pc:spChg chg="mod">
          <ac:chgData name="Oluwajedalo Yamah (2318740)" userId="dedd3c8c-3121-435f-98d3-f1e83cf04372" providerId="ADAL" clId="{EA3E9A26-DFBB-5CFA-B1D4-8404646F0F46}" dt="2025-11-29T09:45:15.690" v="19" actId="20577"/>
          <ac:spMkLst>
            <pc:docMk/>
            <pc:sldMk cId="4261546900" sldId="258"/>
            <ac:spMk id="2" creationId="{00000000-0000-0000-0000-000000000000}"/>
          </ac:spMkLst>
        </pc:spChg>
        <pc:spChg chg="mod">
          <ac:chgData name="Oluwajedalo Yamah (2318740)" userId="dedd3c8c-3121-435f-98d3-f1e83cf04372" providerId="ADAL" clId="{EA3E9A26-DFBB-5CFA-B1D4-8404646F0F46}" dt="2025-11-29T09:44:50.526" v="3" actId="26606"/>
          <ac:spMkLst>
            <pc:docMk/>
            <pc:sldMk cId="4261546900" sldId="258"/>
            <ac:spMk id="3" creationId="{00000000-0000-0000-0000-000000000000}"/>
          </ac:spMkLst>
        </pc:spChg>
        <pc:spChg chg="mod ord">
          <ac:chgData name="Oluwajedalo Yamah (2318740)" userId="dedd3c8c-3121-435f-98d3-f1e83cf04372" providerId="ADAL" clId="{EA3E9A26-DFBB-5CFA-B1D4-8404646F0F46}" dt="2025-11-29T09:44:59.171" v="5" actId="1076"/>
          <ac:spMkLst>
            <pc:docMk/>
            <pc:sldMk cId="4261546900" sldId="258"/>
            <ac:spMk id="6" creationId="{F5AB7B2C-BE92-6725-D96A-930A944AD767}"/>
          </ac:spMkLst>
        </pc:spChg>
        <pc:spChg chg="mod ord">
          <ac:chgData name="Oluwajedalo Yamah (2318740)" userId="dedd3c8c-3121-435f-98d3-f1e83cf04372" providerId="ADAL" clId="{EA3E9A26-DFBB-5CFA-B1D4-8404646F0F46}" dt="2025-11-29T09:44:50.735" v="4" actId="27636"/>
          <ac:spMkLst>
            <pc:docMk/>
            <pc:sldMk cId="4261546900" sldId="258"/>
            <ac:spMk id="8" creationId="{2CA2D8BB-5AC0-CB8D-AA63-02A51109ECF6}"/>
          </ac:spMkLst>
        </pc:spChg>
        <pc:spChg chg="add del">
          <ac:chgData name="Oluwajedalo Yamah (2318740)" userId="dedd3c8c-3121-435f-98d3-f1e83cf04372" providerId="ADAL" clId="{EA3E9A26-DFBB-5CFA-B1D4-8404646F0F46}" dt="2025-11-29T09:44:50.453" v="2" actId="26606"/>
          <ac:spMkLst>
            <pc:docMk/>
            <pc:sldMk cId="4261546900" sldId="258"/>
            <ac:spMk id="15" creationId="{66B2C98D-E0D9-4FE3-8E42-4547B8D27FFB}"/>
          </ac:spMkLst>
        </pc:spChg>
        <pc:spChg chg="add del">
          <ac:chgData name="Oluwajedalo Yamah (2318740)" userId="dedd3c8c-3121-435f-98d3-f1e83cf04372" providerId="ADAL" clId="{EA3E9A26-DFBB-5CFA-B1D4-8404646F0F46}" dt="2025-11-29T09:44:50.453" v="2" actId="26606"/>
          <ac:spMkLst>
            <pc:docMk/>
            <pc:sldMk cId="4261546900" sldId="258"/>
            <ac:spMk id="17" creationId="{0258BAE0-E019-4635-94F1-D65C71B155F6}"/>
          </ac:spMkLst>
        </pc:spChg>
        <pc:picChg chg="mod">
          <ac:chgData name="Oluwajedalo Yamah (2318740)" userId="dedd3c8c-3121-435f-98d3-f1e83cf04372" providerId="ADAL" clId="{EA3E9A26-DFBB-5CFA-B1D4-8404646F0F46}" dt="2025-11-29T09:44:50.526" v="3" actId="26606"/>
          <ac:picMkLst>
            <pc:docMk/>
            <pc:sldMk cId="4261546900" sldId="258"/>
            <ac:picMk id="7" creationId="{E6659A7F-A8C9-96A0-D996-773775E2F320}"/>
          </ac:picMkLst>
        </pc:picChg>
        <pc:picChg chg="mod ord">
          <ac:chgData name="Oluwajedalo Yamah (2318740)" userId="dedd3c8c-3121-435f-98d3-f1e83cf04372" providerId="ADAL" clId="{EA3E9A26-DFBB-5CFA-B1D4-8404646F0F46}" dt="2025-11-29T09:44:50.526" v="3" actId="26606"/>
          <ac:picMkLst>
            <pc:docMk/>
            <pc:sldMk cId="4261546900" sldId="258"/>
            <ac:picMk id="10" creationId="{ACFAA988-01B1-D27B-E5B9-6E8FA1BD14D2}"/>
          </ac:picMkLst>
        </pc:picChg>
      </pc:sldChg>
      <pc:sldChg chg="modSp mod">
        <pc:chgData name="Oluwajedalo Yamah (2318740)" userId="dedd3c8c-3121-435f-98d3-f1e83cf04372" providerId="ADAL" clId="{EA3E9A26-DFBB-5CFA-B1D4-8404646F0F46}" dt="2025-11-29T10:32:06.736" v="1337" actId="20577"/>
        <pc:sldMkLst>
          <pc:docMk/>
          <pc:sldMk cId="2207693155" sldId="266"/>
        </pc:sldMkLst>
        <pc:spChg chg="mod">
          <ac:chgData name="Oluwajedalo Yamah (2318740)" userId="dedd3c8c-3121-435f-98d3-f1e83cf04372" providerId="ADAL" clId="{EA3E9A26-DFBB-5CFA-B1D4-8404646F0F46}" dt="2025-11-29T09:54:47.855" v="163" actId="20577"/>
          <ac:spMkLst>
            <pc:docMk/>
            <pc:sldMk cId="2207693155" sldId="266"/>
            <ac:spMk id="2" creationId="{00000000-0000-0000-0000-000000000000}"/>
          </ac:spMkLst>
        </pc:spChg>
        <pc:spChg chg="mod">
          <ac:chgData name="Oluwajedalo Yamah (2318740)" userId="dedd3c8c-3121-435f-98d3-f1e83cf04372" providerId="ADAL" clId="{EA3E9A26-DFBB-5CFA-B1D4-8404646F0F46}" dt="2025-11-29T10:32:06.736" v="1337" actId="20577"/>
          <ac:spMkLst>
            <pc:docMk/>
            <pc:sldMk cId="2207693155" sldId="266"/>
            <ac:spMk id="3" creationId="{21A92D40-08F2-F3A7-54D3-1A54AB07BA22}"/>
          </ac:spMkLst>
        </pc:spChg>
      </pc:sldChg>
      <pc:sldChg chg="addSp delSp modSp mod setBg">
        <pc:chgData name="Oluwajedalo Yamah (2318740)" userId="dedd3c8c-3121-435f-98d3-f1e83cf04372" providerId="ADAL" clId="{EA3E9A26-DFBB-5CFA-B1D4-8404646F0F46}" dt="2025-11-29T10:26:23.111" v="1002" actId="20577"/>
        <pc:sldMkLst>
          <pc:docMk/>
          <pc:sldMk cId="1892496853" sldId="267"/>
        </pc:sldMkLst>
        <pc:spChg chg="mod">
          <ac:chgData name="Oluwajedalo Yamah (2318740)" userId="dedd3c8c-3121-435f-98d3-f1e83cf04372" providerId="ADAL" clId="{EA3E9A26-DFBB-5CFA-B1D4-8404646F0F46}" dt="2025-11-29T10:18:49.821" v="946" actId="26606"/>
          <ac:spMkLst>
            <pc:docMk/>
            <pc:sldMk cId="1892496853" sldId="267"/>
            <ac:spMk id="2" creationId="{00000000-0000-0000-0000-000000000000}"/>
          </ac:spMkLst>
        </pc:spChg>
        <pc:spChg chg="del">
          <ac:chgData name="Oluwajedalo Yamah (2318740)" userId="dedd3c8c-3121-435f-98d3-f1e83cf04372" providerId="ADAL" clId="{EA3E9A26-DFBB-5CFA-B1D4-8404646F0F46}" dt="2025-11-29T10:03:59.504" v="254" actId="478"/>
          <ac:spMkLst>
            <pc:docMk/>
            <pc:sldMk cId="1892496853" sldId="267"/>
            <ac:spMk id="3" creationId="{00000000-0000-0000-0000-000000000000}"/>
          </ac:spMkLst>
        </pc:spChg>
        <pc:spChg chg="add del mod">
          <ac:chgData name="Oluwajedalo Yamah (2318740)" userId="dedd3c8c-3121-435f-98d3-f1e83cf04372" providerId="ADAL" clId="{EA3E9A26-DFBB-5CFA-B1D4-8404646F0F46}" dt="2025-11-29T10:16:30.124" v="928" actId="931"/>
          <ac:spMkLst>
            <pc:docMk/>
            <pc:sldMk cId="1892496853" sldId="267"/>
            <ac:spMk id="5" creationId="{CA65E1FC-E05E-B707-79F2-798285E6CBC1}"/>
          </ac:spMkLst>
        </pc:spChg>
        <pc:spChg chg="add mod">
          <ac:chgData name="Oluwajedalo Yamah (2318740)" userId="dedd3c8c-3121-435f-98d3-f1e83cf04372" providerId="ADAL" clId="{EA3E9A26-DFBB-5CFA-B1D4-8404646F0F46}" dt="2025-11-29T10:26:23.111" v="1002" actId="20577"/>
          <ac:spMkLst>
            <pc:docMk/>
            <pc:sldMk cId="1892496853" sldId="267"/>
            <ac:spMk id="7" creationId="{9D8544B2-C766-55DF-9EF0-F59E6F7FADE2}"/>
          </ac:spMkLst>
        </pc:spChg>
        <pc:spChg chg="add del mod">
          <ac:chgData name="Oluwajedalo Yamah (2318740)" userId="dedd3c8c-3121-435f-98d3-f1e83cf04372" providerId="ADAL" clId="{EA3E9A26-DFBB-5CFA-B1D4-8404646F0F46}" dt="2025-11-29T10:16:54.121" v="934" actId="478"/>
          <ac:spMkLst>
            <pc:docMk/>
            <pc:sldMk cId="1892496853" sldId="267"/>
            <ac:spMk id="11" creationId="{DD47D1CA-9B0F-63CD-44F2-05189048E75B}"/>
          </ac:spMkLst>
        </pc:spChg>
        <pc:spChg chg="add del mod">
          <ac:chgData name="Oluwajedalo Yamah (2318740)" userId="dedd3c8c-3121-435f-98d3-f1e83cf04372" providerId="ADAL" clId="{EA3E9A26-DFBB-5CFA-B1D4-8404646F0F46}" dt="2025-11-29T10:18:16.289" v="937" actId="931"/>
          <ac:spMkLst>
            <pc:docMk/>
            <pc:sldMk cId="1892496853" sldId="267"/>
            <ac:spMk id="13" creationId="{0DF14174-1F5B-FC89-D54D-A262E5D3B01D}"/>
          </ac:spMkLst>
        </pc:spChg>
        <pc:spChg chg="add del">
          <ac:chgData name="Oluwajedalo Yamah (2318740)" userId="dedd3c8c-3121-435f-98d3-f1e83cf04372" providerId="ADAL" clId="{EA3E9A26-DFBB-5CFA-B1D4-8404646F0F46}" dt="2025-11-29T10:18:49.821" v="946" actId="26606"/>
          <ac:spMkLst>
            <pc:docMk/>
            <pc:sldMk cId="1892496853" sldId="267"/>
            <ac:spMk id="26" creationId="{DAD27A50-88D7-4E2A-8488-F2879768AF35}"/>
          </ac:spMkLst>
        </pc:spChg>
        <pc:spChg chg="add del">
          <ac:chgData name="Oluwajedalo Yamah (2318740)" userId="dedd3c8c-3121-435f-98d3-f1e83cf04372" providerId="ADAL" clId="{EA3E9A26-DFBB-5CFA-B1D4-8404646F0F46}" dt="2025-11-29T10:18:49.821" v="946" actId="26606"/>
          <ac:spMkLst>
            <pc:docMk/>
            <pc:sldMk cId="1892496853" sldId="267"/>
            <ac:spMk id="32" creationId="{7C704F0F-1CD8-4DC1-AEE9-225958232415}"/>
          </ac:spMkLst>
        </pc:spChg>
        <pc:spChg chg="add del">
          <ac:chgData name="Oluwajedalo Yamah (2318740)" userId="dedd3c8c-3121-435f-98d3-f1e83cf04372" providerId="ADAL" clId="{EA3E9A26-DFBB-5CFA-B1D4-8404646F0F46}" dt="2025-11-29T10:18:49.821" v="946" actId="26606"/>
          <ac:spMkLst>
            <pc:docMk/>
            <pc:sldMk cId="1892496853" sldId="267"/>
            <ac:spMk id="34" creationId="{78D66203-18BB-40A2-B632-9356FE169D0C}"/>
          </ac:spMkLst>
        </pc:spChg>
        <pc:spChg chg="add">
          <ac:chgData name="Oluwajedalo Yamah (2318740)" userId="dedd3c8c-3121-435f-98d3-f1e83cf04372" providerId="ADAL" clId="{EA3E9A26-DFBB-5CFA-B1D4-8404646F0F46}" dt="2025-11-29T10:18:49.821" v="946" actId="26606"/>
          <ac:spMkLst>
            <pc:docMk/>
            <pc:sldMk cId="1892496853" sldId="267"/>
            <ac:spMk id="43" creationId="{DAD27A50-88D7-4E2A-8488-F2879768AF35}"/>
          </ac:spMkLst>
        </pc:spChg>
        <pc:spChg chg="add">
          <ac:chgData name="Oluwajedalo Yamah (2318740)" userId="dedd3c8c-3121-435f-98d3-f1e83cf04372" providerId="ADAL" clId="{EA3E9A26-DFBB-5CFA-B1D4-8404646F0F46}" dt="2025-11-29T10:18:49.821" v="946" actId="26606"/>
          <ac:spMkLst>
            <pc:docMk/>
            <pc:sldMk cId="1892496853" sldId="267"/>
            <ac:spMk id="49" creationId="{7C704F0F-1CD8-4DC1-AEE9-225958232415}"/>
          </ac:spMkLst>
        </pc:spChg>
        <pc:graphicFrameChg chg="del">
          <ac:chgData name="Oluwajedalo Yamah (2318740)" userId="dedd3c8c-3121-435f-98d3-f1e83cf04372" providerId="ADAL" clId="{EA3E9A26-DFBB-5CFA-B1D4-8404646F0F46}" dt="2025-11-29T10:03:55.499" v="253" actId="478"/>
          <ac:graphicFrameMkLst>
            <pc:docMk/>
            <pc:sldMk cId="1892496853" sldId="267"/>
            <ac:graphicFrameMk id="8" creationId="{00000000-0000-0000-0000-000000000000}"/>
          </ac:graphicFrameMkLst>
        </pc:graphicFrameChg>
        <pc:picChg chg="add del mod">
          <ac:chgData name="Oluwajedalo Yamah (2318740)" userId="dedd3c8c-3121-435f-98d3-f1e83cf04372" providerId="ADAL" clId="{EA3E9A26-DFBB-5CFA-B1D4-8404646F0F46}" dt="2025-11-29T10:17:05.359" v="936" actId="478"/>
          <ac:picMkLst>
            <pc:docMk/>
            <pc:sldMk cId="1892496853" sldId="267"/>
            <ac:picMk id="10" creationId="{F462E204-E27E-26E3-4972-0B06D9846504}"/>
          </ac:picMkLst>
        </pc:picChg>
        <pc:picChg chg="add mod">
          <ac:chgData name="Oluwajedalo Yamah (2318740)" userId="dedd3c8c-3121-435f-98d3-f1e83cf04372" providerId="ADAL" clId="{EA3E9A26-DFBB-5CFA-B1D4-8404646F0F46}" dt="2025-11-29T10:18:31.533" v="944" actId="1076"/>
          <ac:picMkLst>
            <pc:docMk/>
            <pc:sldMk cId="1892496853" sldId="267"/>
            <ac:picMk id="15" creationId="{AAA32B66-B7DC-6C3F-089F-2F02EC017429}"/>
          </ac:picMkLst>
        </pc:picChg>
        <pc:picChg chg="add mod ord">
          <ac:chgData name="Oluwajedalo Yamah (2318740)" userId="dedd3c8c-3121-435f-98d3-f1e83cf04372" providerId="ADAL" clId="{EA3E9A26-DFBB-5CFA-B1D4-8404646F0F46}" dt="2025-11-29T10:18:38.289" v="945" actId="1076"/>
          <ac:picMkLst>
            <pc:docMk/>
            <pc:sldMk cId="1892496853" sldId="267"/>
            <ac:picMk id="17" creationId="{067AD151-57CE-A78D-8704-7246D4267422}"/>
          </ac:picMkLst>
        </pc:picChg>
        <pc:picChg chg="add">
          <ac:chgData name="Oluwajedalo Yamah (2318740)" userId="dedd3c8c-3121-435f-98d3-f1e83cf04372" providerId="ADAL" clId="{EA3E9A26-DFBB-5CFA-B1D4-8404646F0F46}" dt="2025-11-29T10:18:20.072" v="942" actId="26606"/>
          <ac:picMkLst>
            <pc:docMk/>
            <pc:sldMk cId="1892496853" sldId="267"/>
            <ac:picMk id="22" creationId="{94DDC893-E5EF-4CDE-B040-BA5B53AADD78}"/>
          </ac:picMkLst>
        </pc:picChg>
        <pc:picChg chg="add del">
          <ac:chgData name="Oluwajedalo Yamah (2318740)" userId="dedd3c8c-3121-435f-98d3-f1e83cf04372" providerId="ADAL" clId="{EA3E9A26-DFBB-5CFA-B1D4-8404646F0F46}" dt="2025-11-29T10:18:49.821" v="946" actId="26606"/>
          <ac:picMkLst>
            <pc:docMk/>
            <pc:sldMk cId="1892496853" sldId="267"/>
            <ac:picMk id="24" creationId="{85F1A06D-D369-4974-8208-56120C5E7A97}"/>
          </ac:picMkLst>
        </pc:picChg>
        <pc:picChg chg="add">
          <ac:chgData name="Oluwajedalo Yamah (2318740)" userId="dedd3c8c-3121-435f-98d3-f1e83cf04372" providerId="ADAL" clId="{EA3E9A26-DFBB-5CFA-B1D4-8404646F0F46}" dt="2025-11-29T10:18:20.072" v="942" actId="26606"/>
          <ac:picMkLst>
            <pc:docMk/>
            <pc:sldMk cId="1892496853" sldId="267"/>
            <ac:picMk id="28" creationId="{A47C6ACD-2325-48C6-B9F3-C21563A05EA5}"/>
          </ac:picMkLst>
        </pc:picChg>
        <pc:picChg chg="add">
          <ac:chgData name="Oluwajedalo Yamah (2318740)" userId="dedd3c8c-3121-435f-98d3-f1e83cf04372" providerId="ADAL" clId="{EA3E9A26-DFBB-5CFA-B1D4-8404646F0F46}" dt="2025-11-29T10:18:20.072" v="942" actId="26606"/>
          <ac:picMkLst>
            <pc:docMk/>
            <pc:sldMk cId="1892496853" sldId="267"/>
            <ac:picMk id="30" creationId="{1081DF83-4F35-4560-87E6-0DE8AAAC33DB}"/>
          </ac:picMkLst>
        </pc:picChg>
        <pc:picChg chg="add">
          <ac:chgData name="Oluwajedalo Yamah (2318740)" userId="dedd3c8c-3121-435f-98d3-f1e83cf04372" providerId="ADAL" clId="{EA3E9A26-DFBB-5CFA-B1D4-8404646F0F46}" dt="2025-11-29T10:18:49.821" v="946" actId="26606"/>
          <ac:picMkLst>
            <pc:docMk/>
            <pc:sldMk cId="1892496853" sldId="267"/>
            <ac:picMk id="45" creationId="{A47C6ACD-2325-48C6-B9F3-C21563A05EA5}"/>
          </ac:picMkLst>
        </pc:picChg>
        <pc:picChg chg="add">
          <ac:chgData name="Oluwajedalo Yamah (2318740)" userId="dedd3c8c-3121-435f-98d3-f1e83cf04372" providerId="ADAL" clId="{EA3E9A26-DFBB-5CFA-B1D4-8404646F0F46}" dt="2025-11-29T10:18:49.821" v="946" actId="26606"/>
          <ac:picMkLst>
            <pc:docMk/>
            <pc:sldMk cId="1892496853" sldId="267"/>
            <ac:picMk id="47" creationId="{1081DF83-4F35-4560-87E6-0DE8AAAC33DB}"/>
          </ac:picMkLst>
        </pc:picChg>
      </pc:sldChg>
      <pc:sldChg chg="addSp delSp modSp mod">
        <pc:chgData name="Oluwajedalo Yamah (2318740)" userId="dedd3c8c-3121-435f-98d3-f1e83cf04372" providerId="ADAL" clId="{EA3E9A26-DFBB-5CFA-B1D4-8404646F0F46}" dt="2025-11-29T10:40:00.464" v="1588" actId="1076"/>
        <pc:sldMkLst>
          <pc:docMk/>
          <pc:sldMk cId="659892108" sldId="268"/>
        </pc:sldMkLst>
        <pc:spChg chg="mod">
          <ac:chgData name="Oluwajedalo Yamah (2318740)" userId="dedd3c8c-3121-435f-98d3-f1e83cf04372" providerId="ADAL" clId="{EA3E9A26-DFBB-5CFA-B1D4-8404646F0F46}" dt="2025-11-29T10:26:48.197" v="1031" actId="20577"/>
          <ac:spMkLst>
            <pc:docMk/>
            <pc:sldMk cId="659892108" sldId="268"/>
            <ac:spMk id="2" creationId="{00000000-0000-0000-0000-000000000000}"/>
          </ac:spMkLst>
        </pc:spChg>
        <pc:spChg chg="add del mod">
          <ac:chgData name="Oluwajedalo Yamah (2318740)" userId="dedd3c8c-3121-435f-98d3-f1e83cf04372" providerId="ADAL" clId="{EA3E9A26-DFBB-5CFA-B1D4-8404646F0F46}" dt="2025-11-29T10:36:01.276" v="1543" actId="478"/>
          <ac:spMkLst>
            <pc:docMk/>
            <pc:sldMk cId="659892108" sldId="268"/>
            <ac:spMk id="3" creationId="{00000000-0000-0000-0000-000000000000}"/>
          </ac:spMkLst>
        </pc:spChg>
        <pc:spChg chg="add del mod">
          <ac:chgData name="Oluwajedalo Yamah (2318740)" userId="dedd3c8c-3121-435f-98d3-f1e83cf04372" providerId="ADAL" clId="{EA3E9A26-DFBB-5CFA-B1D4-8404646F0F46}" dt="2025-11-29T10:37:54.106" v="1567" actId="931"/>
          <ac:spMkLst>
            <pc:docMk/>
            <pc:sldMk cId="659892108" sldId="268"/>
            <ac:spMk id="5" creationId="{42C0619C-5BE7-E5FD-A9AF-44D8241F034C}"/>
          </ac:spMkLst>
        </pc:spChg>
        <pc:spChg chg="add mod">
          <ac:chgData name="Oluwajedalo Yamah (2318740)" userId="dedd3c8c-3121-435f-98d3-f1e83cf04372" providerId="ADAL" clId="{EA3E9A26-DFBB-5CFA-B1D4-8404646F0F46}" dt="2025-11-29T10:36:53.117" v="1566" actId="20577"/>
          <ac:spMkLst>
            <pc:docMk/>
            <pc:sldMk cId="659892108" sldId="268"/>
            <ac:spMk id="6" creationId="{08C6F96D-7588-2D7F-2A62-96B67E74DAF5}"/>
          </ac:spMkLst>
        </pc:spChg>
        <pc:spChg chg="add del mod">
          <ac:chgData name="Oluwajedalo Yamah (2318740)" userId="dedd3c8c-3121-435f-98d3-f1e83cf04372" providerId="ADAL" clId="{EA3E9A26-DFBB-5CFA-B1D4-8404646F0F46}" dt="2025-11-29T10:36:01.276" v="1543" actId="478"/>
          <ac:spMkLst>
            <pc:docMk/>
            <pc:sldMk cId="659892108" sldId="268"/>
            <ac:spMk id="8" creationId="{3EE5C957-0A36-BEBB-AA33-24A2A9CC1348}"/>
          </ac:spMkLst>
        </pc:spChg>
        <pc:spChg chg="add del mod">
          <ac:chgData name="Oluwajedalo Yamah (2318740)" userId="dedd3c8c-3121-435f-98d3-f1e83cf04372" providerId="ADAL" clId="{EA3E9A26-DFBB-5CFA-B1D4-8404646F0F46}" dt="2025-11-29T10:39:11.925" v="1579" actId="478"/>
          <ac:spMkLst>
            <pc:docMk/>
            <pc:sldMk cId="659892108" sldId="268"/>
            <ac:spMk id="12" creationId="{660D558F-EAF8-AA4A-F89A-1B5579DCCE0D}"/>
          </ac:spMkLst>
        </pc:spChg>
        <pc:spChg chg="add del mod">
          <ac:chgData name="Oluwajedalo Yamah (2318740)" userId="dedd3c8c-3121-435f-98d3-f1e83cf04372" providerId="ADAL" clId="{EA3E9A26-DFBB-5CFA-B1D4-8404646F0F46}" dt="2025-11-29T10:39:50.878" v="1585" actId="478"/>
          <ac:spMkLst>
            <pc:docMk/>
            <pc:sldMk cId="659892108" sldId="268"/>
            <ac:spMk id="17" creationId="{E7922706-4860-8082-E3D1-B3CA2E98FC27}"/>
          </ac:spMkLst>
        </pc:spChg>
        <pc:spChg chg="add del mod">
          <ac:chgData name="Oluwajedalo Yamah (2318740)" userId="dedd3c8c-3121-435f-98d3-f1e83cf04372" providerId="ADAL" clId="{EA3E9A26-DFBB-5CFA-B1D4-8404646F0F46}" dt="2025-11-29T10:39:40.179" v="1583" actId="478"/>
          <ac:spMkLst>
            <pc:docMk/>
            <pc:sldMk cId="659892108" sldId="268"/>
            <ac:spMk id="19" creationId="{5367D02B-123E-009C-C5DE-63D17217AA59}"/>
          </ac:spMkLst>
        </pc:spChg>
        <pc:graphicFrameChg chg="del">
          <ac:chgData name="Oluwajedalo Yamah (2318740)" userId="dedd3c8c-3121-435f-98d3-f1e83cf04372" providerId="ADAL" clId="{EA3E9A26-DFBB-5CFA-B1D4-8404646F0F46}" dt="2025-11-29T10:28:02.897" v="1032" actId="478"/>
          <ac:graphicFrameMkLst>
            <pc:docMk/>
            <pc:sldMk cId="659892108" sldId="268"/>
            <ac:graphicFrameMk id="10" creationId="{00000000-0000-0000-0000-000000000000}"/>
          </ac:graphicFrameMkLst>
        </pc:graphicFrameChg>
        <pc:picChg chg="add del mod">
          <ac:chgData name="Oluwajedalo Yamah (2318740)" userId="dedd3c8c-3121-435f-98d3-f1e83cf04372" providerId="ADAL" clId="{EA3E9A26-DFBB-5CFA-B1D4-8404646F0F46}" dt="2025-11-29T10:39:11.925" v="1579" actId="478"/>
          <ac:picMkLst>
            <pc:docMk/>
            <pc:sldMk cId="659892108" sldId="268"/>
            <ac:picMk id="11" creationId="{C1E554CD-F02B-7098-4A17-1A7C4D36554C}"/>
          </ac:picMkLst>
        </pc:picChg>
        <pc:picChg chg="add mod">
          <ac:chgData name="Oluwajedalo Yamah (2318740)" userId="dedd3c8c-3121-435f-98d3-f1e83cf04372" providerId="ADAL" clId="{EA3E9A26-DFBB-5CFA-B1D4-8404646F0F46}" dt="2025-11-29T10:39:57.540" v="1587" actId="1076"/>
          <ac:picMkLst>
            <pc:docMk/>
            <pc:sldMk cId="659892108" sldId="268"/>
            <ac:picMk id="14" creationId="{101036A8-013A-CBF7-4D6A-B4B696798B78}"/>
          </ac:picMkLst>
        </pc:picChg>
        <pc:picChg chg="add mod">
          <ac:chgData name="Oluwajedalo Yamah (2318740)" userId="dedd3c8c-3121-435f-98d3-f1e83cf04372" providerId="ADAL" clId="{EA3E9A26-DFBB-5CFA-B1D4-8404646F0F46}" dt="2025-11-29T10:40:00.464" v="1588" actId="1076"/>
          <ac:picMkLst>
            <pc:docMk/>
            <pc:sldMk cId="659892108" sldId="268"/>
            <ac:picMk id="16" creationId="{A84B5F1B-6DBB-84E5-9117-B413C9479BE2}"/>
          </ac:picMkLst>
        </pc:picChg>
      </pc:sldChg>
      <pc:sldChg chg="addSp modSp del mod setBg">
        <pc:chgData name="Oluwajedalo Yamah (2318740)" userId="dedd3c8c-3121-435f-98d3-f1e83cf04372" providerId="ADAL" clId="{EA3E9A26-DFBB-5CFA-B1D4-8404646F0F46}" dt="2025-11-29T10:41:00.784" v="1590" actId="2696"/>
        <pc:sldMkLst>
          <pc:docMk/>
          <pc:sldMk cId="3752628919" sldId="269"/>
        </pc:sldMkLst>
        <pc:spChg chg="mod ord">
          <ac:chgData name="Oluwajedalo Yamah (2318740)" userId="dedd3c8c-3121-435f-98d3-f1e83cf04372" providerId="ADAL" clId="{EA3E9A26-DFBB-5CFA-B1D4-8404646F0F46}" dt="2025-11-29T10:40:24.780" v="1589" actId="26606"/>
          <ac:spMkLst>
            <pc:docMk/>
            <pc:sldMk cId="3752628919" sldId="269"/>
            <ac:spMk id="2" creationId="{00000000-0000-0000-0000-000000000000}"/>
          </ac:spMkLst>
        </pc:spChg>
        <pc:spChg chg="mod">
          <ac:chgData name="Oluwajedalo Yamah (2318740)" userId="dedd3c8c-3121-435f-98d3-f1e83cf04372" providerId="ADAL" clId="{EA3E9A26-DFBB-5CFA-B1D4-8404646F0F46}" dt="2025-11-29T10:40:24.780" v="1589" actId="26606"/>
          <ac:spMkLst>
            <pc:docMk/>
            <pc:sldMk cId="3752628919" sldId="269"/>
            <ac:spMk id="3" creationId="{00000000-0000-0000-0000-000000000000}"/>
          </ac:spMkLst>
        </pc:spChg>
        <pc:spChg chg="add">
          <ac:chgData name="Oluwajedalo Yamah (2318740)" userId="dedd3c8c-3121-435f-98d3-f1e83cf04372" providerId="ADAL" clId="{EA3E9A26-DFBB-5CFA-B1D4-8404646F0F46}" dt="2025-11-29T10:40:24.780" v="1589" actId="26606"/>
          <ac:spMkLst>
            <pc:docMk/>
            <pc:sldMk cId="3752628919" sldId="269"/>
            <ac:spMk id="12" creationId="{4FA533C5-33E3-4611-AF9F-72811D8B26A6}"/>
          </ac:spMkLst>
        </pc:spChg>
        <pc:spChg chg="add">
          <ac:chgData name="Oluwajedalo Yamah (2318740)" userId="dedd3c8c-3121-435f-98d3-f1e83cf04372" providerId="ADAL" clId="{EA3E9A26-DFBB-5CFA-B1D4-8404646F0F46}" dt="2025-11-29T10:40:24.780" v="1589" actId="26606"/>
          <ac:spMkLst>
            <pc:docMk/>
            <pc:sldMk cId="3752628919" sldId="269"/>
            <ac:spMk id="18" creationId="{87F0FDC4-AD8C-47D9-9131-623C98ADB0AE}"/>
          </ac:spMkLst>
        </pc:spChg>
        <pc:spChg chg="add">
          <ac:chgData name="Oluwajedalo Yamah (2318740)" userId="dedd3c8c-3121-435f-98d3-f1e83cf04372" providerId="ADAL" clId="{EA3E9A26-DFBB-5CFA-B1D4-8404646F0F46}" dt="2025-11-29T10:40:24.780" v="1589" actId="26606"/>
          <ac:spMkLst>
            <pc:docMk/>
            <pc:sldMk cId="3752628919" sldId="269"/>
            <ac:spMk id="20" creationId="{DE27238C-8EAF-4098-86E6-7723B7DAE601}"/>
          </ac:spMkLst>
        </pc:spChg>
        <pc:spChg chg="add">
          <ac:chgData name="Oluwajedalo Yamah (2318740)" userId="dedd3c8c-3121-435f-98d3-f1e83cf04372" providerId="ADAL" clId="{EA3E9A26-DFBB-5CFA-B1D4-8404646F0F46}" dt="2025-11-29T10:40:24.780" v="1589" actId="26606"/>
          <ac:spMkLst>
            <pc:docMk/>
            <pc:sldMk cId="3752628919" sldId="269"/>
            <ac:spMk id="22" creationId="{992F97B1-1891-4FCC-9E5F-BA97EDB48F89}"/>
          </ac:spMkLst>
        </pc:spChg>
        <pc:spChg chg="add">
          <ac:chgData name="Oluwajedalo Yamah (2318740)" userId="dedd3c8c-3121-435f-98d3-f1e83cf04372" providerId="ADAL" clId="{EA3E9A26-DFBB-5CFA-B1D4-8404646F0F46}" dt="2025-11-29T10:40:24.780" v="1589" actId="26606"/>
          <ac:spMkLst>
            <pc:docMk/>
            <pc:sldMk cId="3752628919" sldId="269"/>
            <ac:spMk id="24" creationId="{78C6C821-FEE1-4EB6-9590-C021440C77DE}"/>
          </ac:spMkLst>
        </pc:spChg>
        <pc:spChg chg="add">
          <ac:chgData name="Oluwajedalo Yamah (2318740)" userId="dedd3c8c-3121-435f-98d3-f1e83cf04372" providerId="ADAL" clId="{EA3E9A26-DFBB-5CFA-B1D4-8404646F0F46}" dt="2025-11-29T10:40:24.780" v="1589" actId="26606"/>
          <ac:spMkLst>
            <pc:docMk/>
            <pc:sldMk cId="3752628919" sldId="269"/>
            <ac:spMk id="26" creationId="{B61A74B3-E247-44D4-8C48-FAE8E2056401}"/>
          </ac:spMkLst>
        </pc:spChg>
        <pc:picChg chg="add">
          <ac:chgData name="Oluwajedalo Yamah (2318740)" userId="dedd3c8c-3121-435f-98d3-f1e83cf04372" providerId="ADAL" clId="{EA3E9A26-DFBB-5CFA-B1D4-8404646F0F46}" dt="2025-11-29T10:40:24.780" v="1589" actId="26606"/>
          <ac:picMkLst>
            <pc:docMk/>
            <pc:sldMk cId="3752628919" sldId="269"/>
            <ac:picMk id="8" creationId="{91B28F63-CF00-448F-B141-FE33C33B1891}"/>
          </ac:picMkLst>
        </pc:picChg>
        <pc:picChg chg="add">
          <ac:chgData name="Oluwajedalo Yamah (2318740)" userId="dedd3c8c-3121-435f-98d3-f1e83cf04372" providerId="ADAL" clId="{EA3E9A26-DFBB-5CFA-B1D4-8404646F0F46}" dt="2025-11-29T10:40:24.780" v="1589" actId="26606"/>
          <ac:picMkLst>
            <pc:docMk/>
            <pc:sldMk cId="3752628919" sldId="269"/>
            <ac:picMk id="14" creationId="{8949AD42-25FD-4C3D-9EEE-B7FEC5809988}"/>
          </ac:picMkLst>
        </pc:picChg>
      </pc:sldChg>
      <pc:sldChg chg="modSp mod">
        <pc:chgData name="Oluwajedalo Yamah (2318740)" userId="dedd3c8c-3121-435f-98d3-f1e83cf04372" providerId="ADAL" clId="{EA3E9A26-DFBB-5CFA-B1D4-8404646F0F46}" dt="2025-11-29T12:24:20.785" v="3525" actId="20577"/>
        <pc:sldMkLst>
          <pc:docMk/>
          <pc:sldMk cId="883541190" sldId="270"/>
        </pc:sldMkLst>
        <pc:spChg chg="mod">
          <ac:chgData name="Oluwajedalo Yamah (2318740)" userId="dedd3c8c-3121-435f-98d3-f1e83cf04372" providerId="ADAL" clId="{EA3E9A26-DFBB-5CFA-B1D4-8404646F0F46}" dt="2025-11-29T10:42:18.822" v="1633" actId="20577"/>
          <ac:spMkLst>
            <pc:docMk/>
            <pc:sldMk cId="883541190" sldId="270"/>
            <ac:spMk id="2" creationId="{00000000-0000-0000-0000-000000000000}"/>
          </ac:spMkLst>
        </pc:spChg>
        <pc:spChg chg="mod">
          <ac:chgData name="Oluwajedalo Yamah (2318740)" userId="dedd3c8c-3121-435f-98d3-f1e83cf04372" providerId="ADAL" clId="{EA3E9A26-DFBB-5CFA-B1D4-8404646F0F46}" dt="2025-11-29T10:51:52.766" v="2112" actId="1076"/>
          <ac:spMkLst>
            <pc:docMk/>
            <pc:sldMk cId="883541190" sldId="270"/>
            <ac:spMk id="3" creationId="{00000000-0000-0000-0000-000000000000}"/>
          </ac:spMkLst>
        </pc:spChg>
        <pc:spChg chg="mod">
          <ac:chgData name="Oluwajedalo Yamah (2318740)" userId="dedd3c8c-3121-435f-98d3-f1e83cf04372" providerId="ADAL" clId="{EA3E9A26-DFBB-5CFA-B1D4-8404646F0F46}" dt="2025-11-29T10:58:05.592" v="2395" actId="20577"/>
          <ac:spMkLst>
            <pc:docMk/>
            <pc:sldMk cId="883541190" sldId="270"/>
            <ac:spMk id="4" creationId="{00000000-0000-0000-0000-000000000000}"/>
          </ac:spMkLst>
        </pc:spChg>
        <pc:spChg chg="mod">
          <ac:chgData name="Oluwajedalo Yamah (2318740)" userId="dedd3c8c-3121-435f-98d3-f1e83cf04372" providerId="ADAL" clId="{EA3E9A26-DFBB-5CFA-B1D4-8404646F0F46}" dt="2025-11-29T10:56:39.663" v="2347" actId="1076"/>
          <ac:spMkLst>
            <pc:docMk/>
            <pc:sldMk cId="883541190" sldId="270"/>
            <ac:spMk id="5" creationId="{00000000-0000-0000-0000-000000000000}"/>
          </ac:spMkLst>
        </pc:spChg>
        <pc:spChg chg="mod">
          <ac:chgData name="Oluwajedalo Yamah (2318740)" userId="dedd3c8c-3121-435f-98d3-f1e83cf04372" providerId="ADAL" clId="{EA3E9A26-DFBB-5CFA-B1D4-8404646F0F46}" dt="2025-11-29T12:24:20.785" v="3525" actId="20577"/>
          <ac:spMkLst>
            <pc:docMk/>
            <pc:sldMk cId="883541190" sldId="270"/>
            <ac:spMk id="6" creationId="{00000000-0000-0000-0000-000000000000}"/>
          </ac:spMkLst>
        </pc:spChg>
      </pc:sldChg>
      <pc:sldChg chg="addSp delSp modSp mod">
        <pc:chgData name="Oluwajedalo Yamah (2318740)" userId="dedd3c8c-3121-435f-98d3-f1e83cf04372" providerId="ADAL" clId="{EA3E9A26-DFBB-5CFA-B1D4-8404646F0F46}" dt="2025-11-29T12:13:37.588" v="3345" actId="20577"/>
        <pc:sldMkLst>
          <pc:docMk/>
          <pc:sldMk cId="521847402" sldId="271"/>
        </pc:sldMkLst>
        <pc:spChg chg="mod">
          <ac:chgData name="Oluwajedalo Yamah (2318740)" userId="dedd3c8c-3121-435f-98d3-f1e83cf04372" providerId="ADAL" clId="{EA3E9A26-DFBB-5CFA-B1D4-8404646F0F46}" dt="2025-11-29T11:28:41.776" v="2691" actId="20577"/>
          <ac:spMkLst>
            <pc:docMk/>
            <pc:sldMk cId="521847402" sldId="271"/>
            <ac:spMk id="2" creationId="{00000000-0000-0000-0000-000000000000}"/>
          </ac:spMkLst>
        </pc:spChg>
        <pc:graphicFrameChg chg="add del">
          <ac:chgData name="Oluwajedalo Yamah (2318740)" userId="dedd3c8c-3121-435f-98d3-f1e83cf04372" providerId="ADAL" clId="{EA3E9A26-DFBB-5CFA-B1D4-8404646F0F46}" dt="2025-11-29T11:29:10.928" v="2693" actId="478"/>
          <ac:graphicFrameMkLst>
            <pc:docMk/>
            <pc:sldMk cId="521847402" sldId="271"/>
            <ac:graphicFrameMk id="3" creationId="{812DB9E0-6C94-1EFD-31EF-AD40D888A445}"/>
          </ac:graphicFrameMkLst>
        </pc:graphicFrameChg>
        <pc:graphicFrameChg chg="add del mod modGraphic">
          <ac:chgData name="Oluwajedalo Yamah (2318740)" userId="dedd3c8c-3121-435f-98d3-f1e83cf04372" providerId="ADAL" clId="{EA3E9A26-DFBB-5CFA-B1D4-8404646F0F46}" dt="2025-11-29T11:31:03.761" v="2697" actId="478"/>
          <ac:graphicFrameMkLst>
            <pc:docMk/>
            <pc:sldMk cId="521847402" sldId="271"/>
            <ac:graphicFrameMk id="4" creationId="{87794AED-5CFB-CF7A-843C-5ACEEFAC83C6}"/>
          </ac:graphicFrameMkLst>
        </pc:graphicFrameChg>
        <pc:graphicFrameChg chg="add del mod modGraphic">
          <ac:chgData name="Oluwajedalo Yamah (2318740)" userId="dedd3c8c-3121-435f-98d3-f1e83cf04372" providerId="ADAL" clId="{EA3E9A26-DFBB-5CFA-B1D4-8404646F0F46}" dt="2025-11-29T11:37:53.360" v="2872" actId="478"/>
          <ac:graphicFrameMkLst>
            <pc:docMk/>
            <pc:sldMk cId="521847402" sldId="271"/>
            <ac:graphicFrameMk id="5" creationId="{29634BA9-F2FC-053D-7AA2-67D92FE410E4}"/>
          </ac:graphicFrameMkLst>
        </pc:graphicFrameChg>
        <pc:graphicFrameChg chg="add del mod modGraphic">
          <ac:chgData name="Oluwajedalo Yamah (2318740)" userId="dedd3c8c-3121-435f-98d3-f1e83cf04372" providerId="ADAL" clId="{EA3E9A26-DFBB-5CFA-B1D4-8404646F0F46}" dt="2025-11-29T11:54:07.204" v="3028" actId="478"/>
          <ac:graphicFrameMkLst>
            <pc:docMk/>
            <pc:sldMk cId="521847402" sldId="271"/>
            <ac:graphicFrameMk id="6" creationId="{8C76AFC5-3FE3-C0A1-D5F1-9828909F528D}"/>
          </ac:graphicFrameMkLst>
        </pc:graphicFrameChg>
        <pc:graphicFrameChg chg="add del">
          <ac:chgData name="Oluwajedalo Yamah (2318740)" userId="dedd3c8c-3121-435f-98d3-f1e83cf04372" providerId="ADAL" clId="{EA3E9A26-DFBB-5CFA-B1D4-8404646F0F46}" dt="2025-11-29T11:56:45.569" v="3030" actId="478"/>
          <ac:graphicFrameMkLst>
            <pc:docMk/>
            <pc:sldMk cId="521847402" sldId="271"/>
            <ac:graphicFrameMk id="7" creationId="{DDF52563-6A5E-F763-3B19-1B919E419BA6}"/>
          </ac:graphicFrameMkLst>
        </pc:graphicFrameChg>
        <pc:graphicFrameChg chg="add del mod">
          <ac:chgData name="Oluwajedalo Yamah (2318740)" userId="dedd3c8c-3121-435f-98d3-f1e83cf04372" providerId="ADAL" clId="{EA3E9A26-DFBB-5CFA-B1D4-8404646F0F46}" dt="2025-11-29T11:57:18.898" v="3033" actId="478"/>
          <ac:graphicFrameMkLst>
            <pc:docMk/>
            <pc:sldMk cId="521847402" sldId="271"/>
            <ac:graphicFrameMk id="8" creationId="{8A518EDE-16AC-58CB-A5C5-19BF6D2741E3}"/>
          </ac:graphicFrameMkLst>
        </pc:graphicFrameChg>
        <pc:graphicFrameChg chg="add mod modGraphic">
          <ac:chgData name="Oluwajedalo Yamah (2318740)" userId="dedd3c8c-3121-435f-98d3-f1e83cf04372" providerId="ADAL" clId="{EA3E9A26-DFBB-5CFA-B1D4-8404646F0F46}" dt="2025-11-29T12:02:45.360" v="3139" actId="20577"/>
          <ac:graphicFrameMkLst>
            <pc:docMk/>
            <pc:sldMk cId="521847402" sldId="271"/>
            <ac:graphicFrameMk id="9" creationId="{8C883424-D5EC-DCAD-93FA-F06E19C6667E}"/>
          </ac:graphicFrameMkLst>
        </pc:graphicFrameChg>
        <pc:graphicFrameChg chg="add mod modGraphic">
          <ac:chgData name="Oluwajedalo Yamah (2318740)" userId="dedd3c8c-3121-435f-98d3-f1e83cf04372" providerId="ADAL" clId="{EA3E9A26-DFBB-5CFA-B1D4-8404646F0F46}" dt="2025-11-29T12:03:19.469" v="3141" actId="14100"/>
          <ac:graphicFrameMkLst>
            <pc:docMk/>
            <pc:sldMk cId="521847402" sldId="271"/>
            <ac:graphicFrameMk id="10" creationId="{9455CB67-388E-C5CF-98B6-40FBA3D4D528}"/>
          </ac:graphicFrameMkLst>
        </pc:graphicFrameChg>
        <pc:graphicFrameChg chg="add mod modGraphic">
          <ac:chgData name="Oluwajedalo Yamah (2318740)" userId="dedd3c8c-3121-435f-98d3-f1e83cf04372" providerId="ADAL" clId="{EA3E9A26-DFBB-5CFA-B1D4-8404646F0F46}" dt="2025-11-29T12:11:52.324" v="3316" actId="1076"/>
          <ac:graphicFrameMkLst>
            <pc:docMk/>
            <pc:sldMk cId="521847402" sldId="271"/>
            <ac:graphicFrameMk id="11" creationId="{78C76553-C12A-C30F-6968-B661C8A63121}"/>
          </ac:graphicFrameMkLst>
        </pc:graphicFrameChg>
        <pc:graphicFrameChg chg="add mod modGraphic">
          <ac:chgData name="Oluwajedalo Yamah (2318740)" userId="dedd3c8c-3121-435f-98d3-f1e83cf04372" providerId="ADAL" clId="{EA3E9A26-DFBB-5CFA-B1D4-8404646F0F46}" dt="2025-11-29T12:11:36.772" v="3315" actId="1076"/>
          <ac:graphicFrameMkLst>
            <pc:docMk/>
            <pc:sldMk cId="521847402" sldId="271"/>
            <ac:graphicFrameMk id="12" creationId="{90CFFB4A-27B5-8B95-BFB7-5C0A0C5C2D25}"/>
          </ac:graphicFrameMkLst>
        </pc:graphicFrameChg>
        <pc:graphicFrameChg chg="add mod modGraphic">
          <ac:chgData name="Oluwajedalo Yamah (2318740)" userId="dedd3c8c-3121-435f-98d3-f1e83cf04372" providerId="ADAL" clId="{EA3E9A26-DFBB-5CFA-B1D4-8404646F0F46}" dt="2025-11-29T12:13:37.588" v="3345" actId="20577"/>
          <ac:graphicFrameMkLst>
            <pc:docMk/>
            <pc:sldMk cId="521847402" sldId="271"/>
            <ac:graphicFrameMk id="13" creationId="{FED9DCBE-435A-4792-F5E1-E01B72FE41F6}"/>
          </ac:graphicFrameMkLst>
        </pc:graphicFrameChg>
      </pc:sldChg>
      <pc:sldChg chg="addSp modSp mod modClrScheme chgLayout">
        <pc:chgData name="Oluwajedalo Yamah (2318740)" userId="dedd3c8c-3121-435f-98d3-f1e83cf04372" providerId="ADAL" clId="{EA3E9A26-DFBB-5CFA-B1D4-8404646F0F46}" dt="2025-11-29T12:23:49.602" v="3501" actId="20577"/>
        <pc:sldMkLst>
          <pc:docMk/>
          <pc:sldMk cId="1975911108" sldId="272"/>
        </pc:sldMkLst>
        <pc:spChg chg="add mod">
          <ac:chgData name="Oluwajedalo Yamah (2318740)" userId="dedd3c8c-3121-435f-98d3-f1e83cf04372" providerId="ADAL" clId="{EA3E9A26-DFBB-5CFA-B1D4-8404646F0F46}" dt="2025-11-29T12:15:47.613" v="3356" actId="20577"/>
          <ac:spMkLst>
            <pc:docMk/>
            <pc:sldMk cId="1975911108" sldId="272"/>
            <ac:spMk id="2" creationId="{AEF7D3EB-1BA8-89C4-006C-A2F083FCB9F0}"/>
          </ac:spMkLst>
        </pc:spChg>
        <pc:spChg chg="add mod">
          <ac:chgData name="Oluwajedalo Yamah (2318740)" userId="dedd3c8c-3121-435f-98d3-f1e83cf04372" providerId="ADAL" clId="{EA3E9A26-DFBB-5CFA-B1D4-8404646F0F46}" dt="2025-11-29T12:23:49.602" v="3501" actId="20577"/>
          <ac:spMkLst>
            <pc:docMk/>
            <pc:sldMk cId="1975911108" sldId="272"/>
            <ac:spMk id="3" creationId="{802BCFF5-982E-C987-40B7-EC1B4B4FF633}"/>
          </ac:spMkLst>
        </pc:spChg>
      </pc:sldChg>
      <pc:sldChg chg="del">
        <pc:chgData name="Oluwajedalo Yamah (2318740)" userId="dedd3c8c-3121-435f-98d3-f1e83cf04372" providerId="ADAL" clId="{EA3E9A26-DFBB-5CFA-B1D4-8404646F0F46}" dt="2025-11-29T12:24:25.649" v="3526" actId="2696"/>
        <pc:sldMkLst>
          <pc:docMk/>
          <pc:sldMk cId="3267046870" sldId="273"/>
        </pc:sldMkLst>
      </pc:sldChg>
      <pc:sldChg chg="del">
        <pc:chgData name="Oluwajedalo Yamah (2318740)" userId="dedd3c8c-3121-435f-98d3-f1e83cf04372" providerId="ADAL" clId="{EA3E9A26-DFBB-5CFA-B1D4-8404646F0F46}" dt="2025-11-29T12:24:28.311" v="3527" actId="2696"/>
        <pc:sldMkLst>
          <pc:docMk/>
          <pc:sldMk cId="1009873241" sldId="27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E08F2E-5F06-4CE2-A139-452A1382A6F0}" type="datetimeFigureOut">
              <a:rPr lang="en-US"/>
              <a:t>11/29/25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828588A-5C4E-401A-AECC-B6F63A9DE965}" type="slidenum">
              <a:rPr/>
              <a:t>‹#›</a:t>
            </a:fld>
            <a:endParaRPr/>
          </a:p>
        </p:txBody>
      </p:sp>
    </p:spTree>
    <p:extLst>
      <p:ext uri="{BB962C8B-B14F-4D97-AF65-F5344CB8AC3E}">
        <p14:creationId xmlns:p14="http://schemas.microsoft.com/office/powerpoint/2010/main" val="10599797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4C5DC6-1594-414D-9341-ABA08739246C}" type="datetimeFigureOut">
              <a:rPr lang="en-US"/>
              <a:t>11/29/25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542409-6A04-4DC6-AC3A-D3758287A8F2}" type="slidenum">
              <a:rPr/>
              <a:t>‹#›</a:t>
            </a:fld>
            <a:endParaRPr/>
          </a:p>
        </p:txBody>
      </p:sp>
    </p:spTree>
    <p:extLst>
      <p:ext uri="{BB962C8B-B14F-4D97-AF65-F5344CB8AC3E}">
        <p14:creationId xmlns:p14="http://schemas.microsoft.com/office/powerpoint/2010/main" val="2541150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542409-6A04-4DC6-AC3A-D3758287A8F2}" type="slidenum">
              <a:rPr lang="en-US" smtClean="0"/>
              <a:t>1</a:t>
            </a:fld>
            <a:endParaRPr lang="en-US"/>
          </a:p>
        </p:txBody>
      </p:sp>
    </p:spTree>
    <p:extLst>
      <p:ext uri="{BB962C8B-B14F-4D97-AF65-F5344CB8AC3E}">
        <p14:creationId xmlns:p14="http://schemas.microsoft.com/office/powerpoint/2010/main" val="330082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36617990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a:t>3</a:t>
            </a:fld>
            <a:endParaRPr lang="en-US"/>
          </a:p>
        </p:txBody>
      </p:sp>
    </p:spTree>
    <p:extLst>
      <p:ext uri="{BB962C8B-B14F-4D97-AF65-F5344CB8AC3E}">
        <p14:creationId xmlns:p14="http://schemas.microsoft.com/office/powerpoint/2010/main" val="2109709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4</a:t>
            </a:fld>
            <a:endParaRPr lang="en-US"/>
          </a:p>
        </p:txBody>
      </p:sp>
    </p:spTree>
    <p:extLst>
      <p:ext uri="{BB962C8B-B14F-4D97-AF65-F5344CB8AC3E}">
        <p14:creationId xmlns:p14="http://schemas.microsoft.com/office/powerpoint/2010/main" val="20186024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a:t>5</a:t>
            </a:fld>
            <a:endParaRPr lang="en-US"/>
          </a:p>
        </p:txBody>
      </p:sp>
    </p:spTree>
    <p:extLst>
      <p:ext uri="{BB962C8B-B14F-4D97-AF65-F5344CB8AC3E}">
        <p14:creationId xmlns:p14="http://schemas.microsoft.com/office/powerpoint/2010/main" val="539411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6</a:t>
            </a:fld>
            <a:endParaRPr lang="en-US"/>
          </a:p>
        </p:txBody>
      </p:sp>
    </p:spTree>
    <p:extLst>
      <p:ext uri="{BB962C8B-B14F-4D97-AF65-F5344CB8AC3E}">
        <p14:creationId xmlns:p14="http://schemas.microsoft.com/office/powerpoint/2010/main" val="3355039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7</a:t>
            </a:fld>
            <a:endParaRPr lang="en-US"/>
          </a:p>
        </p:txBody>
      </p:sp>
    </p:spTree>
    <p:extLst>
      <p:ext uri="{BB962C8B-B14F-4D97-AF65-F5344CB8AC3E}">
        <p14:creationId xmlns:p14="http://schemas.microsoft.com/office/powerpoint/2010/main" val="16755213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a:t>8</a:t>
            </a:fld>
            <a:endParaRPr lang="en-US"/>
          </a:p>
        </p:txBody>
      </p:sp>
    </p:spTree>
    <p:extLst>
      <p:ext uri="{BB962C8B-B14F-4D97-AF65-F5344CB8AC3E}">
        <p14:creationId xmlns:p14="http://schemas.microsoft.com/office/powerpoint/2010/main" val="2367864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dirty="0"/>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399091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147466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596129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11/29/25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328079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11/29/25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59974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968093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150458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440021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11/29/25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167588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11/29/25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750672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dirty="0"/>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793155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dirty="0"/>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dirty="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072100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233062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2693528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915963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5593704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11/29/25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955227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11/29/25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3609823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hyperlink" Target="https://editoy.com/posts/7641"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hyperlink" Target="https://www.flickr.com/photos/nestle/5243954183" TargetMode="Externa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0.jpeg"/><Relationship Id="rId4" Type="http://schemas.openxmlformats.org/officeDocument/2006/relationships/image" Target="../media/image2.png"/><Relationship Id="rId9" Type="http://schemas.openxmlformats.org/officeDocument/2006/relationships/hyperlink" Target="https://www.lifegate.com/global-bottled-water-sales-exceed-1-million-per-minute"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6.jpe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png"/><Relationship Id="rId11" Type="http://schemas.openxmlformats.org/officeDocument/2006/relationships/hyperlink" Target="https://pxhere.com/en/photo/1115089" TargetMode="External"/><Relationship Id="rId5" Type="http://schemas.openxmlformats.org/officeDocument/2006/relationships/image" Target="../media/image12.png"/><Relationship Id="rId10" Type="http://schemas.openxmlformats.org/officeDocument/2006/relationships/image" Target="../media/image15.jpg!d"/><Relationship Id="rId4" Type="http://schemas.openxmlformats.org/officeDocument/2006/relationships/image" Target="../media/image11.png"/><Relationship Id="rId9" Type="http://schemas.openxmlformats.org/officeDocument/2006/relationships/hyperlink" Target="https://www.peakpx.com/li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hyperlink" Target="https://blog.dnevnik.hr/trenddop" TargetMode="External"/><Relationship Id="rId5" Type="http://schemas.openxmlformats.org/officeDocument/2006/relationships/image" Target="../media/image17.jpg"/><Relationship Id="rId4" Type="http://schemas.openxmlformats.org/officeDocument/2006/relationships/hyperlink" Target="https://www.pexels.com/photo/diverse-workers-of-industrial-factory-using-machine-together-1371512/"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brita.co.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fortunebusinessinsights.com/" TargetMode="External"/><Relationship Id="rId5" Type="http://schemas.openxmlformats.org/officeDocument/2006/relationships/hyperlink" Target="https://www.responsiblepurchasing.org/" TargetMode="External"/><Relationship Id="rId4" Type="http://schemas.openxmlformats.org/officeDocument/2006/relationships/hyperlink" Target="https://www.scribd.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201839" y="1447800"/>
            <a:ext cx="3342459" cy="3329581"/>
          </a:xfrm>
        </p:spPr>
        <p:txBody>
          <a:bodyPr>
            <a:normAutofit/>
          </a:bodyPr>
          <a:lstStyle/>
          <a:p>
            <a:pPr>
              <a:lnSpc>
                <a:spcPct val="90000"/>
              </a:lnSpc>
            </a:pPr>
            <a:r>
              <a:rPr lang="en-US" sz="2900" dirty="0"/>
              <a:t>Enterprise and entrepreneurship-</a:t>
            </a:r>
            <a:br>
              <a:rPr lang="en-US" sz="2900" dirty="0"/>
            </a:br>
            <a:r>
              <a:rPr lang="en-US" sz="2900" dirty="0"/>
              <a:t> </a:t>
            </a:r>
            <a:br>
              <a:rPr lang="en-US" sz="2900" dirty="0"/>
            </a:br>
            <a:r>
              <a:rPr lang="en-US" sz="2900" dirty="0"/>
              <a:t>Hydrate Britain </a:t>
            </a:r>
          </a:p>
        </p:txBody>
      </p:sp>
      <p:sp>
        <p:nvSpPr>
          <p:cNvPr id="3" name="Subtitle 2"/>
          <p:cNvSpPr>
            <a:spLocks noGrp="1"/>
          </p:cNvSpPr>
          <p:nvPr>
            <p:ph type="subTitle" idx="1"/>
          </p:nvPr>
        </p:nvSpPr>
        <p:spPr>
          <a:xfrm>
            <a:off x="8201839" y="4777379"/>
            <a:ext cx="3342459" cy="1471019"/>
          </a:xfrm>
        </p:spPr>
        <p:txBody>
          <a:bodyPr>
            <a:normAutofit/>
          </a:bodyPr>
          <a:lstStyle/>
          <a:p>
            <a:r>
              <a:rPr lang="en-US" sz="1800"/>
              <a:t>LCLM4006</a:t>
            </a:r>
          </a:p>
        </p:txBody>
      </p:sp>
      <p:pic>
        <p:nvPicPr>
          <p:cNvPr id="7" name="Picture 6">
            <a:extLst>
              <a:ext uri="{FF2B5EF4-FFF2-40B4-BE49-F238E27FC236}">
                <a16:creationId xmlns:a16="http://schemas.microsoft.com/office/drawing/2014/main" id="{E6659A7F-A8C9-96A0-D996-773775E2F320}"/>
              </a:ext>
            </a:extLst>
          </p:cNvPr>
          <p:cNvPicPr>
            <a:picLocks noChangeAspect="1"/>
          </p:cNvPicPr>
          <p:nvPr/>
        </p:nvPicPr>
        <p:blipFill>
          <a:blip r:embed="rId4">
            <a:extLst>
              <a:ext uri="{837473B0-CC2E-450A-ABE3-18F120FF3D39}">
                <a1611:picAttrSrcUrl xmlns:a1611="http://schemas.microsoft.com/office/drawing/2016/11/main" r:id="rId5"/>
              </a:ext>
            </a:extLst>
          </a:blip>
          <a:srcRect t="17866" b="30047"/>
          <a:stretch>
            <a:fillRect/>
          </a:stretch>
        </p:blipFill>
        <p:spPr>
          <a:xfrm>
            <a:off x="-1" y="10"/>
            <a:ext cx="7546766" cy="2623856"/>
          </a:xfrm>
          <a:prstGeom prst="rect">
            <a:avLst/>
          </a:prstGeom>
        </p:spPr>
      </p:pic>
      <p:pic>
        <p:nvPicPr>
          <p:cNvPr id="10" name="Picture 9" descr="A hand holding a bottle of water&#10;&#10;AI-generated content may be incorrect.">
            <a:extLst>
              <a:ext uri="{FF2B5EF4-FFF2-40B4-BE49-F238E27FC236}">
                <a16:creationId xmlns:a16="http://schemas.microsoft.com/office/drawing/2014/main" id="{ACFAA988-01B1-D27B-E5B9-6E8FA1BD14D2}"/>
              </a:ext>
            </a:extLst>
          </p:cNvPr>
          <p:cNvPicPr>
            <a:picLocks noChangeAspect="1"/>
          </p:cNvPicPr>
          <p:nvPr/>
        </p:nvPicPr>
        <p:blipFill>
          <a:blip r:embed="rId6">
            <a:extLst>
              <a:ext uri="{837473B0-CC2E-450A-ABE3-18F120FF3D39}">
                <a1611:picAttrSrcUrl xmlns:a1611="http://schemas.microsoft.com/office/drawing/2016/11/main" r:id="rId7"/>
              </a:ext>
            </a:extLst>
          </a:blip>
          <a:srcRect b="710"/>
          <a:stretch>
            <a:fillRect/>
          </a:stretch>
        </p:blipFill>
        <p:spPr>
          <a:xfrm rot="-10800000" flipV="1">
            <a:off x="7372" y="2623865"/>
            <a:ext cx="7546766" cy="4233673"/>
          </a:xfrm>
          <a:prstGeom prst="rect">
            <a:avLst/>
          </a:prstGeom>
        </p:spPr>
      </p:pic>
      <p:sp>
        <p:nvSpPr>
          <p:cNvPr id="6" name="TextBox 5">
            <a:extLst>
              <a:ext uri="{FF2B5EF4-FFF2-40B4-BE49-F238E27FC236}">
                <a16:creationId xmlns:a16="http://schemas.microsoft.com/office/drawing/2014/main" id="{F5AB7B2C-BE92-6725-D96A-930A944AD767}"/>
              </a:ext>
            </a:extLst>
          </p:cNvPr>
          <p:cNvSpPr txBox="1"/>
          <p:nvPr/>
        </p:nvSpPr>
        <p:spPr>
          <a:xfrm>
            <a:off x="8003123" y="5225534"/>
            <a:ext cx="512482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dirty="0"/>
              <a:t>Jay Yamah - 2318740</a:t>
            </a:r>
          </a:p>
        </p:txBody>
      </p:sp>
      <p:sp>
        <p:nvSpPr>
          <p:cNvPr id="8" name="TextBox 7">
            <a:extLst>
              <a:ext uri="{FF2B5EF4-FFF2-40B4-BE49-F238E27FC236}">
                <a16:creationId xmlns:a16="http://schemas.microsoft.com/office/drawing/2014/main" id="{2CA2D8BB-5AC0-CB8D-AA63-02A51109ECF6}"/>
              </a:ext>
            </a:extLst>
          </p:cNvPr>
          <p:cNvSpPr txBox="1"/>
          <p:nvPr/>
        </p:nvSpPr>
        <p:spPr>
          <a:xfrm>
            <a:off x="-179294" y="6082647"/>
            <a:ext cx="9144000" cy="317500"/>
          </a:xfrm>
          <a:prstGeom prst="rect">
            <a:avLst/>
          </a:prstGeom>
        </p:spPr>
        <p:txBody>
          <a:bodyPr lIns="91440" tIns="45720" rIns="91440" bIns="45720" anchor="t">
            <a:normAutofit lnSpcReduction="10000"/>
          </a:bodyPr>
          <a:lstStyle/>
          <a:p>
            <a:pPr>
              <a:lnSpc>
                <a:spcPct val="90000"/>
              </a:lnSpc>
              <a:spcAft>
                <a:spcPts val="600"/>
              </a:spcAft>
            </a:pPr>
            <a:r>
              <a:rPr lang="en-US" sz="1700"/>
              <a:t>T</a:t>
            </a:r>
          </a:p>
        </p:txBody>
      </p:sp>
    </p:spTree>
    <p:extLst>
      <p:ext uri="{BB962C8B-B14F-4D97-AF65-F5344CB8AC3E}">
        <p14:creationId xmlns:p14="http://schemas.microsoft.com/office/powerpoint/2010/main" val="426154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Contents</a:t>
            </a:r>
          </a:p>
        </p:txBody>
      </p:sp>
      <p:sp>
        <p:nvSpPr>
          <p:cNvPr id="3" name="Content Placeholder 2"/>
          <p:cNvSpPr>
            <a:spLocks noGrp="1"/>
          </p:cNvSpPr>
          <p:nvPr>
            <p:ph idx="1"/>
          </p:nvPr>
        </p:nvSpPr>
        <p:spPr/>
        <p:txBody>
          <a:bodyPr vert="horz" lIns="91440" tIns="45720" rIns="91440" bIns="45720" rtlCol="0" anchor="t">
            <a:normAutofit/>
          </a:bodyPr>
          <a:lstStyle/>
          <a:p>
            <a:r>
              <a:rPr lang="en-US" dirty="0"/>
              <a:t>Overview of business idea</a:t>
            </a:r>
          </a:p>
          <a:p>
            <a:r>
              <a:rPr lang="en-US" dirty="0"/>
              <a:t>Legal format and management structure of the start up enterprise.</a:t>
            </a:r>
          </a:p>
          <a:p>
            <a:r>
              <a:rPr lang="en-US" dirty="0"/>
              <a:t>PESTEL analysis</a:t>
            </a:r>
          </a:p>
          <a:p>
            <a:pPr>
              <a:buClr>
                <a:srgbClr val="8AD0D6"/>
              </a:buClr>
            </a:pPr>
            <a:r>
              <a:rPr lang="en-US" dirty="0"/>
              <a:t>Marketing strategies </a:t>
            </a:r>
          </a:p>
          <a:p>
            <a:pPr>
              <a:buClr>
                <a:srgbClr val="8AD0D6"/>
              </a:buClr>
            </a:pPr>
            <a:r>
              <a:rPr lang="en-US" dirty="0"/>
              <a:t>Funding required and cashflow projections</a:t>
            </a:r>
          </a:p>
          <a:p>
            <a:pPr>
              <a:buClr>
                <a:srgbClr val="8AD0D6"/>
              </a:buClr>
            </a:pPr>
            <a:r>
              <a:rPr lang="en-US" dirty="0"/>
              <a:t>References</a:t>
            </a:r>
          </a:p>
        </p:txBody>
      </p:sp>
    </p:spTree>
    <p:extLst>
      <p:ext uri="{BB962C8B-B14F-4D97-AF65-F5344CB8AC3E}">
        <p14:creationId xmlns:p14="http://schemas.microsoft.com/office/powerpoint/2010/main" val="1628715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7" name="Picture 16">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9" name="Oval 18">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1" name="Picture 20">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3" name="Picture 22">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5" name="Rectangle 24">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6">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p:cNvSpPr>
            <a:spLocks noGrp="1"/>
          </p:cNvSpPr>
          <p:nvPr>
            <p:ph type="title"/>
          </p:nvPr>
        </p:nvSpPr>
        <p:spPr>
          <a:xfrm>
            <a:off x="648930" y="629266"/>
            <a:ext cx="6188190" cy="1622321"/>
          </a:xfrm>
        </p:spPr>
        <p:txBody>
          <a:bodyPr vert="horz" lIns="91440" tIns="45720" rIns="91440" bIns="45720" rtlCol="0" anchor="t">
            <a:normAutofit/>
          </a:bodyPr>
          <a:lstStyle/>
          <a:p>
            <a:r>
              <a:rPr lang="en-US" sz="4200" dirty="0">
                <a:solidFill>
                  <a:srgbClr val="EBEBEB"/>
                </a:solidFill>
              </a:rPr>
              <a:t>Hydrate Britain</a:t>
            </a:r>
          </a:p>
        </p:txBody>
      </p:sp>
      <p:sp>
        <p:nvSpPr>
          <p:cNvPr id="3" name="Text Placeholder 2">
            <a:extLst>
              <a:ext uri="{FF2B5EF4-FFF2-40B4-BE49-F238E27FC236}">
                <a16:creationId xmlns:a16="http://schemas.microsoft.com/office/drawing/2014/main" id="{21A92D40-08F2-F3A7-54D3-1A54AB07BA22}"/>
              </a:ext>
            </a:extLst>
          </p:cNvPr>
          <p:cNvSpPr>
            <a:spLocks noGrp="1"/>
          </p:cNvSpPr>
          <p:nvPr>
            <p:ph type="body" sz="half" idx="2"/>
          </p:nvPr>
        </p:nvSpPr>
        <p:spPr>
          <a:xfrm>
            <a:off x="599869" y="2040419"/>
            <a:ext cx="5816237" cy="4188315"/>
          </a:xfrm>
        </p:spPr>
        <p:txBody>
          <a:bodyPr vert="horz" lIns="91440" tIns="45720" rIns="91440" bIns="45720" rtlCol="0" anchor="t">
            <a:noAutofit/>
          </a:bodyPr>
          <a:lstStyle/>
          <a:p>
            <a:pPr>
              <a:buFont typeface="Wingdings 3" charset="2"/>
              <a:buChar char=""/>
            </a:pPr>
            <a:r>
              <a:rPr lang="en-US" sz="2400" dirty="0">
                <a:solidFill>
                  <a:srgbClr val="FFFFFF"/>
                </a:solidFill>
              </a:rPr>
              <a:t>Hydrate Britain is a new non-profitable water facility in Hertfordshire that has been aiming to distribute clean natural water filled with minerals  from one of the UK's most pretentious mountain valleys in Worcestershire producing affordable and great quality spring water. Hydrate Britain also uses recycled bottles and bottles with caps attached to stop pollution in the oceans and to reduce climate change.</a:t>
            </a:r>
          </a:p>
        </p:txBody>
      </p:sp>
      <p:sp>
        <p:nvSpPr>
          <p:cNvPr id="29"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6" name="Picture Placeholder 5" descr="A group of plastic bottles with white caps&#10;&#10;AI-generated content may be incorrect.">
            <a:extLst>
              <a:ext uri="{FF2B5EF4-FFF2-40B4-BE49-F238E27FC236}">
                <a16:creationId xmlns:a16="http://schemas.microsoft.com/office/drawing/2014/main" id="{B34DF0D3-80B8-0FD4-20A0-CA8AF9E40CBC}"/>
              </a:ext>
            </a:extLst>
          </p:cNvPr>
          <p:cNvPicPr>
            <a:picLocks noGrp="1" noChangeAspect="1"/>
          </p:cNvPicPr>
          <p:nvPr>
            <p:ph type="pic" idx="1"/>
          </p:nvPr>
        </p:nvPicPr>
        <p:blipFill>
          <a:blip r:embed="rId8">
            <a:extLst>
              <a:ext uri="{837473B0-CC2E-450A-ABE3-18F120FF3D39}">
                <a1611:picAttrSrcUrl xmlns:a1611="http://schemas.microsoft.com/office/drawing/2016/11/main" r:id="rId9"/>
              </a:ext>
            </a:extLst>
          </a:blip>
          <a:srcRect l="16831" r="1771"/>
          <a:stretch>
            <a:fillRect/>
          </a:stretch>
        </p:blipFill>
        <p:spPr>
          <a:xfrm>
            <a:off x="7230352" y="2"/>
            <a:ext cx="4962068" cy="3428999"/>
          </a:xfrm>
          <a:custGeom>
            <a:avLst/>
            <a:gdLst/>
            <a:ahLst/>
            <a:cxnLst/>
            <a:rect l="l" t="t" r="r" b="b"/>
            <a:pathLst>
              <a:path w="4962068" h="3428999">
                <a:moveTo>
                  <a:pt x="0" y="0"/>
                </a:moveTo>
                <a:lnTo>
                  <a:pt x="1343538" y="0"/>
                </a:lnTo>
                <a:lnTo>
                  <a:pt x="1343538" y="1"/>
                </a:lnTo>
                <a:lnTo>
                  <a:pt x="4962068" y="1"/>
                </a:lnTo>
                <a:lnTo>
                  <a:pt x="4962067" y="3428999"/>
                </a:lnTo>
                <a:lnTo>
                  <a:pt x="250957" y="3428999"/>
                </a:lnTo>
                <a:lnTo>
                  <a:pt x="250957" y="3343961"/>
                </a:lnTo>
                <a:lnTo>
                  <a:pt x="251965" y="3201315"/>
                </a:lnTo>
                <a:lnTo>
                  <a:pt x="250957" y="3057297"/>
                </a:lnTo>
                <a:lnTo>
                  <a:pt x="248940" y="2911221"/>
                </a:lnTo>
                <a:lnTo>
                  <a:pt x="247091" y="2765146"/>
                </a:lnTo>
                <a:lnTo>
                  <a:pt x="243057" y="2617013"/>
                </a:lnTo>
                <a:lnTo>
                  <a:pt x="238855" y="2467509"/>
                </a:lnTo>
                <a:lnTo>
                  <a:pt x="233980" y="2318004"/>
                </a:lnTo>
                <a:lnTo>
                  <a:pt x="227089" y="2167128"/>
                </a:lnTo>
                <a:lnTo>
                  <a:pt x="218852" y="2014881"/>
                </a:lnTo>
                <a:lnTo>
                  <a:pt x="210952" y="1861947"/>
                </a:lnTo>
                <a:lnTo>
                  <a:pt x="200867" y="1709014"/>
                </a:lnTo>
                <a:lnTo>
                  <a:pt x="188764" y="1554023"/>
                </a:lnTo>
                <a:lnTo>
                  <a:pt x="176662" y="1401090"/>
                </a:lnTo>
                <a:lnTo>
                  <a:pt x="162710" y="1245413"/>
                </a:lnTo>
                <a:lnTo>
                  <a:pt x="147414" y="1089051"/>
                </a:lnTo>
                <a:lnTo>
                  <a:pt x="131278" y="934746"/>
                </a:lnTo>
                <a:lnTo>
                  <a:pt x="112452" y="778383"/>
                </a:lnTo>
                <a:lnTo>
                  <a:pt x="92281" y="622707"/>
                </a:lnTo>
                <a:lnTo>
                  <a:pt x="72278" y="466344"/>
                </a:lnTo>
                <a:lnTo>
                  <a:pt x="48914" y="310668"/>
                </a:lnTo>
                <a:lnTo>
                  <a:pt x="25045" y="155677"/>
                </a:lnTo>
                <a:close/>
              </a:path>
            </a:pathLst>
          </a:custGeom>
        </p:spPr>
      </p:pic>
      <p:pic>
        <p:nvPicPr>
          <p:cNvPr id="10" name="Picture 9" descr="Free picture: landscape, mountain, nature, blue sky, water, glacier ...">
            <a:extLst>
              <a:ext uri="{FF2B5EF4-FFF2-40B4-BE49-F238E27FC236}">
                <a16:creationId xmlns:a16="http://schemas.microsoft.com/office/drawing/2014/main" id="{D7EF6476-82D2-B224-B31A-6BE2F24BDB72}"/>
              </a:ext>
            </a:extLst>
          </p:cNvPr>
          <p:cNvPicPr>
            <a:picLocks noChangeAspect="1"/>
          </p:cNvPicPr>
          <p:nvPr/>
        </p:nvPicPr>
        <p:blipFill>
          <a:blip r:embed="rId10"/>
          <a:srcRect r="3746"/>
          <a:stretch>
            <a:fillRect/>
          </a:stretch>
        </p:blipFill>
        <p:spPr>
          <a:xfrm>
            <a:off x="7228756" y="3428997"/>
            <a:ext cx="4963244" cy="3429002"/>
          </a:xfrm>
          <a:custGeom>
            <a:avLst/>
            <a:gdLst/>
            <a:ahLst/>
            <a:cxnLst/>
            <a:rect l="l" t="t" r="r" b="b"/>
            <a:pathLst>
              <a:path w="4963244" h="3429002">
                <a:moveTo>
                  <a:pt x="252134" y="0"/>
                </a:moveTo>
                <a:lnTo>
                  <a:pt x="4963244" y="0"/>
                </a:lnTo>
                <a:lnTo>
                  <a:pt x="4963244" y="3429002"/>
                </a:lnTo>
                <a:lnTo>
                  <a:pt x="900697" y="3429002"/>
                </a:lnTo>
                <a:lnTo>
                  <a:pt x="900697" y="3429001"/>
                </a:lnTo>
                <a:lnTo>
                  <a:pt x="0" y="3429001"/>
                </a:lnTo>
                <a:lnTo>
                  <a:pt x="5883" y="3388539"/>
                </a:lnTo>
                <a:lnTo>
                  <a:pt x="23196" y="3269895"/>
                </a:lnTo>
                <a:lnTo>
                  <a:pt x="35299" y="3183484"/>
                </a:lnTo>
                <a:lnTo>
                  <a:pt x="48073" y="3080614"/>
                </a:lnTo>
                <a:lnTo>
                  <a:pt x="63369" y="2958542"/>
                </a:lnTo>
                <a:lnTo>
                  <a:pt x="79506" y="2823439"/>
                </a:lnTo>
                <a:lnTo>
                  <a:pt x="96483" y="2671192"/>
                </a:lnTo>
                <a:lnTo>
                  <a:pt x="114469" y="2505228"/>
                </a:lnTo>
                <a:lnTo>
                  <a:pt x="132454" y="2324863"/>
                </a:lnTo>
                <a:lnTo>
                  <a:pt x="150776" y="2132839"/>
                </a:lnTo>
                <a:lnTo>
                  <a:pt x="167753" y="1925727"/>
                </a:lnTo>
                <a:lnTo>
                  <a:pt x="184058" y="1709014"/>
                </a:lnTo>
                <a:lnTo>
                  <a:pt x="198849" y="1479957"/>
                </a:lnTo>
                <a:lnTo>
                  <a:pt x="212969" y="1241299"/>
                </a:lnTo>
                <a:lnTo>
                  <a:pt x="226248" y="992353"/>
                </a:lnTo>
                <a:lnTo>
                  <a:pt x="230955" y="864794"/>
                </a:lnTo>
                <a:lnTo>
                  <a:pt x="236165" y="734493"/>
                </a:lnTo>
                <a:lnTo>
                  <a:pt x="241040" y="602134"/>
                </a:lnTo>
                <a:lnTo>
                  <a:pt x="244234" y="469088"/>
                </a:lnTo>
                <a:lnTo>
                  <a:pt x="247091" y="333300"/>
                </a:lnTo>
                <a:lnTo>
                  <a:pt x="250117" y="196140"/>
                </a:lnTo>
                <a:lnTo>
                  <a:pt x="252134" y="56237"/>
                </a:lnTo>
                <a:close/>
              </a:path>
            </a:pathLst>
          </a:custGeom>
        </p:spPr>
      </p:pic>
    </p:spTree>
    <p:extLst>
      <p:ext uri="{BB962C8B-B14F-4D97-AF65-F5344CB8AC3E}">
        <p14:creationId xmlns:p14="http://schemas.microsoft.com/office/powerpoint/2010/main" val="2207693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id="{94DDC893-E5EF-4CDE-B040-BA5B53AADD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1" name="Picture 40">
            <a:extLst>
              <a:ext uri="{FF2B5EF4-FFF2-40B4-BE49-F238E27FC236}">
                <a16:creationId xmlns:a16="http://schemas.microsoft.com/office/drawing/2014/main" id="{85F1A06D-D369-4974-8208-56120C5E7A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3" name="Oval 42">
            <a:extLst>
              <a:ext uri="{FF2B5EF4-FFF2-40B4-BE49-F238E27FC236}">
                <a16:creationId xmlns:a16="http://schemas.microsoft.com/office/drawing/2014/main" id="{DAD27A50-88D7-4E2A-8488-F2879768A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45" name="Picture 44">
            <a:extLst>
              <a:ext uri="{FF2B5EF4-FFF2-40B4-BE49-F238E27FC236}">
                <a16:creationId xmlns:a16="http://schemas.microsoft.com/office/drawing/2014/main" id="{A47C6ACD-2325-48C6-B9F3-C21563A05E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7" name="Picture 46">
            <a:extLst>
              <a:ext uri="{FF2B5EF4-FFF2-40B4-BE49-F238E27FC236}">
                <a16:creationId xmlns:a16="http://schemas.microsoft.com/office/drawing/2014/main" id="{1081DF83-4F35-4560-87E6-0DE8AAAC33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9" name="Rectangle 48">
            <a:extLst>
              <a:ext uri="{FF2B5EF4-FFF2-40B4-BE49-F238E27FC236}">
                <a16:creationId xmlns:a16="http://schemas.microsoft.com/office/drawing/2014/main" id="{7C704F0F-1CD8-4DC1-AEE9-225958232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646111" y="452718"/>
            <a:ext cx="9404723" cy="1400530"/>
          </a:xfrm>
        </p:spPr>
        <p:txBody>
          <a:bodyPr vert="horz" lIns="91440" tIns="45720" rIns="91440" bIns="45720" rtlCol="0" anchor="t">
            <a:normAutofit/>
          </a:bodyPr>
          <a:lstStyle/>
          <a:p>
            <a:r>
              <a:rPr lang="en-US" dirty="0"/>
              <a:t>Legal format</a:t>
            </a:r>
          </a:p>
        </p:txBody>
      </p:sp>
      <p:sp>
        <p:nvSpPr>
          <p:cNvPr id="7" name="Content Placeholder 6">
            <a:extLst>
              <a:ext uri="{FF2B5EF4-FFF2-40B4-BE49-F238E27FC236}">
                <a16:creationId xmlns:a16="http://schemas.microsoft.com/office/drawing/2014/main" id="{9D8544B2-C766-55DF-9EF0-F59E6F7FADE2}"/>
              </a:ext>
            </a:extLst>
          </p:cNvPr>
          <p:cNvSpPr>
            <a:spLocks noGrp="1"/>
          </p:cNvSpPr>
          <p:nvPr>
            <p:ph sz="half" idx="1"/>
          </p:nvPr>
        </p:nvSpPr>
        <p:spPr>
          <a:xfrm>
            <a:off x="1103312" y="2052918"/>
            <a:ext cx="6367721" cy="4195481"/>
          </a:xfrm>
        </p:spPr>
        <p:txBody>
          <a:bodyPr vert="horz" lIns="91440" tIns="45720" rIns="91440" bIns="45720" rtlCol="0">
            <a:normAutofit/>
          </a:bodyPr>
          <a:lstStyle/>
          <a:p>
            <a:r>
              <a:rPr lang="en-US" dirty="0"/>
              <a:t>I have chosen social enterprise (non-profit) as my legal format because just like its name we aim to ‘Hydrate Britain’ we are here to help people have a cheap and better option of fresh water and to encourage people to drink more water and stay hydrated hence why all our profits are used to advance the business to help in the expansion and distribution of our spring water so that we can aim for all areas of Britain. And with our signature recycled bottles that are also purchased with our profits, to ensure the environment is clean and to make a difference in the state of climate change and pollution. </a:t>
            </a:r>
          </a:p>
        </p:txBody>
      </p:sp>
      <p:pic>
        <p:nvPicPr>
          <p:cNvPr id="15" name="Content Placeholder 14" descr="A group of bottles with yellow caps&#10;&#10;AI-generated content may be incorrect.">
            <a:extLst>
              <a:ext uri="{FF2B5EF4-FFF2-40B4-BE49-F238E27FC236}">
                <a16:creationId xmlns:a16="http://schemas.microsoft.com/office/drawing/2014/main" id="{AAA32B66-B7DC-6C3F-089F-2F02EC017429}"/>
              </a:ext>
            </a:extLst>
          </p:cNvPr>
          <p:cNvPicPr>
            <a:picLocks noGrp="1" noChangeAspect="1"/>
          </p:cNvPicPr>
          <p:nvPr>
            <p:ph sz="half" idx="2"/>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b="22405"/>
          <a:stretch>
            <a:fillRect/>
          </a:stretch>
        </p:blipFill>
        <p:spPr>
          <a:xfrm>
            <a:off x="8129872" y="2052214"/>
            <a:ext cx="3409507" cy="2028293"/>
          </a:xfrm>
          <a:prstGeom prst="rect">
            <a:avLst/>
          </a:prstGeom>
          <a:effectLst>
            <a:outerShdw blurRad="50800" dist="38100" dir="5400000" algn="t" rotWithShape="0">
              <a:prstClr val="black">
                <a:alpha val="43000"/>
              </a:prstClr>
            </a:outerShdw>
          </a:effectLst>
        </p:spPr>
      </p:pic>
      <p:pic>
        <p:nvPicPr>
          <p:cNvPr id="17" name="Picture 16" descr="A plastic bottle floating in the water&#10;&#10;AI-generated content may be incorrect.">
            <a:extLst>
              <a:ext uri="{FF2B5EF4-FFF2-40B4-BE49-F238E27FC236}">
                <a16:creationId xmlns:a16="http://schemas.microsoft.com/office/drawing/2014/main" id="{067AD151-57CE-A78D-8704-7246D4267422}"/>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t="15766" r="3" b="3629"/>
          <a:stretch>
            <a:fillRect/>
          </a:stretch>
        </p:blipFill>
        <p:spPr>
          <a:xfrm>
            <a:off x="8129872" y="4187189"/>
            <a:ext cx="3409507" cy="2061208"/>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892496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Management and Structure</a:t>
            </a:r>
          </a:p>
        </p:txBody>
      </p:sp>
      <p:sp>
        <p:nvSpPr>
          <p:cNvPr id="3" name="Content Placeholder 2"/>
          <p:cNvSpPr>
            <a:spLocks noGrp="1"/>
          </p:cNvSpPr>
          <p:nvPr>
            <p:ph sz="half" idx="1"/>
          </p:nvPr>
        </p:nvSpPr>
        <p:spPr>
          <a:xfrm>
            <a:off x="1103312" y="2060575"/>
            <a:ext cx="4396339" cy="4532730"/>
          </a:xfrm>
        </p:spPr>
        <p:txBody>
          <a:bodyPr>
            <a:normAutofit fontScale="25000" lnSpcReduction="20000"/>
          </a:bodyPr>
          <a:lstStyle/>
          <a:p>
            <a:r>
              <a:rPr lang="en-US" sz="8000" dirty="0"/>
              <a:t>The business will be jointly ran by a body of people with the same goal to keep the environment clean and to keep the people of Britain hydrated</a:t>
            </a:r>
          </a:p>
          <a:p>
            <a:r>
              <a:rPr lang="en-US" sz="9600" dirty="0"/>
              <a:t>As we are a non-profit </a:t>
            </a:r>
            <a:r>
              <a:rPr lang="en-US" sz="9600" dirty="0" err="1"/>
              <a:t>orginisation</a:t>
            </a:r>
            <a:r>
              <a:rPr lang="en-US" sz="9600" dirty="0"/>
              <a:t>, we have a wonderful team of volunteers who want to help achieve our goal and they help in the production and distribution of our clean spring water</a:t>
            </a:r>
          </a:p>
          <a:p>
            <a:endParaRPr lang="en-US" dirty="0"/>
          </a:p>
          <a:p>
            <a:pPr marL="0" indent="0">
              <a:buNone/>
            </a:pPr>
            <a:r>
              <a:rPr lang="en-US" dirty="0"/>
              <a:t> </a:t>
            </a:r>
          </a:p>
        </p:txBody>
      </p:sp>
      <p:sp>
        <p:nvSpPr>
          <p:cNvPr id="6" name="Content Placeholder 2">
            <a:extLst>
              <a:ext uri="{FF2B5EF4-FFF2-40B4-BE49-F238E27FC236}">
                <a16:creationId xmlns:a16="http://schemas.microsoft.com/office/drawing/2014/main" id="{08C6F96D-7588-2D7F-2A62-96B67E74DAF5}"/>
              </a:ext>
            </a:extLst>
          </p:cNvPr>
          <p:cNvSpPr txBox="1">
            <a:spLocks/>
          </p:cNvSpPr>
          <p:nvPr/>
        </p:nvSpPr>
        <p:spPr>
          <a:xfrm>
            <a:off x="1103312" y="2060575"/>
            <a:ext cx="4396339" cy="453273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r>
              <a:rPr lang="en-US" sz="8000" dirty="0"/>
              <a:t>The business will be jointly ran by a body of people with the same goal to keep the environment clean and to keep the people of Britain hydrated</a:t>
            </a:r>
          </a:p>
          <a:p>
            <a:r>
              <a:rPr lang="en-US" sz="9600" dirty="0"/>
              <a:t>As we are a non-profit </a:t>
            </a:r>
            <a:r>
              <a:rPr lang="en-US" sz="9600" dirty="0" err="1"/>
              <a:t>orginisation</a:t>
            </a:r>
            <a:r>
              <a:rPr lang="en-US" sz="9600" dirty="0"/>
              <a:t>, we have a wonderful team of volunteers who want to help achieve our goal and they help in the production and distribution of our clean spring water through our facility</a:t>
            </a:r>
          </a:p>
          <a:p>
            <a:endParaRPr lang="en-US" dirty="0"/>
          </a:p>
          <a:p>
            <a:pPr marL="0" indent="0">
              <a:buFont typeface="Wingdings 3" charset="2"/>
              <a:buNone/>
            </a:pPr>
            <a:r>
              <a:rPr lang="en-US" dirty="0"/>
              <a:t> </a:t>
            </a:r>
          </a:p>
        </p:txBody>
      </p:sp>
      <p:pic>
        <p:nvPicPr>
          <p:cNvPr id="14" name="Picture 13" descr="A group of men working in a factory&#10;&#10;AI-generated content may be incorrect.">
            <a:extLst>
              <a:ext uri="{FF2B5EF4-FFF2-40B4-BE49-F238E27FC236}">
                <a16:creationId xmlns:a16="http://schemas.microsoft.com/office/drawing/2014/main" id="{101036A8-013A-CBF7-4D6A-B4B696798B7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15362" y="3591878"/>
            <a:ext cx="4238625" cy="2825750"/>
          </a:xfrm>
          <a:prstGeom prst="rect">
            <a:avLst/>
          </a:prstGeom>
        </p:spPr>
      </p:pic>
      <p:pic>
        <p:nvPicPr>
          <p:cNvPr id="16" name="Picture 15" descr="A close-up of words&#10;&#10;AI-generated content may be incorrect.">
            <a:extLst>
              <a:ext uri="{FF2B5EF4-FFF2-40B4-BE49-F238E27FC236}">
                <a16:creationId xmlns:a16="http://schemas.microsoft.com/office/drawing/2014/main" id="{A84B5F1B-6DBB-84E5-9117-B413C9479BE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947174" y="1282700"/>
            <a:ext cx="3175000" cy="2146300"/>
          </a:xfrm>
          <a:prstGeom prst="rect">
            <a:avLst/>
          </a:prstGeom>
        </p:spPr>
      </p:pic>
    </p:spTree>
    <p:extLst>
      <p:ext uri="{BB962C8B-B14F-4D97-AF65-F5344CB8AC3E}">
        <p14:creationId xmlns:p14="http://schemas.microsoft.com/office/powerpoint/2010/main" val="659892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PESTLE analysis And Funding</a:t>
            </a:r>
          </a:p>
        </p:txBody>
      </p:sp>
      <p:sp>
        <p:nvSpPr>
          <p:cNvPr id="3" name="Text Placeholder 2"/>
          <p:cNvSpPr>
            <a:spLocks noGrp="1"/>
          </p:cNvSpPr>
          <p:nvPr>
            <p:ph type="body" idx="1"/>
          </p:nvPr>
        </p:nvSpPr>
        <p:spPr>
          <a:xfrm>
            <a:off x="51750" y="1671498"/>
            <a:ext cx="4396338" cy="576262"/>
          </a:xfrm>
        </p:spPr>
        <p:txBody>
          <a:bodyPr/>
          <a:lstStyle/>
          <a:p>
            <a:r>
              <a:rPr lang="en-US" dirty="0"/>
              <a:t>PESTLE </a:t>
            </a:r>
          </a:p>
        </p:txBody>
      </p:sp>
      <p:sp>
        <p:nvSpPr>
          <p:cNvPr id="4" name="Content Placeholder 3"/>
          <p:cNvSpPr>
            <a:spLocks noGrp="1"/>
          </p:cNvSpPr>
          <p:nvPr>
            <p:ph sz="half" idx="2"/>
          </p:nvPr>
        </p:nvSpPr>
        <p:spPr>
          <a:xfrm>
            <a:off x="51749" y="2354141"/>
            <a:ext cx="5651818" cy="3612319"/>
          </a:xfrm>
        </p:spPr>
        <p:txBody>
          <a:bodyPr>
            <a:normAutofit fontScale="85000" lnSpcReduction="10000"/>
          </a:bodyPr>
          <a:lstStyle/>
          <a:p>
            <a:r>
              <a:rPr lang="en-US" dirty="0"/>
              <a:t>Political: the bottled water industry is strict on regulations from the government for water sourcing, chemical levels and facility inspections</a:t>
            </a:r>
          </a:p>
          <a:p>
            <a:r>
              <a:rPr lang="en-US" dirty="0"/>
              <a:t>Economic: The market has strong price competition which can pressure margins.</a:t>
            </a:r>
          </a:p>
          <a:p>
            <a:r>
              <a:rPr lang="en-US" dirty="0"/>
              <a:t>Social: consumption of water varies by age, with younger demographics consuming more bottled water.</a:t>
            </a:r>
          </a:p>
          <a:p>
            <a:r>
              <a:rPr lang="en-US" dirty="0"/>
              <a:t>Technology: it will be easier for a social enterprise to share its goals on a digital platform for more reach.</a:t>
            </a:r>
          </a:p>
          <a:p>
            <a:r>
              <a:rPr lang="en-US" dirty="0"/>
              <a:t>Legal: the facility most comply with laws regarding the extraction, use and quality of water sources.</a:t>
            </a:r>
          </a:p>
          <a:p>
            <a:r>
              <a:rPr lang="en-US" dirty="0"/>
              <a:t>Environmental: clear solutions for plastic waste and pollution must be shown to reduce ocean pollution.</a:t>
            </a:r>
          </a:p>
          <a:p>
            <a:endParaRPr lang="en-US" dirty="0"/>
          </a:p>
        </p:txBody>
      </p:sp>
      <p:sp>
        <p:nvSpPr>
          <p:cNvPr id="5" name="Text Placeholder 4"/>
          <p:cNvSpPr>
            <a:spLocks noGrp="1"/>
          </p:cNvSpPr>
          <p:nvPr>
            <p:ph type="body" sz="quarter" idx="3"/>
          </p:nvPr>
        </p:nvSpPr>
        <p:spPr>
          <a:xfrm>
            <a:off x="6572251" y="1697076"/>
            <a:ext cx="4396339" cy="576262"/>
          </a:xfrm>
        </p:spPr>
        <p:txBody>
          <a:bodyPr/>
          <a:lstStyle/>
          <a:p>
            <a:r>
              <a:rPr lang="en-US" dirty="0"/>
              <a:t>Funding</a:t>
            </a:r>
          </a:p>
        </p:txBody>
      </p:sp>
      <p:sp>
        <p:nvSpPr>
          <p:cNvPr id="6" name="Content Placeholder 5"/>
          <p:cNvSpPr>
            <a:spLocks noGrp="1"/>
          </p:cNvSpPr>
          <p:nvPr>
            <p:ph sz="quarter" idx="4"/>
          </p:nvPr>
        </p:nvSpPr>
        <p:spPr>
          <a:xfrm>
            <a:off x="6572251" y="2663544"/>
            <a:ext cx="5568000" cy="3741738"/>
          </a:xfrm>
        </p:spPr>
        <p:txBody>
          <a:bodyPr>
            <a:normAutofit fontScale="85000" lnSpcReduction="10000"/>
          </a:bodyPr>
          <a:lstStyle/>
          <a:p>
            <a:r>
              <a:rPr lang="en-US" dirty="0"/>
              <a:t>We were lucky to get grants from water firms to fund Hydrate Britain as there was a few firms that were very interested and supportive of our mission. </a:t>
            </a:r>
          </a:p>
          <a:p>
            <a:r>
              <a:rPr lang="en-US" dirty="0"/>
              <a:t>We happily accepted that as our choice of funding as it was easier to start up our business and gave us one step forward to achieving our goal.</a:t>
            </a:r>
          </a:p>
        </p:txBody>
      </p:sp>
    </p:spTree>
    <p:extLst>
      <p:ext uri="{BB962C8B-B14F-4D97-AF65-F5344CB8AC3E}">
        <p14:creationId xmlns:p14="http://schemas.microsoft.com/office/powerpoint/2010/main" val="883541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Cash Flow</a:t>
            </a:r>
          </a:p>
        </p:txBody>
      </p:sp>
      <p:graphicFrame>
        <p:nvGraphicFramePr>
          <p:cNvPr id="9" name="Table 8">
            <a:extLst>
              <a:ext uri="{FF2B5EF4-FFF2-40B4-BE49-F238E27FC236}">
                <a16:creationId xmlns:a16="http://schemas.microsoft.com/office/drawing/2014/main" id="{8C883424-D5EC-DCAD-93FA-F06E19C6667E}"/>
              </a:ext>
            </a:extLst>
          </p:cNvPr>
          <p:cNvGraphicFramePr>
            <a:graphicFrameLocks noGrp="1"/>
          </p:cNvGraphicFramePr>
          <p:nvPr>
            <p:extLst>
              <p:ext uri="{D42A27DB-BD31-4B8C-83A1-F6EECF244321}">
                <p14:modId xmlns:p14="http://schemas.microsoft.com/office/powerpoint/2010/main" val="1719580944"/>
              </p:ext>
            </p:extLst>
          </p:nvPr>
        </p:nvGraphicFramePr>
        <p:xfrm>
          <a:off x="934720" y="1574800"/>
          <a:ext cx="8128000" cy="18542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804800831"/>
                    </a:ext>
                  </a:extLst>
                </a:gridCol>
                <a:gridCol w="4064000">
                  <a:extLst>
                    <a:ext uri="{9D8B030D-6E8A-4147-A177-3AD203B41FA5}">
                      <a16:colId xmlns:a16="http://schemas.microsoft.com/office/drawing/2014/main" val="825510566"/>
                    </a:ext>
                  </a:extLst>
                </a:gridCol>
              </a:tblGrid>
              <a:tr h="370840">
                <a:tc>
                  <a:txBody>
                    <a:bodyPr/>
                    <a:lstStyle/>
                    <a:p>
                      <a:r>
                        <a:rPr lang="en-US" dirty="0"/>
                        <a:t>Cash In</a:t>
                      </a:r>
                    </a:p>
                  </a:txBody>
                  <a:tcPr/>
                </a:tc>
                <a:tc>
                  <a:txBody>
                    <a:bodyPr/>
                    <a:lstStyle/>
                    <a:p>
                      <a:r>
                        <a:rPr lang="en-US" dirty="0"/>
                        <a:t>1</a:t>
                      </a:r>
                    </a:p>
                  </a:txBody>
                  <a:tcPr/>
                </a:tc>
                <a:extLst>
                  <a:ext uri="{0D108BD9-81ED-4DB2-BD59-A6C34878D82A}">
                    <a16:rowId xmlns:a16="http://schemas.microsoft.com/office/drawing/2014/main" val="1633468917"/>
                  </a:ext>
                </a:extLst>
              </a:tr>
              <a:tr h="370840">
                <a:tc>
                  <a:txBody>
                    <a:bodyPr/>
                    <a:lstStyle/>
                    <a:p>
                      <a:r>
                        <a:rPr lang="en-US" dirty="0"/>
                        <a:t>Loan start up Capital</a:t>
                      </a:r>
                    </a:p>
                  </a:txBody>
                  <a:tcPr/>
                </a:tc>
                <a:tc>
                  <a:txBody>
                    <a:bodyPr/>
                    <a:lstStyle/>
                    <a:p>
                      <a:r>
                        <a:rPr lang="en-US" dirty="0"/>
                        <a:t>29,000</a:t>
                      </a:r>
                    </a:p>
                  </a:txBody>
                  <a:tcPr/>
                </a:tc>
                <a:extLst>
                  <a:ext uri="{0D108BD9-81ED-4DB2-BD59-A6C34878D82A}">
                    <a16:rowId xmlns:a16="http://schemas.microsoft.com/office/drawing/2014/main" val="1051909976"/>
                  </a:ext>
                </a:extLst>
              </a:tr>
              <a:tr h="370840">
                <a:tc>
                  <a:txBody>
                    <a:bodyPr/>
                    <a:lstStyle/>
                    <a:p>
                      <a:r>
                        <a:rPr lang="en-US" dirty="0"/>
                        <a:t>Sales</a:t>
                      </a:r>
                    </a:p>
                  </a:txBody>
                  <a:tcPr/>
                </a:tc>
                <a:tc>
                  <a:txBody>
                    <a:bodyPr/>
                    <a:lstStyle/>
                    <a:p>
                      <a:r>
                        <a:rPr lang="en-US" dirty="0"/>
                        <a:t>9,500</a:t>
                      </a:r>
                    </a:p>
                  </a:txBody>
                  <a:tcPr/>
                </a:tc>
                <a:extLst>
                  <a:ext uri="{0D108BD9-81ED-4DB2-BD59-A6C34878D82A}">
                    <a16:rowId xmlns:a16="http://schemas.microsoft.com/office/drawing/2014/main" val="2525592506"/>
                  </a:ext>
                </a:extLst>
              </a:tr>
              <a:tr h="370840">
                <a:tc>
                  <a:txBody>
                    <a:bodyPr/>
                    <a:lstStyle/>
                    <a:p>
                      <a:r>
                        <a:rPr lang="en-US" dirty="0"/>
                        <a:t>Other</a:t>
                      </a:r>
                    </a:p>
                  </a:txBody>
                  <a:tcPr/>
                </a:tc>
                <a:tc>
                  <a:txBody>
                    <a:bodyPr/>
                    <a:lstStyle/>
                    <a:p>
                      <a:r>
                        <a:rPr lang="en-US" dirty="0"/>
                        <a:t>0</a:t>
                      </a:r>
                    </a:p>
                  </a:txBody>
                  <a:tcPr/>
                </a:tc>
                <a:extLst>
                  <a:ext uri="{0D108BD9-81ED-4DB2-BD59-A6C34878D82A}">
                    <a16:rowId xmlns:a16="http://schemas.microsoft.com/office/drawing/2014/main" val="758899250"/>
                  </a:ext>
                </a:extLst>
              </a:tr>
              <a:tr h="370840">
                <a:tc>
                  <a:txBody>
                    <a:bodyPr/>
                    <a:lstStyle/>
                    <a:p>
                      <a:r>
                        <a:rPr lang="en-US" dirty="0"/>
                        <a:t>Total cash in-flows</a:t>
                      </a:r>
                    </a:p>
                  </a:txBody>
                  <a:tcPr/>
                </a:tc>
                <a:tc>
                  <a:txBody>
                    <a:bodyPr/>
                    <a:lstStyle/>
                    <a:p>
                      <a:r>
                        <a:rPr lang="en-US" dirty="0"/>
                        <a:t>38,500</a:t>
                      </a:r>
                    </a:p>
                  </a:txBody>
                  <a:tcPr/>
                </a:tc>
                <a:extLst>
                  <a:ext uri="{0D108BD9-81ED-4DB2-BD59-A6C34878D82A}">
                    <a16:rowId xmlns:a16="http://schemas.microsoft.com/office/drawing/2014/main" val="3050756343"/>
                  </a:ext>
                </a:extLst>
              </a:tr>
            </a:tbl>
          </a:graphicData>
        </a:graphic>
      </p:graphicFrame>
      <p:graphicFrame>
        <p:nvGraphicFramePr>
          <p:cNvPr id="10" name="Table 9">
            <a:extLst>
              <a:ext uri="{FF2B5EF4-FFF2-40B4-BE49-F238E27FC236}">
                <a16:creationId xmlns:a16="http://schemas.microsoft.com/office/drawing/2014/main" id="{9455CB67-388E-C5CF-98B6-40FBA3D4D528}"/>
              </a:ext>
            </a:extLst>
          </p:cNvPr>
          <p:cNvGraphicFramePr>
            <a:graphicFrameLocks noGrp="1"/>
          </p:cNvGraphicFramePr>
          <p:nvPr>
            <p:extLst>
              <p:ext uri="{D42A27DB-BD31-4B8C-83A1-F6EECF244321}">
                <p14:modId xmlns:p14="http://schemas.microsoft.com/office/powerpoint/2010/main" val="3934623035"/>
              </p:ext>
            </p:extLst>
          </p:nvPr>
        </p:nvGraphicFramePr>
        <p:xfrm>
          <a:off x="4956810" y="1203960"/>
          <a:ext cx="4105910" cy="370840"/>
        </p:xfrm>
        <a:graphic>
          <a:graphicData uri="http://schemas.openxmlformats.org/drawingml/2006/table">
            <a:tbl>
              <a:tblPr firstRow="1" bandRow="1">
                <a:tableStyleId>{5C22544A-7EE6-4342-B048-85BDC9FD1C3A}</a:tableStyleId>
              </a:tblPr>
              <a:tblGrid>
                <a:gridCol w="4105910">
                  <a:extLst>
                    <a:ext uri="{9D8B030D-6E8A-4147-A177-3AD203B41FA5}">
                      <a16:colId xmlns:a16="http://schemas.microsoft.com/office/drawing/2014/main" val="4099068779"/>
                    </a:ext>
                  </a:extLst>
                </a:gridCol>
              </a:tblGrid>
              <a:tr h="370840">
                <a:tc>
                  <a:txBody>
                    <a:bodyPr/>
                    <a:lstStyle/>
                    <a:p>
                      <a:r>
                        <a:rPr lang="en-US" dirty="0"/>
                        <a:t>MONTH</a:t>
                      </a:r>
                    </a:p>
                  </a:txBody>
                  <a:tcPr/>
                </a:tc>
                <a:extLst>
                  <a:ext uri="{0D108BD9-81ED-4DB2-BD59-A6C34878D82A}">
                    <a16:rowId xmlns:a16="http://schemas.microsoft.com/office/drawing/2014/main" val="3550962918"/>
                  </a:ext>
                </a:extLst>
              </a:tr>
            </a:tbl>
          </a:graphicData>
        </a:graphic>
      </p:graphicFrame>
      <p:graphicFrame>
        <p:nvGraphicFramePr>
          <p:cNvPr id="11" name="Table 10">
            <a:extLst>
              <a:ext uri="{FF2B5EF4-FFF2-40B4-BE49-F238E27FC236}">
                <a16:creationId xmlns:a16="http://schemas.microsoft.com/office/drawing/2014/main" id="{78C76553-C12A-C30F-6968-B661C8A63121}"/>
              </a:ext>
            </a:extLst>
          </p:cNvPr>
          <p:cNvGraphicFramePr>
            <a:graphicFrameLocks noGrp="1"/>
          </p:cNvGraphicFramePr>
          <p:nvPr>
            <p:extLst>
              <p:ext uri="{D42A27DB-BD31-4B8C-83A1-F6EECF244321}">
                <p14:modId xmlns:p14="http://schemas.microsoft.com/office/powerpoint/2010/main" val="167496238"/>
              </p:ext>
            </p:extLst>
          </p:nvPr>
        </p:nvGraphicFramePr>
        <p:xfrm>
          <a:off x="934720" y="4251536"/>
          <a:ext cx="8128000" cy="22250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4127814259"/>
                    </a:ext>
                  </a:extLst>
                </a:gridCol>
                <a:gridCol w="4064000">
                  <a:extLst>
                    <a:ext uri="{9D8B030D-6E8A-4147-A177-3AD203B41FA5}">
                      <a16:colId xmlns:a16="http://schemas.microsoft.com/office/drawing/2014/main" val="3437426682"/>
                    </a:ext>
                  </a:extLst>
                </a:gridCol>
              </a:tblGrid>
              <a:tr h="370840">
                <a:tc>
                  <a:txBody>
                    <a:bodyPr/>
                    <a:lstStyle/>
                    <a:p>
                      <a:r>
                        <a:rPr lang="en-US" dirty="0"/>
                        <a:t>Cash out</a:t>
                      </a:r>
                    </a:p>
                  </a:txBody>
                  <a:tcPr/>
                </a:tc>
                <a:tc>
                  <a:txBody>
                    <a:bodyPr/>
                    <a:lstStyle/>
                    <a:p>
                      <a:r>
                        <a:rPr lang="en-US" dirty="0"/>
                        <a:t>1</a:t>
                      </a:r>
                    </a:p>
                  </a:txBody>
                  <a:tcPr/>
                </a:tc>
                <a:extLst>
                  <a:ext uri="{0D108BD9-81ED-4DB2-BD59-A6C34878D82A}">
                    <a16:rowId xmlns:a16="http://schemas.microsoft.com/office/drawing/2014/main" val="4169645896"/>
                  </a:ext>
                </a:extLst>
              </a:tr>
              <a:tr h="370840">
                <a:tc>
                  <a:txBody>
                    <a:bodyPr/>
                    <a:lstStyle/>
                    <a:p>
                      <a:r>
                        <a:rPr lang="en-US" dirty="0"/>
                        <a:t>Rent or Premises costs</a:t>
                      </a:r>
                    </a:p>
                  </a:txBody>
                  <a:tcPr/>
                </a:tc>
                <a:tc>
                  <a:txBody>
                    <a:bodyPr/>
                    <a:lstStyle/>
                    <a:p>
                      <a:r>
                        <a:rPr lang="en-US" dirty="0"/>
                        <a:t>3,000</a:t>
                      </a:r>
                    </a:p>
                  </a:txBody>
                  <a:tcPr/>
                </a:tc>
                <a:extLst>
                  <a:ext uri="{0D108BD9-81ED-4DB2-BD59-A6C34878D82A}">
                    <a16:rowId xmlns:a16="http://schemas.microsoft.com/office/drawing/2014/main" val="1834407886"/>
                  </a:ext>
                </a:extLst>
              </a:tr>
              <a:tr h="370840">
                <a:tc>
                  <a:txBody>
                    <a:bodyPr/>
                    <a:lstStyle/>
                    <a:p>
                      <a:r>
                        <a:rPr lang="en-US" dirty="0"/>
                        <a:t>utilities</a:t>
                      </a:r>
                    </a:p>
                  </a:txBody>
                  <a:tcPr/>
                </a:tc>
                <a:tc>
                  <a:txBody>
                    <a:bodyPr/>
                    <a:lstStyle/>
                    <a:p>
                      <a:r>
                        <a:rPr lang="en-US" dirty="0"/>
                        <a:t>1,150</a:t>
                      </a:r>
                    </a:p>
                  </a:txBody>
                  <a:tcPr/>
                </a:tc>
                <a:extLst>
                  <a:ext uri="{0D108BD9-81ED-4DB2-BD59-A6C34878D82A}">
                    <a16:rowId xmlns:a16="http://schemas.microsoft.com/office/drawing/2014/main" val="4213597319"/>
                  </a:ext>
                </a:extLst>
              </a:tr>
              <a:tr h="370840">
                <a:tc>
                  <a:txBody>
                    <a:bodyPr/>
                    <a:lstStyle/>
                    <a:p>
                      <a:r>
                        <a:rPr lang="en-US" dirty="0"/>
                        <a:t>insurance</a:t>
                      </a:r>
                    </a:p>
                  </a:txBody>
                  <a:tcPr/>
                </a:tc>
                <a:tc>
                  <a:txBody>
                    <a:bodyPr/>
                    <a:lstStyle/>
                    <a:p>
                      <a:r>
                        <a:rPr lang="en-US" dirty="0"/>
                        <a:t>900</a:t>
                      </a:r>
                    </a:p>
                  </a:txBody>
                  <a:tcPr/>
                </a:tc>
                <a:extLst>
                  <a:ext uri="{0D108BD9-81ED-4DB2-BD59-A6C34878D82A}">
                    <a16:rowId xmlns:a16="http://schemas.microsoft.com/office/drawing/2014/main" val="2224854478"/>
                  </a:ext>
                </a:extLst>
              </a:tr>
              <a:tr h="370840">
                <a:tc>
                  <a:txBody>
                    <a:bodyPr/>
                    <a:lstStyle/>
                    <a:p>
                      <a:r>
                        <a:rPr lang="en-US" dirty="0"/>
                        <a:t>Transport and delivery</a:t>
                      </a:r>
                    </a:p>
                  </a:txBody>
                  <a:tcPr/>
                </a:tc>
                <a:tc>
                  <a:txBody>
                    <a:bodyPr/>
                    <a:lstStyle/>
                    <a:p>
                      <a:r>
                        <a:rPr lang="en-US" dirty="0"/>
                        <a:t>1,200</a:t>
                      </a:r>
                    </a:p>
                  </a:txBody>
                  <a:tcPr/>
                </a:tc>
                <a:extLst>
                  <a:ext uri="{0D108BD9-81ED-4DB2-BD59-A6C34878D82A}">
                    <a16:rowId xmlns:a16="http://schemas.microsoft.com/office/drawing/2014/main" val="1676246667"/>
                  </a:ext>
                </a:extLst>
              </a:tr>
              <a:tr h="370840">
                <a:tc>
                  <a:txBody>
                    <a:bodyPr/>
                    <a:lstStyle/>
                    <a:p>
                      <a:r>
                        <a:rPr lang="en-US" dirty="0"/>
                        <a:t>Marketing and </a:t>
                      </a:r>
                      <a:r>
                        <a:rPr lang="en-US" dirty="0" err="1"/>
                        <a:t>advitising</a:t>
                      </a:r>
                      <a:endParaRPr lang="en-US" dirty="0"/>
                    </a:p>
                  </a:txBody>
                  <a:tcPr/>
                </a:tc>
                <a:tc>
                  <a:txBody>
                    <a:bodyPr/>
                    <a:lstStyle/>
                    <a:p>
                      <a:r>
                        <a:rPr lang="en-US" dirty="0"/>
                        <a:t>500</a:t>
                      </a:r>
                    </a:p>
                  </a:txBody>
                  <a:tcPr/>
                </a:tc>
                <a:extLst>
                  <a:ext uri="{0D108BD9-81ED-4DB2-BD59-A6C34878D82A}">
                    <a16:rowId xmlns:a16="http://schemas.microsoft.com/office/drawing/2014/main" val="1925196133"/>
                  </a:ext>
                </a:extLst>
              </a:tr>
            </a:tbl>
          </a:graphicData>
        </a:graphic>
      </p:graphicFrame>
      <p:graphicFrame>
        <p:nvGraphicFramePr>
          <p:cNvPr id="12" name="Table 11">
            <a:extLst>
              <a:ext uri="{FF2B5EF4-FFF2-40B4-BE49-F238E27FC236}">
                <a16:creationId xmlns:a16="http://schemas.microsoft.com/office/drawing/2014/main" id="{90CFFB4A-27B5-8B95-BFB7-5C0A0C5C2D25}"/>
              </a:ext>
            </a:extLst>
          </p:cNvPr>
          <p:cNvGraphicFramePr>
            <a:graphicFrameLocks noGrp="1"/>
          </p:cNvGraphicFramePr>
          <p:nvPr>
            <p:extLst>
              <p:ext uri="{D42A27DB-BD31-4B8C-83A1-F6EECF244321}">
                <p14:modId xmlns:p14="http://schemas.microsoft.com/office/powerpoint/2010/main" val="2623693646"/>
              </p:ext>
            </p:extLst>
          </p:nvPr>
        </p:nvGraphicFramePr>
        <p:xfrm>
          <a:off x="4956810" y="3880696"/>
          <a:ext cx="4105910" cy="370840"/>
        </p:xfrm>
        <a:graphic>
          <a:graphicData uri="http://schemas.openxmlformats.org/drawingml/2006/table">
            <a:tbl>
              <a:tblPr firstRow="1" bandRow="1">
                <a:tableStyleId>{5C22544A-7EE6-4342-B048-85BDC9FD1C3A}</a:tableStyleId>
              </a:tblPr>
              <a:tblGrid>
                <a:gridCol w="4105910">
                  <a:extLst>
                    <a:ext uri="{9D8B030D-6E8A-4147-A177-3AD203B41FA5}">
                      <a16:colId xmlns:a16="http://schemas.microsoft.com/office/drawing/2014/main" val="1981571770"/>
                    </a:ext>
                  </a:extLst>
                </a:gridCol>
              </a:tblGrid>
              <a:tr h="370840">
                <a:tc>
                  <a:txBody>
                    <a:bodyPr/>
                    <a:lstStyle/>
                    <a:p>
                      <a:r>
                        <a:rPr lang="en-US" dirty="0"/>
                        <a:t>Month</a:t>
                      </a:r>
                    </a:p>
                  </a:txBody>
                  <a:tcPr/>
                </a:tc>
                <a:extLst>
                  <a:ext uri="{0D108BD9-81ED-4DB2-BD59-A6C34878D82A}">
                    <a16:rowId xmlns:a16="http://schemas.microsoft.com/office/drawing/2014/main" val="2881277437"/>
                  </a:ext>
                </a:extLst>
              </a:tr>
            </a:tbl>
          </a:graphicData>
        </a:graphic>
      </p:graphicFrame>
      <p:graphicFrame>
        <p:nvGraphicFramePr>
          <p:cNvPr id="13" name="Table 12">
            <a:extLst>
              <a:ext uri="{FF2B5EF4-FFF2-40B4-BE49-F238E27FC236}">
                <a16:creationId xmlns:a16="http://schemas.microsoft.com/office/drawing/2014/main" id="{FED9DCBE-435A-4792-F5E1-E01B72FE41F6}"/>
              </a:ext>
            </a:extLst>
          </p:cNvPr>
          <p:cNvGraphicFramePr>
            <a:graphicFrameLocks noGrp="1"/>
          </p:cNvGraphicFramePr>
          <p:nvPr>
            <p:extLst>
              <p:ext uri="{D42A27DB-BD31-4B8C-83A1-F6EECF244321}">
                <p14:modId xmlns:p14="http://schemas.microsoft.com/office/powerpoint/2010/main" val="2362576445"/>
              </p:ext>
            </p:extLst>
          </p:nvPr>
        </p:nvGraphicFramePr>
        <p:xfrm>
          <a:off x="934720" y="6476576"/>
          <a:ext cx="8128000" cy="3708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963657195"/>
                    </a:ext>
                  </a:extLst>
                </a:gridCol>
                <a:gridCol w="4064000">
                  <a:extLst>
                    <a:ext uri="{9D8B030D-6E8A-4147-A177-3AD203B41FA5}">
                      <a16:colId xmlns:a16="http://schemas.microsoft.com/office/drawing/2014/main" val="370141339"/>
                    </a:ext>
                  </a:extLst>
                </a:gridCol>
              </a:tblGrid>
              <a:tr h="370840">
                <a:tc>
                  <a:txBody>
                    <a:bodyPr/>
                    <a:lstStyle/>
                    <a:p>
                      <a:r>
                        <a:rPr lang="en-US" dirty="0"/>
                        <a:t>Total cash out-flows</a:t>
                      </a:r>
                    </a:p>
                  </a:txBody>
                  <a:tcPr/>
                </a:tc>
                <a:tc>
                  <a:txBody>
                    <a:bodyPr/>
                    <a:lstStyle/>
                    <a:p>
                      <a:r>
                        <a:rPr lang="en-US" dirty="0"/>
                        <a:t>6,750</a:t>
                      </a:r>
                    </a:p>
                  </a:txBody>
                  <a:tcPr/>
                </a:tc>
                <a:extLst>
                  <a:ext uri="{0D108BD9-81ED-4DB2-BD59-A6C34878D82A}">
                    <a16:rowId xmlns:a16="http://schemas.microsoft.com/office/drawing/2014/main" val="2890421885"/>
                  </a:ext>
                </a:extLst>
              </a:tr>
            </a:tbl>
          </a:graphicData>
        </a:graphic>
      </p:graphicFrame>
    </p:spTree>
    <p:extLst>
      <p:ext uri="{BB962C8B-B14F-4D97-AF65-F5344CB8AC3E}">
        <p14:creationId xmlns:p14="http://schemas.microsoft.com/office/powerpoint/2010/main" val="521847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7D3EB-1BA8-89C4-006C-A2F083FCB9F0}"/>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802BCFF5-982E-C987-40B7-EC1B4B4FF633}"/>
              </a:ext>
            </a:extLst>
          </p:cNvPr>
          <p:cNvSpPr>
            <a:spLocks noGrp="1"/>
          </p:cNvSpPr>
          <p:nvPr>
            <p:ph idx="1"/>
          </p:nvPr>
        </p:nvSpPr>
        <p:spPr>
          <a:xfrm>
            <a:off x="554672" y="2041488"/>
            <a:ext cx="8946541" cy="4195481"/>
          </a:xfrm>
        </p:spPr>
        <p:txBody>
          <a:bodyPr/>
          <a:lstStyle/>
          <a:p>
            <a:r>
              <a:rPr lang="en-US" dirty="0">
                <a:hlinkClick r:id="rId3"/>
              </a:rPr>
              <a:t>https://www.brita.co.uk</a:t>
            </a:r>
            <a:endParaRPr lang="en-US" dirty="0"/>
          </a:p>
          <a:p>
            <a:r>
              <a:rPr lang="en-US" dirty="0">
                <a:hlinkClick r:id="rId4"/>
              </a:rPr>
              <a:t>https://www.scribd.com</a:t>
            </a:r>
            <a:endParaRPr lang="en-US" dirty="0"/>
          </a:p>
          <a:p>
            <a:r>
              <a:rPr lang="en-US" dirty="0">
                <a:hlinkClick r:id="rId5"/>
              </a:rPr>
              <a:t>https://www.responsiblepurchasing.org</a:t>
            </a:r>
            <a:endParaRPr lang="en-US" dirty="0"/>
          </a:p>
          <a:p>
            <a:r>
              <a:rPr lang="en-US" dirty="0">
                <a:hlinkClick r:id="rId6"/>
              </a:rPr>
              <a:t>https://www.fortunebusinessinsights.com</a:t>
            </a:r>
            <a:endParaRPr lang="en-US" dirty="0"/>
          </a:p>
          <a:p>
            <a:endParaRPr lang="en-US" dirty="0"/>
          </a:p>
        </p:txBody>
      </p:sp>
    </p:spTree>
    <p:extLst>
      <p:ext uri="{BB962C8B-B14F-4D97-AF65-F5344CB8AC3E}">
        <p14:creationId xmlns:p14="http://schemas.microsoft.com/office/powerpoint/2010/main" val="197591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2847D-96C7-4634-93AB-D232DDB6E5EB}">
  <ds:schemaRefs>
    <ds:schemaRef ds:uri="http://schemas.microsoft.com/sharepoint/v3/contenttype/forms"/>
  </ds:schemaRefs>
</ds:datastoreItem>
</file>

<file path=customXml/itemProps2.xml><?xml version="1.0" encoding="utf-8"?>
<ds:datastoreItem xmlns:ds="http://schemas.openxmlformats.org/officeDocument/2006/customXml" ds:itemID="{4D18307F-863E-465D-9426-B14DA0CBD25E}">
  <ds:schemaRefs>
    <ds:schemaRef ds:uri="http://schemas.microsoft.com/office/2006/metadata/properties"/>
    <ds:schemaRef ds:uri="http://purl.org/dc/dcmitype/"/>
    <ds:schemaRef ds:uri="71af3243-3dd4-4a8d-8c0d-dd76da1f02a5"/>
    <ds:schemaRef ds:uri="http://schemas.microsoft.com/sharepoint/v3"/>
    <ds:schemaRef ds:uri="http://schemas.microsoft.com/office/2006/documentManagement/types"/>
    <ds:schemaRef ds:uri="http://purl.org/dc/elements/1.1/"/>
    <ds:schemaRef ds:uri="http://schemas.microsoft.com/office/infopath/2007/PartnerControls"/>
    <ds:schemaRef ds:uri="16c05727-aa75-4e4a-9b5f-8a80a1165891"/>
    <ds:schemaRef ds:uri="http://purl.org/dc/terms/"/>
    <ds:schemaRef ds:uri="http://schemas.openxmlformats.org/package/2006/metadata/core-properties"/>
    <ds:schemaRef ds:uri="230e9df3-be65-4c73-a93b-d1236ebd677e"/>
    <ds:schemaRef ds:uri="http://www.w3.org/XML/1998/namespace"/>
  </ds:schemaRefs>
</ds:datastoreItem>
</file>

<file path=customXml/itemProps3.xml><?xml version="1.0" encoding="utf-8"?>
<ds:datastoreItem xmlns:ds="http://schemas.openxmlformats.org/officeDocument/2006/customXml" ds:itemID="{074F6EFD-5A76-4C77-A0A3-4BA9EAEE14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162</TotalTime>
  <Words>614</Words>
  <Application>Microsoft Macintosh PowerPoint</Application>
  <PresentationFormat>Widescreen</PresentationFormat>
  <Paragraphs>75</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Century Gothic</vt:lpstr>
      <vt:lpstr>Corbel</vt:lpstr>
      <vt:lpstr>Wingdings 3</vt:lpstr>
      <vt:lpstr>Ion</vt:lpstr>
      <vt:lpstr>Enterprise and entrepreneurship-   Hydrate Britain </vt:lpstr>
      <vt:lpstr>Contents</vt:lpstr>
      <vt:lpstr>Hydrate Britain</vt:lpstr>
      <vt:lpstr>Legal format</vt:lpstr>
      <vt:lpstr>Management and Structure</vt:lpstr>
      <vt:lpstr>PESTLE analysis And Funding</vt:lpstr>
      <vt:lpstr>Cash Flow</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Oluwajedalo Yamah (2318740)</cp:lastModifiedBy>
  <cp:revision>127</cp:revision>
  <dcterms:created xsi:type="dcterms:W3CDTF">2025-07-14T10:15:29Z</dcterms:created>
  <dcterms:modified xsi:type="dcterms:W3CDTF">2025-11-29T12:24:36Z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