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Barlow" panose="00000500000000000000" pitchFamily="2" charset="0"/>
      <p:regular r:id="rId17"/>
      <p:bold r:id="rId18"/>
      <p:italic r:id="rId19"/>
      <p:boldItalic r:id="rId20"/>
    </p:embeddedFont>
    <p:embeddedFont>
      <p:font typeface="Cabin" panose="020B0604020202020204" charset="0"/>
      <p:regular r:id="rId21"/>
      <p:bold r:id="rId22"/>
      <p:italic r:id="rId23"/>
      <p:boldItalic r:id="rId24"/>
    </p:embeddedFont>
    <p:embeddedFont>
      <p:font typeface="Chelsea Market" panose="020B0604020202020204" charset="0"/>
      <p:regular r:id="rId25"/>
    </p:embeddedFont>
    <p:embeddedFont>
      <p:font typeface="DM Sans" pitchFamily="2" charset="0"/>
      <p:regular r:id="rId26"/>
      <p:bold r:id="rId27"/>
      <p:italic r:id="rId28"/>
      <p:boldItalic r:id="rId29"/>
    </p:embeddedFont>
    <p:embeddedFont>
      <p:font typeface="Nunito Light" pitchFamily="2" charset="0"/>
      <p:regular r:id="rId30"/>
      <p:italic r:id="rId31"/>
    </p:embeddedFont>
    <p:embeddedFont>
      <p:font typeface="Playfair Display" panose="00000500000000000000" pitchFamily="2" charset="0"/>
      <p:regular r:id="rId32"/>
      <p:bold r:id="rId33"/>
      <p:italic r:id="rId34"/>
      <p:boldItalic r:id="rId35"/>
    </p:embeddedFont>
    <p:embeddedFont>
      <p:font typeface="Playfair Display Medium" panose="020B0604020202020204" charset="0"/>
      <p:regular r:id="rId36"/>
      <p:bold r:id="rId37"/>
      <p:italic r:id="rId38"/>
      <p:boldItalic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0" roundtripDataSignature="AMtx7mgsXrK7DEWhYBAryztfueL/UK7kt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3" d="100"/>
          <a:sy n="43" d="100"/>
        </p:scale>
        <p:origin x="328" y="8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9" Type="http://schemas.openxmlformats.org/officeDocument/2006/relationships/font" Target="fonts/font23.fntdata"/><Relationship Id="rId21" Type="http://schemas.openxmlformats.org/officeDocument/2006/relationships/font" Target="fonts/font5.fntdata"/><Relationship Id="rId34" Type="http://schemas.openxmlformats.org/officeDocument/2006/relationships/font" Target="fonts/font18.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font" Target="fonts/font21.fntdata"/><Relationship Id="rId40"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font" Target="fonts/font20.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font" Target="fonts/font19.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38" Type="http://schemas.openxmlformats.org/officeDocument/2006/relationships/font" Target="fonts/font2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
        <p:cNvGrpSpPr/>
        <p:nvPr/>
      </p:nvGrpSpPr>
      <p:grpSpPr>
        <a:xfrm>
          <a:off x="0" y="0"/>
          <a:ext cx="0" cy="0"/>
          <a:chOff x="0" y="0"/>
          <a:chExt cx="0" cy="0"/>
        </a:xfrm>
      </p:grpSpPr>
      <p:sp>
        <p:nvSpPr>
          <p:cNvPr id="398" name="Google Shape;39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9" name="Google Shape;39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4" name="Google Shape;404;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0" name="Google Shape;41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The presentation will detail the training concept of employees at the placement property. It will include the details adapted from the checklist which will be implemented in the hotel. The discussion will also focus on an employee engagement model with industry examples and highlight the training sessions of the employees in the hotel.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7" name="Google Shape;41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Brand standards are important for hotels as they develop consistency while offering quality services to hotel guests. Consistency aids in boosting and retaining the satisfaction of the market customers (Cottrell, 2019). Hotel brand standards are also crucial as they develop a brand identity that makes the hotel recognised by their major market competitors. Guests' expectations are also enhanced with the brand standards as it manages to fulfil the criteria that have been demanded by the guests in the hotel.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25" name="Google Shape;425;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Brand standards can be achieved from the placement property by continuing with inspections that will focus on quality assurance of the hotel rooms. The aspect of brand standards can also be accomplished by the hotel brand through conducting training for the new housekeeping staff that will also meet the criteria of service standards in the hotel (Quick, 2020). Moreover, it can also be achieved through focusing on the marketing development of the brand which can be done through social media and website engagement of the hotel.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33" name="Google Shape;43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Health and safety are important aspects of cleaning rooms as they facilitate the workplace environment for employees and elevate guests' experiences. The placement property can use cleaning products to maintain hygiene in the hotel rooms and follow specific cleaning processes so that cleanliness can be maintained in the hotel and rooms. The waste that is generated from the hotel must be disposed of in trash cans which will also help the brand to maintain their standards and increase the experiences of the guests. The security of the guests can be maintained in the placement property by focusing on their privacy and ensuring that the rooms of the hotel are locked. For instance, Hilton UK places their tag for CleanStay on the room's doors which includes the process of safe cleanliness (CBI, 2020).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1" name="Google Shape;44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rPr>
              <a:t>The conduct of employee training will help the placement property to carry on with the process of cleanliness and brand standard development in the hotel. The new staff of the hotel will be provided with orientation training where the employees will be delivered knowledge regarding the operations and culture of the hotel (</a:t>
            </a:r>
            <a:r>
              <a:rPr lang="en" sz="1200">
                <a:solidFill>
                  <a:srgbClr val="222222"/>
                </a:solidFill>
              </a:rPr>
              <a:t>Ali Ababneh </a:t>
            </a:r>
            <a:r>
              <a:rPr lang="en" sz="1200" i="1">
                <a:solidFill>
                  <a:srgbClr val="222222"/>
                </a:solidFill>
              </a:rPr>
              <a:t>et al</a:t>
            </a:r>
            <a:r>
              <a:rPr lang="en" sz="1200">
                <a:solidFill>
                  <a:srgbClr val="222222"/>
                </a:solidFill>
              </a:rPr>
              <a:t>., 2021</a:t>
            </a:r>
            <a:r>
              <a:rPr lang="en" sz="1200">
                <a:solidFill>
                  <a:schemeClr val="dk1"/>
                </a:solidFill>
              </a:rPr>
              <a:t>). The hotel will also train the new staff through conducting customer service training sessions. The training will include the generic conversation process with customers and the way their satisfaction can be developed in the hotel. For instance, IHG Hotels and Resorts has implemented training programs with their skills academy where the capabilities and talents of the employees are enhanced in the hotel (IHG, 2022).</a:t>
            </a:r>
            <a:endParaRPr sz="120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9" name="Google Shape;44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placement property can consider the hotel checklist to ensure that effective brand standards are being maintained in the hotel. The checklist includes safety that will be done by the property through securing hotel room locks and installing CCTV cameras. The cleanliness in the hotel will be maintained by the role of the housekeeping staff as they will maintain the rooms (Leiter and Bakker, 2010). The assurance of such practices will effectively lead to maintaining quality standards in the hotels while adhering to the operational practices.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7" name="Google Shape;45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placement property can consider the requirement of guest policies. This can be done by the hotel by highlighting the guests regarding the hotel policies. Moreover, the checklist also incorporates maintaining sustainability and an eco-friendly approach in the hotel room (Quick, 2020). The hotel staff can manage sustainability while incorporating the use of eco-friendly products which will help in attracting customers who prefer sustainable facilities. This will also aid in elevating the experiences of the hotel guests.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65" name="Google Shape;465;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rPr>
              <a:t>“The Zinger Model”</a:t>
            </a:r>
            <a:r>
              <a:rPr lang="en" sz="1200">
                <a:solidFill>
                  <a:schemeClr val="dk1"/>
                </a:solidFill>
              </a:rPr>
              <a:t> details developing employee engagement within the organisation. The model emphasises the actions of the management which they inherit for the development of the employees (Hussainy and Al-Wahaibi, 2022). In the bottom row highlighting the necessities stage, employee engagement is being enhanced by boosting employees' well-being and marking their strength in decision-making criteria. The second stage includes the necessity of building relationships through uniting with the organisational members that enhance the recognition of the brand. The third stage involves engaging the employees by increasing their performance level and progressing their activities and tasks (Fallon and Rutherford, 2010). The other stage highlights accomplishing outcomes based on employee engagement. The success in this stage is measured through KPIs and tracking the progress of employees.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3" name="Google Shape;473;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principles of “The Zinger Model” detail the aspect of employee engagement where the experience of the individuals is being elevated. Based on the employee engagement in the hotel, the principle of the model highlights meeting the necessities of the employees. The necessity of the employees is sustained by the brand by encouraging them to continue with customer service and multitasking in the hotel. The relationship development in the hotel can be done by the placement property through working collaboratively in teams and generating communication development with other individuals (Bridger, 2018). The performance of the employees can be enhanced in the hotel by offering them training sessions which will also enhance the employee's skill abilities whilst engaging them in hotel operations. The results are being obtained by the management by giving them rewards for their employee performance. This elevates their satisfaction level in the hotel and motivates them to continue with their performance enhancement in the hotel. For instance, the training of the Hilton employees is being enriched through VR implementation which also increases the portfolio of the brand (Connect Training Solutions, 2022).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1" name="Google Shape;481;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following presentation has highlighted the checklist for the placement property which will help in boosting the employee operations in the hotel. It has also included training sessions and brand standards with hotels so that it meets the required hospitality services. “The Zinger Model” has been highlighted with its principles focusing on employee engagement in the hotel.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8" name="Google Shape;48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
        <p:cNvGrpSpPr/>
        <p:nvPr/>
      </p:nvGrpSpPr>
      <p:grpSpPr>
        <a:xfrm>
          <a:off x="0" y="0"/>
          <a:ext cx="0" cy="0"/>
          <a:chOff x="0" y="0"/>
          <a:chExt cx="0" cy="0"/>
        </a:xfrm>
      </p:grpSpPr>
      <p:sp>
        <p:nvSpPr>
          <p:cNvPr id="9" name="Google Shape;9;p1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0" name="Google Shape;10;p15"/>
          <p:cNvGrpSpPr/>
          <p:nvPr/>
        </p:nvGrpSpPr>
        <p:grpSpPr>
          <a:xfrm>
            <a:off x="7705876" y="-226205"/>
            <a:ext cx="1887842" cy="1134137"/>
            <a:chOff x="2012525" y="1379525"/>
            <a:chExt cx="1588825" cy="954500"/>
          </a:xfrm>
        </p:grpSpPr>
        <p:sp>
          <p:nvSpPr>
            <p:cNvPr id="11" name="Google Shape;11;p15"/>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5"/>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5"/>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5"/>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5" name="Google Shape;15;p15"/>
          <p:cNvSpPr/>
          <p:nvPr/>
        </p:nvSpPr>
        <p:spPr>
          <a:xfrm>
            <a:off x="8533428" y="432872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6" name="Google Shape;16;p15"/>
          <p:cNvGrpSpPr/>
          <p:nvPr/>
        </p:nvGrpSpPr>
        <p:grpSpPr>
          <a:xfrm rot="-5701922">
            <a:off x="-645238" y="4051576"/>
            <a:ext cx="1837563" cy="1419786"/>
            <a:chOff x="3544585" y="3317184"/>
            <a:chExt cx="1065285" cy="823089"/>
          </a:xfrm>
        </p:grpSpPr>
        <p:sp>
          <p:nvSpPr>
            <p:cNvPr id="17" name="Google Shape;17;p15"/>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5"/>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15"/>
            <p:cNvSpPr/>
            <p:nvPr/>
          </p:nvSpPr>
          <p:spPr>
            <a:xfrm>
              <a:off x="4100670" y="3317184"/>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5"/>
            <p:cNvSpPr/>
            <p:nvPr/>
          </p:nvSpPr>
          <p:spPr>
            <a:xfrm>
              <a:off x="4262295" y="3493859"/>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3" name="Google Shape;23;p16"/>
          <p:cNvSpPr txBox="1">
            <a:spLocks noGrp="1"/>
          </p:cNvSpPr>
          <p:nvPr>
            <p:ph type="title" idx="2"/>
          </p:nvPr>
        </p:nvSpPr>
        <p:spPr>
          <a:xfrm>
            <a:off x="862325" y="1618500"/>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4" name="Google Shape;24;p16"/>
          <p:cNvSpPr txBox="1">
            <a:spLocks noGrp="1"/>
          </p:cNvSpPr>
          <p:nvPr>
            <p:ph type="title" idx="3"/>
          </p:nvPr>
        </p:nvSpPr>
        <p:spPr>
          <a:xfrm>
            <a:off x="862325" y="3204325"/>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5" name="Google Shape;25;p16"/>
          <p:cNvSpPr txBox="1">
            <a:spLocks noGrp="1"/>
          </p:cNvSpPr>
          <p:nvPr>
            <p:ph type="title" idx="4"/>
          </p:nvPr>
        </p:nvSpPr>
        <p:spPr>
          <a:xfrm>
            <a:off x="3554100" y="1618500"/>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6" name="Google Shape;26;p16"/>
          <p:cNvSpPr txBox="1">
            <a:spLocks noGrp="1"/>
          </p:cNvSpPr>
          <p:nvPr>
            <p:ph type="title" idx="5"/>
          </p:nvPr>
        </p:nvSpPr>
        <p:spPr>
          <a:xfrm>
            <a:off x="3554100" y="3204324"/>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7" name="Google Shape;27;p16"/>
          <p:cNvSpPr txBox="1">
            <a:spLocks noGrp="1"/>
          </p:cNvSpPr>
          <p:nvPr>
            <p:ph type="title" idx="6"/>
          </p:nvPr>
        </p:nvSpPr>
        <p:spPr>
          <a:xfrm>
            <a:off x="6260875" y="1618500"/>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8" name="Google Shape;28;p16"/>
          <p:cNvSpPr txBox="1">
            <a:spLocks noGrp="1"/>
          </p:cNvSpPr>
          <p:nvPr>
            <p:ph type="title" idx="7"/>
          </p:nvPr>
        </p:nvSpPr>
        <p:spPr>
          <a:xfrm>
            <a:off x="6260875" y="3204321"/>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9" name="Google Shape;29;p16"/>
          <p:cNvSpPr txBox="1">
            <a:spLocks noGrp="1"/>
          </p:cNvSpPr>
          <p:nvPr>
            <p:ph type="subTitle" idx="1"/>
          </p:nvPr>
        </p:nvSpPr>
        <p:spPr>
          <a:xfrm>
            <a:off x="862325" y="2122100"/>
            <a:ext cx="2035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0" name="Google Shape;30;p16"/>
          <p:cNvSpPr txBox="1">
            <a:spLocks noGrp="1"/>
          </p:cNvSpPr>
          <p:nvPr>
            <p:ph type="subTitle" idx="8"/>
          </p:nvPr>
        </p:nvSpPr>
        <p:spPr>
          <a:xfrm>
            <a:off x="3554100" y="2122100"/>
            <a:ext cx="2035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1" name="Google Shape;31;p16"/>
          <p:cNvSpPr txBox="1">
            <a:spLocks noGrp="1"/>
          </p:cNvSpPr>
          <p:nvPr>
            <p:ph type="subTitle" idx="9"/>
          </p:nvPr>
        </p:nvSpPr>
        <p:spPr>
          <a:xfrm>
            <a:off x="6260875" y="2122100"/>
            <a:ext cx="2020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2" name="Google Shape;32;p16"/>
          <p:cNvSpPr txBox="1">
            <a:spLocks noGrp="1"/>
          </p:cNvSpPr>
          <p:nvPr>
            <p:ph type="subTitle" idx="13"/>
          </p:nvPr>
        </p:nvSpPr>
        <p:spPr>
          <a:xfrm>
            <a:off x="862325" y="3707975"/>
            <a:ext cx="2035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3" name="Google Shape;33;p16"/>
          <p:cNvSpPr txBox="1">
            <a:spLocks noGrp="1"/>
          </p:cNvSpPr>
          <p:nvPr>
            <p:ph type="subTitle" idx="14"/>
          </p:nvPr>
        </p:nvSpPr>
        <p:spPr>
          <a:xfrm>
            <a:off x="3554100" y="3707975"/>
            <a:ext cx="20172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4" name="Google Shape;34;p16"/>
          <p:cNvSpPr txBox="1">
            <a:spLocks noGrp="1"/>
          </p:cNvSpPr>
          <p:nvPr>
            <p:ph type="subTitle" idx="15"/>
          </p:nvPr>
        </p:nvSpPr>
        <p:spPr>
          <a:xfrm>
            <a:off x="6260875" y="3707975"/>
            <a:ext cx="2020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grpSp>
        <p:nvGrpSpPr>
          <p:cNvPr id="35" name="Google Shape;35;p16"/>
          <p:cNvGrpSpPr/>
          <p:nvPr/>
        </p:nvGrpSpPr>
        <p:grpSpPr>
          <a:xfrm>
            <a:off x="-289549" y="-324665"/>
            <a:ext cx="10048040" cy="5864604"/>
            <a:chOff x="-289549" y="-324665"/>
            <a:chExt cx="10048040" cy="5864604"/>
          </a:xfrm>
        </p:grpSpPr>
        <p:sp>
          <p:nvSpPr>
            <p:cNvPr id="36" name="Google Shape;36;p16"/>
            <p:cNvSpPr/>
            <p:nvPr/>
          </p:nvSpPr>
          <p:spPr>
            <a:xfrm rot="383935">
              <a:off x="8155347" y="2976204"/>
              <a:ext cx="1468985" cy="2489630"/>
            </a:xfrm>
            <a:custGeom>
              <a:avLst/>
              <a:gdLst/>
              <a:ahLst/>
              <a:cxnLst/>
              <a:rect l="l" t="t" r="r" b="b"/>
              <a:pathLst>
                <a:path w="41317" h="70019" extrusionOk="0">
                  <a:moveTo>
                    <a:pt x="10105" y="0"/>
                  </a:moveTo>
                  <a:cubicBezTo>
                    <a:pt x="9352" y="0"/>
                    <a:pt x="8734" y="543"/>
                    <a:pt x="8549" y="1202"/>
                  </a:cubicBezTo>
                  <a:cubicBezTo>
                    <a:pt x="8473" y="1441"/>
                    <a:pt x="8448" y="1681"/>
                    <a:pt x="8448" y="1934"/>
                  </a:cubicBezTo>
                  <a:cubicBezTo>
                    <a:pt x="8423" y="2300"/>
                    <a:pt x="8435" y="2679"/>
                    <a:pt x="8486" y="3058"/>
                  </a:cubicBezTo>
                  <a:cubicBezTo>
                    <a:pt x="8524" y="3323"/>
                    <a:pt x="8536" y="3588"/>
                    <a:pt x="8562" y="3853"/>
                  </a:cubicBezTo>
                  <a:cubicBezTo>
                    <a:pt x="8637" y="4611"/>
                    <a:pt x="8776" y="5356"/>
                    <a:pt x="8978" y="6101"/>
                  </a:cubicBezTo>
                  <a:cubicBezTo>
                    <a:pt x="9168" y="6795"/>
                    <a:pt x="9471" y="7439"/>
                    <a:pt x="9786" y="8096"/>
                  </a:cubicBezTo>
                  <a:cubicBezTo>
                    <a:pt x="10342" y="9220"/>
                    <a:pt x="11011" y="10280"/>
                    <a:pt x="11769" y="11291"/>
                  </a:cubicBezTo>
                  <a:cubicBezTo>
                    <a:pt x="12413" y="12162"/>
                    <a:pt x="13120" y="12983"/>
                    <a:pt x="13852" y="13778"/>
                  </a:cubicBezTo>
                  <a:cubicBezTo>
                    <a:pt x="14926" y="14952"/>
                    <a:pt x="15999" y="16114"/>
                    <a:pt x="17072" y="17288"/>
                  </a:cubicBezTo>
                  <a:cubicBezTo>
                    <a:pt x="17943" y="18248"/>
                    <a:pt x="18789" y="19233"/>
                    <a:pt x="19585" y="20268"/>
                  </a:cubicBezTo>
                  <a:cubicBezTo>
                    <a:pt x="20178" y="21026"/>
                    <a:pt x="20747" y="21809"/>
                    <a:pt x="21302" y="22592"/>
                  </a:cubicBezTo>
                  <a:cubicBezTo>
                    <a:pt x="22464" y="24221"/>
                    <a:pt x="23626" y="25862"/>
                    <a:pt x="24800" y="27491"/>
                  </a:cubicBezTo>
                  <a:cubicBezTo>
                    <a:pt x="25444" y="28400"/>
                    <a:pt x="26126" y="29284"/>
                    <a:pt x="26833" y="30155"/>
                  </a:cubicBezTo>
                  <a:cubicBezTo>
                    <a:pt x="27515" y="31014"/>
                    <a:pt x="28159" y="31910"/>
                    <a:pt x="28815" y="32807"/>
                  </a:cubicBezTo>
                  <a:cubicBezTo>
                    <a:pt x="28841" y="32845"/>
                    <a:pt x="28866" y="32870"/>
                    <a:pt x="28891" y="32908"/>
                  </a:cubicBezTo>
                  <a:cubicBezTo>
                    <a:pt x="29384" y="33628"/>
                    <a:pt x="29409" y="33716"/>
                    <a:pt x="29586" y="34549"/>
                  </a:cubicBezTo>
                  <a:cubicBezTo>
                    <a:pt x="29699" y="35080"/>
                    <a:pt x="29813" y="35597"/>
                    <a:pt x="29990" y="36103"/>
                  </a:cubicBezTo>
                  <a:cubicBezTo>
                    <a:pt x="30040" y="36241"/>
                    <a:pt x="30078" y="36393"/>
                    <a:pt x="30078" y="36557"/>
                  </a:cubicBezTo>
                  <a:lnTo>
                    <a:pt x="30078" y="36570"/>
                  </a:lnTo>
                  <a:cubicBezTo>
                    <a:pt x="29964" y="36532"/>
                    <a:pt x="29914" y="36443"/>
                    <a:pt x="29851" y="36368"/>
                  </a:cubicBezTo>
                  <a:cubicBezTo>
                    <a:pt x="29598" y="36103"/>
                    <a:pt x="29358" y="35837"/>
                    <a:pt x="29106" y="35572"/>
                  </a:cubicBezTo>
                  <a:cubicBezTo>
                    <a:pt x="28765" y="35231"/>
                    <a:pt x="28399" y="34916"/>
                    <a:pt x="28020" y="34613"/>
                  </a:cubicBezTo>
                  <a:cubicBezTo>
                    <a:pt x="27300" y="34057"/>
                    <a:pt x="26593" y="33514"/>
                    <a:pt x="25797" y="33072"/>
                  </a:cubicBezTo>
                  <a:cubicBezTo>
                    <a:pt x="25444" y="32857"/>
                    <a:pt x="25078" y="32655"/>
                    <a:pt x="24699" y="32479"/>
                  </a:cubicBezTo>
                  <a:cubicBezTo>
                    <a:pt x="24383" y="32340"/>
                    <a:pt x="24068" y="32188"/>
                    <a:pt x="23764" y="32037"/>
                  </a:cubicBezTo>
                  <a:cubicBezTo>
                    <a:pt x="23222" y="31759"/>
                    <a:pt x="22754" y="31355"/>
                    <a:pt x="22274" y="30976"/>
                  </a:cubicBezTo>
                  <a:cubicBezTo>
                    <a:pt x="22123" y="30837"/>
                    <a:pt x="21971" y="30711"/>
                    <a:pt x="21807" y="30572"/>
                  </a:cubicBezTo>
                  <a:cubicBezTo>
                    <a:pt x="21024" y="29915"/>
                    <a:pt x="20380" y="29132"/>
                    <a:pt x="19762" y="28312"/>
                  </a:cubicBezTo>
                  <a:cubicBezTo>
                    <a:pt x="18347" y="26430"/>
                    <a:pt x="17047" y="24486"/>
                    <a:pt x="15809" y="22478"/>
                  </a:cubicBezTo>
                  <a:cubicBezTo>
                    <a:pt x="15039" y="21215"/>
                    <a:pt x="14143" y="20054"/>
                    <a:pt x="13132" y="18980"/>
                  </a:cubicBezTo>
                  <a:cubicBezTo>
                    <a:pt x="12425" y="18235"/>
                    <a:pt x="11706" y="17503"/>
                    <a:pt x="10935" y="16808"/>
                  </a:cubicBezTo>
                  <a:cubicBezTo>
                    <a:pt x="9711" y="15710"/>
                    <a:pt x="8385" y="14763"/>
                    <a:pt x="6920" y="13980"/>
                  </a:cubicBezTo>
                  <a:cubicBezTo>
                    <a:pt x="6377" y="13690"/>
                    <a:pt x="5821" y="13437"/>
                    <a:pt x="5253" y="13222"/>
                  </a:cubicBezTo>
                  <a:cubicBezTo>
                    <a:pt x="4761" y="13046"/>
                    <a:pt x="4268" y="12945"/>
                    <a:pt x="3751" y="12894"/>
                  </a:cubicBezTo>
                  <a:cubicBezTo>
                    <a:pt x="3422" y="12856"/>
                    <a:pt x="3081" y="12818"/>
                    <a:pt x="2753" y="12780"/>
                  </a:cubicBezTo>
                  <a:cubicBezTo>
                    <a:pt x="2602" y="12768"/>
                    <a:pt x="2463" y="12755"/>
                    <a:pt x="2311" y="12755"/>
                  </a:cubicBezTo>
                  <a:cubicBezTo>
                    <a:pt x="2286" y="12754"/>
                    <a:pt x="2261" y="12754"/>
                    <a:pt x="2236" y="12754"/>
                  </a:cubicBezTo>
                  <a:cubicBezTo>
                    <a:pt x="1858" y="12754"/>
                    <a:pt x="1494" y="12843"/>
                    <a:pt x="1162" y="13020"/>
                  </a:cubicBezTo>
                  <a:cubicBezTo>
                    <a:pt x="1048" y="13071"/>
                    <a:pt x="935" y="13147"/>
                    <a:pt x="846" y="13235"/>
                  </a:cubicBezTo>
                  <a:cubicBezTo>
                    <a:pt x="670" y="13387"/>
                    <a:pt x="505" y="13563"/>
                    <a:pt x="354" y="13740"/>
                  </a:cubicBezTo>
                  <a:cubicBezTo>
                    <a:pt x="202" y="13904"/>
                    <a:pt x="127" y="14106"/>
                    <a:pt x="76" y="14308"/>
                  </a:cubicBezTo>
                  <a:cubicBezTo>
                    <a:pt x="26" y="14561"/>
                    <a:pt x="0" y="14801"/>
                    <a:pt x="38" y="15053"/>
                  </a:cubicBezTo>
                  <a:cubicBezTo>
                    <a:pt x="101" y="15483"/>
                    <a:pt x="215" y="15912"/>
                    <a:pt x="404" y="16316"/>
                  </a:cubicBezTo>
                  <a:cubicBezTo>
                    <a:pt x="707" y="16960"/>
                    <a:pt x="1099" y="17541"/>
                    <a:pt x="1541" y="18096"/>
                  </a:cubicBezTo>
                  <a:cubicBezTo>
                    <a:pt x="2387" y="19182"/>
                    <a:pt x="3309" y="20205"/>
                    <a:pt x="4268" y="21190"/>
                  </a:cubicBezTo>
                  <a:cubicBezTo>
                    <a:pt x="5758" y="22731"/>
                    <a:pt x="7261" y="24258"/>
                    <a:pt x="8764" y="25786"/>
                  </a:cubicBezTo>
                  <a:cubicBezTo>
                    <a:pt x="9622" y="26670"/>
                    <a:pt x="10493" y="27554"/>
                    <a:pt x="11377" y="28413"/>
                  </a:cubicBezTo>
                  <a:cubicBezTo>
                    <a:pt x="12047" y="29044"/>
                    <a:pt x="12754" y="29638"/>
                    <a:pt x="13486" y="30206"/>
                  </a:cubicBezTo>
                  <a:cubicBezTo>
                    <a:pt x="14724" y="31153"/>
                    <a:pt x="16037" y="31973"/>
                    <a:pt x="17413" y="32706"/>
                  </a:cubicBezTo>
                  <a:cubicBezTo>
                    <a:pt x="18587" y="33337"/>
                    <a:pt x="19800" y="33905"/>
                    <a:pt x="21024" y="34411"/>
                  </a:cubicBezTo>
                  <a:cubicBezTo>
                    <a:pt x="21353" y="34549"/>
                    <a:pt x="21681" y="34676"/>
                    <a:pt x="22022" y="34802"/>
                  </a:cubicBezTo>
                  <a:cubicBezTo>
                    <a:pt x="22211" y="34878"/>
                    <a:pt x="22413" y="34953"/>
                    <a:pt x="22615" y="35042"/>
                  </a:cubicBezTo>
                  <a:cubicBezTo>
                    <a:pt x="23474" y="35421"/>
                    <a:pt x="24320" y="35799"/>
                    <a:pt x="25179" y="36166"/>
                  </a:cubicBezTo>
                  <a:cubicBezTo>
                    <a:pt x="25911" y="36494"/>
                    <a:pt x="26656" y="36810"/>
                    <a:pt x="27388" y="37125"/>
                  </a:cubicBezTo>
                  <a:cubicBezTo>
                    <a:pt x="27931" y="37365"/>
                    <a:pt x="28449" y="37656"/>
                    <a:pt x="28967" y="37946"/>
                  </a:cubicBezTo>
                  <a:cubicBezTo>
                    <a:pt x="29106" y="38022"/>
                    <a:pt x="29232" y="38110"/>
                    <a:pt x="29358" y="38224"/>
                  </a:cubicBezTo>
                  <a:cubicBezTo>
                    <a:pt x="29611" y="38464"/>
                    <a:pt x="29876" y="38704"/>
                    <a:pt x="30129" y="38944"/>
                  </a:cubicBezTo>
                  <a:cubicBezTo>
                    <a:pt x="30255" y="39057"/>
                    <a:pt x="30318" y="39196"/>
                    <a:pt x="30356" y="39360"/>
                  </a:cubicBezTo>
                  <a:cubicBezTo>
                    <a:pt x="30533" y="40118"/>
                    <a:pt x="30634" y="40876"/>
                    <a:pt x="30671" y="41658"/>
                  </a:cubicBezTo>
                  <a:cubicBezTo>
                    <a:pt x="30709" y="42694"/>
                    <a:pt x="30772" y="43729"/>
                    <a:pt x="30836" y="44777"/>
                  </a:cubicBezTo>
                  <a:cubicBezTo>
                    <a:pt x="30848" y="45055"/>
                    <a:pt x="30873" y="45333"/>
                    <a:pt x="30899" y="45611"/>
                  </a:cubicBezTo>
                  <a:cubicBezTo>
                    <a:pt x="30911" y="45674"/>
                    <a:pt x="30911" y="45750"/>
                    <a:pt x="30924" y="45825"/>
                  </a:cubicBezTo>
                  <a:cubicBezTo>
                    <a:pt x="30924" y="45901"/>
                    <a:pt x="30896" y="45941"/>
                    <a:pt x="30840" y="45941"/>
                  </a:cubicBezTo>
                  <a:cubicBezTo>
                    <a:pt x="30821" y="45941"/>
                    <a:pt x="30798" y="45936"/>
                    <a:pt x="30772" y="45926"/>
                  </a:cubicBezTo>
                  <a:cubicBezTo>
                    <a:pt x="30722" y="45914"/>
                    <a:pt x="30671" y="45888"/>
                    <a:pt x="30621" y="45863"/>
                  </a:cubicBezTo>
                  <a:cubicBezTo>
                    <a:pt x="29838" y="45510"/>
                    <a:pt x="29068" y="45143"/>
                    <a:pt x="28323" y="44727"/>
                  </a:cubicBezTo>
                  <a:cubicBezTo>
                    <a:pt x="26845" y="43893"/>
                    <a:pt x="25431" y="42972"/>
                    <a:pt x="24068" y="41987"/>
                  </a:cubicBezTo>
                  <a:cubicBezTo>
                    <a:pt x="23386" y="41494"/>
                    <a:pt x="22754" y="40951"/>
                    <a:pt x="22123" y="40396"/>
                  </a:cubicBezTo>
                  <a:cubicBezTo>
                    <a:pt x="20822" y="39221"/>
                    <a:pt x="19598" y="37946"/>
                    <a:pt x="18411" y="36645"/>
                  </a:cubicBezTo>
                  <a:cubicBezTo>
                    <a:pt x="17426" y="35572"/>
                    <a:pt x="16378" y="34562"/>
                    <a:pt x="15279" y="33602"/>
                  </a:cubicBezTo>
                  <a:cubicBezTo>
                    <a:pt x="14799" y="33186"/>
                    <a:pt x="14345" y="32782"/>
                    <a:pt x="13865" y="32378"/>
                  </a:cubicBezTo>
                  <a:cubicBezTo>
                    <a:pt x="13221" y="31835"/>
                    <a:pt x="12526" y="31380"/>
                    <a:pt x="11781" y="30976"/>
                  </a:cubicBezTo>
                  <a:cubicBezTo>
                    <a:pt x="10796" y="30446"/>
                    <a:pt x="9761" y="30016"/>
                    <a:pt x="8700" y="29688"/>
                  </a:cubicBezTo>
                  <a:cubicBezTo>
                    <a:pt x="7602" y="29334"/>
                    <a:pt x="6465" y="29170"/>
                    <a:pt x="5304" y="29170"/>
                  </a:cubicBezTo>
                  <a:cubicBezTo>
                    <a:pt x="4609" y="29170"/>
                    <a:pt x="3915" y="29259"/>
                    <a:pt x="3258" y="29499"/>
                  </a:cubicBezTo>
                  <a:cubicBezTo>
                    <a:pt x="2235" y="29877"/>
                    <a:pt x="1452" y="30534"/>
                    <a:pt x="1086" y="31595"/>
                  </a:cubicBezTo>
                  <a:cubicBezTo>
                    <a:pt x="897" y="32112"/>
                    <a:pt x="872" y="32643"/>
                    <a:pt x="1011" y="33173"/>
                  </a:cubicBezTo>
                  <a:cubicBezTo>
                    <a:pt x="1112" y="33501"/>
                    <a:pt x="1288" y="33779"/>
                    <a:pt x="1503" y="34044"/>
                  </a:cubicBezTo>
                  <a:cubicBezTo>
                    <a:pt x="1768" y="34373"/>
                    <a:pt x="2096" y="34638"/>
                    <a:pt x="2437" y="34865"/>
                  </a:cubicBezTo>
                  <a:cubicBezTo>
                    <a:pt x="2879" y="35168"/>
                    <a:pt x="3347" y="35433"/>
                    <a:pt x="3826" y="35686"/>
                  </a:cubicBezTo>
                  <a:cubicBezTo>
                    <a:pt x="4609" y="36090"/>
                    <a:pt x="5417" y="36418"/>
                    <a:pt x="6238" y="36734"/>
                  </a:cubicBezTo>
                  <a:cubicBezTo>
                    <a:pt x="7324" y="37163"/>
                    <a:pt x="8372" y="37668"/>
                    <a:pt x="9395" y="38199"/>
                  </a:cubicBezTo>
                  <a:cubicBezTo>
                    <a:pt x="10241" y="38641"/>
                    <a:pt x="11062" y="39146"/>
                    <a:pt x="11832" y="39714"/>
                  </a:cubicBezTo>
                  <a:cubicBezTo>
                    <a:pt x="12388" y="40131"/>
                    <a:pt x="12930" y="40572"/>
                    <a:pt x="13448" y="41027"/>
                  </a:cubicBezTo>
                  <a:cubicBezTo>
                    <a:pt x="14307" y="41772"/>
                    <a:pt x="15178" y="42479"/>
                    <a:pt x="16087" y="43136"/>
                  </a:cubicBezTo>
                  <a:cubicBezTo>
                    <a:pt x="17489" y="44159"/>
                    <a:pt x="19017" y="44967"/>
                    <a:pt x="20620" y="45636"/>
                  </a:cubicBezTo>
                  <a:cubicBezTo>
                    <a:pt x="21883" y="46166"/>
                    <a:pt x="23196" y="46507"/>
                    <a:pt x="24547" y="46747"/>
                  </a:cubicBezTo>
                  <a:cubicBezTo>
                    <a:pt x="25469" y="46911"/>
                    <a:pt x="26404" y="47050"/>
                    <a:pt x="27338" y="47189"/>
                  </a:cubicBezTo>
                  <a:cubicBezTo>
                    <a:pt x="28310" y="47353"/>
                    <a:pt x="29270" y="47530"/>
                    <a:pt x="30192" y="47846"/>
                  </a:cubicBezTo>
                  <a:cubicBezTo>
                    <a:pt x="30583" y="47985"/>
                    <a:pt x="30962" y="48174"/>
                    <a:pt x="31328" y="48376"/>
                  </a:cubicBezTo>
                  <a:cubicBezTo>
                    <a:pt x="31467" y="48464"/>
                    <a:pt x="31543" y="48578"/>
                    <a:pt x="31581" y="48729"/>
                  </a:cubicBezTo>
                  <a:cubicBezTo>
                    <a:pt x="31707" y="49348"/>
                    <a:pt x="31846" y="49967"/>
                    <a:pt x="31985" y="50586"/>
                  </a:cubicBezTo>
                  <a:cubicBezTo>
                    <a:pt x="32060" y="50927"/>
                    <a:pt x="32161" y="51255"/>
                    <a:pt x="32237" y="51583"/>
                  </a:cubicBezTo>
                  <a:cubicBezTo>
                    <a:pt x="32351" y="51975"/>
                    <a:pt x="32477" y="52366"/>
                    <a:pt x="32603" y="52757"/>
                  </a:cubicBezTo>
                  <a:cubicBezTo>
                    <a:pt x="32641" y="52859"/>
                    <a:pt x="32717" y="52997"/>
                    <a:pt x="32616" y="53086"/>
                  </a:cubicBezTo>
                  <a:cubicBezTo>
                    <a:pt x="32592" y="53103"/>
                    <a:pt x="32565" y="53110"/>
                    <a:pt x="32538" y="53110"/>
                  </a:cubicBezTo>
                  <a:cubicBezTo>
                    <a:pt x="32466" y="53110"/>
                    <a:pt x="32386" y="53063"/>
                    <a:pt x="32313" y="53035"/>
                  </a:cubicBezTo>
                  <a:cubicBezTo>
                    <a:pt x="31025" y="52669"/>
                    <a:pt x="29788" y="52189"/>
                    <a:pt x="28601" y="51583"/>
                  </a:cubicBezTo>
                  <a:cubicBezTo>
                    <a:pt x="27477" y="50990"/>
                    <a:pt x="26378" y="50358"/>
                    <a:pt x="25330" y="49651"/>
                  </a:cubicBezTo>
                  <a:cubicBezTo>
                    <a:pt x="24838" y="49323"/>
                    <a:pt x="24333" y="48995"/>
                    <a:pt x="23828" y="48654"/>
                  </a:cubicBezTo>
                  <a:cubicBezTo>
                    <a:pt x="23019" y="48111"/>
                    <a:pt x="22224" y="47543"/>
                    <a:pt x="21416" y="47000"/>
                  </a:cubicBezTo>
                  <a:cubicBezTo>
                    <a:pt x="20759" y="46558"/>
                    <a:pt x="20065" y="46154"/>
                    <a:pt x="19358" y="45800"/>
                  </a:cubicBezTo>
                  <a:cubicBezTo>
                    <a:pt x="18638" y="45446"/>
                    <a:pt x="17893" y="45194"/>
                    <a:pt x="17110" y="45030"/>
                  </a:cubicBezTo>
                  <a:cubicBezTo>
                    <a:pt x="16840" y="44967"/>
                    <a:pt x="16570" y="44922"/>
                    <a:pt x="16300" y="44922"/>
                  </a:cubicBezTo>
                  <a:cubicBezTo>
                    <a:pt x="16241" y="44922"/>
                    <a:pt x="16183" y="44924"/>
                    <a:pt x="16125" y="44929"/>
                  </a:cubicBezTo>
                  <a:cubicBezTo>
                    <a:pt x="15898" y="44941"/>
                    <a:pt x="15683" y="44979"/>
                    <a:pt x="15481" y="45106"/>
                  </a:cubicBezTo>
                  <a:cubicBezTo>
                    <a:pt x="15178" y="45320"/>
                    <a:pt x="15039" y="45598"/>
                    <a:pt x="15039" y="45952"/>
                  </a:cubicBezTo>
                  <a:cubicBezTo>
                    <a:pt x="15052" y="46204"/>
                    <a:pt x="15140" y="46431"/>
                    <a:pt x="15254" y="46659"/>
                  </a:cubicBezTo>
                  <a:cubicBezTo>
                    <a:pt x="15570" y="47202"/>
                    <a:pt x="15936" y="47694"/>
                    <a:pt x="16340" y="48174"/>
                  </a:cubicBezTo>
                  <a:cubicBezTo>
                    <a:pt x="16908" y="48818"/>
                    <a:pt x="17527" y="49411"/>
                    <a:pt x="18133" y="50030"/>
                  </a:cubicBezTo>
                  <a:cubicBezTo>
                    <a:pt x="18613" y="50523"/>
                    <a:pt x="19080" y="51040"/>
                    <a:pt x="19497" y="51608"/>
                  </a:cubicBezTo>
                  <a:cubicBezTo>
                    <a:pt x="20103" y="52391"/>
                    <a:pt x="20759" y="53124"/>
                    <a:pt x="21504" y="53780"/>
                  </a:cubicBezTo>
                  <a:cubicBezTo>
                    <a:pt x="22274" y="54437"/>
                    <a:pt x="23146" y="54917"/>
                    <a:pt x="24118" y="55195"/>
                  </a:cubicBezTo>
                  <a:cubicBezTo>
                    <a:pt x="24712" y="55355"/>
                    <a:pt x="25313" y="55416"/>
                    <a:pt x="25921" y="55416"/>
                  </a:cubicBezTo>
                  <a:cubicBezTo>
                    <a:pt x="26127" y="55416"/>
                    <a:pt x="26334" y="55409"/>
                    <a:pt x="26542" y="55397"/>
                  </a:cubicBezTo>
                  <a:cubicBezTo>
                    <a:pt x="27363" y="55346"/>
                    <a:pt x="28184" y="55220"/>
                    <a:pt x="29005" y="55106"/>
                  </a:cubicBezTo>
                  <a:cubicBezTo>
                    <a:pt x="29371" y="55056"/>
                    <a:pt x="29750" y="55005"/>
                    <a:pt x="30116" y="54967"/>
                  </a:cubicBezTo>
                  <a:cubicBezTo>
                    <a:pt x="30519" y="54913"/>
                    <a:pt x="30923" y="54898"/>
                    <a:pt x="31326" y="54898"/>
                  </a:cubicBezTo>
                  <a:cubicBezTo>
                    <a:pt x="31491" y="54898"/>
                    <a:pt x="31656" y="54900"/>
                    <a:pt x="31821" y="54904"/>
                  </a:cubicBezTo>
                  <a:cubicBezTo>
                    <a:pt x="32262" y="54904"/>
                    <a:pt x="32692" y="55005"/>
                    <a:pt x="33121" y="55093"/>
                  </a:cubicBezTo>
                  <a:cubicBezTo>
                    <a:pt x="33209" y="55119"/>
                    <a:pt x="33285" y="55157"/>
                    <a:pt x="33374" y="55182"/>
                  </a:cubicBezTo>
                  <a:cubicBezTo>
                    <a:pt x="33614" y="55258"/>
                    <a:pt x="33752" y="55422"/>
                    <a:pt x="33841" y="55662"/>
                  </a:cubicBezTo>
                  <a:cubicBezTo>
                    <a:pt x="34068" y="56306"/>
                    <a:pt x="34333" y="56950"/>
                    <a:pt x="34548" y="57594"/>
                  </a:cubicBezTo>
                  <a:cubicBezTo>
                    <a:pt x="34763" y="58275"/>
                    <a:pt x="35015" y="58957"/>
                    <a:pt x="35242" y="59639"/>
                  </a:cubicBezTo>
                  <a:cubicBezTo>
                    <a:pt x="35495" y="60409"/>
                    <a:pt x="35735" y="61192"/>
                    <a:pt x="35975" y="61975"/>
                  </a:cubicBezTo>
                  <a:cubicBezTo>
                    <a:pt x="36189" y="62682"/>
                    <a:pt x="36417" y="63377"/>
                    <a:pt x="36619" y="64097"/>
                  </a:cubicBezTo>
                  <a:cubicBezTo>
                    <a:pt x="36745" y="64551"/>
                    <a:pt x="36922" y="64993"/>
                    <a:pt x="37048" y="65448"/>
                  </a:cubicBezTo>
                  <a:cubicBezTo>
                    <a:pt x="37288" y="66256"/>
                    <a:pt x="37591" y="67051"/>
                    <a:pt x="37907" y="67834"/>
                  </a:cubicBezTo>
                  <a:cubicBezTo>
                    <a:pt x="38109" y="68352"/>
                    <a:pt x="38336" y="68870"/>
                    <a:pt x="38601" y="69362"/>
                  </a:cubicBezTo>
                  <a:cubicBezTo>
                    <a:pt x="38690" y="69539"/>
                    <a:pt x="38829" y="69703"/>
                    <a:pt x="38967" y="69842"/>
                  </a:cubicBezTo>
                  <a:cubicBezTo>
                    <a:pt x="39094" y="69955"/>
                    <a:pt x="39245" y="70019"/>
                    <a:pt x="39409" y="70019"/>
                  </a:cubicBezTo>
                  <a:cubicBezTo>
                    <a:pt x="39927" y="69981"/>
                    <a:pt x="40445" y="69955"/>
                    <a:pt x="40925" y="69766"/>
                  </a:cubicBezTo>
                  <a:cubicBezTo>
                    <a:pt x="40975" y="69753"/>
                    <a:pt x="41026" y="69728"/>
                    <a:pt x="41076" y="69703"/>
                  </a:cubicBezTo>
                  <a:cubicBezTo>
                    <a:pt x="41278" y="69577"/>
                    <a:pt x="41316" y="69299"/>
                    <a:pt x="41165" y="69109"/>
                  </a:cubicBezTo>
                  <a:cubicBezTo>
                    <a:pt x="41152" y="69097"/>
                    <a:pt x="41139" y="69084"/>
                    <a:pt x="41127" y="69072"/>
                  </a:cubicBezTo>
                  <a:cubicBezTo>
                    <a:pt x="40798" y="68794"/>
                    <a:pt x="40622" y="68428"/>
                    <a:pt x="40470" y="68049"/>
                  </a:cubicBezTo>
                  <a:cubicBezTo>
                    <a:pt x="40205" y="67367"/>
                    <a:pt x="39965" y="66685"/>
                    <a:pt x="39700" y="66003"/>
                  </a:cubicBezTo>
                  <a:cubicBezTo>
                    <a:pt x="39409" y="65233"/>
                    <a:pt x="39169" y="64463"/>
                    <a:pt x="38930" y="63680"/>
                  </a:cubicBezTo>
                  <a:cubicBezTo>
                    <a:pt x="38715" y="63023"/>
                    <a:pt x="38538" y="62341"/>
                    <a:pt x="38349" y="61672"/>
                  </a:cubicBezTo>
                  <a:cubicBezTo>
                    <a:pt x="38235" y="61268"/>
                    <a:pt x="38109" y="60864"/>
                    <a:pt x="37995" y="60473"/>
                  </a:cubicBezTo>
                  <a:cubicBezTo>
                    <a:pt x="37856" y="59993"/>
                    <a:pt x="37717" y="59526"/>
                    <a:pt x="37578" y="59046"/>
                  </a:cubicBezTo>
                  <a:cubicBezTo>
                    <a:pt x="37553" y="58995"/>
                    <a:pt x="37541" y="58945"/>
                    <a:pt x="37528" y="58894"/>
                  </a:cubicBezTo>
                  <a:cubicBezTo>
                    <a:pt x="37376" y="58389"/>
                    <a:pt x="37212" y="57897"/>
                    <a:pt x="37061" y="57392"/>
                  </a:cubicBezTo>
                  <a:cubicBezTo>
                    <a:pt x="36859" y="56710"/>
                    <a:pt x="36669" y="56028"/>
                    <a:pt x="36480" y="55346"/>
                  </a:cubicBezTo>
                  <a:cubicBezTo>
                    <a:pt x="36366" y="54980"/>
                    <a:pt x="36265" y="54614"/>
                    <a:pt x="36152" y="54235"/>
                  </a:cubicBezTo>
                  <a:cubicBezTo>
                    <a:pt x="36063" y="53894"/>
                    <a:pt x="35962" y="53553"/>
                    <a:pt x="35874" y="53212"/>
                  </a:cubicBezTo>
                  <a:cubicBezTo>
                    <a:pt x="35798" y="52934"/>
                    <a:pt x="35722" y="52656"/>
                    <a:pt x="35647" y="52366"/>
                  </a:cubicBezTo>
                  <a:cubicBezTo>
                    <a:pt x="35407" y="51457"/>
                    <a:pt x="35167" y="50548"/>
                    <a:pt x="34927" y="49639"/>
                  </a:cubicBezTo>
                  <a:cubicBezTo>
                    <a:pt x="34699" y="48692"/>
                    <a:pt x="34472" y="47732"/>
                    <a:pt x="34258" y="46785"/>
                  </a:cubicBezTo>
                  <a:cubicBezTo>
                    <a:pt x="33980" y="45598"/>
                    <a:pt x="33702" y="44398"/>
                    <a:pt x="33437" y="43212"/>
                  </a:cubicBezTo>
                  <a:cubicBezTo>
                    <a:pt x="32970" y="41191"/>
                    <a:pt x="32641" y="39146"/>
                    <a:pt x="32401" y="37087"/>
                  </a:cubicBezTo>
                  <a:cubicBezTo>
                    <a:pt x="32225" y="35421"/>
                    <a:pt x="31985" y="33767"/>
                    <a:pt x="31720" y="32112"/>
                  </a:cubicBezTo>
                  <a:cubicBezTo>
                    <a:pt x="31555" y="31039"/>
                    <a:pt x="31328" y="29991"/>
                    <a:pt x="31076" y="28930"/>
                  </a:cubicBezTo>
                  <a:cubicBezTo>
                    <a:pt x="30886" y="28160"/>
                    <a:pt x="30684" y="27390"/>
                    <a:pt x="30457" y="26632"/>
                  </a:cubicBezTo>
                  <a:cubicBezTo>
                    <a:pt x="30091" y="25382"/>
                    <a:pt x="29661" y="24157"/>
                    <a:pt x="29156" y="22958"/>
                  </a:cubicBezTo>
                  <a:cubicBezTo>
                    <a:pt x="28777" y="22049"/>
                    <a:pt x="28298" y="21190"/>
                    <a:pt x="27755" y="20357"/>
                  </a:cubicBezTo>
                  <a:cubicBezTo>
                    <a:pt x="26858" y="18968"/>
                    <a:pt x="25924" y="17617"/>
                    <a:pt x="24977" y="16253"/>
                  </a:cubicBezTo>
                  <a:cubicBezTo>
                    <a:pt x="24118" y="15028"/>
                    <a:pt x="23323" y="13778"/>
                    <a:pt x="22540" y="12503"/>
                  </a:cubicBezTo>
                  <a:cubicBezTo>
                    <a:pt x="21782" y="11278"/>
                    <a:pt x="20999" y="10053"/>
                    <a:pt x="20128" y="8891"/>
                  </a:cubicBezTo>
                  <a:cubicBezTo>
                    <a:pt x="19231" y="7692"/>
                    <a:pt x="18272" y="6530"/>
                    <a:pt x="17262" y="5419"/>
                  </a:cubicBezTo>
                  <a:cubicBezTo>
                    <a:pt x="16542" y="4649"/>
                    <a:pt x="15835" y="3878"/>
                    <a:pt x="15064" y="3146"/>
                  </a:cubicBezTo>
                  <a:cubicBezTo>
                    <a:pt x="14547" y="2641"/>
                    <a:pt x="13979" y="2174"/>
                    <a:pt x="13410" y="1719"/>
                  </a:cubicBezTo>
                  <a:cubicBezTo>
                    <a:pt x="13006" y="1416"/>
                    <a:pt x="12602" y="1113"/>
                    <a:pt x="12198" y="823"/>
                  </a:cubicBezTo>
                  <a:cubicBezTo>
                    <a:pt x="11756" y="507"/>
                    <a:pt x="11276" y="255"/>
                    <a:pt x="10759" y="116"/>
                  </a:cubicBezTo>
                  <a:cubicBezTo>
                    <a:pt x="10620" y="65"/>
                    <a:pt x="10468" y="40"/>
                    <a:pt x="10317" y="15"/>
                  </a:cubicBezTo>
                  <a:cubicBezTo>
                    <a:pt x="10245" y="5"/>
                    <a:pt x="10174" y="0"/>
                    <a:pt x="1010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nvGrpSpPr>
            <p:cNvPr id="37" name="Google Shape;37;p16"/>
            <p:cNvGrpSpPr/>
            <p:nvPr/>
          </p:nvGrpSpPr>
          <p:grpSpPr>
            <a:xfrm>
              <a:off x="-289549" y="4132539"/>
              <a:ext cx="1795099" cy="1287336"/>
              <a:chOff x="-289549" y="4132539"/>
              <a:chExt cx="1795099" cy="1287336"/>
            </a:xfrm>
          </p:grpSpPr>
          <p:grpSp>
            <p:nvGrpSpPr>
              <p:cNvPr id="38" name="Google Shape;38;p16"/>
              <p:cNvGrpSpPr/>
              <p:nvPr/>
            </p:nvGrpSpPr>
            <p:grpSpPr>
              <a:xfrm>
                <a:off x="-289549" y="4132539"/>
                <a:ext cx="1009921" cy="1010951"/>
                <a:chOff x="2512875" y="976000"/>
                <a:chExt cx="637375" cy="638025"/>
              </a:xfrm>
            </p:grpSpPr>
            <p:sp>
              <p:nvSpPr>
                <p:cNvPr id="39" name="Google Shape;39;p16"/>
                <p:cNvSpPr/>
                <p:nvPr/>
              </p:nvSpPr>
              <p:spPr>
                <a:xfrm>
                  <a:off x="2512875" y="976000"/>
                  <a:ext cx="637375" cy="638025"/>
                </a:xfrm>
                <a:custGeom>
                  <a:avLst/>
                  <a:gdLst/>
                  <a:ahLst/>
                  <a:cxnLst/>
                  <a:rect l="l" t="t" r="r" b="b"/>
                  <a:pathLst>
                    <a:path w="25495" h="25521" extrusionOk="0">
                      <a:moveTo>
                        <a:pt x="8811" y="1"/>
                      </a:moveTo>
                      <a:cubicBezTo>
                        <a:pt x="8309" y="1"/>
                        <a:pt x="7802" y="137"/>
                        <a:pt x="7299" y="413"/>
                      </a:cubicBezTo>
                      <a:cubicBezTo>
                        <a:pt x="7097" y="514"/>
                        <a:pt x="6933" y="666"/>
                        <a:pt x="6781" y="830"/>
                      </a:cubicBezTo>
                      <a:cubicBezTo>
                        <a:pt x="6440" y="1209"/>
                        <a:pt x="6301" y="1638"/>
                        <a:pt x="6390" y="2143"/>
                      </a:cubicBezTo>
                      <a:cubicBezTo>
                        <a:pt x="6440" y="2497"/>
                        <a:pt x="6579" y="2825"/>
                        <a:pt x="6756" y="3141"/>
                      </a:cubicBezTo>
                      <a:cubicBezTo>
                        <a:pt x="6945" y="3494"/>
                        <a:pt x="7147" y="3822"/>
                        <a:pt x="7375" y="4138"/>
                      </a:cubicBezTo>
                      <a:cubicBezTo>
                        <a:pt x="7766" y="4681"/>
                        <a:pt x="8145" y="5211"/>
                        <a:pt x="8524" y="5742"/>
                      </a:cubicBezTo>
                      <a:cubicBezTo>
                        <a:pt x="8776" y="6108"/>
                        <a:pt x="9016" y="6487"/>
                        <a:pt x="9218" y="6891"/>
                      </a:cubicBezTo>
                      <a:cubicBezTo>
                        <a:pt x="9332" y="7131"/>
                        <a:pt x="9433" y="7383"/>
                        <a:pt x="9509" y="7648"/>
                      </a:cubicBezTo>
                      <a:cubicBezTo>
                        <a:pt x="9534" y="7775"/>
                        <a:pt x="9559" y="7901"/>
                        <a:pt x="9534" y="8027"/>
                      </a:cubicBezTo>
                      <a:cubicBezTo>
                        <a:pt x="9509" y="8254"/>
                        <a:pt x="9395" y="8355"/>
                        <a:pt x="9168" y="8368"/>
                      </a:cubicBezTo>
                      <a:cubicBezTo>
                        <a:pt x="9130" y="8368"/>
                        <a:pt x="9105" y="8368"/>
                        <a:pt x="9067" y="8355"/>
                      </a:cubicBezTo>
                      <a:cubicBezTo>
                        <a:pt x="8865" y="8330"/>
                        <a:pt x="8675" y="8292"/>
                        <a:pt x="8473" y="8229"/>
                      </a:cubicBezTo>
                      <a:cubicBezTo>
                        <a:pt x="8031" y="8065"/>
                        <a:pt x="7589" y="7863"/>
                        <a:pt x="7160" y="7636"/>
                      </a:cubicBezTo>
                      <a:cubicBezTo>
                        <a:pt x="6440" y="7270"/>
                        <a:pt x="5746" y="6853"/>
                        <a:pt x="5064" y="6398"/>
                      </a:cubicBezTo>
                      <a:cubicBezTo>
                        <a:pt x="4660" y="6108"/>
                        <a:pt x="4231" y="5843"/>
                        <a:pt x="3776" y="5666"/>
                      </a:cubicBezTo>
                      <a:cubicBezTo>
                        <a:pt x="3475" y="5544"/>
                        <a:pt x="3174" y="5480"/>
                        <a:pt x="2870" y="5480"/>
                      </a:cubicBezTo>
                      <a:cubicBezTo>
                        <a:pt x="2702" y="5480"/>
                        <a:pt x="2533" y="5499"/>
                        <a:pt x="2362" y="5540"/>
                      </a:cubicBezTo>
                      <a:cubicBezTo>
                        <a:pt x="1794" y="5679"/>
                        <a:pt x="1263" y="5906"/>
                        <a:pt x="809" y="6272"/>
                      </a:cubicBezTo>
                      <a:cubicBezTo>
                        <a:pt x="253" y="6714"/>
                        <a:pt x="0" y="7295"/>
                        <a:pt x="13" y="7989"/>
                      </a:cubicBezTo>
                      <a:cubicBezTo>
                        <a:pt x="26" y="8785"/>
                        <a:pt x="329" y="9454"/>
                        <a:pt x="821" y="10060"/>
                      </a:cubicBezTo>
                      <a:cubicBezTo>
                        <a:pt x="1604" y="11007"/>
                        <a:pt x="2602" y="11613"/>
                        <a:pt x="3789" y="11916"/>
                      </a:cubicBezTo>
                      <a:cubicBezTo>
                        <a:pt x="4508" y="12093"/>
                        <a:pt x="5228" y="12181"/>
                        <a:pt x="5973" y="12194"/>
                      </a:cubicBezTo>
                      <a:cubicBezTo>
                        <a:pt x="6491" y="12207"/>
                        <a:pt x="7008" y="12219"/>
                        <a:pt x="7514" y="12232"/>
                      </a:cubicBezTo>
                      <a:cubicBezTo>
                        <a:pt x="7716" y="12232"/>
                        <a:pt x="7918" y="12270"/>
                        <a:pt x="8120" y="12308"/>
                      </a:cubicBezTo>
                      <a:cubicBezTo>
                        <a:pt x="8271" y="12346"/>
                        <a:pt x="8410" y="12421"/>
                        <a:pt x="8511" y="12548"/>
                      </a:cubicBezTo>
                      <a:cubicBezTo>
                        <a:pt x="8675" y="12737"/>
                        <a:pt x="8675" y="12977"/>
                        <a:pt x="8524" y="13166"/>
                      </a:cubicBezTo>
                      <a:cubicBezTo>
                        <a:pt x="8461" y="13255"/>
                        <a:pt x="8372" y="13318"/>
                        <a:pt x="8296" y="13381"/>
                      </a:cubicBezTo>
                      <a:cubicBezTo>
                        <a:pt x="7968" y="13634"/>
                        <a:pt x="7615" y="13823"/>
                        <a:pt x="7248" y="13974"/>
                      </a:cubicBezTo>
                      <a:cubicBezTo>
                        <a:pt x="6718" y="14202"/>
                        <a:pt x="6175" y="14416"/>
                        <a:pt x="5645" y="14631"/>
                      </a:cubicBezTo>
                      <a:cubicBezTo>
                        <a:pt x="5077" y="14871"/>
                        <a:pt x="4508" y="15086"/>
                        <a:pt x="3940" y="15313"/>
                      </a:cubicBezTo>
                      <a:cubicBezTo>
                        <a:pt x="3587" y="15452"/>
                        <a:pt x="3258" y="15629"/>
                        <a:pt x="2955" y="15856"/>
                      </a:cubicBezTo>
                      <a:cubicBezTo>
                        <a:pt x="2147" y="16449"/>
                        <a:pt x="1516" y="17207"/>
                        <a:pt x="1061" y="18091"/>
                      </a:cubicBezTo>
                      <a:cubicBezTo>
                        <a:pt x="872" y="18457"/>
                        <a:pt x="733" y="18848"/>
                        <a:pt x="657" y="19253"/>
                      </a:cubicBezTo>
                      <a:cubicBezTo>
                        <a:pt x="581" y="19644"/>
                        <a:pt x="569" y="20035"/>
                        <a:pt x="581" y="20427"/>
                      </a:cubicBezTo>
                      <a:cubicBezTo>
                        <a:pt x="594" y="20730"/>
                        <a:pt x="632" y="21020"/>
                        <a:pt x="708" y="21311"/>
                      </a:cubicBezTo>
                      <a:cubicBezTo>
                        <a:pt x="884" y="21879"/>
                        <a:pt x="1263" y="22233"/>
                        <a:pt x="1806" y="22435"/>
                      </a:cubicBezTo>
                      <a:cubicBezTo>
                        <a:pt x="2124" y="22549"/>
                        <a:pt x="2441" y="22602"/>
                        <a:pt x="2768" y="22602"/>
                      </a:cubicBezTo>
                      <a:cubicBezTo>
                        <a:pt x="2908" y="22602"/>
                        <a:pt x="3051" y="22592"/>
                        <a:pt x="3195" y="22573"/>
                      </a:cubicBezTo>
                      <a:cubicBezTo>
                        <a:pt x="3498" y="22523"/>
                        <a:pt x="3801" y="22460"/>
                        <a:pt x="4092" y="22371"/>
                      </a:cubicBezTo>
                      <a:cubicBezTo>
                        <a:pt x="4811" y="22157"/>
                        <a:pt x="5506" y="21854"/>
                        <a:pt x="6150" y="21475"/>
                      </a:cubicBezTo>
                      <a:cubicBezTo>
                        <a:pt x="6655" y="21184"/>
                        <a:pt x="7135" y="20869"/>
                        <a:pt x="7589" y="20515"/>
                      </a:cubicBezTo>
                      <a:cubicBezTo>
                        <a:pt x="7817" y="20351"/>
                        <a:pt x="8006" y="20162"/>
                        <a:pt x="8183" y="19960"/>
                      </a:cubicBezTo>
                      <a:cubicBezTo>
                        <a:pt x="8461" y="19631"/>
                        <a:pt x="8650" y="19265"/>
                        <a:pt x="8814" y="18874"/>
                      </a:cubicBezTo>
                      <a:cubicBezTo>
                        <a:pt x="9016" y="18394"/>
                        <a:pt x="9206" y="17914"/>
                        <a:pt x="9420" y="17447"/>
                      </a:cubicBezTo>
                      <a:cubicBezTo>
                        <a:pt x="9711" y="16803"/>
                        <a:pt x="10127" y="16235"/>
                        <a:pt x="10670" y="15755"/>
                      </a:cubicBezTo>
                      <a:cubicBezTo>
                        <a:pt x="10771" y="15679"/>
                        <a:pt x="10872" y="15591"/>
                        <a:pt x="10986" y="15528"/>
                      </a:cubicBezTo>
                      <a:cubicBezTo>
                        <a:pt x="11019" y="15504"/>
                        <a:pt x="11047" y="15493"/>
                        <a:pt x="11072" y="15493"/>
                      </a:cubicBezTo>
                      <a:cubicBezTo>
                        <a:pt x="11113" y="15493"/>
                        <a:pt x="11144" y="15523"/>
                        <a:pt x="11175" y="15578"/>
                      </a:cubicBezTo>
                      <a:cubicBezTo>
                        <a:pt x="11239" y="15692"/>
                        <a:pt x="11264" y="15805"/>
                        <a:pt x="11264" y="15932"/>
                      </a:cubicBezTo>
                      <a:cubicBezTo>
                        <a:pt x="11276" y="16096"/>
                        <a:pt x="11289" y="16260"/>
                        <a:pt x="11264" y="16424"/>
                      </a:cubicBezTo>
                      <a:cubicBezTo>
                        <a:pt x="11201" y="16816"/>
                        <a:pt x="11125" y="17207"/>
                        <a:pt x="11037" y="17586"/>
                      </a:cubicBezTo>
                      <a:cubicBezTo>
                        <a:pt x="10923" y="18091"/>
                        <a:pt x="10784" y="18583"/>
                        <a:pt x="10708" y="19101"/>
                      </a:cubicBezTo>
                      <a:cubicBezTo>
                        <a:pt x="10696" y="19227"/>
                        <a:pt x="10670" y="19354"/>
                        <a:pt x="10632" y="19480"/>
                      </a:cubicBezTo>
                      <a:cubicBezTo>
                        <a:pt x="10456" y="20263"/>
                        <a:pt x="10329" y="21058"/>
                        <a:pt x="10329" y="21866"/>
                      </a:cubicBezTo>
                      <a:cubicBezTo>
                        <a:pt x="10317" y="22586"/>
                        <a:pt x="10456" y="23255"/>
                        <a:pt x="10771" y="23899"/>
                      </a:cubicBezTo>
                      <a:cubicBezTo>
                        <a:pt x="11074" y="24531"/>
                        <a:pt x="11542" y="24998"/>
                        <a:pt x="12186" y="25288"/>
                      </a:cubicBezTo>
                      <a:cubicBezTo>
                        <a:pt x="12510" y="25443"/>
                        <a:pt x="12842" y="25520"/>
                        <a:pt x="13181" y="25520"/>
                      </a:cubicBezTo>
                      <a:cubicBezTo>
                        <a:pt x="13423" y="25520"/>
                        <a:pt x="13668" y="25481"/>
                        <a:pt x="13915" y="25402"/>
                      </a:cubicBezTo>
                      <a:cubicBezTo>
                        <a:pt x="14433" y="25225"/>
                        <a:pt x="14913" y="24973"/>
                        <a:pt x="15342" y="24632"/>
                      </a:cubicBezTo>
                      <a:cubicBezTo>
                        <a:pt x="15696" y="24366"/>
                        <a:pt x="15961" y="24013"/>
                        <a:pt x="16125" y="23609"/>
                      </a:cubicBezTo>
                      <a:cubicBezTo>
                        <a:pt x="16315" y="23129"/>
                        <a:pt x="16378" y="22637"/>
                        <a:pt x="16390" y="22144"/>
                      </a:cubicBezTo>
                      <a:cubicBezTo>
                        <a:pt x="16416" y="21349"/>
                        <a:pt x="16340" y="20553"/>
                        <a:pt x="16201" y="19770"/>
                      </a:cubicBezTo>
                      <a:cubicBezTo>
                        <a:pt x="16062" y="18950"/>
                        <a:pt x="15885" y="18141"/>
                        <a:pt x="15683" y="17333"/>
                      </a:cubicBezTo>
                      <a:cubicBezTo>
                        <a:pt x="15544" y="16765"/>
                        <a:pt x="15380" y="16209"/>
                        <a:pt x="15229" y="15641"/>
                      </a:cubicBezTo>
                      <a:cubicBezTo>
                        <a:pt x="15166" y="15401"/>
                        <a:pt x="15102" y="15161"/>
                        <a:pt x="15102" y="14922"/>
                      </a:cubicBezTo>
                      <a:cubicBezTo>
                        <a:pt x="15102" y="14633"/>
                        <a:pt x="15153" y="14512"/>
                        <a:pt x="15371" y="14512"/>
                      </a:cubicBezTo>
                      <a:cubicBezTo>
                        <a:pt x="15420" y="14512"/>
                        <a:pt x="15477" y="14518"/>
                        <a:pt x="15544" y="14530"/>
                      </a:cubicBezTo>
                      <a:cubicBezTo>
                        <a:pt x="15847" y="14581"/>
                        <a:pt x="16138" y="14669"/>
                        <a:pt x="16403" y="14820"/>
                      </a:cubicBezTo>
                      <a:cubicBezTo>
                        <a:pt x="17249" y="15250"/>
                        <a:pt x="18019" y="15793"/>
                        <a:pt x="18752" y="16399"/>
                      </a:cubicBezTo>
                      <a:cubicBezTo>
                        <a:pt x="19522" y="17030"/>
                        <a:pt x="20292" y="17687"/>
                        <a:pt x="21062" y="18331"/>
                      </a:cubicBezTo>
                      <a:cubicBezTo>
                        <a:pt x="21416" y="18634"/>
                        <a:pt x="21770" y="18924"/>
                        <a:pt x="22161" y="19177"/>
                      </a:cubicBezTo>
                      <a:cubicBezTo>
                        <a:pt x="22451" y="19379"/>
                        <a:pt x="22767" y="19530"/>
                        <a:pt x="23108" y="19619"/>
                      </a:cubicBezTo>
                      <a:cubicBezTo>
                        <a:pt x="23195" y="19637"/>
                        <a:pt x="23281" y="19647"/>
                        <a:pt x="23365" y="19647"/>
                      </a:cubicBezTo>
                      <a:cubicBezTo>
                        <a:pt x="23736" y="19647"/>
                        <a:pt x="24070" y="19462"/>
                        <a:pt x="24244" y="19051"/>
                      </a:cubicBezTo>
                      <a:cubicBezTo>
                        <a:pt x="24333" y="18836"/>
                        <a:pt x="24383" y="18621"/>
                        <a:pt x="24396" y="18394"/>
                      </a:cubicBezTo>
                      <a:cubicBezTo>
                        <a:pt x="24409" y="18091"/>
                        <a:pt x="24421" y="17800"/>
                        <a:pt x="24396" y="17497"/>
                      </a:cubicBezTo>
                      <a:cubicBezTo>
                        <a:pt x="24282" y="16184"/>
                        <a:pt x="23777" y="15048"/>
                        <a:pt x="22742" y="14189"/>
                      </a:cubicBezTo>
                      <a:cubicBezTo>
                        <a:pt x="22426" y="13924"/>
                        <a:pt x="22085" y="13671"/>
                        <a:pt x="21732" y="13457"/>
                      </a:cubicBezTo>
                      <a:cubicBezTo>
                        <a:pt x="21378" y="13242"/>
                        <a:pt x="21025" y="13040"/>
                        <a:pt x="20671" y="12813"/>
                      </a:cubicBezTo>
                      <a:cubicBezTo>
                        <a:pt x="20393" y="12623"/>
                        <a:pt x="20103" y="12447"/>
                        <a:pt x="19800" y="12282"/>
                      </a:cubicBezTo>
                      <a:cubicBezTo>
                        <a:pt x="19105" y="11904"/>
                        <a:pt x="18360" y="11601"/>
                        <a:pt x="17565" y="11487"/>
                      </a:cubicBezTo>
                      <a:cubicBezTo>
                        <a:pt x="17274" y="11449"/>
                        <a:pt x="16996" y="11399"/>
                        <a:pt x="16706" y="11361"/>
                      </a:cubicBezTo>
                      <a:lnTo>
                        <a:pt x="16706" y="11348"/>
                      </a:lnTo>
                      <a:cubicBezTo>
                        <a:pt x="16454" y="11310"/>
                        <a:pt x="16188" y="11272"/>
                        <a:pt x="15936" y="11222"/>
                      </a:cubicBezTo>
                      <a:cubicBezTo>
                        <a:pt x="15608" y="11171"/>
                        <a:pt x="15292" y="11121"/>
                        <a:pt x="14989" y="11020"/>
                      </a:cubicBezTo>
                      <a:cubicBezTo>
                        <a:pt x="14749" y="10957"/>
                        <a:pt x="14534" y="10843"/>
                        <a:pt x="14345" y="10691"/>
                      </a:cubicBezTo>
                      <a:cubicBezTo>
                        <a:pt x="14143" y="10527"/>
                        <a:pt x="14130" y="10401"/>
                        <a:pt x="14269" y="10186"/>
                      </a:cubicBezTo>
                      <a:cubicBezTo>
                        <a:pt x="14307" y="10123"/>
                        <a:pt x="14345" y="10073"/>
                        <a:pt x="14395" y="10022"/>
                      </a:cubicBezTo>
                      <a:cubicBezTo>
                        <a:pt x="14522" y="9896"/>
                        <a:pt x="14660" y="9782"/>
                        <a:pt x="14799" y="9681"/>
                      </a:cubicBezTo>
                      <a:cubicBezTo>
                        <a:pt x="15115" y="9492"/>
                        <a:pt x="15431" y="9303"/>
                        <a:pt x="15759" y="9151"/>
                      </a:cubicBezTo>
                      <a:cubicBezTo>
                        <a:pt x="16592" y="8772"/>
                        <a:pt x="17464" y="8482"/>
                        <a:pt x="18348" y="8204"/>
                      </a:cubicBezTo>
                      <a:cubicBezTo>
                        <a:pt x="19156" y="7939"/>
                        <a:pt x="19976" y="7724"/>
                        <a:pt x="20797" y="7535"/>
                      </a:cubicBezTo>
                      <a:cubicBezTo>
                        <a:pt x="21530" y="7358"/>
                        <a:pt x="22262" y="7169"/>
                        <a:pt x="22956" y="6878"/>
                      </a:cubicBezTo>
                      <a:cubicBezTo>
                        <a:pt x="23449" y="6663"/>
                        <a:pt x="23941" y="6436"/>
                        <a:pt x="24383" y="6108"/>
                      </a:cubicBezTo>
                      <a:cubicBezTo>
                        <a:pt x="24800" y="5792"/>
                        <a:pt x="25128" y="5401"/>
                        <a:pt x="25305" y="4896"/>
                      </a:cubicBezTo>
                      <a:cubicBezTo>
                        <a:pt x="25494" y="4378"/>
                        <a:pt x="25419" y="3886"/>
                        <a:pt x="25103" y="3431"/>
                      </a:cubicBezTo>
                      <a:cubicBezTo>
                        <a:pt x="24926" y="3166"/>
                        <a:pt x="24686" y="2951"/>
                        <a:pt x="24421" y="2787"/>
                      </a:cubicBezTo>
                      <a:cubicBezTo>
                        <a:pt x="23689" y="2358"/>
                        <a:pt x="22906" y="2118"/>
                        <a:pt x="22060" y="2067"/>
                      </a:cubicBezTo>
                      <a:cubicBezTo>
                        <a:pt x="21932" y="2058"/>
                        <a:pt x="21805" y="2054"/>
                        <a:pt x="21678" y="2054"/>
                      </a:cubicBezTo>
                      <a:cubicBezTo>
                        <a:pt x="20903" y="2054"/>
                        <a:pt x="20150" y="2218"/>
                        <a:pt x="19434" y="2522"/>
                      </a:cubicBezTo>
                      <a:cubicBezTo>
                        <a:pt x="18474" y="2913"/>
                        <a:pt x="17603" y="3469"/>
                        <a:pt x="16820" y="4163"/>
                      </a:cubicBezTo>
                      <a:cubicBezTo>
                        <a:pt x="16340" y="4580"/>
                        <a:pt x="15923" y="5060"/>
                        <a:pt x="15570" y="5590"/>
                      </a:cubicBezTo>
                      <a:cubicBezTo>
                        <a:pt x="15405" y="5843"/>
                        <a:pt x="15254" y="6095"/>
                        <a:pt x="15090" y="6348"/>
                      </a:cubicBezTo>
                      <a:cubicBezTo>
                        <a:pt x="14976" y="6525"/>
                        <a:pt x="14850" y="6689"/>
                        <a:pt x="14736" y="6865"/>
                      </a:cubicBezTo>
                      <a:cubicBezTo>
                        <a:pt x="14660" y="6967"/>
                        <a:pt x="14559" y="7068"/>
                        <a:pt x="14458" y="7143"/>
                      </a:cubicBezTo>
                      <a:cubicBezTo>
                        <a:pt x="14336" y="7243"/>
                        <a:pt x="14204" y="7292"/>
                        <a:pt x="14065" y="7292"/>
                      </a:cubicBezTo>
                      <a:cubicBezTo>
                        <a:pt x="13976" y="7292"/>
                        <a:pt x="13883" y="7271"/>
                        <a:pt x="13789" y="7232"/>
                      </a:cubicBezTo>
                      <a:cubicBezTo>
                        <a:pt x="13499" y="7105"/>
                        <a:pt x="13272" y="6891"/>
                        <a:pt x="13107" y="6600"/>
                      </a:cubicBezTo>
                      <a:cubicBezTo>
                        <a:pt x="12905" y="6259"/>
                        <a:pt x="12792" y="5893"/>
                        <a:pt x="12691" y="5502"/>
                      </a:cubicBezTo>
                      <a:cubicBezTo>
                        <a:pt x="12577" y="5035"/>
                        <a:pt x="12552" y="4555"/>
                        <a:pt x="12501" y="4075"/>
                      </a:cubicBezTo>
                      <a:cubicBezTo>
                        <a:pt x="12476" y="3772"/>
                        <a:pt x="12438" y="3469"/>
                        <a:pt x="12362" y="3166"/>
                      </a:cubicBezTo>
                      <a:cubicBezTo>
                        <a:pt x="12085" y="1991"/>
                        <a:pt x="11415" y="1070"/>
                        <a:pt x="10380" y="451"/>
                      </a:cubicBezTo>
                      <a:cubicBezTo>
                        <a:pt x="9867" y="153"/>
                        <a:pt x="9342" y="1"/>
                        <a:pt x="881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0" name="Google Shape;40;p16"/>
                <p:cNvSpPr/>
                <p:nvPr/>
              </p:nvSpPr>
              <p:spPr>
                <a:xfrm>
                  <a:off x="2757200" y="1225250"/>
                  <a:ext cx="103250" cy="99900"/>
                </a:xfrm>
                <a:custGeom>
                  <a:avLst/>
                  <a:gdLst/>
                  <a:ahLst/>
                  <a:cxnLst/>
                  <a:rect l="l" t="t" r="r" b="b"/>
                  <a:pathLst>
                    <a:path w="4130" h="3996" extrusionOk="0">
                      <a:moveTo>
                        <a:pt x="1772" y="0"/>
                      </a:moveTo>
                      <a:cubicBezTo>
                        <a:pt x="1554" y="0"/>
                        <a:pt x="1349" y="65"/>
                        <a:pt x="1175" y="204"/>
                      </a:cubicBezTo>
                      <a:cubicBezTo>
                        <a:pt x="1024" y="330"/>
                        <a:pt x="885" y="456"/>
                        <a:pt x="746" y="608"/>
                      </a:cubicBezTo>
                      <a:cubicBezTo>
                        <a:pt x="657" y="721"/>
                        <a:pt x="569" y="835"/>
                        <a:pt x="481" y="961"/>
                      </a:cubicBezTo>
                      <a:cubicBezTo>
                        <a:pt x="342" y="1201"/>
                        <a:pt x="228" y="1441"/>
                        <a:pt x="127" y="1706"/>
                      </a:cubicBezTo>
                      <a:cubicBezTo>
                        <a:pt x="39" y="1908"/>
                        <a:pt x="1" y="2123"/>
                        <a:pt x="13" y="2338"/>
                      </a:cubicBezTo>
                      <a:cubicBezTo>
                        <a:pt x="13" y="2477"/>
                        <a:pt x="26" y="2603"/>
                        <a:pt x="77" y="2742"/>
                      </a:cubicBezTo>
                      <a:cubicBezTo>
                        <a:pt x="152" y="2956"/>
                        <a:pt x="279" y="3121"/>
                        <a:pt x="455" y="3259"/>
                      </a:cubicBezTo>
                      <a:cubicBezTo>
                        <a:pt x="683" y="3436"/>
                        <a:pt x="935" y="3563"/>
                        <a:pt x="1200" y="3664"/>
                      </a:cubicBezTo>
                      <a:cubicBezTo>
                        <a:pt x="1541" y="3790"/>
                        <a:pt x="1907" y="3878"/>
                        <a:pt x="2274" y="3941"/>
                      </a:cubicBezTo>
                      <a:cubicBezTo>
                        <a:pt x="2430" y="3973"/>
                        <a:pt x="2585" y="3995"/>
                        <a:pt x="2741" y="3995"/>
                      </a:cubicBezTo>
                      <a:cubicBezTo>
                        <a:pt x="2775" y="3995"/>
                        <a:pt x="2808" y="3994"/>
                        <a:pt x="2842" y="3992"/>
                      </a:cubicBezTo>
                      <a:cubicBezTo>
                        <a:pt x="3094" y="3979"/>
                        <a:pt x="3322" y="3903"/>
                        <a:pt x="3511" y="3739"/>
                      </a:cubicBezTo>
                      <a:cubicBezTo>
                        <a:pt x="3688" y="3575"/>
                        <a:pt x="3827" y="3386"/>
                        <a:pt x="3928" y="3158"/>
                      </a:cubicBezTo>
                      <a:cubicBezTo>
                        <a:pt x="3978" y="3032"/>
                        <a:pt x="4016" y="2906"/>
                        <a:pt x="4054" y="2780"/>
                      </a:cubicBezTo>
                      <a:cubicBezTo>
                        <a:pt x="4092" y="2616"/>
                        <a:pt x="4130" y="2451"/>
                        <a:pt x="4105" y="2287"/>
                      </a:cubicBezTo>
                      <a:cubicBezTo>
                        <a:pt x="4105" y="2211"/>
                        <a:pt x="4105" y="2136"/>
                        <a:pt x="4105" y="2047"/>
                      </a:cubicBezTo>
                      <a:cubicBezTo>
                        <a:pt x="4105" y="1858"/>
                        <a:pt x="4105" y="1668"/>
                        <a:pt x="4079" y="1479"/>
                      </a:cubicBezTo>
                      <a:cubicBezTo>
                        <a:pt x="4054" y="1214"/>
                        <a:pt x="3966" y="987"/>
                        <a:pt x="3789" y="785"/>
                      </a:cubicBezTo>
                      <a:cubicBezTo>
                        <a:pt x="3701" y="671"/>
                        <a:pt x="3587" y="570"/>
                        <a:pt x="3461" y="494"/>
                      </a:cubicBezTo>
                      <a:cubicBezTo>
                        <a:pt x="3120" y="242"/>
                        <a:pt x="2728" y="115"/>
                        <a:pt x="2312" y="40"/>
                      </a:cubicBezTo>
                      <a:cubicBezTo>
                        <a:pt x="2248" y="40"/>
                        <a:pt x="2198" y="40"/>
                        <a:pt x="2135" y="27"/>
                      </a:cubicBezTo>
                      <a:cubicBezTo>
                        <a:pt x="2034" y="14"/>
                        <a:pt x="1933" y="14"/>
                        <a:pt x="1832" y="2"/>
                      </a:cubicBezTo>
                      <a:cubicBezTo>
                        <a:pt x="1812" y="1"/>
                        <a:pt x="1792" y="0"/>
                        <a:pt x="1772"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grpSp>
            <p:nvGrpSpPr>
              <p:cNvPr id="41" name="Google Shape;41;p16"/>
              <p:cNvGrpSpPr/>
              <p:nvPr/>
            </p:nvGrpSpPr>
            <p:grpSpPr>
              <a:xfrm>
                <a:off x="792725" y="4679275"/>
                <a:ext cx="712825" cy="740600"/>
                <a:chOff x="2012525" y="1379525"/>
                <a:chExt cx="712825" cy="740600"/>
              </a:xfrm>
            </p:grpSpPr>
            <p:sp>
              <p:nvSpPr>
                <p:cNvPr id="42" name="Google Shape;42;p16"/>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3" name="Google Shape;43;p16"/>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grpSp>
        <p:grpSp>
          <p:nvGrpSpPr>
            <p:cNvPr id="44" name="Google Shape;44;p16"/>
            <p:cNvGrpSpPr/>
            <p:nvPr/>
          </p:nvGrpSpPr>
          <p:grpSpPr>
            <a:xfrm rot="4500013">
              <a:off x="7970766" y="-39085"/>
              <a:ext cx="1242834" cy="849080"/>
              <a:chOff x="739510" y="3955775"/>
              <a:chExt cx="955345" cy="652722"/>
            </a:xfrm>
          </p:grpSpPr>
          <p:sp>
            <p:nvSpPr>
              <p:cNvPr id="45" name="Google Shape;45;p16"/>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6" name="Google Shape;46;p16"/>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7" name="Google Shape;47;p16"/>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8" name="Google Shape;48;p16"/>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9" name="Google Shape;49;p16"/>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0"/>
        <p:cNvGrpSpPr/>
        <p:nvPr/>
      </p:nvGrpSpPr>
      <p:grpSpPr>
        <a:xfrm>
          <a:off x="0" y="0"/>
          <a:ext cx="0" cy="0"/>
          <a:chOff x="0" y="0"/>
          <a:chExt cx="0" cy="0"/>
        </a:xfrm>
      </p:grpSpPr>
      <p:sp>
        <p:nvSpPr>
          <p:cNvPr id="51" name="Google Shape;51;p17"/>
          <p:cNvSpPr txBox="1">
            <a:spLocks noGrp="1"/>
          </p:cNvSpPr>
          <p:nvPr>
            <p:ph type="title"/>
          </p:nvPr>
        </p:nvSpPr>
        <p:spPr>
          <a:xfrm>
            <a:off x="720000" y="445025"/>
            <a:ext cx="2709000" cy="1102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52" name="Google Shape;52;p17"/>
          <p:cNvSpPr txBox="1">
            <a:spLocks noGrp="1"/>
          </p:cNvSpPr>
          <p:nvPr>
            <p:ph type="body" idx="1"/>
          </p:nvPr>
        </p:nvSpPr>
        <p:spPr>
          <a:xfrm>
            <a:off x="720000" y="1776175"/>
            <a:ext cx="4003500" cy="22287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Clr>
                <a:srgbClr val="E76A28"/>
              </a:buClr>
              <a:buSzPts val="1200"/>
              <a:buFont typeface="Nunito Light"/>
              <a:buChar char="○"/>
              <a:defRPr/>
            </a:lvl2pPr>
            <a:lvl3pPr marL="1371600" lvl="2" indent="-304800" algn="l">
              <a:lnSpc>
                <a:spcPct val="100000"/>
              </a:lnSpc>
              <a:spcBef>
                <a:spcPts val="0"/>
              </a:spcBef>
              <a:spcAft>
                <a:spcPts val="0"/>
              </a:spcAft>
              <a:buClr>
                <a:srgbClr val="E76A28"/>
              </a:buClr>
              <a:buSzPts val="1200"/>
              <a:buFont typeface="Nunito Light"/>
              <a:buChar char="■"/>
              <a:defRPr/>
            </a:lvl3pPr>
            <a:lvl4pPr marL="1828800" lvl="3" indent="-304800" algn="l">
              <a:lnSpc>
                <a:spcPct val="100000"/>
              </a:lnSpc>
              <a:spcBef>
                <a:spcPts val="0"/>
              </a:spcBef>
              <a:spcAft>
                <a:spcPts val="0"/>
              </a:spcAft>
              <a:buClr>
                <a:srgbClr val="E76A28"/>
              </a:buClr>
              <a:buSzPts val="1200"/>
              <a:buFont typeface="Nunito Light"/>
              <a:buChar char="●"/>
              <a:defRPr/>
            </a:lvl4pPr>
            <a:lvl5pPr marL="2286000" lvl="4" indent="-304800" algn="l">
              <a:lnSpc>
                <a:spcPct val="100000"/>
              </a:lnSpc>
              <a:spcBef>
                <a:spcPts val="0"/>
              </a:spcBef>
              <a:spcAft>
                <a:spcPts val="0"/>
              </a:spcAft>
              <a:buClr>
                <a:srgbClr val="E76A28"/>
              </a:buClr>
              <a:buSzPts val="1200"/>
              <a:buFont typeface="Nunito Light"/>
              <a:buChar char="○"/>
              <a:defRPr/>
            </a:lvl5pPr>
            <a:lvl6pPr marL="2743200" lvl="5" indent="-304800" algn="l">
              <a:lnSpc>
                <a:spcPct val="100000"/>
              </a:lnSpc>
              <a:spcBef>
                <a:spcPts val="0"/>
              </a:spcBef>
              <a:spcAft>
                <a:spcPts val="0"/>
              </a:spcAft>
              <a:buClr>
                <a:srgbClr val="999999"/>
              </a:buClr>
              <a:buSzPts val="1200"/>
              <a:buFont typeface="Nunito Light"/>
              <a:buChar char="■"/>
              <a:defRPr/>
            </a:lvl6pPr>
            <a:lvl7pPr marL="3200400" lvl="6" indent="-304800" algn="l">
              <a:lnSpc>
                <a:spcPct val="100000"/>
              </a:lnSpc>
              <a:spcBef>
                <a:spcPts val="0"/>
              </a:spcBef>
              <a:spcAft>
                <a:spcPts val="0"/>
              </a:spcAft>
              <a:buClr>
                <a:srgbClr val="999999"/>
              </a:buClr>
              <a:buSzPts val="1200"/>
              <a:buFont typeface="Nunito Light"/>
              <a:buChar char="●"/>
              <a:defRPr/>
            </a:lvl7pPr>
            <a:lvl8pPr marL="3657600" lvl="7" indent="-304800" algn="l">
              <a:lnSpc>
                <a:spcPct val="100000"/>
              </a:lnSpc>
              <a:spcBef>
                <a:spcPts val="0"/>
              </a:spcBef>
              <a:spcAft>
                <a:spcPts val="0"/>
              </a:spcAft>
              <a:buClr>
                <a:srgbClr val="999999"/>
              </a:buClr>
              <a:buSzPts val="1200"/>
              <a:buFont typeface="Nunito Light"/>
              <a:buChar char="○"/>
              <a:defRPr/>
            </a:lvl8pPr>
            <a:lvl9pPr marL="4114800" lvl="8" indent="-304800" algn="l">
              <a:lnSpc>
                <a:spcPct val="100000"/>
              </a:lnSpc>
              <a:spcBef>
                <a:spcPts val="0"/>
              </a:spcBef>
              <a:spcAft>
                <a:spcPts val="0"/>
              </a:spcAft>
              <a:buClr>
                <a:srgbClr val="999999"/>
              </a:buClr>
              <a:buSzPts val="1200"/>
              <a:buFont typeface="Nunito Light"/>
              <a:buChar char="■"/>
              <a:defRPr/>
            </a:lvl9pPr>
          </a:lstStyle>
          <a:p>
            <a:endParaRPr/>
          </a:p>
        </p:txBody>
      </p:sp>
      <p:sp>
        <p:nvSpPr>
          <p:cNvPr id="53" name="Google Shape;53;p17"/>
          <p:cNvSpPr>
            <a:spLocks noGrp="1"/>
          </p:cNvSpPr>
          <p:nvPr>
            <p:ph type="pic" idx="2"/>
          </p:nvPr>
        </p:nvSpPr>
        <p:spPr>
          <a:xfrm>
            <a:off x="5268675" y="0"/>
            <a:ext cx="3875400" cy="5143500"/>
          </a:xfrm>
          <a:prstGeom prst="rect">
            <a:avLst/>
          </a:prstGeom>
          <a:noFill/>
          <a:ln>
            <a:noFill/>
          </a:ln>
        </p:spPr>
      </p:sp>
      <p:grpSp>
        <p:nvGrpSpPr>
          <p:cNvPr id="54" name="Google Shape;54;p17"/>
          <p:cNvGrpSpPr/>
          <p:nvPr/>
        </p:nvGrpSpPr>
        <p:grpSpPr>
          <a:xfrm rot="-10087204">
            <a:off x="-357614" y="4219132"/>
            <a:ext cx="2216254" cy="1295521"/>
            <a:chOff x="4210900" y="2794325"/>
            <a:chExt cx="1284825" cy="751050"/>
          </a:xfrm>
        </p:grpSpPr>
        <p:sp>
          <p:nvSpPr>
            <p:cNvPr id="55" name="Google Shape;55;p17"/>
            <p:cNvSpPr/>
            <p:nvPr/>
          </p:nvSpPr>
          <p:spPr>
            <a:xfrm>
              <a:off x="4919600" y="2794325"/>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17"/>
            <p:cNvSpPr/>
            <p:nvPr/>
          </p:nvSpPr>
          <p:spPr>
            <a:xfrm>
              <a:off x="5099850" y="2941600"/>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17"/>
            <p:cNvSpPr/>
            <p:nvPr/>
          </p:nvSpPr>
          <p:spPr>
            <a:xfrm>
              <a:off x="4210900" y="3019450"/>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7"/>
            <p:cNvSpPr/>
            <p:nvPr/>
          </p:nvSpPr>
          <p:spPr>
            <a:xfrm>
              <a:off x="4372525" y="3196125"/>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59"/>
        <p:cNvGrpSpPr/>
        <p:nvPr/>
      </p:nvGrpSpPr>
      <p:grpSpPr>
        <a:xfrm>
          <a:off x="0" y="0"/>
          <a:ext cx="0" cy="0"/>
          <a:chOff x="0" y="0"/>
          <a:chExt cx="0" cy="0"/>
        </a:xfrm>
      </p:grpSpPr>
      <p:sp>
        <p:nvSpPr>
          <p:cNvPr id="60" name="Google Shape;60;p18"/>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61" name="Google Shape;61;p18"/>
          <p:cNvSpPr txBox="1">
            <a:spLocks noGrp="1"/>
          </p:cNvSpPr>
          <p:nvPr>
            <p:ph type="subTitle" idx="1"/>
          </p:nvPr>
        </p:nvSpPr>
        <p:spPr>
          <a:xfrm>
            <a:off x="720000" y="1458875"/>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62" name="Google Shape;62;p18"/>
          <p:cNvSpPr txBox="1">
            <a:spLocks noGrp="1"/>
          </p:cNvSpPr>
          <p:nvPr>
            <p:ph type="subTitle" idx="2"/>
          </p:nvPr>
        </p:nvSpPr>
        <p:spPr>
          <a:xfrm>
            <a:off x="720000" y="1908575"/>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3" name="Google Shape;63;p18"/>
          <p:cNvSpPr txBox="1">
            <a:spLocks noGrp="1"/>
          </p:cNvSpPr>
          <p:nvPr>
            <p:ph type="subTitle" idx="3"/>
          </p:nvPr>
        </p:nvSpPr>
        <p:spPr>
          <a:xfrm>
            <a:off x="4471102" y="1908575"/>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4" name="Google Shape;64;p18"/>
          <p:cNvSpPr txBox="1">
            <a:spLocks noGrp="1"/>
          </p:cNvSpPr>
          <p:nvPr>
            <p:ph type="subTitle" idx="4"/>
          </p:nvPr>
        </p:nvSpPr>
        <p:spPr>
          <a:xfrm>
            <a:off x="720000" y="3428300"/>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5" name="Google Shape;65;p18"/>
          <p:cNvSpPr txBox="1">
            <a:spLocks noGrp="1"/>
          </p:cNvSpPr>
          <p:nvPr>
            <p:ph type="subTitle" idx="5"/>
          </p:nvPr>
        </p:nvSpPr>
        <p:spPr>
          <a:xfrm>
            <a:off x="4471102" y="3428300"/>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6" name="Google Shape;66;p18"/>
          <p:cNvSpPr txBox="1">
            <a:spLocks noGrp="1"/>
          </p:cNvSpPr>
          <p:nvPr>
            <p:ph type="subTitle" idx="6"/>
          </p:nvPr>
        </p:nvSpPr>
        <p:spPr>
          <a:xfrm>
            <a:off x="720000" y="2978600"/>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67" name="Google Shape;67;p18"/>
          <p:cNvSpPr txBox="1">
            <a:spLocks noGrp="1"/>
          </p:cNvSpPr>
          <p:nvPr>
            <p:ph type="subTitle" idx="7"/>
          </p:nvPr>
        </p:nvSpPr>
        <p:spPr>
          <a:xfrm>
            <a:off x="4471102" y="1458875"/>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68" name="Google Shape;68;p18"/>
          <p:cNvSpPr txBox="1">
            <a:spLocks noGrp="1"/>
          </p:cNvSpPr>
          <p:nvPr>
            <p:ph type="subTitle" idx="8"/>
          </p:nvPr>
        </p:nvSpPr>
        <p:spPr>
          <a:xfrm>
            <a:off x="4471102" y="2978600"/>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grpSp>
        <p:nvGrpSpPr>
          <p:cNvPr id="69" name="Google Shape;69;p18"/>
          <p:cNvGrpSpPr/>
          <p:nvPr/>
        </p:nvGrpSpPr>
        <p:grpSpPr>
          <a:xfrm>
            <a:off x="-480905" y="-386075"/>
            <a:ext cx="10005137" cy="6148720"/>
            <a:chOff x="-480905" y="-386075"/>
            <a:chExt cx="10005137" cy="6148720"/>
          </a:xfrm>
        </p:grpSpPr>
        <p:grpSp>
          <p:nvGrpSpPr>
            <p:cNvPr id="70" name="Google Shape;70;p18"/>
            <p:cNvGrpSpPr/>
            <p:nvPr/>
          </p:nvGrpSpPr>
          <p:grpSpPr>
            <a:xfrm>
              <a:off x="-480905" y="4608489"/>
              <a:ext cx="1242808" cy="849061"/>
              <a:chOff x="739510" y="3955775"/>
              <a:chExt cx="955345" cy="652722"/>
            </a:xfrm>
          </p:grpSpPr>
          <p:sp>
            <p:nvSpPr>
              <p:cNvPr id="71" name="Google Shape;71;p18"/>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8"/>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8"/>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8"/>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8"/>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6" name="Google Shape;76;p18"/>
            <p:cNvGrpSpPr/>
            <p:nvPr/>
          </p:nvGrpSpPr>
          <p:grpSpPr>
            <a:xfrm>
              <a:off x="7039885" y="-386075"/>
              <a:ext cx="2484347" cy="3096312"/>
              <a:chOff x="1517117" y="2321656"/>
              <a:chExt cx="1924508" cy="2398569"/>
            </a:xfrm>
          </p:grpSpPr>
          <p:sp>
            <p:nvSpPr>
              <p:cNvPr id="77" name="Google Shape;77;p18"/>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8"/>
              <p:cNvSpPr/>
              <p:nvPr/>
            </p:nvSpPr>
            <p:spPr>
              <a:xfrm>
                <a:off x="1517117" y="2321656"/>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18"/>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8"/>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8"/>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8"/>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8"/>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8"/>
              <p:cNvSpPr/>
              <p:nvPr/>
            </p:nvSpPr>
            <p:spPr>
              <a:xfrm>
                <a:off x="1650017" y="2465156"/>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8"/>
              <p:cNvSpPr/>
              <p:nvPr/>
            </p:nvSpPr>
            <p:spPr>
              <a:xfrm>
                <a:off x="1824917" y="2577431"/>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6" name="Google Shape;86;p18"/>
            <p:cNvSpPr/>
            <p:nvPr/>
          </p:nvSpPr>
          <p:spPr>
            <a:xfrm>
              <a:off x="8210728" y="403857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7"/>
        <p:cNvGrpSpPr/>
        <p:nvPr/>
      </p:nvGrpSpPr>
      <p:grpSpPr>
        <a:xfrm>
          <a:off x="0" y="0"/>
          <a:ext cx="0" cy="0"/>
          <a:chOff x="0" y="0"/>
          <a:chExt cx="0" cy="0"/>
        </a:xfrm>
      </p:grpSpPr>
      <p:sp>
        <p:nvSpPr>
          <p:cNvPr id="88" name="Google Shape;88;p19"/>
          <p:cNvSpPr txBox="1">
            <a:spLocks noGrp="1"/>
          </p:cNvSpPr>
          <p:nvPr>
            <p:ph type="ctrTitle"/>
          </p:nvPr>
        </p:nvSpPr>
        <p:spPr>
          <a:xfrm>
            <a:off x="715176" y="559025"/>
            <a:ext cx="7713600" cy="1672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rgbClr val="191919"/>
              </a:buClr>
              <a:buSzPts val="5200"/>
              <a:buNone/>
              <a:defRPr sz="51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89" name="Google Shape;89;p19"/>
          <p:cNvSpPr txBox="1">
            <a:spLocks noGrp="1"/>
          </p:cNvSpPr>
          <p:nvPr>
            <p:ph type="subTitle" idx="1"/>
          </p:nvPr>
        </p:nvSpPr>
        <p:spPr>
          <a:xfrm>
            <a:off x="715100" y="2307425"/>
            <a:ext cx="2526000" cy="740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90" name="Google Shape;90;p19"/>
          <p:cNvGrpSpPr/>
          <p:nvPr/>
        </p:nvGrpSpPr>
        <p:grpSpPr>
          <a:xfrm>
            <a:off x="-143699" y="2673173"/>
            <a:ext cx="9356445" cy="3269790"/>
            <a:chOff x="-143699" y="2673173"/>
            <a:chExt cx="9356445" cy="3269790"/>
          </a:xfrm>
        </p:grpSpPr>
        <p:sp>
          <p:nvSpPr>
            <p:cNvPr id="91" name="Google Shape;91;p19"/>
            <p:cNvSpPr/>
            <p:nvPr/>
          </p:nvSpPr>
          <p:spPr>
            <a:xfrm>
              <a:off x="2164403" y="352097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19"/>
            <p:cNvSpPr/>
            <p:nvPr/>
          </p:nvSpPr>
          <p:spPr>
            <a:xfrm>
              <a:off x="6826400" y="2992086"/>
              <a:ext cx="2386346" cy="2950877"/>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3" name="Google Shape;93;p19"/>
            <p:cNvGrpSpPr/>
            <p:nvPr/>
          </p:nvGrpSpPr>
          <p:grpSpPr>
            <a:xfrm rot="-10087204">
              <a:off x="1629441" y="2883702"/>
              <a:ext cx="2251403" cy="1980420"/>
              <a:chOff x="3544585" y="2992168"/>
              <a:chExt cx="1305202" cy="1148105"/>
            </a:xfrm>
          </p:grpSpPr>
          <p:sp>
            <p:nvSpPr>
              <p:cNvPr id="94" name="Google Shape;94;p19"/>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19"/>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19"/>
              <p:cNvSpPr/>
              <p:nvPr/>
            </p:nvSpPr>
            <p:spPr>
              <a:xfrm>
                <a:off x="4340587" y="2992168"/>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19"/>
              <p:cNvSpPr/>
              <p:nvPr/>
            </p:nvSpPr>
            <p:spPr>
              <a:xfrm>
                <a:off x="4502212" y="3168843"/>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8" name="Google Shape;98;p19"/>
            <p:cNvGrpSpPr/>
            <p:nvPr/>
          </p:nvGrpSpPr>
          <p:grpSpPr>
            <a:xfrm>
              <a:off x="-143699" y="4177371"/>
              <a:ext cx="1242808" cy="849061"/>
              <a:chOff x="739510" y="3955775"/>
              <a:chExt cx="955345" cy="652722"/>
            </a:xfrm>
          </p:grpSpPr>
          <p:sp>
            <p:nvSpPr>
              <p:cNvPr id="99" name="Google Shape;99;p19"/>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19"/>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19"/>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9"/>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19"/>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4" name="Google Shape;104;p19"/>
            <p:cNvGrpSpPr/>
            <p:nvPr/>
          </p:nvGrpSpPr>
          <p:grpSpPr>
            <a:xfrm>
              <a:off x="5517100" y="3931763"/>
              <a:ext cx="955350" cy="1010773"/>
              <a:chOff x="2726275" y="2620725"/>
              <a:chExt cx="715350" cy="756850"/>
            </a:xfrm>
          </p:grpSpPr>
          <p:sp>
            <p:nvSpPr>
              <p:cNvPr id="105" name="Google Shape;105;p19"/>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19"/>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19"/>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08"/>
        <p:cNvGrpSpPr/>
        <p:nvPr/>
      </p:nvGrpSpPr>
      <p:grpSpPr>
        <a:xfrm>
          <a:off x="0" y="0"/>
          <a:ext cx="0" cy="0"/>
          <a:chOff x="0" y="0"/>
          <a:chExt cx="0" cy="0"/>
        </a:xfrm>
      </p:grpSpPr>
      <p:sp>
        <p:nvSpPr>
          <p:cNvPr id="109" name="Google Shape;109;p20"/>
          <p:cNvSpPr txBox="1">
            <a:spLocks noGrp="1"/>
          </p:cNvSpPr>
          <p:nvPr>
            <p:ph type="title"/>
          </p:nvPr>
        </p:nvSpPr>
        <p:spPr>
          <a:xfrm>
            <a:off x="3704925" y="2123399"/>
            <a:ext cx="4360200" cy="16644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5000"/>
              <a:buNone/>
              <a:defRPr sz="5000"/>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110" name="Google Shape;110;p20"/>
          <p:cNvSpPr txBox="1">
            <a:spLocks noGrp="1"/>
          </p:cNvSpPr>
          <p:nvPr>
            <p:ph type="title" idx="2"/>
          </p:nvPr>
        </p:nvSpPr>
        <p:spPr>
          <a:xfrm>
            <a:off x="6334550" y="919975"/>
            <a:ext cx="1730700" cy="11742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6000"/>
              <a:buNone/>
              <a:defRPr sz="9000" i="1"/>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grpSp>
        <p:nvGrpSpPr>
          <p:cNvPr id="111" name="Google Shape;111;p20"/>
          <p:cNvGrpSpPr/>
          <p:nvPr/>
        </p:nvGrpSpPr>
        <p:grpSpPr>
          <a:xfrm>
            <a:off x="-754408" y="1600468"/>
            <a:ext cx="7705697" cy="3993368"/>
            <a:chOff x="-754408" y="1600468"/>
            <a:chExt cx="7705697" cy="3993368"/>
          </a:xfrm>
        </p:grpSpPr>
        <p:grpSp>
          <p:nvGrpSpPr>
            <p:cNvPr id="112" name="Google Shape;112;p20"/>
            <p:cNvGrpSpPr/>
            <p:nvPr/>
          </p:nvGrpSpPr>
          <p:grpSpPr>
            <a:xfrm rot="1297607">
              <a:off x="3628119" y="3978207"/>
              <a:ext cx="1887747" cy="1134080"/>
              <a:chOff x="2012525" y="1379525"/>
              <a:chExt cx="1588825" cy="954500"/>
            </a:xfrm>
          </p:grpSpPr>
          <p:sp>
            <p:nvSpPr>
              <p:cNvPr id="113" name="Google Shape;113;p20"/>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0"/>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20"/>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0"/>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7" name="Google Shape;117;p20"/>
            <p:cNvSpPr/>
            <p:nvPr/>
          </p:nvSpPr>
          <p:spPr>
            <a:xfrm rot="4632378">
              <a:off x="-329249" y="2737454"/>
              <a:ext cx="1067232" cy="1724021"/>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8" name="Google Shape;118;p20"/>
            <p:cNvGrpSpPr/>
            <p:nvPr/>
          </p:nvGrpSpPr>
          <p:grpSpPr>
            <a:xfrm rot="-1848906">
              <a:off x="5607088" y="4349567"/>
              <a:ext cx="1165891" cy="1017464"/>
              <a:chOff x="6464500" y="1660150"/>
              <a:chExt cx="913925" cy="797575"/>
            </a:xfrm>
          </p:grpSpPr>
          <p:sp>
            <p:nvSpPr>
              <p:cNvPr id="119" name="Google Shape;119;p20"/>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20"/>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20"/>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20"/>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0"/>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4" name="Google Shape;124;p20"/>
            <p:cNvGrpSpPr/>
            <p:nvPr/>
          </p:nvGrpSpPr>
          <p:grpSpPr>
            <a:xfrm>
              <a:off x="526731" y="1600468"/>
              <a:ext cx="1881487" cy="2710245"/>
              <a:chOff x="2496450" y="2620725"/>
              <a:chExt cx="1457500" cy="2099500"/>
            </a:xfrm>
          </p:grpSpPr>
          <p:sp>
            <p:nvSpPr>
              <p:cNvPr id="125" name="Google Shape;125;p20"/>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20"/>
              <p:cNvSpPr/>
              <p:nvPr/>
            </p:nvSpPr>
            <p:spPr>
              <a:xfrm>
                <a:off x="3339625" y="3330100"/>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20"/>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20"/>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20"/>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0"/>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20"/>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0"/>
              <p:cNvSpPr/>
              <p:nvPr/>
            </p:nvSpPr>
            <p:spPr>
              <a:xfrm>
                <a:off x="3472525" y="3473600"/>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20"/>
              <p:cNvSpPr/>
              <p:nvPr/>
            </p:nvSpPr>
            <p:spPr>
              <a:xfrm>
                <a:off x="3647425" y="3585875"/>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4"/>
        <p:cNvGrpSpPr/>
        <p:nvPr/>
      </p:nvGrpSpPr>
      <p:grpSpPr>
        <a:xfrm>
          <a:off x="0" y="0"/>
          <a:ext cx="0" cy="0"/>
          <a:chOff x="0" y="0"/>
          <a:chExt cx="0" cy="0"/>
        </a:xfrm>
      </p:grpSpPr>
      <p:sp>
        <p:nvSpPr>
          <p:cNvPr id="135" name="Google Shape;135;p2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36" name="Google Shape;136;p21"/>
          <p:cNvSpPr txBox="1">
            <a:spLocks noGrp="1"/>
          </p:cNvSpPr>
          <p:nvPr>
            <p:ph type="body" idx="1"/>
          </p:nvPr>
        </p:nvSpPr>
        <p:spPr>
          <a:xfrm>
            <a:off x="720000" y="1152475"/>
            <a:ext cx="4796400" cy="1760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37"/>
        <p:cNvGrpSpPr/>
        <p:nvPr/>
      </p:nvGrpSpPr>
      <p:grpSpPr>
        <a:xfrm>
          <a:off x="0" y="0"/>
          <a:ext cx="0" cy="0"/>
          <a:chOff x="0" y="0"/>
          <a:chExt cx="0" cy="0"/>
        </a:xfrm>
      </p:grpSpPr>
      <p:sp>
        <p:nvSpPr>
          <p:cNvPr id="138" name="Google Shape;138;p22"/>
          <p:cNvSpPr txBox="1">
            <a:spLocks noGrp="1"/>
          </p:cNvSpPr>
          <p:nvPr>
            <p:ph type="subTitle" idx="1"/>
          </p:nvPr>
        </p:nvSpPr>
        <p:spPr>
          <a:xfrm>
            <a:off x="720000" y="1817100"/>
            <a:ext cx="2350800" cy="713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139" name="Google Shape;139;p22"/>
          <p:cNvSpPr txBox="1">
            <a:spLocks noGrp="1"/>
          </p:cNvSpPr>
          <p:nvPr>
            <p:ph type="subTitle" idx="2"/>
          </p:nvPr>
        </p:nvSpPr>
        <p:spPr>
          <a:xfrm>
            <a:off x="4374898" y="1817100"/>
            <a:ext cx="2350800" cy="713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140" name="Google Shape;140;p22"/>
          <p:cNvSpPr txBox="1">
            <a:spLocks noGrp="1"/>
          </p:cNvSpPr>
          <p:nvPr>
            <p:ph type="subTitle" idx="3"/>
          </p:nvPr>
        </p:nvSpPr>
        <p:spPr>
          <a:xfrm>
            <a:off x="720000" y="2534375"/>
            <a:ext cx="2750100" cy="106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41" name="Google Shape;141;p22"/>
          <p:cNvSpPr txBox="1">
            <a:spLocks noGrp="1"/>
          </p:cNvSpPr>
          <p:nvPr>
            <p:ph type="subTitle" idx="4"/>
          </p:nvPr>
        </p:nvSpPr>
        <p:spPr>
          <a:xfrm>
            <a:off x="4374895" y="2534375"/>
            <a:ext cx="2750100" cy="106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42" name="Google Shape;142;p22"/>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43" name="Google Shape;143;p22"/>
          <p:cNvGrpSpPr/>
          <p:nvPr/>
        </p:nvGrpSpPr>
        <p:grpSpPr>
          <a:xfrm>
            <a:off x="-143699" y="1615038"/>
            <a:ext cx="9507474" cy="3812132"/>
            <a:chOff x="-143699" y="1615038"/>
            <a:chExt cx="9507474" cy="3812132"/>
          </a:xfrm>
        </p:grpSpPr>
        <p:grpSp>
          <p:nvGrpSpPr>
            <p:cNvPr id="144" name="Google Shape;144;p22"/>
            <p:cNvGrpSpPr/>
            <p:nvPr/>
          </p:nvGrpSpPr>
          <p:grpSpPr>
            <a:xfrm>
              <a:off x="8408425" y="1615038"/>
              <a:ext cx="955350" cy="1010773"/>
              <a:chOff x="2726275" y="2620725"/>
              <a:chExt cx="715350" cy="756850"/>
            </a:xfrm>
          </p:grpSpPr>
          <p:sp>
            <p:nvSpPr>
              <p:cNvPr id="145" name="Google Shape;145;p22"/>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2"/>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2"/>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8" name="Google Shape;148;p22"/>
            <p:cNvGrpSpPr/>
            <p:nvPr/>
          </p:nvGrpSpPr>
          <p:grpSpPr>
            <a:xfrm rot="-287877">
              <a:off x="1238938" y="4362752"/>
              <a:ext cx="1165867" cy="1017443"/>
              <a:chOff x="6464500" y="1660150"/>
              <a:chExt cx="913925" cy="797575"/>
            </a:xfrm>
          </p:grpSpPr>
          <p:sp>
            <p:nvSpPr>
              <p:cNvPr id="149" name="Google Shape;149;p22"/>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22"/>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2"/>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2"/>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2"/>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2"/>
            <p:cNvGrpSpPr/>
            <p:nvPr/>
          </p:nvGrpSpPr>
          <p:grpSpPr>
            <a:xfrm>
              <a:off x="-143699" y="4177371"/>
              <a:ext cx="1242808" cy="849061"/>
              <a:chOff x="739510" y="3955775"/>
              <a:chExt cx="955345" cy="652722"/>
            </a:xfrm>
          </p:grpSpPr>
          <p:sp>
            <p:nvSpPr>
              <p:cNvPr id="155" name="Google Shape;155;p22"/>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2"/>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2"/>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2"/>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22"/>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60"/>
        <p:cNvGrpSpPr/>
        <p:nvPr/>
      </p:nvGrpSpPr>
      <p:grpSpPr>
        <a:xfrm>
          <a:off x="0" y="0"/>
          <a:ext cx="0" cy="0"/>
          <a:chOff x="0" y="0"/>
          <a:chExt cx="0" cy="0"/>
        </a:xfrm>
      </p:grpSpPr>
      <p:sp>
        <p:nvSpPr>
          <p:cNvPr id="161" name="Google Shape;161;p23"/>
          <p:cNvSpPr txBox="1">
            <a:spLocks noGrp="1"/>
          </p:cNvSpPr>
          <p:nvPr>
            <p:ph type="title"/>
          </p:nvPr>
        </p:nvSpPr>
        <p:spPr>
          <a:xfrm>
            <a:off x="1388100" y="1307100"/>
            <a:ext cx="6367800" cy="25293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grpSp>
        <p:nvGrpSpPr>
          <p:cNvPr id="162" name="Google Shape;162;p23"/>
          <p:cNvGrpSpPr/>
          <p:nvPr/>
        </p:nvGrpSpPr>
        <p:grpSpPr>
          <a:xfrm rot="1297607">
            <a:off x="7768844" y="-134943"/>
            <a:ext cx="1887747" cy="1134080"/>
            <a:chOff x="2012525" y="1379525"/>
            <a:chExt cx="1588825" cy="954500"/>
          </a:xfrm>
        </p:grpSpPr>
        <p:sp>
          <p:nvSpPr>
            <p:cNvPr id="163" name="Google Shape;163;p23"/>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23"/>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3"/>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3"/>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7" name="Google Shape;167;p23"/>
          <p:cNvSpPr/>
          <p:nvPr/>
        </p:nvSpPr>
        <p:spPr>
          <a:xfrm rot="10578318">
            <a:off x="-501236" y="-429928"/>
            <a:ext cx="1067260" cy="1724066"/>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68" name="Google Shape;168;p23"/>
          <p:cNvGrpSpPr/>
          <p:nvPr/>
        </p:nvGrpSpPr>
        <p:grpSpPr>
          <a:xfrm rot="-1848906">
            <a:off x="8305838" y="4175992"/>
            <a:ext cx="1165891" cy="1017464"/>
            <a:chOff x="6464500" y="1660150"/>
            <a:chExt cx="913925" cy="797575"/>
          </a:xfrm>
        </p:grpSpPr>
        <p:sp>
          <p:nvSpPr>
            <p:cNvPr id="169" name="Google Shape;169;p23"/>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23"/>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3"/>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3"/>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3"/>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4" name="Google Shape;174;p23"/>
          <p:cNvGrpSpPr/>
          <p:nvPr/>
        </p:nvGrpSpPr>
        <p:grpSpPr>
          <a:xfrm>
            <a:off x="-624194" y="3465768"/>
            <a:ext cx="1881487" cy="2710245"/>
            <a:chOff x="2496450" y="2620725"/>
            <a:chExt cx="1457500" cy="2099500"/>
          </a:xfrm>
        </p:grpSpPr>
        <p:sp>
          <p:nvSpPr>
            <p:cNvPr id="175" name="Google Shape;175;p23"/>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3"/>
            <p:cNvSpPr/>
            <p:nvPr/>
          </p:nvSpPr>
          <p:spPr>
            <a:xfrm>
              <a:off x="3339625" y="3330100"/>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3"/>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23"/>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23"/>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3"/>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3"/>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3"/>
            <p:cNvSpPr/>
            <p:nvPr/>
          </p:nvSpPr>
          <p:spPr>
            <a:xfrm>
              <a:off x="3472525" y="3473600"/>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3"/>
            <p:cNvSpPr/>
            <p:nvPr/>
          </p:nvSpPr>
          <p:spPr>
            <a:xfrm>
              <a:off x="3647425" y="3585875"/>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84"/>
        <p:cNvGrpSpPr/>
        <p:nvPr/>
      </p:nvGrpSpPr>
      <p:grpSpPr>
        <a:xfrm>
          <a:off x="0" y="0"/>
          <a:ext cx="0" cy="0"/>
          <a:chOff x="0" y="0"/>
          <a:chExt cx="0" cy="0"/>
        </a:xfrm>
      </p:grpSpPr>
      <p:sp>
        <p:nvSpPr>
          <p:cNvPr id="185" name="Google Shape;185;p24"/>
          <p:cNvSpPr txBox="1">
            <a:spLocks noGrp="1"/>
          </p:cNvSpPr>
          <p:nvPr>
            <p:ph type="title"/>
          </p:nvPr>
        </p:nvSpPr>
        <p:spPr>
          <a:xfrm>
            <a:off x="2241425" y="1293100"/>
            <a:ext cx="4661100" cy="841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600"/>
              <a:buNone/>
              <a:defRPr sz="45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86" name="Google Shape;186;p24"/>
          <p:cNvSpPr txBox="1">
            <a:spLocks noGrp="1"/>
          </p:cNvSpPr>
          <p:nvPr>
            <p:ph type="subTitle" idx="1"/>
          </p:nvPr>
        </p:nvSpPr>
        <p:spPr>
          <a:xfrm>
            <a:off x="2241475" y="2168600"/>
            <a:ext cx="4661100" cy="1681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187" name="Google Shape;187;p24"/>
          <p:cNvGrpSpPr/>
          <p:nvPr/>
        </p:nvGrpSpPr>
        <p:grpSpPr>
          <a:xfrm>
            <a:off x="8408425" y="1615038"/>
            <a:ext cx="955350" cy="1010773"/>
            <a:chOff x="2726275" y="2620725"/>
            <a:chExt cx="715350" cy="756850"/>
          </a:xfrm>
        </p:grpSpPr>
        <p:sp>
          <p:nvSpPr>
            <p:cNvPr id="188" name="Google Shape;188;p24"/>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 name="Google Shape;189;p24"/>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24"/>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91" name="Google Shape;191;p24"/>
          <p:cNvSpPr/>
          <p:nvPr/>
        </p:nvSpPr>
        <p:spPr>
          <a:xfrm>
            <a:off x="-352172" y="4055200"/>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4"/>
          <p:cNvSpPr/>
          <p:nvPr/>
        </p:nvSpPr>
        <p:spPr>
          <a:xfrm>
            <a:off x="7402336" y="2333203"/>
            <a:ext cx="2697510" cy="3708193"/>
          </a:xfrm>
          <a:custGeom>
            <a:avLst/>
            <a:gdLst/>
            <a:ahLst/>
            <a:cxnLst/>
            <a:rect l="l" t="t" r="r" b="b"/>
            <a:pathLst>
              <a:path w="55774" h="76671" extrusionOk="0">
                <a:moveTo>
                  <a:pt x="18426" y="1"/>
                </a:moveTo>
                <a:cubicBezTo>
                  <a:pt x="18018" y="1"/>
                  <a:pt x="17648" y="244"/>
                  <a:pt x="17438" y="705"/>
                </a:cubicBezTo>
                <a:cubicBezTo>
                  <a:pt x="17274" y="1046"/>
                  <a:pt x="17198" y="1424"/>
                  <a:pt x="17186" y="1803"/>
                </a:cubicBezTo>
                <a:cubicBezTo>
                  <a:pt x="17135" y="2940"/>
                  <a:pt x="17198" y="4076"/>
                  <a:pt x="17362" y="5200"/>
                </a:cubicBezTo>
                <a:cubicBezTo>
                  <a:pt x="17741" y="7700"/>
                  <a:pt x="18373" y="10137"/>
                  <a:pt x="19017" y="12574"/>
                </a:cubicBezTo>
                <a:cubicBezTo>
                  <a:pt x="19332" y="13811"/>
                  <a:pt x="19698" y="15049"/>
                  <a:pt x="20102" y="16274"/>
                </a:cubicBezTo>
                <a:cubicBezTo>
                  <a:pt x="20709" y="18092"/>
                  <a:pt x="21428" y="19860"/>
                  <a:pt x="22249" y="21590"/>
                </a:cubicBezTo>
                <a:cubicBezTo>
                  <a:pt x="23146" y="23496"/>
                  <a:pt x="24118" y="25352"/>
                  <a:pt x="25128" y="27196"/>
                </a:cubicBezTo>
                <a:cubicBezTo>
                  <a:pt x="26365" y="29431"/>
                  <a:pt x="27489" y="31729"/>
                  <a:pt x="28600" y="34027"/>
                </a:cubicBezTo>
                <a:cubicBezTo>
                  <a:pt x="28727" y="34305"/>
                  <a:pt x="28866" y="34570"/>
                  <a:pt x="29017" y="34835"/>
                </a:cubicBezTo>
                <a:cubicBezTo>
                  <a:pt x="29143" y="35075"/>
                  <a:pt x="29219" y="35315"/>
                  <a:pt x="29232" y="35593"/>
                </a:cubicBezTo>
                <a:cubicBezTo>
                  <a:pt x="29295" y="36590"/>
                  <a:pt x="29371" y="37588"/>
                  <a:pt x="29434" y="38586"/>
                </a:cubicBezTo>
                <a:cubicBezTo>
                  <a:pt x="29446" y="38990"/>
                  <a:pt x="29446" y="39381"/>
                  <a:pt x="29434" y="39785"/>
                </a:cubicBezTo>
                <a:cubicBezTo>
                  <a:pt x="29421" y="40252"/>
                  <a:pt x="29383" y="40732"/>
                  <a:pt x="29358" y="41199"/>
                </a:cubicBezTo>
                <a:cubicBezTo>
                  <a:pt x="29295" y="42462"/>
                  <a:pt x="29219" y="43737"/>
                  <a:pt x="29156" y="45000"/>
                </a:cubicBezTo>
                <a:cubicBezTo>
                  <a:pt x="29131" y="45429"/>
                  <a:pt x="29131" y="45871"/>
                  <a:pt x="29118" y="46301"/>
                </a:cubicBezTo>
                <a:cubicBezTo>
                  <a:pt x="29118" y="46477"/>
                  <a:pt x="29106" y="46642"/>
                  <a:pt x="29093" y="46818"/>
                </a:cubicBezTo>
                <a:cubicBezTo>
                  <a:pt x="29093" y="46869"/>
                  <a:pt x="29068" y="46932"/>
                  <a:pt x="29005" y="46932"/>
                </a:cubicBezTo>
                <a:cubicBezTo>
                  <a:pt x="28967" y="46932"/>
                  <a:pt x="28916" y="46919"/>
                  <a:pt x="28904" y="46894"/>
                </a:cubicBezTo>
                <a:cubicBezTo>
                  <a:pt x="28739" y="46730"/>
                  <a:pt x="28588" y="46566"/>
                  <a:pt x="28436" y="46389"/>
                </a:cubicBezTo>
                <a:cubicBezTo>
                  <a:pt x="27780" y="45593"/>
                  <a:pt x="27060" y="44886"/>
                  <a:pt x="26328" y="44167"/>
                </a:cubicBezTo>
                <a:cubicBezTo>
                  <a:pt x="25595" y="43447"/>
                  <a:pt x="24800" y="42816"/>
                  <a:pt x="24004" y="42159"/>
                </a:cubicBezTo>
                <a:cubicBezTo>
                  <a:pt x="23234" y="41515"/>
                  <a:pt x="22476" y="40871"/>
                  <a:pt x="21757" y="40164"/>
                </a:cubicBezTo>
                <a:cubicBezTo>
                  <a:pt x="20709" y="39141"/>
                  <a:pt x="19774" y="38030"/>
                  <a:pt x="18878" y="36881"/>
                </a:cubicBezTo>
                <a:cubicBezTo>
                  <a:pt x="18082" y="35845"/>
                  <a:pt x="17287" y="34797"/>
                  <a:pt x="16453" y="33800"/>
                </a:cubicBezTo>
                <a:cubicBezTo>
                  <a:pt x="15746" y="32967"/>
                  <a:pt x="15026" y="32133"/>
                  <a:pt x="14269" y="31338"/>
                </a:cubicBezTo>
                <a:cubicBezTo>
                  <a:pt x="12880" y="29898"/>
                  <a:pt x="11466" y="28509"/>
                  <a:pt x="9988" y="27183"/>
                </a:cubicBezTo>
                <a:cubicBezTo>
                  <a:pt x="8536" y="25895"/>
                  <a:pt x="7059" y="24658"/>
                  <a:pt x="5531" y="23471"/>
                </a:cubicBezTo>
                <a:cubicBezTo>
                  <a:pt x="4786" y="22890"/>
                  <a:pt x="4028" y="22335"/>
                  <a:pt x="3258" y="21766"/>
                </a:cubicBezTo>
                <a:cubicBezTo>
                  <a:pt x="2980" y="21564"/>
                  <a:pt x="2652" y="21388"/>
                  <a:pt x="2349" y="21211"/>
                </a:cubicBezTo>
                <a:cubicBezTo>
                  <a:pt x="2109" y="21072"/>
                  <a:pt x="1856" y="20996"/>
                  <a:pt x="1591" y="20946"/>
                </a:cubicBezTo>
                <a:cubicBezTo>
                  <a:pt x="1498" y="20927"/>
                  <a:pt x="1406" y="20918"/>
                  <a:pt x="1317" y="20918"/>
                </a:cubicBezTo>
                <a:cubicBezTo>
                  <a:pt x="729" y="20918"/>
                  <a:pt x="242" y="21302"/>
                  <a:pt x="89" y="21905"/>
                </a:cubicBezTo>
                <a:cubicBezTo>
                  <a:pt x="0" y="22271"/>
                  <a:pt x="13" y="22625"/>
                  <a:pt x="89" y="22979"/>
                </a:cubicBezTo>
                <a:cubicBezTo>
                  <a:pt x="164" y="23446"/>
                  <a:pt x="291" y="23900"/>
                  <a:pt x="430" y="24355"/>
                </a:cubicBezTo>
                <a:cubicBezTo>
                  <a:pt x="1036" y="26249"/>
                  <a:pt x="1920" y="28004"/>
                  <a:pt x="2955" y="29683"/>
                </a:cubicBezTo>
                <a:cubicBezTo>
                  <a:pt x="3864" y="31173"/>
                  <a:pt x="4937" y="32550"/>
                  <a:pt x="6036" y="33901"/>
                </a:cubicBezTo>
                <a:cubicBezTo>
                  <a:pt x="7185" y="35328"/>
                  <a:pt x="8460" y="36654"/>
                  <a:pt x="9799" y="37916"/>
                </a:cubicBezTo>
                <a:cubicBezTo>
                  <a:pt x="11756" y="39760"/>
                  <a:pt x="13839" y="41452"/>
                  <a:pt x="16049" y="43005"/>
                </a:cubicBezTo>
                <a:cubicBezTo>
                  <a:pt x="17969" y="44369"/>
                  <a:pt x="19964" y="45581"/>
                  <a:pt x="22047" y="46679"/>
                </a:cubicBezTo>
                <a:cubicBezTo>
                  <a:pt x="23335" y="47361"/>
                  <a:pt x="24610" y="48056"/>
                  <a:pt x="25924" y="48712"/>
                </a:cubicBezTo>
                <a:cubicBezTo>
                  <a:pt x="26719" y="49104"/>
                  <a:pt x="27477" y="49558"/>
                  <a:pt x="28260" y="50000"/>
                </a:cubicBezTo>
                <a:cubicBezTo>
                  <a:pt x="28361" y="50051"/>
                  <a:pt x="28449" y="50114"/>
                  <a:pt x="28550" y="50177"/>
                </a:cubicBezTo>
                <a:cubicBezTo>
                  <a:pt x="28803" y="50316"/>
                  <a:pt x="28941" y="50518"/>
                  <a:pt x="28916" y="50821"/>
                </a:cubicBezTo>
                <a:cubicBezTo>
                  <a:pt x="28916" y="50960"/>
                  <a:pt x="28916" y="51086"/>
                  <a:pt x="28916" y="51212"/>
                </a:cubicBezTo>
                <a:cubicBezTo>
                  <a:pt x="28866" y="52639"/>
                  <a:pt x="28840" y="54054"/>
                  <a:pt x="28752" y="55480"/>
                </a:cubicBezTo>
                <a:cubicBezTo>
                  <a:pt x="28701" y="56364"/>
                  <a:pt x="28701" y="57248"/>
                  <a:pt x="28651" y="58145"/>
                </a:cubicBezTo>
                <a:cubicBezTo>
                  <a:pt x="28474" y="61074"/>
                  <a:pt x="28537" y="64004"/>
                  <a:pt x="28588" y="66946"/>
                </a:cubicBezTo>
                <a:cubicBezTo>
                  <a:pt x="28613" y="68095"/>
                  <a:pt x="28626" y="69256"/>
                  <a:pt x="28689" y="70405"/>
                </a:cubicBezTo>
                <a:cubicBezTo>
                  <a:pt x="28790" y="72135"/>
                  <a:pt x="28967" y="73878"/>
                  <a:pt x="29232" y="75595"/>
                </a:cubicBezTo>
                <a:cubicBezTo>
                  <a:pt x="29270" y="75860"/>
                  <a:pt x="29371" y="76100"/>
                  <a:pt x="29535" y="76315"/>
                </a:cubicBezTo>
                <a:cubicBezTo>
                  <a:pt x="29729" y="76552"/>
                  <a:pt x="29976" y="76671"/>
                  <a:pt x="30230" y="76671"/>
                </a:cubicBezTo>
                <a:cubicBezTo>
                  <a:pt x="30422" y="76671"/>
                  <a:pt x="30618" y="76603"/>
                  <a:pt x="30798" y="76466"/>
                </a:cubicBezTo>
                <a:cubicBezTo>
                  <a:pt x="31012" y="76290"/>
                  <a:pt x="31139" y="76062"/>
                  <a:pt x="31214" y="75797"/>
                </a:cubicBezTo>
                <a:cubicBezTo>
                  <a:pt x="31328" y="75330"/>
                  <a:pt x="31404" y="74838"/>
                  <a:pt x="31416" y="74345"/>
                </a:cubicBezTo>
                <a:cubicBezTo>
                  <a:pt x="31416" y="73701"/>
                  <a:pt x="31442" y="73057"/>
                  <a:pt x="31353" y="72413"/>
                </a:cubicBezTo>
                <a:cubicBezTo>
                  <a:pt x="31341" y="72287"/>
                  <a:pt x="31341" y="72148"/>
                  <a:pt x="31341" y="72022"/>
                </a:cubicBezTo>
                <a:cubicBezTo>
                  <a:pt x="31341" y="70772"/>
                  <a:pt x="31240" y="69522"/>
                  <a:pt x="31126" y="68272"/>
                </a:cubicBezTo>
                <a:cubicBezTo>
                  <a:pt x="31063" y="67501"/>
                  <a:pt x="31037" y="66731"/>
                  <a:pt x="30987" y="65948"/>
                </a:cubicBezTo>
                <a:cubicBezTo>
                  <a:pt x="30848" y="63928"/>
                  <a:pt x="30861" y="61908"/>
                  <a:pt x="30886" y="59875"/>
                </a:cubicBezTo>
                <a:cubicBezTo>
                  <a:pt x="30899" y="58549"/>
                  <a:pt x="30949" y="57223"/>
                  <a:pt x="31000" y="55910"/>
                </a:cubicBezTo>
                <a:cubicBezTo>
                  <a:pt x="31063" y="54584"/>
                  <a:pt x="31151" y="53258"/>
                  <a:pt x="31227" y="51945"/>
                </a:cubicBezTo>
                <a:cubicBezTo>
                  <a:pt x="31303" y="50657"/>
                  <a:pt x="31366" y="49369"/>
                  <a:pt x="31454" y="48081"/>
                </a:cubicBezTo>
                <a:cubicBezTo>
                  <a:pt x="31555" y="46629"/>
                  <a:pt x="31669" y="45177"/>
                  <a:pt x="31757" y="43725"/>
                </a:cubicBezTo>
                <a:cubicBezTo>
                  <a:pt x="31782" y="43384"/>
                  <a:pt x="31959" y="43182"/>
                  <a:pt x="32199" y="42980"/>
                </a:cubicBezTo>
                <a:cubicBezTo>
                  <a:pt x="33083" y="42260"/>
                  <a:pt x="33980" y="41578"/>
                  <a:pt x="34914" y="40922"/>
                </a:cubicBezTo>
                <a:cubicBezTo>
                  <a:pt x="36391" y="39886"/>
                  <a:pt x="37894" y="38889"/>
                  <a:pt x="39321" y="37803"/>
                </a:cubicBezTo>
                <a:cubicBezTo>
                  <a:pt x="40659" y="36780"/>
                  <a:pt x="41960" y="35707"/>
                  <a:pt x="43159" y="34532"/>
                </a:cubicBezTo>
                <a:cubicBezTo>
                  <a:pt x="44460" y="33257"/>
                  <a:pt x="45559" y="31843"/>
                  <a:pt x="46468" y="30290"/>
                </a:cubicBezTo>
                <a:cubicBezTo>
                  <a:pt x="46948" y="29469"/>
                  <a:pt x="47427" y="28648"/>
                  <a:pt x="47932" y="27840"/>
                </a:cubicBezTo>
                <a:cubicBezTo>
                  <a:pt x="48690" y="26603"/>
                  <a:pt x="49599" y="25466"/>
                  <a:pt x="50483" y="24304"/>
                </a:cubicBezTo>
                <a:cubicBezTo>
                  <a:pt x="51493" y="22991"/>
                  <a:pt x="52491" y="21691"/>
                  <a:pt x="53438" y="20340"/>
                </a:cubicBezTo>
                <a:cubicBezTo>
                  <a:pt x="54094" y="19405"/>
                  <a:pt x="54701" y="18445"/>
                  <a:pt x="55180" y="17423"/>
                </a:cubicBezTo>
                <a:cubicBezTo>
                  <a:pt x="55408" y="16956"/>
                  <a:pt x="55572" y="16476"/>
                  <a:pt x="55698" y="15971"/>
                </a:cubicBezTo>
                <a:cubicBezTo>
                  <a:pt x="55774" y="15642"/>
                  <a:pt x="55774" y="15301"/>
                  <a:pt x="55660" y="14973"/>
                </a:cubicBezTo>
                <a:cubicBezTo>
                  <a:pt x="55471" y="14493"/>
                  <a:pt x="55143" y="14241"/>
                  <a:pt x="54625" y="14203"/>
                </a:cubicBezTo>
                <a:cubicBezTo>
                  <a:pt x="54591" y="14201"/>
                  <a:pt x="54556" y="14200"/>
                  <a:pt x="54522" y="14200"/>
                </a:cubicBezTo>
                <a:cubicBezTo>
                  <a:pt x="54279" y="14200"/>
                  <a:pt x="54035" y="14241"/>
                  <a:pt x="53791" y="14329"/>
                </a:cubicBezTo>
                <a:cubicBezTo>
                  <a:pt x="53286" y="14518"/>
                  <a:pt x="52844" y="14796"/>
                  <a:pt x="52402" y="15087"/>
                </a:cubicBezTo>
                <a:cubicBezTo>
                  <a:pt x="51544" y="15642"/>
                  <a:pt x="50761" y="16299"/>
                  <a:pt x="49978" y="16968"/>
                </a:cubicBezTo>
                <a:cubicBezTo>
                  <a:pt x="48539" y="18193"/>
                  <a:pt x="47137" y="19468"/>
                  <a:pt x="45761" y="20769"/>
                </a:cubicBezTo>
                <a:cubicBezTo>
                  <a:pt x="44915" y="21552"/>
                  <a:pt x="44106" y="22372"/>
                  <a:pt x="43324" y="23231"/>
                </a:cubicBezTo>
                <a:cubicBezTo>
                  <a:pt x="42553" y="24064"/>
                  <a:pt x="41783" y="24898"/>
                  <a:pt x="41051" y="25769"/>
                </a:cubicBezTo>
                <a:cubicBezTo>
                  <a:pt x="39914" y="27095"/>
                  <a:pt x="38841" y="28459"/>
                  <a:pt x="37856" y="29898"/>
                </a:cubicBezTo>
                <a:cubicBezTo>
                  <a:pt x="36543" y="31780"/>
                  <a:pt x="35356" y="33737"/>
                  <a:pt x="34232" y="35732"/>
                </a:cubicBezTo>
                <a:cubicBezTo>
                  <a:pt x="33601" y="36830"/>
                  <a:pt x="32969" y="37942"/>
                  <a:pt x="32275" y="39002"/>
                </a:cubicBezTo>
                <a:cubicBezTo>
                  <a:pt x="32199" y="39128"/>
                  <a:pt x="32111" y="39242"/>
                  <a:pt x="32022" y="39368"/>
                </a:cubicBezTo>
                <a:cubicBezTo>
                  <a:pt x="31985" y="39368"/>
                  <a:pt x="31947" y="39356"/>
                  <a:pt x="31921" y="39356"/>
                </a:cubicBezTo>
                <a:cubicBezTo>
                  <a:pt x="31921" y="39027"/>
                  <a:pt x="31909" y="38687"/>
                  <a:pt x="31909" y="38346"/>
                </a:cubicBezTo>
                <a:cubicBezTo>
                  <a:pt x="31909" y="37588"/>
                  <a:pt x="31833" y="36830"/>
                  <a:pt x="31669" y="36098"/>
                </a:cubicBezTo>
                <a:cubicBezTo>
                  <a:pt x="31530" y="35441"/>
                  <a:pt x="31442" y="34785"/>
                  <a:pt x="31353" y="34128"/>
                </a:cubicBezTo>
                <a:cubicBezTo>
                  <a:pt x="31139" y="32259"/>
                  <a:pt x="30709" y="30441"/>
                  <a:pt x="30191" y="28635"/>
                </a:cubicBezTo>
                <a:cubicBezTo>
                  <a:pt x="29825" y="27385"/>
                  <a:pt x="29446" y="26135"/>
                  <a:pt x="29042" y="24898"/>
                </a:cubicBezTo>
                <a:cubicBezTo>
                  <a:pt x="28297" y="22625"/>
                  <a:pt x="27666" y="20327"/>
                  <a:pt x="27009" y="18029"/>
                </a:cubicBezTo>
                <a:cubicBezTo>
                  <a:pt x="26252" y="15377"/>
                  <a:pt x="25444" y="12738"/>
                  <a:pt x="24408" y="10162"/>
                </a:cubicBezTo>
                <a:cubicBezTo>
                  <a:pt x="23322" y="7460"/>
                  <a:pt x="22060" y="4834"/>
                  <a:pt x="20658" y="2270"/>
                </a:cubicBezTo>
                <a:cubicBezTo>
                  <a:pt x="20380" y="1753"/>
                  <a:pt x="20065" y="1260"/>
                  <a:pt x="19698" y="793"/>
                </a:cubicBezTo>
                <a:cubicBezTo>
                  <a:pt x="19534" y="591"/>
                  <a:pt x="19357" y="389"/>
                  <a:pt x="19130" y="237"/>
                </a:cubicBezTo>
                <a:cubicBezTo>
                  <a:pt x="18898" y="78"/>
                  <a:pt x="18656" y="1"/>
                  <a:pt x="1842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93" name="Google Shape;193;p24"/>
          <p:cNvGrpSpPr/>
          <p:nvPr/>
        </p:nvGrpSpPr>
        <p:grpSpPr>
          <a:xfrm rot="-10087204">
            <a:off x="-526336" y="-345422"/>
            <a:ext cx="1806304" cy="1626868"/>
            <a:chOff x="3544585" y="3197132"/>
            <a:chExt cx="1047165" cy="943141"/>
          </a:xfrm>
        </p:grpSpPr>
        <p:sp>
          <p:nvSpPr>
            <p:cNvPr id="194" name="Google Shape;194;p24"/>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24"/>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4"/>
            <p:cNvSpPr/>
            <p:nvPr/>
          </p:nvSpPr>
          <p:spPr>
            <a:xfrm>
              <a:off x="4082550" y="3197132"/>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4"/>
            <p:cNvSpPr/>
            <p:nvPr/>
          </p:nvSpPr>
          <p:spPr>
            <a:xfrm>
              <a:off x="4244175" y="3373807"/>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98"/>
        <p:cNvGrpSpPr/>
        <p:nvPr/>
      </p:nvGrpSpPr>
      <p:grpSpPr>
        <a:xfrm>
          <a:off x="0" y="0"/>
          <a:ext cx="0" cy="0"/>
          <a:chOff x="0" y="0"/>
          <a:chExt cx="0" cy="0"/>
        </a:xfrm>
      </p:grpSpPr>
      <p:sp>
        <p:nvSpPr>
          <p:cNvPr id="199" name="Google Shape;199;p25"/>
          <p:cNvSpPr>
            <a:spLocks noGrp="1"/>
          </p:cNvSpPr>
          <p:nvPr>
            <p:ph type="pic" idx="2"/>
          </p:nvPr>
        </p:nvSpPr>
        <p:spPr>
          <a:xfrm>
            <a:off x="0" y="0"/>
            <a:ext cx="9144000" cy="5143500"/>
          </a:xfrm>
          <a:prstGeom prst="rect">
            <a:avLst/>
          </a:prstGeom>
          <a:noFill/>
          <a:ln>
            <a:noFill/>
          </a:ln>
        </p:spPr>
      </p:sp>
      <p:sp>
        <p:nvSpPr>
          <p:cNvPr id="200" name="Google Shape;200;p25"/>
          <p:cNvSpPr txBox="1">
            <a:spLocks noGrp="1"/>
          </p:cNvSpPr>
          <p:nvPr>
            <p:ph type="title"/>
          </p:nvPr>
        </p:nvSpPr>
        <p:spPr>
          <a:xfrm>
            <a:off x="720000" y="3945500"/>
            <a:ext cx="7704000" cy="663000"/>
          </a:xfrm>
          <a:prstGeom prst="rect">
            <a:avLst/>
          </a:prstGeom>
          <a:solidFill>
            <a:schemeClr val="lt1"/>
          </a:solid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a:lvl1pPr>
            <a:lvl2pPr lvl="1" algn="ctr">
              <a:lnSpc>
                <a:spcPct val="100000"/>
              </a:lnSpc>
              <a:spcBef>
                <a:spcPts val="0"/>
              </a:spcBef>
              <a:spcAft>
                <a:spcPts val="0"/>
              </a:spcAft>
              <a:buSzPts val="3000"/>
              <a:buNone/>
              <a:defRPr/>
            </a:lvl2pPr>
            <a:lvl3pPr lvl="2" algn="ctr">
              <a:lnSpc>
                <a:spcPct val="100000"/>
              </a:lnSpc>
              <a:spcBef>
                <a:spcPts val="0"/>
              </a:spcBef>
              <a:spcAft>
                <a:spcPts val="0"/>
              </a:spcAft>
              <a:buSzPts val="3000"/>
              <a:buNone/>
              <a:defRPr/>
            </a:lvl3pPr>
            <a:lvl4pPr lvl="3" algn="ctr">
              <a:lnSpc>
                <a:spcPct val="100000"/>
              </a:lnSpc>
              <a:spcBef>
                <a:spcPts val="0"/>
              </a:spcBef>
              <a:spcAft>
                <a:spcPts val="0"/>
              </a:spcAft>
              <a:buSzPts val="3000"/>
              <a:buNone/>
              <a:defRPr/>
            </a:lvl4pPr>
            <a:lvl5pPr lvl="4" algn="ctr">
              <a:lnSpc>
                <a:spcPct val="100000"/>
              </a:lnSpc>
              <a:spcBef>
                <a:spcPts val="0"/>
              </a:spcBef>
              <a:spcAft>
                <a:spcPts val="0"/>
              </a:spcAft>
              <a:buSzPts val="3000"/>
              <a:buNone/>
              <a:defRPr/>
            </a:lvl5pPr>
            <a:lvl6pPr lvl="5" algn="ctr">
              <a:lnSpc>
                <a:spcPct val="100000"/>
              </a:lnSpc>
              <a:spcBef>
                <a:spcPts val="0"/>
              </a:spcBef>
              <a:spcAft>
                <a:spcPts val="0"/>
              </a:spcAft>
              <a:buSzPts val="3000"/>
              <a:buNone/>
              <a:defRPr/>
            </a:lvl6pPr>
            <a:lvl7pPr lvl="6" algn="ctr">
              <a:lnSpc>
                <a:spcPct val="100000"/>
              </a:lnSpc>
              <a:spcBef>
                <a:spcPts val="0"/>
              </a:spcBef>
              <a:spcAft>
                <a:spcPts val="0"/>
              </a:spcAft>
              <a:buSzPts val="3000"/>
              <a:buNone/>
              <a:defRPr/>
            </a:lvl7pPr>
            <a:lvl8pPr lvl="7" algn="ctr">
              <a:lnSpc>
                <a:spcPct val="100000"/>
              </a:lnSpc>
              <a:spcBef>
                <a:spcPts val="0"/>
              </a:spcBef>
              <a:spcAft>
                <a:spcPts val="0"/>
              </a:spcAft>
              <a:buSzPts val="3000"/>
              <a:buNone/>
              <a:defRPr/>
            </a:lvl8pPr>
            <a:lvl9pPr lvl="8" algn="ctr">
              <a:lnSpc>
                <a:spcPct val="100000"/>
              </a:lnSpc>
              <a:spcBef>
                <a:spcPts val="0"/>
              </a:spcBef>
              <a:spcAft>
                <a:spcPts val="0"/>
              </a:spcAft>
              <a:buSzPts val="30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01"/>
        <p:cNvGrpSpPr/>
        <p:nvPr/>
      </p:nvGrpSpPr>
      <p:grpSpPr>
        <a:xfrm>
          <a:off x="0" y="0"/>
          <a:ext cx="0" cy="0"/>
          <a:chOff x="0" y="0"/>
          <a:chExt cx="0" cy="0"/>
        </a:xfrm>
      </p:grpSpPr>
      <p:sp>
        <p:nvSpPr>
          <p:cNvPr id="202" name="Google Shape;202;p26"/>
          <p:cNvSpPr txBox="1">
            <a:spLocks noGrp="1"/>
          </p:cNvSpPr>
          <p:nvPr>
            <p:ph type="title" hasCustomPrompt="1"/>
          </p:nvPr>
        </p:nvSpPr>
        <p:spPr>
          <a:xfrm>
            <a:off x="2142900" y="1421800"/>
            <a:ext cx="4858200" cy="9012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9600"/>
              <a:buNone/>
              <a:defRPr sz="6000" i="1"/>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r>
              <a:t>xx%</a:t>
            </a:r>
          </a:p>
        </p:txBody>
      </p:sp>
      <p:sp>
        <p:nvSpPr>
          <p:cNvPr id="203" name="Google Shape;203;p26"/>
          <p:cNvSpPr txBox="1">
            <a:spLocks noGrp="1"/>
          </p:cNvSpPr>
          <p:nvPr>
            <p:ph type="subTitle" idx="1"/>
          </p:nvPr>
        </p:nvSpPr>
        <p:spPr>
          <a:xfrm>
            <a:off x="2142900" y="2356951"/>
            <a:ext cx="4858200" cy="713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204" name="Google Shape;204;p26"/>
          <p:cNvGrpSpPr/>
          <p:nvPr/>
        </p:nvGrpSpPr>
        <p:grpSpPr>
          <a:xfrm>
            <a:off x="-1333715" y="-542263"/>
            <a:ext cx="11286511" cy="7067742"/>
            <a:chOff x="-1333715" y="-542263"/>
            <a:chExt cx="11286511" cy="7067742"/>
          </a:xfrm>
        </p:grpSpPr>
        <p:sp>
          <p:nvSpPr>
            <p:cNvPr id="205" name="Google Shape;205;p26"/>
            <p:cNvSpPr/>
            <p:nvPr/>
          </p:nvSpPr>
          <p:spPr>
            <a:xfrm>
              <a:off x="5394249" y="4025752"/>
              <a:ext cx="1547422" cy="2499727"/>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6"/>
            <p:cNvSpPr/>
            <p:nvPr/>
          </p:nvSpPr>
          <p:spPr>
            <a:xfrm>
              <a:off x="7517324" y="3370452"/>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07" name="Google Shape;207;p26"/>
            <p:cNvGrpSpPr/>
            <p:nvPr/>
          </p:nvGrpSpPr>
          <p:grpSpPr>
            <a:xfrm rot="-10087204">
              <a:off x="6667516" y="2883702"/>
              <a:ext cx="2251403" cy="1980420"/>
              <a:chOff x="3544585" y="2992168"/>
              <a:chExt cx="1305202" cy="1148105"/>
            </a:xfrm>
          </p:grpSpPr>
          <p:sp>
            <p:nvSpPr>
              <p:cNvPr id="208" name="Google Shape;208;p26"/>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26"/>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6"/>
              <p:cNvSpPr/>
              <p:nvPr/>
            </p:nvSpPr>
            <p:spPr>
              <a:xfrm>
                <a:off x="4340587" y="2992168"/>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6"/>
              <p:cNvSpPr/>
              <p:nvPr/>
            </p:nvSpPr>
            <p:spPr>
              <a:xfrm>
                <a:off x="4502212" y="3168843"/>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2" name="Google Shape;212;p26"/>
            <p:cNvGrpSpPr/>
            <p:nvPr/>
          </p:nvGrpSpPr>
          <p:grpSpPr>
            <a:xfrm>
              <a:off x="-181274" y="534996"/>
              <a:ext cx="1242808" cy="849061"/>
              <a:chOff x="739510" y="3955775"/>
              <a:chExt cx="955345" cy="652722"/>
            </a:xfrm>
          </p:grpSpPr>
          <p:sp>
            <p:nvSpPr>
              <p:cNvPr id="213" name="Google Shape;213;p26"/>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26"/>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 name="Google Shape;215;p26"/>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6"/>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6"/>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18" name="Google Shape;218;p26"/>
            <p:cNvSpPr/>
            <p:nvPr/>
          </p:nvSpPr>
          <p:spPr>
            <a:xfrm rot="8436921">
              <a:off x="-710667" y="2856488"/>
              <a:ext cx="1468995" cy="2489583"/>
            </a:xfrm>
            <a:custGeom>
              <a:avLst/>
              <a:gdLst/>
              <a:ahLst/>
              <a:cxnLst/>
              <a:rect l="l" t="t" r="r" b="b"/>
              <a:pathLst>
                <a:path w="41317" h="70019" extrusionOk="0">
                  <a:moveTo>
                    <a:pt x="10105" y="0"/>
                  </a:moveTo>
                  <a:cubicBezTo>
                    <a:pt x="9352" y="0"/>
                    <a:pt x="8734" y="543"/>
                    <a:pt x="8549" y="1202"/>
                  </a:cubicBezTo>
                  <a:cubicBezTo>
                    <a:pt x="8473" y="1441"/>
                    <a:pt x="8448" y="1681"/>
                    <a:pt x="8448" y="1934"/>
                  </a:cubicBezTo>
                  <a:cubicBezTo>
                    <a:pt x="8423" y="2300"/>
                    <a:pt x="8435" y="2679"/>
                    <a:pt x="8486" y="3058"/>
                  </a:cubicBezTo>
                  <a:cubicBezTo>
                    <a:pt x="8524" y="3323"/>
                    <a:pt x="8536" y="3588"/>
                    <a:pt x="8562" y="3853"/>
                  </a:cubicBezTo>
                  <a:cubicBezTo>
                    <a:pt x="8637" y="4611"/>
                    <a:pt x="8776" y="5356"/>
                    <a:pt x="8978" y="6101"/>
                  </a:cubicBezTo>
                  <a:cubicBezTo>
                    <a:pt x="9168" y="6795"/>
                    <a:pt x="9471" y="7439"/>
                    <a:pt x="9786" y="8096"/>
                  </a:cubicBezTo>
                  <a:cubicBezTo>
                    <a:pt x="10342" y="9220"/>
                    <a:pt x="11011" y="10280"/>
                    <a:pt x="11769" y="11291"/>
                  </a:cubicBezTo>
                  <a:cubicBezTo>
                    <a:pt x="12413" y="12162"/>
                    <a:pt x="13120" y="12983"/>
                    <a:pt x="13852" y="13778"/>
                  </a:cubicBezTo>
                  <a:cubicBezTo>
                    <a:pt x="14926" y="14952"/>
                    <a:pt x="15999" y="16114"/>
                    <a:pt x="17072" y="17288"/>
                  </a:cubicBezTo>
                  <a:cubicBezTo>
                    <a:pt x="17943" y="18248"/>
                    <a:pt x="18789" y="19233"/>
                    <a:pt x="19585" y="20268"/>
                  </a:cubicBezTo>
                  <a:cubicBezTo>
                    <a:pt x="20178" y="21026"/>
                    <a:pt x="20747" y="21809"/>
                    <a:pt x="21302" y="22592"/>
                  </a:cubicBezTo>
                  <a:cubicBezTo>
                    <a:pt x="22464" y="24221"/>
                    <a:pt x="23626" y="25862"/>
                    <a:pt x="24800" y="27491"/>
                  </a:cubicBezTo>
                  <a:cubicBezTo>
                    <a:pt x="25444" y="28400"/>
                    <a:pt x="26126" y="29284"/>
                    <a:pt x="26833" y="30155"/>
                  </a:cubicBezTo>
                  <a:cubicBezTo>
                    <a:pt x="27515" y="31014"/>
                    <a:pt x="28159" y="31910"/>
                    <a:pt x="28815" y="32807"/>
                  </a:cubicBezTo>
                  <a:cubicBezTo>
                    <a:pt x="28841" y="32845"/>
                    <a:pt x="28866" y="32870"/>
                    <a:pt x="28891" y="32908"/>
                  </a:cubicBezTo>
                  <a:cubicBezTo>
                    <a:pt x="29384" y="33628"/>
                    <a:pt x="29409" y="33716"/>
                    <a:pt x="29586" y="34549"/>
                  </a:cubicBezTo>
                  <a:cubicBezTo>
                    <a:pt x="29699" y="35080"/>
                    <a:pt x="29813" y="35597"/>
                    <a:pt x="29990" y="36103"/>
                  </a:cubicBezTo>
                  <a:cubicBezTo>
                    <a:pt x="30040" y="36241"/>
                    <a:pt x="30078" y="36393"/>
                    <a:pt x="30078" y="36557"/>
                  </a:cubicBezTo>
                  <a:lnTo>
                    <a:pt x="30078" y="36570"/>
                  </a:lnTo>
                  <a:cubicBezTo>
                    <a:pt x="29964" y="36532"/>
                    <a:pt x="29914" y="36443"/>
                    <a:pt x="29851" y="36368"/>
                  </a:cubicBezTo>
                  <a:cubicBezTo>
                    <a:pt x="29598" y="36103"/>
                    <a:pt x="29358" y="35837"/>
                    <a:pt x="29106" y="35572"/>
                  </a:cubicBezTo>
                  <a:cubicBezTo>
                    <a:pt x="28765" y="35231"/>
                    <a:pt x="28399" y="34916"/>
                    <a:pt x="28020" y="34613"/>
                  </a:cubicBezTo>
                  <a:cubicBezTo>
                    <a:pt x="27300" y="34057"/>
                    <a:pt x="26593" y="33514"/>
                    <a:pt x="25797" y="33072"/>
                  </a:cubicBezTo>
                  <a:cubicBezTo>
                    <a:pt x="25444" y="32857"/>
                    <a:pt x="25078" y="32655"/>
                    <a:pt x="24699" y="32479"/>
                  </a:cubicBezTo>
                  <a:cubicBezTo>
                    <a:pt x="24383" y="32340"/>
                    <a:pt x="24068" y="32188"/>
                    <a:pt x="23764" y="32037"/>
                  </a:cubicBezTo>
                  <a:cubicBezTo>
                    <a:pt x="23222" y="31759"/>
                    <a:pt x="22754" y="31355"/>
                    <a:pt x="22274" y="30976"/>
                  </a:cubicBezTo>
                  <a:cubicBezTo>
                    <a:pt x="22123" y="30837"/>
                    <a:pt x="21971" y="30711"/>
                    <a:pt x="21807" y="30572"/>
                  </a:cubicBezTo>
                  <a:cubicBezTo>
                    <a:pt x="21024" y="29915"/>
                    <a:pt x="20380" y="29132"/>
                    <a:pt x="19762" y="28312"/>
                  </a:cubicBezTo>
                  <a:cubicBezTo>
                    <a:pt x="18347" y="26430"/>
                    <a:pt x="17047" y="24486"/>
                    <a:pt x="15809" y="22478"/>
                  </a:cubicBezTo>
                  <a:cubicBezTo>
                    <a:pt x="15039" y="21215"/>
                    <a:pt x="14143" y="20054"/>
                    <a:pt x="13132" y="18980"/>
                  </a:cubicBezTo>
                  <a:cubicBezTo>
                    <a:pt x="12425" y="18235"/>
                    <a:pt x="11706" y="17503"/>
                    <a:pt x="10935" y="16808"/>
                  </a:cubicBezTo>
                  <a:cubicBezTo>
                    <a:pt x="9711" y="15710"/>
                    <a:pt x="8385" y="14763"/>
                    <a:pt x="6920" y="13980"/>
                  </a:cubicBezTo>
                  <a:cubicBezTo>
                    <a:pt x="6377" y="13690"/>
                    <a:pt x="5821" y="13437"/>
                    <a:pt x="5253" y="13222"/>
                  </a:cubicBezTo>
                  <a:cubicBezTo>
                    <a:pt x="4761" y="13046"/>
                    <a:pt x="4268" y="12945"/>
                    <a:pt x="3751" y="12894"/>
                  </a:cubicBezTo>
                  <a:cubicBezTo>
                    <a:pt x="3422" y="12856"/>
                    <a:pt x="3081" y="12818"/>
                    <a:pt x="2753" y="12780"/>
                  </a:cubicBezTo>
                  <a:cubicBezTo>
                    <a:pt x="2602" y="12768"/>
                    <a:pt x="2463" y="12755"/>
                    <a:pt x="2311" y="12755"/>
                  </a:cubicBezTo>
                  <a:cubicBezTo>
                    <a:pt x="2286" y="12754"/>
                    <a:pt x="2261" y="12754"/>
                    <a:pt x="2236" y="12754"/>
                  </a:cubicBezTo>
                  <a:cubicBezTo>
                    <a:pt x="1858" y="12754"/>
                    <a:pt x="1494" y="12843"/>
                    <a:pt x="1162" y="13020"/>
                  </a:cubicBezTo>
                  <a:cubicBezTo>
                    <a:pt x="1048" y="13071"/>
                    <a:pt x="935" y="13147"/>
                    <a:pt x="846" y="13235"/>
                  </a:cubicBezTo>
                  <a:cubicBezTo>
                    <a:pt x="670" y="13387"/>
                    <a:pt x="505" y="13563"/>
                    <a:pt x="354" y="13740"/>
                  </a:cubicBezTo>
                  <a:cubicBezTo>
                    <a:pt x="202" y="13904"/>
                    <a:pt x="127" y="14106"/>
                    <a:pt x="76" y="14308"/>
                  </a:cubicBezTo>
                  <a:cubicBezTo>
                    <a:pt x="26" y="14561"/>
                    <a:pt x="0" y="14801"/>
                    <a:pt x="38" y="15053"/>
                  </a:cubicBezTo>
                  <a:cubicBezTo>
                    <a:pt x="101" y="15483"/>
                    <a:pt x="215" y="15912"/>
                    <a:pt x="404" y="16316"/>
                  </a:cubicBezTo>
                  <a:cubicBezTo>
                    <a:pt x="707" y="16960"/>
                    <a:pt x="1099" y="17541"/>
                    <a:pt x="1541" y="18096"/>
                  </a:cubicBezTo>
                  <a:cubicBezTo>
                    <a:pt x="2387" y="19182"/>
                    <a:pt x="3309" y="20205"/>
                    <a:pt x="4268" y="21190"/>
                  </a:cubicBezTo>
                  <a:cubicBezTo>
                    <a:pt x="5758" y="22731"/>
                    <a:pt x="7261" y="24258"/>
                    <a:pt x="8764" y="25786"/>
                  </a:cubicBezTo>
                  <a:cubicBezTo>
                    <a:pt x="9622" y="26670"/>
                    <a:pt x="10493" y="27554"/>
                    <a:pt x="11377" y="28413"/>
                  </a:cubicBezTo>
                  <a:cubicBezTo>
                    <a:pt x="12047" y="29044"/>
                    <a:pt x="12754" y="29638"/>
                    <a:pt x="13486" y="30206"/>
                  </a:cubicBezTo>
                  <a:cubicBezTo>
                    <a:pt x="14724" y="31153"/>
                    <a:pt x="16037" y="31973"/>
                    <a:pt x="17413" y="32706"/>
                  </a:cubicBezTo>
                  <a:cubicBezTo>
                    <a:pt x="18587" y="33337"/>
                    <a:pt x="19800" y="33905"/>
                    <a:pt x="21024" y="34411"/>
                  </a:cubicBezTo>
                  <a:cubicBezTo>
                    <a:pt x="21353" y="34549"/>
                    <a:pt x="21681" y="34676"/>
                    <a:pt x="22022" y="34802"/>
                  </a:cubicBezTo>
                  <a:cubicBezTo>
                    <a:pt x="22211" y="34878"/>
                    <a:pt x="22413" y="34953"/>
                    <a:pt x="22615" y="35042"/>
                  </a:cubicBezTo>
                  <a:cubicBezTo>
                    <a:pt x="23474" y="35421"/>
                    <a:pt x="24320" y="35799"/>
                    <a:pt x="25179" y="36166"/>
                  </a:cubicBezTo>
                  <a:cubicBezTo>
                    <a:pt x="25911" y="36494"/>
                    <a:pt x="26656" y="36810"/>
                    <a:pt x="27388" y="37125"/>
                  </a:cubicBezTo>
                  <a:cubicBezTo>
                    <a:pt x="27931" y="37365"/>
                    <a:pt x="28449" y="37656"/>
                    <a:pt x="28967" y="37946"/>
                  </a:cubicBezTo>
                  <a:cubicBezTo>
                    <a:pt x="29106" y="38022"/>
                    <a:pt x="29232" y="38110"/>
                    <a:pt x="29358" y="38224"/>
                  </a:cubicBezTo>
                  <a:cubicBezTo>
                    <a:pt x="29611" y="38464"/>
                    <a:pt x="29876" y="38704"/>
                    <a:pt x="30129" y="38944"/>
                  </a:cubicBezTo>
                  <a:cubicBezTo>
                    <a:pt x="30255" y="39057"/>
                    <a:pt x="30318" y="39196"/>
                    <a:pt x="30356" y="39360"/>
                  </a:cubicBezTo>
                  <a:cubicBezTo>
                    <a:pt x="30533" y="40118"/>
                    <a:pt x="30634" y="40876"/>
                    <a:pt x="30671" y="41658"/>
                  </a:cubicBezTo>
                  <a:cubicBezTo>
                    <a:pt x="30709" y="42694"/>
                    <a:pt x="30772" y="43729"/>
                    <a:pt x="30836" y="44777"/>
                  </a:cubicBezTo>
                  <a:cubicBezTo>
                    <a:pt x="30848" y="45055"/>
                    <a:pt x="30873" y="45333"/>
                    <a:pt x="30899" y="45611"/>
                  </a:cubicBezTo>
                  <a:cubicBezTo>
                    <a:pt x="30911" y="45674"/>
                    <a:pt x="30911" y="45750"/>
                    <a:pt x="30924" y="45825"/>
                  </a:cubicBezTo>
                  <a:cubicBezTo>
                    <a:pt x="30924" y="45901"/>
                    <a:pt x="30896" y="45941"/>
                    <a:pt x="30840" y="45941"/>
                  </a:cubicBezTo>
                  <a:cubicBezTo>
                    <a:pt x="30821" y="45941"/>
                    <a:pt x="30798" y="45936"/>
                    <a:pt x="30772" y="45926"/>
                  </a:cubicBezTo>
                  <a:cubicBezTo>
                    <a:pt x="30722" y="45914"/>
                    <a:pt x="30671" y="45888"/>
                    <a:pt x="30621" y="45863"/>
                  </a:cubicBezTo>
                  <a:cubicBezTo>
                    <a:pt x="29838" y="45510"/>
                    <a:pt x="29068" y="45143"/>
                    <a:pt x="28323" y="44727"/>
                  </a:cubicBezTo>
                  <a:cubicBezTo>
                    <a:pt x="26845" y="43893"/>
                    <a:pt x="25431" y="42972"/>
                    <a:pt x="24068" y="41987"/>
                  </a:cubicBezTo>
                  <a:cubicBezTo>
                    <a:pt x="23386" y="41494"/>
                    <a:pt x="22754" y="40951"/>
                    <a:pt x="22123" y="40396"/>
                  </a:cubicBezTo>
                  <a:cubicBezTo>
                    <a:pt x="20822" y="39221"/>
                    <a:pt x="19598" y="37946"/>
                    <a:pt x="18411" y="36645"/>
                  </a:cubicBezTo>
                  <a:cubicBezTo>
                    <a:pt x="17426" y="35572"/>
                    <a:pt x="16378" y="34562"/>
                    <a:pt x="15279" y="33602"/>
                  </a:cubicBezTo>
                  <a:cubicBezTo>
                    <a:pt x="14799" y="33186"/>
                    <a:pt x="14345" y="32782"/>
                    <a:pt x="13865" y="32378"/>
                  </a:cubicBezTo>
                  <a:cubicBezTo>
                    <a:pt x="13221" y="31835"/>
                    <a:pt x="12526" y="31380"/>
                    <a:pt x="11781" y="30976"/>
                  </a:cubicBezTo>
                  <a:cubicBezTo>
                    <a:pt x="10796" y="30446"/>
                    <a:pt x="9761" y="30016"/>
                    <a:pt x="8700" y="29688"/>
                  </a:cubicBezTo>
                  <a:cubicBezTo>
                    <a:pt x="7602" y="29334"/>
                    <a:pt x="6465" y="29170"/>
                    <a:pt x="5304" y="29170"/>
                  </a:cubicBezTo>
                  <a:cubicBezTo>
                    <a:pt x="4609" y="29170"/>
                    <a:pt x="3915" y="29259"/>
                    <a:pt x="3258" y="29499"/>
                  </a:cubicBezTo>
                  <a:cubicBezTo>
                    <a:pt x="2235" y="29877"/>
                    <a:pt x="1452" y="30534"/>
                    <a:pt x="1086" y="31595"/>
                  </a:cubicBezTo>
                  <a:cubicBezTo>
                    <a:pt x="897" y="32112"/>
                    <a:pt x="872" y="32643"/>
                    <a:pt x="1011" y="33173"/>
                  </a:cubicBezTo>
                  <a:cubicBezTo>
                    <a:pt x="1112" y="33501"/>
                    <a:pt x="1288" y="33779"/>
                    <a:pt x="1503" y="34044"/>
                  </a:cubicBezTo>
                  <a:cubicBezTo>
                    <a:pt x="1768" y="34373"/>
                    <a:pt x="2096" y="34638"/>
                    <a:pt x="2437" y="34865"/>
                  </a:cubicBezTo>
                  <a:cubicBezTo>
                    <a:pt x="2879" y="35168"/>
                    <a:pt x="3347" y="35433"/>
                    <a:pt x="3826" y="35686"/>
                  </a:cubicBezTo>
                  <a:cubicBezTo>
                    <a:pt x="4609" y="36090"/>
                    <a:pt x="5417" y="36418"/>
                    <a:pt x="6238" y="36734"/>
                  </a:cubicBezTo>
                  <a:cubicBezTo>
                    <a:pt x="7324" y="37163"/>
                    <a:pt x="8372" y="37668"/>
                    <a:pt x="9395" y="38199"/>
                  </a:cubicBezTo>
                  <a:cubicBezTo>
                    <a:pt x="10241" y="38641"/>
                    <a:pt x="11062" y="39146"/>
                    <a:pt x="11832" y="39714"/>
                  </a:cubicBezTo>
                  <a:cubicBezTo>
                    <a:pt x="12388" y="40131"/>
                    <a:pt x="12930" y="40572"/>
                    <a:pt x="13448" y="41027"/>
                  </a:cubicBezTo>
                  <a:cubicBezTo>
                    <a:pt x="14307" y="41772"/>
                    <a:pt x="15178" y="42479"/>
                    <a:pt x="16087" y="43136"/>
                  </a:cubicBezTo>
                  <a:cubicBezTo>
                    <a:pt x="17489" y="44159"/>
                    <a:pt x="19017" y="44967"/>
                    <a:pt x="20620" y="45636"/>
                  </a:cubicBezTo>
                  <a:cubicBezTo>
                    <a:pt x="21883" y="46166"/>
                    <a:pt x="23196" y="46507"/>
                    <a:pt x="24547" y="46747"/>
                  </a:cubicBezTo>
                  <a:cubicBezTo>
                    <a:pt x="25469" y="46911"/>
                    <a:pt x="26404" y="47050"/>
                    <a:pt x="27338" y="47189"/>
                  </a:cubicBezTo>
                  <a:cubicBezTo>
                    <a:pt x="28310" y="47353"/>
                    <a:pt x="29270" y="47530"/>
                    <a:pt x="30192" y="47846"/>
                  </a:cubicBezTo>
                  <a:cubicBezTo>
                    <a:pt x="30583" y="47985"/>
                    <a:pt x="30962" y="48174"/>
                    <a:pt x="31328" y="48376"/>
                  </a:cubicBezTo>
                  <a:cubicBezTo>
                    <a:pt x="31467" y="48464"/>
                    <a:pt x="31543" y="48578"/>
                    <a:pt x="31581" y="48729"/>
                  </a:cubicBezTo>
                  <a:cubicBezTo>
                    <a:pt x="31707" y="49348"/>
                    <a:pt x="31846" y="49967"/>
                    <a:pt x="31985" y="50586"/>
                  </a:cubicBezTo>
                  <a:cubicBezTo>
                    <a:pt x="32060" y="50927"/>
                    <a:pt x="32161" y="51255"/>
                    <a:pt x="32237" y="51583"/>
                  </a:cubicBezTo>
                  <a:cubicBezTo>
                    <a:pt x="32351" y="51975"/>
                    <a:pt x="32477" y="52366"/>
                    <a:pt x="32603" y="52757"/>
                  </a:cubicBezTo>
                  <a:cubicBezTo>
                    <a:pt x="32641" y="52859"/>
                    <a:pt x="32717" y="52997"/>
                    <a:pt x="32616" y="53086"/>
                  </a:cubicBezTo>
                  <a:cubicBezTo>
                    <a:pt x="32592" y="53103"/>
                    <a:pt x="32565" y="53110"/>
                    <a:pt x="32538" y="53110"/>
                  </a:cubicBezTo>
                  <a:cubicBezTo>
                    <a:pt x="32466" y="53110"/>
                    <a:pt x="32386" y="53063"/>
                    <a:pt x="32313" y="53035"/>
                  </a:cubicBezTo>
                  <a:cubicBezTo>
                    <a:pt x="31025" y="52669"/>
                    <a:pt x="29788" y="52189"/>
                    <a:pt x="28601" y="51583"/>
                  </a:cubicBezTo>
                  <a:cubicBezTo>
                    <a:pt x="27477" y="50990"/>
                    <a:pt x="26378" y="50358"/>
                    <a:pt x="25330" y="49651"/>
                  </a:cubicBezTo>
                  <a:cubicBezTo>
                    <a:pt x="24838" y="49323"/>
                    <a:pt x="24333" y="48995"/>
                    <a:pt x="23828" y="48654"/>
                  </a:cubicBezTo>
                  <a:cubicBezTo>
                    <a:pt x="23019" y="48111"/>
                    <a:pt x="22224" y="47543"/>
                    <a:pt x="21416" y="47000"/>
                  </a:cubicBezTo>
                  <a:cubicBezTo>
                    <a:pt x="20759" y="46558"/>
                    <a:pt x="20065" y="46154"/>
                    <a:pt x="19358" y="45800"/>
                  </a:cubicBezTo>
                  <a:cubicBezTo>
                    <a:pt x="18638" y="45446"/>
                    <a:pt x="17893" y="45194"/>
                    <a:pt x="17110" y="45030"/>
                  </a:cubicBezTo>
                  <a:cubicBezTo>
                    <a:pt x="16840" y="44967"/>
                    <a:pt x="16570" y="44922"/>
                    <a:pt x="16300" y="44922"/>
                  </a:cubicBezTo>
                  <a:cubicBezTo>
                    <a:pt x="16241" y="44922"/>
                    <a:pt x="16183" y="44924"/>
                    <a:pt x="16125" y="44929"/>
                  </a:cubicBezTo>
                  <a:cubicBezTo>
                    <a:pt x="15898" y="44941"/>
                    <a:pt x="15683" y="44979"/>
                    <a:pt x="15481" y="45106"/>
                  </a:cubicBezTo>
                  <a:cubicBezTo>
                    <a:pt x="15178" y="45320"/>
                    <a:pt x="15039" y="45598"/>
                    <a:pt x="15039" y="45952"/>
                  </a:cubicBezTo>
                  <a:cubicBezTo>
                    <a:pt x="15052" y="46204"/>
                    <a:pt x="15140" y="46431"/>
                    <a:pt x="15254" y="46659"/>
                  </a:cubicBezTo>
                  <a:cubicBezTo>
                    <a:pt x="15570" y="47202"/>
                    <a:pt x="15936" y="47694"/>
                    <a:pt x="16340" y="48174"/>
                  </a:cubicBezTo>
                  <a:cubicBezTo>
                    <a:pt x="16908" y="48818"/>
                    <a:pt x="17527" y="49411"/>
                    <a:pt x="18133" y="50030"/>
                  </a:cubicBezTo>
                  <a:cubicBezTo>
                    <a:pt x="18613" y="50523"/>
                    <a:pt x="19080" y="51040"/>
                    <a:pt x="19497" y="51608"/>
                  </a:cubicBezTo>
                  <a:cubicBezTo>
                    <a:pt x="20103" y="52391"/>
                    <a:pt x="20759" y="53124"/>
                    <a:pt x="21504" y="53780"/>
                  </a:cubicBezTo>
                  <a:cubicBezTo>
                    <a:pt x="22274" y="54437"/>
                    <a:pt x="23146" y="54917"/>
                    <a:pt x="24118" y="55195"/>
                  </a:cubicBezTo>
                  <a:cubicBezTo>
                    <a:pt x="24712" y="55355"/>
                    <a:pt x="25313" y="55416"/>
                    <a:pt x="25921" y="55416"/>
                  </a:cubicBezTo>
                  <a:cubicBezTo>
                    <a:pt x="26127" y="55416"/>
                    <a:pt x="26334" y="55409"/>
                    <a:pt x="26542" y="55397"/>
                  </a:cubicBezTo>
                  <a:cubicBezTo>
                    <a:pt x="27363" y="55346"/>
                    <a:pt x="28184" y="55220"/>
                    <a:pt x="29005" y="55106"/>
                  </a:cubicBezTo>
                  <a:cubicBezTo>
                    <a:pt x="29371" y="55056"/>
                    <a:pt x="29750" y="55005"/>
                    <a:pt x="30116" y="54967"/>
                  </a:cubicBezTo>
                  <a:cubicBezTo>
                    <a:pt x="30519" y="54913"/>
                    <a:pt x="30923" y="54898"/>
                    <a:pt x="31326" y="54898"/>
                  </a:cubicBezTo>
                  <a:cubicBezTo>
                    <a:pt x="31491" y="54898"/>
                    <a:pt x="31656" y="54900"/>
                    <a:pt x="31821" y="54904"/>
                  </a:cubicBezTo>
                  <a:cubicBezTo>
                    <a:pt x="32262" y="54904"/>
                    <a:pt x="32692" y="55005"/>
                    <a:pt x="33121" y="55093"/>
                  </a:cubicBezTo>
                  <a:cubicBezTo>
                    <a:pt x="33209" y="55119"/>
                    <a:pt x="33285" y="55157"/>
                    <a:pt x="33374" y="55182"/>
                  </a:cubicBezTo>
                  <a:cubicBezTo>
                    <a:pt x="33614" y="55258"/>
                    <a:pt x="33752" y="55422"/>
                    <a:pt x="33841" y="55662"/>
                  </a:cubicBezTo>
                  <a:cubicBezTo>
                    <a:pt x="34068" y="56306"/>
                    <a:pt x="34333" y="56950"/>
                    <a:pt x="34548" y="57594"/>
                  </a:cubicBezTo>
                  <a:cubicBezTo>
                    <a:pt x="34763" y="58275"/>
                    <a:pt x="35015" y="58957"/>
                    <a:pt x="35242" y="59639"/>
                  </a:cubicBezTo>
                  <a:cubicBezTo>
                    <a:pt x="35495" y="60409"/>
                    <a:pt x="35735" y="61192"/>
                    <a:pt x="35975" y="61975"/>
                  </a:cubicBezTo>
                  <a:cubicBezTo>
                    <a:pt x="36189" y="62682"/>
                    <a:pt x="36417" y="63377"/>
                    <a:pt x="36619" y="64097"/>
                  </a:cubicBezTo>
                  <a:cubicBezTo>
                    <a:pt x="36745" y="64551"/>
                    <a:pt x="36922" y="64993"/>
                    <a:pt x="37048" y="65448"/>
                  </a:cubicBezTo>
                  <a:cubicBezTo>
                    <a:pt x="37288" y="66256"/>
                    <a:pt x="37591" y="67051"/>
                    <a:pt x="37907" y="67834"/>
                  </a:cubicBezTo>
                  <a:cubicBezTo>
                    <a:pt x="38109" y="68352"/>
                    <a:pt x="38336" y="68870"/>
                    <a:pt x="38601" y="69362"/>
                  </a:cubicBezTo>
                  <a:cubicBezTo>
                    <a:pt x="38690" y="69539"/>
                    <a:pt x="38829" y="69703"/>
                    <a:pt x="38967" y="69842"/>
                  </a:cubicBezTo>
                  <a:cubicBezTo>
                    <a:pt x="39094" y="69955"/>
                    <a:pt x="39245" y="70019"/>
                    <a:pt x="39409" y="70019"/>
                  </a:cubicBezTo>
                  <a:cubicBezTo>
                    <a:pt x="39927" y="69981"/>
                    <a:pt x="40445" y="69955"/>
                    <a:pt x="40925" y="69766"/>
                  </a:cubicBezTo>
                  <a:cubicBezTo>
                    <a:pt x="40975" y="69753"/>
                    <a:pt x="41026" y="69728"/>
                    <a:pt x="41076" y="69703"/>
                  </a:cubicBezTo>
                  <a:cubicBezTo>
                    <a:pt x="41278" y="69577"/>
                    <a:pt x="41316" y="69299"/>
                    <a:pt x="41165" y="69109"/>
                  </a:cubicBezTo>
                  <a:cubicBezTo>
                    <a:pt x="41152" y="69097"/>
                    <a:pt x="41139" y="69084"/>
                    <a:pt x="41127" y="69072"/>
                  </a:cubicBezTo>
                  <a:cubicBezTo>
                    <a:pt x="40798" y="68794"/>
                    <a:pt x="40622" y="68428"/>
                    <a:pt x="40470" y="68049"/>
                  </a:cubicBezTo>
                  <a:cubicBezTo>
                    <a:pt x="40205" y="67367"/>
                    <a:pt x="39965" y="66685"/>
                    <a:pt x="39700" y="66003"/>
                  </a:cubicBezTo>
                  <a:cubicBezTo>
                    <a:pt x="39409" y="65233"/>
                    <a:pt x="39169" y="64463"/>
                    <a:pt x="38930" y="63680"/>
                  </a:cubicBezTo>
                  <a:cubicBezTo>
                    <a:pt x="38715" y="63023"/>
                    <a:pt x="38538" y="62341"/>
                    <a:pt x="38349" y="61672"/>
                  </a:cubicBezTo>
                  <a:cubicBezTo>
                    <a:pt x="38235" y="61268"/>
                    <a:pt x="38109" y="60864"/>
                    <a:pt x="37995" y="60473"/>
                  </a:cubicBezTo>
                  <a:cubicBezTo>
                    <a:pt x="37856" y="59993"/>
                    <a:pt x="37717" y="59526"/>
                    <a:pt x="37578" y="59046"/>
                  </a:cubicBezTo>
                  <a:cubicBezTo>
                    <a:pt x="37553" y="58995"/>
                    <a:pt x="37541" y="58945"/>
                    <a:pt x="37528" y="58894"/>
                  </a:cubicBezTo>
                  <a:cubicBezTo>
                    <a:pt x="37376" y="58389"/>
                    <a:pt x="37212" y="57897"/>
                    <a:pt x="37061" y="57392"/>
                  </a:cubicBezTo>
                  <a:cubicBezTo>
                    <a:pt x="36859" y="56710"/>
                    <a:pt x="36669" y="56028"/>
                    <a:pt x="36480" y="55346"/>
                  </a:cubicBezTo>
                  <a:cubicBezTo>
                    <a:pt x="36366" y="54980"/>
                    <a:pt x="36265" y="54614"/>
                    <a:pt x="36152" y="54235"/>
                  </a:cubicBezTo>
                  <a:cubicBezTo>
                    <a:pt x="36063" y="53894"/>
                    <a:pt x="35962" y="53553"/>
                    <a:pt x="35874" y="53212"/>
                  </a:cubicBezTo>
                  <a:cubicBezTo>
                    <a:pt x="35798" y="52934"/>
                    <a:pt x="35722" y="52656"/>
                    <a:pt x="35647" y="52366"/>
                  </a:cubicBezTo>
                  <a:cubicBezTo>
                    <a:pt x="35407" y="51457"/>
                    <a:pt x="35167" y="50548"/>
                    <a:pt x="34927" y="49639"/>
                  </a:cubicBezTo>
                  <a:cubicBezTo>
                    <a:pt x="34699" y="48692"/>
                    <a:pt x="34472" y="47732"/>
                    <a:pt x="34258" y="46785"/>
                  </a:cubicBezTo>
                  <a:cubicBezTo>
                    <a:pt x="33980" y="45598"/>
                    <a:pt x="33702" y="44398"/>
                    <a:pt x="33437" y="43212"/>
                  </a:cubicBezTo>
                  <a:cubicBezTo>
                    <a:pt x="32970" y="41191"/>
                    <a:pt x="32641" y="39146"/>
                    <a:pt x="32401" y="37087"/>
                  </a:cubicBezTo>
                  <a:cubicBezTo>
                    <a:pt x="32225" y="35421"/>
                    <a:pt x="31985" y="33767"/>
                    <a:pt x="31720" y="32112"/>
                  </a:cubicBezTo>
                  <a:cubicBezTo>
                    <a:pt x="31555" y="31039"/>
                    <a:pt x="31328" y="29991"/>
                    <a:pt x="31076" y="28930"/>
                  </a:cubicBezTo>
                  <a:cubicBezTo>
                    <a:pt x="30886" y="28160"/>
                    <a:pt x="30684" y="27390"/>
                    <a:pt x="30457" y="26632"/>
                  </a:cubicBezTo>
                  <a:cubicBezTo>
                    <a:pt x="30091" y="25382"/>
                    <a:pt x="29661" y="24157"/>
                    <a:pt x="29156" y="22958"/>
                  </a:cubicBezTo>
                  <a:cubicBezTo>
                    <a:pt x="28777" y="22049"/>
                    <a:pt x="28298" y="21190"/>
                    <a:pt x="27755" y="20357"/>
                  </a:cubicBezTo>
                  <a:cubicBezTo>
                    <a:pt x="26858" y="18968"/>
                    <a:pt x="25924" y="17617"/>
                    <a:pt x="24977" y="16253"/>
                  </a:cubicBezTo>
                  <a:cubicBezTo>
                    <a:pt x="24118" y="15028"/>
                    <a:pt x="23323" y="13778"/>
                    <a:pt x="22540" y="12503"/>
                  </a:cubicBezTo>
                  <a:cubicBezTo>
                    <a:pt x="21782" y="11278"/>
                    <a:pt x="20999" y="10053"/>
                    <a:pt x="20128" y="8891"/>
                  </a:cubicBezTo>
                  <a:cubicBezTo>
                    <a:pt x="19231" y="7692"/>
                    <a:pt x="18272" y="6530"/>
                    <a:pt x="17262" y="5419"/>
                  </a:cubicBezTo>
                  <a:cubicBezTo>
                    <a:pt x="16542" y="4649"/>
                    <a:pt x="15835" y="3878"/>
                    <a:pt x="15064" y="3146"/>
                  </a:cubicBezTo>
                  <a:cubicBezTo>
                    <a:pt x="14547" y="2641"/>
                    <a:pt x="13979" y="2174"/>
                    <a:pt x="13410" y="1719"/>
                  </a:cubicBezTo>
                  <a:cubicBezTo>
                    <a:pt x="13006" y="1416"/>
                    <a:pt x="12602" y="1113"/>
                    <a:pt x="12198" y="823"/>
                  </a:cubicBezTo>
                  <a:cubicBezTo>
                    <a:pt x="11756" y="507"/>
                    <a:pt x="11276" y="255"/>
                    <a:pt x="10759" y="116"/>
                  </a:cubicBezTo>
                  <a:cubicBezTo>
                    <a:pt x="10620" y="65"/>
                    <a:pt x="10468" y="40"/>
                    <a:pt x="10317" y="15"/>
                  </a:cubicBezTo>
                  <a:cubicBezTo>
                    <a:pt x="10245" y="5"/>
                    <a:pt x="10174" y="0"/>
                    <a:pt x="10105"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19" name="Google Shape;219;p26"/>
            <p:cNvGrpSpPr/>
            <p:nvPr/>
          </p:nvGrpSpPr>
          <p:grpSpPr>
            <a:xfrm>
              <a:off x="510006" y="4597287"/>
              <a:ext cx="1094619" cy="1080451"/>
              <a:chOff x="2496450" y="3883250"/>
              <a:chExt cx="847950" cy="836975"/>
            </a:xfrm>
          </p:grpSpPr>
          <p:sp>
            <p:nvSpPr>
              <p:cNvPr id="220" name="Google Shape;220;p26"/>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6"/>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6"/>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3" name="Google Shape;223;p26"/>
            <p:cNvGrpSpPr/>
            <p:nvPr/>
          </p:nvGrpSpPr>
          <p:grpSpPr>
            <a:xfrm rot="6783966">
              <a:off x="6678474" y="-384227"/>
              <a:ext cx="1096912" cy="1139653"/>
              <a:chOff x="2012525" y="1379525"/>
              <a:chExt cx="712825" cy="740600"/>
            </a:xfrm>
          </p:grpSpPr>
          <p:sp>
            <p:nvSpPr>
              <p:cNvPr id="224" name="Google Shape;224;p26"/>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6"/>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26"/>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27"/>
        <p:cNvGrpSpPr/>
        <p:nvPr/>
      </p:nvGrpSpPr>
      <p:grpSpPr>
        <a:xfrm>
          <a:off x="0" y="0"/>
          <a:ext cx="0" cy="0"/>
          <a:chOff x="0" y="0"/>
          <a:chExt cx="0" cy="0"/>
        </a:xfrm>
      </p:grpSpPr>
      <p:sp>
        <p:nvSpPr>
          <p:cNvPr id="228" name="Google Shape;228;p28"/>
          <p:cNvSpPr txBox="1">
            <a:spLocks noGrp="1"/>
          </p:cNvSpPr>
          <p:nvPr>
            <p:ph type="title"/>
          </p:nvPr>
        </p:nvSpPr>
        <p:spPr>
          <a:xfrm>
            <a:off x="1458150" y="3175950"/>
            <a:ext cx="6227700" cy="531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229" name="Google Shape;229;p28"/>
          <p:cNvSpPr txBox="1">
            <a:spLocks noGrp="1"/>
          </p:cNvSpPr>
          <p:nvPr>
            <p:ph type="subTitle" idx="1"/>
          </p:nvPr>
        </p:nvSpPr>
        <p:spPr>
          <a:xfrm>
            <a:off x="1458150" y="1435650"/>
            <a:ext cx="6227700" cy="1740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None/>
              <a:defRPr sz="2500"/>
            </a:lvl1pPr>
            <a:lvl2pPr lvl="1" algn="ctr">
              <a:lnSpc>
                <a:spcPct val="100000"/>
              </a:lnSpc>
              <a:spcBef>
                <a:spcPts val="0"/>
              </a:spcBef>
              <a:spcAft>
                <a:spcPts val="0"/>
              </a:spcAft>
              <a:buSzPts val="2500"/>
              <a:buNone/>
              <a:defRPr sz="2500"/>
            </a:lvl2pPr>
            <a:lvl3pPr lvl="2" algn="ctr">
              <a:lnSpc>
                <a:spcPct val="100000"/>
              </a:lnSpc>
              <a:spcBef>
                <a:spcPts val="0"/>
              </a:spcBef>
              <a:spcAft>
                <a:spcPts val="0"/>
              </a:spcAft>
              <a:buSzPts val="2500"/>
              <a:buNone/>
              <a:defRPr sz="2500"/>
            </a:lvl3pPr>
            <a:lvl4pPr lvl="3" algn="ctr">
              <a:lnSpc>
                <a:spcPct val="100000"/>
              </a:lnSpc>
              <a:spcBef>
                <a:spcPts val="0"/>
              </a:spcBef>
              <a:spcAft>
                <a:spcPts val="0"/>
              </a:spcAft>
              <a:buSzPts val="2500"/>
              <a:buNone/>
              <a:defRPr sz="2500"/>
            </a:lvl4pPr>
            <a:lvl5pPr lvl="4" algn="ctr">
              <a:lnSpc>
                <a:spcPct val="100000"/>
              </a:lnSpc>
              <a:spcBef>
                <a:spcPts val="0"/>
              </a:spcBef>
              <a:spcAft>
                <a:spcPts val="0"/>
              </a:spcAft>
              <a:buSzPts val="2500"/>
              <a:buNone/>
              <a:defRPr sz="2500"/>
            </a:lvl5pPr>
            <a:lvl6pPr lvl="5" algn="ctr">
              <a:lnSpc>
                <a:spcPct val="100000"/>
              </a:lnSpc>
              <a:spcBef>
                <a:spcPts val="0"/>
              </a:spcBef>
              <a:spcAft>
                <a:spcPts val="0"/>
              </a:spcAft>
              <a:buSzPts val="2500"/>
              <a:buNone/>
              <a:defRPr sz="2500"/>
            </a:lvl6pPr>
            <a:lvl7pPr lvl="6" algn="ctr">
              <a:lnSpc>
                <a:spcPct val="100000"/>
              </a:lnSpc>
              <a:spcBef>
                <a:spcPts val="0"/>
              </a:spcBef>
              <a:spcAft>
                <a:spcPts val="0"/>
              </a:spcAft>
              <a:buSzPts val="2500"/>
              <a:buNone/>
              <a:defRPr sz="2500"/>
            </a:lvl7pPr>
            <a:lvl8pPr lvl="7" algn="ctr">
              <a:lnSpc>
                <a:spcPct val="100000"/>
              </a:lnSpc>
              <a:spcBef>
                <a:spcPts val="0"/>
              </a:spcBef>
              <a:spcAft>
                <a:spcPts val="0"/>
              </a:spcAft>
              <a:buSzPts val="2500"/>
              <a:buNone/>
              <a:defRPr sz="2500"/>
            </a:lvl8pPr>
            <a:lvl9pPr lvl="8" algn="ctr">
              <a:lnSpc>
                <a:spcPct val="100000"/>
              </a:lnSpc>
              <a:spcBef>
                <a:spcPts val="0"/>
              </a:spcBef>
              <a:spcAft>
                <a:spcPts val="0"/>
              </a:spcAft>
              <a:buSzPts val="2500"/>
              <a:buNone/>
              <a:defRPr sz="2500"/>
            </a:lvl9pPr>
          </a:lstStyle>
          <a:p>
            <a:endParaRPr/>
          </a:p>
        </p:txBody>
      </p:sp>
      <p:sp>
        <p:nvSpPr>
          <p:cNvPr id="230" name="Google Shape;230;p28"/>
          <p:cNvSpPr/>
          <p:nvPr/>
        </p:nvSpPr>
        <p:spPr>
          <a:xfrm>
            <a:off x="-572101" y="4290327"/>
            <a:ext cx="1547422" cy="2499727"/>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8"/>
          <p:cNvSpPr/>
          <p:nvPr/>
        </p:nvSpPr>
        <p:spPr>
          <a:xfrm>
            <a:off x="8152299" y="-1056473"/>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32" name="Google Shape;232;p28"/>
          <p:cNvGrpSpPr/>
          <p:nvPr/>
        </p:nvGrpSpPr>
        <p:grpSpPr>
          <a:xfrm>
            <a:off x="863826" y="-314054"/>
            <a:ext cx="1242808" cy="849061"/>
            <a:chOff x="739510" y="3955775"/>
            <a:chExt cx="955345" cy="652722"/>
          </a:xfrm>
        </p:grpSpPr>
        <p:sp>
          <p:nvSpPr>
            <p:cNvPr id="233" name="Google Shape;233;p28"/>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 name="Google Shape;234;p28"/>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 name="Google Shape;235;p28"/>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8"/>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8"/>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8" name="Google Shape;238;p28"/>
          <p:cNvGrpSpPr/>
          <p:nvPr/>
        </p:nvGrpSpPr>
        <p:grpSpPr>
          <a:xfrm rot="6783966">
            <a:off x="7630774" y="3845823"/>
            <a:ext cx="1096912" cy="1139653"/>
            <a:chOff x="2012525" y="1379525"/>
            <a:chExt cx="712825" cy="740600"/>
          </a:xfrm>
        </p:grpSpPr>
        <p:sp>
          <p:nvSpPr>
            <p:cNvPr id="239" name="Google Shape;239;p28"/>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28"/>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241"/>
        <p:cNvGrpSpPr/>
        <p:nvPr/>
      </p:nvGrpSpPr>
      <p:grpSpPr>
        <a:xfrm>
          <a:off x="0" y="0"/>
          <a:ext cx="0" cy="0"/>
          <a:chOff x="0" y="0"/>
          <a:chExt cx="0" cy="0"/>
        </a:xfrm>
      </p:grpSpPr>
      <p:sp>
        <p:nvSpPr>
          <p:cNvPr id="242" name="Google Shape;242;p29"/>
          <p:cNvSpPr txBox="1">
            <a:spLocks noGrp="1"/>
          </p:cNvSpPr>
          <p:nvPr>
            <p:ph type="subTitle" idx="1"/>
          </p:nvPr>
        </p:nvSpPr>
        <p:spPr>
          <a:xfrm>
            <a:off x="715100" y="1479100"/>
            <a:ext cx="2426100" cy="117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600"/>
              <a:buNone/>
              <a:defRPr/>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243" name="Google Shape;243;p29"/>
          <p:cNvSpPr txBox="1">
            <a:spLocks noGrp="1"/>
          </p:cNvSpPr>
          <p:nvPr>
            <p:ph type="title"/>
          </p:nvPr>
        </p:nvSpPr>
        <p:spPr>
          <a:xfrm>
            <a:off x="722376" y="448056"/>
            <a:ext cx="2426100" cy="1012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44" name="Google Shape;244;p29"/>
          <p:cNvSpPr>
            <a:spLocks noGrp="1"/>
          </p:cNvSpPr>
          <p:nvPr>
            <p:ph type="pic" idx="2"/>
          </p:nvPr>
        </p:nvSpPr>
        <p:spPr>
          <a:xfrm>
            <a:off x="5567950" y="-3200"/>
            <a:ext cx="3591600" cy="5143500"/>
          </a:xfrm>
          <a:prstGeom prst="rect">
            <a:avLst/>
          </a:prstGeom>
          <a:noFill/>
          <a:ln>
            <a:noFill/>
          </a:ln>
        </p:spPr>
      </p:sp>
      <p:sp>
        <p:nvSpPr>
          <p:cNvPr id="245" name="Google Shape;245;p29"/>
          <p:cNvSpPr>
            <a:spLocks noGrp="1"/>
          </p:cNvSpPr>
          <p:nvPr>
            <p:ph type="pic" idx="3"/>
          </p:nvPr>
        </p:nvSpPr>
        <p:spPr>
          <a:xfrm>
            <a:off x="0" y="2983004"/>
            <a:ext cx="5453700" cy="2170500"/>
          </a:xfrm>
          <a:prstGeom prst="rect">
            <a:avLst/>
          </a:prstGeom>
          <a:noFill/>
          <a:ln>
            <a:noFill/>
          </a:ln>
        </p:spPr>
      </p:sp>
      <p:sp>
        <p:nvSpPr>
          <p:cNvPr id="246" name="Google Shape;246;p29"/>
          <p:cNvSpPr>
            <a:spLocks noGrp="1"/>
          </p:cNvSpPr>
          <p:nvPr>
            <p:ph type="pic" idx="4"/>
          </p:nvPr>
        </p:nvSpPr>
        <p:spPr>
          <a:xfrm>
            <a:off x="3573150" y="0"/>
            <a:ext cx="1871400" cy="2854500"/>
          </a:xfrm>
          <a:prstGeom prst="rect">
            <a:avLst/>
          </a:prstGeom>
          <a:noFill/>
          <a:ln>
            <a:no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1">
  <p:cSld name="TITLE_AND_BODY_1">
    <p:spTree>
      <p:nvGrpSpPr>
        <p:cNvPr id="1" name="Shape 247"/>
        <p:cNvGrpSpPr/>
        <p:nvPr/>
      </p:nvGrpSpPr>
      <p:grpSpPr>
        <a:xfrm>
          <a:off x="0" y="0"/>
          <a:ext cx="0" cy="0"/>
          <a:chOff x="0" y="0"/>
          <a:chExt cx="0" cy="0"/>
        </a:xfrm>
      </p:grpSpPr>
      <p:sp>
        <p:nvSpPr>
          <p:cNvPr id="248" name="Google Shape;248;p30"/>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49" name="Google Shape;249;p30"/>
          <p:cNvSpPr txBox="1">
            <a:spLocks noGrp="1"/>
          </p:cNvSpPr>
          <p:nvPr>
            <p:ph type="body" idx="1"/>
          </p:nvPr>
        </p:nvSpPr>
        <p:spPr>
          <a:xfrm>
            <a:off x="720000" y="1104742"/>
            <a:ext cx="7704000" cy="35073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250" name="Google Shape;250;p30"/>
          <p:cNvGrpSpPr/>
          <p:nvPr/>
        </p:nvGrpSpPr>
        <p:grpSpPr>
          <a:xfrm>
            <a:off x="7791584" y="-84559"/>
            <a:ext cx="1474691" cy="4649623"/>
            <a:chOff x="7791583" y="-84559"/>
            <a:chExt cx="1474691" cy="4649623"/>
          </a:xfrm>
        </p:grpSpPr>
        <p:grpSp>
          <p:nvGrpSpPr>
            <p:cNvPr id="251" name="Google Shape;251;p30"/>
            <p:cNvGrpSpPr/>
            <p:nvPr/>
          </p:nvGrpSpPr>
          <p:grpSpPr>
            <a:xfrm rot="5400000">
              <a:off x="7582701" y="2936436"/>
              <a:ext cx="1837511" cy="1419746"/>
              <a:chOff x="3544585" y="3317184"/>
              <a:chExt cx="1065285" cy="823089"/>
            </a:xfrm>
          </p:grpSpPr>
          <p:sp>
            <p:nvSpPr>
              <p:cNvPr id="252" name="Google Shape;252;p30"/>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30"/>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30"/>
              <p:cNvSpPr/>
              <p:nvPr/>
            </p:nvSpPr>
            <p:spPr>
              <a:xfrm>
                <a:off x="4100670" y="3317184"/>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30"/>
              <p:cNvSpPr/>
              <p:nvPr/>
            </p:nvSpPr>
            <p:spPr>
              <a:xfrm>
                <a:off x="4262295" y="3493859"/>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6" name="Google Shape;256;p30"/>
            <p:cNvGrpSpPr/>
            <p:nvPr/>
          </p:nvGrpSpPr>
          <p:grpSpPr>
            <a:xfrm rot="2472374">
              <a:off x="8139703" y="146571"/>
              <a:ext cx="993745" cy="776842"/>
              <a:chOff x="3544585" y="3689898"/>
              <a:chExt cx="576125" cy="450375"/>
            </a:xfrm>
          </p:grpSpPr>
          <p:sp>
            <p:nvSpPr>
              <p:cNvPr id="257" name="Google Shape;257;p30"/>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30"/>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59" name="Google Shape;259;p30"/>
          <p:cNvSpPr/>
          <p:nvPr/>
        </p:nvSpPr>
        <p:spPr>
          <a:xfrm>
            <a:off x="8304828" y="432872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260"/>
        <p:cNvGrpSpPr/>
        <p:nvPr/>
      </p:nvGrpSpPr>
      <p:grpSpPr>
        <a:xfrm>
          <a:off x="0" y="0"/>
          <a:ext cx="0" cy="0"/>
          <a:chOff x="0" y="0"/>
          <a:chExt cx="0" cy="0"/>
        </a:xfrm>
      </p:grpSpPr>
      <p:sp>
        <p:nvSpPr>
          <p:cNvPr id="261" name="Google Shape;261;p3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62" name="Google Shape;262;p31"/>
          <p:cNvSpPr txBox="1">
            <a:spLocks noGrp="1"/>
          </p:cNvSpPr>
          <p:nvPr>
            <p:ph type="subTitle" idx="1"/>
          </p:nvPr>
        </p:nvSpPr>
        <p:spPr>
          <a:xfrm>
            <a:off x="720001" y="1351350"/>
            <a:ext cx="4961400" cy="418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63" name="Google Shape;263;p31"/>
          <p:cNvSpPr txBox="1">
            <a:spLocks noGrp="1"/>
          </p:cNvSpPr>
          <p:nvPr>
            <p:ph type="subTitle" idx="2"/>
          </p:nvPr>
        </p:nvSpPr>
        <p:spPr>
          <a:xfrm>
            <a:off x="720000" y="1663475"/>
            <a:ext cx="4961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64" name="Google Shape;264;p31"/>
          <p:cNvSpPr txBox="1">
            <a:spLocks noGrp="1"/>
          </p:cNvSpPr>
          <p:nvPr>
            <p:ph type="subTitle" idx="3"/>
          </p:nvPr>
        </p:nvSpPr>
        <p:spPr>
          <a:xfrm>
            <a:off x="720000" y="2747025"/>
            <a:ext cx="4961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65" name="Google Shape;265;p31"/>
          <p:cNvSpPr txBox="1">
            <a:spLocks noGrp="1"/>
          </p:cNvSpPr>
          <p:nvPr>
            <p:ph type="subTitle" idx="4"/>
          </p:nvPr>
        </p:nvSpPr>
        <p:spPr>
          <a:xfrm>
            <a:off x="720000" y="3830575"/>
            <a:ext cx="4961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66" name="Google Shape;266;p31"/>
          <p:cNvSpPr txBox="1">
            <a:spLocks noGrp="1"/>
          </p:cNvSpPr>
          <p:nvPr>
            <p:ph type="subTitle" idx="5"/>
          </p:nvPr>
        </p:nvSpPr>
        <p:spPr>
          <a:xfrm>
            <a:off x="720000" y="2434900"/>
            <a:ext cx="4961400" cy="418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67" name="Google Shape;267;p31"/>
          <p:cNvSpPr txBox="1">
            <a:spLocks noGrp="1"/>
          </p:cNvSpPr>
          <p:nvPr>
            <p:ph type="subTitle" idx="6"/>
          </p:nvPr>
        </p:nvSpPr>
        <p:spPr>
          <a:xfrm>
            <a:off x="720000" y="3518450"/>
            <a:ext cx="4961400" cy="418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grpSp>
        <p:nvGrpSpPr>
          <p:cNvPr id="268" name="Google Shape;268;p31"/>
          <p:cNvGrpSpPr/>
          <p:nvPr/>
        </p:nvGrpSpPr>
        <p:grpSpPr>
          <a:xfrm>
            <a:off x="-370700" y="-136104"/>
            <a:ext cx="9998746" cy="5926736"/>
            <a:chOff x="-370700" y="-136104"/>
            <a:chExt cx="9998746" cy="5926736"/>
          </a:xfrm>
        </p:grpSpPr>
        <p:sp>
          <p:nvSpPr>
            <p:cNvPr id="269" name="Google Shape;269;p31"/>
            <p:cNvSpPr/>
            <p:nvPr/>
          </p:nvSpPr>
          <p:spPr>
            <a:xfrm flipH="1">
              <a:off x="7192574" y="2778877"/>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70" name="Google Shape;270;p31"/>
            <p:cNvGrpSpPr/>
            <p:nvPr/>
          </p:nvGrpSpPr>
          <p:grpSpPr>
            <a:xfrm rot="6783899">
              <a:off x="6835399" y="1924544"/>
              <a:ext cx="1887813" cy="1134120"/>
              <a:chOff x="2012525" y="1379525"/>
              <a:chExt cx="1588825" cy="954500"/>
            </a:xfrm>
          </p:grpSpPr>
          <p:sp>
            <p:nvSpPr>
              <p:cNvPr id="271" name="Google Shape;271;p31"/>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 name="Google Shape;272;p31"/>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 name="Google Shape;273;p31"/>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 name="Google Shape;274;p31"/>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75" name="Google Shape;275;p31"/>
            <p:cNvGrpSpPr/>
            <p:nvPr/>
          </p:nvGrpSpPr>
          <p:grpSpPr>
            <a:xfrm>
              <a:off x="7807501" y="-136104"/>
              <a:ext cx="1242808" cy="849061"/>
              <a:chOff x="739510" y="3955775"/>
              <a:chExt cx="955345" cy="652722"/>
            </a:xfrm>
          </p:grpSpPr>
          <p:sp>
            <p:nvSpPr>
              <p:cNvPr id="276" name="Google Shape;276;p31"/>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 name="Google Shape;277;p31"/>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 name="Google Shape;278;p31"/>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 name="Google Shape;279;p31"/>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 name="Google Shape;280;p31"/>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81" name="Google Shape;281;p31"/>
            <p:cNvGrpSpPr/>
            <p:nvPr/>
          </p:nvGrpSpPr>
          <p:grpSpPr>
            <a:xfrm>
              <a:off x="-370700" y="4473288"/>
              <a:ext cx="955350" cy="1010773"/>
              <a:chOff x="2726275" y="2620725"/>
              <a:chExt cx="715350" cy="756850"/>
            </a:xfrm>
          </p:grpSpPr>
          <p:sp>
            <p:nvSpPr>
              <p:cNvPr id="282" name="Google Shape;282;p31"/>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 name="Google Shape;283;p31"/>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 name="Google Shape;284;p31"/>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285"/>
        <p:cNvGrpSpPr/>
        <p:nvPr/>
      </p:nvGrpSpPr>
      <p:grpSpPr>
        <a:xfrm>
          <a:off x="0" y="0"/>
          <a:ext cx="0" cy="0"/>
          <a:chOff x="0" y="0"/>
          <a:chExt cx="0" cy="0"/>
        </a:xfrm>
      </p:grpSpPr>
      <p:sp>
        <p:nvSpPr>
          <p:cNvPr id="286" name="Google Shape;286;p32"/>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87" name="Google Shape;287;p32"/>
          <p:cNvSpPr txBox="1">
            <a:spLocks noGrp="1"/>
          </p:cNvSpPr>
          <p:nvPr>
            <p:ph type="subTitle" idx="1"/>
          </p:nvPr>
        </p:nvSpPr>
        <p:spPr>
          <a:xfrm>
            <a:off x="1950000" y="1656375"/>
            <a:ext cx="5248800" cy="382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88" name="Google Shape;288;p32"/>
          <p:cNvSpPr txBox="1">
            <a:spLocks noGrp="1"/>
          </p:cNvSpPr>
          <p:nvPr>
            <p:ph type="subTitle" idx="2"/>
          </p:nvPr>
        </p:nvSpPr>
        <p:spPr>
          <a:xfrm>
            <a:off x="1950100" y="2876073"/>
            <a:ext cx="5248800" cy="3825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89" name="Google Shape;289;p32"/>
          <p:cNvSpPr txBox="1">
            <a:spLocks noGrp="1"/>
          </p:cNvSpPr>
          <p:nvPr>
            <p:ph type="subTitle" idx="3"/>
          </p:nvPr>
        </p:nvSpPr>
        <p:spPr>
          <a:xfrm>
            <a:off x="1950000" y="4019575"/>
            <a:ext cx="5248800" cy="382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90" name="Google Shape;290;p32"/>
          <p:cNvSpPr txBox="1">
            <a:spLocks noGrp="1"/>
          </p:cNvSpPr>
          <p:nvPr>
            <p:ph type="subTitle" idx="4"/>
          </p:nvPr>
        </p:nvSpPr>
        <p:spPr>
          <a:xfrm>
            <a:off x="1950002" y="1287425"/>
            <a:ext cx="5248800" cy="458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91" name="Google Shape;291;p32"/>
          <p:cNvSpPr txBox="1">
            <a:spLocks noGrp="1"/>
          </p:cNvSpPr>
          <p:nvPr>
            <p:ph type="subTitle" idx="5"/>
          </p:nvPr>
        </p:nvSpPr>
        <p:spPr>
          <a:xfrm>
            <a:off x="1950103" y="2507125"/>
            <a:ext cx="5248800" cy="4587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92" name="Google Shape;292;p32"/>
          <p:cNvSpPr txBox="1">
            <a:spLocks noGrp="1"/>
          </p:cNvSpPr>
          <p:nvPr>
            <p:ph type="subTitle" idx="6"/>
          </p:nvPr>
        </p:nvSpPr>
        <p:spPr>
          <a:xfrm>
            <a:off x="1950002" y="3650635"/>
            <a:ext cx="5248800" cy="458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293" name="Google Shape;293;p32"/>
          <p:cNvGrpSpPr/>
          <p:nvPr/>
        </p:nvGrpSpPr>
        <p:grpSpPr>
          <a:xfrm>
            <a:off x="-834903" y="-628016"/>
            <a:ext cx="10668473" cy="6985111"/>
            <a:chOff x="-834903" y="-628016"/>
            <a:chExt cx="10668473" cy="6985111"/>
          </a:xfrm>
        </p:grpSpPr>
        <p:grpSp>
          <p:nvGrpSpPr>
            <p:cNvPr id="294" name="Google Shape;294;p32"/>
            <p:cNvGrpSpPr/>
            <p:nvPr/>
          </p:nvGrpSpPr>
          <p:grpSpPr>
            <a:xfrm rot="1237621">
              <a:off x="-693058" y="2243878"/>
              <a:ext cx="1165875" cy="1017450"/>
              <a:chOff x="6464500" y="1660150"/>
              <a:chExt cx="913925" cy="797575"/>
            </a:xfrm>
          </p:grpSpPr>
          <p:sp>
            <p:nvSpPr>
              <p:cNvPr id="295" name="Google Shape;295;p32"/>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 name="Google Shape;296;p32"/>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32"/>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32"/>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32"/>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00" name="Google Shape;300;p32"/>
            <p:cNvSpPr/>
            <p:nvPr/>
          </p:nvSpPr>
          <p:spPr>
            <a:xfrm rot="2432223">
              <a:off x="7731837" y="3688851"/>
              <a:ext cx="1468956" cy="2489653"/>
            </a:xfrm>
            <a:custGeom>
              <a:avLst/>
              <a:gdLst/>
              <a:ahLst/>
              <a:cxnLst/>
              <a:rect l="l" t="t" r="r" b="b"/>
              <a:pathLst>
                <a:path w="41317" h="70019" extrusionOk="0">
                  <a:moveTo>
                    <a:pt x="10105" y="0"/>
                  </a:moveTo>
                  <a:cubicBezTo>
                    <a:pt x="9352" y="0"/>
                    <a:pt x="8734" y="543"/>
                    <a:pt x="8549" y="1202"/>
                  </a:cubicBezTo>
                  <a:cubicBezTo>
                    <a:pt x="8473" y="1441"/>
                    <a:pt x="8448" y="1681"/>
                    <a:pt x="8448" y="1934"/>
                  </a:cubicBezTo>
                  <a:cubicBezTo>
                    <a:pt x="8423" y="2300"/>
                    <a:pt x="8435" y="2679"/>
                    <a:pt x="8486" y="3058"/>
                  </a:cubicBezTo>
                  <a:cubicBezTo>
                    <a:pt x="8524" y="3323"/>
                    <a:pt x="8536" y="3588"/>
                    <a:pt x="8562" y="3853"/>
                  </a:cubicBezTo>
                  <a:cubicBezTo>
                    <a:pt x="8637" y="4611"/>
                    <a:pt x="8776" y="5356"/>
                    <a:pt x="8978" y="6101"/>
                  </a:cubicBezTo>
                  <a:cubicBezTo>
                    <a:pt x="9168" y="6795"/>
                    <a:pt x="9471" y="7439"/>
                    <a:pt x="9786" y="8096"/>
                  </a:cubicBezTo>
                  <a:cubicBezTo>
                    <a:pt x="10342" y="9220"/>
                    <a:pt x="11011" y="10280"/>
                    <a:pt x="11769" y="11291"/>
                  </a:cubicBezTo>
                  <a:cubicBezTo>
                    <a:pt x="12413" y="12162"/>
                    <a:pt x="13120" y="12983"/>
                    <a:pt x="13852" y="13778"/>
                  </a:cubicBezTo>
                  <a:cubicBezTo>
                    <a:pt x="14926" y="14952"/>
                    <a:pt x="15999" y="16114"/>
                    <a:pt x="17072" y="17288"/>
                  </a:cubicBezTo>
                  <a:cubicBezTo>
                    <a:pt x="17943" y="18248"/>
                    <a:pt x="18789" y="19233"/>
                    <a:pt x="19585" y="20268"/>
                  </a:cubicBezTo>
                  <a:cubicBezTo>
                    <a:pt x="20178" y="21026"/>
                    <a:pt x="20747" y="21809"/>
                    <a:pt x="21302" y="22592"/>
                  </a:cubicBezTo>
                  <a:cubicBezTo>
                    <a:pt x="22464" y="24221"/>
                    <a:pt x="23626" y="25862"/>
                    <a:pt x="24800" y="27491"/>
                  </a:cubicBezTo>
                  <a:cubicBezTo>
                    <a:pt x="25444" y="28400"/>
                    <a:pt x="26126" y="29284"/>
                    <a:pt x="26833" y="30155"/>
                  </a:cubicBezTo>
                  <a:cubicBezTo>
                    <a:pt x="27515" y="31014"/>
                    <a:pt x="28159" y="31910"/>
                    <a:pt x="28815" y="32807"/>
                  </a:cubicBezTo>
                  <a:cubicBezTo>
                    <a:pt x="28841" y="32845"/>
                    <a:pt x="28866" y="32870"/>
                    <a:pt x="28891" y="32908"/>
                  </a:cubicBezTo>
                  <a:cubicBezTo>
                    <a:pt x="29384" y="33628"/>
                    <a:pt x="29409" y="33716"/>
                    <a:pt x="29586" y="34549"/>
                  </a:cubicBezTo>
                  <a:cubicBezTo>
                    <a:pt x="29699" y="35080"/>
                    <a:pt x="29813" y="35597"/>
                    <a:pt x="29990" y="36103"/>
                  </a:cubicBezTo>
                  <a:cubicBezTo>
                    <a:pt x="30040" y="36241"/>
                    <a:pt x="30078" y="36393"/>
                    <a:pt x="30078" y="36557"/>
                  </a:cubicBezTo>
                  <a:lnTo>
                    <a:pt x="30078" y="36570"/>
                  </a:lnTo>
                  <a:cubicBezTo>
                    <a:pt x="29964" y="36532"/>
                    <a:pt x="29914" y="36443"/>
                    <a:pt x="29851" y="36368"/>
                  </a:cubicBezTo>
                  <a:cubicBezTo>
                    <a:pt x="29598" y="36103"/>
                    <a:pt x="29358" y="35837"/>
                    <a:pt x="29106" y="35572"/>
                  </a:cubicBezTo>
                  <a:cubicBezTo>
                    <a:pt x="28765" y="35231"/>
                    <a:pt x="28399" y="34916"/>
                    <a:pt x="28020" y="34613"/>
                  </a:cubicBezTo>
                  <a:cubicBezTo>
                    <a:pt x="27300" y="34057"/>
                    <a:pt x="26593" y="33514"/>
                    <a:pt x="25797" y="33072"/>
                  </a:cubicBezTo>
                  <a:cubicBezTo>
                    <a:pt x="25444" y="32857"/>
                    <a:pt x="25078" y="32655"/>
                    <a:pt x="24699" y="32479"/>
                  </a:cubicBezTo>
                  <a:cubicBezTo>
                    <a:pt x="24383" y="32340"/>
                    <a:pt x="24068" y="32188"/>
                    <a:pt x="23764" y="32037"/>
                  </a:cubicBezTo>
                  <a:cubicBezTo>
                    <a:pt x="23222" y="31759"/>
                    <a:pt x="22754" y="31355"/>
                    <a:pt x="22274" y="30976"/>
                  </a:cubicBezTo>
                  <a:cubicBezTo>
                    <a:pt x="22123" y="30837"/>
                    <a:pt x="21971" y="30711"/>
                    <a:pt x="21807" y="30572"/>
                  </a:cubicBezTo>
                  <a:cubicBezTo>
                    <a:pt x="21024" y="29915"/>
                    <a:pt x="20380" y="29132"/>
                    <a:pt x="19762" y="28312"/>
                  </a:cubicBezTo>
                  <a:cubicBezTo>
                    <a:pt x="18347" y="26430"/>
                    <a:pt x="17047" y="24486"/>
                    <a:pt x="15809" y="22478"/>
                  </a:cubicBezTo>
                  <a:cubicBezTo>
                    <a:pt x="15039" y="21215"/>
                    <a:pt x="14143" y="20054"/>
                    <a:pt x="13132" y="18980"/>
                  </a:cubicBezTo>
                  <a:cubicBezTo>
                    <a:pt x="12425" y="18235"/>
                    <a:pt x="11706" y="17503"/>
                    <a:pt x="10935" y="16808"/>
                  </a:cubicBezTo>
                  <a:cubicBezTo>
                    <a:pt x="9711" y="15710"/>
                    <a:pt x="8385" y="14763"/>
                    <a:pt x="6920" y="13980"/>
                  </a:cubicBezTo>
                  <a:cubicBezTo>
                    <a:pt x="6377" y="13690"/>
                    <a:pt x="5821" y="13437"/>
                    <a:pt x="5253" y="13222"/>
                  </a:cubicBezTo>
                  <a:cubicBezTo>
                    <a:pt x="4761" y="13046"/>
                    <a:pt x="4268" y="12945"/>
                    <a:pt x="3751" y="12894"/>
                  </a:cubicBezTo>
                  <a:cubicBezTo>
                    <a:pt x="3422" y="12856"/>
                    <a:pt x="3081" y="12818"/>
                    <a:pt x="2753" y="12780"/>
                  </a:cubicBezTo>
                  <a:cubicBezTo>
                    <a:pt x="2602" y="12768"/>
                    <a:pt x="2463" y="12755"/>
                    <a:pt x="2311" y="12755"/>
                  </a:cubicBezTo>
                  <a:cubicBezTo>
                    <a:pt x="2286" y="12754"/>
                    <a:pt x="2261" y="12754"/>
                    <a:pt x="2236" y="12754"/>
                  </a:cubicBezTo>
                  <a:cubicBezTo>
                    <a:pt x="1858" y="12754"/>
                    <a:pt x="1494" y="12843"/>
                    <a:pt x="1162" y="13020"/>
                  </a:cubicBezTo>
                  <a:cubicBezTo>
                    <a:pt x="1048" y="13071"/>
                    <a:pt x="935" y="13147"/>
                    <a:pt x="846" y="13235"/>
                  </a:cubicBezTo>
                  <a:cubicBezTo>
                    <a:pt x="670" y="13387"/>
                    <a:pt x="505" y="13563"/>
                    <a:pt x="354" y="13740"/>
                  </a:cubicBezTo>
                  <a:cubicBezTo>
                    <a:pt x="202" y="13904"/>
                    <a:pt x="127" y="14106"/>
                    <a:pt x="76" y="14308"/>
                  </a:cubicBezTo>
                  <a:cubicBezTo>
                    <a:pt x="26" y="14561"/>
                    <a:pt x="0" y="14801"/>
                    <a:pt x="38" y="15053"/>
                  </a:cubicBezTo>
                  <a:cubicBezTo>
                    <a:pt x="101" y="15483"/>
                    <a:pt x="215" y="15912"/>
                    <a:pt x="404" y="16316"/>
                  </a:cubicBezTo>
                  <a:cubicBezTo>
                    <a:pt x="707" y="16960"/>
                    <a:pt x="1099" y="17541"/>
                    <a:pt x="1541" y="18096"/>
                  </a:cubicBezTo>
                  <a:cubicBezTo>
                    <a:pt x="2387" y="19182"/>
                    <a:pt x="3309" y="20205"/>
                    <a:pt x="4268" y="21190"/>
                  </a:cubicBezTo>
                  <a:cubicBezTo>
                    <a:pt x="5758" y="22731"/>
                    <a:pt x="7261" y="24258"/>
                    <a:pt x="8764" y="25786"/>
                  </a:cubicBezTo>
                  <a:cubicBezTo>
                    <a:pt x="9622" y="26670"/>
                    <a:pt x="10493" y="27554"/>
                    <a:pt x="11377" y="28413"/>
                  </a:cubicBezTo>
                  <a:cubicBezTo>
                    <a:pt x="12047" y="29044"/>
                    <a:pt x="12754" y="29638"/>
                    <a:pt x="13486" y="30206"/>
                  </a:cubicBezTo>
                  <a:cubicBezTo>
                    <a:pt x="14724" y="31153"/>
                    <a:pt x="16037" y="31973"/>
                    <a:pt x="17413" y="32706"/>
                  </a:cubicBezTo>
                  <a:cubicBezTo>
                    <a:pt x="18587" y="33337"/>
                    <a:pt x="19800" y="33905"/>
                    <a:pt x="21024" y="34411"/>
                  </a:cubicBezTo>
                  <a:cubicBezTo>
                    <a:pt x="21353" y="34549"/>
                    <a:pt x="21681" y="34676"/>
                    <a:pt x="22022" y="34802"/>
                  </a:cubicBezTo>
                  <a:cubicBezTo>
                    <a:pt x="22211" y="34878"/>
                    <a:pt x="22413" y="34953"/>
                    <a:pt x="22615" y="35042"/>
                  </a:cubicBezTo>
                  <a:cubicBezTo>
                    <a:pt x="23474" y="35421"/>
                    <a:pt x="24320" y="35799"/>
                    <a:pt x="25179" y="36166"/>
                  </a:cubicBezTo>
                  <a:cubicBezTo>
                    <a:pt x="25911" y="36494"/>
                    <a:pt x="26656" y="36810"/>
                    <a:pt x="27388" y="37125"/>
                  </a:cubicBezTo>
                  <a:cubicBezTo>
                    <a:pt x="27931" y="37365"/>
                    <a:pt x="28449" y="37656"/>
                    <a:pt x="28967" y="37946"/>
                  </a:cubicBezTo>
                  <a:cubicBezTo>
                    <a:pt x="29106" y="38022"/>
                    <a:pt x="29232" y="38110"/>
                    <a:pt x="29358" y="38224"/>
                  </a:cubicBezTo>
                  <a:cubicBezTo>
                    <a:pt x="29611" y="38464"/>
                    <a:pt x="29876" y="38704"/>
                    <a:pt x="30129" y="38944"/>
                  </a:cubicBezTo>
                  <a:cubicBezTo>
                    <a:pt x="30255" y="39057"/>
                    <a:pt x="30318" y="39196"/>
                    <a:pt x="30356" y="39360"/>
                  </a:cubicBezTo>
                  <a:cubicBezTo>
                    <a:pt x="30533" y="40118"/>
                    <a:pt x="30634" y="40876"/>
                    <a:pt x="30671" y="41658"/>
                  </a:cubicBezTo>
                  <a:cubicBezTo>
                    <a:pt x="30709" y="42694"/>
                    <a:pt x="30772" y="43729"/>
                    <a:pt x="30836" y="44777"/>
                  </a:cubicBezTo>
                  <a:cubicBezTo>
                    <a:pt x="30848" y="45055"/>
                    <a:pt x="30873" y="45333"/>
                    <a:pt x="30899" y="45611"/>
                  </a:cubicBezTo>
                  <a:cubicBezTo>
                    <a:pt x="30911" y="45674"/>
                    <a:pt x="30911" y="45750"/>
                    <a:pt x="30924" y="45825"/>
                  </a:cubicBezTo>
                  <a:cubicBezTo>
                    <a:pt x="30924" y="45901"/>
                    <a:pt x="30896" y="45941"/>
                    <a:pt x="30840" y="45941"/>
                  </a:cubicBezTo>
                  <a:cubicBezTo>
                    <a:pt x="30821" y="45941"/>
                    <a:pt x="30798" y="45936"/>
                    <a:pt x="30772" y="45926"/>
                  </a:cubicBezTo>
                  <a:cubicBezTo>
                    <a:pt x="30722" y="45914"/>
                    <a:pt x="30671" y="45888"/>
                    <a:pt x="30621" y="45863"/>
                  </a:cubicBezTo>
                  <a:cubicBezTo>
                    <a:pt x="29838" y="45510"/>
                    <a:pt x="29068" y="45143"/>
                    <a:pt x="28323" y="44727"/>
                  </a:cubicBezTo>
                  <a:cubicBezTo>
                    <a:pt x="26845" y="43893"/>
                    <a:pt x="25431" y="42972"/>
                    <a:pt x="24068" y="41987"/>
                  </a:cubicBezTo>
                  <a:cubicBezTo>
                    <a:pt x="23386" y="41494"/>
                    <a:pt x="22754" y="40951"/>
                    <a:pt x="22123" y="40396"/>
                  </a:cubicBezTo>
                  <a:cubicBezTo>
                    <a:pt x="20822" y="39221"/>
                    <a:pt x="19598" y="37946"/>
                    <a:pt x="18411" y="36645"/>
                  </a:cubicBezTo>
                  <a:cubicBezTo>
                    <a:pt x="17426" y="35572"/>
                    <a:pt x="16378" y="34562"/>
                    <a:pt x="15279" y="33602"/>
                  </a:cubicBezTo>
                  <a:cubicBezTo>
                    <a:pt x="14799" y="33186"/>
                    <a:pt x="14345" y="32782"/>
                    <a:pt x="13865" y="32378"/>
                  </a:cubicBezTo>
                  <a:cubicBezTo>
                    <a:pt x="13221" y="31835"/>
                    <a:pt x="12526" y="31380"/>
                    <a:pt x="11781" y="30976"/>
                  </a:cubicBezTo>
                  <a:cubicBezTo>
                    <a:pt x="10796" y="30446"/>
                    <a:pt x="9761" y="30016"/>
                    <a:pt x="8700" y="29688"/>
                  </a:cubicBezTo>
                  <a:cubicBezTo>
                    <a:pt x="7602" y="29334"/>
                    <a:pt x="6465" y="29170"/>
                    <a:pt x="5304" y="29170"/>
                  </a:cubicBezTo>
                  <a:cubicBezTo>
                    <a:pt x="4609" y="29170"/>
                    <a:pt x="3915" y="29259"/>
                    <a:pt x="3258" y="29499"/>
                  </a:cubicBezTo>
                  <a:cubicBezTo>
                    <a:pt x="2235" y="29877"/>
                    <a:pt x="1452" y="30534"/>
                    <a:pt x="1086" y="31595"/>
                  </a:cubicBezTo>
                  <a:cubicBezTo>
                    <a:pt x="897" y="32112"/>
                    <a:pt x="872" y="32643"/>
                    <a:pt x="1011" y="33173"/>
                  </a:cubicBezTo>
                  <a:cubicBezTo>
                    <a:pt x="1112" y="33501"/>
                    <a:pt x="1288" y="33779"/>
                    <a:pt x="1503" y="34044"/>
                  </a:cubicBezTo>
                  <a:cubicBezTo>
                    <a:pt x="1768" y="34373"/>
                    <a:pt x="2096" y="34638"/>
                    <a:pt x="2437" y="34865"/>
                  </a:cubicBezTo>
                  <a:cubicBezTo>
                    <a:pt x="2879" y="35168"/>
                    <a:pt x="3347" y="35433"/>
                    <a:pt x="3826" y="35686"/>
                  </a:cubicBezTo>
                  <a:cubicBezTo>
                    <a:pt x="4609" y="36090"/>
                    <a:pt x="5417" y="36418"/>
                    <a:pt x="6238" y="36734"/>
                  </a:cubicBezTo>
                  <a:cubicBezTo>
                    <a:pt x="7324" y="37163"/>
                    <a:pt x="8372" y="37668"/>
                    <a:pt x="9395" y="38199"/>
                  </a:cubicBezTo>
                  <a:cubicBezTo>
                    <a:pt x="10241" y="38641"/>
                    <a:pt x="11062" y="39146"/>
                    <a:pt x="11832" y="39714"/>
                  </a:cubicBezTo>
                  <a:cubicBezTo>
                    <a:pt x="12388" y="40131"/>
                    <a:pt x="12930" y="40572"/>
                    <a:pt x="13448" y="41027"/>
                  </a:cubicBezTo>
                  <a:cubicBezTo>
                    <a:pt x="14307" y="41772"/>
                    <a:pt x="15178" y="42479"/>
                    <a:pt x="16087" y="43136"/>
                  </a:cubicBezTo>
                  <a:cubicBezTo>
                    <a:pt x="17489" y="44159"/>
                    <a:pt x="19017" y="44967"/>
                    <a:pt x="20620" y="45636"/>
                  </a:cubicBezTo>
                  <a:cubicBezTo>
                    <a:pt x="21883" y="46166"/>
                    <a:pt x="23196" y="46507"/>
                    <a:pt x="24547" y="46747"/>
                  </a:cubicBezTo>
                  <a:cubicBezTo>
                    <a:pt x="25469" y="46911"/>
                    <a:pt x="26404" y="47050"/>
                    <a:pt x="27338" y="47189"/>
                  </a:cubicBezTo>
                  <a:cubicBezTo>
                    <a:pt x="28310" y="47353"/>
                    <a:pt x="29270" y="47530"/>
                    <a:pt x="30192" y="47846"/>
                  </a:cubicBezTo>
                  <a:cubicBezTo>
                    <a:pt x="30583" y="47985"/>
                    <a:pt x="30962" y="48174"/>
                    <a:pt x="31328" y="48376"/>
                  </a:cubicBezTo>
                  <a:cubicBezTo>
                    <a:pt x="31467" y="48464"/>
                    <a:pt x="31543" y="48578"/>
                    <a:pt x="31581" y="48729"/>
                  </a:cubicBezTo>
                  <a:cubicBezTo>
                    <a:pt x="31707" y="49348"/>
                    <a:pt x="31846" y="49967"/>
                    <a:pt x="31985" y="50586"/>
                  </a:cubicBezTo>
                  <a:cubicBezTo>
                    <a:pt x="32060" y="50927"/>
                    <a:pt x="32161" y="51255"/>
                    <a:pt x="32237" y="51583"/>
                  </a:cubicBezTo>
                  <a:cubicBezTo>
                    <a:pt x="32351" y="51975"/>
                    <a:pt x="32477" y="52366"/>
                    <a:pt x="32603" y="52757"/>
                  </a:cubicBezTo>
                  <a:cubicBezTo>
                    <a:pt x="32641" y="52859"/>
                    <a:pt x="32717" y="52997"/>
                    <a:pt x="32616" y="53086"/>
                  </a:cubicBezTo>
                  <a:cubicBezTo>
                    <a:pt x="32592" y="53103"/>
                    <a:pt x="32565" y="53110"/>
                    <a:pt x="32538" y="53110"/>
                  </a:cubicBezTo>
                  <a:cubicBezTo>
                    <a:pt x="32466" y="53110"/>
                    <a:pt x="32386" y="53063"/>
                    <a:pt x="32313" y="53035"/>
                  </a:cubicBezTo>
                  <a:cubicBezTo>
                    <a:pt x="31025" y="52669"/>
                    <a:pt x="29788" y="52189"/>
                    <a:pt x="28601" y="51583"/>
                  </a:cubicBezTo>
                  <a:cubicBezTo>
                    <a:pt x="27477" y="50990"/>
                    <a:pt x="26378" y="50358"/>
                    <a:pt x="25330" y="49651"/>
                  </a:cubicBezTo>
                  <a:cubicBezTo>
                    <a:pt x="24838" y="49323"/>
                    <a:pt x="24333" y="48995"/>
                    <a:pt x="23828" y="48654"/>
                  </a:cubicBezTo>
                  <a:cubicBezTo>
                    <a:pt x="23019" y="48111"/>
                    <a:pt x="22224" y="47543"/>
                    <a:pt x="21416" y="47000"/>
                  </a:cubicBezTo>
                  <a:cubicBezTo>
                    <a:pt x="20759" y="46558"/>
                    <a:pt x="20065" y="46154"/>
                    <a:pt x="19358" y="45800"/>
                  </a:cubicBezTo>
                  <a:cubicBezTo>
                    <a:pt x="18638" y="45446"/>
                    <a:pt x="17893" y="45194"/>
                    <a:pt x="17110" y="45030"/>
                  </a:cubicBezTo>
                  <a:cubicBezTo>
                    <a:pt x="16840" y="44967"/>
                    <a:pt x="16570" y="44922"/>
                    <a:pt x="16300" y="44922"/>
                  </a:cubicBezTo>
                  <a:cubicBezTo>
                    <a:pt x="16241" y="44922"/>
                    <a:pt x="16183" y="44924"/>
                    <a:pt x="16125" y="44929"/>
                  </a:cubicBezTo>
                  <a:cubicBezTo>
                    <a:pt x="15898" y="44941"/>
                    <a:pt x="15683" y="44979"/>
                    <a:pt x="15481" y="45106"/>
                  </a:cubicBezTo>
                  <a:cubicBezTo>
                    <a:pt x="15178" y="45320"/>
                    <a:pt x="15039" y="45598"/>
                    <a:pt x="15039" y="45952"/>
                  </a:cubicBezTo>
                  <a:cubicBezTo>
                    <a:pt x="15052" y="46204"/>
                    <a:pt x="15140" y="46431"/>
                    <a:pt x="15254" y="46659"/>
                  </a:cubicBezTo>
                  <a:cubicBezTo>
                    <a:pt x="15570" y="47202"/>
                    <a:pt x="15936" y="47694"/>
                    <a:pt x="16340" y="48174"/>
                  </a:cubicBezTo>
                  <a:cubicBezTo>
                    <a:pt x="16908" y="48818"/>
                    <a:pt x="17527" y="49411"/>
                    <a:pt x="18133" y="50030"/>
                  </a:cubicBezTo>
                  <a:cubicBezTo>
                    <a:pt x="18613" y="50523"/>
                    <a:pt x="19080" y="51040"/>
                    <a:pt x="19497" y="51608"/>
                  </a:cubicBezTo>
                  <a:cubicBezTo>
                    <a:pt x="20103" y="52391"/>
                    <a:pt x="20759" y="53124"/>
                    <a:pt x="21504" y="53780"/>
                  </a:cubicBezTo>
                  <a:cubicBezTo>
                    <a:pt x="22274" y="54437"/>
                    <a:pt x="23146" y="54917"/>
                    <a:pt x="24118" y="55195"/>
                  </a:cubicBezTo>
                  <a:cubicBezTo>
                    <a:pt x="24712" y="55355"/>
                    <a:pt x="25313" y="55416"/>
                    <a:pt x="25921" y="55416"/>
                  </a:cubicBezTo>
                  <a:cubicBezTo>
                    <a:pt x="26127" y="55416"/>
                    <a:pt x="26334" y="55409"/>
                    <a:pt x="26542" y="55397"/>
                  </a:cubicBezTo>
                  <a:cubicBezTo>
                    <a:pt x="27363" y="55346"/>
                    <a:pt x="28184" y="55220"/>
                    <a:pt x="29005" y="55106"/>
                  </a:cubicBezTo>
                  <a:cubicBezTo>
                    <a:pt x="29371" y="55056"/>
                    <a:pt x="29750" y="55005"/>
                    <a:pt x="30116" y="54967"/>
                  </a:cubicBezTo>
                  <a:cubicBezTo>
                    <a:pt x="30519" y="54913"/>
                    <a:pt x="30923" y="54898"/>
                    <a:pt x="31326" y="54898"/>
                  </a:cubicBezTo>
                  <a:cubicBezTo>
                    <a:pt x="31491" y="54898"/>
                    <a:pt x="31656" y="54900"/>
                    <a:pt x="31821" y="54904"/>
                  </a:cubicBezTo>
                  <a:cubicBezTo>
                    <a:pt x="32262" y="54904"/>
                    <a:pt x="32692" y="55005"/>
                    <a:pt x="33121" y="55093"/>
                  </a:cubicBezTo>
                  <a:cubicBezTo>
                    <a:pt x="33209" y="55119"/>
                    <a:pt x="33285" y="55157"/>
                    <a:pt x="33374" y="55182"/>
                  </a:cubicBezTo>
                  <a:cubicBezTo>
                    <a:pt x="33614" y="55258"/>
                    <a:pt x="33752" y="55422"/>
                    <a:pt x="33841" y="55662"/>
                  </a:cubicBezTo>
                  <a:cubicBezTo>
                    <a:pt x="34068" y="56306"/>
                    <a:pt x="34333" y="56950"/>
                    <a:pt x="34548" y="57594"/>
                  </a:cubicBezTo>
                  <a:cubicBezTo>
                    <a:pt x="34763" y="58275"/>
                    <a:pt x="35015" y="58957"/>
                    <a:pt x="35242" y="59639"/>
                  </a:cubicBezTo>
                  <a:cubicBezTo>
                    <a:pt x="35495" y="60409"/>
                    <a:pt x="35735" y="61192"/>
                    <a:pt x="35975" y="61975"/>
                  </a:cubicBezTo>
                  <a:cubicBezTo>
                    <a:pt x="36189" y="62682"/>
                    <a:pt x="36417" y="63377"/>
                    <a:pt x="36619" y="64097"/>
                  </a:cubicBezTo>
                  <a:cubicBezTo>
                    <a:pt x="36745" y="64551"/>
                    <a:pt x="36922" y="64993"/>
                    <a:pt x="37048" y="65448"/>
                  </a:cubicBezTo>
                  <a:cubicBezTo>
                    <a:pt x="37288" y="66256"/>
                    <a:pt x="37591" y="67051"/>
                    <a:pt x="37907" y="67834"/>
                  </a:cubicBezTo>
                  <a:cubicBezTo>
                    <a:pt x="38109" y="68352"/>
                    <a:pt x="38336" y="68870"/>
                    <a:pt x="38601" y="69362"/>
                  </a:cubicBezTo>
                  <a:cubicBezTo>
                    <a:pt x="38690" y="69539"/>
                    <a:pt x="38829" y="69703"/>
                    <a:pt x="38967" y="69842"/>
                  </a:cubicBezTo>
                  <a:cubicBezTo>
                    <a:pt x="39094" y="69955"/>
                    <a:pt x="39245" y="70019"/>
                    <a:pt x="39409" y="70019"/>
                  </a:cubicBezTo>
                  <a:cubicBezTo>
                    <a:pt x="39927" y="69981"/>
                    <a:pt x="40445" y="69955"/>
                    <a:pt x="40925" y="69766"/>
                  </a:cubicBezTo>
                  <a:cubicBezTo>
                    <a:pt x="40975" y="69753"/>
                    <a:pt x="41026" y="69728"/>
                    <a:pt x="41076" y="69703"/>
                  </a:cubicBezTo>
                  <a:cubicBezTo>
                    <a:pt x="41278" y="69577"/>
                    <a:pt x="41316" y="69299"/>
                    <a:pt x="41165" y="69109"/>
                  </a:cubicBezTo>
                  <a:cubicBezTo>
                    <a:pt x="41152" y="69097"/>
                    <a:pt x="41139" y="69084"/>
                    <a:pt x="41127" y="69072"/>
                  </a:cubicBezTo>
                  <a:cubicBezTo>
                    <a:pt x="40798" y="68794"/>
                    <a:pt x="40622" y="68428"/>
                    <a:pt x="40470" y="68049"/>
                  </a:cubicBezTo>
                  <a:cubicBezTo>
                    <a:pt x="40205" y="67367"/>
                    <a:pt x="39965" y="66685"/>
                    <a:pt x="39700" y="66003"/>
                  </a:cubicBezTo>
                  <a:cubicBezTo>
                    <a:pt x="39409" y="65233"/>
                    <a:pt x="39169" y="64463"/>
                    <a:pt x="38930" y="63680"/>
                  </a:cubicBezTo>
                  <a:cubicBezTo>
                    <a:pt x="38715" y="63023"/>
                    <a:pt x="38538" y="62341"/>
                    <a:pt x="38349" y="61672"/>
                  </a:cubicBezTo>
                  <a:cubicBezTo>
                    <a:pt x="38235" y="61268"/>
                    <a:pt x="38109" y="60864"/>
                    <a:pt x="37995" y="60473"/>
                  </a:cubicBezTo>
                  <a:cubicBezTo>
                    <a:pt x="37856" y="59993"/>
                    <a:pt x="37717" y="59526"/>
                    <a:pt x="37578" y="59046"/>
                  </a:cubicBezTo>
                  <a:cubicBezTo>
                    <a:pt x="37553" y="58995"/>
                    <a:pt x="37541" y="58945"/>
                    <a:pt x="37528" y="58894"/>
                  </a:cubicBezTo>
                  <a:cubicBezTo>
                    <a:pt x="37376" y="58389"/>
                    <a:pt x="37212" y="57897"/>
                    <a:pt x="37061" y="57392"/>
                  </a:cubicBezTo>
                  <a:cubicBezTo>
                    <a:pt x="36859" y="56710"/>
                    <a:pt x="36669" y="56028"/>
                    <a:pt x="36480" y="55346"/>
                  </a:cubicBezTo>
                  <a:cubicBezTo>
                    <a:pt x="36366" y="54980"/>
                    <a:pt x="36265" y="54614"/>
                    <a:pt x="36152" y="54235"/>
                  </a:cubicBezTo>
                  <a:cubicBezTo>
                    <a:pt x="36063" y="53894"/>
                    <a:pt x="35962" y="53553"/>
                    <a:pt x="35874" y="53212"/>
                  </a:cubicBezTo>
                  <a:cubicBezTo>
                    <a:pt x="35798" y="52934"/>
                    <a:pt x="35722" y="52656"/>
                    <a:pt x="35647" y="52366"/>
                  </a:cubicBezTo>
                  <a:cubicBezTo>
                    <a:pt x="35407" y="51457"/>
                    <a:pt x="35167" y="50548"/>
                    <a:pt x="34927" y="49639"/>
                  </a:cubicBezTo>
                  <a:cubicBezTo>
                    <a:pt x="34699" y="48692"/>
                    <a:pt x="34472" y="47732"/>
                    <a:pt x="34258" y="46785"/>
                  </a:cubicBezTo>
                  <a:cubicBezTo>
                    <a:pt x="33980" y="45598"/>
                    <a:pt x="33702" y="44398"/>
                    <a:pt x="33437" y="43212"/>
                  </a:cubicBezTo>
                  <a:cubicBezTo>
                    <a:pt x="32970" y="41191"/>
                    <a:pt x="32641" y="39146"/>
                    <a:pt x="32401" y="37087"/>
                  </a:cubicBezTo>
                  <a:cubicBezTo>
                    <a:pt x="32225" y="35421"/>
                    <a:pt x="31985" y="33767"/>
                    <a:pt x="31720" y="32112"/>
                  </a:cubicBezTo>
                  <a:cubicBezTo>
                    <a:pt x="31555" y="31039"/>
                    <a:pt x="31328" y="29991"/>
                    <a:pt x="31076" y="28930"/>
                  </a:cubicBezTo>
                  <a:cubicBezTo>
                    <a:pt x="30886" y="28160"/>
                    <a:pt x="30684" y="27390"/>
                    <a:pt x="30457" y="26632"/>
                  </a:cubicBezTo>
                  <a:cubicBezTo>
                    <a:pt x="30091" y="25382"/>
                    <a:pt x="29661" y="24157"/>
                    <a:pt x="29156" y="22958"/>
                  </a:cubicBezTo>
                  <a:cubicBezTo>
                    <a:pt x="28777" y="22049"/>
                    <a:pt x="28298" y="21190"/>
                    <a:pt x="27755" y="20357"/>
                  </a:cubicBezTo>
                  <a:cubicBezTo>
                    <a:pt x="26858" y="18968"/>
                    <a:pt x="25924" y="17617"/>
                    <a:pt x="24977" y="16253"/>
                  </a:cubicBezTo>
                  <a:cubicBezTo>
                    <a:pt x="24118" y="15028"/>
                    <a:pt x="23323" y="13778"/>
                    <a:pt x="22540" y="12503"/>
                  </a:cubicBezTo>
                  <a:cubicBezTo>
                    <a:pt x="21782" y="11278"/>
                    <a:pt x="20999" y="10053"/>
                    <a:pt x="20128" y="8891"/>
                  </a:cubicBezTo>
                  <a:cubicBezTo>
                    <a:pt x="19231" y="7692"/>
                    <a:pt x="18272" y="6530"/>
                    <a:pt x="17262" y="5419"/>
                  </a:cubicBezTo>
                  <a:cubicBezTo>
                    <a:pt x="16542" y="4649"/>
                    <a:pt x="15835" y="3878"/>
                    <a:pt x="15064" y="3146"/>
                  </a:cubicBezTo>
                  <a:cubicBezTo>
                    <a:pt x="14547" y="2641"/>
                    <a:pt x="13979" y="2174"/>
                    <a:pt x="13410" y="1719"/>
                  </a:cubicBezTo>
                  <a:cubicBezTo>
                    <a:pt x="13006" y="1416"/>
                    <a:pt x="12602" y="1113"/>
                    <a:pt x="12198" y="823"/>
                  </a:cubicBezTo>
                  <a:cubicBezTo>
                    <a:pt x="11756" y="507"/>
                    <a:pt x="11276" y="255"/>
                    <a:pt x="10759" y="116"/>
                  </a:cubicBezTo>
                  <a:cubicBezTo>
                    <a:pt x="10620" y="65"/>
                    <a:pt x="10468" y="40"/>
                    <a:pt x="10317" y="15"/>
                  </a:cubicBezTo>
                  <a:cubicBezTo>
                    <a:pt x="10245" y="5"/>
                    <a:pt x="10174" y="0"/>
                    <a:pt x="1010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01" name="Google Shape;301;p32"/>
            <p:cNvGrpSpPr/>
            <p:nvPr/>
          </p:nvGrpSpPr>
          <p:grpSpPr>
            <a:xfrm rot="2700000" flipH="1">
              <a:off x="7623271" y="-181883"/>
              <a:ext cx="1795082" cy="1287323"/>
              <a:chOff x="-289549" y="4132539"/>
              <a:chExt cx="1795099" cy="1287336"/>
            </a:xfrm>
          </p:grpSpPr>
          <p:grpSp>
            <p:nvGrpSpPr>
              <p:cNvPr id="302" name="Google Shape;302;p32"/>
              <p:cNvGrpSpPr/>
              <p:nvPr/>
            </p:nvGrpSpPr>
            <p:grpSpPr>
              <a:xfrm>
                <a:off x="-289549" y="4132539"/>
                <a:ext cx="1009921" cy="1010951"/>
                <a:chOff x="2512875" y="976000"/>
                <a:chExt cx="637375" cy="638025"/>
              </a:xfrm>
            </p:grpSpPr>
            <p:sp>
              <p:nvSpPr>
                <p:cNvPr id="303" name="Google Shape;303;p32"/>
                <p:cNvSpPr/>
                <p:nvPr/>
              </p:nvSpPr>
              <p:spPr>
                <a:xfrm>
                  <a:off x="2512875" y="976000"/>
                  <a:ext cx="637375" cy="638025"/>
                </a:xfrm>
                <a:custGeom>
                  <a:avLst/>
                  <a:gdLst/>
                  <a:ahLst/>
                  <a:cxnLst/>
                  <a:rect l="l" t="t" r="r" b="b"/>
                  <a:pathLst>
                    <a:path w="25495" h="25521" extrusionOk="0">
                      <a:moveTo>
                        <a:pt x="8811" y="1"/>
                      </a:moveTo>
                      <a:cubicBezTo>
                        <a:pt x="8309" y="1"/>
                        <a:pt x="7802" y="137"/>
                        <a:pt x="7299" y="413"/>
                      </a:cubicBezTo>
                      <a:cubicBezTo>
                        <a:pt x="7097" y="514"/>
                        <a:pt x="6933" y="666"/>
                        <a:pt x="6781" y="830"/>
                      </a:cubicBezTo>
                      <a:cubicBezTo>
                        <a:pt x="6440" y="1209"/>
                        <a:pt x="6301" y="1638"/>
                        <a:pt x="6390" y="2143"/>
                      </a:cubicBezTo>
                      <a:cubicBezTo>
                        <a:pt x="6440" y="2497"/>
                        <a:pt x="6579" y="2825"/>
                        <a:pt x="6756" y="3141"/>
                      </a:cubicBezTo>
                      <a:cubicBezTo>
                        <a:pt x="6945" y="3494"/>
                        <a:pt x="7147" y="3822"/>
                        <a:pt x="7375" y="4138"/>
                      </a:cubicBezTo>
                      <a:cubicBezTo>
                        <a:pt x="7766" y="4681"/>
                        <a:pt x="8145" y="5211"/>
                        <a:pt x="8524" y="5742"/>
                      </a:cubicBezTo>
                      <a:cubicBezTo>
                        <a:pt x="8776" y="6108"/>
                        <a:pt x="9016" y="6487"/>
                        <a:pt x="9218" y="6891"/>
                      </a:cubicBezTo>
                      <a:cubicBezTo>
                        <a:pt x="9332" y="7131"/>
                        <a:pt x="9433" y="7383"/>
                        <a:pt x="9509" y="7648"/>
                      </a:cubicBezTo>
                      <a:cubicBezTo>
                        <a:pt x="9534" y="7775"/>
                        <a:pt x="9559" y="7901"/>
                        <a:pt x="9534" y="8027"/>
                      </a:cubicBezTo>
                      <a:cubicBezTo>
                        <a:pt x="9509" y="8254"/>
                        <a:pt x="9395" y="8355"/>
                        <a:pt x="9168" y="8368"/>
                      </a:cubicBezTo>
                      <a:cubicBezTo>
                        <a:pt x="9130" y="8368"/>
                        <a:pt x="9105" y="8368"/>
                        <a:pt x="9067" y="8355"/>
                      </a:cubicBezTo>
                      <a:cubicBezTo>
                        <a:pt x="8865" y="8330"/>
                        <a:pt x="8675" y="8292"/>
                        <a:pt x="8473" y="8229"/>
                      </a:cubicBezTo>
                      <a:cubicBezTo>
                        <a:pt x="8031" y="8065"/>
                        <a:pt x="7589" y="7863"/>
                        <a:pt x="7160" y="7636"/>
                      </a:cubicBezTo>
                      <a:cubicBezTo>
                        <a:pt x="6440" y="7270"/>
                        <a:pt x="5746" y="6853"/>
                        <a:pt x="5064" y="6398"/>
                      </a:cubicBezTo>
                      <a:cubicBezTo>
                        <a:pt x="4660" y="6108"/>
                        <a:pt x="4231" y="5843"/>
                        <a:pt x="3776" y="5666"/>
                      </a:cubicBezTo>
                      <a:cubicBezTo>
                        <a:pt x="3475" y="5544"/>
                        <a:pt x="3174" y="5480"/>
                        <a:pt x="2870" y="5480"/>
                      </a:cubicBezTo>
                      <a:cubicBezTo>
                        <a:pt x="2702" y="5480"/>
                        <a:pt x="2533" y="5499"/>
                        <a:pt x="2362" y="5540"/>
                      </a:cubicBezTo>
                      <a:cubicBezTo>
                        <a:pt x="1794" y="5679"/>
                        <a:pt x="1263" y="5906"/>
                        <a:pt x="809" y="6272"/>
                      </a:cubicBezTo>
                      <a:cubicBezTo>
                        <a:pt x="253" y="6714"/>
                        <a:pt x="0" y="7295"/>
                        <a:pt x="13" y="7989"/>
                      </a:cubicBezTo>
                      <a:cubicBezTo>
                        <a:pt x="26" y="8785"/>
                        <a:pt x="329" y="9454"/>
                        <a:pt x="821" y="10060"/>
                      </a:cubicBezTo>
                      <a:cubicBezTo>
                        <a:pt x="1604" y="11007"/>
                        <a:pt x="2602" y="11613"/>
                        <a:pt x="3789" y="11916"/>
                      </a:cubicBezTo>
                      <a:cubicBezTo>
                        <a:pt x="4508" y="12093"/>
                        <a:pt x="5228" y="12181"/>
                        <a:pt x="5973" y="12194"/>
                      </a:cubicBezTo>
                      <a:cubicBezTo>
                        <a:pt x="6491" y="12207"/>
                        <a:pt x="7008" y="12219"/>
                        <a:pt x="7514" y="12232"/>
                      </a:cubicBezTo>
                      <a:cubicBezTo>
                        <a:pt x="7716" y="12232"/>
                        <a:pt x="7918" y="12270"/>
                        <a:pt x="8120" y="12308"/>
                      </a:cubicBezTo>
                      <a:cubicBezTo>
                        <a:pt x="8271" y="12346"/>
                        <a:pt x="8410" y="12421"/>
                        <a:pt x="8511" y="12548"/>
                      </a:cubicBezTo>
                      <a:cubicBezTo>
                        <a:pt x="8675" y="12737"/>
                        <a:pt x="8675" y="12977"/>
                        <a:pt x="8524" y="13166"/>
                      </a:cubicBezTo>
                      <a:cubicBezTo>
                        <a:pt x="8461" y="13255"/>
                        <a:pt x="8372" y="13318"/>
                        <a:pt x="8296" y="13381"/>
                      </a:cubicBezTo>
                      <a:cubicBezTo>
                        <a:pt x="7968" y="13634"/>
                        <a:pt x="7615" y="13823"/>
                        <a:pt x="7248" y="13974"/>
                      </a:cubicBezTo>
                      <a:cubicBezTo>
                        <a:pt x="6718" y="14202"/>
                        <a:pt x="6175" y="14416"/>
                        <a:pt x="5645" y="14631"/>
                      </a:cubicBezTo>
                      <a:cubicBezTo>
                        <a:pt x="5077" y="14871"/>
                        <a:pt x="4508" y="15086"/>
                        <a:pt x="3940" y="15313"/>
                      </a:cubicBezTo>
                      <a:cubicBezTo>
                        <a:pt x="3587" y="15452"/>
                        <a:pt x="3258" y="15629"/>
                        <a:pt x="2955" y="15856"/>
                      </a:cubicBezTo>
                      <a:cubicBezTo>
                        <a:pt x="2147" y="16449"/>
                        <a:pt x="1516" y="17207"/>
                        <a:pt x="1061" y="18091"/>
                      </a:cubicBezTo>
                      <a:cubicBezTo>
                        <a:pt x="872" y="18457"/>
                        <a:pt x="733" y="18848"/>
                        <a:pt x="657" y="19253"/>
                      </a:cubicBezTo>
                      <a:cubicBezTo>
                        <a:pt x="581" y="19644"/>
                        <a:pt x="569" y="20035"/>
                        <a:pt x="581" y="20427"/>
                      </a:cubicBezTo>
                      <a:cubicBezTo>
                        <a:pt x="594" y="20730"/>
                        <a:pt x="632" y="21020"/>
                        <a:pt x="708" y="21311"/>
                      </a:cubicBezTo>
                      <a:cubicBezTo>
                        <a:pt x="884" y="21879"/>
                        <a:pt x="1263" y="22233"/>
                        <a:pt x="1806" y="22435"/>
                      </a:cubicBezTo>
                      <a:cubicBezTo>
                        <a:pt x="2124" y="22549"/>
                        <a:pt x="2441" y="22602"/>
                        <a:pt x="2768" y="22602"/>
                      </a:cubicBezTo>
                      <a:cubicBezTo>
                        <a:pt x="2908" y="22602"/>
                        <a:pt x="3051" y="22592"/>
                        <a:pt x="3195" y="22573"/>
                      </a:cubicBezTo>
                      <a:cubicBezTo>
                        <a:pt x="3498" y="22523"/>
                        <a:pt x="3801" y="22460"/>
                        <a:pt x="4092" y="22371"/>
                      </a:cubicBezTo>
                      <a:cubicBezTo>
                        <a:pt x="4811" y="22157"/>
                        <a:pt x="5506" y="21854"/>
                        <a:pt x="6150" y="21475"/>
                      </a:cubicBezTo>
                      <a:cubicBezTo>
                        <a:pt x="6655" y="21184"/>
                        <a:pt x="7135" y="20869"/>
                        <a:pt x="7589" y="20515"/>
                      </a:cubicBezTo>
                      <a:cubicBezTo>
                        <a:pt x="7817" y="20351"/>
                        <a:pt x="8006" y="20162"/>
                        <a:pt x="8183" y="19960"/>
                      </a:cubicBezTo>
                      <a:cubicBezTo>
                        <a:pt x="8461" y="19631"/>
                        <a:pt x="8650" y="19265"/>
                        <a:pt x="8814" y="18874"/>
                      </a:cubicBezTo>
                      <a:cubicBezTo>
                        <a:pt x="9016" y="18394"/>
                        <a:pt x="9206" y="17914"/>
                        <a:pt x="9420" y="17447"/>
                      </a:cubicBezTo>
                      <a:cubicBezTo>
                        <a:pt x="9711" y="16803"/>
                        <a:pt x="10127" y="16235"/>
                        <a:pt x="10670" y="15755"/>
                      </a:cubicBezTo>
                      <a:cubicBezTo>
                        <a:pt x="10771" y="15679"/>
                        <a:pt x="10872" y="15591"/>
                        <a:pt x="10986" y="15528"/>
                      </a:cubicBezTo>
                      <a:cubicBezTo>
                        <a:pt x="11019" y="15504"/>
                        <a:pt x="11047" y="15493"/>
                        <a:pt x="11072" y="15493"/>
                      </a:cubicBezTo>
                      <a:cubicBezTo>
                        <a:pt x="11113" y="15493"/>
                        <a:pt x="11144" y="15523"/>
                        <a:pt x="11175" y="15578"/>
                      </a:cubicBezTo>
                      <a:cubicBezTo>
                        <a:pt x="11239" y="15692"/>
                        <a:pt x="11264" y="15805"/>
                        <a:pt x="11264" y="15932"/>
                      </a:cubicBezTo>
                      <a:cubicBezTo>
                        <a:pt x="11276" y="16096"/>
                        <a:pt x="11289" y="16260"/>
                        <a:pt x="11264" y="16424"/>
                      </a:cubicBezTo>
                      <a:cubicBezTo>
                        <a:pt x="11201" y="16816"/>
                        <a:pt x="11125" y="17207"/>
                        <a:pt x="11037" y="17586"/>
                      </a:cubicBezTo>
                      <a:cubicBezTo>
                        <a:pt x="10923" y="18091"/>
                        <a:pt x="10784" y="18583"/>
                        <a:pt x="10708" y="19101"/>
                      </a:cubicBezTo>
                      <a:cubicBezTo>
                        <a:pt x="10696" y="19227"/>
                        <a:pt x="10670" y="19354"/>
                        <a:pt x="10632" y="19480"/>
                      </a:cubicBezTo>
                      <a:cubicBezTo>
                        <a:pt x="10456" y="20263"/>
                        <a:pt x="10329" y="21058"/>
                        <a:pt x="10329" y="21866"/>
                      </a:cubicBezTo>
                      <a:cubicBezTo>
                        <a:pt x="10317" y="22586"/>
                        <a:pt x="10456" y="23255"/>
                        <a:pt x="10771" y="23899"/>
                      </a:cubicBezTo>
                      <a:cubicBezTo>
                        <a:pt x="11074" y="24531"/>
                        <a:pt x="11542" y="24998"/>
                        <a:pt x="12186" y="25288"/>
                      </a:cubicBezTo>
                      <a:cubicBezTo>
                        <a:pt x="12510" y="25443"/>
                        <a:pt x="12842" y="25520"/>
                        <a:pt x="13181" y="25520"/>
                      </a:cubicBezTo>
                      <a:cubicBezTo>
                        <a:pt x="13423" y="25520"/>
                        <a:pt x="13668" y="25481"/>
                        <a:pt x="13915" y="25402"/>
                      </a:cubicBezTo>
                      <a:cubicBezTo>
                        <a:pt x="14433" y="25225"/>
                        <a:pt x="14913" y="24973"/>
                        <a:pt x="15342" y="24632"/>
                      </a:cubicBezTo>
                      <a:cubicBezTo>
                        <a:pt x="15696" y="24366"/>
                        <a:pt x="15961" y="24013"/>
                        <a:pt x="16125" y="23609"/>
                      </a:cubicBezTo>
                      <a:cubicBezTo>
                        <a:pt x="16315" y="23129"/>
                        <a:pt x="16378" y="22637"/>
                        <a:pt x="16390" y="22144"/>
                      </a:cubicBezTo>
                      <a:cubicBezTo>
                        <a:pt x="16416" y="21349"/>
                        <a:pt x="16340" y="20553"/>
                        <a:pt x="16201" y="19770"/>
                      </a:cubicBezTo>
                      <a:cubicBezTo>
                        <a:pt x="16062" y="18950"/>
                        <a:pt x="15885" y="18141"/>
                        <a:pt x="15683" y="17333"/>
                      </a:cubicBezTo>
                      <a:cubicBezTo>
                        <a:pt x="15544" y="16765"/>
                        <a:pt x="15380" y="16209"/>
                        <a:pt x="15229" y="15641"/>
                      </a:cubicBezTo>
                      <a:cubicBezTo>
                        <a:pt x="15166" y="15401"/>
                        <a:pt x="15102" y="15161"/>
                        <a:pt x="15102" y="14922"/>
                      </a:cubicBezTo>
                      <a:cubicBezTo>
                        <a:pt x="15102" y="14633"/>
                        <a:pt x="15153" y="14512"/>
                        <a:pt x="15371" y="14512"/>
                      </a:cubicBezTo>
                      <a:cubicBezTo>
                        <a:pt x="15420" y="14512"/>
                        <a:pt x="15477" y="14518"/>
                        <a:pt x="15544" y="14530"/>
                      </a:cubicBezTo>
                      <a:cubicBezTo>
                        <a:pt x="15847" y="14581"/>
                        <a:pt x="16138" y="14669"/>
                        <a:pt x="16403" y="14820"/>
                      </a:cubicBezTo>
                      <a:cubicBezTo>
                        <a:pt x="17249" y="15250"/>
                        <a:pt x="18019" y="15793"/>
                        <a:pt x="18752" y="16399"/>
                      </a:cubicBezTo>
                      <a:cubicBezTo>
                        <a:pt x="19522" y="17030"/>
                        <a:pt x="20292" y="17687"/>
                        <a:pt x="21062" y="18331"/>
                      </a:cubicBezTo>
                      <a:cubicBezTo>
                        <a:pt x="21416" y="18634"/>
                        <a:pt x="21770" y="18924"/>
                        <a:pt x="22161" y="19177"/>
                      </a:cubicBezTo>
                      <a:cubicBezTo>
                        <a:pt x="22451" y="19379"/>
                        <a:pt x="22767" y="19530"/>
                        <a:pt x="23108" y="19619"/>
                      </a:cubicBezTo>
                      <a:cubicBezTo>
                        <a:pt x="23195" y="19637"/>
                        <a:pt x="23281" y="19647"/>
                        <a:pt x="23365" y="19647"/>
                      </a:cubicBezTo>
                      <a:cubicBezTo>
                        <a:pt x="23736" y="19647"/>
                        <a:pt x="24070" y="19462"/>
                        <a:pt x="24244" y="19051"/>
                      </a:cubicBezTo>
                      <a:cubicBezTo>
                        <a:pt x="24333" y="18836"/>
                        <a:pt x="24383" y="18621"/>
                        <a:pt x="24396" y="18394"/>
                      </a:cubicBezTo>
                      <a:cubicBezTo>
                        <a:pt x="24409" y="18091"/>
                        <a:pt x="24421" y="17800"/>
                        <a:pt x="24396" y="17497"/>
                      </a:cubicBezTo>
                      <a:cubicBezTo>
                        <a:pt x="24282" y="16184"/>
                        <a:pt x="23777" y="15048"/>
                        <a:pt x="22742" y="14189"/>
                      </a:cubicBezTo>
                      <a:cubicBezTo>
                        <a:pt x="22426" y="13924"/>
                        <a:pt x="22085" y="13671"/>
                        <a:pt x="21732" y="13457"/>
                      </a:cubicBezTo>
                      <a:cubicBezTo>
                        <a:pt x="21378" y="13242"/>
                        <a:pt x="21025" y="13040"/>
                        <a:pt x="20671" y="12813"/>
                      </a:cubicBezTo>
                      <a:cubicBezTo>
                        <a:pt x="20393" y="12623"/>
                        <a:pt x="20103" y="12447"/>
                        <a:pt x="19800" y="12282"/>
                      </a:cubicBezTo>
                      <a:cubicBezTo>
                        <a:pt x="19105" y="11904"/>
                        <a:pt x="18360" y="11601"/>
                        <a:pt x="17565" y="11487"/>
                      </a:cubicBezTo>
                      <a:cubicBezTo>
                        <a:pt x="17274" y="11449"/>
                        <a:pt x="16996" y="11399"/>
                        <a:pt x="16706" y="11361"/>
                      </a:cubicBezTo>
                      <a:lnTo>
                        <a:pt x="16706" y="11348"/>
                      </a:lnTo>
                      <a:cubicBezTo>
                        <a:pt x="16454" y="11310"/>
                        <a:pt x="16188" y="11272"/>
                        <a:pt x="15936" y="11222"/>
                      </a:cubicBezTo>
                      <a:cubicBezTo>
                        <a:pt x="15608" y="11171"/>
                        <a:pt x="15292" y="11121"/>
                        <a:pt x="14989" y="11020"/>
                      </a:cubicBezTo>
                      <a:cubicBezTo>
                        <a:pt x="14749" y="10957"/>
                        <a:pt x="14534" y="10843"/>
                        <a:pt x="14345" y="10691"/>
                      </a:cubicBezTo>
                      <a:cubicBezTo>
                        <a:pt x="14143" y="10527"/>
                        <a:pt x="14130" y="10401"/>
                        <a:pt x="14269" y="10186"/>
                      </a:cubicBezTo>
                      <a:cubicBezTo>
                        <a:pt x="14307" y="10123"/>
                        <a:pt x="14345" y="10073"/>
                        <a:pt x="14395" y="10022"/>
                      </a:cubicBezTo>
                      <a:cubicBezTo>
                        <a:pt x="14522" y="9896"/>
                        <a:pt x="14660" y="9782"/>
                        <a:pt x="14799" y="9681"/>
                      </a:cubicBezTo>
                      <a:cubicBezTo>
                        <a:pt x="15115" y="9492"/>
                        <a:pt x="15431" y="9303"/>
                        <a:pt x="15759" y="9151"/>
                      </a:cubicBezTo>
                      <a:cubicBezTo>
                        <a:pt x="16592" y="8772"/>
                        <a:pt x="17464" y="8482"/>
                        <a:pt x="18348" y="8204"/>
                      </a:cubicBezTo>
                      <a:cubicBezTo>
                        <a:pt x="19156" y="7939"/>
                        <a:pt x="19976" y="7724"/>
                        <a:pt x="20797" y="7535"/>
                      </a:cubicBezTo>
                      <a:cubicBezTo>
                        <a:pt x="21530" y="7358"/>
                        <a:pt x="22262" y="7169"/>
                        <a:pt x="22956" y="6878"/>
                      </a:cubicBezTo>
                      <a:cubicBezTo>
                        <a:pt x="23449" y="6663"/>
                        <a:pt x="23941" y="6436"/>
                        <a:pt x="24383" y="6108"/>
                      </a:cubicBezTo>
                      <a:cubicBezTo>
                        <a:pt x="24800" y="5792"/>
                        <a:pt x="25128" y="5401"/>
                        <a:pt x="25305" y="4896"/>
                      </a:cubicBezTo>
                      <a:cubicBezTo>
                        <a:pt x="25494" y="4378"/>
                        <a:pt x="25419" y="3886"/>
                        <a:pt x="25103" y="3431"/>
                      </a:cubicBezTo>
                      <a:cubicBezTo>
                        <a:pt x="24926" y="3166"/>
                        <a:pt x="24686" y="2951"/>
                        <a:pt x="24421" y="2787"/>
                      </a:cubicBezTo>
                      <a:cubicBezTo>
                        <a:pt x="23689" y="2358"/>
                        <a:pt x="22906" y="2118"/>
                        <a:pt x="22060" y="2067"/>
                      </a:cubicBezTo>
                      <a:cubicBezTo>
                        <a:pt x="21932" y="2058"/>
                        <a:pt x="21805" y="2054"/>
                        <a:pt x="21678" y="2054"/>
                      </a:cubicBezTo>
                      <a:cubicBezTo>
                        <a:pt x="20903" y="2054"/>
                        <a:pt x="20150" y="2218"/>
                        <a:pt x="19434" y="2522"/>
                      </a:cubicBezTo>
                      <a:cubicBezTo>
                        <a:pt x="18474" y="2913"/>
                        <a:pt x="17603" y="3469"/>
                        <a:pt x="16820" y="4163"/>
                      </a:cubicBezTo>
                      <a:cubicBezTo>
                        <a:pt x="16340" y="4580"/>
                        <a:pt x="15923" y="5060"/>
                        <a:pt x="15570" y="5590"/>
                      </a:cubicBezTo>
                      <a:cubicBezTo>
                        <a:pt x="15405" y="5843"/>
                        <a:pt x="15254" y="6095"/>
                        <a:pt x="15090" y="6348"/>
                      </a:cubicBezTo>
                      <a:cubicBezTo>
                        <a:pt x="14976" y="6525"/>
                        <a:pt x="14850" y="6689"/>
                        <a:pt x="14736" y="6865"/>
                      </a:cubicBezTo>
                      <a:cubicBezTo>
                        <a:pt x="14660" y="6967"/>
                        <a:pt x="14559" y="7068"/>
                        <a:pt x="14458" y="7143"/>
                      </a:cubicBezTo>
                      <a:cubicBezTo>
                        <a:pt x="14336" y="7243"/>
                        <a:pt x="14204" y="7292"/>
                        <a:pt x="14065" y="7292"/>
                      </a:cubicBezTo>
                      <a:cubicBezTo>
                        <a:pt x="13976" y="7292"/>
                        <a:pt x="13883" y="7271"/>
                        <a:pt x="13789" y="7232"/>
                      </a:cubicBezTo>
                      <a:cubicBezTo>
                        <a:pt x="13499" y="7105"/>
                        <a:pt x="13272" y="6891"/>
                        <a:pt x="13107" y="6600"/>
                      </a:cubicBezTo>
                      <a:cubicBezTo>
                        <a:pt x="12905" y="6259"/>
                        <a:pt x="12792" y="5893"/>
                        <a:pt x="12691" y="5502"/>
                      </a:cubicBezTo>
                      <a:cubicBezTo>
                        <a:pt x="12577" y="5035"/>
                        <a:pt x="12552" y="4555"/>
                        <a:pt x="12501" y="4075"/>
                      </a:cubicBezTo>
                      <a:cubicBezTo>
                        <a:pt x="12476" y="3772"/>
                        <a:pt x="12438" y="3469"/>
                        <a:pt x="12362" y="3166"/>
                      </a:cubicBezTo>
                      <a:cubicBezTo>
                        <a:pt x="12085" y="1991"/>
                        <a:pt x="11415" y="1070"/>
                        <a:pt x="10380" y="451"/>
                      </a:cubicBezTo>
                      <a:cubicBezTo>
                        <a:pt x="9867" y="153"/>
                        <a:pt x="9342" y="1"/>
                        <a:pt x="8811"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 name="Google Shape;304;p32"/>
                <p:cNvSpPr/>
                <p:nvPr/>
              </p:nvSpPr>
              <p:spPr>
                <a:xfrm>
                  <a:off x="2757200" y="1225250"/>
                  <a:ext cx="103250" cy="99900"/>
                </a:xfrm>
                <a:custGeom>
                  <a:avLst/>
                  <a:gdLst/>
                  <a:ahLst/>
                  <a:cxnLst/>
                  <a:rect l="l" t="t" r="r" b="b"/>
                  <a:pathLst>
                    <a:path w="4130" h="3996" extrusionOk="0">
                      <a:moveTo>
                        <a:pt x="1772" y="0"/>
                      </a:moveTo>
                      <a:cubicBezTo>
                        <a:pt x="1554" y="0"/>
                        <a:pt x="1349" y="65"/>
                        <a:pt x="1175" y="204"/>
                      </a:cubicBezTo>
                      <a:cubicBezTo>
                        <a:pt x="1024" y="330"/>
                        <a:pt x="885" y="456"/>
                        <a:pt x="746" y="608"/>
                      </a:cubicBezTo>
                      <a:cubicBezTo>
                        <a:pt x="657" y="721"/>
                        <a:pt x="569" y="835"/>
                        <a:pt x="481" y="961"/>
                      </a:cubicBezTo>
                      <a:cubicBezTo>
                        <a:pt x="342" y="1201"/>
                        <a:pt x="228" y="1441"/>
                        <a:pt x="127" y="1706"/>
                      </a:cubicBezTo>
                      <a:cubicBezTo>
                        <a:pt x="39" y="1908"/>
                        <a:pt x="1" y="2123"/>
                        <a:pt x="13" y="2338"/>
                      </a:cubicBezTo>
                      <a:cubicBezTo>
                        <a:pt x="13" y="2477"/>
                        <a:pt x="26" y="2603"/>
                        <a:pt x="77" y="2742"/>
                      </a:cubicBezTo>
                      <a:cubicBezTo>
                        <a:pt x="152" y="2956"/>
                        <a:pt x="279" y="3121"/>
                        <a:pt x="455" y="3259"/>
                      </a:cubicBezTo>
                      <a:cubicBezTo>
                        <a:pt x="683" y="3436"/>
                        <a:pt x="935" y="3563"/>
                        <a:pt x="1200" y="3664"/>
                      </a:cubicBezTo>
                      <a:cubicBezTo>
                        <a:pt x="1541" y="3790"/>
                        <a:pt x="1907" y="3878"/>
                        <a:pt x="2274" y="3941"/>
                      </a:cubicBezTo>
                      <a:cubicBezTo>
                        <a:pt x="2430" y="3973"/>
                        <a:pt x="2585" y="3995"/>
                        <a:pt x="2741" y="3995"/>
                      </a:cubicBezTo>
                      <a:cubicBezTo>
                        <a:pt x="2775" y="3995"/>
                        <a:pt x="2808" y="3994"/>
                        <a:pt x="2842" y="3992"/>
                      </a:cubicBezTo>
                      <a:cubicBezTo>
                        <a:pt x="3094" y="3979"/>
                        <a:pt x="3322" y="3903"/>
                        <a:pt x="3511" y="3739"/>
                      </a:cubicBezTo>
                      <a:cubicBezTo>
                        <a:pt x="3688" y="3575"/>
                        <a:pt x="3827" y="3386"/>
                        <a:pt x="3928" y="3158"/>
                      </a:cubicBezTo>
                      <a:cubicBezTo>
                        <a:pt x="3978" y="3032"/>
                        <a:pt x="4016" y="2906"/>
                        <a:pt x="4054" y="2780"/>
                      </a:cubicBezTo>
                      <a:cubicBezTo>
                        <a:pt x="4092" y="2616"/>
                        <a:pt x="4130" y="2451"/>
                        <a:pt x="4105" y="2287"/>
                      </a:cubicBezTo>
                      <a:cubicBezTo>
                        <a:pt x="4105" y="2211"/>
                        <a:pt x="4105" y="2136"/>
                        <a:pt x="4105" y="2047"/>
                      </a:cubicBezTo>
                      <a:cubicBezTo>
                        <a:pt x="4105" y="1858"/>
                        <a:pt x="4105" y="1668"/>
                        <a:pt x="4079" y="1479"/>
                      </a:cubicBezTo>
                      <a:cubicBezTo>
                        <a:pt x="4054" y="1214"/>
                        <a:pt x="3966" y="987"/>
                        <a:pt x="3789" y="785"/>
                      </a:cubicBezTo>
                      <a:cubicBezTo>
                        <a:pt x="3701" y="671"/>
                        <a:pt x="3587" y="570"/>
                        <a:pt x="3461" y="494"/>
                      </a:cubicBezTo>
                      <a:cubicBezTo>
                        <a:pt x="3120" y="242"/>
                        <a:pt x="2728" y="115"/>
                        <a:pt x="2312" y="40"/>
                      </a:cubicBezTo>
                      <a:cubicBezTo>
                        <a:pt x="2248" y="40"/>
                        <a:pt x="2198" y="40"/>
                        <a:pt x="2135" y="27"/>
                      </a:cubicBezTo>
                      <a:cubicBezTo>
                        <a:pt x="2034" y="14"/>
                        <a:pt x="1933" y="14"/>
                        <a:pt x="1832" y="2"/>
                      </a:cubicBezTo>
                      <a:cubicBezTo>
                        <a:pt x="1812" y="1"/>
                        <a:pt x="1792" y="0"/>
                        <a:pt x="177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5" name="Google Shape;305;p32"/>
              <p:cNvGrpSpPr/>
              <p:nvPr/>
            </p:nvGrpSpPr>
            <p:grpSpPr>
              <a:xfrm>
                <a:off x="792725" y="4679275"/>
                <a:ext cx="712825" cy="740600"/>
                <a:chOff x="2012525" y="1379525"/>
                <a:chExt cx="712825" cy="740600"/>
              </a:xfrm>
            </p:grpSpPr>
            <p:sp>
              <p:nvSpPr>
                <p:cNvPr id="306" name="Google Shape;306;p32"/>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 name="Google Shape;307;p32"/>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308"/>
        <p:cNvGrpSpPr/>
        <p:nvPr/>
      </p:nvGrpSpPr>
      <p:grpSpPr>
        <a:xfrm>
          <a:off x="0" y="0"/>
          <a:ext cx="0" cy="0"/>
          <a:chOff x="0" y="0"/>
          <a:chExt cx="0" cy="0"/>
        </a:xfrm>
      </p:grpSpPr>
      <p:sp>
        <p:nvSpPr>
          <p:cNvPr id="309" name="Google Shape;309;p33"/>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10" name="Google Shape;310;p33"/>
          <p:cNvSpPr txBox="1">
            <a:spLocks noGrp="1"/>
          </p:cNvSpPr>
          <p:nvPr>
            <p:ph type="subTitle" idx="1"/>
          </p:nvPr>
        </p:nvSpPr>
        <p:spPr>
          <a:xfrm>
            <a:off x="725150" y="1735324"/>
            <a:ext cx="24591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1" name="Google Shape;311;p33"/>
          <p:cNvSpPr txBox="1">
            <a:spLocks noGrp="1"/>
          </p:cNvSpPr>
          <p:nvPr>
            <p:ph type="subTitle" idx="2"/>
          </p:nvPr>
        </p:nvSpPr>
        <p:spPr>
          <a:xfrm>
            <a:off x="3342158" y="1735334"/>
            <a:ext cx="24597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2" name="Google Shape;312;p33"/>
          <p:cNvSpPr txBox="1">
            <a:spLocks noGrp="1"/>
          </p:cNvSpPr>
          <p:nvPr>
            <p:ph type="subTitle" idx="3"/>
          </p:nvPr>
        </p:nvSpPr>
        <p:spPr>
          <a:xfrm>
            <a:off x="5959749" y="1735334"/>
            <a:ext cx="24597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3" name="Google Shape;313;p33"/>
          <p:cNvSpPr txBox="1">
            <a:spLocks noGrp="1"/>
          </p:cNvSpPr>
          <p:nvPr>
            <p:ph type="subTitle" idx="4"/>
          </p:nvPr>
        </p:nvSpPr>
        <p:spPr>
          <a:xfrm>
            <a:off x="725150" y="3436425"/>
            <a:ext cx="24591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4" name="Google Shape;314;p33"/>
          <p:cNvSpPr txBox="1">
            <a:spLocks noGrp="1"/>
          </p:cNvSpPr>
          <p:nvPr>
            <p:ph type="subTitle" idx="5"/>
          </p:nvPr>
        </p:nvSpPr>
        <p:spPr>
          <a:xfrm>
            <a:off x="3342458" y="3436425"/>
            <a:ext cx="24591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5" name="Google Shape;315;p33"/>
          <p:cNvSpPr txBox="1">
            <a:spLocks noGrp="1"/>
          </p:cNvSpPr>
          <p:nvPr>
            <p:ph type="subTitle" idx="6"/>
          </p:nvPr>
        </p:nvSpPr>
        <p:spPr>
          <a:xfrm>
            <a:off x="5962599" y="3436425"/>
            <a:ext cx="24540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6" name="Google Shape;316;p33"/>
          <p:cNvSpPr txBox="1">
            <a:spLocks noGrp="1"/>
          </p:cNvSpPr>
          <p:nvPr>
            <p:ph type="subTitle" idx="7"/>
          </p:nvPr>
        </p:nvSpPr>
        <p:spPr>
          <a:xfrm>
            <a:off x="720000" y="12766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17" name="Google Shape;317;p33"/>
          <p:cNvSpPr txBox="1">
            <a:spLocks noGrp="1"/>
          </p:cNvSpPr>
          <p:nvPr>
            <p:ph type="subTitle" idx="8"/>
          </p:nvPr>
        </p:nvSpPr>
        <p:spPr>
          <a:xfrm>
            <a:off x="3342450" y="12766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18" name="Google Shape;318;p33"/>
          <p:cNvSpPr txBox="1">
            <a:spLocks noGrp="1"/>
          </p:cNvSpPr>
          <p:nvPr>
            <p:ph type="subTitle" idx="9"/>
          </p:nvPr>
        </p:nvSpPr>
        <p:spPr>
          <a:xfrm>
            <a:off x="5959741" y="1276675"/>
            <a:ext cx="24597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19" name="Google Shape;319;p33"/>
          <p:cNvSpPr txBox="1">
            <a:spLocks noGrp="1"/>
          </p:cNvSpPr>
          <p:nvPr>
            <p:ph type="subTitle" idx="13"/>
          </p:nvPr>
        </p:nvSpPr>
        <p:spPr>
          <a:xfrm>
            <a:off x="720344" y="29732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20" name="Google Shape;320;p33"/>
          <p:cNvSpPr txBox="1">
            <a:spLocks noGrp="1"/>
          </p:cNvSpPr>
          <p:nvPr>
            <p:ph type="subTitle" idx="14"/>
          </p:nvPr>
        </p:nvSpPr>
        <p:spPr>
          <a:xfrm>
            <a:off x="3342450" y="29732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21" name="Google Shape;321;p33"/>
          <p:cNvSpPr txBox="1">
            <a:spLocks noGrp="1"/>
          </p:cNvSpPr>
          <p:nvPr>
            <p:ph type="subTitle" idx="15"/>
          </p:nvPr>
        </p:nvSpPr>
        <p:spPr>
          <a:xfrm>
            <a:off x="5960041" y="29732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grpSp>
        <p:nvGrpSpPr>
          <p:cNvPr id="322" name="Google Shape;322;p33"/>
          <p:cNvGrpSpPr/>
          <p:nvPr/>
        </p:nvGrpSpPr>
        <p:grpSpPr>
          <a:xfrm>
            <a:off x="-339095" y="-1319097"/>
            <a:ext cx="11082016" cy="6637689"/>
            <a:chOff x="-339095" y="-1319097"/>
            <a:chExt cx="11082016" cy="6637689"/>
          </a:xfrm>
        </p:grpSpPr>
        <p:grpSp>
          <p:nvGrpSpPr>
            <p:cNvPr id="323" name="Google Shape;323;p33"/>
            <p:cNvGrpSpPr/>
            <p:nvPr/>
          </p:nvGrpSpPr>
          <p:grpSpPr>
            <a:xfrm>
              <a:off x="-339095" y="4319754"/>
              <a:ext cx="1132738" cy="998838"/>
              <a:chOff x="-236453" y="1681706"/>
              <a:chExt cx="561958" cy="495529"/>
            </a:xfrm>
          </p:grpSpPr>
          <p:sp>
            <p:nvSpPr>
              <p:cNvPr id="324" name="Google Shape;324;p33"/>
              <p:cNvSpPr/>
              <p:nvPr/>
            </p:nvSpPr>
            <p:spPr>
              <a:xfrm>
                <a:off x="-236453" y="1681706"/>
                <a:ext cx="561958" cy="495529"/>
              </a:xfrm>
              <a:custGeom>
                <a:avLst/>
                <a:gdLst/>
                <a:ahLst/>
                <a:cxnLst/>
                <a:rect l="l" t="t" r="r" b="b"/>
                <a:pathLst>
                  <a:path w="15684" h="13830" extrusionOk="0">
                    <a:moveTo>
                      <a:pt x="10104" y="0"/>
                    </a:moveTo>
                    <a:cubicBezTo>
                      <a:pt x="9998" y="0"/>
                      <a:pt x="9890" y="51"/>
                      <a:pt x="9799" y="154"/>
                    </a:cubicBezTo>
                    <a:cubicBezTo>
                      <a:pt x="9748" y="217"/>
                      <a:pt x="9723" y="292"/>
                      <a:pt x="9685" y="368"/>
                    </a:cubicBezTo>
                    <a:cubicBezTo>
                      <a:pt x="9559" y="696"/>
                      <a:pt x="9483" y="1037"/>
                      <a:pt x="9408" y="1366"/>
                    </a:cubicBezTo>
                    <a:cubicBezTo>
                      <a:pt x="9307" y="1757"/>
                      <a:pt x="9231" y="2149"/>
                      <a:pt x="9142" y="2553"/>
                    </a:cubicBezTo>
                    <a:cubicBezTo>
                      <a:pt x="9079" y="2780"/>
                      <a:pt x="9029" y="3007"/>
                      <a:pt x="8978" y="3235"/>
                    </a:cubicBezTo>
                    <a:cubicBezTo>
                      <a:pt x="8801" y="4017"/>
                      <a:pt x="8574" y="4788"/>
                      <a:pt x="8347" y="5558"/>
                    </a:cubicBezTo>
                    <a:cubicBezTo>
                      <a:pt x="8208" y="6038"/>
                      <a:pt x="8082" y="6518"/>
                      <a:pt x="7955" y="7010"/>
                    </a:cubicBezTo>
                    <a:cubicBezTo>
                      <a:pt x="7867" y="7338"/>
                      <a:pt x="7779" y="7679"/>
                      <a:pt x="7690" y="8008"/>
                    </a:cubicBezTo>
                    <a:cubicBezTo>
                      <a:pt x="7678" y="8083"/>
                      <a:pt x="7652" y="8146"/>
                      <a:pt x="7615" y="8260"/>
                    </a:cubicBezTo>
                    <a:lnTo>
                      <a:pt x="7602" y="8260"/>
                    </a:lnTo>
                    <a:cubicBezTo>
                      <a:pt x="7577" y="8210"/>
                      <a:pt x="7551" y="8184"/>
                      <a:pt x="7551" y="8172"/>
                    </a:cubicBezTo>
                    <a:cubicBezTo>
                      <a:pt x="7274" y="7199"/>
                      <a:pt x="6958" y="6240"/>
                      <a:pt x="6731" y="5255"/>
                    </a:cubicBezTo>
                    <a:cubicBezTo>
                      <a:pt x="6453" y="4068"/>
                      <a:pt x="6263" y="2868"/>
                      <a:pt x="6150" y="1656"/>
                    </a:cubicBezTo>
                    <a:cubicBezTo>
                      <a:pt x="6137" y="1505"/>
                      <a:pt x="6112" y="1353"/>
                      <a:pt x="6099" y="1202"/>
                    </a:cubicBezTo>
                    <a:cubicBezTo>
                      <a:pt x="6074" y="1075"/>
                      <a:pt x="6049" y="949"/>
                      <a:pt x="5973" y="835"/>
                    </a:cubicBezTo>
                    <a:cubicBezTo>
                      <a:pt x="5886" y="719"/>
                      <a:pt x="5769" y="657"/>
                      <a:pt x="5647" y="657"/>
                    </a:cubicBezTo>
                    <a:cubicBezTo>
                      <a:pt x="5557" y="657"/>
                      <a:pt x="5465" y="690"/>
                      <a:pt x="5380" y="760"/>
                    </a:cubicBezTo>
                    <a:cubicBezTo>
                      <a:pt x="5304" y="823"/>
                      <a:pt x="5241" y="911"/>
                      <a:pt x="5203" y="1012"/>
                    </a:cubicBezTo>
                    <a:cubicBezTo>
                      <a:pt x="5076" y="1265"/>
                      <a:pt x="4988" y="1530"/>
                      <a:pt x="4925" y="1808"/>
                    </a:cubicBezTo>
                    <a:cubicBezTo>
                      <a:pt x="4761" y="2477"/>
                      <a:pt x="4660" y="3146"/>
                      <a:pt x="4571" y="3828"/>
                    </a:cubicBezTo>
                    <a:cubicBezTo>
                      <a:pt x="4496" y="4510"/>
                      <a:pt x="4420" y="5192"/>
                      <a:pt x="4432" y="5874"/>
                    </a:cubicBezTo>
                    <a:cubicBezTo>
                      <a:pt x="4445" y="6429"/>
                      <a:pt x="4521" y="6972"/>
                      <a:pt x="4660" y="7502"/>
                    </a:cubicBezTo>
                    <a:cubicBezTo>
                      <a:pt x="4685" y="7578"/>
                      <a:pt x="4698" y="7654"/>
                      <a:pt x="4723" y="7742"/>
                    </a:cubicBezTo>
                    <a:cubicBezTo>
                      <a:pt x="4723" y="7793"/>
                      <a:pt x="4786" y="7869"/>
                      <a:pt x="4723" y="7906"/>
                    </a:cubicBezTo>
                    <a:cubicBezTo>
                      <a:pt x="4710" y="7916"/>
                      <a:pt x="4696" y="7920"/>
                      <a:pt x="4681" y="7920"/>
                    </a:cubicBezTo>
                    <a:cubicBezTo>
                      <a:pt x="4636" y="7920"/>
                      <a:pt x="4584" y="7884"/>
                      <a:pt x="4546" y="7856"/>
                    </a:cubicBezTo>
                    <a:cubicBezTo>
                      <a:pt x="4268" y="7717"/>
                      <a:pt x="4003" y="7540"/>
                      <a:pt x="3751" y="7364"/>
                    </a:cubicBezTo>
                    <a:cubicBezTo>
                      <a:pt x="3233" y="7010"/>
                      <a:pt x="2753" y="6631"/>
                      <a:pt x="2311" y="6189"/>
                    </a:cubicBezTo>
                    <a:cubicBezTo>
                      <a:pt x="2046" y="5924"/>
                      <a:pt x="1819" y="5659"/>
                      <a:pt x="1604" y="5356"/>
                    </a:cubicBezTo>
                    <a:cubicBezTo>
                      <a:pt x="1465" y="5166"/>
                      <a:pt x="1326" y="4990"/>
                      <a:pt x="1187" y="4800"/>
                    </a:cubicBezTo>
                    <a:cubicBezTo>
                      <a:pt x="1112" y="4699"/>
                      <a:pt x="1036" y="4623"/>
                      <a:pt x="947" y="4560"/>
                    </a:cubicBezTo>
                    <a:cubicBezTo>
                      <a:pt x="862" y="4508"/>
                      <a:pt x="775" y="4483"/>
                      <a:pt x="691" y="4483"/>
                    </a:cubicBezTo>
                    <a:cubicBezTo>
                      <a:pt x="552" y="4483"/>
                      <a:pt x="423" y="4553"/>
                      <a:pt x="329" y="4687"/>
                    </a:cubicBezTo>
                    <a:cubicBezTo>
                      <a:pt x="253" y="4800"/>
                      <a:pt x="202" y="4927"/>
                      <a:pt x="177" y="5065"/>
                    </a:cubicBezTo>
                    <a:cubicBezTo>
                      <a:pt x="101" y="5432"/>
                      <a:pt x="51" y="5810"/>
                      <a:pt x="26" y="6189"/>
                    </a:cubicBezTo>
                    <a:cubicBezTo>
                      <a:pt x="13" y="6530"/>
                      <a:pt x="0" y="6884"/>
                      <a:pt x="26" y="7225"/>
                    </a:cubicBezTo>
                    <a:cubicBezTo>
                      <a:pt x="64" y="7780"/>
                      <a:pt x="202" y="8311"/>
                      <a:pt x="417" y="8816"/>
                    </a:cubicBezTo>
                    <a:cubicBezTo>
                      <a:pt x="796" y="9700"/>
                      <a:pt x="1351" y="10470"/>
                      <a:pt x="2046" y="11126"/>
                    </a:cubicBezTo>
                    <a:cubicBezTo>
                      <a:pt x="2703" y="11770"/>
                      <a:pt x="3448" y="12301"/>
                      <a:pt x="4230" y="12755"/>
                    </a:cubicBezTo>
                    <a:cubicBezTo>
                      <a:pt x="4672" y="13008"/>
                      <a:pt x="5114" y="13260"/>
                      <a:pt x="5582" y="13462"/>
                    </a:cubicBezTo>
                    <a:cubicBezTo>
                      <a:pt x="6156" y="13704"/>
                      <a:pt x="6742" y="13830"/>
                      <a:pt x="7342" y="13830"/>
                    </a:cubicBezTo>
                    <a:cubicBezTo>
                      <a:pt x="7652" y="13830"/>
                      <a:pt x="7966" y="13796"/>
                      <a:pt x="8284" y="13728"/>
                    </a:cubicBezTo>
                    <a:cubicBezTo>
                      <a:pt x="8877" y="13601"/>
                      <a:pt x="9471" y="13450"/>
                      <a:pt x="10052" y="13248"/>
                    </a:cubicBezTo>
                    <a:cubicBezTo>
                      <a:pt x="10367" y="13134"/>
                      <a:pt x="10658" y="13008"/>
                      <a:pt x="10948" y="12856"/>
                    </a:cubicBezTo>
                    <a:cubicBezTo>
                      <a:pt x="11112" y="12768"/>
                      <a:pt x="11289" y="12679"/>
                      <a:pt x="11466" y="12604"/>
                    </a:cubicBezTo>
                    <a:cubicBezTo>
                      <a:pt x="12249" y="12212"/>
                      <a:pt x="12968" y="11732"/>
                      <a:pt x="13612" y="11139"/>
                    </a:cubicBezTo>
                    <a:cubicBezTo>
                      <a:pt x="14269" y="10533"/>
                      <a:pt x="14761" y="9801"/>
                      <a:pt x="15102" y="8980"/>
                    </a:cubicBezTo>
                    <a:cubicBezTo>
                      <a:pt x="15266" y="8576"/>
                      <a:pt x="15431" y="8159"/>
                      <a:pt x="15595" y="7755"/>
                    </a:cubicBezTo>
                    <a:cubicBezTo>
                      <a:pt x="15620" y="7717"/>
                      <a:pt x="15633" y="7679"/>
                      <a:pt x="15645" y="7641"/>
                    </a:cubicBezTo>
                    <a:cubicBezTo>
                      <a:pt x="15683" y="7477"/>
                      <a:pt x="15620" y="7326"/>
                      <a:pt x="15481" y="7250"/>
                    </a:cubicBezTo>
                    <a:cubicBezTo>
                      <a:pt x="15434" y="7221"/>
                      <a:pt x="15383" y="7207"/>
                      <a:pt x="15332" y="7207"/>
                    </a:cubicBezTo>
                    <a:cubicBezTo>
                      <a:pt x="15247" y="7207"/>
                      <a:pt x="15161" y="7247"/>
                      <a:pt x="15090" y="7326"/>
                    </a:cubicBezTo>
                    <a:cubicBezTo>
                      <a:pt x="15027" y="7401"/>
                      <a:pt x="14976" y="7477"/>
                      <a:pt x="14926" y="7566"/>
                    </a:cubicBezTo>
                    <a:cubicBezTo>
                      <a:pt x="14724" y="7843"/>
                      <a:pt x="14534" y="8134"/>
                      <a:pt x="14319" y="8412"/>
                    </a:cubicBezTo>
                    <a:cubicBezTo>
                      <a:pt x="13751" y="9106"/>
                      <a:pt x="13057" y="9674"/>
                      <a:pt x="12236" y="10053"/>
                    </a:cubicBezTo>
                    <a:cubicBezTo>
                      <a:pt x="12009" y="10167"/>
                      <a:pt x="11794" y="10268"/>
                      <a:pt x="11579" y="10369"/>
                    </a:cubicBezTo>
                    <a:cubicBezTo>
                      <a:pt x="11542" y="10381"/>
                      <a:pt x="11504" y="10407"/>
                      <a:pt x="11466" y="10419"/>
                    </a:cubicBezTo>
                    <a:cubicBezTo>
                      <a:pt x="11453" y="10419"/>
                      <a:pt x="11415" y="10419"/>
                      <a:pt x="11403" y="10394"/>
                    </a:cubicBezTo>
                    <a:cubicBezTo>
                      <a:pt x="11390" y="10381"/>
                      <a:pt x="11390" y="10356"/>
                      <a:pt x="11403" y="10331"/>
                    </a:cubicBezTo>
                    <a:cubicBezTo>
                      <a:pt x="11428" y="10255"/>
                      <a:pt x="11453" y="10179"/>
                      <a:pt x="11491" y="10104"/>
                    </a:cubicBezTo>
                    <a:cubicBezTo>
                      <a:pt x="11693" y="9624"/>
                      <a:pt x="11933" y="9157"/>
                      <a:pt x="12198" y="8702"/>
                    </a:cubicBezTo>
                    <a:cubicBezTo>
                      <a:pt x="12463" y="8235"/>
                      <a:pt x="12728" y="7768"/>
                      <a:pt x="12994" y="7300"/>
                    </a:cubicBezTo>
                    <a:cubicBezTo>
                      <a:pt x="13271" y="6795"/>
                      <a:pt x="13499" y="6265"/>
                      <a:pt x="13638" y="5709"/>
                    </a:cubicBezTo>
                    <a:cubicBezTo>
                      <a:pt x="13764" y="5192"/>
                      <a:pt x="13789" y="4661"/>
                      <a:pt x="13713" y="4131"/>
                    </a:cubicBezTo>
                    <a:cubicBezTo>
                      <a:pt x="13701" y="4005"/>
                      <a:pt x="13675" y="3891"/>
                      <a:pt x="13663" y="3765"/>
                    </a:cubicBezTo>
                    <a:cubicBezTo>
                      <a:pt x="13650" y="3676"/>
                      <a:pt x="13612" y="3601"/>
                      <a:pt x="13549" y="3525"/>
                    </a:cubicBezTo>
                    <a:cubicBezTo>
                      <a:pt x="13470" y="3424"/>
                      <a:pt x="13370" y="3373"/>
                      <a:pt x="13264" y="3373"/>
                    </a:cubicBezTo>
                    <a:cubicBezTo>
                      <a:pt x="13184" y="3373"/>
                      <a:pt x="13100" y="3402"/>
                      <a:pt x="13019" y="3462"/>
                    </a:cubicBezTo>
                    <a:cubicBezTo>
                      <a:pt x="12943" y="3512"/>
                      <a:pt x="12893" y="3588"/>
                      <a:pt x="12842" y="3676"/>
                    </a:cubicBezTo>
                    <a:cubicBezTo>
                      <a:pt x="12754" y="3866"/>
                      <a:pt x="12653" y="4055"/>
                      <a:pt x="12577" y="4245"/>
                    </a:cubicBezTo>
                    <a:cubicBezTo>
                      <a:pt x="12261" y="4927"/>
                      <a:pt x="11971" y="5621"/>
                      <a:pt x="11630" y="6290"/>
                    </a:cubicBezTo>
                    <a:cubicBezTo>
                      <a:pt x="11226" y="7098"/>
                      <a:pt x="10733" y="7856"/>
                      <a:pt x="10228" y="8601"/>
                    </a:cubicBezTo>
                    <a:cubicBezTo>
                      <a:pt x="10203" y="8626"/>
                      <a:pt x="10190" y="8651"/>
                      <a:pt x="10165" y="8677"/>
                    </a:cubicBezTo>
                    <a:cubicBezTo>
                      <a:pt x="10102" y="8639"/>
                      <a:pt x="10127" y="8601"/>
                      <a:pt x="10140" y="8563"/>
                    </a:cubicBezTo>
                    <a:cubicBezTo>
                      <a:pt x="10190" y="8323"/>
                      <a:pt x="10241" y="8071"/>
                      <a:pt x="10317" y="7831"/>
                    </a:cubicBezTo>
                    <a:cubicBezTo>
                      <a:pt x="10355" y="7667"/>
                      <a:pt x="10380" y="7502"/>
                      <a:pt x="10418" y="7338"/>
                    </a:cubicBezTo>
                    <a:cubicBezTo>
                      <a:pt x="10582" y="6644"/>
                      <a:pt x="10683" y="5924"/>
                      <a:pt x="10797" y="5217"/>
                    </a:cubicBezTo>
                    <a:cubicBezTo>
                      <a:pt x="10961" y="4219"/>
                      <a:pt x="10961" y="3209"/>
                      <a:pt x="10809" y="2212"/>
                    </a:cubicBezTo>
                    <a:cubicBezTo>
                      <a:pt x="10733" y="1694"/>
                      <a:pt x="10645" y="1176"/>
                      <a:pt x="10569" y="659"/>
                    </a:cubicBezTo>
                    <a:cubicBezTo>
                      <a:pt x="10557" y="570"/>
                      <a:pt x="10531" y="482"/>
                      <a:pt x="10519" y="393"/>
                    </a:cubicBezTo>
                    <a:cubicBezTo>
                      <a:pt x="10493" y="318"/>
                      <a:pt x="10468" y="242"/>
                      <a:pt x="10418" y="179"/>
                    </a:cubicBezTo>
                    <a:cubicBezTo>
                      <a:pt x="10332" y="60"/>
                      <a:pt x="10219" y="0"/>
                      <a:pt x="10104"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 name="Google Shape;325;p33"/>
              <p:cNvSpPr/>
              <p:nvPr/>
            </p:nvSpPr>
            <p:spPr>
              <a:xfrm>
                <a:off x="-74040" y="2006044"/>
                <a:ext cx="179186" cy="139486"/>
              </a:xfrm>
              <a:custGeom>
                <a:avLst/>
                <a:gdLst/>
                <a:ahLst/>
                <a:cxnLst/>
                <a:rect l="l" t="t" r="r" b="b"/>
                <a:pathLst>
                  <a:path w="5001" h="3893" extrusionOk="0">
                    <a:moveTo>
                      <a:pt x="2539" y="0"/>
                    </a:moveTo>
                    <a:cubicBezTo>
                      <a:pt x="2504" y="0"/>
                      <a:pt x="2469" y="10"/>
                      <a:pt x="2438" y="29"/>
                    </a:cubicBezTo>
                    <a:cubicBezTo>
                      <a:pt x="2400" y="54"/>
                      <a:pt x="2362" y="79"/>
                      <a:pt x="2337" y="105"/>
                    </a:cubicBezTo>
                    <a:cubicBezTo>
                      <a:pt x="2273" y="168"/>
                      <a:pt x="2235" y="243"/>
                      <a:pt x="2198" y="319"/>
                    </a:cubicBezTo>
                    <a:cubicBezTo>
                      <a:pt x="2147" y="420"/>
                      <a:pt x="2122" y="521"/>
                      <a:pt x="2109" y="635"/>
                    </a:cubicBezTo>
                    <a:cubicBezTo>
                      <a:pt x="2071" y="850"/>
                      <a:pt x="2059" y="1064"/>
                      <a:pt x="2046" y="1279"/>
                    </a:cubicBezTo>
                    <a:cubicBezTo>
                      <a:pt x="2046" y="1291"/>
                      <a:pt x="2046" y="1304"/>
                      <a:pt x="2033" y="1304"/>
                    </a:cubicBezTo>
                    <a:cubicBezTo>
                      <a:pt x="2021" y="1304"/>
                      <a:pt x="2021" y="1291"/>
                      <a:pt x="2021" y="1279"/>
                    </a:cubicBezTo>
                    <a:cubicBezTo>
                      <a:pt x="1983" y="1165"/>
                      <a:pt x="1945" y="1039"/>
                      <a:pt x="1895" y="925"/>
                    </a:cubicBezTo>
                    <a:cubicBezTo>
                      <a:pt x="1831" y="812"/>
                      <a:pt x="1768" y="685"/>
                      <a:pt x="1705" y="572"/>
                    </a:cubicBezTo>
                    <a:cubicBezTo>
                      <a:pt x="1642" y="471"/>
                      <a:pt x="1566" y="370"/>
                      <a:pt x="1491" y="269"/>
                    </a:cubicBezTo>
                    <a:cubicBezTo>
                      <a:pt x="1453" y="231"/>
                      <a:pt x="1415" y="180"/>
                      <a:pt x="1364" y="155"/>
                    </a:cubicBezTo>
                    <a:cubicBezTo>
                      <a:pt x="1265" y="78"/>
                      <a:pt x="1165" y="39"/>
                      <a:pt x="1049" y="39"/>
                    </a:cubicBezTo>
                    <a:cubicBezTo>
                      <a:pt x="1032" y="39"/>
                      <a:pt x="1015" y="40"/>
                      <a:pt x="998" y="41"/>
                    </a:cubicBezTo>
                    <a:cubicBezTo>
                      <a:pt x="859" y="54"/>
                      <a:pt x="746" y="105"/>
                      <a:pt x="644" y="193"/>
                    </a:cubicBezTo>
                    <a:cubicBezTo>
                      <a:pt x="581" y="243"/>
                      <a:pt x="531" y="319"/>
                      <a:pt x="493" y="395"/>
                    </a:cubicBezTo>
                    <a:cubicBezTo>
                      <a:pt x="468" y="458"/>
                      <a:pt x="442" y="534"/>
                      <a:pt x="430" y="597"/>
                    </a:cubicBezTo>
                    <a:cubicBezTo>
                      <a:pt x="405" y="685"/>
                      <a:pt x="405" y="774"/>
                      <a:pt x="430" y="862"/>
                    </a:cubicBezTo>
                    <a:cubicBezTo>
                      <a:pt x="442" y="900"/>
                      <a:pt x="468" y="938"/>
                      <a:pt x="480" y="976"/>
                    </a:cubicBezTo>
                    <a:cubicBezTo>
                      <a:pt x="543" y="1115"/>
                      <a:pt x="632" y="1241"/>
                      <a:pt x="708" y="1367"/>
                    </a:cubicBezTo>
                    <a:cubicBezTo>
                      <a:pt x="783" y="1481"/>
                      <a:pt x="847" y="1595"/>
                      <a:pt x="922" y="1708"/>
                    </a:cubicBezTo>
                    <a:cubicBezTo>
                      <a:pt x="935" y="1733"/>
                      <a:pt x="948" y="1746"/>
                      <a:pt x="948" y="1759"/>
                    </a:cubicBezTo>
                    <a:cubicBezTo>
                      <a:pt x="922" y="1759"/>
                      <a:pt x="910" y="1746"/>
                      <a:pt x="897" y="1746"/>
                    </a:cubicBezTo>
                    <a:cubicBezTo>
                      <a:pt x="821" y="1696"/>
                      <a:pt x="746" y="1658"/>
                      <a:pt x="670" y="1632"/>
                    </a:cubicBezTo>
                    <a:cubicBezTo>
                      <a:pt x="607" y="1607"/>
                      <a:pt x="543" y="1582"/>
                      <a:pt x="468" y="1569"/>
                    </a:cubicBezTo>
                    <a:cubicBezTo>
                      <a:pt x="456" y="1568"/>
                      <a:pt x="445" y="1567"/>
                      <a:pt x="433" y="1567"/>
                    </a:cubicBezTo>
                    <a:cubicBezTo>
                      <a:pt x="336" y="1567"/>
                      <a:pt x="258" y="1615"/>
                      <a:pt x="190" y="1683"/>
                    </a:cubicBezTo>
                    <a:cubicBezTo>
                      <a:pt x="152" y="1733"/>
                      <a:pt x="114" y="1797"/>
                      <a:pt x="89" y="1860"/>
                    </a:cubicBezTo>
                    <a:cubicBezTo>
                      <a:pt x="1" y="2112"/>
                      <a:pt x="26" y="2365"/>
                      <a:pt x="139" y="2605"/>
                    </a:cubicBezTo>
                    <a:cubicBezTo>
                      <a:pt x="177" y="2693"/>
                      <a:pt x="240" y="2769"/>
                      <a:pt x="304" y="2845"/>
                    </a:cubicBezTo>
                    <a:cubicBezTo>
                      <a:pt x="354" y="2895"/>
                      <a:pt x="405" y="2946"/>
                      <a:pt x="468" y="2984"/>
                    </a:cubicBezTo>
                    <a:cubicBezTo>
                      <a:pt x="556" y="3059"/>
                      <a:pt x="644" y="3135"/>
                      <a:pt x="746" y="3198"/>
                    </a:cubicBezTo>
                    <a:cubicBezTo>
                      <a:pt x="859" y="3274"/>
                      <a:pt x="985" y="3362"/>
                      <a:pt x="1124" y="3425"/>
                    </a:cubicBezTo>
                    <a:cubicBezTo>
                      <a:pt x="1213" y="3463"/>
                      <a:pt x="1301" y="3501"/>
                      <a:pt x="1389" y="3552"/>
                    </a:cubicBezTo>
                    <a:cubicBezTo>
                      <a:pt x="1453" y="3590"/>
                      <a:pt x="1528" y="3627"/>
                      <a:pt x="1604" y="3665"/>
                    </a:cubicBezTo>
                    <a:cubicBezTo>
                      <a:pt x="1705" y="3716"/>
                      <a:pt x="1806" y="3766"/>
                      <a:pt x="1907" y="3792"/>
                    </a:cubicBezTo>
                    <a:cubicBezTo>
                      <a:pt x="1932" y="3804"/>
                      <a:pt x="1970" y="3817"/>
                      <a:pt x="1996" y="3830"/>
                    </a:cubicBezTo>
                    <a:cubicBezTo>
                      <a:pt x="2147" y="3880"/>
                      <a:pt x="2311" y="3893"/>
                      <a:pt x="2475" y="3893"/>
                    </a:cubicBezTo>
                    <a:lnTo>
                      <a:pt x="2816" y="3893"/>
                    </a:lnTo>
                    <a:cubicBezTo>
                      <a:pt x="2943" y="3880"/>
                      <a:pt x="3069" y="3855"/>
                      <a:pt x="3195" y="3804"/>
                    </a:cubicBezTo>
                    <a:cubicBezTo>
                      <a:pt x="3296" y="3766"/>
                      <a:pt x="3397" y="3729"/>
                      <a:pt x="3498" y="3691"/>
                    </a:cubicBezTo>
                    <a:cubicBezTo>
                      <a:pt x="3624" y="3640"/>
                      <a:pt x="3751" y="3590"/>
                      <a:pt x="3864" y="3526"/>
                    </a:cubicBezTo>
                    <a:cubicBezTo>
                      <a:pt x="3902" y="3501"/>
                      <a:pt x="3953" y="3476"/>
                      <a:pt x="3991" y="3438"/>
                    </a:cubicBezTo>
                    <a:cubicBezTo>
                      <a:pt x="4016" y="3425"/>
                      <a:pt x="4029" y="3413"/>
                      <a:pt x="4054" y="3400"/>
                    </a:cubicBezTo>
                    <a:cubicBezTo>
                      <a:pt x="4294" y="3249"/>
                      <a:pt x="4496" y="3059"/>
                      <a:pt x="4660" y="2845"/>
                    </a:cubicBezTo>
                    <a:cubicBezTo>
                      <a:pt x="4761" y="2706"/>
                      <a:pt x="4849" y="2567"/>
                      <a:pt x="4925" y="2428"/>
                    </a:cubicBezTo>
                    <a:cubicBezTo>
                      <a:pt x="4950" y="2377"/>
                      <a:pt x="4976" y="2327"/>
                      <a:pt x="4988" y="2264"/>
                    </a:cubicBezTo>
                    <a:cubicBezTo>
                      <a:pt x="4988" y="2226"/>
                      <a:pt x="5001" y="2188"/>
                      <a:pt x="5001" y="2150"/>
                    </a:cubicBezTo>
                    <a:cubicBezTo>
                      <a:pt x="4988" y="2024"/>
                      <a:pt x="4900" y="1935"/>
                      <a:pt x="4774" y="1923"/>
                    </a:cubicBezTo>
                    <a:lnTo>
                      <a:pt x="4635" y="1923"/>
                    </a:lnTo>
                    <a:cubicBezTo>
                      <a:pt x="4559" y="1935"/>
                      <a:pt x="4483" y="1961"/>
                      <a:pt x="4407" y="1986"/>
                    </a:cubicBezTo>
                    <a:cubicBezTo>
                      <a:pt x="4218" y="2062"/>
                      <a:pt x="4029" y="2138"/>
                      <a:pt x="3864" y="2239"/>
                    </a:cubicBezTo>
                    <a:cubicBezTo>
                      <a:pt x="3852" y="2239"/>
                      <a:pt x="3839" y="2251"/>
                      <a:pt x="3827" y="2251"/>
                    </a:cubicBezTo>
                    <a:lnTo>
                      <a:pt x="3814" y="2251"/>
                    </a:lnTo>
                    <a:cubicBezTo>
                      <a:pt x="3839" y="2201"/>
                      <a:pt x="3864" y="2150"/>
                      <a:pt x="3890" y="2100"/>
                    </a:cubicBezTo>
                    <a:cubicBezTo>
                      <a:pt x="3928" y="2011"/>
                      <a:pt x="3991" y="1923"/>
                      <a:pt x="4041" y="1847"/>
                    </a:cubicBezTo>
                    <a:cubicBezTo>
                      <a:pt x="4117" y="1733"/>
                      <a:pt x="4180" y="1607"/>
                      <a:pt x="4231" y="1494"/>
                    </a:cubicBezTo>
                    <a:cubicBezTo>
                      <a:pt x="4256" y="1430"/>
                      <a:pt x="4281" y="1380"/>
                      <a:pt x="4306" y="1317"/>
                    </a:cubicBezTo>
                    <a:cubicBezTo>
                      <a:pt x="4344" y="1165"/>
                      <a:pt x="4382" y="1026"/>
                      <a:pt x="4395" y="875"/>
                    </a:cubicBezTo>
                    <a:cubicBezTo>
                      <a:pt x="4407" y="812"/>
                      <a:pt x="4407" y="761"/>
                      <a:pt x="4407" y="711"/>
                    </a:cubicBezTo>
                    <a:cubicBezTo>
                      <a:pt x="4395" y="673"/>
                      <a:pt x="4382" y="635"/>
                      <a:pt x="4369" y="597"/>
                    </a:cubicBezTo>
                    <a:cubicBezTo>
                      <a:pt x="4332" y="534"/>
                      <a:pt x="4268" y="496"/>
                      <a:pt x="4193" y="496"/>
                    </a:cubicBezTo>
                    <a:cubicBezTo>
                      <a:pt x="4142" y="496"/>
                      <a:pt x="4092" y="509"/>
                      <a:pt x="4041" y="534"/>
                    </a:cubicBezTo>
                    <a:cubicBezTo>
                      <a:pt x="3915" y="584"/>
                      <a:pt x="3801" y="660"/>
                      <a:pt x="3713" y="761"/>
                    </a:cubicBezTo>
                    <a:cubicBezTo>
                      <a:pt x="3612" y="850"/>
                      <a:pt x="3523" y="951"/>
                      <a:pt x="3448" y="1064"/>
                    </a:cubicBezTo>
                    <a:cubicBezTo>
                      <a:pt x="3309" y="1254"/>
                      <a:pt x="3170" y="1456"/>
                      <a:pt x="3031" y="1658"/>
                    </a:cubicBezTo>
                    <a:cubicBezTo>
                      <a:pt x="3018" y="1683"/>
                      <a:pt x="3006" y="1696"/>
                      <a:pt x="2993" y="1708"/>
                    </a:cubicBezTo>
                    <a:cubicBezTo>
                      <a:pt x="2980" y="1708"/>
                      <a:pt x="2993" y="1696"/>
                      <a:pt x="2993" y="1683"/>
                    </a:cubicBezTo>
                    <a:cubicBezTo>
                      <a:pt x="2993" y="1557"/>
                      <a:pt x="2980" y="1430"/>
                      <a:pt x="2980" y="1304"/>
                    </a:cubicBezTo>
                    <a:cubicBezTo>
                      <a:pt x="2980" y="1102"/>
                      <a:pt x="2968" y="900"/>
                      <a:pt x="2943" y="698"/>
                    </a:cubicBezTo>
                    <a:cubicBezTo>
                      <a:pt x="2917" y="610"/>
                      <a:pt x="2905" y="509"/>
                      <a:pt x="2879" y="420"/>
                    </a:cubicBezTo>
                    <a:cubicBezTo>
                      <a:pt x="2867" y="344"/>
                      <a:pt x="2842" y="281"/>
                      <a:pt x="2804" y="206"/>
                    </a:cubicBezTo>
                    <a:cubicBezTo>
                      <a:pt x="2766" y="142"/>
                      <a:pt x="2715" y="79"/>
                      <a:pt x="2640" y="29"/>
                    </a:cubicBezTo>
                    <a:cubicBezTo>
                      <a:pt x="2608" y="10"/>
                      <a:pt x="2573" y="0"/>
                      <a:pt x="253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26" name="Google Shape;326;p33"/>
            <p:cNvGrpSpPr/>
            <p:nvPr/>
          </p:nvGrpSpPr>
          <p:grpSpPr>
            <a:xfrm rot="10800000">
              <a:off x="5801560" y="-396798"/>
              <a:ext cx="1887842" cy="1134137"/>
              <a:chOff x="2012525" y="1379525"/>
              <a:chExt cx="1588825" cy="954500"/>
            </a:xfrm>
          </p:grpSpPr>
          <p:sp>
            <p:nvSpPr>
              <p:cNvPr id="327" name="Google Shape;327;p33"/>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 name="Google Shape;328;p33"/>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 name="Google Shape;329;p33"/>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 name="Google Shape;330;p33"/>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31" name="Google Shape;331;p33"/>
            <p:cNvSpPr/>
            <p:nvPr/>
          </p:nvSpPr>
          <p:spPr>
            <a:xfrm>
              <a:off x="8045411" y="-1319097"/>
              <a:ext cx="2697510" cy="3708193"/>
            </a:xfrm>
            <a:custGeom>
              <a:avLst/>
              <a:gdLst/>
              <a:ahLst/>
              <a:cxnLst/>
              <a:rect l="l" t="t" r="r" b="b"/>
              <a:pathLst>
                <a:path w="55774" h="76671" extrusionOk="0">
                  <a:moveTo>
                    <a:pt x="18426" y="1"/>
                  </a:moveTo>
                  <a:cubicBezTo>
                    <a:pt x="18018" y="1"/>
                    <a:pt x="17648" y="244"/>
                    <a:pt x="17438" y="705"/>
                  </a:cubicBezTo>
                  <a:cubicBezTo>
                    <a:pt x="17274" y="1046"/>
                    <a:pt x="17198" y="1424"/>
                    <a:pt x="17186" y="1803"/>
                  </a:cubicBezTo>
                  <a:cubicBezTo>
                    <a:pt x="17135" y="2940"/>
                    <a:pt x="17198" y="4076"/>
                    <a:pt x="17362" y="5200"/>
                  </a:cubicBezTo>
                  <a:cubicBezTo>
                    <a:pt x="17741" y="7700"/>
                    <a:pt x="18373" y="10137"/>
                    <a:pt x="19017" y="12574"/>
                  </a:cubicBezTo>
                  <a:cubicBezTo>
                    <a:pt x="19332" y="13811"/>
                    <a:pt x="19698" y="15049"/>
                    <a:pt x="20102" y="16274"/>
                  </a:cubicBezTo>
                  <a:cubicBezTo>
                    <a:pt x="20709" y="18092"/>
                    <a:pt x="21428" y="19860"/>
                    <a:pt x="22249" y="21590"/>
                  </a:cubicBezTo>
                  <a:cubicBezTo>
                    <a:pt x="23146" y="23496"/>
                    <a:pt x="24118" y="25352"/>
                    <a:pt x="25128" y="27196"/>
                  </a:cubicBezTo>
                  <a:cubicBezTo>
                    <a:pt x="26365" y="29431"/>
                    <a:pt x="27489" y="31729"/>
                    <a:pt x="28600" y="34027"/>
                  </a:cubicBezTo>
                  <a:cubicBezTo>
                    <a:pt x="28727" y="34305"/>
                    <a:pt x="28866" y="34570"/>
                    <a:pt x="29017" y="34835"/>
                  </a:cubicBezTo>
                  <a:cubicBezTo>
                    <a:pt x="29143" y="35075"/>
                    <a:pt x="29219" y="35315"/>
                    <a:pt x="29232" y="35593"/>
                  </a:cubicBezTo>
                  <a:cubicBezTo>
                    <a:pt x="29295" y="36590"/>
                    <a:pt x="29371" y="37588"/>
                    <a:pt x="29434" y="38586"/>
                  </a:cubicBezTo>
                  <a:cubicBezTo>
                    <a:pt x="29446" y="38990"/>
                    <a:pt x="29446" y="39381"/>
                    <a:pt x="29434" y="39785"/>
                  </a:cubicBezTo>
                  <a:cubicBezTo>
                    <a:pt x="29421" y="40252"/>
                    <a:pt x="29383" y="40732"/>
                    <a:pt x="29358" y="41199"/>
                  </a:cubicBezTo>
                  <a:cubicBezTo>
                    <a:pt x="29295" y="42462"/>
                    <a:pt x="29219" y="43737"/>
                    <a:pt x="29156" y="45000"/>
                  </a:cubicBezTo>
                  <a:cubicBezTo>
                    <a:pt x="29131" y="45429"/>
                    <a:pt x="29131" y="45871"/>
                    <a:pt x="29118" y="46301"/>
                  </a:cubicBezTo>
                  <a:cubicBezTo>
                    <a:pt x="29118" y="46477"/>
                    <a:pt x="29106" y="46642"/>
                    <a:pt x="29093" y="46818"/>
                  </a:cubicBezTo>
                  <a:cubicBezTo>
                    <a:pt x="29093" y="46869"/>
                    <a:pt x="29068" y="46932"/>
                    <a:pt x="29005" y="46932"/>
                  </a:cubicBezTo>
                  <a:cubicBezTo>
                    <a:pt x="28967" y="46932"/>
                    <a:pt x="28916" y="46919"/>
                    <a:pt x="28904" y="46894"/>
                  </a:cubicBezTo>
                  <a:cubicBezTo>
                    <a:pt x="28739" y="46730"/>
                    <a:pt x="28588" y="46566"/>
                    <a:pt x="28436" y="46389"/>
                  </a:cubicBezTo>
                  <a:cubicBezTo>
                    <a:pt x="27780" y="45593"/>
                    <a:pt x="27060" y="44886"/>
                    <a:pt x="26328" y="44167"/>
                  </a:cubicBezTo>
                  <a:cubicBezTo>
                    <a:pt x="25595" y="43447"/>
                    <a:pt x="24800" y="42816"/>
                    <a:pt x="24004" y="42159"/>
                  </a:cubicBezTo>
                  <a:cubicBezTo>
                    <a:pt x="23234" y="41515"/>
                    <a:pt x="22476" y="40871"/>
                    <a:pt x="21757" y="40164"/>
                  </a:cubicBezTo>
                  <a:cubicBezTo>
                    <a:pt x="20709" y="39141"/>
                    <a:pt x="19774" y="38030"/>
                    <a:pt x="18878" y="36881"/>
                  </a:cubicBezTo>
                  <a:cubicBezTo>
                    <a:pt x="18082" y="35845"/>
                    <a:pt x="17287" y="34797"/>
                    <a:pt x="16453" y="33800"/>
                  </a:cubicBezTo>
                  <a:cubicBezTo>
                    <a:pt x="15746" y="32967"/>
                    <a:pt x="15026" y="32133"/>
                    <a:pt x="14269" y="31338"/>
                  </a:cubicBezTo>
                  <a:cubicBezTo>
                    <a:pt x="12880" y="29898"/>
                    <a:pt x="11466" y="28509"/>
                    <a:pt x="9988" y="27183"/>
                  </a:cubicBezTo>
                  <a:cubicBezTo>
                    <a:pt x="8536" y="25895"/>
                    <a:pt x="7059" y="24658"/>
                    <a:pt x="5531" y="23471"/>
                  </a:cubicBezTo>
                  <a:cubicBezTo>
                    <a:pt x="4786" y="22890"/>
                    <a:pt x="4028" y="22335"/>
                    <a:pt x="3258" y="21766"/>
                  </a:cubicBezTo>
                  <a:cubicBezTo>
                    <a:pt x="2980" y="21564"/>
                    <a:pt x="2652" y="21388"/>
                    <a:pt x="2349" y="21211"/>
                  </a:cubicBezTo>
                  <a:cubicBezTo>
                    <a:pt x="2109" y="21072"/>
                    <a:pt x="1856" y="20996"/>
                    <a:pt x="1591" y="20946"/>
                  </a:cubicBezTo>
                  <a:cubicBezTo>
                    <a:pt x="1498" y="20927"/>
                    <a:pt x="1406" y="20918"/>
                    <a:pt x="1317" y="20918"/>
                  </a:cubicBezTo>
                  <a:cubicBezTo>
                    <a:pt x="729" y="20918"/>
                    <a:pt x="242" y="21302"/>
                    <a:pt x="89" y="21905"/>
                  </a:cubicBezTo>
                  <a:cubicBezTo>
                    <a:pt x="0" y="22271"/>
                    <a:pt x="13" y="22625"/>
                    <a:pt x="89" y="22979"/>
                  </a:cubicBezTo>
                  <a:cubicBezTo>
                    <a:pt x="164" y="23446"/>
                    <a:pt x="291" y="23900"/>
                    <a:pt x="430" y="24355"/>
                  </a:cubicBezTo>
                  <a:cubicBezTo>
                    <a:pt x="1036" y="26249"/>
                    <a:pt x="1920" y="28004"/>
                    <a:pt x="2955" y="29683"/>
                  </a:cubicBezTo>
                  <a:cubicBezTo>
                    <a:pt x="3864" y="31173"/>
                    <a:pt x="4937" y="32550"/>
                    <a:pt x="6036" y="33901"/>
                  </a:cubicBezTo>
                  <a:cubicBezTo>
                    <a:pt x="7185" y="35328"/>
                    <a:pt x="8460" y="36654"/>
                    <a:pt x="9799" y="37916"/>
                  </a:cubicBezTo>
                  <a:cubicBezTo>
                    <a:pt x="11756" y="39760"/>
                    <a:pt x="13839" y="41452"/>
                    <a:pt x="16049" y="43005"/>
                  </a:cubicBezTo>
                  <a:cubicBezTo>
                    <a:pt x="17969" y="44369"/>
                    <a:pt x="19964" y="45581"/>
                    <a:pt x="22047" y="46679"/>
                  </a:cubicBezTo>
                  <a:cubicBezTo>
                    <a:pt x="23335" y="47361"/>
                    <a:pt x="24610" y="48056"/>
                    <a:pt x="25924" y="48712"/>
                  </a:cubicBezTo>
                  <a:cubicBezTo>
                    <a:pt x="26719" y="49104"/>
                    <a:pt x="27477" y="49558"/>
                    <a:pt x="28260" y="50000"/>
                  </a:cubicBezTo>
                  <a:cubicBezTo>
                    <a:pt x="28361" y="50051"/>
                    <a:pt x="28449" y="50114"/>
                    <a:pt x="28550" y="50177"/>
                  </a:cubicBezTo>
                  <a:cubicBezTo>
                    <a:pt x="28803" y="50316"/>
                    <a:pt x="28941" y="50518"/>
                    <a:pt x="28916" y="50821"/>
                  </a:cubicBezTo>
                  <a:cubicBezTo>
                    <a:pt x="28916" y="50960"/>
                    <a:pt x="28916" y="51086"/>
                    <a:pt x="28916" y="51212"/>
                  </a:cubicBezTo>
                  <a:cubicBezTo>
                    <a:pt x="28866" y="52639"/>
                    <a:pt x="28840" y="54054"/>
                    <a:pt x="28752" y="55480"/>
                  </a:cubicBezTo>
                  <a:cubicBezTo>
                    <a:pt x="28701" y="56364"/>
                    <a:pt x="28701" y="57248"/>
                    <a:pt x="28651" y="58145"/>
                  </a:cubicBezTo>
                  <a:cubicBezTo>
                    <a:pt x="28474" y="61074"/>
                    <a:pt x="28537" y="64004"/>
                    <a:pt x="28588" y="66946"/>
                  </a:cubicBezTo>
                  <a:cubicBezTo>
                    <a:pt x="28613" y="68095"/>
                    <a:pt x="28626" y="69256"/>
                    <a:pt x="28689" y="70405"/>
                  </a:cubicBezTo>
                  <a:cubicBezTo>
                    <a:pt x="28790" y="72135"/>
                    <a:pt x="28967" y="73878"/>
                    <a:pt x="29232" y="75595"/>
                  </a:cubicBezTo>
                  <a:cubicBezTo>
                    <a:pt x="29270" y="75860"/>
                    <a:pt x="29371" y="76100"/>
                    <a:pt x="29535" y="76315"/>
                  </a:cubicBezTo>
                  <a:cubicBezTo>
                    <a:pt x="29729" y="76552"/>
                    <a:pt x="29976" y="76671"/>
                    <a:pt x="30230" y="76671"/>
                  </a:cubicBezTo>
                  <a:cubicBezTo>
                    <a:pt x="30422" y="76671"/>
                    <a:pt x="30618" y="76603"/>
                    <a:pt x="30798" y="76466"/>
                  </a:cubicBezTo>
                  <a:cubicBezTo>
                    <a:pt x="31012" y="76290"/>
                    <a:pt x="31139" y="76062"/>
                    <a:pt x="31214" y="75797"/>
                  </a:cubicBezTo>
                  <a:cubicBezTo>
                    <a:pt x="31328" y="75330"/>
                    <a:pt x="31404" y="74838"/>
                    <a:pt x="31416" y="74345"/>
                  </a:cubicBezTo>
                  <a:cubicBezTo>
                    <a:pt x="31416" y="73701"/>
                    <a:pt x="31442" y="73057"/>
                    <a:pt x="31353" y="72413"/>
                  </a:cubicBezTo>
                  <a:cubicBezTo>
                    <a:pt x="31341" y="72287"/>
                    <a:pt x="31341" y="72148"/>
                    <a:pt x="31341" y="72022"/>
                  </a:cubicBezTo>
                  <a:cubicBezTo>
                    <a:pt x="31341" y="70772"/>
                    <a:pt x="31240" y="69522"/>
                    <a:pt x="31126" y="68272"/>
                  </a:cubicBezTo>
                  <a:cubicBezTo>
                    <a:pt x="31063" y="67501"/>
                    <a:pt x="31037" y="66731"/>
                    <a:pt x="30987" y="65948"/>
                  </a:cubicBezTo>
                  <a:cubicBezTo>
                    <a:pt x="30848" y="63928"/>
                    <a:pt x="30861" y="61908"/>
                    <a:pt x="30886" y="59875"/>
                  </a:cubicBezTo>
                  <a:cubicBezTo>
                    <a:pt x="30899" y="58549"/>
                    <a:pt x="30949" y="57223"/>
                    <a:pt x="31000" y="55910"/>
                  </a:cubicBezTo>
                  <a:cubicBezTo>
                    <a:pt x="31063" y="54584"/>
                    <a:pt x="31151" y="53258"/>
                    <a:pt x="31227" y="51945"/>
                  </a:cubicBezTo>
                  <a:cubicBezTo>
                    <a:pt x="31303" y="50657"/>
                    <a:pt x="31366" y="49369"/>
                    <a:pt x="31454" y="48081"/>
                  </a:cubicBezTo>
                  <a:cubicBezTo>
                    <a:pt x="31555" y="46629"/>
                    <a:pt x="31669" y="45177"/>
                    <a:pt x="31757" y="43725"/>
                  </a:cubicBezTo>
                  <a:cubicBezTo>
                    <a:pt x="31782" y="43384"/>
                    <a:pt x="31959" y="43182"/>
                    <a:pt x="32199" y="42980"/>
                  </a:cubicBezTo>
                  <a:cubicBezTo>
                    <a:pt x="33083" y="42260"/>
                    <a:pt x="33980" y="41578"/>
                    <a:pt x="34914" y="40922"/>
                  </a:cubicBezTo>
                  <a:cubicBezTo>
                    <a:pt x="36391" y="39886"/>
                    <a:pt x="37894" y="38889"/>
                    <a:pt x="39321" y="37803"/>
                  </a:cubicBezTo>
                  <a:cubicBezTo>
                    <a:pt x="40659" y="36780"/>
                    <a:pt x="41960" y="35707"/>
                    <a:pt x="43159" y="34532"/>
                  </a:cubicBezTo>
                  <a:cubicBezTo>
                    <a:pt x="44460" y="33257"/>
                    <a:pt x="45559" y="31843"/>
                    <a:pt x="46468" y="30290"/>
                  </a:cubicBezTo>
                  <a:cubicBezTo>
                    <a:pt x="46948" y="29469"/>
                    <a:pt x="47427" y="28648"/>
                    <a:pt x="47932" y="27840"/>
                  </a:cubicBezTo>
                  <a:cubicBezTo>
                    <a:pt x="48690" y="26603"/>
                    <a:pt x="49599" y="25466"/>
                    <a:pt x="50483" y="24304"/>
                  </a:cubicBezTo>
                  <a:cubicBezTo>
                    <a:pt x="51493" y="22991"/>
                    <a:pt x="52491" y="21691"/>
                    <a:pt x="53438" y="20340"/>
                  </a:cubicBezTo>
                  <a:cubicBezTo>
                    <a:pt x="54094" y="19405"/>
                    <a:pt x="54701" y="18445"/>
                    <a:pt x="55180" y="17423"/>
                  </a:cubicBezTo>
                  <a:cubicBezTo>
                    <a:pt x="55408" y="16956"/>
                    <a:pt x="55572" y="16476"/>
                    <a:pt x="55698" y="15971"/>
                  </a:cubicBezTo>
                  <a:cubicBezTo>
                    <a:pt x="55774" y="15642"/>
                    <a:pt x="55774" y="15301"/>
                    <a:pt x="55660" y="14973"/>
                  </a:cubicBezTo>
                  <a:cubicBezTo>
                    <a:pt x="55471" y="14493"/>
                    <a:pt x="55143" y="14241"/>
                    <a:pt x="54625" y="14203"/>
                  </a:cubicBezTo>
                  <a:cubicBezTo>
                    <a:pt x="54591" y="14201"/>
                    <a:pt x="54556" y="14200"/>
                    <a:pt x="54522" y="14200"/>
                  </a:cubicBezTo>
                  <a:cubicBezTo>
                    <a:pt x="54279" y="14200"/>
                    <a:pt x="54035" y="14241"/>
                    <a:pt x="53791" y="14329"/>
                  </a:cubicBezTo>
                  <a:cubicBezTo>
                    <a:pt x="53286" y="14518"/>
                    <a:pt x="52844" y="14796"/>
                    <a:pt x="52402" y="15087"/>
                  </a:cubicBezTo>
                  <a:cubicBezTo>
                    <a:pt x="51544" y="15642"/>
                    <a:pt x="50761" y="16299"/>
                    <a:pt x="49978" y="16968"/>
                  </a:cubicBezTo>
                  <a:cubicBezTo>
                    <a:pt x="48539" y="18193"/>
                    <a:pt x="47137" y="19468"/>
                    <a:pt x="45761" y="20769"/>
                  </a:cubicBezTo>
                  <a:cubicBezTo>
                    <a:pt x="44915" y="21552"/>
                    <a:pt x="44106" y="22372"/>
                    <a:pt x="43324" y="23231"/>
                  </a:cubicBezTo>
                  <a:cubicBezTo>
                    <a:pt x="42553" y="24064"/>
                    <a:pt x="41783" y="24898"/>
                    <a:pt x="41051" y="25769"/>
                  </a:cubicBezTo>
                  <a:cubicBezTo>
                    <a:pt x="39914" y="27095"/>
                    <a:pt x="38841" y="28459"/>
                    <a:pt x="37856" y="29898"/>
                  </a:cubicBezTo>
                  <a:cubicBezTo>
                    <a:pt x="36543" y="31780"/>
                    <a:pt x="35356" y="33737"/>
                    <a:pt x="34232" y="35732"/>
                  </a:cubicBezTo>
                  <a:cubicBezTo>
                    <a:pt x="33601" y="36830"/>
                    <a:pt x="32969" y="37942"/>
                    <a:pt x="32275" y="39002"/>
                  </a:cubicBezTo>
                  <a:cubicBezTo>
                    <a:pt x="32199" y="39128"/>
                    <a:pt x="32111" y="39242"/>
                    <a:pt x="32022" y="39368"/>
                  </a:cubicBezTo>
                  <a:cubicBezTo>
                    <a:pt x="31985" y="39368"/>
                    <a:pt x="31947" y="39356"/>
                    <a:pt x="31921" y="39356"/>
                  </a:cubicBezTo>
                  <a:cubicBezTo>
                    <a:pt x="31921" y="39027"/>
                    <a:pt x="31909" y="38687"/>
                    <a:pt x="31909" y="38346"/>
                  </a:cubicBezTo>
                  <a:cubicBezTo>
                    <a:pt x="31909" y="37588"/>
                    <a:pt x="31833" y="36830"/>
                    <a:pt x="31669" y="36098"/>
                  </a:cubicBezTo>
                  <a:cubicBezTo>
                    <a:pt x="31530" y="35441"/>
                    <a:pt x="31442" y="34785"/>
                    <a:pt x="31353" y="34128"/>
                  </a:cubicBezTo>
                  <a:cubicBezTo>
                    <a:pt x="31139" y="32259"/>
                    <a:pt x="30709" y="30441"/>
                    <a:pt x="30191" y="28635"/>
                  </a:cubicBezTo>
                  <a:cubicBezTo>
                    <a:pt x="29825" y="27385"/>
                    <a:pt x="29446" y="26135"/>
                    <a:pt x="29042" y="24898"/>
                  </a:cubicBezTo>
                  <a:cubicBezTo>
                    <a:pt x="28297" y="22625"/>
                    <a:pt x="27666" y="20327"/>
                    <a:pt x="27009" y="18029"/>
                  </a:cubicBezTo>
                  <a:cubicBezTo>
                    <a:pt x="26252" y="15377"/>
                    <a:pt x="25444" y="12738"/>
                    <a:pt x="24408" y="10162"/>
                  </a:cubicBezTo>
                  <a:cubicBezTo>
                    <a:pt x="23322" y="7460"/>
                    <a:pt x="22060" y="4834"/>
                    <a:pt x="20658" y="2270"/>
                  </a:cubicBezTo>
                  <a:cubicBezTo>
                    <a:pt x="20380" y="1753"/>
                    <a:pt x="20065" y="1260"/>
                    <a:pt x="19698" y="793"/>
                  </a:cubicBezTo>
                  <a:cubicBezTo>
                    <a:pt x="19534" y="591"/>
                    <a:pt x="19357" y="389"/>
                    <a:pt x="19130" y="237"/>
                  </a:cubicBezTo>
                  <a:cubicBezTo>
                    <a:pt x="18898" y="78"/>
                    <a:pt x="18656" y="1"/>
                    <a:pt x="1842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332"/>
        <p:cNvGrpSpPr/>
        <p:nvPr/>
      </p:nvGrpSpPr>
      <p:grpSpPr>
        <a:xfrm>
          <a:off x="0" y="0"/>
          <a:ext cx="0" cy="0"/>
          <a:chOff x="0" y="0"/>
          <a:chExt cx="0" cy="0"/>
        </a:xfrm>
      </p:grpSpPr>
      <p:sp>
        <p:nvSpPr>
          <p:cNvPr id="333" name="Google Shape;333;p34"/>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334" name="Google Shape;334;p34"/>
          <p:cNvGrpSpPr/>
          <p:nvPr/>
        </p:nvGrpSpPr>
        <p:grpSpPr>
          <a:xfrm rot="4719985">
            <a:off x="8150288" y="967814"/>
            <a:ext cx="1887794" cy="1134108"/>
            <a:chOff x="2012525" y="1379525"/>
            <a:chExt cx="1588825" cy="954500"/>
          </a:xfrm>
        </p:grpSpPr>
        <p:sp>
          <p:nvSpPr>
            <p:cNvPr id="335" name="Google Shape;335;p34"/>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6" name="Google Shape;336;p34"/>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7" name="Google Shape;337;p34"/>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8" name="Google Shape;338;p34"/>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39" name="Google Shape;339;p34"/>
          <p:cNvGrpSpPr/>
          <p:nvPr/>
        </p:nvGrpSpPr>
        <p:grpSpPr>
          <a:xfrm rot="-1848906">
            <a:off x="-122362" y="4479467"/>
            <a:ext cx="1165891" cy="1017464"/>
            <a:chOff x="6464500" y="1660150"/>
            <a:chExt cx="913925" cy="797575"/>
          </a:xfrm>
        </p:grpSpPr>
        <p:sp>
          <p:nvSpPr>
            <p:cNvPr id="340" name="Google Shape;340;p34"/>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1" name="Google Shape;341;p34"/>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2" name="Google Shape;342;p34"/>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3" name="Google Shape;343;p34"/>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4" name="Google Shape;344;p34"/>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2">
  <p:cSld name="TITLE_ONLY_1_1">
    <p:spTree>
      <p:nvGrpSpPr>
        <p:cNvPr id="1" name="Shape 345"/>
        <p:cNvGrpSpPr/>
        <p:nvPr/>
      </p:nvGrpSpPr>
      <p:grpSpPr>
        <a:xfrm>
          <a:off x="0" y="0"/>
          <a:ext cx="0" cy="0"/>
          <a:chOff x="0" y="0"/>
          <a:chExt cx="0" cy="0"/>
        </a:xfrm>
      </p:grpSpPr>
      <p:sp>
        <p:nvSpPr>
          <p:cNvPr id="346" name="Google Shape;346;p3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347" name="Google Shape;347;p35"/>
          <p:cNvGrpSpPr/>
          <p:nvPr/>
        </p:nvGrpSpPr>
        <p:grpSpPr>
          <a:xfrm rot="-5400000">
            <a:off x="7994797" y="3779952"/>
            <a:ext cx="1584806" cy="1657096"/>
            <a:chOff x="2726275" y="2620725"/>
            <a:chExt cx="1227675" cy="1283675"/>
          </a:xfrm>
        </p:grpSpPr>
        <p:sp>
          <p:nvSpPr>
            <p:cNvPr id="348" name="Google Shape;348;p35"/>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9" name="Google Shape;349;p35"/>
            <p:cNvSpPr/>
            <p:nvPr/>
          </p:nvSpPr>
          <p:spPr>
            <a:xfrm>
              <a:off x="3339625" y="3330100"/>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0" name="Google Shape;350;p35"/>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1" name="Google Shape;351;p35"/>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2" name="Google Shape;352;p35"/>
            <p:cNvSpPr/>
            <p:nvPr/>
          </p:nvSpPr>
          <p:spPr>
            <a:xfrm>
              <a:off x="3472525" y="3473600"/>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3" name="Google Shape;353;p35"/>
            <p:cNvSpPr/>
            <p:nvPr/>
          </p:nvSpPr>
          <p:spPr>
            <a:xfrm>
              <a:off x="3647425" y="3585875"/>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54" name="Google Shape;354;p35"/>
          <p:cNvSpPr/>
          <p:nvPr/>
        </p:nvSpPr>
        <p:spPr>
          <a:xfrm>
            <a:off x="155524" y="4712427"/>
            <a:ext cx="1547422" cy="2499727"/>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55" name="Google Shape;355;p35"/>
          <p:cNvGrpSpPr/>
          <p:nvPr/>
        </p:nvGrpSpPr>
        <p:grpSpPr>
          <a:xfrm>
            <a:off x="8492251" y="-4"/>
            <a:ext cx="1242808" cy="849061"/>
            <a:chOff x="739510" y="3955775"/>
            <a:chExt cx="955345" cy="652722"/>
          </a:xfrm>
        </p:grpSpPr>
        <p:sp>
          <p:nvSpPr>
            <p:cNvPr id="356" name="Google Shape;356;p35"/>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7" name="Google Shape;357;p35"/>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8" name="Google Shape;358;p35"/>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9" name="Google Shape;359;p35"/>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0" name="Google Shape;360;p35"/>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361"/>
        <p:cNvGrpSpPr/>
        <p:nvPr/>
      </p:nvGrpSpPr>
      <p:grpSpPr>
        <a:xfrm>
          <a:off x="0" y="0"/>
          <a:ext cx="0" cy="0"/>
          <a:chOff x="0" y="0"/>
          <a:chExt cx="0" cy="0"/>
        </a:xfrm>
      </p:grpSpPr>
      <p:sp>
        <p:nvSpPr>
          <p:cNvPr id="362" name="Google Shape;362;p36"/>
          <p:cNvSpPr txBox="1">
            <a:spLocks noGrp="1"/>
          </p:cNvSpPr>
          <p:nvPr>
            <p:ph type="ctrTitle"/>
          </p:nvPr>
        </p:nvSpPr>
        <p:spPr>
          <a:xfrm>
            <a:off x="715100" y="382600"/>
            <a:ext cx="4379400" cy="1056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5200"/>
              <a:buNone/>
              <a:defRPr sz="7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363" name="Google Shape;363;p36"/>
          <p:cNvSpPr txBox="1">
            <a:spLocks noGrp="1"/>
          </p:cNvSpPr>
          <p:nvPr>
            <p:ph type="subTitle" idx="1"/>
          </p:nvPr>
        </p:nvSpPr>
        <p:spPr>
          <a:xfrm>
            <a:off x="715200" y="1548000"/>
            <a:ext cx="4379400" cy="117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364" name="Google Shape;364;p36"/>
          <p:cNvSpPr txBox="1"/>
          <p:nvPr/>
        </p:nvSpPr>
        <p:spPr>
          <a:xfrm>
            <a:off x="715200" y="3563450"/>
            <a:ext cx="4379400" cy="615600"/>
          </a:xfrm>
          <a:prstGeom prst="rect">
            <a:avLst/>
          </a:prstGeom>
          <a:noFill/>
          <a:ln>
            <a:noFill/>
          </a:ln>
        </p:spPr>
        <p:txBody>
          <a:bodyPr spcFirstLastPara="1" wrap="square" lIns="91425" tIns="91425" rIns="91425" bIns="91425" anchor="b" anchorCtr="0">
            <a:noAutofit/>
          </a:bodyPr>
          <a:lstStyle/>
          <a:p>
            <a:pPr marL="0" marR="0" lvl="0" indent="0" algn="l" rtl="0">
              <a:lnSpc>
                <a:spcPct val="100000"/>
              </a:lnSpc>
              <a:spcBef>
                <a:spcPts val="300"/>
              </a:spcBef>
              <a:spcAft>
                <a:spcPts val="0"/>
              </a:spcAft>
              <a:buClr>
                <a:srgbClr val="000000"/>
              </a:buClr>
              <a:buSzPts val="1000"/>
              <a:buFont typeface="Arial"/>
              <a:buNone/>
            </a:pPr>
            <a:r>
              <a:rPr lang="en" sz="1000" b="0" i="0" u="none" strike="noStrike" cap="none">
                <a:solidFill>
                  <a:schemeClr val="dk1"/>
                </a:solidFill>
                <a:latin typeface="DM Sans"/>
                <a:ea typeface="DM Sans"/>
                <a:cs typeface="DM Sans"/>
                <a:sym typeface="DM Sans"/>
              </a:rPr>
              <a:t>CREDITS: This presentation template was created by </a:t>
            </a:r>
            <a:r>
              <a:rPr lang="en" sz="1000" b="1" i="0" u="sng" strike="noStrike" cap="none">
                <a:solidFill>
                  <a:schemeClr val="hlink"/>
                </a:solidFill>
                <a:latin typeface="DM Sans"/>
                <a:ea typeface="DM Sans"/>
                <a:cs typeface="DM Sans"/>
                <a:sym typeface="DM Sans"/>
                <a:hlinkClick r:id="rId2"/>
              </a:rPr>
              <a:t>Slidesgo</a:t>
            </a:r>
            <a:r>
              <a:rPr lang="en" sz="1000" b="0" i="0" u="sng" strike="noStrike" cap="none">
                <a:solidFill>
                  <a:schemeClr val="dk1"/>
                </a:solidFill>
                <a:latin typeface="DM Sans"/>
                <a:ea typeface="DM Sans"/>
                <a:cs typeface="DM Sans"/>
                <a:sym typeface="DM Sans"/>
              </a:rPr>
              <a:t>, </a:t>
            </a:r>
            <a:r>
              <a:rPr lang="en" sz="1000" b="0" i="0" u="none" strike="noStrike" cap="none">
                <a:solidFill>
                  <a:schemeClr val="dk1"/>
                </a:solidFill>
                <a:latin typeface="DM Sans"/>
                <a:ea typeface="DM Sans"/>
                <a:cs typeface="DM Sans"/>
                <a:sym typeface="DM Sans"/>
              </a:rPr>
              <a:t>and includes icons by </a:t>
            </a:r>
            <a:r>
              <a:rPr lang="en" sz="1000" b="1" i="0" u="sng" strike="noStrike" cap="none">
                <a:solidFill>
                  <a:schemeClr val="dk1"/>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Flaticon</a:t>
            </a:r>
            <a:r>
              <a:rPr lang="en" sz="1000" b="0" i="0" u="sng" strike="noStrike" cap="none">
                <a:solidFill>
                  <a:schemeClr val="dk1"/>
                </a:solidFill>
                <a:latin typeface="DM Sans"/>
                <a:ea typeface="DM Sans"/>
                <a:cs typeface="DM Sans"/>
                <a:sym typeface="DM Sans"/>
              </a:rPr>
              <a:t>,</a:t>
            </a:r>
            <a:r>
              <a:rPr lang="en" sz="1000" b="0" i="0" u="none" strike="noStrike" cap="none">
                <a:solidFill>
                  <a:schemeClr val="dk1"/>
                </a:solidFill>
                <a:latin typeface="DM Sans"/>
                <a:ea typeface="DM Sans"/>
                <a:cs typeface="DM Sans"/>
                <a:sym typeface="DM Sans"/>
              </a:rPr>
              <a:t> and infographics &amp; images by </a:t>
            </a:r>
            <a:r>
              <a:rPr lang="en" sz="1000" b="1" i="0" u="sng" strike="noStrike" cap="none">
                <a:solidFill>
                  <a:schemeClr val="dk1"/>
                </a:solidFill>
                <a:latin typeface="DM Sans"/>
                <a:ea typeface="DM Sans"/>
                <a:cs typeface="DM Sans"/>
                <a:sym typeface="DM Sans"/>
                <a:hlinkClick r:id="rId4">
                  <a:extLst>
                    <a:ext uri="{A12FA001-AC4F-418D-AE19-62706E023703}">
                      <ahyp:hlinkClr xmlns:ahyp="http://schemas.microsoft.com/office/drawing/2018/hyperlinkcolor" val="tx"/>
                    </a:ext>
                  </a:extLst>
                </a:hlinkClick>
              </a:rPr>
              <a:t>Freepik</a:t>
            </a:r>
            <a:endParaRPr sz="1000" b="1" i="0" u="sng" strike="noStrike" cap="none">
              <a:solidFill>
                <a:schemeClr val="dk1"/>
              </a:solidFill>
              <a:latin typeface="DM Sans"/>
              <a:ea typeface="DM Sans"/>
              <a:cs typeface="DM Sans"/>
              <a:sym typeface="DM Sans"/>
            </a:endParaRPr>
          </a:p>
        </p:txBody>
      </p:sp>
      <p:grpSp>
        <p:nvGrpSpPr>
          <p:cNvPr id="365" name="Google Shape;365;p36"/>
          <p:cNvGrpSpPr/>
          <p:nvPr/>
        </p:nvGrpSpPr>
        <p:grpSpPr>
          <a:xfrm>
            <a:off x="-783797" y="-47975"/>
            <a:ext cx="10123956" cy="6286495"/>
            <a:chOff x="-783797" y="-47975"/>
            <a:chExt cx="10123956" cy="6286495"/>
          </a:xfrm>
        </p:grpSpPr>
        <p:sp>
          <p:nvSpPr>
            <p:cNvPr id="366" name="Google Shape;366;p36"/>
            <p:cNvSpPr/>
            <p:nvPr/>
          </p:nvSpPr>
          <p:spPr>
            <a:xfrm>
              <a:off x="6400486" y="1870178"/>
              <a:ext cx="2697510" cy="3708193"/>
            </a:xfrm>
            <a:custGeom>
              <a:avLst/>
              <a:gdLst/>
              <a:ahLst/>
              <a:cxnLst/>
              <a:rect l="l" t="t" r="r" b="b"/>
              <a:pathLst>
                <a:path w="55774" h="76671" extrusionOk="0">
                  <a:moveTo>
                    <a:pt x="18426" y="1"/>
                  </a:moveTo>
                  <a:cubicBezTo>
                    <a:pt x="18018" y="1"/>
                    <a:pt x="17648" y="244"/>
                    <a:pt x="17438" y="705"/>
                  </a:cubicBezTo>
                  <a:cubicBezTo>
                    <a:pt x="17274" y="1046"/>
                    <a:pt x="17198" y="1424"/>
                    <a:pt x="17186" y="1803"/>
                  </a:cubicBezTo>
                  <a:cubicBezTo>
                    <a:pt x="17135" y="2940"/>
                    <a:pt x="17198" y="4076"/>
                    <a:pt x="17362" y="5200"/>
                  </a:cubicBezTo>
                  <a:cubicBezTo>
                    <a:pt x="17741" y="7700"/>
                    <a:pt x="18373" y="10137"/>
                    <a:pt x="19017" y="12574"/>
                  </a:cubicBezTo>
                  <a:cubicBezTo>
                    <a:pt x="19332" y="13811"/>
                    <a:pt x="19698" y="15049"/>
                    <a:pt x="20102" y="16274"/>
                  </a:cubicBezTo>
                  <a:cubicBezTo>
                    <a:pt x="20709" y="18092"/>
                    <a:pt x="21428" y="19860"/>
                    <a:pt x="22249" y="21590"/>
                  </a:cubicBezTo>
                  <a:cubicBezTo>
                    <a:pt x="23146" y="23496"/>
                    <a:pt x="24118" y="25352"/>
                    <a:pt x="25128" y="27196"/>
                  </a:cubicBezTo>
                  <a:cubicBezTo>
                    <a:pt x="26365" y="29431"/>
                    <a:pt x="27489" y="31729"/>
                    <a:pt x="28600" y="34027"/>
                  </a:cubicBezTo>
                  <a:cubicBezTo>
                    <a:pt x="28727" y="34305"/>
                    <a:pt x="28866" y="34570"/>
                    <a:pt x="29017" y="34835"/>
                  </a:cubicBezTo>
                  <a:cubicBezTo>
                    <a:pt x="29143" y="35075"/>
                    <a:pt x="29219" y="35315"/>
                    <a:pt x="29232" y="35593"/>
                  </a:cubicBezTo>
                  <a:cubicBezTo>
                    <a:pt x="29295" y="36590"/>
                    <a:pt x="29371" y="37588"/>
                    <a:pt x="29434" y="38586"/>
                  </a:cubicBezTo>
                  <a:cubicBezTo>
                    <a:pt x="29446" y="38990"/>
                    <a:pt x="29446" y="39381"/>
                    <a:pt x="29434" y="39785"/>
                  </a:cubicBezTo>
                  <a:cubicBezTo>
                    <a:pt x="29421" y="40252"/>
                    <a:pt x="29383" y="40732"/>
                    <a:pt x="29358" y="41199"/>
                  </a:cubicBezTo>
                  <a:cubicBezTo>
                    <a:pt x="29295" y="42462"/>
                    <a:pt x="29219" y="43737"/>
                    <a:pt x="29156" y="45000"/>
                  </a:cubicBezTo>
                  <a:cubicBezTo>
                    <a:pt x="29131" y="45429"/>
                    <a:pt x="29131" y="45871"/>
                    <a:pt x="29118" y="46301"/>
                  </a:cubicBezTo>
                  <a:cubicBezTo>
                    <a:pt x="29118" y="46477"/>
                    <a:pt x="29106" y="46642"/>
                    <a:pt x="29093" y="46818"/>
                  </a:cubicBezTo>
                  <a:cubicBezTo>
                    <a:pt x="29093" y="46869"/>
                    <a:pt x="29068" y="46932"/>
                    <a:pt x="29005" y="46932"/>
                  </a:cubicBezTo>
                  <a:cubicBezTo>
                    <a:pt x="28967" y="46932"/>
                    <a:pt x="28916" y="46919"/>
                    <a:pt x="28904" y="46894"/>
                  </a:cubicBezTo>
                  <a:cubicBezTo>
                    <a:pt x="28739" y="46730"/>
                    <a:pt x="28588" y="46566"/>
                    <a:pt x="28436" y="46389"/>
                  </a:cubicBezTo>
                  <a:cubicBezTo>
                    <a:pt x="27780" y="45593"/>
                    <a:pt x="27060" y="44886"/>
                    <a:pt x="26328" y="44167"/>
                  </a:cubicBezTo>
                  <a:cubicBezTo>
                    <a:pt x="25595" y="43447"/>
                    <a:pt x="24800" y="42816"/>
                    <a:pt x="24004" y="42159"/>
                  </a:cubicBezTo>
                  <a:cubicBezTo>
                    <a:pt x="23234" y="41515"/>
                    <a:pt x="22476" y="40871"/>
                    <a:pt x="21757" y="40164"/>
                  </a:cubicBezTo>
                  <a:cubicBezTo>
                    <a:pt x="20709" y="39141"/>
                    <a:pt x="19774" y="38030"/>
                    <a:pt x="18878" y="36881"/>
                  </a:cubicBezTo>
                  <a:cubicBezTo>
                    <a:pt x="18082" y="35845"/>
                    <a:pt x="17287" y="34797"/>
                    <a:pt x="16453" y="33800"/>
                  </a:cubicBezTo>
                  <a:cubicBezTo>
                    <a:pt x="15746" y="32967"/>
                    <a:pt x="15026" y="32133"/>
                    <a:pt x="14269" y="31338"/>
                  </a:cubicBezTo>
                  <a:cubicBezTo>
                    <a:pt x="12880" y="29898"/>
                    <a:pt x="11466" y="28509"/>
                    <a:pt x="9988" y="27183"/>
                  </a:cubicBezTo>
                  <a:cubicBezTo>
                    <a:pt x="8536" y="25895"/>
                    <a:pt x="7059" y="24658"/>
                    <a:pt x="5531" y="23471"/>
                  </a:cubicBezTo>
                  <a:cubicBezTo>
                    <a:pt x="4786" y="22890"/>
                    <a:pt x="4028" y="22335"/>
                    <a:pt x="3258" y="21766"/>
                  </a:cubicBezTo>
                  <a:cubicBezTo>
                    <a:pt x="2980" y="21564"/>
                    <a:pt x="2652" y="21388"/>
                    <a:pt x="2349" y="21211"/>
                  </a:cubicBezTo>
                  <a:cubicBezTo>
                    <a:pt x="2109" y="21072"/>
                    <a:pt x="1856" y="20996"/>
                    <a:pt x="1591" y="20946"/>
                  </a:cubicBezTo>
                  <a:cubicBezTo>
                    <a:pt x="1498" y="20927"/>
                    <a:pt x="1406" y="20918"/>
                    <a:pt x="1317" y="20918"/>
                  </a:cubicBezTo>
                  <a:cubicBezTo>
                    <a:pt x="729" y="20918"/>
                    <a:pt x="242" y="21302"/>
                    <a:pt x="89" y="21905"/>
                  </a:cubicBezTo>
                  <a:cubicBezTo>
                    <a:pt x="0" y="22271"/>
                    <a:pt x="13" y="22625"/>
                    <a:pt x="89" y="22979"/>
                  </a:cubicBezTo>
                  <a:cubicBezTo>
                    <a:pt x="164" y="23446"/>
                    <a:pt x="291" y="23900"/>
                    <a:pt x="430" y="24355"/>
                  </a:cubicBezTo>
                  <a:cubicBezTo>
                    <a:pt x="1036" y="26249"/>
                    <a:pt x="1920" y="28004"/>
                    <a:pt x="2955" y="29683"/>
                  </a:cubicBezTo>
                  <a:cubicBezTo>
                    <a:pt x="3864" y="31173"/>
                    <a:pt x="4937" y="32550"/>
                    <a:pt x="6036" y="33901"/>
                  </a:cubicBezTo>
                  <a:cubicBezTo>
                    <a:pt x="7185" y="35328"/>
                    <a:pt x="8460" y="36654"/>
                    <a:pt x="9799" y="37916"/>
                  </a:cubicBezTo>
                  <a:cubicBezTo>
                    <a:pt x="11756" y="39760"/>
                    <a:pt x="13839" y="41452"/>
                    <a:pt x="16049" y="43005"/>
                  </a:cubicBezTo>
                  <a:cubicBezTo>
                    <a:pt x="17969" y="44369"/>
                    <a:pt x="19964" y="45581"/>
                    <a:pt x="22047" y="46679"/>
                  </a:cubicBezTo>
                  <a:cubicBezTo>
                    <a:pt x="23335" y="47361"/>
                    <a:pt x="24610" y="48056"/>
                    <a:pt x="25924" y="48712"/>
                  </a:cubicBezTo>
                  <a:cubicBezTo>
                    <a:pt x="26719" y="49104"/>
                    <a:pt x="27477" y="49558"/>
                    <a:pt x="28260" y="50000"/>
                  </a:cubicBezTo>
                  <a:cubicBezTo>
                    <a:pt x="28361" y="50051"/>
                    <a:pt x="28449" y="50114"/>
                    <a:pt x="28550" y="50177"/>
                  </a:cubicBezTo>
                  <a:cubicBezTo>
                    <a:pt x="28803" y="50316"/>
                    <a:pt x="28941" y="50518"/>
                    <a:pt x="28916" y="50821"/>
                  </a:cubicBezTo>
                  <a:cubicBezTo>
                    <a:pt x="28916" y="50960"/>
                    <a:pt x="28916" y="51086"/>
                    <a:pt x="28916" y="51212"/>
                  </a:cubicBezTo>
                  <a:cubicBezTo>
                    <a:pt x="28866" y="52639"/>
                    <a:pt x="28840" y="54054"/>
                    <a:pt x="28752" y="55480"/>
                  </a:cubicBezTo>
                  <a:cubicBezTo>
                    <a:pt x="28701" y="56364"/>
                    <a:pt x="28701" y="57248"/>
                    <a:pt x="28651" y="58145"/>
                  </a:cubicBezTo>
                  <a:cubicBezTo>
                    <a:pt x="28474" y="61074"/>
                    <a:pt x="28537" y="64004"/>
                    <a:pt x="28588" y="66946"/>
                  </a:cubicBezTo>
                  <a:cubicBezTo>
                    <a:pt x="28613" y="68095"/>
                    <a:pt x="28626" y="69256"/>
                    <a:pt x="28689" y="70405"/>
                  </a:cubicBezTo>
                  <a:cubicBezTo>
                    <a:pt x="28790" y="72135"/>
                    <a:pt x="28967" y="73878"/>
                    <a:pt x="29232" y="75595"/>
                  </a:cubicBezTo>
                  <a:cubicBezTo>
                    <a:pt x="29270" y="75860"/>
                    <a:pt x="29371" y="76100"/>
                    <a:pt x="29535" y="76315"/>
                  </a:cubicBezTo>
                  <a:cubicBezTo>
                    <a:pt x="29729" y="76552"/>
                    <a:pt x="29976" y="76671"/>
                    <a:pt x="30230" y="76671"/>
                  </a:cubicBezTo>
                  <a:cubicBezTo>
                    <a:pt x="30422" y="76671"/>
                    <a:pt x="30618" y="76603"/>
                    <a:pt x="30798" y="76466"/>
                  </a:cubicBezTo>
                  <a:cubicBezTo>
                    <a:pt x="31012" y="76290"/>
                    <a:pt x="31139" y="76062"/>
                    <a:pt x="31214" y="75797"/>
                  </a:cubicBezTo>
                  <a:cubicBezTo>
                    <a:pt x="31328" y="75330"/>
                    <a:pt x="31404" y="74838"/>
                    <a:pt x="31416" y="74345"/>
                  </a:cubicBezTo>
                  <a:cubicBezTo>
                    <a:pt x="31416" y="73701"/>
                    <a:pt x="31442" y="73057"/>
                    <a:pt x="31353" y="72413"/>
                  </a:cubicBezTo>
                  <a:cubicBezTo>
                    <a:pt x="31341" y="72287"/>
                    <a:pt x="31341" y="72148"/>
                    <a:pt x="31341" y="72022"/>
                  </a:cubicBezTo>
                  <a:cubicBezTo>
                    <a:pt x="31341" y="70772"/>
                    <a:pt x="31240" y="69522"/>
                    <a:pt x="31126" y="68272"/>
                  </a:cubicBezTo>
                  <a:cubicBezTo>
                    <a:pt x="31063" y="67501"/>
                    <a:pt x="31037" y="66731"/>
                    <a:pt x="30987" y="65948"/>
                  </a:cubicBezTo>
                  <a:cubicBezTo>
                    <a:pt x="30848" y="63928"/>
                    <a:pt x="30861" y="61908"/>
                    <a:pt x="30886" y="59875"/>
                  </a:cubicBezTo>
                  <a:cubicBezTo>
                    <a:pt x="30899" y="58549"/>
                    <a:pt x="30949" y="57223"/>
                    <a:pt x="31000" y="55910"/>
                  </a:cubicBezTo>
                  <a:cubicBezTo>
                    <a:pt x="31063" y="54584"/>
                    <a:pt x="31151" y="53258"/>
                    <a:pt x="31227" y="51945"/>
                  </a:cubicBezTo>
                  <a:cubicBezTo>
                    <a:pt x="31303" y="50657"/>
                    <a:pt x="31366" y="49369"/>
                    <a:pt x="31454" y="48081"/>
                  </a:cubicBezTo>
                  <a:cubicBezTo>
                    <a:pt x="31555" y="46629"/>
                    <a:pt x="31669" y="45177"/>
                    <a:pt x="31757" y="43725"/>
                  </a:cubicBezTo>
                  <a:cubicBezTo>
                    <a:pt x="31782" y="43384"/>
                    <a:pt x="31959" y="43182"/>
                    <a:pt x="32199" y="42980"/>
                  </a:cubicBezTo>
                  <a:cubicBezTo>
                    <a:pt x="33083" y="42260"/>
                    <a:pt x="33980" y="41578"/>
                    <a:pt x="34914" y="40922"/>
                  </a:cubicBezTo>
                  <a:cubicBezTo>
                    <a:pt x="36391" y="39886"/>
                    <a:pt x="37894" y="38889"/>
                    <a:pt x="39321" y="37803"/>
                  </a:cubicBezTo>
                  <a:cubicBezTo>
                    <a:pt x="40659" y="36780"/>
                    <a:pt x="41960" y="35707"/>
                    <a:pt x="43159" y="34532"/>
                  </a:cubicBezTo>
                  <a:cubicBezTo>
                    <a:pt x="44460" y="33257"/>
                    <a:pt x="45559" y="31843"/>
                    <a:pt x="46468" y="30290"/>
                  </a:cubicBezTo>
                  <a:cubicBezTo>
                    <a:pt x="46948" y="29469"/>
                    <a:pt x="47427" y="28648"/>
                    <a:pt x="47932" y="27840"/>
                  </a:cubicBezTo>
                  <a:cubicBezTo>
                    <a:pt x="48690" y="26603"/>
                    <a:pt x="49599" y="25466"/>
                    <a:pt x="50483" y="24304"/>
                  </a:cubicBezTo>
                  <a:cubicBezTo>
                    <a:pt x="51493" y="22991"/>
                    <a:pt x="52491" y="21691"/>
                    <a:pt x="53438" y="20340"/>
                  </a:cubicBezTo>
                  <a:cubicBezTo>
                    <a:pt x="54094" y="19405"/>
                    <a:pt x="54701" y="18445"/>
                    <a:pt x="55180" y="17423"/>
                  </a:cubicBezTo>
                  <a:cubicBezTo>
                    <a:pt x="55408" y="16956"/>
                    <a:pt x="55572" y="16476"/>
                    <a:pt x="55698" y="15971"/>
                  </a:cubicBezTo>
                  <a:cubicBezTo>
                    <a:pt x="55774" y="15642"/>
                    <a:pt x="55774" y="15301"/>
                    <a:pt x="55660" y="14973"/>
                  </a:cubicBezTo>
                  <a:cubicBezTo>
                    <a:pt x="55471" y="14493"/>
                    <a:pt x="55143" y="14241"/>
                    <a:pt x="54625" y="14203"/>
                  </a:cubicBezTo>
                  <a:cubicBezTo>
                    <a:pt x="54591" y="14201"/>
                    <a:pt x="54556" y="14200"/>
                    <a:pt x="54522" y="14200"/>
                  </a:cubicBezTo>
                  <a:cubicBezTo>
                    <a:pt x="54279" y="14200"/>
                    <a:pt x="54035" y="14241"/>
                    <a:pt x="53791" y="14329"/>
                  </a:cubicBezTo>
                  <a:cubicBezTo>
                    <a:pt x="53286" y="14518"/>
                    <a:pt x="52844" y="14796"/>
                    <a:pt x="52402" y="15087"/>
                  </a:cubicBezTo>
                  <a:cubicBezTo>
                    <a:pt x="51544" y="15642"/>
                    <a:pt x="50761" y="16299"/>
                    <a:pt x="49978" y="16968"/>
                  </a:cubicBezTo>
                  <a:cubicBezTo>
                    <a:pt x="48539" y="18193"/>
                    <a:pt x="47137" y="19468"/>
                    <a:pt x="45761" y="20769"/>
                  </a:cubicBezTo>
                  <a:cubicBezTo>
                    <a:pt x="44915" y="21552"/>
                    <a:pt x="44106" y="22372"/>
                    <a:pt x="43324" y="23231"/>
                  </a:cubicBezTo>
                  <a:cubicBezTo>
                    <a:pt x="42553" y="24064"/>
                    <a:pt x="41783" y="24898"/>
                    <a:pt x="41051" y="25769"/>
                  </a:cubicBezTo>
                  <a:cubicBezTo>
                    <a:pt x="39914" y="27095"/>
                    <a:pt x="38841" y="28459"/>
                    <a:pt x="37856" y="29898"/>
                  </a:cubicBezTo>
                  <a:cubicBezTo>
                    <a:pt x="36543" y="31780"/>
                    <a:pt x="35356" y="33737"/>
                    <a:pt x="34232" y="35732"/>
                  </a:cubicBezTo>
                  <a:cubicBezTo>
                    <a:pt x="33601" y="36830"/>
                    <a:pt x="32969" y="37942"/>
                    <a:pt x="32275" y="39002"/>
                  </a:cubicBezTo>
                  <a:cubicBezTo>
                    <a:pt x="32199" y="39128"/>
                    <a:pt x="32111" y="39242"/>
                    <a:pt x="32022" y="39368"/>
                  </a:cubicBezTo>
                  <a:cubicBezTo>
                    <a:pt x="31985" y="39368"/>
                    <a:pt x="31947" y="39356"/>
                    <a:pt x="31921" y="39356"/>
                  </a:cubicBezTo>
                  <a:cubicBezTo>
                    <a:pt x="31921" y="39027"/>
                    <a:pt x="31909" y="38687"/>
                    <a:pt x="31909" y="38346"/>
                  </a:cubicBezTo>
                  <a:cubicBezTo>
                    <a:pt x="31909" y="37588"/>
                    <a:pt x="31833" y="36830"/>
                    <a:pt x="31669" y="36098"/>
                  </a:cubicBezTo>
                  <a:cubicBezTo>
                    <a:pt x="31530" y="35441"/>
                    <a:pt x="31442" y="34785"/>
                    <a:pt x="31353" y="34128"/>
                  </a:cubicBezTo>
                  <a:cubicBezTo>
                    <a:pt x="31139" y="32259"/>
                    <a:pt x="30709" y="30441"/>
                    <a:pt x="30191" y="28635"/>
                  </a:cubicBezTo>
                  <a:cubicBezTo>
                    <a:pt x="29825" y="27385"/>
                    <a:pt x="29446" y="26135"/>
                    <a:pt x="29042" y="24898"/>
                  </a:cubicBezTo>
                  <a:cubicBezTo>
                    <a:pt x="28297" y="22625"/>
                    <a:pt x="27666" y="20327"/>
                    <a:pt x="27009" y="18029"/>
                  </a:cubicBezTo>
                  <a:cubicBezTo>
                    <a:pt x="26252" y="15377"/>
                    <a:pt x="25444" y="12738"/>
                    <a:pt x="24408" y="10162"/>
                  </a:cubicBezTo>
                  <a:cubicBezTo>
                    <a:pt x="23322" y="7460"/>
                    <a:pt x="22060" y="4834"/>
                    <a:pt x="20658" y="2270"/>
                  </a:cubicBezTo>
                  <a:cubicBezTo>
                    <a:pt x="20380" y="1753"/>
                    <a:pt x="20065" y="1260"/>
                    <a:pt x="19698" y="793"/>
                  </a:cubicBezTo>
                  <a:cubicBezTo>
                    <a:pt x="19534" y="591"/>
                    <a:pt x="19357" y="389"/>
                    <a:pt x="19130" y="237"/>
                  </a:cubicBezTo>
                  <a:cubicBezTo>
                    <a:pt x="18898" y="78"/>
                    <a:pt x="18656" y="1"/>
                    <a:pt x="1842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67" name="Google Shape;367;p36"/>
            <p:cNvGrpSpPr/>
            <p:nvPr/>
          </p:nvGrpSpPr>
          <p:grpSpPr>
            <a:xfrm rot="-3806632">
              <a:off x="5419111" y="2596609"/>
              <a:ext cx="2251463" cy="1980473"/>
              <a:chOff x="3544585" y="2992168"/>
              <a:chExt cx="1305202" cy="1148105"/>
            </a:xfrm>
          </p:grpSpPr>
          <p:sp>
            <p:nvSpPr>
              <p:cNvPr id="368" name="Google Shape;368;p36"/>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9" name="Google Shape;369;p36"/>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0" name="Google Shape;370;p36"/>
              <p:cNvSpPr/>
              <p:nvPr/>
            </p:nvSpPr>
            <p:spPr>
              <a:xfrm>
                <a:off x="4340587" y="2992168"/>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1" name="Google Shape;371;p36"/>
              <p:cNvSpPr/>
              <p:nvPr/>
            </p:nvSpPr>
            <p:spPr>
              <a:xfrm>
                <a:off x="4502212" y="3168843"/>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72" name="Google Shape;372;p36"/>
            <p:cNvSpPr/>
            <p:nvPr/>
          </p:nvSpPr>
          <p:spPr>
            <a:xfrm>
              <a:off x="5891203" y="4514450"/>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3" name="Google Shape;373;p36"/>
            <p:cNvGrpSpPr/>
            <p:nvPr/>
          </p:nvGrpSpPr>
          <p:grpSpPr>
            <a:xfrm>
              <a:off x="8097351" y="562421"/>
              <a:ext cx="1242808" cy="849061"/>
              <a:chOff x="739510" y="3955775"/>
              <a:chExt cx="955345" cy="652722"/>
            </a:xfrm>
          </p:grpSpPr>
          <p:sp>
            <p:nvSpPr>
              <p:cNvPr id="374" name="Google Shape;374;p36"/>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5" name="Google Shape;375;p36"/>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6" name="Google Shape;376;p36"/>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7" name="Google Shape;377;p36"/>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36"/>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79" name="Google Shape;379;p36"/>
            <p:cNvGrpSpPr/>
            <p:nvPr/>
          </p:nvGrpSpPr>
          <p:grpSpPr>
            <a:xfrm>
              <a:off x="8322950" y="3781113"/>
              <a:ext cx="955350" cy="1010773"/>
              <a:chOff x="2726275" y="2620725"/>
              <a:chExt cx="715350" cy="756850"/>
            </a:xfrm>
          </p:grpSpPr>
          <p:sp>
            <p:nvSpPr>
              <p:cNvPr id="380" name="Google Shape;380;p36"/>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1" name="Google Shape;381;p36"/>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2" name="Google Shape;382;p36"/>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83" name="Google Shape;383;p36"/>
            <p:cNvSpPr/>
            <p:nvPr/>
          </p:nvSpPr>
          <p:spPr>
            <a:xfrm>
              <a:off x="-783797" y="-4797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84"/>
        <p:cNvGrpSpPr/>
        <p:nvPr/>
      </p:nvGrpSpPr>
      <p:grpSpPr>
        <a:xfrm>
          <a:off x="0" y="0"/>
          <a:ext cx="0" cy="0"/>
          <a:chOff x="0" y="0"/>
          <a:chExt cx="0" cy="0"/>
        </a:xfrm>
      </p:grpSpPr>
      <p:sp>
        <p:nvSpPr>
          <p:cNvPr id="385" name="Google Shape;385;p37"/>
          <p:cNvSpPr/>
          <p:nvPr/>
        </p:nvSpPr>
        <p:spPr>
          <a:xfrm flipH="1">
            <a:off x="7589474" y="3294802"/>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86" name="Google Shape;386;p37"/>
          <p:cNvGrpSpPr/>
          <p:nvPr/>
        </p:nvGrpSpPr>
        <p:grpSpPr>
          <a:xfrm rot="-8100000">
            <a:off x="-731160" y="4041417"/>
            <a:ext cx="1887877" cy="1134158"/>
            <a:chOff x="2012525" y="1379525"/>
            <a:chExt cx="1588825" cy="954500"/>
          </a:xfrm>
        </p:grpSpPr>
        <p:sp>
          <p:nvSpPr>
            <p:cNvPr id="387" name="Google Shape;387;p37"/>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8" name="Google Shape;388;p37"/>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9" name="Google Shape;389;p37"/>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0" name="Google Shape;390;p37"/>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91" name="Google Shape;391;p37"/>
          <p:cNvGrpSpPr/>
          <p:nvPr/>
        </p:nvGrpSpPr>
        <p:grpSpPr>
          <a:xfrm>
            <a:off x="7807501" y="-136104"/>
            <a:ext cx="1242808" cy="849061"/>
            <a:chOff x="739510" y="3955775"/>
            <a:chExt cx="955345" cy="652722"/>
          </a:xfrm>
        </p:grpSpPr>
        <p:sp>
          <p:nvSpPr>
            <p:cNvPr id="392" name="Google Shape;392;p37"/>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3" name="Google Shape;393;p37"/>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4" name="Google Shape;394;p37"/>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5" name="Google Shape;395;p37"/>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6" name="Google Shape;396;p37"/>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1pPr>
            <a:lvl2pPr marR="0" lvl="1"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2pPr>
            <a:lvl3pPr marR="0" lvl="2"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3pPr>
            <a:lvl4pPr marR="0" lvl="3"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4pPr>
            <a:lvl5pPr marR="0" lvl="4"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5pPr>
            <a:lvl6pPr marR="0" lvl="5"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6pPr>
            <a:lvl7pPr marR="0" lvl="6"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7pPr>
            <a:lvl8pPr marR="0" lvl="7"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8pPr>
            <a:lvl9pPr marR="0" lvl="8"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9pPr>
          </a:lstStyle>
          <a:p>
            <a:endParaRPr/>
          </a:p>
        </p:txBody>
      </p:sp>
      <p:sp>
        <p:nvSpPr>
          <p:cNvPr id="7" name="Google Shape;7;p14"/>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1pPr>
            <a:lvl2pPr marL="914400" marR="0" lvl="1"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2pPr>
            <a:lvl3pPr marL="1371600" marR="0" lvl="2"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3pPr>
            <a:lvl4pPr marL="1828800" marR="0" lvl="3"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4pPr>
            <a:lvl5pPr marL="2286000" marR="0" lvl="4"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5pPr>
            <a:lvl6pPr marL="2743200" marR="0" lvl="5"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6pPr>
            <a:lvl7pPr marL="3200400" marR="0" lvl="6"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7pPr>
            <a:lvl8pPr marL="3657600" marR="0" lvl="7"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8pPr>
            <a:lvl9pPr marL="4114800" marR="0" lvl="8"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00"/>
        <p:cNvGrpSpPr/>
        <p:nvPr/>
      </p:nvGrpSpPr>
      <p:grpSpPr>
        <a:xfrm>
          <a:off x="0" y="0"/>
          <a:ext cx="0" cy="0"/>
          <a:chOff x="0" y="0"/>
          <a:chExt cx="0" cy="0"/>
        </a:xfrm>
      </p:grpSpPr>
      <p:sp>
        <p:nvSpPr>
          <p:cNvPr id="401" name="Google Shape;401;p1"/>
          <p:cNvSpPr txBox="1">
            <a:spLocks noGrp="1"/>
          </p:cNvSpPr>
          <p:nvPr>
            <p:ph type="title"/>
          </p:nvPr>
        </p:nvSpPr>
        <p:spPr>
          <a:xfrm>
            <a:off x="576600" y="1442575"/>
            <a:ext cx="7704000" cy="2304832"/>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Module Name: Operating Hotel Facilities</a:t>
            </a:r>
            <a:endParaRPr sz="2400" b="1" dirty="0">
              <a:solidFill>
                <a:srgbClr val="000000"/>
              </a:solidFill>
              <a:latin typeface="Arial"/>
              <a:ea typeface="Arial"/>
              <a:cs typeface="Arial"/>
              <a:sym typeface="Arial"/>
            </a:endParaRPr>
          </a:p>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Module Code: BMIH4006</a:t>
            </a:r>
            <a:endParaRPr sz="2400" b="1" dirty="0">
              <a:solidFill>
                <a:srgbClr val="000000"/>
              </a:solidFill>
              <a:latin typeface="Arial"/>
              <a:ea typeface="Arial"/>
              <a:cs typeface="Arial"/>
              <a:sym typeface="Arial"/>
            </a:endParaRPr>
          </a:p>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Student Name: </a:t>
            </a:r>
            <a:r>
              <a:rPr lang="en-GB" sz="2400" b="1" dirty="0">
                <a:solidFill>
                  <a:srgbClr val="000000"/>
                </a:solidFill>
                <a:latin typeface="Arial"/>
                <a:ea typeface="Arial"/>
                <a:cs typeface="Arial"/>
                <a:sym typeface="Arial"/>
              </a:rPr>
              <a:t>Elena-</a:t>
            </a:r>
            <a:r>
              <a:rPr lang="en-GB" sz="2400" b="1" dirty="0" err="1">
                <a:solidFill>
                  <a:srgbClr val="000000"/>
                </a:solidFill>
                <a:latin typeface="Arial"/>
                <a:ea typeface="Arial"/>
                <a:cs typeface="Arial"/>
                <a:sym typeface="Arial"/>
              </a:rPr>
              <a:t>Petronela</a:t>
            </a:r>
            <a:r>
              <a:rPr lang="en-GB" sz="2400" b="1" dirty="0">
                <a:solidFill>
                  <a:srgbClr val="000000"/>
                </a:solidFill>
                <a:latin typeface="Arial"/>
                <a:ea typeface="Arial"/>
                <a:cs typeface="Arial"/>
                <a:sym typeface="Arial"/>
              </a:rPr>
              <a:t> Ciubotariu</a:t>
            </a:r>
            <a:endParaRPr sz="2400" b="1" dirty="0">
              <a:solidFill>
                <a:srgbClr val="000000"/>
              </a:solidFill>
              <a:latin typeface="Arial"/>
              <a:ea typeface="Arial"/>
              <a:cs typeface="Arial"/>
              <a:sym typeface="Arial"/>
            </a:endParaRPr>
          </a:p>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Student ID: 2219782</a:t>
            </a:r>
            <a:endParaRPr sz="3300" b="1" dirty="0">
              <a:latin typeface="Chelsea Market"/>
              <a:ea typeface="Chelsea Market"/>
              <a:cs typeface="Chelsea Market"/>
              <a:sym typeface="Chelsea Marke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2"/>
          <p:cNvSpPr txBox="1">
            <a:spLocks noGrp="1"/>
          </p:cNvSpPr>
          <p:nvPr>
            <p:ph type="title"/>
          </p:nvPr>
        </p:nvSpPr>
        <p:spPr>
          <a:xfrm>
            <a:off x="3026650" y="98575"/>
            <a:ext cx="77040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000"/>
              <a:buNone/>
            </a:pPr>
            <a:r>
              <a:rPr lang="en" sz="2100" b="1">
                <a:latin typeface="Chelsea Market"/>
                <a:ea typeface="Chelsea Market"/>
                <a:cs typeface="Chelsea Market"/>
                <a:sym typeface="Chelsea Market"/>
              </a:rPr>
              <a:t>Table of Contents</a:t>
            </a:r>
            <a:endParaRPr sz="2100" b="1">
              <a:latin typeface="Chelsea Market"/>
              <a:ea typeface="Chelsea Market"/>
              <a:cs typeface="Chelsea Market"/>
              <a:sym typeface="Chelsea Market"/>
            </a:endParaRPr>
          </a:p>
        </p:txBody>
      </p:sp>
      <p:sp>
        <p:nvSpPr>
          <p:cNvPr id="407" name="Google Shape;407;p2"/>
          <p:cNvSpPr txBox="1"/>
          <p:nvPr/>
        </p:nvSpPr>
        <p:spPr>
          <a:xfrm>
            <a:off x="718250" y="802750"/>
            <a:ext cx="7876800" cy="4463700"/>
          </a:xfrm>
          <a:prstGeom prst="rect">
            <a:avLst/>
          </a:prstGeom>
          <a:noFill/>
          <a:ln>
            <a:noFill/>
          </a:ln>
        </p:spPr>
        <p:txBody>
          <a:bodyPr spcFirstLastPara="1" wrap="square" lIns="91425" tIns="91425" rIns="91425" bIns="91425" anchor="t" anchorCtr="0">
            <a:sp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Introduction</a:t>
            </a:r>
            <a:endParaRPr sz="16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600" b="0" i="0" u="none" strike="noStrike" cap="none">
                <a:solidFill>
                  <a:srgbClr val="000000"/>
                </a:solidFill>
                <a:latin typeface="Cabin"/>
                <a:ea typeface="Cabin"/>
                <a:cs typeface="Cabin"/>
                <a:sym typeface="Cabin"/>
              </a:rPr>
              <a:t>“Importance of brand standards in hotels” </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“Ways brand standards are achieved in the placement of property”</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“Process of health and safety while cleaning rooms”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“Training to employees”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“Points to be considered from the checklist”</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“Points to be considered from the checklist Contd.”</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“Employee engagement model”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“Principles of the employee engagement model”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Conclusion </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References</a:t>
            </a:r>
            <a:endParaRPr sz="1600" b="0" i="0" u="none" strike="noStrike" cap="none">
              <a:solidFill>
                <a:srgbClr val="000000"/>
              </a:solidFill>
              <a:latin typeface="Cabin"/>
              <a:ea typeface="Cabin"/>
              <a:cs typeface="Cabin"/>
              <a:sym typeface="Cabin"/>
            </a:endParaRPr>
          </a:p>
          <a:p>
            <a:pPr marL="457200" marR="0" lvl="0" indent="0" algn="just" rtl="0">
              <a:lnSpc>
                <a:spcPct val="150000"/>
              </a:lnSpc>
              <a:spcBef>
                <a:spcPts val="0"/>
              </a:spcBef>
              <a:spcAft>
                <a:spcPts val="0"/>
              </a:spcAft>
              <a:buClr>
                <a:srgbClr val="000000"/>
              </a:buClr>
              <a:buSzPts val="1400"/>
              <a:buFont typeface="Arial"/>
              <a:buNone/>
            </a:pPr>
            <a:endParaRPr sz="1400" b="0" i="0" u="none" strike="noStrike" cap="none">
              <a:solidFill>
                <a:srgbClr val="000000"/>
              </a:solidFill>
              <a:latin typeface="Cabin"/>
              <a:ea typeface="Cabin"/>
              <a:cs typeface="Cabin"/>
              <a:sym typeface="Cab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11"/>
        <p:cNvGrpSpPr/>
        <p:nvPr/>
      </p:nvGrpSpPr>
      <p:grpSpPr>
        <a:xfrm>
          <a:off x="0" y="0"/>
          <a:ext cx="0" cy="0"/>
          <a:chOff x="0" y="0"/>
          <a:chExt cx="0" cy="0"/>
        </a:xfrm>
      </p:grpSpPr>
      <p:sp>
        <p:nvSpPr>
          <p:cNvPr id="412" name="Google Shape;412;p3"/>
          <p:cNvSpPr txBox="1"/>
          <p:nvPr/>
        </p:nvSpPr>
        <p:spPr>
          <a:xfrm>
            <a:off x="152400" y="152400"/>
            <a:ext cx="3000000" cy="5079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100"/>
              <a:buFont typeface="Arial"/>
              <a:buNone/>
            </a:pPr>
            <a:r>
              <a:rPr lang="en" sz="2100" b="1" i="0" u="none" strike="noStrike" cap="none">
                <a:solidFill>
                  <a:srgbClr val="000000"/>
                </a:solidFill>
                <a:latin typeface="Barlow"/>
                <a:ea typeface="Barlow"/>
                <a:cs typeface="Barlow"/>
                <a:sym typeface="Barlow"/>
              </a:rPr>
              <a:t>Introduction</a:t>
            </a:r>
            <a:endParaRPr sz="2300" b="0" i="0" u="none" strike="noStrike" cap="none">
              <a:solidFill>
                <a:srgbClr val="000000"/>
              </a:solidFill>
              <a:latin typeface="Barlow"/>
              <a:ea typeface="Barlow"/>
              <a:cs typeface="Barlow"/>
              <a:sym typeface="Barlow"/>
            </a:endParaRPr>
          </a:p>
        </p:txBody>
      </p:sp>
      <p:sp>
        <p:nvSpPr>
          <p:cNvPr id="413" name="Google Shape;413;p3"/>
          <p:cNvSpPr txBox="1"/>
          <p:nvPr/>
        </p:nvSpPr>
        <p:spPr>
          <a:xfrm>
            <a:off x="339425" y="861600"/>
            <a:ext cx="5469900" cy="34203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The presentation will include training concepts for employees at the placement property.</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It will include the details adapted from the checklist which will be implemented in the hotel.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The discussion will also focus on an employee engagement model.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Hospitality industry examples will also be included. </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The presentation will also highlight the training sessions of the employees in the hotel. </a:t>
            </a:r>
            <a:endParaRPr sz="1800" b="0" i="0" u="none" strike="noStrike" cap="none">
              <a:solidFill>
                <a:srgbClr val="000000"/>
              </a:solidFill>
              <a:latin typeface="Cabin"/>
              <a:ea typeface="Cabin"/>
              <a:cs typeface="Cabin"/>
              <a:sym typeface="Cabin"/>
            </a:endParaRPr>
          </a:p>
        </p:txBody>
      </p:sp>
      <p:pic>
        <p:nvPicPr>
          <p:cNvPr id="414" name="Google Shape;414;p3"/>
          <p:cNvPicPr preferRelativeResize="0"/>
          <p:nvPr/>
        </p:nvPicPr>
        <p:blipFill rotWithShape="1">
          <a:blip r:embed="rId3">
            <a:alphaModFix/>
          </a:blip>
          <a:srcRect/>
          <a:stretch/>
        </p:blipFill>
        <p:spPr>
          <a:xfrm>
            <a:off x="6072300" y="861600"/>
            <a:ext cx="2952750" cy="15525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4"/>
          <p:cNvSpPr txBox="1"/>
          <p:nvPr/>
        </p:nvSpPr>
        <p:spPr>
          <a:xfrm>
            <a:off x="152400" y="152400"/>
            <a:ext cx="4917600" cy="4770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900"/>
              <a:buFont typeface="Arial"/>
              <a:buNone/>
            </a:pPr>
            <a:r>
              <a:rPr lang="en" sz="1900" b="1" i="0" u="none" strike="noStrike" cap="none">
                <a:solidFill>
                  <a:srgbClr val="000000"/>
                </a:solidFill>
                <a:latin typeface="Barlow"/>
                <a:ea typeface="Barlow"/>
                <a:cs typeface="Barlow"/>
                <a:sym typeface="Barlow"/>
              </a:rPr>
              <a:t>“Importance of brand standards in hotels” </a:t>
            </a:r>
            <a:endParaRPr sz="2500" b="0" i="0" u="none" strike="noStrike" cap="none">
              <a:solidFill>
                <a:srgbClr val="000000"/>
              </a:solidFill>
              <a:latin typeface="Barlow"/>
              <a:ea typeface="Barlow"/>
              <a:cs typeface="Barlow"/>
              <a:sym typeface="Barlow"/>
            </a:endParaRPr>
          </a:p>
        </p:txBody>
      </p:sp>
      <p:sp>
        <p:nvSpPr>
          <p:cNvPr id="420" name="Google Shape;420;p4"/>
          <p:cNvSpPr txBox="1"/>
          <p:nvPr/>
        </p:nvSpPr>
        <p:spPr>
          <a:xfrm>
            <a:off x="339425" y="861600"/>
            <a:ext cx="6148800" cy="34203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Brand standards are crucial as they develop consistency while offering quality services to hotel guests.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Consistency aids in boosting and retaining the satisfaction of the market customers (Cottrell, 2019).</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Hotel brand standards are also crucial as they develop a brand identity.</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It makes the hotel recognised by its major market competitors.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Guests' expectations are also enhanced with the brand standards demanded by the guests in the hotel. </a:t>
            </a:r>
            <a:endParaRPr sz="1600" b="0" i="0" u="none" strike="noStrike" cap="none">
              <a:solidFill>
                <a:srgbClr val="000000"/>
              </a:solidFill>
              <a:latin typeface="Cabin"/>
              <a:ea typeface="Cabin"/>
              <a:cs typeface="Cabin"/>
              <a:sym typeface="Cabin"/>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bin"/>
              <a:ea typeface="Cabin"/>
              <a:cs typeface="Cabin"/>
              <a:sym typeface="Cabin"/>
            </a:endParaRPr>
          </a:p>
        </p:txBody>
      </p:sp>
      <p:pic>
        <p:nvPicPr>
          <p:cNvPr id="421" name="Google Shape;421;p4"/>
          <p:cNvPicPr preferRelativeResize="0"/>
          <p:nvPr/>
        </p:nvPicPr>
        <p:blipFill rotWithShape="1">
          <a:blip r:embed="rId3">
            <a:alphaModFix/>
          </a:blip>
          <a:srcRect/>
          <a:stretch/>
        </p:blipFill>
        <p:spPr>
          <a:xfrm>
            <a:off x="6887100" y="861600"/>
            <a:ext cx="2143125" cy="2143125"/>
          </a:xfrm>
          <a:prstGeom prst="rect">
            <a:avLst/>
          </a:prstGeom>
          <a:noFill/>
          <a:ln>
            <a:noFill/>
          </a:ln>
        </p:spPr>
      </p:pic>
      <p:pic>
        <p:nvPicPr>
          <p:cNvPr id="422" name="Google Shape;422;p4"/>
          <p:cNvPicPr preferRelativeResize="0"/>
          <p:nvPr/>
        </p:nvPicPr>
        <p:blipFill rotWithShape="1">
          <a:blip r:embed="rId4">
            <a:alphaModFix/>
          </a:blip>
          <a:srcRect/>
          <a:stretch/>
        </p:blipFill>
        <p:spPr>
          <a:xfrm>
            <a:off x="6887100" y="3157125"/>
            <a:ext cx="2143125" cy="16287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Google Shape;427;p5"/>
          <p:cNvSpPr txBox="1"/>
          <p:nvPr/>
        </p:nvSpPr>
        <p:spPr>
          <a:xfrm>
            <a:off x="152400" y="152400"/>
            <a:ext cx="7223400" cy="4617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800"/>
              <a:buFont typeface="Arial"/>
              <a:buNone/>
            </a:pPr>
            <a:r>
              <a:rPr lang="en" sz="1800" b="1" i="0" u="none" strike="noStrike" cap="none">
                <a:solidFill>
                  <a:srgbClr val="000000"/>
                </a:solidFill>
                <a:latin typeface="Barlow"/>
                <a:ea typeface="Barlow"/>
                <a:cs typeface="Barlow"/>
                <a:sym typeface="Barlow"/>
              </a:rPr>
              <a:t>“Ways brand standards are achieved in the placement of property” </a:t>
            </a:r>
            <a:endParaRPr sz="2400" b="0" i="0" u="none" strike="noStrike" cap="none">
              <a:solidFill>
                <a:srgbClr val="000000"/>
              </a:solidFill>
              <a:latin typeface="Barlow"/>
              <a:ea typeface="Barlow"/>
              <a:cs typeface="Barlow"/>
              <a:sym typeface="Barlow"/>
            </a:endParaRPr>
          </a:p>
        </p:txBody>
      </p:sp>
      <p:sp>
        <p:nvSpPr>
          <p:cNvPr id="428" name="Google Shape;428;p5"/>
          <p:cNvSpPr txBox="1"/>
          <p:nvPr/>
        </p:nvSpPr>
        <p:spPr>
          <a:xfrm>
            <a:off x="339425" y="861600"/>
            <a:ext cx="55875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Brand standards can be attained by continuing with inspections focusing on quality assurance of the hotel rooms.</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Brand standards can also be accomplished by conducting training for the new housekeeping staff.</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This will also meet the criteria of service standards in the hotel (Quick, 2020).</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Marketing development through social media and website engagement can also achieve the standard of the brand.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This will elevate the brand reputation of the hotel in the market and among guests.</a:t>
            </a:r>
            <a:endParaRPr sz="1600" b="0" i="0" u="none" strike="noStrike" cap="none">
              <a:solidFill>
                <a:srgbClr val="000000"/>
              </a:solidFill>
              <a:latin typeface="Cabin"/>
              <a:ea typeface="Cabin"/>
              <a:cs typeface="Cabin"/>
              <a:sym typeface="Cabin"/>
            </a:endParaRPr>
          </a:p>
        </p:txBody>
      </p:sp>
      <p:pic>
        <p:nvPicPr>
          <p:cNvPr id="429" name="Google Shape;429;p5"/>
          <p:cNvPicPr preferRelativeResize="0"/>
          <p:nvPr/>
        </p:nvPicPr>
        <p:blipFill rotWithShape="1">
          <a:blip r:embed="rId3">
            <a:alphaModFix/>
          </a:blip>
          <a:srcRect/>
          <a:stretch/>
        </p:blipFill>
        <p:spPr>
          <a:xfrm>
            <a:off x="6208075" y="861600"/>
            <a:ext cx="2800350" cy="1628775"/>
          </a:xfrm>
          <a:prstGeom prst="rect">
            <a:avLst/>
          </a:prstGeom>
          <a:noFill/>
          <a:ln>
            <a:noFill/>
          </a:ln>
        </p:spPr>
      </p:pic>
      <p:pic>
        <p:nvPicPr>
          <p:cNvPr id="430" name="Google Shape;430;p5"/>
          <p:cNvPicPr preferRelativeResize="0"/>
          <p:nvPr/>
        </p:nvPicPr>
        <p:blipFill rotWithShape="1">
          <a:blip r:embed="rId4">
            <a:alphaModFix/>
          </a:blip>
          <a:srcRect/>
          <a:stretch/>
        </p:blipFill>
        <p:spPr>
          <a:xfrm>
            <a:off x="6314800" y="2737875"/>
            <a:ext cx="2693625" cy="1981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5" name="Google Shape;435;p6"/>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“Process of health and safety while cleaning rooms” </a:t>
            </a:r>
            <a:endParaRPr sz="2600" b="0" i="0" u="none" strike="noStrike" cap="none">
              <a:solidFill>
                <a:srgbClr val="000000"/>
              </a:solidFill>
              <a:latin typeface="Barlow"/>
              <a:ea typeface="Barlow"/>
              <a:cs typeface="Barlow"/>
              <a:sym typeface="Barlow"/>
            </a:endParaRPr>
          </a:p>
        </p:txBody>
      </p:sp>
      <p:sp>
        <p:nvSpPr>
          <p:cNvPr id="436" name="Google Shape;436;p6"/>
          <p:cNvSpPr txBox="1"/>
          <p:nvPr/>
        </p:nvSpPr>
        <p:spPr>
          <a:xfrm>
            <a:off x="339425" y="861600"/>
            <a:ext cx="55614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Health and safety enhance the guests' experiences in the hotel.</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It can be maintained through using cleaning products to maintain hygiene in the hotel rooms and follow specific cleaning processes.</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Waste that is generated from the hotel must be disposed of in trash cans which will also help the brand to maintain their standards.</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The security of the guests is managed by focusing on their privacy and ensuring that the rooms of the hotel are locked.</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Hilton UK is an illustration as the hotel places CleanStay tags on the room's doors which includes the process of safe cleanliness (CBI, 2020).</a:t>
            </a:r>
            <a:endParaRPr sz="1600" b="0" i="0" u="none" strike="noStrike" cap="none" dirty="0">
              <a:solidFill>
                <a:srgbClr val="000000"/>
              </a:solidFill>
              <a:latin typeface="Cabin"/>
              <a:ea typeface="Cabin"/>
              <a:cs typeface="Cabin"/>
              <a:sym typeface="Cabin"/>
            </a:endParaRPr>
          </a:p>
        </p:txBody>
      </p:sp>
      <p:pic>
        <p:nvPicPr>
          <p:cNvPr id="437" name="Google Shape;437;p6"/>
          <p:cNvPicPr preferRelativeResize="0"/>
          <p:nvPr/>
        </p:nvPicPr>
        <p:blipFill rotWithShape="1">
          <a:blip r:embed="rId3">
            <a:alphaModFix/>
          </a:blip>
          <a:srcRect/>
          <a:stretch/>
        </p:blipFill>
        <p:spPr>
          <a:xfrm>
            <a:off x="6298625" y="861600"/>
            <a:ext cx="2619375" cy="1743075"/>
          </a:xfrm>
          <a:prstGeom prst="rect">
            <a:avLst/>
          </a:prstGeom>
          <a:noFill/>
          <a:ln>
            <a:noFill/>
          </a:ln>
        </p:spPr>
      </p:pic>
      <p:pic>
        <p:nvPicPr>
          <p:cNvPr id="438" name="Google Shape;438;p6"/>
          <p:cNvPicPr preferRelativeResize="0"/>
          <p:nvPr/>
        </p:nvPicPr>
        <p:blipFill rotWithShape="1">
          <a:blip r:embed="rId4">
            <a:alphaModFix/>
          </a:blip>
          <a:srcRect/>
          <a:stretch/>
        </p:blipFill>
        <p:spPr>
          <a:xfrm>
            <a:off x="6298625" y="2821275"/>
            <a:ext cx="2619375" cy="2143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3" name="Google Shape;443;p7"/>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“Training to employees”</a:t>
            </a:r>
            <a:endParaRPr sz="2600" b="0" i="0" u="none" strike="noStrike" cap="none">
              <a:solidFill>
                <a:srgbClr val="000000"/>
              </a:solidFill>
              <a:latin typeface="Barlow"/>
              <a:ea typeface="Barlow"/>
              <a:cs typeface="Barlow"/>
              <a:sym typeface="Barlow"/>
            </a:endParaRPr>
          </a:p>
        </p:txBody>
      </p:sp>
      <p:sp>
        <p:nvSpPr>
          <p:cNvPr id="444" name="Google Shape;444;p7"/>
          <p:cNvSpPr txBox="1"/>
          <p:nvPr/>
        </p:nvSpPr>
        <p:spPr>
          <a:xfrm>
            <a:off x="339425" y="861600"/>
            <a:ext cx="5365500" cy="3420300"/>
          </a:xfrm>
          <a:prstGeom prst="rect">
            <a:avLst/>
          </a:prstGeom>
          <a:noFill/>
          <a:ln>
            <a:noFill/>
          </a:ln>
        </p:spPr>
        <p:txBody>
          <a:bodyPr spcFirstLastPara="1" wrap="square" lIns="91425" tIns="91425" rIns="91425" bIns="91425" anchor="t" anchorCtr="0">
            <a:noAutofit/>
          </a:bodyPr>
          <a:lstStyle/>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Employee training will help the placement property carry on with the process of cleanliness and brand standard development.</a:t>
            </a:r>
            <a:endParaRPr sz="1300"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They will be provided with orientation training where the employees will be delivered knowledge regarding the operations and culture of the hotel </a:t>
            </a:r>
            <a:r>
              <a:rPr lang="en" sz="1300">
                <a:latin typeface="Cabin"/>
                <a:ea typeface="Cabin"/>
                <a:cs typeface="Cabin"/>
                <a:sym typeface="Cabin"/>
              </a:rPr>
              <a:t>(</a:t>
            </a:r>
            <a:r>
              <a:rPr lang="en" sz="1300">
                <a:solidFill>
                  <a:schemeClr val="dk1"/>
                </a:solidFill>
                <a:latin typeface="Cabin"/>
                <a:ea typeface="Cabin"/>
                <a:cs typeface="Cabin"/>
                <a:sym typeface="Cabin"/>
              </a:rPr>
              <a:t>Ali Ababneh </a:t>
            </a:r>
            <a:r>
              <a:rPr lang="en" sz="1300" i="1">
                <a:solidFill>
                  <a:schemeClr val="dk1"/>
                </a:solidFill>
                <a:latin typeface="Cabin"/>
                <a:ea typeface="Cabin"/>
                <a:cs typeface="Cabin"/>
                <a:sym typeface="Cabin"/>
              </a:rPr>
              <a:t>et al</a:t>
            </a:r>
            <a:r>
              <a:rPr lang="en" sz="1300">
                <a:solidFill>
                  <a:schemeClr val="dk1"/>
                </a:solidFill>
                <a:latin typeface="Cabin"/>
                <a:ea typeface="Cabin"/>
                <a:cs typeface="Cabin"/>
                <a:sym typeface="Cabin"/>
              </a:rPr>
              <a:t>., 2021</a:t>
            </a:r>
            <a:r>
              <a:rPr lang="en" sz="1300">
                <a:latin typeface="Cabin"/>
                <a:ea typeface="Cabin"/>
                <a:cs typeface="Cabin"/>
                <a:sym typeface="Cabin"/>
              </a:rPr>
              <a:t>)</a:t>
            </a:r>
            <a:r>
              <a:rPr lang="en" i="0" u="none" strike="noStrike" cap="none">
                <a:solidFill>
                  <a:srgbClr val="000000"/>
                </a:solidFill>
                <a:latin typeface="Cabin"/>
                <a:ea typeface="Cabin"/>
                <a:cs typeface="Cabin"/>
                <a:sym typeface="Cabin"/>
              </a:rPr>
              <a:t>.</a:t>
            </a:r>
            <a:endParaRPr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a:latin typeface="Cabin"/>
                <a:ea typeface="Cabin"/>
                <a:cs typeface="Cabin"/>
                <a:sym typeface="Cabin"/>
              </a:rPr>
              <a:t>C</a:t>
            </a:r>
            <a:r>
              <a:rPr lang="en" sz="1300" i="0" u="none" strike="noStrike" cap="none">
                <a:solidFill>
                  <a:srgbClr val="000000"/>
                </a:solidFill>
                <a:latin typeface="Cabin"/>
                <a:ea typeface="Cabin"/>
                <a:cs typeface="Cabin"/>
                <a:sym typeface="Cabin"/>
              </a:rPr>
              <a:t>ustomer service training sessions will also be conducted through a generic conversation process with customers.</a:t>
            </a:r>
            <a:endParaRPr sz="1300"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IHG Hotels and Resorts has implemented training programs with their skills academy (IHG, 2022). </a:t>
            </a:r>
            <a:endParaRPr sz="1300"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The training program initiated by the hotel focuses on enhancing employee capabilities and talents.</a:t>
            </a:r>
            <a:endParaRPr sz="1500" i="0" u="none" strike="noStrike" cap="none">
              <a:solidFill>
                <a:srgbClr val="000000"/>
              </a:solidFill>
              <a:latin typeface="Cabin"/>
              <a:ea typeface="Cabin"/>
              <a:cs typeface="Cabin"/>
              <a:sym typeface="Cabin"/>
            </a:endParaRPr>
          </a:p>
        </p:txBody>
      </p:sp>
      <p:pic>
        <p:nvPicPr>
          <p:cNvPr id="445" name="Google Shape;445;p7"/>
          <p:cNvPicPr preferRelativeResize="0"/>
          <p:nvPr/>
        </p:nvPicPr>
        <p:blipFill rotWithShape="1">
          <a:blip r:embed="rId3">
            <a:alphaModFix/>
          </a:blip>
          <a:srcRect/>
          <a:stretch/>
        </p:blipFill>
        <p:spPr>
          <a:xfrm>
            <a:off x="5913875" y="861600"/>
            <a:ext cx="3067050" cy="1485900"/>
          </a:xfrm>
          <a:prstGeom prst="rect">
            <a:avLst/>
          </a:prstGeom>
          <a:noFill/>
          <a:ln>
            <a:noFill/>
          </a:ln>
        </p:spPr>
      </p:pic>
      <p:pic>
        <p:nvPicPr>
          <p:cNvPr id="446" name="Google Shape;446;p7"/>
          <p:cNvPicPr preferRelativeResize="0"/>
          <p:nvPr/>
        </p:nvPicPr>
        <p:blipFill rotWithShape="1">
          <a:blip r:embed="rId4">
            <a:alphaModFix/>
          </a:blip>
          <a:srcRect/>
          <a:stretch/>
        </p:blipFill>
        <p:spPr>
          <a:xfrm>
            <a:off x="5924550" y="2499900"/>
            <a:ext cx="3067050" cy="1252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451" name="Google Shape;451;p8"/>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“Points to be considered from the checklist”</a:t>
            </a:r>
            <a:endParaRPr sz="2600" b="0" i="0" u="none" strike="noStrike" cap="none">
              <a:solidFill>
                <a:srgbClr val="000000"/>
              </a:solidFill>
              <a:latin typeface="Barlow"/>
              <a:ea typeface="Barlow"/>
              <a:cs typeface="Barlow"/>
              <a:sym typeface="Barlow"/>
            </a:endParaRPr>
          </a:p>
        </p:txBody>
      </p:sp>
      <p:sp>
        <p:nvSpPr>
          <p:cNvPr id="452" name="Google Shape;452;p8"/>
          <p:cNvSpPr txBox="1"/>
          <p:nvPr/>
        </p:nvSpPr>
        <p:spPr>
          <a:xfrm>
            <a:off x="339425" y="861600"/>
            <a:ext cx="55089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hotel can consider effective brand standards being maintained in the hotel through the initiation of the checklist.</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checklist includes safety that will be done by the property through securing hotel room locks and installing CCTV cameras.</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cleanliness in the hotel will be maintained by the role of the housekeeping staff as they will maintain the rooms (Leiter and Bakker, 2010).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assurance of such practices will effectively lead to maintaining quality standards.</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Quality standards will be maintained while adhering to the operational practices in the hotel.</a:t>
            </a:r>
            <a:endParaRPr sz="1600" b="0" i="0" u="none" strike="noStrike" cap="none">
              <a:solidFill>
                <a:srgbClr val="000000"/>
              </a:solidFill>
              <a:latin typeface="Cabin"/>
              <a:ea typeface="Cabin"/>
              <a:cs typeface="Cabin"/>
              <a:sym typeface="Cabin"/>
            </a:endParaRPr>
          </a:p>
        </p:txBody>
      </p:sp>
      <p:pic>
        <p:nvPicPr>
          <p:cNvPr id="453" name="Google Shape;453;p8"/>
          <p:cNvPicPr preferRelativeResize="0"/>
          <p:nvPr/>
        </p:nvPicPr>
        <p:blipFill rotWithShape="1">
          <a:blip r:embed="rId3">
            <a:alphaModFix/>
          </a:blip>
          <a:srcRect/>
          <a:stretch/>
        </p:blipFill>
        <p:spPr>
          <a:xfrm>
            <a:off x="6185450" y="861600"/>
            <a:ext cx="2857500" cy="1600200"/>
          </a:xfrm>
          <a:prstGeom prst="rect">
            <a:avLst/>
          </a:prstGeom>
          <a:noFill/>
          <a:ln>
            <a:noFill/>
          </a:ln>
        </p:spPr>
      </p:pic>
      <p:pic>
        <p:nvPicPr>
          <p:cNvPr id="454" name="Google Shape;454;p8"/>
          <p:cNvPicPr preferRelativeResize="0"/>
          <p:nvPr/>
        </p:nvPicPr>
        <p:blipFill rotWithShape="1">
          <a:blip r:embed="rId4">
            <a:alphaModFix/>
          </a:blip>
          <a:srcRect/>
          <a:stretch/>
        </p:blipFill>
        <p:spPr>
          <a:xfrm>
            <a:off x="6190213" y="2571750"/>
            <a:ext cx="2847975" cy="1600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Google Shape;459;p9"/>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“Points to be considered from the checklist Contd.”</a:t>
            </a:r>
            <a:endParaRPr sz="2600" b="0" i="0" u="none" strike="noStrike" cap="none">
              <a:solidFill>
                <a:srgbClr val="000000"/>
              </a:solidFill>
              <a:latin typeface="Barlow"/>
              <a:ea typeface="Barlow"/>
              <a:cs typeface="Barlow"/>
              <a:sym typeface="Barlow"/>
            </a:endParaRPr>
          </a:p>
        </p:txBody>
      </p:sp>
      <p:sp>
        <p:nvSpPr>
          <p:cNvPr id="460" name="Google Shape;460;p9"/>
          <p:cNvSpPr txBox="1"/>
          <p:nvPr/>
        </p:nvSpPr>
        <p:spPr>
          <a:xfrm>
            <a:off x="339425" y="861600"/>
            <a:ext cx="51957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placement property can consider the requirement of guest policies.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It can be accomplished by highlighting the guests regarding the hotel policies.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checklist also incorporates maintaining sustainability and an eco-friendly approach in the hotel room.</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They can manage sustainability while incorporating the use of eco-friendly products which will help in attracting customers (Quick, 2020).</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This will also aid in elevating the experiences of the hotel guests.</a:t>
            </a:r>
            <a:endParaRPr sz="1600" b="0" i="0" u="none" strike="noStrike" cap="none">
              <a:solidFill>
                <a:srgbClr val="000000"/>
              </a:solidFill>
              <a:latin typeface="Cabin"/>
              <a:ea typeface="Cabin"/>
              <a:cs typeface="Cabin"/>
              <a:sym typeface="Cabin"/>
            </a:endParaRPr>
          </a:p>
        </p:txBody>
      </p:sp>
      <p:pic>
        <p:nvPicPr>
          <p:cNvPr id="461" name="Google Shape;461;p9"/>
          <p:cNvPicPr preferRelativeResize="0"/>
          <p:nvPr/>
        </p:nvPicPr>
        <p:blipFill rotWithShape="1">
          <a:blip r:embed="rId3">
            <a:alphaModFix/>
          </a:blip>
          <a:srcRect/>
          <a:stretch/>
        </p:blipFill>
        <p:spPr>
          <a:xfrm>
            <a:off x="5936500" y="861600"/>
            <a:ext cx="2914650" cy="1571625"/>
          </a:xfrm>
          <a:prstGeom prst="rect">
            <a:avLst/>
          </a:prstGeom>
          <a:noFill/>
          <a:ln>
            <a:noFill/>
          </a:ln>
        </p:spPr>
      </p:pic>
      <p:pic>
        <p:nvPicPr>
          <p:cNvPr id="462" name="Google Shape;462;p9"/>
          <p:cNvPicPr preferRelativeResize="0"/>
          <p:nvPr/>
        </p:nvPicPr>
        <p:blipFill rotWithShape="1">
          <a:blip r:embed="rId4">
            <a:alphaModFix/>
          </a:blip>
          <a:srcRect/>
          <a:stretch/>
        </p:blipFill>
        <p:spPr>
          <a:xfrm>
            <a:off x="5965075" y="2649825"/>
            <a:ext cx="2857500" cy="1600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7" name="Google Shape;467;p10"/>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“Employee engagement model” </a:t>
            </a:r>
            <a:endParaRPr sz="2600" b="0" i="0" u="none" strike="noStrike" cap="none">
              <a:solidFill>
                <a:srgbClr val="000000"/>
              </a:solidFill>
              <a:latin typeface="Barlow"/>
              <a:ea typeface="Barlow"/>
              <a:cs typeface="Barlow"/>
              <a:sym typeface="Barlow"/>
            </a:endParaRPr>
          </a:p>
        </p:txBody>
      </p:sp>
      <p:sp>
        <p:nvSpPr>
          <p:cNvPr id="468" name="Google Shape;468;p10"/>
          <p:cNvSpPr txBox="1"/>
          <p:nvPr/>
        </p:nvSpPr>
        <p:spPr>
          <a:xfrm>
            <a:off x="339425" y="861600"/>
            <a:ext cx="5195700" cy="3420300"/>
          </a:xfrm>
          <a:prstGeom prst="rect">
            <a:avLst/>
          </a:prstGeom>
          <a:noFill/>
          <a:ln>
            <a:noFill/>
          </a:ln>
        </p:spPr>
        <p:txBody>
          <a:bodyPr spcFirstLastPara="1" wrap="square" lIns="91425" tIns="91425" rIns="91425" bIns="91425" anchor="t" anchorCtr="0">
            <a:noAutofit/>
          </a:bodyPr>
          <a:lstStyle/>
          <a:p>
            <a:pPr marL="457200" marR="0" lvl="0" indent="-304800" algn="just" rtl="0">
              <a:lnSpc>
                <a:spcPct val="150000"/>
              </a:lnSpc>
              <a:spcBef>
                <a:spcPts val="0"/>
              </a:spcBef>
              <a:spcAft>
                <a:spcPts val="0"/>
              </a:spcAft>
              <a:buClr>
                <a:srgbClr val="000000"/>
              </a:buClr>
              <a:buSzPts val="1200"/>
              <a:buFont typeface="Arial"/>
              <a:buChar char="●"/>
            </a:pPr>
            <a:r>
              <a:rPr lang="en" sz="1200" b="1" i="1" u="none" strike="noStrike" cap="none">
                <a:solidFill>
                  <a:srgbClr val="000000"/>
                </a:solidFill>
                <a:latin typeface="Cabin"/>
                <a:ea typeface="Cabin"/>
                <a:cs typeface="Cabin"/>
                <a:sym typeface="Cabin"/>
              </a:rPr>
              <a:t>“The Zinger Model” </a:t>
            </a:r>
            <a:r>
              <a:rPr lang="en" sz="1200" b="0" i="0" u="none" strike="noStrike" cap="none">
                <a:solidFill>
                  <a:srgbClr val="000000"/>
                </a:solidFill>
                <a:latin typeface="Cabin"/>
                <a:ea typeface="Cabin"/>
                <a:cs typeface="Cabin"/>
                <a:sym typeface="Cabin"/>
              </a:rPr>
              <a:t>emphasises the actions of the management which they inherit for the development of the employees (Hussainy and Al-Wahaibi, 2022).</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In the bottom row highlighting the necessities stage, employee engagement is being enhanced by boosting employees' well-being.</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second stage includes the necessity of building relationships through uniting with the organisational members that enhance the recognition of the brand.</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third stage involves engaging the employees by increasing their performance level and progressing their activities and tasks (Fallon and Rutherford, 2010).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other stage highlights accomplishing outcomes based on employee engagement.</a:t>
            </a:r>
            <a:endParaRPr sz="1200" b="0" i="0" u="none" strike="noStrike" cap="none">
              <a:solidFill>
                <a:srgbClr val="000000"/>
              </a:solidFill>
              <a:latin typeface="Cabin"/>
              <a:ea typeface="Cabin"/>
              <a:cs typeface="Cabin"/>
              <a:sym typeface="Cabin"/>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bin"/>
              <a:ea typeface="Cabin"/>
              <a:cs typeface="Cabin"/>
              <a:sym typeface="Cabin"/>
            </a:endParaRPr>
          </a:p>
        </p:txBody>
      </p:sp>
      <p:pic>
        <p:nvPicPr>
          <p:cNvPr id="469" name="Google Shape;469;p10"/>
          <p:cNvPicPr preferRelativeResize="0"/>
          <p:nvPr/>
        </p:nvPicPr>
        <p:blipFill rotWithShape="1">
          <a:blip r:embed="rId3">
            <a:alphaModFix/>
          </a:blip>
          <a:srcRect/>
          <a:stretch/>
        </p:blipFill>
        <p:spPr>
          <a:xfrm>
            <a:off x="6208075" y="955825"/>
            <a:ext cx="2754850" cy="2177747"/>
          </a:xfrm>
          <a:prstGeom prst="rect">
            <a:avLst/>
          </a:prstGeom>
          <a:noFill/>
          <a:ln>
            <a:noFill/>
          </a:ln>
        </p:spPr>
      </p:pic>
      <p:pic>
        <p:nvPicPr>
          <p:cNvPr id="470" name="Google Shape;470;p10"/>
          <p:cNvPicPr preferRelativeResize="0"/>
          <p:nvPr/>
        </p:nvPicPr>
        <p:blipFill rotWithShape="1">
          <a:blip r:embed="rId4">
            <a:alphaModFix/>
          </a:blip>
          <a:srcRect/>
          <a:stretch/>
        </p:blipFill>
        <p:spPr>
          <a:xfrm>
            <a:off x="6134000" y="3285972"/>
            <a:ext cx="2828925" cy="16192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11"/>
          <p:cNvSpPr txBox="1"/>
          <p:nvPr/>
        </p:nvSpPr>
        <p:spPr>
          <a:xfrm>
            <a:off x="152400" y="152400"/>
            <a:ext cx="6796200" cy="4770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900"/>
              <a:buFont typeface="Arial"/>
              <a:buNone/>
            </a:pPr>
            <a:r>
              <a:rPr lang="en" sz="1900" b="1" i="0" u="none" strike="noStrike" cap="none">
                <a:solidFill>
                  <a:srgbClr val="000000"/>
                </a:solidFill>
                <a:latin typeface="Barlow"/>
                <a:ea typeface="Barlow"/>
                <a:cs typeface="Barlow"/>
                <a:sym typeface="Barlow"/>
              </a:rPr>
              <a:t>“Principles of the employee engagement model”</a:t>
            </a:r>
            <a:endParaRPr sz="2500" b="1" i="0" u="none" strike="noStrike" cap="none">
              <a:solidFill>
                <a:srgbClr val="000000"/>
              </a:solidFill>
              <a:latin typeface="Barlow"/>
              <a:ea typeface="Barlow"/>
              <a:cs typeface="Barlow"/>
              <a:sym typeface="Barlow"/>
            </a:endParaRPr>
          </a:p>
        </p:txBody>
      </p:sp>
      <p:sp>
        <p:nvSpPr>
          <p:cNvPr id="476" name="Google Shape;476;p11"/>
          <p:cNvSpPr txBox="1"/>
          <p:nvPr/>
        </p:nvSpPr>
        <p:spPr>
          <a:xfrm>
            <a:off x="339425" y="861600"/>
            <a:ext cx="5658600" cy="3420300"/>
          </a:xfrm>
          <a:prstGeom prst="rect">
            <a:avLst/>
          </a:prstGeom>
          <a:noFill/>
          <a:ln>
            <a:noFill/>
          </a:ln>
        </p:spPr>
        <p:txBody>
          <a:bodyPr spcFirstLastPara="1" wrap="square" lIns="91425" tIns="91425" rIns="91425" bIns="91425" anchor="t" anchorCtr="0">
            <a:noAutofit/>
          </a:bodyPr>
          <a:lstStyle/>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necessity of the employees is sustained by the brand by encouraging them to continue with customer service and multitasking in the hotel.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relationship development in the hotel can be done by the placement property through working collaboratively in teams and generating communication development with other individuals (Bridger, 2018).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performance of the employees can be enhanced in the hotel by offering them training sessions which will also enhance the employee's skill abilities.</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results are being obtained by the management by giving them rewards for their employee performance.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training of the Hilton employees is being enriched through VR implementation which also increases the portfolio of the brand (Connect Training Solutions, 2022). </a:t>
            </a:r>
            <a:endParaRPr sz="1200" b="0" i="0" u="none" strike="noStrike" cap="none">
              <a:solidFill>
                <a:srgbClr val="000000"/>
              </a:solidFill>
              <a:latin typeface="Cabin"/>
              <a:ea typeface="Cabin"/>
              <a:cs typeface="Cabin"/>
              <a:sym typeface="Cabin"/>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bin"/>
              <a:ea typeface="Cabin"/>
              <a:cs typeface="Cabin"/>
              <a:sym typeface="Cabin"/>
            </a:endParaRPr>
          </a:p>
        </p:txBody>
      </p:sp>
      <p:pic>
        <p:nvPicPr>
          <p:cNvPr id="477" name="Google Shape;477;p11"/>
          <p:cNvPicPr preferRelativeResize="0"/>
          <p:nvPr/>
        </p:nvPicPr>
        <p:blipFill rotWithShape="1">
          <a:blip r:embed="rId3">
            <a:alphaModFix/>
          </a:blip>
          <a:srcRect/>
          <a:stretch/>
        </p:blipFill>
        <p:spPr>
          <a:xfrm>
            <a:off x="6269525" y="861600"/>
            <a:ext cx="2547100" cy="1600200"/>
          </a:xfrm>
          <a:prstGeom prst="rect">
            <a:avLst/>
          </a:prstGeom>
          <a:noFill/>
          <a:ln>
            <a:noFill/>
          </a:ln>
        </p:spPr>
      </p:pic>
      <p:pic>
        <p:nvPicPr>
          <p:cNvPr id="478" name="Google Shape;478;p11"/>
          <p:cNvPicPr preferRelativeResize="0"/>
          <p:nvPr/>
        </p:nvPicPr>
        <p:blipFill rotWithShape="1">
          <a:blip r:embed="rId4">
            <a:alphaModFix/>
          </a:blip>
          <a:srcRect/>
          <a:stretch/>
        </p:blipFill>
        <p:spPr>
          <a:xfrm>
            <a:off x="6269525" y="2694000"/>
            <a:ext cx="2697425" cy="18859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12"/>
          <p:cNvSpPr txBox="1"/>
          <p:nvPr/>
        </p:nvSpPr>
        <p:spPr>
          <a:xfrm>
            <a:off x="152400" y="76200"/>
            <a:ext cx="4633800" cy="5079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100"/>
              <a:buFont typeface="Arial"/>
              <a:buNone/>
            </a:pPr>
            <a:r>
              <a:rPr lang="en" sz="2100" b="1" i="0" u="none" strike="noStrike" cap="none">
                <a:solidFill>
                  <a:srgbClr val="000000"/>
                </a:solidFill>
                <a:latin typeface="Barlow"/>
                <a:ea typeface="Barlow"/>
                <a:cs typeface="Barlow"/>
                <a:sym typeface="Barlow"/>
              </a:rPr>
              <a:t>Conclusion</a:t>
            </a:r>
            <a:endParaRPr sz="2300" b="0" i="0" u="none" strike="noStrike" cap="none">
              <a:solidFill>
                <a:srgbClr val="000000"/>
              </a:solidFill>
              <a:latin typeface="Barlow"/>
              <a:ea typeface="Barlow"/>
              <a:cs typeface="Barlow"/>
              <a:sym typeface="Barlow"/>
            </a:endParaRPr>
          </a:p>
        </p:txBody>
      </p:sp>
      <p:sp>
        <p:nvSpPr>
          <p:cNvPr id="484" name="Google Shape;484;p12"/>
          <p:cNvSpPr txBox="1"/>
          <p:nvPr/>
        </p:nvSpPr>
        <p:spPr>
          <a:xfrm>
            <a:off x="234975" y="770225"/>
            <a:ext cx="5887500" cy="3250500"/>
          </a:xfrm>
          <a:prstGeom prst="rect">
            <a:avLst/>
          </a:prstGeom>
          <a:noFill/>
          <a:ln>
            <a:noFill/>
          </a:ln>
        </p:spPr>
        <p:txBody>
          <a:bodyPr spcFirstLastPara="1" wrap="square" lIns="91425" tIns="91425" rIns="91425" bIns="91425" anchor="t" anchorCtr="0">
            <a:noAutofit/>
          </a:bodyPr>
          <a:lstStyle/>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The following presentation has highlighted the checklist for the placement property of the hotel. </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It will help in boosting the employee operations in the hotel.</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It has also included the training sessions and the brand standards.</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It has been discussed so that it meets with the required hospitality services.</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“The Zinger Model” has been highlighted with its principles focusing on employee engagement.</a:t>
            </a:r>
            <a:endParaRPr sz="1900" b="0" i="0" u="none" strike="noStrike" cap="none">
              <a:solidFill>
                <a:srgbClr val="000000"/>
              </a:solidFill>
              <a:latin typeface="Cabin"/>
              <a:ea typeface="Cabin"/>
              <a:cs typeface="Cabin"/>
              <a:sym typeface="Cabin"/>
            </a:endParaRPr>
          </a:p>
        </p:txBody>
      </p:sp>
      <p:pic>
        <p:nvPicPr>
          <p:cNvPr id="485" name="Google Shape;485;p12"/>
          <p:cNvPicPr preferRelativeResize="0"/>
          <p:nvPr/>
        </p:nvPicPr>
        <p:blipFill rotWithShape="1">
          <a:blip r:embed="rId3">
            <a:alphaModFix/>
          </a:blip>
          <a:srcRect/>
          <a:stretch/>
        </p:blipFill>
        <p:spPr>
          <a:xfrm>
            <a:off x="6279250" y="1223525"/>
            <a:ext cx="2685225" cy="14954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sp>
        <p:nvSpPr>
          <p:cNvPr id="490" name="Google Shape;490;p13"/>
          <p:cNvSpPr txBox="1"/>
          <p:nvPr/>
        </p:nvSpPr>
        <p:spPr>
          <a:xfrm>
            <a:off x="152400" y="76200"/>
            <a:ext cx="4633800" cy="4311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600"/>
              <a:buFont typeface="Arial"/>
              <a:buNone/>
            </a:pPr>
            <a:r>
              <a:rPr lang="en" sz="1600" b="1" i="0" u="none" strike="noStrike" cap="none">
                <a:solidFill>
                  <a:srgbClr val="000000"/>
                </a:solidFill>
                <a:latin typeface="Chelsea Market"/>
                <a:ea typeface="Chelsea Market"/>
                <a:cs typeface="Chelsea Market"/>
                <a:sym typeface="Chelsea Market"/>
              </a:rPr>
              <a:t>References</a:t>
            </a:r>
            <a:endParaRPr sz="1800" b="0" i="0" u="none" strike="noStrike" cap="none">
              <a:solidFill>
                <a:srgbClr val="000000"/>
              </a:solidFill>
              <a:latin typeface="Chelsea Market"/>
              <a:ea typeface="Chelsea Market"/>
              <a:cs typeface="Chelsea Market"/>
              <a:sym typeface="Chelsea Market"/>
            </a:endParaRPr>
          </a:p>
        </p:txBody>
      </p:sp>
      <p:sp>
        <p:nvSpPr>
          <p:cNvPr id="491" name="Google Shape;491;p13"/>
          <p:cNvSpPr txBox="1"/>
          <p:nvPr/>
        </p:nvSpPr>
        <p:spPr>
          <a:xfrm>
            <a:off x="274150" y="600525"/>
            <a:ext cx="7793700" cy="4059900"/>
          </a:xfrm>
          <a:prstGeom prst="rect">
            <a:avLst/>
          </a:prstGeom>
          <a:noFill/>
          <a:ln>
            <a:noFill/>
          </a:ln>
        </p:spPr>
        <p:txBody>
          <a:bodyPr spcFirstLastPara="1" wrap="square" lIns="91425" tIns="91425" rIns="91425" bIns="91425" anchor="t" anchorCtr="0">
            <a:noAutofit/>
          </a:bodyPr>
          <a:lstStyle/>
          <a:p>
            <a:pPr marL="457200" lvl="0" indent="-298450" algn="just" rtl="0">
              <a:lnSpc>
                <a:spcPct val="115000"/>
              </a:lnSpc>
              <a:spcBef>
                <a:spcPts val="0"/>
              </a:spcBef>
              <a:spcAft>
                <a:spcPts val="0"/>
              </a:spcAft>
              <a:buSzPts val="1100"/>
              <a:buFont typeface="Cabin"/>
              <a:buChar char="●"/>
            </a:pPr>
            <a:r>
              <a:rPr lang="en" sz="1100" dirty="0">
                <a:solidFill>
                  <a:schemeClr val="dk1"/>
                </a:solidFill>
              </a:rPr>
              <a:t>Ali Ababneh, O.M., Awwad, A.S. and Abu-Haija, A., (2021). The association between green human resources practices and employee engagement with environmental initiatives in hotels: The moderation effect of perceived transformational leadership. </a:t>
            </a:r>
            <a:r>
              <a:rPr lang="en" sz="1100" i="1" dirty="0"/>
              <a:t>Journal of Human Resources in Hospitality &amp; Tourism</a:t>
            </a:r>
            <a:r>
              <a:rPr lang="en" sz="1100" dirty="0"/>
              <a:t>, </a:t>
            </a:r>
            <a:r>
              <a:rPr lang="en" sz="1100" i="1" dirty="0"/>
              <a:t>20</a:t>
            </a:r>
            <a:r>
              <a:rPr lang="en" sz="1100" dirty="0"/>
              <a:t>(3), pp.390-416.</a:t>
            </a:r>
            <a:endParaRPr sz="1100" dirty="0"/>
          </a:p>
          <a:p>
            <a:pPr marL="457200" lvl="0" indent="-298450" algn="just" rtl="0">
              <a:lnSpc>
                <a:spcPct val="115000"/>
              </a:lnSpc>
              <a:spcBef>
                <a:spcPts val="0"/>
              </a:spcBef>
              <a:spcAft>
                <a:spcPts val="0"/>
              </a:spcAft>
              <a:buSzPts val="1100"/>
              <a:buFont typeface="Cabin"/>
              <a:buChar char="●"/>
            </a:pPr>
            <a:r>
              <a:rPr lang="en" sz="1100" dirty="0"/>
              <a:t>‌Bridger, E., (2018). </a:t>
            </a:r>
            <a:r>
              <a:rPr lang="en" sz="1100" i="1" dirty="0"/>
              <a:t>Employee engagement: a practical introduction</a:t>
            </a:r>
            <a:r>
              <a:rPr lang="en" sz="1100" dirty="0"/>
              <a:t>. 2nd ed. HR Fundamentals. London: CIPD and Kogan Page.</a:t>
            </a:r>
            <a:endParaRPr sz="1100" dirty="0"/>
          </a:p>
          <a:p>
            <a:pPr marL="457200" lvl="0" indent="-298450" algn="just" rtl="0">
              <a:lnSpc>
                <a:spcPct val="115000"/>
              </a:lnSpc>
              <a:spcBef>
                <a:spcPts val="0"/>
              </a:spcBef>
              <a:spcAft>
                <a:spcPts val="0"/>
              </a:spcAft>
              <a:buSzPts val="1100"/>
              <a:buFont typeface="Cabin"/>
              <a:buChar char="●"/>
            </a:pPr>
            <a:r>
              <a:rPr lang="en" sz="1100" dirty="0"/>
              <a:t>CBI., (2020). </a:t>
            </a:r>
            <a:r>
              <a:rPr lang="en" sz="1100" i="1" dirty="0"/>
              <a:t>Hilton: taking an extra step to keep customers safe and confident while travelling | CBI</a:t>
            </a:r>
            <a:r>
              <a:rPr lang="en" sz="1100" dirty="0"/>
              <a:t>. [online] Available at: https://www.cbi.org.uk/articles/hilton-taking-an-extra-step-to-keep-customers-safe-and-confident-while-travelling/#:~:text=The%20Guest%20Room%3A%20A%20Hilton,TV%20remotes%2C%20thermostats%20and%20more [Accessed 2 Nov. 2023].</a:t>
            </a:r>
            <a:endParaRPr sz="1100" dirty="0"/>
          </a:p>
          <a:p>
            <a:pPr marL="457200" lvl="0" indent="-298450" algn="just" rtl="0">
              <a:lnSpc>
                <a:spcPct val="115000"/>
              </a:lnSpc>
              <a:spcBef>
                <a:spcPts val="0"/>
              </a:spcBef>
              <a:spcAft>
                <a:spcPts val="0"/>
              </a:spcAft>
              <a:buSzPts val="1100"/>
              <a:buFont typeface="Cabin"/>
              <a:buChar char="●"/>
            </a:pPr>
            <a:r>
              <a:rPr lang="en" sz="1100" dirty="0"/>
              <a:t>‌Connect Training Solutions., (2022). </a:t>
            </a:r>
            <a:r>
              <a:rPr lang="en" sz="1100" i="1" dirty="0"/>
              <a:t>Hilton Hotels Training - Connect Training</a:t>
            </a:r>
            <a:r>
              <a:rPr lang="en" sz="1100" dirty="0"/>
              <a:t>. [online] Available at: https://connecttotraining.co.uk/hilton-hotels-case-study/ [Accessed 2 Nov. 2023].</a:t>
            </a:r>
            <a:endParaRPr sz="1100" dirty="0"/>
          </a:p>
          <a:p>
            <a:pPr marL="457200" lvl="0" indent="-298450" algn="just" rtl="0">
              <a:lnSpc>
                <a:spcPct val="115000"/>
              </a:lnSpc>
              <a:spcBef>
                <a:spcPts val="0"/>
              </a:spcBef>
              <a:spcAft>
                <a:spcPts val="0"/>
              </a:spcAft>
              <a:buSzPts val="1100"/>
              <a:buFont typeface="Cabin"/>
              <a:buChar char="●"/>
            </a:pPr>
            <a:r>
              <a:rPr lang="en" sz="1100" dirty="0"/>
              <a:t>Cottrell, S., (2019). </a:t>
            </a:r>
            <a:r>
              <a:rPr lang="en" sz="1100" i="1" dirty="0"/>
              <a:t>The Study Skills Handbook</a:t>
            </a:r>
            <a:r>
              <a:rPr lang="en" sz="1100" dirty="0"/>
              <a:t>. 5th ed. London: Red Globe Press.</a:t>
            </a:r>
            <a:endParaRPr sz="1100" dirty="0"/>
          </a:p>
          <a:p>
            <a:pPr marL="457200" lvl="0" indent="-298450" algn="just" rtl="0">
              <a:lnSpc>
                <a:spcPct val="115000"/>
              </a:lnSpc>
              <a:spcBef>
                <a:spcPts val="0"/>
              </a:spcBef>
              <a:spcAft>
                <a:spcPts val="0"/>
              </a:spcAft>
              <a:buSzPts val="1100"/>
              <a:buFont typeface="Cabin"/>
              <a:buChar char="●"/>
            </a:pPr>
            <a:r>
              <a:rPr lang="en" sz="1100" dirty="0"/>
              <a:t>Fallon, M. and Rutherford, D., (2010). </a:t>
            </a:r>
            <a:r>
              <a:rPr lang="en" sz="1100" i="1" dirty="0"/>
              <a:t>Hotel Management and Operations</a:t>
            </a:r>
            <a:r>
              <a:rPr lang="en" sz="1100" dirty="0"/>
              <a:t>. London: Pearson.</a:t>
            </a:r>
            <a:endParaRPr sz="1100" dirty="0"/>
          </a:p>
          <a:p>
            <a:pPr marL="457200" lvl="0" indent="-298450" algn="just" rtl="0">
              <a:lnSpc>
                <a:spcPct val="115000"/>
              </a:lnSpc>
              <a:spcBef>
                <a:spcPts val="0"/>
              </a:spcBef>
              <a:spcAft>
                <a:spcPts val="0"/>
              </a:spcAft>
              <a:buSzPts val="1100"/>
              <a:buFont typeface="Cabin"/>
              <a:buChar char="●"/>
            </a:pPr>
            <a:r>
              <a:rPr lang="en" sz="1100" dirty="0"/>
              <a:t>Hussainy, S.S. and Al-Wahaibi, M.A., (2022). Motivational Theories and Models for Employees Motivation &amp; Retention. </a:t>
            </a:r>
            <a:r>
              <a:rPr lang="en" sz="1100" i="1" dirty="0"/>
              <a:t>Current Aspects in Business, Economics and Finance Vol. 6</a:t>
            </a:r>
            <a:r>
              <a:rPr lang="en" sz="1100" dirty="0"/>
              <a:t>, pp.51-63.</a:t>
            </a:r>
            <a:endParaRPr sz="1100" dirty="0"/>
          </a:p>
          <a:p>
            <a:pPr marL="457200" lvl="0" indent="-298450" algn="just" rtl="0">
              <a:lnSpc>
                <a:spcPct val="115000"/>
              </a:lnSpc>
              <a:spcBef>
                <a:spcPts val="0"/>
              </a:spcBef>
              <a:spcAft>
                <a:spcPts val="0"/>
              </a:spcAft>
              <a:buSzPts val="1100"/>
              <a:buFont typeface="Cabin"/>
              <a:buChar char="●"/>
            </a:pPr>
            <a:r>
              <a:rPr lang="en" sz="1100" dirty="0"/>
              <a:t>‌IHG., (2022). </a:t>
            </a:r>
            <a:r>
              <a:rPr lang="en" sz="1100" i="1" dirty="0"/>
              <a:t>IHG Hotels &amp; Resorts’ Skills Academy goes global</a:t>
            </a:r>
            <a:r>
              <a:rPr lang="en" sz="1100" dirty="0"/>
              <a:t>. [online] Hospitality Net. Available at: https://www.hospitalitynet.org/news/4113856.html [Accessed 2 Nov. 2023].</a:t>
            </a:r>
            <a:endParaRPr sz="1100" dirty="0"/>
          </a:p>
          <a:p>
            <a:pPr marL="457200" lvl="0" indent="-298450" algn="just" rtl="0">
              <a:lnSpc>
                <a:spcPct val="115000"/>
              </a:lnSpc>
              <a:spcBef>
                <a:spcPts val="0"/>
              </a:spcBef>
              <a:spcAft>
                <a:spcPts val="0"/>
              </a:spcAft>
              <a:buSzPts val="1100"/>
              <a:buFont typeface="Cabin"/>
              <a:buChar char="●"/>
            </a:pPr>
            <a:r>
              <a:rPr lang="en" sz="1100" dirty="0"/>
              <a:t>Leiter, M. P. and Bakker, A. B., (2010). </a:t>
            </a:r>
            <a:r>
              <a:rPr lang="en" sz="1100" i="1" dirty="0"/>
              <a:t>Work Engagement : A Handbook of Essential Theory and Research</a:t>
            </a:r>
            <a:r>
              <a:rPr lang="en" sz="1100" dirty="0"/>
              <a:t>. Hove [England]: Psychology Press.</a:t>
            </a:r>
            <a:endParaRPr sz="1100" dirty="0"/>
          </a:p>
          <a:p>
            <a:pPr marL="457200" lvl="0" indent="-298450" algn="just" rtl="0">
              <a:lnSpc>
                <a:spcPct val="115000"/>
              </a:lnSpc>
              <a:spcBef>
                <a:spcPts val="0"/>
              </a:spcBef>
              <a:spcAft>
                <a:spcPts val="0"/>
              </a:spcAft>
              <a:buSzPts val="1100"/>
              <a:buFont typeface="Cabin"/>
              <a:buChar char="●"/>
            </a:pPr>
            <a:r>
              <a:rPr lang="en" sz="1100" dirty="0"/>
              <a:t>Quick, L., (2020). </a:t>
            </a:r>
            <a:r>
              <a:rPr lang="en" sz="1100" i="1" dirty="0"/>
              <a:t>Managing Events. Real Challenges, Real Outcomes</a:t>
            </a:r>
            <a:r>
              <a:rPr lang="en" sz="1100" dirty="0"/>
              <a:t>. London: SAGE Publications Ltd.</a:t>
            </a:r>
            <a:endParaRPr sz="1100" dirty="0">
              <a:latin typeface="Cabin"/>
              <a:ea typeface="Cabin"/>
              <a:cs typeface="Cabin"/>
              <a:sym typeface="Cabi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F0B9D-174C-EB11-5BC9-EBA5532B639F}"/>
              </a:ext>
            </a:extLst>
          </p:cNvPr>
          <p:cNvSpPr>
            <a:spLocks noGrp="1"/>
          </p:cNvSpPr>
          <p:nvPr>
            <p:ph type="title"/>
          </p:nvPr>
        </p:nvSpPr>
        <p:spPr/>
        <p:txBody>
          <a:bodyPr/>
          <a:lstStyle/>
          <a:p>
            <a:pPr algn="ctr"/>
            <a:r>
              <a:rPr lang="en-GB" dirty="0">
                <a:latin typeface="+mj-lt"/>
              </a:rPr>
              <a:t>Thank You</a:t>
            </a:r>
          </a:p>
        </p:txBody>
      </p:sp>
    </p:spTree>
    <p:extLst>
      <p:ext uri="{BB962C8B-B14F-4D97-AF65-F5344CB8AC3E}">
        <p14:creationId xmlns:p14="http://schemas.microsoft.com/office/powerpoint/2010/main" val="3722845290"/>
      </p:ext>
    </p:extLst>
  </p:cSld>
  <p:clrMapOvr>
    <a:masterClrMapping/>
  </p:clrMapOvr>
</p:sld>
</file>

<file path=ppt/theme/theme1.xml><?xml version="1.0" encoding="utf-8"?>
<a:theme xmlns:a="http://schemas.openxmlformats.org/drawingml/2006/main" name="Radiant Rhapsody Palette Agency by Slidesgo">
  <a:themeElements>
    <a:clrScheme name="Simple Light">
      <a:dk1>
        <a:srgbClr val="222222"/>
      </a:dk1>
      <a:lt1>
        <a:srgbClr val="FFF4E5"/>
      </a:lt1>
      <a:dk2>
        <a:srgbClr val="FEBAED"/>
      </a:dk2>
      <a:lt2>
        <a:srgbClr val="FFC800"/>
      </a:lt2>
      <a:accent1>
        <a:srgbClr val="CF96DD"/>
      </a:accent1>
      <a:accent2>
        <a:srgbClr val="F76050"/>
      </a:accent2>
      <a:accent3>
        <a:srgbClr val="FA7C00"/>
      </a:accent3>
      <a:accent4>
        <a:srgbClr val="B89925"/>
      </a:accent4>
      <a:accent5>
        <a:srgbClr val="DEDF55"/>
      </a:accent5>
      <a:accent6>
        <a:srgbClr val="FFFFFF"/>
      </a:accent6>
      <a:hlink>
        <a:srgbClr val="22222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2524</Words>
  <Application>Microsoft Office PowerPoint</Application>
  <PresentationFormat>On-screen Show (16:9)</PresentationFormat>
  <Paragraphs>98</Paragraphs>
  <Slides>14</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Playfair Display Medium</vt:lpstr>
      <vt:lpstr>Barlow</vt:lpstr>
      <vt:lpstr>Playfair Display</vt:lpstr>
      <vt:lpstr>Arial</vt:lpstr>
      <vt:lpstr>Chelsea Market</vt:lpstr>
      <vt:lpstr>DM Sans</vt:lpstr>
      <vt:lpstr>Cabin</vt:lpstr>
      <vt:lpstr>Nunito Light</vt:lpstr>
      <vt:lpstr>Radiant Rhapsody Palette Agency by Slidesgo</vt:lpstr>
      <vt:lpstr>Module Name: Operating Hotel Facilities Module Code: BMIH4006 Student Name: Elena-Petronela Ciubotariu Student ID: 2219782</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Operating Hotel Facilities Module Code: BMIH4006 Student Name: Student ID: </dc:title>
  <cp:lastModifiedBy>Elena Ciubotariu</cp:lastModifiedBy>
  <cp:revision>3</cp:revision>
  <dcterms:modified xsi:type="dcterms:W3CDTF">2023-11-10T14:16:54Z</dcterms:modified>
</cp:coreProperties>
</file>