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34301C-CAA9-BCCD-53C0-4D947311E40E}" v="2882" dt="2025-06-13T17:53:28.743"/>
    <p1510:client id="{5C81B837-385E-7B31-DDB9-8DB319B997A5}" v="8" dt="2025-06-13T01:43:10.224"/>
    <p1510:client id="{670CFC9F-948C-8011-5688-050523C554E0}" v="39" dt="2025-06-12T13:40:57.088"/>
    <p1510:client id="{D489DFB1-C466-DE32-7DE9-6BB930E74723}" v="277" dt="2025-06-13T20:43:00.9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inata Mammy (2438091)" userId="S::2438091@student.uwtsd.ac.uk::0708ac20-523c-4b9e-9d15-981b13eae555" providerId="AD" clId="Web-{5C81B837-385E-7B31-DDB9-8DB319B997A5}"/>
    <pc:docChg chg="mod addSld delSld modSld modMainMaster setSldSz">
      <pc:chgData name="Aminata Mammy (2438091)" userId="S::2438091@student.uwtsd.ac.uk::0708ac20-523c-4b9e-9d15-981b13eae555" providerId="AD" clId="Web-{5C81B837-385E-7B31-DDB9-8DB319B997A5}" dt="2025-06-13T01:43:10.224" v="7"/>
      <pc:docMkLst>
        <pc:docMk/>
      </pc:docMkLst>
      <pc:sldChg chg="modSp">
        <pc:chgData name="Aminata Mammy (2438091)" userId="S::2438091@student.uwtsd.ac.uk::0708ac20-523c-4b9e-9d15-981b13eae555" providerId="AD" clId="Web-{5C81B837-385E-7B31-DDB9-8DB319B997A5}" dt="2025-06-13T01:43:10.224" v="7"/>
        <pc:sldMkLst>
          <pc:docMk/>
          <pc:sldMk cId="109857222" sldId="256"/>
        </pc:sldMkLst>
        <pc:spChg chg="mod">
          <ac:chgData name="Aminata Mammy (2438091)" userId="S::2438091@student.uwtsd.ac.uk::0708ac20-523c-4b9e-9d15-981b13eae555" providerId="AD" clId="Web-{5C81B837-385E-7B31-DDB9-8DB319B997A5}" dt="2025-06-13T01:43:10.224" v="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Aminata Mammy (2438091)" userId="S::2438091@student.uwtsd.ac.uk::0708ac20-523c-4b9e-9d15-981b13eae555" providerId="AD" clId="Web-{5C81B837-385E-7B31-DDB9-8DB319B997A5}" dt="2025-06-13T01:43:10.224" v="7"/>
        <pc:sldMkLst>
          <pc:docMk/>
          <pc:sldMk cId="4011711116" sldId="258"/>
        </pc:sldMkLst>
        <pc:picChg chg="mod">
          <ac:chgData name="Aminata Mammy (2438091)" userId="S::2438091@student.uwtsd.ac.uk::0708ac20-523c-4b9e-9d15-981b13eae555" providerId="AD" clId="Web-{5C81B837-385E-7B31-DDB9-8DB319B997A5}" dt="2025-06-13T01:43:10.224" v="7"/>
          <ac:picMkLst>
            <pc:docMk/>
            <pc:sldMk cId="4011711116" sldId="258"/>
            <ac:picMk id="4" creationId="{B2D5D3CF-3BA0-82B9-6849-C9AB6C93E657}"/>
          </ac:picMkLst>
        </pc:picChg>
      </pc:sldChg>
      <pc:sldChg chg="addSp modSp new">
        <pc:chgData name="Aminata Mammy (2438091)" userId="S::2438091@student.uwtsd.ac.uk::0708ac20-523c-4b9e-9d15-981b13eae555" providerId="AD" clId="Web-{5C81B837-385E-7B31-DDB9-8DB319B997A5}" dt="2025-06-13T01:43:10.224" v="7"/>
        <pc:sldMkLst>
          <pc:docMk/>
          <pc:sldMk cId="2896503470" sldId="259"/>
        </pc:sldMkLst>
        <pc:spChg chg="add mod">
          <ac:chgData name="Aminata Mammy (2438091)" userId="S::2438091@student.uwtsd.ac.uk::0708ac20-523c-4b9e-9d15-981b13eae555" providerId="AD" clId="Web-{5C81B837-385E-7B31-DDB9-8DB319B997A5}" dt="2025-06-13T01:43:10.224" v="7"/>
          <ac:spMkLst>
            <pc:docMk/>
            <pc:sldMk cId="2896503470" sldId="259"/>
            <ac:spMk id="2" creationId="{3FF332E3-EECD-BA38-02D8-4ABB58988B05}"/>
          </ac:spMkLst>
        </pc:spChg>
      </pc:sldChg>
      <pc:sldChg chg="modSp new del">
        <pc:chgData name="Aminata Mammy (2438091)" userId="S::2438091@student.uwtsd.ac.uk::0708ac20-523c-4b9e-9d15-981b13eae555" providerId="AD" clId="Web-{5C81B837-385E-7B31-DDB9-8DB319B997A5}" dt="2025-06-13T00:18:23.092" v="3"/>
        <pc:sldMkLst>
          <pc:docMk/>
          <pc:sldMk cId="3378402155" sldId="259"/>
        </pc:sldMkLst>
        <pc:spChg chg="mod">
          <ac:chgData name="Aminata Mammy (2438091)" userId="S::2438091@student.uwtsd.ac.uk::0708ac20-523c-4b9e-9d15-981b13eae555" providerId="AD" clId="Web-{5C81B837-385E-7B31-DDB9-8DB319B997A5}" dt="2025-06-13T00:18:15.561" v="2" actId="20577"/>
          <ac:spMkLst>
            <pc:docMk/>
            <pc:sldMk cId="3378402155" sldId="259"/>
            <ac:spMk id="3" creationId="{FD2986F6-1B55-C11E-9567-22AA6A598178}"/>
          </ac:spMkLst>
        </pc:spChg>
      </pc:sldChg>
      <pc:sldMasterChg chg="modSp modSldLayout">
        <pc:chgData name="Aminata Mammy (2438091)" userId="S::2438091@student.uwtsd.ac.uk::0708ac20-523c-4b9e-9d15-981b13eae555" providerId="AD" clId="Web-{5C81B837-385E-7B31-DDB9-8DB319B997A5}" dt="2025-06-13T01:43:10.224" v="7"/>
        <pc:sldMasterMkLst>
          <pc:docMk/>
          <pc:sldMasterMk cId="2460954070" sldId="2147483660"/>
        </pc:sldMasterMkLst>
        <pc:spChg chg="mod">
          <ac:chgData name="Aminata Mammy (2438091)" userId="S::2438091@student.uwtsd.ac.uk::0708ac20-523c-4b9e-9d15-981b13eae555" providerId="AD" clId="Web-{5C81B837-385E-7B31-DDB9-8DB319B997A5}" dt="2025-06-13T01:43:10.224" v="7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Aminata Mammy (2438091)" userId="S::2438091@student.uwtsd.ac.uk::0708ac20-523c-4b9e-9d15-981b13eae555" providerId="AD" clId="Web-{5C81B837-385E-7B31-DDB9-8DB319B997A5}" dt="2025-06-13T01:43:10.224" v="7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Aminata Mammy (2438091)" userId="S::2438091@student.uwtsd.ac.uk::0708ac20-523c-4b9e-9d15-981b13eae555" providerId="AD" clId="Web-{5C81B837-385E-7B31-DDB9-8DB319B997A5}" dt="2025-06-13T01:43:10.224" v="7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Aminata Mammy (2438091)" userId="S::2438091@student.uwtsd.ac.uk::0708ac20-523c-4b9e-9d15-981b13eae555" providerId="AD" clId="Web-{5C81B837-385E-7B31-DDB9-8DB319B997A5}" dt="2025-06-13T01:43:10.224" v="7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Aminata Mammy (2438091)" userId="S::2438091@student.uwtsd.ac.uk::0708ac20-523c-4b9e-9d15-981b13eae555" providerId="AD" clId="Web-{5C81B837-385E-7B31-DDB9-8DB319B997A5}" dt="2025-06-13T01:43:10.224" v="7"/>
          <ac:spMkLst>
            <pc:docMk/>
            <pc:sldMasterMk cId="2460954070" sldId="2147483660"/>
            <ac:spMk id="6" creationId="{00000000-0000-0000-0000-000000000000}"/>
          </ac:spMkLst>
        </pc:spChg>
        <pc:sldLayoutChg chg="modSp">
          <pc:chgData name="Aminata Mammy (2438091)" userId="S::2438091@student.uwtsd.ac.uk::0708ac20-523c-4b9e-9d15-981b13eae555" providerId="AD" clId="Web-{5C81B837-385E-7B31-DDB9-8DB319B997A5}" dt="2025-06-13T01:43:10.224" v="7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Aminata Mammy (2438091)" userId="S::2438091@student.uwtsd.ac.uk::0708ac20-523c-4b9e-9d15-981b13eae555" providerId="AD" clId="Web-{5C81B837-385E-7B31-DDB9-8DB319B997A5}" dt="2025-06-13T01:43:10.224" v="7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Aminata Mammy (2438091)" userId="S::2438091@student.uwtsd.ac.uk::0708ac20-523c-4b9e-9d15-981b13eae555" providerId="AD" clId="Web-{5C81B837-385E-7B31-DDB9-8DB319B997A5}" dt="2025-06-13T01:43:10.224" v="7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modSp">
          <pc:chgData name="Aminata Mammy (2438091)" userId="S::2438091@student.uwtsd.ac.uk::0708ac20-523c-4b9e-9d15-981b13eae555" providerId="AD" clId="Web-{5C81B837-385E-7B31-DDB9-8DB319B997A5}" dt="2025-06-13T01:43:10.224" v="7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Aminata Mammy (2438091)" userId="S::2438091@student.uwtsd.ac.uk::0708ac20-523c-4b9e-9d15-981b13eae555" providerId="AD" clId="Web-{5C81B837-385E-7B31-DDB9-8DB319B997A5}" dt="2025-06-13T01:43:10.224" v="7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Aminata Mammy (2438091)" userId="S::2438091@student.uwtsd.ac.uk::0708ac20-523c-4b9e-9d15-981b13eae555" providerId="AD" clId="Web-{5C81B837-385E-7B31-DDB9-8DB319B997A5}" dt="2025-06-13T01:43:10.224" v="7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">
          <pc:chgData name="Aminata Mammy (2438091)" userId="S::2438091@student.uwtsd.ac.uk::0708ac20-523c-4b9e-9d15-981b13eae555" providerId="AD" clId="Web-{5C81B837-385E-7B31-DDB9-8DB319B997A5}" dt="2025-06-13T01:43:10.224" v="7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Aminata Mammy (2438091)" userId="S::2438091@student.uwtsd.ac.uk::0708ac20-523c-4b9e-9d15-981b13eae555" providerId="AD" clId="Web-{5C81B837-385E-7B31-DDB9-8DB319B997A5}" dt="2025-06-13T01:43:10.224" v="7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Aminata Mammy (2438091)" userId="S::2438091@student.uwtsd.ac.uk::0708ac20-523c-4b9e-9d15-981b13eae555" providerId="AD" clId="Web-{5C81B837-385E-7B31-DDB9-8DB319B997A5}" dt="2025-06-13T01:43:10.224" v="7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">
          <pc:chgData name="Aminata Mammy (2438091)" userId="S::2438091@student.uwtsd.ac.uk::0708ac20-523c-4b9e-9d15-981b13eae555" providerId="AD" clId="Web-{5C81B837-385E-7B31-DDB9-8DB319B997A5}" dt="2025-06-13T01:43:10.224" v="7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Aminata Mammy (2438091)" userId="S::2438091@student.uwtsd.ac.uk::0708ac20-523c-4b9e-9d15-981b13eae555" providerId="AD" clId="Web-{5C81B837-385E-7B31-DDB9-8DB319B997A5}" dt="2025-06-13T01:43:10.224" v="7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Aminata Mammy (2438091)" userId="S::2438091@student.uwtsd.ac.uk::0708ac20-523c-4b9e-9d15-981b13eae555" providerId="AD" clId="Web-{5C81B837-385E-7B31-DDB9-8DB319B997A5}" dt="2025-06-13T01:43:10.224" v="7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Aminata Mammy (2438091)" userId="S::2438091@student.uwtsd.ac.uk::0708ac20-523c-4b9e-9d15-981b13eae555" providerId="AD" clId="Web-{5C81B837-385E-7B31-DDB9-8DB319B997A5}" dt="2025-06-13T01:43:10.224" v="7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Aminata Mammy (2438091)" userId="S::2438091@student.uwtsd.ac.uk::0708ac20-523c-4b9e-9d15-981b13eae555" providerId="AD" clId="Web-{5C81B837-385E-7B31-DDB9-8DB319B997A5}" dt="2025-06-13T01:43:10.224" v="7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Aminata Mammy (2438091)" userId="S::2438091@student.uwtsd.ac.uk::0708ac20-523c-4b9e-9d15-981b13eae555" providerId="AD" clId="Web-{5C81B837-385E-7B31-DDB9-8DB319B997A5}" dt="2025-06-13T01:43:10.224" v="7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modSp">
          <pc:chgData name="Aminata Mammy (2438091)" userId="S::2438091@student.uwtsd.ac.uk::0708ac20-523c-4b9e-9d15-981b13eae555" providerId="AD" clId="Web-{5C81B837-385E-7B31-DDB9-8DB319B997A5}" dt="2025-06-13T01:43:10.224" v="7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Aminata Mammy (2438091)" userId="S::2438091@student.uwtsd.ac.uk::0708ac20-523c-4b9e-9d15-981b13eae555" providerId="AD" clId="Web-{5C81B837-385E-7B31-DDB9-8DB319B997A5}" dt="2025-06-13T01:43:10.224" v="7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Aminata Mammy (2438091)" userId="S::2438091@student.uwtsd.ac.uk::0708ac20-523c-4b9e-9d15-981b13eae555" providerId="AD" clId="Web-{5C81B837-385E-7B31-DDB9-8DB319B997A5}" dt="2025-06-13T01:43:10.224" v="7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Aminata Mammy (2438091)" userId="S::2438091@student.uwtsd.ac.uk::0708ac20-523c-4b9e-9d15-981b13eae555" providerId="AD" clId="Web-{5C81B837-385E-7B31-DDB9-8DB319B997A5}" dt="2025-06-13T01:43:10.224" v="7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">
          <pc:chgData name="Aminata Mammy (2438091)" userId="S::2438091@student.uwtsd.ac.uk::0708ac20-523c-4b9e-9d15-981b13eae555" providerId="AD" clId="Web-{5C81B837-385E-7B31-DDB9-8DB319B997A5}" dt="2025-06-13T01:43:10.224" v="7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Aminata Mammy (2438091)" userId="S::2438091@student.uwtsd.ac.uk::0708ac20-523c-4b9e-9d15-981b13eae555" providerId="AD" clId="Web-{5C81B837-385E-7B31-DDB9-8DB319B997A5}" dt="2025-06-13T01:43:10.224" v="7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Aminata Mammy (2438091)" userId="S::2438091@student.uwtsd.ac.uk::0708ac20-523c-4b9e-9d15-981b13eae555" providerId="AD" clId="Web-{5C81B837-385E-7B31-DDB9-8DB319B997A5}" dt="2025-06-13T01:43:10.224" v="7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Aminata Mammy (2438091)" userId="S::2438091@student.uwtsd.ac.uk::0708ac20-523c-4b9e-9d15-981b13eae555" providerId="AD" clId="Web-{5C81B837-385E-7B31-DDB9-8DB319B997A5}" dt="2025-06-13T01:43:10.224" v="7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modSp">
          <pc:chgData name="Aminata Mammy (2438091)" userId="S::2438091@student.uwtsd.ac.uk::0708ac20-523c-4b9e-9d15-981b13eae555" providerId="AD" clId="Web-{5C81B837-385E-7B31-DDB9-8DB319B997A5}" dt="2025-06-13T01:43:10.224" v="7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Aminata Mammy (2438091)" userId="S::2438091@student.uwtsd.ac.uk::0708ac20-523c-4b9e-9d15-981b13eae555" providerId="AD" clId="Web-{5C81B837-385E-7B31-DDB9-8DB319B997A5}" dt="2025-06-13T01:43:10.224" v="7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Aminata Mammy (2438091)" userId="S::2438091@student.uwtsd.ac.uk::0708ac20-523c-4b9e-9d15-981b13eae555" providerId="AD" clId="Web-{5C81B837-385E-7B31-DDB9-8DB319B997A5}" dt="2025-06-13T01:43:10.224" v="7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</pc:docChg>
  </pc:docChgLst>
  <pc:docChgLst>
    <pc:chgData name="Aminata Mammy (2438091)" userId="S::2438091@student.uwtsd.ac.uk::0708ac20-523c-4b9e-9d15-981b13eae555" providerId="AD" clId="Web-{D489DFB1-C466-DE32-7DE9-6BB930E74723}"/>
    <pc:docChg chg="delSld modSld">
      <pc:chgData name="Aminata Mammy (2438091)" userId="S::2438091@student.uwtsd.ac.uk::0708ac20-523c-4b9e-9d15-981b13eae555" providerId="AD" clId="Web-{D489DFB1-C466-DE32-7DE9-6BB930E74723}" dt="2025-06-13T20:43:00.965" v="282" actId="20577"/>
      <pc:docMkLst>
        <pc:docMk/>
      </pc:docMkLst>
      <pc:sldChg chg="delSp modSp">
        <pc:chgData name="Aminata Mammy (2438091)" userId="S::2438091@student.uwtsd.ac.uk::0708ac20-523c-4b9e-9d15-981b13eae555" providerId="AD" clId="Web-{D489DFB1-C466-DE32-7DE9-6BB930E74723}" dt="2025-06-13T20:08:03.727" v="33" actId="20577"/>
        <pc:sldMkLst>
          <pc:docMk/>
          <pc:sldMk cId="366985295" sldId="256"/>
        </pc:sldMkLst>
        <pc:spChg chg="mod">
          <ac:chgData name="Aminata Mammy (2438091)" userId="S::2438091@student.uwtsd.ac.uk::0708ac20-523c-4b9e-9d15-981b13eae555" providerId="AD" clId="Web-{D489DFB1-C466-DE32-7DE9-6BB930E74723}" dt="2025-06-13T20:08:03.727" v="33" actId="20577"/>
          <ac:spMkLst>
            <pc:docMk/>
            <pc:sldMk cId="366985295" sldId="256"/>
            <ac:spMk id="3" creationId="{4217D301-0EE1-CA91-9EDA-B6C6D15C3BA7}"/>
          </ac:spMkLst>
        </pc:spChg>
        <pc:spChg chg="del mod">
          <ac:chgData name="Aminata Mammy (2438091)" userId="S::2438091@student.uwtsd.ac.uk::0708ac20-523c-4b9e-9d15-981b13eae555" providerId="AD" clId="Web-{D489DFB1-C466-DE32-7DE9-6BB930E74723}" dt="2025-06-13T20:06:45.897" v="29"/>
          <ac:spMkLst>
            <pc:docMk/>
            <pc:sldMk cId="366985295" sldId="256"/>
            <ac:spMk id="5" creationId="{02FAC0FD-B605-B85E-FE1A-A2C15E3B7725}"/>
          </ac:spMkLst>
        </pc:spChg>
        <pc:picChg chg="mod">
          <ac:chgData name="Aminata Mammy (2438091)" userId="S::2438091@student.uwtsd.ac.uk::0708ac20-523c-4b9e-9d15-981b13eae555" providerId="AD" clId="Web-{D489DFB1-C466-DE32-7DE9-6BB930E74723}" dt="2025-06-13T20:06:47.615" v="30" actId="1076"/>
          <ac:picMkLst>
            <pc:docMk/>
            <pc:sldMk cId="366985295" sldId="256"/>
            <ac:picMk id="4" creationId="{16591329-531A-4842-9498-08EBD4666696}"/>
          </ac:picMkLst>
        </pc:picChg>
      </pc:sldChg>
      <pc:sldChg chg="modSp">
        <pc:chgData name="Aminata Mammy (2438091)" userId="S::2438091@student.uwtsd.ac.uk::0708ac20-523c-4b9e-9d15-981b13eae555" providerId="AD" clId="Web-{D489DFB1-C466-DE32-7DE9-6BB930E74723}" dt="2025-06-13T20:11:14.325" v="36" actId="20577"/>
        <pc:sldMkLst>
          <pc:docMk/>
          <pc:sldMk cId="216637917" sldId="258"/>
        </pc:sldMkLst>
        <pc:spChg chg="mod">
          <ac:chgData name="Aminata Mammy (2438091)" userId="S::2438091@student.uwtsd.ac.uk::0708ac20-523c-4b9e-9d15-981b13eae555" providerId="AD" clId="Web-{D489DFB1-C466-DE32-7DE9-6BB930E74723}" dt="2025-06-13T20:11:14.325" v="36" actId="20577"/>
          <ac:spMkLst>
            <pc:docMk/>
            <pc:sldMk cId="216637917" sldId="258"/>
            <ac:spMk id="3" creationId="{F9F0750C-F4BA-0C45-8189-8A738E3DAF4C}"/>
          </ac:spMkLst>
        </pc:spChg>
      </pc:sldChg>
      <pc:sldChg chg="addSp delSp modSp">
        <pc:chgData name="Aminata Mammy (2438091)" userId="S::2438091@student.uwtsd.ac.uk::0708ac20-523c-4b9e-9d15-981b13eae555" providerId="AD" clId="Web-{D489DFB1-C466-DE32-7DE9-6BB930E74723}" dt="2025-06-13T20:43:00.965" v="282" actId="20577"/>
        <pc:sldMkLst>
          <pc:docMk/>
          <pc:sldMk cId="2590578532" sldId="259"/>
        </pc:sldMkLst>
        <pc:spChg chg="mod">
          <ac:chgData name="Aminata Mammy (2438091)" userId="S::2438091@student.uwtsd.ac.uk::0708ac20-523c-4b9e-9d15-981b13eae555" providerId="AD" clId="Web-{D489DFB1-C466-DE32-7DE9-6BB930E74723}" dt="2025-06-13T20:22:29.716" v="44" actId="14100"/>
          <ac:spMkLst>
            <pc:docMk/>
            <pc:sldMk cId="2590578532" sldId="259"/>
            <ac:spMk id="2" creationId="{0B4FF9F1-75C8-9671-B003-401E0987B648}"/>
          </ac:spMkLst>
        </pc:spChg>
        <pc:spChg chg="del">
          <ac:chgData name="Aminata Mammy (2438091)" userId="S::2438091@student.uwtsd.ac.uk::0708ac20-523c-4b9e-9d15-981b13eae555" providerId="AD" clId="Web-{D489DFB1-C466-DE32-7DE9-6BB930E74723}" dt="2025-06-13T20:23:31.233" v="45"/>
          <ac:spMkLst>
            <pc:docMk/>
            <pc:sldMk cId="2590578532" sldId="259"/>
            <ac:spMk id="3" creationId="{0D9D0EFE-1B3D-37EA-F339-05AC40FB35EF}"/>
          </ac:spMkLst>
        </pc:spChg>
        <pc:spChg chg="add mod">
          <ac:chgData name="Aminata Mammy (2438091)" userId="S::2438091@student.uwtsd.ac.uk::0708ac20-523c-4b9e-9d15-981b13eae555" providerId="AD" clId="Web-{D489DFB1-C466-DE32-7DE9-6BB930E74723}" dt="2025-06-13T20:43:00.965" v="282" actId="20577"/>
          <ac:spMkLst>
            <pc:docMk/>
            <pc:sldMk cId="2590578532" sldId="259"/>
            <ac:spMk id="5" creationId="{4049307D-3F25-E786-CEF1-0CF71FF582FA}"/>
          </ac:spMkLst>
        </pc:spChg>
      </pc:sldChg>
      <pc:sldChg chg="modSp">
        <pc:chgData name="Aminata Mammy (2438091)" userId="S::2438091@student.uwtsd.ac.uk::0708ac20-523c-4b9e-9d15-981b13eae555" providerId="AD" clId="Web-{D489DFB1-C466-DE32-7DE9-6BB930E74723}" dt="2025-06-13T20:14:47.205" v="39" actId="20577"/>
        <pc:sldMkLst>
          <pc:docMk/>
          <pc:sldMk cId="1630458538" sldId="260"/>
        </pc:sldMkLst>
        <pc:spChg chg="mod">
          <ac:chgData name="Aminata Mammy (2438091)" userId="S::2438091@student.uwtsd.ac.uk::0708ac20-523c-4b9e-9d15-981b13eae555" providerId="AD" clId="Web-{D489DFB1-C466-DE32-7DE9-6BB930E74723}" dt="2025-06-13T20:14:47.205" v="39" actId="20577"/>
          <ac:spMkLst>
            <pc:docMk/>
            <pc:sldMk cId="1630458538" sldId="260"/>
            <ac:spMk id="3" creationId="{DDF6A004-73F3-5A86-5B91-7A432DE22518}"/>
          </ac:spMkLst>
        </pc:spChg>
      </pc:sldChg>
      <pc:sldChg chg="modSp del">
        <pc:chgData name="Aminata Mammy (2438091)" userId="S::2438091@student.uwtsd.ac.uk::0708ac20-523c-4b9e-9d15-981b13eae555" providerId="AD" clId="Web-{D489DFB1-C466-DE32-7DE9-6BB930E74723}" dt="2025-06-13T20:05:09.379" v="24"/>
        <pc:sldMkLst>
          <pc:docMk/>
          <pc:sldMk cId="2744981215" sldId="261"/>
        </pc:sldMkLst>
        <pc:spChg chg="mod">
          <ac:chgData name="Aminata Mammy (2438091)" userId="S::2438091@student.uwtsd.ac.uk::0708ac20-523c-4b9e-9d15-981b13eae555" providerId="AD" clId="Web-{D489DFB1-C466-DE32-7DE9-6BB930E74723}" dt="2025-06-13T20:00:44.513" v="13" actId="1076"/>
          <ac:spMkLst>
            <pc:docMk/>
            <pc:sldMk cId="2744981215" sldId="261"/>
            <ac:spMk id="2" creationId="{A3BFB240-0F57-EAF7-8DAB-220F349DC5C9}"/>
          </ac:spMkLst>
        </pc:spChg>
        <pc:spChg chg="mod">
          <ac:chgData name="Aminata Mammy (2438091)" userId="S::2438091@student.uwtsd.ac.uk::0708ac20-523c-4b9e-9d15-981b13eae555" providerId="AD" clId="Web-{D489DFB1-C466-DE32-7DE9-6BB930E74723}" dt="2025-06-13T20:03:42.408" v="23" actId="14100"/>
          <ac:spMkLst>
            <pc:docMk/>
            <pc:sldMk cId="2744981215" sldId="261"/>
            <ac:spMk id="3" creationId="{167DC98E-6053-4C1F-E49C-FBE8AD4E37AD}"/>
          </ac:spMkLst>
        </pc:spChg>
      </pc:sldChg>
    </pc:docChg>
  </pc:docChgLst>
  <pc:docChgLst>
    <pc:chgData name="Aminata Mammy (2438091)" userId="S::2438091@student.uwtsd.ac.uk::0708ac20-523c-4b9e-9d15-981b13eae555" providerId="AD" clId="Web-{670CFC9F-948C-8011-5688-050523C554E0}"/>
    <pc:docChg chg="addSld delSld modSld">
      <pc:chgData name="Aminata Mammy (2438091)" userId="S::2438091@student.uwtsd.ac.uk::0708ac20-523c-4b9e-9d15-981b13eae555" providerId="AD" clId="Web-{670CFC9F-948C-8011-5688-050523C554E0}" dt="2025-06-12T13:40:57.088" v="36" actId="20577"/>
      <pc:docMkLst>
        <pc:docMk/>
      </pc:docMkLst>
      <pc:sldChg chg="modSp">
        <pc:chgData name="Aminata Mammy (2438091)" userId="S::2438091@student.uwtsd.ac.uk::0708ac20-523c-4b9e-9d15-981b13eae555" providerId="AD" clId="Web-{670CFC9F-948C-8011-5688-050523C554E0}" dt="2025-06-12T13:34:10.359" v="9" actId="20577"/>
        <pc:sldMkLst>
          <pc:docMk/>
          <pc:sldMk cId="109857222" sldId="256"/>
        </pc:sldMkLst>
        <pc:spChg chg="mod">
          <ac:chgData name="Aminata Mammy (2438091)" userId="S::2438091@student.uwtsd.ac.uk::0708ac20-523c-4b9e-9d15-981b13eae555" providerId="AD" clId="Web-{670CFC9F-948C-8011-5688-050523C554E0}" dt="2025-06-12T13:33:45.390" v="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minata Mammy (2438091)" userId="S::2438091@student.uwtsd.ac.uk::0708ac20-523c-4b9e-9d15-981b13eae555" providerId="AD" clId="Web-{670CFC9F-948C-8011-5688-050523C554E0}" dt="2025-06-12T13:34:10.359" v="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del">
        <pc:chgData name="Aminata Mammy (2438091)" userId="S::2438091@student.uwtsd.ac.uk::0708ac20-523c-4b9e-9d15-981b13eae555" providerId="AD" clId="Web-{670CFC9F-948C-8011-5688-050523C554E0}" dt="2025-06-12T13:39:26.148" v="30"/>
        <pc:sldMkLst>
          <pc:docMk/>
          <pc:sldMk cId="1711969560" sldId="257"/>
        </pc:sldMkLst>
        <pc:spChg chg="mod">
          <ac:chgData name="Aminata Mammy (2438091)" userId="S::2438091@student.uwtsd.ac.uk::0708ac20-523c-4b9e-9d15-981b13eae555" providerId="AD" clId="Web-{670CFC9F-948C-8011-5688-050523C554E0}" dt="2025-06-12T13:35:00.876" v="18" actId="20577"/>
          <ac:spMkLst>
            <pc:docMk/>
            <pc:sldMk cId="1711969560" sldId="257"/>
            <ac:spMk id="2" creationId="{16B778D2-BA2A-1961-A8D8-E21DFAC1109B}"/>
          </ac:spMkLst>
        </pc:spChg>
        <pc:spChg chg="del">
          <ac:chgData name="Aminata Mammy (2438091)" userId="S::2438091@student.uwtsd.ac.uk::0708ac20-523c-4b9e-9d15-981b13eae555" providerId="AD" clId="Web-{670CFC9F-948C-8011-5688-050523C554E0}" dt="2025-06-12T13:36:46.035" v="19"/>
          <ac:spMkLst>
            <pc:docMk/>
            <pc:sldMk cId="1711969560" sldId="257"/>
            <ac:spMk id="3" creationId="{753E1D99-783C-75A7-B225-ACA953859330}"/>
          </ac:spMkLst>
        </pc:spChg>
        <pc:spChg chg="add mod">
          <ac:chgData name="Aminata Mammy (2438091)" userId="S::2438091@student.uwtsd.ac.uk::0708ac20-523c-4b9e-9d15-981b13eae555" providerId="AD" clId="Web-{670CFC9F-948C-8011-5688-050523C554E0}" dt="2025-06-12T13:36:46.144" v="22"/>
          <ac:spMkLst>
            <pc:docMk/>
            <pc:sldMk cId="1711969560" sldId="257"/>
            <ac:spMk id="5" creationId="{310F960B-CBB8-B773-E536-74CCDE51F118}"/>
          </ac:spMkLst>
        </pc:spChg>
        <pc:spChg chg="add mod">
          <ac:chgData name="Aminata Mammy (2438091)" userId="S::2438091@student.uwtsd.ac.uk::0708ac20-523c-4b9e-9d15-981b13eae555" providerId="AD" clId="Web-{670CFC9F-948C-8011-5688-050523C554E0}" dt="2025-06-12T13:38:23.459" v="27" actId="20577"/>
          <ac:spMkLst>
            <pc:docMk/>
            <pc:sldMk cId="1711969560" sldId="257"/>
            <ac:spMk id="8" creationId="{BC35181D-983B-0A7D-CDEE-1BF1A03F85AC}"/>
          </ac:spMkLst>
        </pc:spChg>
        <pc:picChg chg="add del mod ord">
          <ac:chgData name="Aminata Mammy (2438091)" userId="S::2438091@student.uwtsd.ac.uk::0708ac20-523c-4b9e-9d15-981b13eae555" providerId="AD" clId="Web-{670CFC9F-948C-8011-5688-050523C554E0}" dt="2025-06-12T13:38:06.725" v="25"/>
          <ac:picMkLst>
            <pc:docMk/>
            <pc:sldMk cId="1711969560" sldId="257"/>
            <ac:picMk id="4" creationId="{E820B1FE-F6C6-1221-E505-8F9B87E91C4C}"/>
          </ac:picMkLst>
        </pc:picChg>
      </pc:sldChg>
      <pc:sldChg chg="addSp delSp modSp new">
        <pc:chgData name="Aminata Mammy (2438091)" userId="S::2438091@student.uwtsd.ac.uk::0708ac20-523c-4b9e-9d15-981b13eae555" providerId="AD" clId="Web-{670CFC9F-948C-8011-5688-050523C554E0}" dt="2025-06-12T13:40:57.088" v="36" actId="20577"/>
        <pc:sldMkLst>
          <pc:docMk/>
          <pc:sldMk cId="4011711116" sldId="258"/>
        </pc:sldMkLst>
        <pc:spChg chg="mod">
          <ac:chgData name="Aminata Mammy (2438091)" userId="S::2438091@student.uwtsd.ac.uk::0708ac20-523c-4b9e-9d15-981b13eae555" providerId="AD" clId="Web-{670CFC9F-948C-8011-5688-050523C554E0}" dt="2025-06-12T13:40:57.088" v="36" actId="20577"/>
          <ac:spMkLst>
            <pc:docMk/>
            <pc:sldMk cId="4011711116" sldId="258"/>
            <ac:spMk id="2" creationId="{2EDE8820-8F95-D101-C3D4-FCFC8A50F9D0}"/>
          </ac:spMkLst>
        </pc:spChg>
        <pc:spChg chg="del">
          <ac:chgData name="Aminata Mammy (2438091)" userId="S::2438091@student.uwtsd.ac.uk::0708ac20-523c-4b9e-9d15-981b13eae555" providerId="AD" clId="Web-{670CFC9F-948C-8011-5688-050523C554E0}" dt="2025-06-12T13:37:44.911" v="24"/>
          <ac:spMkLst>
            <pc:docMk/>
            <pc:sldMk cId="4011711116" sldId="258"/>
            <ac:spMk id="3" creationId="{03B334A9-7280-35E1-587A-FA5702284D80}"/>
          </ac:spMkLst>
        </pc:spChg>
        <pc:picChg chg="add mod ord">
          <ac:chgData name="Aminata Mammy (2438091)" userId="S::2438091@student.uwtsd.ac.uk::0708ac20-523c-4b9e-9d15-981b13eae555" providerId="AD" clId="Web-{670CFC9F-948C-8011-5688-050523C554E0}" dt="2025-06-12T13:37:44.911" v="24"/>
          <ac:picMkLst>
            <pc:docMk/>
            <pc:sldMk cId="4011711116" sldId="258"/>
            <ac:picMk id="4" creationId="{B2D5D3CF-3BA0-82B9-6849-C9AB6C93E657}"/>
          </ac:picMkLst>
        </pc:picChg>
      </pc:sldChg>
      <pc:sldChg chg="add del replId">
        <pc:chgData name="Aminata Mammy (2438091)" userId="S::2438091@student.uwtsd.ac.uk::0708ac20-523c-4b9e-9d15-981b13eae555" providerId="AD" clId="Web-{670CFC9F-948C-8011-5688-050523C554E0}" dt="2025-06-12T13:39:05.601" v="29"/>
        <pc:sldMkLst>
          <pc:docMk/>
          <pc:sldMk cId="2938957962" sldId="259"/>
        </pc:sldMkLst>
      </pc:sldChg>
    </pc:docChg>
  </pc:docChgLst>
  <pc:docChgLst>
    <pc:chgData name="Aminata Mammy (2438091)" userId="S::2438091@student.uwtsd.ac.uk::0708ac20-523c-4b9e-9d15-981b13eae555" providerId="AD" clId="Web-{0334301C-CAA9-BCCD-53C0-4D947311E40E}"/>
    <pc:docChg chg="addSld delSld modSld">
      <pc:chgData name="Aminata Mammy (2438091)" userId="S::2438091@student.uwtsd.ac.uk::0708ac20-523c-4b9e-9d15-981b13eae555" providerId="AD" clId="Web-{0334301C-CAA9-BCCD-53C0-4D947311E40E}" dt="2025-06-13T17:53:28.493" v="2942" actId="20577"/>
      <pc:docMkLst>
        <pc:docMk/>
      </pc:docMkLst>
      <pc:sldChg chg="del">
        <pc:chgData name="Aminata Mammy (2438091)" userId="S::2438091@student.uwtsd.ac.uk::0708ac20-523c-4b9e-9d15-981b13eae555" providerId="AD" clId="Web-{0334301C-CAA9-BCCD-53C0-4D947311E40E}" dt="2025-06-13T11:57:26.739" v="0"/>
        <pc:sldMkLst>
          <pc:docMk/>
          <pc:sldMk cId="109857222" sldId="256"/>
        </pc:sldMkLst>
      </pc:sldChg>
      <pc:sldChg chg="addSp delSp modSp new">
        <pc:chgData name="Aminata Mammy (2438091)" userId="S::2438091@student.uwtsd.ac.uk::0708ac20-523c-4b9e-9d15-981b13eae555" providerId="AD" clId="Web-{0334301C-CAA9-BCCD-53C0-4D947311E40E}" dt="2025-06-13T17:37:45.031" v="2917" actId="20577"/>
        <pc:sldMkLst>
          <pc:docMk/>
          <pc:sldMk cId="366985295" sldId="256"/>
        </pc:sldMkLst>
        <pc:spChg chg="del mod">
          <ac:chgData name="Aminata Mammy (2438091)" userId="S::2438091@student.uwtsd.ac.uk::0708ac20-523c-4b9e-9d15-981b13eae555" providerId="AD" clId="Web-{0334301C-CAA9-BCCD-53C0-4D947311E40E}" dt="2025-06-13T14:42:36.288" v="2199"/>
          <ac:spMkLst>
            <pc:docMk/>
            <pc:sldMk cId="366985295" sldId="256"/>
            <ac:spMk id="2" creationId="{C41993E8-205F-6F18-2DDC-B72E40E256F7}"/>
          </ac:spMkLst>
        </pc:spChg>
        <pc:spChg chg="mod">
          <ac:chgData name="Aminata Mammy (2438091)" userId="S::2438091@student.uwtsd.ac.uk::0708ac20-523c-4b9e-9d15-981b13eae555" providerId="AD" clId="Web-{0334301C-CAA9-BCCD-53C0-4D947311E40E}" dt="2025-06-13T17:37:45.031" v="2917" actId="20577"/>
          <ac:spMkLst>
            <pc:docMk/>
            <pc:sldMk cId="366985295" sldId="256"/>
            <ac:spMk id="3" creationId="{4217D301-0EE1-CA91-9EDA-B6C6D15C3BA7}"/>
          </ac:spMkLst>
        </pc:spChg>
        <pc:spChg chg="add mod">
          <ac:chgData name="Aminata Mammy (2438091)" userId="S::2438091@student.uwtsd.ac.uk::0708ac20-523c-4b9e-9d15-981b13eae555" providerId="AD" clId="Web-{0334301C-CAA9-BCCD-53C0-4D947311E40E}" dt="2025-06-13T14:43:11.711" v="2202" actId="14100"/>
          <ac:spMkLst>
            <pc:docMk/>
            <pc:sldMk cId="366985295" sldId="256"/>
            <ac:spMk id="5" creationId="{02FAC0FD-B605-B85E-FE1A-A2C15E3B7725}"/>
          </ac:spMkLst>
        </pc:spChg>
        <pc:spChg chg="add del mod">
          <ac:chgData name="Aminata Mammy (2438091)" userId="S::2438091@student.uwtsd.ac.uk::0708ac20-523c-4b9e-9d15-981b13eae555" providerId="AD" clId="Web-{0334301C-CAA9-BCCD-53C0-4D947311E40E}" dt="2025-06-13T14:42:48.336" v="2200"/>
          <ac:spMkLst>
            <pc:docMk/>
            <pc:sldMk cId="366985295" sldId="256"/>
            <ac:spMk id="8" creationId="{E39BEFE3-F7A3-6E82-6E4C-F7D4CDEEBA5C}"/>
          </ac:spMkLst>
        </pc:spChg>
        <pc:picChg chg="add mod">
          <ac:chgData name="Aminata Mammy (2438091)" userId="S::2438091@student.uwtsd.ac.uk::0708ac20-523c-4b9e-9d15-981b13eae555" providerId="AD" clId="Web-{0334301C-CAA9-BCCD-53C0-4D947311E40E}" dt="2025-06-13T12:28:35.436" v="120" actId="1076"/>
          <ac:picMkLst>
            <pc:docMk/>
            <pc:sldMk cId="366985295" sldId="256"/>
            <ac:picMk id="4" creationId="{16591329-531A-4842-9498-08EBD4666696}"/>
          </ac:picMkLst>
        </pc:picChg>
      </pc:sldChg>
      <pc:sldChg chg="addSp modSp new del">
        <pc:chgData name="Aminata Mammy (2438091)" userId="S::2438091@student.uwtsd.ac.uk::0708ac20-523c-4b9e-9d15-981b13eae555" providerId="AD" clId="Web-{0334301C-CAA9-BCCD-53C0-4D947311E40E}" dt="2025-06-13T12:26:23.276" v="115"/>
        <pc:sldMkLst>
          <pc:docMk/>
          <pc:sldMk cId="2050845228" sldId="257"/>
        </pc:sldMkLst>
        <pc:spChg chg="mod">
          <ac:chgData name="Aminata Mammy (2438091)" userId="S::2438091@student.uwtsd.ac.uk::0708ac20-523c-4b9e-9d15-981b13eae555" providerId="AD" clId="Web-{0334301C-CAA9-BCCD-53C0-4D947311E40E}" dt="2025-06-13T12:26:11.807" v="114" actId="20577"/>
          <ac:spMkLst>
            <pc:docMk/>
            <pc:sldMk cId="2050845228" sldId="257"/>
            <ac:spMk id="3" creationId="{0A157AFE-FCC1-0FBA-8DDE-42E4DCCA3C33}"/>
          </ac:spMkLst>
        </pc:spChg>
        <pc:spChg chg="add mod">
          <ac:chgData name="Aminata Mammy (2438091)" userId="S::2438091@student.uwtsd.ac.uk::0708ac20-523c-4b9e-9d15-981b13eae555" providerId="AD" clId="Web-{0334301C-CAA9-BCCD-53C0-4D947311E40E}" dt="2025-06-13T12:20:13.171" v="77" actId="14100"/>
          <ac:spMkLst>
            <pc:docMk/>
            <pc:sldMk cId="2050845228" sldId="257"/>
            <ac:spMk id="5" creationId="{C336A570-6751-49A2-1EF3-5728D63F3DE4}"/>
          </ac:spMkLst>
        </pc:spChg>
        <pc:picChg chg="add mod modCrop">
          <ac:chgData name="Aminata Mammy (2438091)" userId="S::2438091@student.uwtsd.ac.uk::0708ac20-523c-4b9e-9d15-981b13eae555" providerId="AD" clId="Web-{0334301C-CAA9-BCCD-53C0-4D947311E40E}" dt="2025-06-13T12:25:22.977" v="113" actId="1076"/>
          <ac:picMkLst>
            <pc:docMk/>
            <pc:sldMk cId="2050845228" sldId="257"/>
            <ac:picMk id="4" creationId="{AEF69408-CFEB-04CC-3993-6A8BE8B0A7D5}"/>
          </ac:picMkLst>
        </pc:picChg>
      </pc:sldChg>
      <pc:sldChg chg="addSp delSp modSp new">
        <pc:chgData name="Aminata Mammy (2438091)" userId="S::2438091@student.uwtsd.ac.uk::0708ac20-523c-4b9e-9d15-981b13eae555" providerId="AD" clId="Web-{0334301C-CAA9-BCCD-53C0-4D947311E40E}" dt="2025-06-13T17:14:00.227" v="2667" actId="20577"/>
        <pc:sldMkLst>
          <pc:docMk/>
          <pc:sldMk cId="2155184883" sldId="257"/>
        </pc:sldMkLst>
        <pc:spChg chg="del">
          <ac:chgData name="Aminata Mammy (2438091)" userId="S::2438091@student.uwtsd.ac.uk::0708ac20-523c-4b9e-9d15-981b13eae555" providerId="AD" clId="Web-{0334301C-CAA9-BCCD-53C0-4D947311E40E}" dt="2025-06-13T14:30:06" v="1970"/>
          <ac:spMkLst>
            <pc:docMk/>
            <pc:sldMk cId="2155184883" sldId="257"/>
            <ac:spMk id="2" creationId="{C687C330-3CF4-303A-038D-BBEAC4AEAF17}"/>
          </ac:spMkLst>
        </pc:spChg>
        <pc:spChg chg="mod">
          <ac:chgData name="Aminata Mammy (2438091)" userId="S::2438091@student.uwtsd.ac.uk::0708ac20-523c-4b9e-9d15-981b13eae555" providerId="AD" clId="Web-{0334301C-CAA9-BCCD-53C0-4D947311E40E}" dt="2025-06-13T17:14:00.227" v="2667" actId="20577"/>
          <ac:spMkLst>
            <pc:docMk/>
            <pc:sldMk cId="2155184883" sldId="257"/>
            <ac:spMk id="3" creationId="{32FBFC3D-A172-5AFE-692A-3E3E7529D887}"/>
          </ac:spMkLst>
        </pc:spChg>
        <pc:picChg chg="add mod">
          <ac:chgData name="Aminata Mammy (2438091)" userId="S::2438091@student.uwtsd.ac.uk::0708ac20-523c-4b9e-9d15-981b13eae555" providerId="AD" clId="Web-{0334301C-CAA9-BCCD-53C0-4D947311E40E}" dt="2025-06-13T14:50:35.865" v="2422" actId="1076"/>
          <ac:picMkLst>
            <pc:docMk/>
            <pc:sldMk cId="2155184883" sldId="257"/>
            <ac:picMk id="4" creationId="{0E1A51F0-171D-3450-59AC-4486DFD646B3}"/>
          </ac:picMkLst>
        </pc:picChg>
      </pc:sldChg>
      <pc:sldChg chg="modSp new del">
        <pc:chgData name="Aminata Mammy (2438091)" userId="S::2438091@student.uwtsd.ac.uk::0708ac20-523c-4b9e-9d15-981b13eae555" providerId="AD" clId="Web-{0334301C-CAA9-BCCD-53C0-4D947311E40E}" dt="2025-06-13T12:10:05.137" v="45"/>
        <pc:sldMkLst>
          <pc:docMk/>
          <pc:sldMk cId="3911604081" sldId="257"/>
        </pc:sldMkLst>
        <pc:spChg chg="mod">
          <ac:chgData name="Aminata Mammy (2438091)" userId="S::2438091@student.uwtsd.ac.uk::0708ac20-523c-4b9e-9d15-981b13eae555" providerId="AD" clId="Web-{0334301C-CAA9-BCCD-53C0-4D947311E40E}" dt="2025-06-13T12:10:01.606" v="44" actId="20577"/>
          <ac:spMkLst>
            <pc:docMk/>
            <pc:sldMk cId="3911604081" sldId="257"/>
            <ac:spMk id="3" creationId="{87E264D3-4D82-C26D-84BB-F0DAB602306A}"/>
          </ac:spMkLst>
        </pc:spChg>
      </pc:sldChg>
      <pc:sldChg chg="addSp delSp modSp new">
        <pc:chgData name="Aminata Mammy (2438091)" userId="S::2438091@student.uwtsd.ac.uk::0708ac20-523c-4b9e-9d15-981b13eae555" providerId="AD" clId="Web-{0334301C-CAA9-BCCD-53C0-4D947311E40E}" dt="2025-06-13T17:53:28.493" v="2942" actId="20577"/>
        <pc:sldMkLst>
          <pc:docMk/>
          <pc:sldMk cId="216637917" sldId="258"/>
        </pc:sldMkLst>
        <pc:spChg chg="del">
          <ac:chgData name="Aminata Mammy (2438091)" userId="S::2438091@student.uwtsd.ac.uk::0708ac20-523c-4b9e-9d15-981b13eae555" providerId="AD" clId="Web-{0334301C-CAA9-BCCD-53C0-4D947311E40E}" dt="2025-06-13T14:29:30.530" v="1968"/>
          <ac:spMkLst>
            <pc:docMk/>
            <pc:sldMk cId="216637917" sldId="258"/>
            <ac:spMk id="2" creationId="{7FC36065-5E7C-3D77-DDB3-1D3A9BC37517}"/>
          </ac:spMkLst>
        </pc:spChg>
        <pc:spChg chg="mod">
          <ac:chgData name="Aminata Mammy (2438091)" userId="S::2438091@student.uwtsd.ac.uk::0708ac20-523c-4b9e-9d15-981b13eae555" providerId="AD" clId="Web-{0334301C-CAA9-BCCD-53C0-4D947311E40E}" dt="2025-06-13T17:53:28.493" v="2942" actId="20577"/>
          <ac:spMkLst>
            <pc:docMk/>
            <pc:sldMk cId="216637917" sldId="258"/>
            <ac:spMk id="3" creationId="{F9F0750C-F4BA-0C45-8189-8A738E3DAF4C}"/>
          </ac:spMkLst>
        </pc:spChg>
        <pc:spChg chg="add mod">
          <ac:chgData name="Aminata Mammy (2438091)" userId="S::2438091@student.uwtsd.ac.uk::0708ac20-523c-4b9e-9d15-981b13eae555" providerId="AD" clId="Web-{0334301C-CAA9-BCCD-53C0-4D947311E40E}" dt="2025-06-13T16:47:34.945" v="2499" actId="14100"/>
          <ac:spMkLst>
            <pc:docMk/>
            <pc:sldMk cId="216637917" sldId="258"/>
            <ac:spMk id="4" creationId="{C331B14D-56AB-0FC7-A79D-EEAE1620CE51}"/>
          </ac:spMkLst>
        </pc:spChg>
        <pc:picChg chg="add mod">
          <ac:chgData name="Aminata Mammy (2438091)" userId="S::2438091@student.uwtsd.ac.uk::0708ac20-523c-4b9e-9d15-981b13eae555" providerId="AD" clId="Web-{0334301C-CAA9-BCCD-53C0-4D947311E40E}" dt="2025-06-13T16:50:19.424" v="2506" actId="688"/>
          <ac:picMkLst>
            <pc:docMk/>
            <pc:sldMk cId="216637917" sldId="258"/>
            <ac:picMk id="2" creationId="{16FB7CC3-ACA5-75AE-29AD-47F12470EBC2}"/>
          </ac:picMkLst>
        </pc:picChg>
      </pc:sldChg>
      <pc:sldChg chg="modSp new del">
        <pc:chgData name="Aminata Mammy (2438091)" userId="S::2438091@student.uwtsd.ac.uk::0708ac20-523c-4b9e-9d15-981b13eae555" providerId="AD" clId="Web-{0334301C-CAA9-BCCD-53C0-4D947311E40E}" dt="2025-06-13T13:06:05.942" v="926"/>
        <pc:sldMkLst>
          <pc:docMk/>
          <pc:sldMk cId="2053208335" sldId="258"/>
        </pc:sldMkLst>
        <pc:spChg chg="mod">
          <ac:chgData name="Aminata Mammy (2438091)" userId="S::2438091@student.uwtsd.ac.uk::0708ac20-523c-4b9e-9d15-981b13eae555" providerId="AD" clId="Web-{0334301C-CAA9-BCCD-53C0-4D947311E40E}" dt="2025-06-13T13:05:59.910" v="925" actId="20577"/>
          <ac:spMkLst>
            <pc:docMk/>
            <pc:sldMk cId="2053208335" sldId="258"/>
            <ac:spMk id="3" creationId="{E5E6D069-AFD0-0AC8-9C28-12FB63AF04C3}"/>
          </ac:spMkLst>
        </pc:spChg>
      </pc:sldChg>
      <pc:sldChg chg="del">
        <pc:chgData name="Aminata Mammy (2438091)" userId="S::2438091@student.uwtsd.ac.uk::0708ac20-523c-4b9e-9d15-981b13eae555" providerId="AD" clId="Web-{0334301C-CAA9-BCCD-53C0-4D947311E40E}" dt="2025-06-13T11:57:30.536" v="1"/>
        <pc:sldMkLst>
          <pc:docMk/>
          <pc:sldMk cId="4011711116" sldId="258"/>
        </pc:sldMkLst>
      </pc:sldChg>
      <pc:sldChg chg="new del">
        <pc:chgData name="Aminata Mammy (2438091)" userId="S::2438091@student.uwtsd.ac.uk::0708ac20-523c-4b9e-9d15-981b13eae555" providerId="AD" clId="Web-{0334301C-CAA9-BCCD-53C0-4D947311E40E}" dt="2025-06-13T13:06:14.395" v="927"/>
        <pc:sldMkLst>
          <pc:docMk/>
          <pc:sldMk cId="2441519418" sldId="259"/>
        </pc:sldMkLst>
      </pc:sldChg>
      <pc:sldChg chg="modSp new">
        <pc:chgData name="Aminata Mammy (2438091)" userId="S::2438091@student.uwtsd.ac.uk::0708ac20-523c-4b9e-9d15-981b13eae555" providerId="AD" clId="Web-{0334301C-CAA9-BCCD-53C0-4D947311E40E}" dt="2025-06-13T14:04:05.843" v="1785" actId="20577"/>
        <pc:sldMkLst>
          <pc:docMk/>
          <pc:sldMk cId="2590578532" sldId="259"/>
        </pc:sldMkLst>
        <pc:spChg chg="mod">
          <ac:chgData name="Aminata Mammy (2438091)" userId="S::2438091@student.uwtsd.ac.uk::0708ac20-523c-4b9e-9d15-981b13eae555" providerId="AD" clId="Web-{0334301C-CAA9-BCCD-53C0-4D947311E40E}" dt="2025-06-13T14:04:05.843" v="1785" actId="20577"/>
          <ac:spMkLst>
            <pc:docMk/>
            <pc:sldMk cId="2590578532" sldId="259"/>
            <ac:spMk id="3" creationId="{0D9D0EFE-1B3D-37EA-F339-05AC40FB35EF}"/>
          </ac:spMkLst>
        </pc:spChg>
      </pc:sldChg>
      <pc:sldChg chg="del">
        <pc:chgData name="Aminata Mammy (2438091)" userId="S::2438091@student.uwtsd.ac.uk::0708ac20-523c-4b9e-9d15-981b13eae555" providerId="AD" clId="Web-{0334301C-CAA9-BCCD-53C0-4D947311E40E}" dt="2025-06-13T11:57:33.771" v="2"/>
        <pc:sldMkLst>
          <pc:docMk/>
          <pc:sldMk cId="2896503470" sldId="259"/>
        </pc:sldMkLst>
      </pc:sldChg>
      <pc:sldChg chg="modSp new">
        <pc:chgData name="Aminata Mammy (2438091)" userId="S::2438091@student.uwtsd.ac.uk::0708ac20-523c-4b9e-9d15-981b13eae555" providerId="AD" clId="Web-{0334301C-CAA9-BCCD-53C0-4D947311E40E}" dt="2025-06-13T17:29:12.110" v="2915" actId="20577"/>
        <pc:sldMkLst>
          <pc:docMk/>
          <pc:sldMk cId="1630458538" sldId="260"/>
        </pc:sldMkLst>
        <pc:spChg chg="mod">
          <ac:chgData name="Aminata Mammy (2438091)" userId="S::2438091@student.uwtsd.ac.uk::0708ac20-523c-4b9e-9d15-981b13eae555" providerId="AD" clId="Web-{0334301C-CAA9-BCCD-53C0-4D947311E40E}" dt="2025-06-13T15:08:12.163" v="2452" actId="20577"/>
          <ac:spMkLst>
            <pc:docMk/>
            <pc:sldMk cId="1630458538" sldId="260"/>
            <ac:spMk id="2" creationId="{0C80F7A0-F509-70B9-4C17-9B79983FE8A0}"/>
          </ac:spMkLst>
        </pc:spChg>
        <pc:spChg chg="mod">
          <ac:chgData name="Aminata Mammy (2438091)" userId="S::2438091@student.uwtsd.ac.uk::0708ac20-523c-4b9e-9d15-981b13eae555" providerId="AD" clId="Web-{0334301C-CAA9-BCCD-53C0-4D947311E40E}" dt="2025-06-13T17:29:12.110" v="2915" actId="20577"/>
          <ac:spMkLst>
            <pc:docMk/>
            <pc:sldMk cId="1630458538" sldId="260"/>
            <ac:spMk id="3" creationId="{DDF6A004-73F3-5A86-5B91-7A432DE22518}"/>
          </ac:spMkLst>
        </pc:spChg>
      </pc:sldChg>
      <pc:sldChg chg="new">
        <pc:chgData name="Aminata Mammy (2438091)" userId="S::2438091@student.uwtsd.ac.uk::0708ac20-523c-4b9e-9d15-981b13eae555" providerId="AD" clId="Web-{0334301C-CAA9-BCCD-53C0-4D947311E40E}" dt="2025-06-13T17:42:00.562" v="2918"/>
        <pc:sldMkLst>
          <pc:docMk/>
          <pc:sldMk cId="2744981215" sldId="261"/>
        </pc:sldMkLst>
      </pc:sldChg>
      <pc:sldChg chg="modSp new del">
        <pc:chgData name="Aminata Mammy (2438091)" userId="S::2438091@student.uwtsd.ac.uk::0708ac20-523c-4b9e-9d15-981b13eae555" providerId="AD" clId="Web-{0334301C-CAA9-BCCD-53C0-4D947311E40E}" dt="2025-06-13T14:57:45.597" v="2434"/>
        <pc:sldMkLst>
          <pc:docMk/>
          <pc:sldMk cId="3456124884" sldId="261"/>
        </pc:sldMkLst>
        <pc:spChg chg="mod">
          <ac:chgData name="Aminata Mammy (2438091)" userId="S::2438091@student.uwtsd.ac.uk::0708ac20-523c-4b9e-9d15-981b13eae555" providerId="AD" clId="Web-{0334301C-CAA9-BCCD-53C0-4D947311E40E}" dt="2025-06-13T14:57:43.175" v="2433" actId="20577"/>
          <ac:spMkLst>
            <pc:docMk/>
            <pc:sldMk cId="3456124884" sldId="261"/>
            <ac:spMk id="3" creationId="{0645086F-2B6F-0A5B-36AA-C2284B1A803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acherspayteachers.com/Product/Weekly-Planner-for-Elementary-Students-233019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mamiss.com/blog/2020/08/29/2020-2021-homeschool-and-student-planner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4217D301-0EE1-CA91-9EDA-B6C6D15C3B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6594" y="348093"/>
            <a:ext cx="5694406" cy="25104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Module; Time Management Presentation</a:t>
            </a:r>
          </a:p>
          <a:p>
            <a:r>
              <a:rPr lang="en-GB"/>
              <a:t>Slide 1;</a:t>
            </a:r>
          </a:p>
          <a:p>
            <a:r>
              <a:rPr lang="en-GB"/>
              <a:t>Good afternoon,  ladies  and  gentlemen.  My name is Aminata Mammy and today I will be giving a brief presentation on Time Management for students. This is a key skill, especially here at the university where we balance academic, social ,family and  work life.</a:t>
            </a:r>
          </a:p>
        </p:txBody>
      </p:sp>
      <p:pic>
        <p:nvPicPr>
          <p:cNvPr id="4" name="Picture 3" descr="A yellow sticky note on a weekly planner&#10;&#10;AI-generated content may be incorrect.">
            <a:extLst>
              <a:ext uri="{FF2B5EF4-FFF2-40B4-BE49-F238E27FC236}">
                <a16:creationId xmlns:a16="http://schemas.microsoft.com/office/drawing/2014/main" id="{16591329-531A-4842-9498-08EBD46666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869297" y="2591271"/>
            <a:ext cx="3405405" cy="3405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852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FBFC3D-A172-5AFE-692A-3E3E7529D8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271" y="270734"/>
            <a:ext cx="7824916" cy="50515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Slide 2: Importance of Time Management</a:t>
            </a:r>
            <a:endParaRPr lang="en-US"/>
          </a:p>
          <a:p>
            <a:r>
              <a:rPr lang="en-GB">
                <a:ea typeface="+mn-lt"/>
                <a:cs typeface="+mn-lt"/>
              </a:rPr>
              <a:t> Definition: The Time Management is the process of organising and planning how to divide your time between tasks.</a:t>
            </a:r>
          </a:p>
          <a:p>
            <a:r>
              <a:rPr lang="en-GB">
                <a:ea typeface="+mn-lt"/>
                <a:cs typeface="+mn-lt"/>
              </a:rPr>
              <a:t> It also allows you to  be  objective and make decisions on how to distribute your time across different responsibilities and activities.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4" name="Picture 3" descr="HD wallpaper: watch, alarm clock, clocks, watches, still life ...">
            <a:extLst>
              <a:ext uri="{FF2B5EF4-FFF2-40B4-BE49-F238E27FC236}">
                <a16:creationId xmlns:a16="http://schemas.microsoft.com/office/drawing/2014/main" id="{0E1A51F0-171D-3450-59AC-4486DFD646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8594" y="3430470"/>
            <a:ext cx="1647569" cy="1881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184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0750C-F4BA-0C45-8189-8A738E3DAF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373706"/>
            <a:ext cx="7886700" cy="4351338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/>
              <a:t>Slide 3: Why Time Management  is  important for students and in  our daily  lives.</a:t>
            </a:r>
          </a:p>
          <a:p>
            <a:r>
              <a:rPr lang="en-GB"/>
              <a:t>Time Management is an essential tool to  reduces stress and  plan  our  day  accordingly.</a:t>
            </a:r>
          </a:p>
          <a:p>
            <a:r>
              <a:rPr lang="en-GB"/>
              <a:t>It improves academic performance and helps us meet deadlines and  </a:t>
            </a:r>
            <a:r>
              <a:rPr lang="en-GB" err="1"/>
              <a:t>priortise</a:t>
            </a:r>
            <a:r>
              <a:rPr lang="en-GB"/>
              <a:t>  workload. (Razali et al.,2018).</a:t>
            </a:r>
          </a:p>
          <a:p>
            <a:r>
              <a:rPr lang="en-GB"/>
              <a:t>It also gives control and peace of mind, knowing what you should focus on each day.</a:t>
            </a:r>
          </a:p>
          <a:p>
            <a:r>
              <a:rPr lang="en-GB"/>
              <a:t>The use of diaries, digital calendars(Google calendar) Track your tasks with apps(</a:t>
            </a:r>
            <a:r>
              <a:rPr lang="en-GB" err="1"/>
              <a:t>Todoist,Trello</a:t>
            </a:r>
            <a:r>
              <a:rPr lang="en-GB"/>
              <a:t>) Maintain a study dairy to reduce procrastination.</a:t>
            </a:r>
          </a:p>
          <a:p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6FB7CC3-ACA5-75AE-29AD-47F12470EB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10800000" flipH="1" flipV="1">
            <a:off x="2667001" y="4730266"/>
            <a:ext cx="4129217" cy="208273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31B14D-56AB-0FC7-A79D-EEAE1620CE51}"/>
              </a:ext>
            </a:extLst>
          </p:cNvPr>
          <p:cNvSpPr txBox="1"/>
          <p:nvPr/>
        </p:nvSpPr>
        <p:spPr>
          <a:xfrm flipV="1">
            <a:off x="6600567" y="6931925"/>
            <a:ext cx="401599" cy="125283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16637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FF9F1-75C8-9671-B003-401E0987B6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391813" y="-8365"/>
            <a:ext cx="14590240" cy="6974058"/>
          </a:xfrm>
        </p:spPr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049307D-3F25-E786-CEF1-0CF71FF58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Slide 4; Common Challenges and Practical Tips</a:t>
            </a:r>
          </a:p>
          <a:p>
            <a:r>
              <a:rPr lang="en-GB"/>
              <a:t>Procrastination; Delaying tasks leads to last minute.</a:t>
            </a:r>
          </a:p>
          <a:p>
            <a:r>
              <a:rPr lang="en-GB"/>
              <a:t>Academic and personal pressure, struggling to prioritise tasks.</a:t>
            </a:r>
          </a:p>
          <a:p>
            <a:r>
              <a:rPr lang="en-GB"/>
              <a:t>Practical Tips: Using pomodoro technique focus on task for 25 minutes and 5 minutes break(Smiths et al.,2025) and avoiding multitasking.</a:t>
            </a:r>
          </a:p>
          <a:p>
            <a:r>
              <a:rPr lang="en-GB"/>
              <a:t>Use a planner or digital calendar, </a:t>
            </a:r>
          </a:p>
        </p:txBody>
      </p:sp>
    </p:spTree>
    <p:extLst>
      <p:ext uri="{BB962C8B-B14F-4D97-AF65-F5344CB8AC3E}">
        <p14:creationId xmlns:p14="http://schemas.microsoft.com/office/powerpoint/2010/main" val="2590578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0F7A0-F509-70B9-4C17-9B79983FE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Slide 5; Conclusion 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F6A004-73F3-5A86-5B91-7A432DE225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Time  management  is essential for student success. Using  structured planning and digital  tools improves learning and well-being.</a:t>
            </a:r>
          </a:p>
          <a:p>
            <a:r>
              <a:rPr lang="en-GB"/>
              <a:t>Overcoming distractions, through  strategic time management fosters productivity .With  practise .students can  archive academic and personal live balance.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4585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On-screen Show (4:3)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Slide 5; Conclusion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2025-06-12T13:27:17Z</dcterms:created>
  <dcterms:modified xsi:type="dcterms:W3CDTF">2025-06-13T20:43:09Z</dcterms:modified>
</cp:coreProperties>
</file>