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66" r:id="rId1"/>
  </p:sldMasterIdLst>
  <p:notesMasterIdLst>
    <p:notesMasterId r:id="rId14"/>
  </p:notesMasterIdLst>
  <p:sldIdLst>
    <p:sldId id="259" r:id="rId2"/>
    <p:sldId id="257" r:id="rId3"/>
    <p:sldId id="258" r:id="rId4"/>
    <p:sldId id="261" r:id="rId5"/>
    <p:sldId id="274" r:id="rId6"/>
    <p:sldId id="273" r:id="rId7"/>
    <p:sldId id="264" r:id="rId8"/>
    <p:sldId id="271"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456" autoAdjust="0"/>
  </p:normalViewPr>
  <p:slideViewPr>
    <p:cSldViewPr snapToGrid="0">
      <p:cViewPr varScale="1">
        <p:scale>
          <a:sx n="48" d="100"/>
          <a:sy n="48" d="100"/>
        </p:scale>
        <p:origin x="101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642003-C442-41A1-BEDE-21CD3E1A4BEB}"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IN"/>
        </a:p>
      </dgm:t>
    </dgm:pt>
    <dgm:pt modelId="{67592707-C0D9-47D2-AF06-8D92983547C3}">
      <dgm:prSet/>
      <dgm:spPr/>
      <dgm:t>
        <a:bodyPr/>
        <a:lstStyle/>
        <a:p>
          <a:pPr algn="just"/>
          <a:r>
            <a:rPr lang="en-IN">
              <a:latin typeface="Arial" panose="020B0604020202020204" pitchFamily="34" charset="0"/>
              <a:cs typeface="Arial" panose="020B0604020202020204" pitchFamily="34" charset="0"/>
            </a:rPr>
            <a:t>The theme of the research is Artificial Intelligence and human collaboration in the hotel and hospitality industry.</a:t>
          </a:r>
        </a:p>
      </dgm:t>
    </dgm:pt>
    <dgm:pt modelId="{C3677C8D-F5FC-458D-8D85-A141F4DBDCFD}" type="parTrans" cxnId="{7BAB5648-B3EE-4E81-8133-E010A276FCDB}">
      <dgm:prSet/>
      <dgm:spPr/>
      <dgm:t>
        <a:bodyPr/>
        <a:lstStyle/>
        <a:p>
          <a:endParaRPr lang="en-IN"/>
        </a:p>
      </dgm:t>
    </dgm:pt>
    <dgm:pt modelId="{B7243534-02F9-46DB-8AB6-080A8E0AE18F}" type="sibTrans" cxnId="{7BAB5648-B3EE-4E81-8133-E010A276FCDB}">
      <dgm:prSet/>
      <dgm:spPr/>
      <dgm:t>
        <a:bodyPr/>
        <a:lstStyle/>
        <a:p>
          <a:endParaRPr lang="en-IN"/>
        </a:p>
      </dgm:t>
    </dgm:pt>
    <dgm:pt modelId="{1E9D63D3-D553-448B-8352-45D1F180FE36}">
      <dgm:prSet/>
      <dgm:spPr/>
      <dgm:t>
        <a:bodyPr/>
        <a:lstStyle/>
        <a:p>
          <a:pPr algn="just"/>
          <a:r>
            <a:rPr lang="en-IN" dirty="0">
              <a:latin typeface="Arial" panose="020B0604020202020204" pitchFamily="34" charset="0"/>
              <a:cs typeface="Arial" panose="020B0604020202020204" pitchFamily="34" charset="0"/>
            </a:rPr>
            <a:t>As per Kong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(2023), AI and human collaboration have become a vital trend.</a:t>
          </a:r>
        </a:p>
      </dgm:t>
    </dgm:pt>
    <dgm:pt modelId="{DC4FB422-4A65-4A5F-96D0-A7BA4CA322B5}" type="parTrans" cxnId="{7DC985AE-70A8-4044-B98B-0A5115D50606}">
      <dgm:prSet/>
      <dgm:spPr/>
      <dgm:t>
        <a:bodyPr/>
        <a:lstStyle/>
        <a:p>
          <a:endParaRPr lang="en-IN"/>
        </a:p>
      </dgm:t>
    </dgm:pt>
    <dgm:pt modelId="{223090D8-CABD-4D47-AFFB-4DEB33EB123C}" type="sibTrans" cxnId="{7DC985AE-70A8-4044-B98B-0A5115D50606}">
      <dgm:prSet/>
      <dgm:spPr/>
      <dgm:t>
        <a:bodyPr/>
        <a:lstStyle/>
        <a:p>
          <a:endParaRPr lang="en-IN"/>
        </a:p>
      </dgm:t>
    </dgm:pt>
    <dgm:pt modelId="{BCF8B9B5-81A2-4671-AC27-D763390A6C9E}">
      <dgm:prSet/>
      <dgm:spPr/>
      <dgm:t>
        <a:bodyPr/>
        <a:lstStyle/>
        <a:p>
          <a:pPr algn="just"/>
          <a:r>
            <a:rPr lang="en-IN">
              <a:latin typeface="Arial" panose="020B0604020202020204" pitchFamily="34" charset="0"/>
              <a:cs typeface="Arial" panose="020B0604020202020204" pitchFamily="34" charset="0"/>
            </a:rPr>
            <a:t>Tools such as mobile check-ins, chatbots, dynamic pricing and personalised services are used to gain a competitive advantage. </a:t>
          </a:r>
        </a:p>
      </dgm:t>
    </dgm:pt>
    <dgm:pt modelId="{F8E78773-0DF8-4311-B37A-17E71BF4A788}" type="parTrans" cxnId="{13441F76-C06B-4BBF-9614-BDDCA524B728}">
      <dgm:prSet/>
      <dgm:spPr/>
      <dgm:t>
        <a:bodyPr/>
        <a:lstStyle/>
        <a:p>
          <a:endParaRPr lang="en-IN"/>
        </a:p>
      </dgm:t>
    </dgm:pt>
    <dgm:pt modelId="{5CFE38BD-CF93-46A8-BAB2-DD59DA7460EE}" type="sibTrans" cxnId="{13441F76-C06B-4BBF-9614-BDDCA524B728}">
      <dgm:prSet/>
      <dgm:spPr/>
      <dgm:t>
        <a:bodyPr/>
        <a:lstStyle/>
        <a:p>
          <a:endParaRPr lang="en-IN"/>
        </a:p>
      </dgm:t>
    </dgm:pt>
    <dgm:pt modelId="{FA494D93-6A55-4001-AAE6-D363F2AD376D}">
      <dgm:prSet/>
      <dgm:spPr/>
      <dgm:t>
        <a:bodyPr/>
        <a:lstStyle/>
        <a:p>
          <a:pPr algn="just"/>
          <a:r>
            <a:rPr lang="en-IN">
              <a:latin typeface="Arial" panose="020B0604020202020204" pitchFamily="34" charset="0"/>
              <a:cs typeface="Arial" panose="020B0604020202020204" pitchFamily="34" charset="0"/>
            </a:rPr>
            <a:t>Around 53% of UK businesses have adopted AI, with a 70% increase in time efficiency, and 68.3% improvement in operations (CN, 2025). </a:t>
          </a:r>
        </a:p>
      </dgm:t>
    </dgm:pt>
    <dgm:pt modelId="{0405FA99-C86D-4E16-92E4-4901F586D731}" type="parTrans" cxnId="{0688F5C4-5CC1-4C20-ADD4-E0FC8BB1AEC6}">
      <dgm:prSet/>
      <dgm:spPr/>
      <dgm:t>
        <a:bodyPr/>
        <a:lstStyle/>
        <a:p>
          <a:endParaRPr lang="en-IN"/>
        </a:p>
      </dgm:t>
    </dgm:pt>
    <dgm:pt modelId="{554DBCDE-0138-4CEC-9901-4670BDA3FE2C}" type="sibTrans" cxnId="{0688F5C4-5CC1-4C20-ADD4-E0FC8BB1AEC6}">
      <dgm:prSet/>
      <dgm:spPr/>
      <dgm:t>
        <a:bodyPr/>
        <a:lstStyle/>
        <a:p>
          <a:endParaRPr lang="en-IN"/>
        </a:p>
      </dgm:t>
    </dgm:pt>
    <dgm:pt modelId="{23106EDE-85E8-4E02-9A39-14ED826E4A64}">
      <dgm:prSet/>
      <dgm:spPr/>
      <dgm:t>
        <a:bodyPr/>
        <a:lstStyle/>
        <a:p>
          <a:pPr algn="just"/>
          <a:r>
            <a:rPr lang="en-IN">
              <a:latin typeface="Arial" panose="020B0604020202020204" pitchFamily="34" charset="0"/>
              <a:cs typeface="Arial" panose="020B0604020202020204" pitchFamily="34" charset="0"/>
            </a:rPr>
            <a:t>However, despite its benefits, hospitality is the lowest adopting sector (11.9%) for using AI (Kong </a:t>
          </a:r>
          <a:r>
            <a:rPr lang="en-IN" i="1">
              <a:latin typeface="Arial" panose="020B0604020202020204" pitchFamily="34" charset="0"/>
              <a:cs typeface="Arial" panose="020B0604020202020204" pitchFamily="34" charset="0"/>
            </a:rPr>
            <a:t>et al.</a:t>
          </a:r>
          <a:r>
            <a:rPr lang="en-IN">
              <a:latin typeface="Arial" panose="020B0604020202020204" pitchFamily="34" charset="0"/>
              <a:cs typeface="Arial" panose="020B0604020202020204" pitchFamily="34" charset="0"/>
            </a:rPr>
            <a:t> 2023).</a:t>
          </a:r>
        </a:p>
      </dgm:t>
    </dgm:pt>
    <dgm:pt modelId="{22746B4A-C02F-4690-B37E-6EAD1F163729}" type="parTrans" cxnId="{650CBB04-0291-46C1-8399-9EA6CB4EE828}">
      <dgm:prSet/>
      <dgm:spPr/>
      <dgm:t>
        <a:bodyPr/>
        <a:lstStyle/>
        <a:p>
          <a:endParaRPr lang="en-IN"/>
        </a:p>
      </dgm:t>
    </dgm:pt>
    <dgm:pt modelId="{C842CA39-A134-4073-8B3E-3AA1AD722089}" type="sibTrans" cxnId="{650CBB04-0291-46C1-8399-9EA6CB4EE828}">
      <dgm:prSet/>
      <dgm:spPr/>
      <dgm:t>
        <a:bodyPr/>
        <a:lstStyle/>
        <a:p>
          <a:endParaRPr lang="en-IN"/>
        </a:p>
      </dgm:t>
    </dgm:pt>
    <dgm:pt modelId="{2E5EAA1E-FEA9-471B-B8CE-036564154E7F}">
      <dgm:prSet/>
      <dgm:spPr/>
      <dgm:t>
        <a:bodyPr/>
        <a:lstStyle/>
        <a:p>
          <a:pPr algn="just"/>
          <a:r>
            <a:rPr lang="en-IN" dirty="0">
              <a:latin typeface="Arial" panose="020B0604020202020204" pitchFamily="34" charset="0"/>
              <a:cs typeface="Arial" panose="020B0604020202020204" pitchFamily="34" charset="0"/>
            </a:rPr>
            <a:t>Challenges such as job loss fear and trust gaps were found among frontline workers (LBN, 2024)</a:t>
          </a:r>
        </a:p>
      </dgm:t>
    </dgm:pt>
    <dgm:pt modelId="{1CF4834D-7736-42D1-A119-FB422C68DF66}" type="parTrans" cxnId="{FAD248BF-31AF-4970-8BC4-5A64BE8F8605}">
      <dgm:prSet/>
      <dgm:spPr/>
      <dgm:t>
        <a:bodyPr/>
        <a:lstStyle/>
        <a:p>
          <a:endParaRPr lang="en-IN"/>
        </a:p>
      </dgm:t>
    </dgm:pt>
    <dgm:pt modelId="{855A3EC5-493E-47D8-92CF-994E9136BBB8}" type="sibTrans" cxnId="{FAD248BF-31AF-4970-8BC4-5A64BE8F8605}">
      <dgm:prSet/>
      <dgm:spPr/>
      <dgm:t>
        <a:bodyPr/>
        <a:lstStyle/>
        <a:p>
          <a:endParaRPr lang="en-IN"/>
        </a:p>
      </dgm:t>
    </dgm:pt>
    <dgm:pt modelId="{979AE201-4726-45D6-AD29-9B3FD5C8E7F1}" type="pres">
      <dgm:prSet presAssocID="{CD642003-C442-41A1-BEDE-21CD3E1A4BEB}" presName="diagram" presStyleCnt="0">
        <dgm:presLayoutVars>
          <dgm:dir/>
          <dgm:resizeHandles val="exact"/>
        </dgm:presLayoutVars>
      </dgm:prSet>
      <dgm:spPr/>
    </dgm:pt>
    <dgm:pt modelId="{1DDF0D0C-B636-4EBF-B6AC-CC3C0FBEA83F}" type="pres">
      <dgm:prSet presAssocID="{67592707-C0D9-47D2-AF06-8D92983547C3}" presName="node" presStyleLbl="node1" presStyleIdx="0" presStyleCnt="6">
        <dgm:presLayoutVars>
          <dgm:bulletEnabled val="1"/>
        </dgm:presLayoutVars>
      </dgm:prSet>
      <dgm:spPr/>
    </dgm:pt>
    <dgm:pt modelId="{9B694B87-62FD-49A7-94A3-8F2B249EFF5D}" type="pres">
      <dgm:prSet presAssocID="{B7243534-02F9-46DB-8AB6-080A8E0AE18F}" presName="sibTrans" presStyleCnt="0"/>
      <dgm:spPr/>
    </dgm:pt>
    <dgm:pt modelId="{D5BBA7CD-2184-4DFB-B2D6-D93650B1DD44}" type="pres">
      <dgm:prSet presAssocID="{1E9D63D3-D553-448B-8352-45D1F180FE36}" presName="node" presStyleLbl="node1" presStyleIdx="1" presStyleCnt="6">
        <dgm:presLayoutVars>
          <dgm:bulletEnabled val="1"/>
        </dgm:presLayoutVars>
      </dgm:prSet>
      <dgm:spPr/>
    </dgm:pt>
    <dgm:pt modelId="{2AC89D27-DF51-4AFF-9AD5-9266EDC00B01}" type="pres">
      <dgm:prSet presAssocID="{223090D8-CABD-4D47-AFFB-4DEB33EB123C}" presName="sibTrans" presStyleCnt="0"/>
      <dgm:spPr/>
    </dgm:pt>
    <dgm:pt modelId="{6FDFC483-3CD4-4245-8CCD-B57E5AE70586}" type="pres">
      <dgm:prSet presAssocID="{BCF8B9B5-81A2-4671-AC27-D763390A6C9E}" presName="node" presStyleLbl="node1" presStyleIdx="2" presStyleCnt="6">
        <dgm:presLayoutVars>
          <dgm:bulletEnabled val="1"/>
        </dgm:presLayoutVars>
      </dgm:prSet>
      <dgm:spPr/>
    </dgm:pt>
    <dgm:pt modelId="{63F7E0D1-19A4-45DB-94CB-5F9816D7CE1C}" type="pres">
      <dgm:prSet presAssocID="{5CFE38BD-CF93-46A8-BAB2-DD59DA7460EE}" presName="sibTrans" presStyleCnt="0"/>
      <dgm:spPr/>
    </dgm:pt>
    <dgm:pt modelId="{1ACBF3F0-3DC1-4F98-9824-D85ACB0BD82C}" type="pres">
      <dgm:prSet presAssocID="{FA494D93-6A55-4001-AAE6-D363F2AD376D}" presName="node" presStyleLbl="node1" presStyleIdx="3" presStyleCnt="6">
        <dgm:presLayoutVars>
          <dgm:bulletEnabled val="1"/>
        </dgm:presLayoutVars>
      </dgm:prSet>
      <dgm:spPr/>
    </dgm:pt>
    <dgm:pt modelId="{59CD4816-CE82-485C-A323-101CC2679965}" type="pres">
      <dgm:prSet presAssocID="{554DBCDE-0138-4CEC-9901-4670BDA3FE2C}" presName="sibTrans" presStyleCnt="0"/>
      <dgm:spPr/>
    </dgm:pt>
    <dgm:pt modelId="{16331D43-1C6B-4AD7-AA90-CCD1A1CBFE68}" type="pres">
      <dgm:prSet presAssocID="{23106EDE-85E8-4E02-9A39-14ED826E4A64}" presName="node" presStyleLbl="node1" presStyleIdx="4" presStyleCnt="6">
        <dgm:presLayoutVars>
          <dgm:bulletEnabled val="1"/>
        </dgm:presLayoutVars>
      </dgm:prSet>
      <dgm:spPr/>
    </dgm:pt>
    <dgm:pt modelId="{F6959D9B-D6D2-4D58-A89E-9F66BEE4BC9F}" type="pres">
      <dgm:prSet presAssocID="{C842CA39-A134-4073-8B3E-3AA1AD722089}" presName="sibTrans" presStyleCnt="0"/>
      <dgm:spPr/>
    </dgm:pt>
    <dgm:pt modelId="{351D6FD4-DDB4-4298-9724-E7F1C14B03B7}" type="pres">
      <dgm:prSet presAssocID="{2E5EAA1E-FEA9-471B-B8CE-036564154E7F}" presName="node" presStyleLbl="node1" presStyleIdx="5" presStyleCnt="6">
        <dgm:presLayoutVars>
          <dgm:bulletEnabled val="1"/>
        </dgm:presLayoutVars>
      </dgm:prSet>
      <dgm:spPr/>
    </dgm:pt>
  </dgm:ptLst>
  <dgm:cxnLst>
    <dgm:cxn modelId="{F5E97704-A9D0-41DC-80F7-25E327C1157F}" type="presOf" srcId="{1E9D63D3-D553-448B-8352-45D1F180FE36}" destId="{D5BBA7CD-2184-4DFB-B2D6-D93650B1DD44}" srcOrd="0" destOrd="0" presId="urn:microsoft.com/office/officeart/2005/8/layout/default"/>
    <dgm:cxn modelId="{650CBB04-0291-46C1-8399-9EA6CB4EE828}" srcId="{CD642003-C442-41A1-BEDE-21CD3E1A4BEB}" destId="{23106EDE-85E8-4E02-9A39-14ED826E4A64}" srcOrd="4" destOrd="0" parTransId="{22746B4A-C02F-4690-B37E-6EAD1F163729}" sibTransId="{C842CA39-A134-4073-8B3E-3AA1AD722089}"/>
    <dgm:cxn modelId="{7BAB5648-B3EE-4E81-8133-E010A276FCDB}" srcId="{CD642003-C442-41A1-BEDE-21CD3E1A4BEB}" destId="{67592707-C0D9-47D2-AF06-8D92983547C3}" srcOrd="0" destOrd="0" parTransId="{C3677C8D-F5FC-458D-8D85-A141F4DBDCFD}" sibTransId="{B7243534-02F9-46DB-8AB6-080A8E0AE18F}"/>
    <dgm:cxn modelId="{E453D670-46E4-43EA-B656-2833932CDAAB}" type="presOf" srcId="{CD642003-C442-41A1-BEDE-21CD3E1A4BEB}" destId="{979AE201-4726-45D6-AD29-9B3FD5C8E7F1}" srcOrd="0" destOrd="0" presId="urn:microsoft.com/office/officeart/2005/8/layout/default"/>
    <dgm:cxn modelId="{13441F76-C06B-4BBF-9614-BDDCA524B728}" srcId="{CD642003-C442-41A1-BEDE-21CD3E1A4BEB}" destId="{BCF8B9B5-81A2-4671-AC27-D763390A6C9E}" srcOrd="2" destOrd="0" parTransId="{F8E78773-0DF8-4311-B37A-17E71BF4A788}" sibTransId="{5CFE38BD-CF93-46A8-BAB2-DD59DA7460EE}"/>
    <dgm:cxn modelId="{D4FC8F83-9680-48D4-A078-8AC3232F0D6D}" type="presOf" srcId="{23106EDE-85E8-4E02-9A39-14ED826E4A64}" destId="{16331D43-1C6B-4AD7-AA90-CCD1A1CBFE68}" srcOrd="0" destOrd="0" presId="urn:microsoft.com/office/officeart/2005/8/layout/default"/>
    <dgm:cxn modelId="{2D556192-597A-4A2D-B4B6-AE4536344498}" type="presOf" srcId="{BCF8B9B5-81A2-4671-AC27-D763390A6C9E}" destId="{6FDFC483-3CD4-4245-8CCD-B57E5AE70586}" srcOrd="0" destOrd="0" presId="urn:microsoft.com/office/officeart/2005/8/layout/default"/>
    <dgm:cxn modelId="{8D108096-4298-44DE-834B-AF1A19497F4A}" type="presOf" srcId="{67592707-C0D9-47D2-AF06-8D92983547C3}" destId="{1DDF0D0C-B636-4EBF-B6AC-CC3C0FBEA83F}" srcOrd="0" destOrd="0" presId="urn:microsoft.com/office/officeart/2005/8/layout/default"/>
    <dgm:cxn modelId="{7DC985AE-70A8-4044-B98B-0A5115D50606}" srcId="{CD642003-C442-41A1-BEDE-21CD3E1A4BEB}" destId="{1E9D63D3-D553-448B-8352-45D1F180FE36}" srcOrd="1" destOrd="0" parTransId="{DC4FB422-4A65-4A5F-96D0-A7BA4CA322B5}" sibTransId="{223090D8-CABD-4D47-AFFB-4DEB33EB123C}"/>
    <dgm:cxn modelId="{FAD248BF-31AF-4970-8BC4-5A64BE8F8605}" srcId="{CD642003-C442-41A1-BEDE-21CD3E1A4BEB}" destId="{2E5EAA1E-FEA9-471B-B8CE-036564154E7F}" srcOrd="5" destOrd="0" parTransId="{1CF4834D-7736-42D1-A119-FB422C68DF66}" sibTransId="{855A3EC5-493E-47D8-92CF-994E9136BBB8}"/>
    <dgm:cxn modelId="{0688F5C4-5CC1-4C20-ADD4-E0FC8BB1AEC6}" srcId="{CD642003-C442-41A1-BEDE-21CD3E1A4BEB}" destId="{FA494D93-6A55-4001-AAE6-D363F2AD376D}" srcOrd="3" destOrd="0" parTransId="{0405FA99-C86D-4E16-92E4-4901F586D731}" sibTransId="{554DBCDE-0138-4CEC-9901-4670BDA3FE2C}"/>
    <dgm:cxn modelId="{6F0DD3DC-5D1C-436E-846C-52B7EBA4D565}" type="presOf" srcId="{FA494D93-6A55-4001-AAE6-D363F2AD376D}" destId="{1ACBF3F0-3DC1-4F98-9824-D85ACB0BD82C}" srcOrd="0" destOrd="0" presId="urn:microsoft.com/office/officeart/2005/8/layout/default"/>
    <dgm:cxn modelId="{F315C7E3-B2CC-4D69-A068-18A0333DF4A6}" type="presOf" srcId="{2E5EAA1E-FEA9-471B-B8CE-036564154E7F}" destId="{351D6FD4-DDB4-4298-9724-E7F1C14B03B7}" srcOrd="0" destOrd="0" presId="urn:microsoft.com/office/officeart/2005/8/layout/default"/>
    <dgm:cxn modelId="{31EFD726-4F4C-492E-A647-6347FCD0B0C1}" type="presParOf" srcId="{979AE201-4726-45D6-AD29-9B3FD5C8E7F1}" destId="{1DDF0D0C-B636-4EBF-B6AC-CC3C0FBEA83F}" srcOrd="0" destOrd="0" presId="urn:microsoft.com/office/officeart/2005/8/layout/default"/>
    <dgm:cxn modelId="{10093BB9-7E15-4F00-97C2-E69759BD05F3}" type="presParOf" srcId="{979AE201-4726-45D6-AD29-9B3FD5C8E7F1}" destId="{9B694B87-62FD-49A7-94A3-8F2B249EFF5D}" srcOrd="1" destOrd="0" presId="urn:microsoft.com/office/officeart/2005/8/layout/default"/>
    <dgm:cxn modelId="{6FFEE4DF-0325-4CB9-996D-1D460ED1E548}" type="presParOf" srcId="{979AE201-4726-45D6-AD29-9B3FD5C8E7F1}" destId="{D5BBA7CD-2184-4DFB-B2D6-D93650B1DD44}" srcOrd="2" destOrd="0" presId="urn:microsoft.com/office/officeart/2005/8/layout/default"/>
    <dgm:cxn modelId="{21517E65-38EB-4D4A-826D-950CD9874715}" type="presParOf" srcId="{979AE201-4726-45D6-AD29-9B3FD5C8E7F1}" destId="{2AC89D27-DF51-4AFF-9AD5-9266EDC00B01}" srcOrd="3" destOrd="0" presId="urn:microsoft.com/office/officeart/2005/8/layout/default"/>
    <dgm:cxn modelId="{0C21D4EA-2B0D-4DDF-8E50-CAF6B9EB3A01}" type="presParOf" srcId="{979AE201-4726-45D6-AD29-9B3FD5C8E7F1}" destId="{6FDFC483-3CD4-4245-8CCD-B57E5AE70586}" srcOrd="4" destOrd="0" presId="urn:microsoft.com/office/officeart/2005/8/layout/default"/>
    <dgm:cxn modelId="{21C78B55-7585-4F51-A5FB-C5910944F1C6}" type="presParOf" srcId="{979AE201-4726-45D6-AD29-9B3FD5C8E7F1}" destId="{63F7E0D1-19A4-45DB-94CB-5F9816D7CE1C}" srcOrd="5" destOrd="0" presId="urn:microsoft.com/office/officeart/2005/8/layout/default"/>
    <dgm:cxn modelId="{4ACC099A-18FE-4D65-B8A7-4A8891EDC964}" type="presParOf" srcId="{979AE201-4726-45D6-AD29-9B3FD5C8E7F1}" destId="{1ACBF3F0-3DC1-4F98-9824-D85ACB0BD82C}" srcOrd="6" destOrd="0" presId="urn:microsoft.com/office/officeart/2005/8/layout/default"/>
    <dgm:cxn modelId="{E073F2EA-1516-4CE3-B5BA-525BF1A41109}" type="presParOf" srcId="{979AE201-4726-45D6-AD29-9B3FD5C8E7F1}" destId="{59CD4816-CE82-485C-A323-101CC2679965}" srcOrd="7" destOrd="0" presId="urn:microsoft.com/office/officeart/2005/8/layout/default"/>
    <dgm:cxn modelId="{BD706615-37B6-49F2-B536-C6AD4DEAFDF0}" type="presParOf" srcId="{979AE201-4726-45D6-AD29-9B3FD5C8E7F1}" destId="{16331D43-1C6B-4AD7-AA90-CCD1A1CBFE68}" srcOrd="8" destOrd="0" presId="urn:microsoft.com/office/officeart/2005/8/layout/default"/>
    <dgm:cxn modelId="{CBBB4B4F-564C-40C5-A8DE-64CC4AC8A3E7}" type="presParOf" srcId="{979AE201-4726-45D6-AD29-9B3FD5C8E7F1}" destId="{F6959D9B-D6D2-4D58-A89E-9F66BEE4BC9F}" srcOrd="9" destOrd="0" presId="urn:microsoft.com/office/officeart/2005/8/layout/default"/>
    <dgm:cxn modelId="{ED47E5A2-E563-4C84-A87D-55B8FB3F79B2}" type="presParOf" srcId="{979AE201-4726-45D6-AD29-9B3FD5C8E7F1}" destId="{351D6FD4-DDB4-4298-9724-E7F1C14B03B7}"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8ABAA4-D878-4A71-BD18-203C796344B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DF4B2A85-AE31-4691-8520-D09FB3D244D3}">
      <dgm:prSet custT="1"/>
      <dgm:spPr>
        <a:solidFill>
          <a:schemeClr val="tx2">
            <a:lumMod val="75000"/>
          </a:schemeClr>
        </a:solidFill>
      </dgm:spPr>
      <dgm:t>
        <a:bodyPr/>
        <a:lstStyle/>
        <a:p>
          <a:r>
            <a:rPr lang="en-IN" sz="1800" dirty="0">
              <a:latin typeface="Arial" panose="020B0604020202020204" pitchFamily="34" charset="0"/>
              <a:cs typeface="Arial" panose="020B0604020202020204" pitchFamily="34" charset="0"/>
            </a:rPr>
            <a:t>In hospitality, AI technologies such as contactless check-ins, chatbots, and voice assistance are transforming guest services.</a:t>
          </a:r>
        </a:p>
      </dgm:t>
    </dgm:pt>
    <dgm:pt modelId="{3BDDA535-A415-4E7E-81A0-D6B9B0B49406}" type="sibTrans" cxnId="{22C36E5C-1609-4BCD-A6C7-A8BE8575E1FD}">
      <dgm:prSet/>
      <dgm:spPr/>
      <dgm:t>
        <a:bodyPr/>
        <a:lstStyle/>
        <a:p>
          <a:endParaRPr lang="en-IN"/>
        </a:p>
      </dgm:t>
    </dgm:pt>
    <dgm:pt modelId="{BD4154E4-360E-47E8-9026-ACB1B7D003BA}" type="parTrans" cxnId="{22C36E5C-1609-4BCD-A6C7-A8BE8575E1FD}">
      <dgm:prSet/>
      <dgm:spPr/>
      <dgm:t>
        <a:bodyPr/>
        <a:lstStyle/>
        <a:p>
          <a:endParaRPr lang="en-IN"/>
        </a:p>
      </dgm:t>
    </dgm:pt>
    <dgm:pt modelId="{0F848DD1-3613-4F6B-B613-607EAA654E1B}">
      <dgm:prSet custT="1"/>
      <dgm:spPr>
        <a:solidFill>
          <a:schemeClr val="tx2">
            <a:lumMod val="75000"/>
          </a:schemeClr>
        </a:solidFill>
      </dgm:spPr>
      <dgm:t>
        <a:bodyPr/>
        <a:lstStyle/>
        <a:p>
          <a:r>
            <a:rPr lang="en-IN" sz="1800" dirty="0">
              <a:latin typeface="Arial" panose="020B0604020202020204" pitchFamily="34" charset="0"/>
              <a:cs typeface="Arial" panose="020B0604020202020204" pitchFamily="34" charset="0"/>
            </a:rPr>
            <a:t>Around 53% have adopted AI within this sector (GOV UK, 2024). </a:t>
          </a:r>
        </a:p>
      </dgm:t>
    </dgm:pt>
    <dgm:pt modelId="{848E6C4D-6A5B-40BB-899A-BE65351CB4FB}" type="sibTrans" cxnId="{B4EE0E4F-97C6-4631-9855-95B6AE12EF0B}">
      <dgm:prSet/>
      <dgm:spPr/>
      <dgm:t>
        <a:bodyPr/>
        <a:lstStyle/>
        <a:p>
          <a:endParaRPr lang="en-IN"/>
        </a:p>
      </dgm:t>
    </dgm:pt>
    <dgm:pt modelId="{782C36D7-955E-4AC9-AABE-4D70343408B9}" type="parTrans" cxnId="{B4EE0E4F-97C6-4631-9855-95B6AE12EF0B}">
      <dgm:prSet/>
      <dgm:spPr/>
      <dgm:t>
        <a:bodyPr/>
        <a:lstStyle/>
        <a:p>
          <a:endParaRPr lang="en-IN"/>
        </a:p>
      </dgm:t>
    </dgm:pt>
    <dgm:pt modelId="{D302082B-9F12-4922-BEFE-08552224F32B}">
      <dgm:prSet custT="1"/>
      <dgm:spPr>
        <a:solidFill>
          <a:schemeClr val="tx2">
            <a:lumMod val="75000"/>
          </a:schemeClr>
        </a:solidFill>
      </dgm:spPr>
      <dgm:t>
        <a:bodyPr/>
        <a:lstStyle/>
        <a:p>
          <a:r>
            <a:rPr lang="en-IN" sz="1800" dirty="0">
              <a:latin typeface="Arial" panose="020B0604020202020204" pitchFamily="34" charset="0"/>
              <a:cs typeface="Arial" panose="020B0604020202020204" pitchFamily="34" charset="0"/>
            </a:rPr>
            <a:t>Companies like Premier Inn have leveraged digital check-in kiosks and mobile apps (Gupta and Sharma, 2021).</a:t>
          </a:r>
        </a:p>
      </dgm:t>
    </dgm:pt>
    <dgm:pt modelId="{734F8349-53BC-4CF5-B516-15431F3683F9}" type="sibTrans" cxnId="{3E84C104-2289-4E24-89F5-E08E7F9C764D}">
      <dgm:prSet/>
      <dgm:spPr/>
      <dgm:t>
        <a:bodyPr/>
        <a:lstStyle/>
        <a:p>
          <a:endParaRPr lang="en-IN"/>
        </a:p>
      </dgm:t>
    </dgm:pt>
    <dgm:pt modelId="{562F8066-C412-4866-B281-358146FAB435}" type="parTrans" cxnId="{3E84C104-2289-4E24-89F5-E08E7F9C764D}">
      <dgm:prSet/>
      <dgm:spPr/>
      <dgm:t>
        <a:bodyPr/>
        <a:lstStyle/>
        <a:p>
          <a:endParaRPr lang="en-IN"/>
        </a:p>
      </dgm:t>
    </dgm:pt>
    <dgm:pt modelId="{C2693BCA-CA74-4895-BA26-6174BD13F3FB}">
      <dgm:prSet custT="1"/>
      <dgm:spPr>
        <a:solidFill>
          <a:schemeClr val="tx2">
            <a:lumMod val="75000"/>
          </a:schemeClr>
        </a:solidFill>
      </dgm:spPr>
      <dgm:t>
        <a:bodyPr/>
        <a:lstStyle/>
        <a:p>
          <a:r>
            <a:rPr lang="en-IN" sz="1800" dirty="0">
              <a:latin typeface="Arial" panose="020B0604020202020204" pitchFamily="34" charset="0"/>
              <a:cs typeface="Arial" panose="020B0604020202020204" pitchFamily="34" charset="0"/>
            </a:rPr>
            <a:t>Hilton London Bankside has invested in AI, which has helped in reducing staff workload.</a:t>
          </a:r>
        </a:p>
      </dgm:t>
    </dgm:pt>
    <dgm:pt modelId="{26703C8E-0A78-444E-9320-CF7641A2F662}" type="sibTrans" cxnId="{626E7FDA-C0EE-455D-AC12-375155645852}">
      <dgm:prSet/>
      <dgm:spPr/>
      <dgm:t>
        <a:bodyPr/>
        <a:lstStyle/>
        <a:p>
          <a:endParaRPr lang="en-IN"/>
        </a:p>
      </dgm:t>
    </dgm:pt>
    <dgm:pt modelId="{87F71084-71CC-46AB-A921-F062DBE4CBF8}" type="parTrans" cxnId="{626E7FDA-C0EE-455D-AC12-375155645852}">
      <dgm:prSet/>
      <dgm:spPr/>
      <dgm:t>
        <a:bodyPr/>
        <a:lstStyle/>
        <a:p>
          <a:endParaRPr lang="en-IN"/>
        </a:p>
      </dgm:t>
    </dgm:pt>
    <dgm:pt modelId="{F0B749F2-3C27-4ED8-95AE-7D578F7719C0}">
      <dgm:prSet custT="1"/>
      <dgm:spPr>
        <a:solidFill>
          <a:schemeClr val="tx2">
            <a:lumMod val="75000"/>
          </a:schemeClr>
        </a:solidFill>
      </dgm:spPr>
      <dgm:t>
        <a:bodyPr/>
        <a:lstStyle/>
        <a:p>
          <a:r>
            <a:rPr lang="en-IN" sz="1800" dirty="0">
              <a:latin typeface="Arial" panose="020B0604020202020204" pitchFamily="34" charset="0"/>
              <a:cs typeface="Arial" panose="020B0604020202020204" pitchFamily="34" charset="0"/>
            </a:rPr>
            <a:t>Similarly, Village Hotels has been able to streamline its operations across all 32 UK properties (HN, 2021).</a:t>
          </a:r>
        </a:p>
      </dgm:t>
    </dgm:pt>
    <dgm:pt modelId="{EC20F8D8-F4DC-431A-A704-5B7F8E323B07}" type="sibTrans" cxnId="{2C9446D4-1E7F-4EEC-B418-B278DE033981}">
      <dgm:prSet/>
      <dgm:spPr/>
      <dgm:t>
        <a:bodyPr/>
        <a:lstStyle/>
        <a:p>
          <a:endParaRPr lang="en-IN"/>
        </a:p>
      </dgm:t>
    </dgm:pt>
    <dgm:pt modelId="{D8819078-C868-49CF-81A0-64B2982AA47D}" type="parTrans" cxnId="{2C9446D4-1E7F-4EEC-B418-B278DE033981}">
      <dgm:prSet/>
      <dgm:spPr/>
      <dgm:t>
        <a:bodyPr/>
        <a:lstStyle/>
        <a:p>
          <a:endParaRPr lang="en-IN"/>
        </a:p>
      </dgm:t>
    </dgm:pt>
    <dgm:pt modelId="{38E9229D-976A-4590-B017-9A23D448EC6E}" type="pres">
      <dgm:prSet presAssocID="{B28ABAA4-D878-4A71-BD18-203C796344B2}" presName="linear" presStyleCnt="0">
        <dgm:presLayoutVars>
          <dgm:animLvl val="lvl"/>
          <dgm:resizeHandles val="exact"/>
        </dgm:presLayoutVars>
      </dgm:prSet>
      <dgm:spPr/>
    </dgm:pt>
    <dgm:pt modelId="{572C46DF-918C-47F1-A926-3C6E29ADF774}" type="pres">
      <dgm:prSet presAssocID="{DF4B2A85-AE31-4691-8520-D09FB3D244D3}" presName="parentText" presStyleLbl="node1" presStyleIdx="0" presStyleCnt="5">
        <dgm:presLayoutVars>
          <dgm:chMax val="0"/>
          <dgm:bulletEnabled val="1"/>
        </dgm:presLayoutVars>
      </dgm:prSet>
      <dgm:spPr/>
    </dgm:pt>
    <dgm:pt modelId="{0E90B676-19B2-4289-942F-AD3C01AD2235}" type="pres">
      <dgm:prSet presAssocID="{3BDDA535-A415-4E7E-81A0-D6B9B0B49406}" presName="spacer" presStyleCnt="0"/>
      <dgm:spPr/>
    </dgm:pt>
    <dgm:pt modelId="{6B9CE239-42BD-4D46-81BF-040354B1FABE}" type="pres">
      <dgm:prSet presAssocID="{0F848DD1-3613-4F6B-B613-607EAA654E1B}" presName="parentText" presStyleLbl="node1" presStyleIdx="1" presStyleCnt="5">
        <dgm:presLayoutVars>
          <dgm:chMax val="0"/>
          <dgm:bulletEnabled val="1"/>
        </dgm:presLayoutVars>
      </dgm:prSet>
      <dgm:spPr/>
    </dgm:pt>
    <dgm:pt modelId="{477F2A97-39CF-4615-9FD5-D45FD642E7C1}" type="pres">
      <dgm:prSet presAssocID="{848E6C4D-6A5B-40BB-899A-BE65351CB4FB}" presName="spacer" presStyleCnt="0"/>
      <dgm:spPr/>
    </dgm:pt>
    <dgm:pt modelId="{45FF860D-F2F0-4DD6-A1FA-6007278F7F49}" type="pres">
      <dgm:prSet presAssocID="{D302082B-9F12-4922-BEFE-08552224F32B}" presName="parentText" presStyleLbl="node1" presStyleIdx="2" presStyleCnt="5">
        <dgm:presLayoutVars>
          <dgm:chMax val="0"/>
          <dgm:bulletEnabled val="1"/>
        </dgm:presLayoutVars>
      </dgm:prSet>
      <dgm:spPr/>
    </dgm:pt>
    <dgm:pt modelId="{5C2B4B38-8029-4AFC-8E8A-60D78168E16C}" type="pres">
      <dgm:prSet presAssocID="{734F8349-53BC-4CF5-B516-15431F3683F9}" presName="spacer" presStyleCnt="0"/>
      <dgm:spPr/>
    </dgm:pt>
    <dgm:pt modelId="{099163FD-F184-49BC-B2A4-FA14A306E914}" type="pres">
      <dgm:prSet presAssocID="{C2693BCA-CA74-4895-BA26-6174BD13F3FB}" presName="parentText" presStyleLbl="node1" presStyleIdx="3" presStyleCnt="5">
        <dgm:presLayoutVars>
          <dgm:chMax val="0"/>
          <dgm:bulletEnabled val="1"/>
        </dgm:presLayoutVars>
      </dgm:prSet>
      <dgm:spPr/>
    </dgm:pt>
    <dgm:pt modelId="{01F8DF61-FF62-4C36-A2EC-93D13853C084}" type="pres">
      <dgm:prSet presAssocID="{26703C8E-0A78-444E-9320-CF7641A2F662}" presName="spacer" presStyleCnt="0"/>
      <dgm:spPr/>
    </dgm:pt>
    <dgm:pt modelId="{C1E2984E-D3D4-4DB9-ACC0-9A265E5F7764}" type="pres">
      <dgm:prSet presAssocID="{F0B749F2-3C27-4ED8-95AE-7D578F7719C0}" presName="parentText" presStyleLbl="node1" presStyleIdx="4" presStyleCnt="5">
        <dgm:presLayoutVars>
          <dgm:chMax val="0"/>
          <dgm:bulletEnabled val="1"/>
        </dgm:presLayoutVars>
      </dgm:prSet>
      <dgm:spPr/>
    </dgm:pt>
  </dgm:ptLst>
  <dgm:cxnLst>
    <dgm:cxn modelId="{3E84C104-2289-4E24-89F5-E08E7F9C764D}" srcId="{B28ABAA4-D878-4A71-BD18-203C796344B2}" destId="{D302082B-9F12-4922-BEFE-08552224F32B}" srcOrd="2" destOrd="0" parTransId="{562F8066-C412-4866-B281-358146FAB435}" sibTransId="{734F8349-53BC-4CF5-B516-15431F3683F9}"/>
    <dgm:cxn modelId="{1E2F2605-93A4-4E4C-A2B1-CADC1C95C72A}" type="presOf" srcId="{DF4B2A85-AE31-4691-8520-D09FB3D244D3}" destId="{572C46DF-918C-47F1-A926-3C6E29ADF774}" srcOrd="0" destOrd="0" presId="urn:microsoft.com/office/officeart/2005/8/layout/vList2"/>
    <dgm:cxn modelId="{2DF50B2D-031B-47E4-B2B2-7DEC5C9F74CC}" type="presOf" srcId="{D302082B-9F12-4922-BEFE-08552224F32B}" destId="{45FF860D-F2F0-4DD6-A1FA-6007278F7F49}" srcOrd="0" destOrd="0" presId="urn:microsoft.com/office/officeart/2005/8/layout/vList2"/>
    <dgm:cxn modelId="{B0FC633C-5D7D-4AF5-9597-4E98178C97A9}" type="presOf" srcId="{F0B749F2-3C27-4ED8-95AE-7D578F7719C0}" destId="{C1E2984E-D3D4-4DB9-ACC0-9A265E5F7764}" srcOrd="0" destOrd="0" presId="urn:microsoft.com/office/officeart/2005/8/layout/vList2"/>
    <dgm:cxn modelId="{22C36E5C-1609-4BCD-A6C7-A8BE8575E1FD}" srcId="{B28ABAA4-D878-4A71-BD18-203C796344B2}" destId="{DF4B2A85-AE31-4691-8520-D09FB3D244D3}" srcOrd="0" destOrd="0" parTransId="{BD4154E4-360E-47E8-9026-ACB1B7D003BA}" sibTransId="{3BDDA535-A415-4E7E-81A0-D6B9B0B49406}"/>
    <dgm:cxn modelId="{B4EE0E4F-97C6-4631-9855-95B6AE12EF0B}" srcId="{B28ABAA4-D878-4A71-BD18-203C796344B2}" destId="{0F848DD1-3613-4F6B-B613-607EAA654E1B}" srcOrd="1" destOrd="0" parTransId="{782C36D7-955E-4AC9-AABE-4D70343408B9}" sibTransId="{848E6C4D-6A5B-40BB-899A-BE65351CB4FB}"/>
    <dgm:cxn modelId="{AA11BB9F-C369-4AF9-867A-0DC556B517E3}" type="presOf" srcId="{0F848DD1-3613-4F6B-B613-607EAA654E1B}" destId="{6B9CE239-42BD-4D46-81BF-040354B1FABE}" srcOrd="0" destOrd="0" presId="urn:microsoft.com/office/officeart/2005/8/layout/vList2"/>
    <dgm:cxn modelId="{2C9446D4-1E7F-4EEC-B418-B278DE033981}" srcId="{B28ABAA4-D878-4A71-BD18-203C796344B2}" destId="{F0B749F2-3C27-4ED8-95AE-7D578F7719C0}" srcOrd="4" destOrd="0" parTransId="{D8819078-C868-49CF-81A0-64B2982AA47D}" sibTransId="{EC20F8D8-F4DC-431A-A704-5B7F8E323B07}"/>
    <dgm:cxn modelId="{626E7FDA-C0EE-455D-AC12-375155645852}" srcId="{B28ABAA4-D878-4A71-BD18-203C796344B2}" destId="{C2693BCA-CA74-4895-BA26-6174BD13F3FB}" srcOrd="3" destOrd="0" parTransId="{87F71084-71CC-46AB-A921-F062DBE4CBF8}" sibTransId="{26703C8E-0A78-444E-9320-CF7641A2F662}"/>
    <dgm:cxn modelId="{721E95EE-42B7-48BC-8CE4-22E3DCCF3550}" type="presOf" srcId="{C2693BCA-CA74-4895-BA26-6174BD13F3FB}" destId="{099163FD-F184-49BC-B2A4-FA14A306E914}" srcOrd="0" destOrd="0" presId="urn:microsoft.com/office/officeart/2005/8/layout/vList2"/>
    <dgm:cxn modelId="{B146FEF6-C99F-49B4-86A3-AA6514045401}" type="presOf" srcId="{B28ABAA4-D878-4A71-BD18-203C796344B2}" destId="{38E9229D-976A-4590-B017-9A23D448EC6E}" srcOrd="0" destOrd="0" presId="urn:microsoft.com/office/officeart/2005/8/layout/vList2"/>
    <dgm:cxn modelId="{3D1B3A3F-B8A7-4A65-A7D0-DA9ED5994C98}" type="presParOf" srcId="{38E9229D-976A-4590-B017-9A23D448EC6E}" destId="{572C46DF-918C-47F1-A926-3C6E29ADF774}" srcOrd="0" destOrd="0" presId="urn:microsoft.com/office/officeart/2005/8/layout/vList2"/>
    <dgm:cxn modelId="{9D02B04A-7068-4443-8574-F7491890FA8A}" type="presParOf" srcId="{38E9229D-976A-4590-B017-9A23D448EC6E}" destId="{0E90B676-19B2-4289-942F-AD3C01AD2235}" srcOrd="1" destOrd="0" presId="urn:microsoft.com/office/officeart/2005/8/layout/vList2"/>
    <dgm:cxn modelId="{52F0C0EE-A426-4E90-87BD-D98DC1DA7C47}" type="presParOf" srcId="{38E9229D-976A-4590-B017-9A23D448EC6E}" destId="{6B9CE239-42BD-4D46-81BF-040354B1FABE}" srcOrd="2" destOrd="0" presId="urn:microsoft.com/office/officeart/2005/8/layout/vList2"/>
    <dgm:cxn modelId="{D2B1FC96-9DAB-4028-9B3E-F5E46D6E96CB}" type="presParOf" srcId="{38E9229D-976A-4590-B017-9A23D448EC6E}" destId="{477F2A97-39CF-4615-9FD5-D45FD642E7C1}" srcOrd="3" destOrd="0" presId="urn:microsoft.com/office/officeart/2005/8/layout/vList2"/>
    <dgm:cxn modelId="{3421E6B4-97E0-4EB6-B409-40BEF509FE7B}" type="presParOf" srcId="{38E9229D-976A-4590-B017-9A23D448EC6E}" destId="{45FF860D-F2F0-4DD6-A1FA-6007278F7F49}" srcOrd="4" destOrd="0" presId="urn:microsoft.com/office/officeart/2005/8/layout/vList2"/>
    <dgm:cxn modelId="{531E90AF-424C-4903-B89B-EDC50040EAF8}" type="presParOf" srcId="{38E9229D-976A-4590-B017-9A23D448EC6E}" destId="{5C2B4B38-8029-4AFC-8E8A-60D78168E16C}" srcOrd="5" destOrd="0" presId="urn:microsoft.com/office/officeart/2005/8/layout/vList2"/>
    <dgm:cxn modelId="{ACCDB385-7960-4A85-97C8-A458F894848F}" type="presParOf" srcId="{38E9229D-976A-4590-B017-9A23D448EC6E}" destId="{099163FD-F184-49BC-B2A4-FA14A306E914}" srcOrd="6" destOrd="0" presId="urn:microsoft.com/office/officeart/2005/8/layout/vList2"/>
    <dgm:cxn modelId="{E3B410D5-B9A9-4466-9F60-458EA3FAA28E}" type="presParOf" srcId="{38E9229D-976A-4590-B017-9A23D448EC6E}" destId="{01F8DF61-FF62-4C36-A2EC-93D13853C084}" srcOrd="7" destOrd="0" presId="urn:microsoft.com/office/officeart/2005/8/layout/vList2"/>
    <dgm:cxn modelId="{A7D88EAC-6201-4C2E-B390-7B9133675DEF}" type="presParOf" srcId="{38E9229D-976A-4590-B017-9A23D448EC6E}" destId="{C1E2984E-D3D4-4DB9-ACC0-9A265E5F776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232512-E9EF-485B-849B-C69E63CDBC9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91844032-9C20-4409-AEB6-EA9CADB64C69}">
      <dgm:prSet/>
      <dgm:spPr>
        <a:solidFill>
          <a:schemeClr val="accent2">
            <a:lumMod val="75000"/>
          </a:schemeClr>
        </a:solidFill>
      </dgm:spPr>
      <dgm:t>
        <a:bodyPr/>
        <a:lstStyle/>
        <a:p>
          <a:r>
            <a:rPr lang="en-IN" dirty="0">
              <a:latin typeface="Arial" panose="020B0604020202020204" pitchFamily="34" charset="0"/>
              <a:cs typeface="Arial" panose="020B0604020202020204" pitchFamily="34" charset="0"/>
            </a:rPr>
            <a:t>In the hospitality industry, integration of AI requires a balanced approach to human interaction and automation. </a:t>
          </a:r>
        </a:p>
      </dgm:t>
    </dgm:pt>
    <dgm:pt modelId="{CD429825-877C-447E-8C43-5633F21B8CF1}" type="parTrans" cxnId="{4AF71892-1531-4F2C-A51E-8C50C0C14B83}">
      <dgm:prSet/>
      <dgm:spPr/>
      <dgm:t>
        <a:bodyPr/>
        <a:lstStyle/>
        <a:p>
          <a:endParaRPr lang="en-IN"/>
        </a:p>
      </dgm:t>
    </dgm:pt>
    <dgm:pt modelId="{F240C852-0F5F-4567-BBF0-86B45E4501B2}" type="sibTrans" cxnId="{4AF71892-1531-4F2C-A51E-8C50C0C14B83}">
      <dgm:prSet/>
      <dgm:spPr/>
      <dgm:t>
        <a:bodyPr/>
        <a:lstStyle/>
        <a:p>
          <a:endParaRPr lang="en-IN"/>
        </a:p>
      </dgm:t>
    </dgm:pt>
    <dgm:pt modelId="{2E6A7BDE-C0A3-4BB1-9819-600054AB3AA9}">
      <dgm:prSet/>
      <dgm:spPr>
        <a:solidFill>
          <a:schemeClr val="accent2">
            <a:lumMod val="75000"/>
          </a:schemeClr>
        </a:solidFill>
      </dgm:spPr>
      <dgm:t>
        <a:bodyPr/>
        <a:lstStyle/>
        <a:p>
          <a:r>
            <a:rPr lang="en-IN" dirty="0">
              <a:latin typeface="Arial" panose="020B0604020202020204" pitchFamily="34" charset="0"/>
              <a:cs typeface="Arial" panose="020B0604020202020204" pitchFamily="34" charset="0"/>
            </a:rPr>
            <a:t>57% of UK hotel guests prefer a hybrid model, demonstrating the need for human interaction along with technological development (BI, 2022).</a:t>
          </a:r>
        </a:p>
      </dgm:t>
    </dgm:pt>
    <dgm:pt modelId="{57F21D4E-273A-4705-AB72-7F1FB147A982}" type="parTrans" cxnId="{89E82FCF-75B6-4D6E-AA1B-E240B8A82B43}">
      <dgm:prSet/>
      <dgm:spPr/>
      <dgm:t>
        <a:bodyPr/>
        <a:lstStyle/>
        <a:p>
          <a:endParaRPr lang="en-IN"/>
        </a:p>
      </dgm:t>
    </dgm:pt>
    <dgm:pt modelId="{8DBF0C77-C934-4371-B1B4-1CD864EEAD66}" type="sibTrans" cxnId="{89E82FCF-75B6-4D6E-AA1B-E240B8A82B43}">
      <dgm:prSet/>
      <dgm:spPr/>
      <dgm:t>
        <a:bodyPr/>
        <a:lstStyle/>
        <a:p>
          <a:endParaRPr lang="en-IN"/>
        </a:p>
      </dgm:t>
    </dgm:pt>
    <dgm:pt modelId="{4F5495C3-B364-4474-8D7D-3F5330C6F40F}">
      <dgm:prSet/>
      <dgm:spPr>
        <a:solidFill>
          <a:schemeClr val="accent2">
            <a:lumMod val="75000"/>
          </a:schemeClr>
        </a:solidFill>
      </dgm:spPr>
      <dgm:t>
        <a:bodyPr/>
        <a:lstStyle/>
        <a:p>
          <a:r>
            <a:rPr lang="en-IN" dirty="0">
              <a:latin typeface="Arial" panose="020B0604020202020204" pitchFamily="34" charset="0"/>
              <a:cs typeface="Arial" panose="020B0604020202020204" pitchFamily="34" charset="0"/>
            </a:rPr>
            <a:t>Social Exchange Theory advocates those relationships between guests and hotels are sustained when perceived benefits outweigh costs (Abdou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2022).</a:t>
          </a:r>
        </a:p>
      </dgm:t>
    </dgm:pt>
    <dgm:pt modelId="{715A4F4F-5B97-4786-9026-0F0CD3C12BAC}" type="parTrans" cxnId="{666A25FC-92AC-4CCA-9F09-0E0A9B4D35D1}">
      <dgm:prSet/>
      <dgm:spPr/>
      <dgm:t>
        <a:bodyPr/>
        <a:lstStyle/>
        <a:p>
          <a:endParaRPr lang="en-IN"/>
        </a:p>
      </dgm:t>
    </dgm:pt>
    <dgm:pt modelId="{4675BDB9-5F85-4EB6-B794-037A2B4298FF}" type="sibTrans" cxnId="{666A25FC-92AC-4CCA-9F09-0E0A9B4D35D1}">
      <dgm:prSet/>
      <dgm:spPr/>
      <dgm:t>
        <a:bodyPr/>
        <a:lstStyle/>
        <a:p>
          <a:endParaRPr lang="en-IN"/>
        </a:p>
      </dgm:t>
    </dgm:pt>
    <dgm:pt modelId="{2438748F-6853-42A7-95EA-0CC2398225A2}">
      <dgm:prSet/>
      <dgm:spPr>
        <a:solidFill>
          <a:schemeClr val="accent2">
            <a:lumMod val="75000"/>
          </a:schemeClr>
        </a:solidFill>
      </dgm:spPr>
      <dgm:t>
        <a:bodyPr/>
        <a:lstStyle/>
        <a:p>
          <a:r>
            <a:rPr lang="en-IN">
              <a:latin typeface="Arial" panose="020B0604020202020204" pitchFamily="34" charset="0"/>
              <a:cs typeface="Arial" panose="020B0604020202020204" pitchFamily="34" charset="0"/>
            </a:rPr>
            <a:t>Thus, in hospitality, which is a labour-intensive industry, declining human interaction can undermine trust and satisfaction.</a:t>
          </a:r>
        </a:p>
      </dgm:t>
    </dgm:pt>
    <dgm:pt modelId="{0527CAA8-E3CA-4AC3-A99A-82A9F2667110}" type="parTrans" cxnId="{34AD5052-BFB5-4E34-9560-B86EE842A404}">
      <dgm:prSet/>
      <dgm:spPr/>
      <dgm:t>
        <a:bodyPr/>
        <a:lstStyle/>
        <a:p>
          <a:endParaRPr lang="en-IN"/>
        </a:p>
      </dgm:t>
    </dgm:pt>
    <dgm:pt modelId="{B49B0A0D-83ED-4CDF-A2B4-29D5E84CFF6C}" type="sibTrans" cxnId="{34AD5052-BFB5-4E34-9560-B86EE842A404}">
      <dgm:prSet/>
      <dgm:spPr/>
      <dgm:t>
        <a:bodyPr/>
        <a:lstStyle/>
        <a:p>
          <a:endParaRPr lang="en-IN"/>
        </a:p>
      </dgm:t>
    </dgm:pt>
    <dgm:pt modelId="{5A673F48-ACE4-407F-9BF0-1C6364836D8F}">
      <dgm:prSet/>
      <dgm:spPr>
        <a:solidFill>
          <a:schemeClr val="accent2">
            <a:lumMod val="75000"/>
          </a:schemeClr>
        </a:solidFill>
      </dgm:spPr>
      <dgm:t>
        <a:bodyPr/>
        <a:lstStyle/>
        <a:p>
          <a:r>
            <a:rPr lang="en-IN">
              <a:latin typeface="Arial" panose="020B0604020202020204" pitchFamily="34" charset="0"/>
              <a:cs typeface="Arial" panose="020B0604020202020204" pitchFamily="34" charset="0"/>
            </a:rPr>
            <a:t>Companies like Dorchester have leveraged AI chatbots providing support 24/7 and have also appointed human concierge services for bespoke experiences (Sheoran, 2025).</a:t>
          </a:r>
        </a:p>
      </dgm:t>
    </dgm:pt>
    <dgm:pt modelId="{6428653F-9DA1-469B-BA82-0E80C2847D53}" type="parTrans" cxnId="{843DFE8B-F4FC-4287-B220-AB95CB15791E}">
      <dgm:prSet/>
      <dgm:spPr/>
      <dgm:t>
        <a:bodyPr/>
        <a:lstStyle/>
        <a:p>
          <a:endParaRPr lang="en-IN"/>
        </a:p>
      </dgm:t>
    </dgm:pt>
    <dgm:pt modelId="{19784443-A080-4525-B58C-53603BF465EC}" type="sibTrans" cxnId="{843DFE8B-F4FC-4287-B220-AB95CB15791E}">
      <dgm:prSet/>
      <dgm:spPr/>
      <dgm:t>
        <a:bodyPr/>
        <a:lstStyle/>
        <a:p>
          <a:endParaRPr lang="en-IN"/>
        </a:p>
      </dgm:t>
    </dgm:pt>
    <dgm:pt modelId="{6AE7906C-97E3-4B2C-809A-C92C01F59B6F}" type="pres">
      <dgm:prSet presAssocID="{F4232512-E9EF-485B-849B-C69E63CDBC97}" presName="linear" presStyleCnt="0">
        <dgm:presLayoutVars>
          <dgm:animLvl val="lvl"/>
          <dgm:resizeHandles val="exact"/>
        </dgm:presLayoutVars>
      </dgm:prSet>
      <dgm:spPr/>
    </dgm:pt>
    <dgm:pt modelId="{CC43BA45-D4D1-4145-BA4D-CB9E93D4FD7D}" type="pres">
      <dgm:prSet presAssocID="{91844032-9C20-4409-AEB6-EA9CADB64C69}" presName="parentText" presStyleLbl="node1" presStyleIdx="0" presStyleCnt="5">
        <dgm:presLayoutVars>
          <dgm:chMax val="0"/>
          <dgm:bulletEnabled val="1"/>
        </dgm:presLayoutVars>
      </dgm:prSet>
      <dgm:spPr/>
    </dgm:pt>
    <dgm:pt modelId="{B23FDF45-18DD-4C1E-80FF-F451AACD2F01}" type="pres">
      <dgm:prSet presAssocID="{F240C852-0F5F-4567-BBF0-86B45E4501B2}" presName="spacer" presStyleCnt="0"/>
      <dgm:spPr/>
    </dgm:pt>
    <dgm:pt modelId="{A36293D5-DCE5-470B-8539-998DE5191174}" type="pres">
      <dgm:prSet presAssocID="{2E6A7BDE-C0A3-4BB1-9819-600054AB3AA9}" presName="parentText" presStyleLbl="node1" presStyleIdx="1" presStyleCnt="5">
        <dgm:presLayoutVars>
          <dgm:chMax val="0"/>
          <dgm:bulletEnabled val="1"/>
        </dgm:presLayoutVars>
      </dgm:prSet>
      <dgm:spPr/>
    </dgm:pt>
    <dgm:pt modelId="{499767F1-3CED-4D33-A708-40F8189D4D6B}" type="pres">
      <dgm:prSet presAssocID="{8DBF0C77-C934-4371-B1B4-1CD864EEAD66}" presName="spacer" presStyleCnt="0"/>
      <dgm:spPr/>
    </dgm:pt>
    <dgm:pt modelId="{72BCFB77-C44A-4553-A9C9-BA6156B55F26}" type="pres">
      <dgm:prSet presAssocID="{4F5495C3-B364-4474-8D7D-3F5330C6F40F}" presName="parentText" presStyleLbl="node1" presStyleIdx="2" presStyleCnt="5">
        <dgm:presLayoutVars>
          <dgm:chMax val="0"/>
          <dgm:bulletEnabled val="1"/>
        </dgm:presLayoutVars>
      </dgm:prSet>
      <dgm:spPr/>
    </dgm:pt>
    <dgm:pt modelId="{0696CD8E-8360-4027-8671-C94FC5B2D8B1}" type="pres">
      <dgm:prSet presAssocID="{4675BDB9-5F85-4EB6-B794-037A2B4298FF}" presName="spacer" presStyleCnt="0"/>
      <dgm:spPr/>
    </dgm:pt>
    <dgm:pt modelId="{3228BEE4-A0BE-4760-A646-7F94F643179E}" type="pres">
      <dgm:prSet presAssocID="{2438748F-6853-42A7-95EA-0CC2398225A2}" presName="parentText" presStyleLbl="node1" presStyleIdx="3" presStyleCnt="5">
        <dgm:presLayoutVars>
          <dgm:chMax val="0"/>
          <dgm:bulletEnabled val="1"/>
        </dgm:presLayoutVars>
      </dgm:prSet>
      <dgm:spPr/>
    </dgm:pt>
    <dgm:pt modelId="{0FA46F1C-BB3A-41FB-A03E-B8A15A6D511B}" type="pres">
      <dgm:prSet presAssocID="{B49B0A0D-83ED-4CDF-A2B4-29D5E84CFF6C}" presName="spacer" presStyleCnt="0"/>
      <dgm:spPr/>
    </dgm:pt>
    <dgm:pt modelId="{886CE630-BB3E-47EA-9364-B5347B92BCF6}" type="pres">
      <dgm:prSet presAssocID="{5A673F48-ACE4-407F-9BF0-1C6364836D8F}" presName="parentText" presStyleLbl="node1" presStyleIdx="4" presStyleCnt="5">
        <dgm:presLayoutVars>
          <dgm:chMax val="0"/>
          <dgm:bulletEnabled val="1"/>
        </dgm:presLayoutVars>
      </dgm:prSet>
      <dgm:spPr/>
    </dgm:pt>
  </dgm:ptLst>
  <dgm:cxnLst>
    <dgm:cxn modelId="{B22EC32E-6794-4912-9842-9292548C2FF3}" type="presOf" srcId="{2438748F-6853-42A7-95EA-0CC2398225A2}" destId="{3228BEE4-A0BE-4760-A646-7F94F643179E}" srcOrd="0" destOrd="0" presId="urn:microsoft.com/office/officeart/2005/8/layout/vList2"/>
    <dgm:cxn modelId="{2F3EFA5F-B390-4E9A-AFB8-030F2DFFCA11}" type="presOf" srcId="{F4232512-E9EF-485B-849B-C69E63CDBC97}" destId="{6AE7906C-97E3-4B2C-809A-C92C01F59B6F}" srcOrd="0" destOrd="0" presId="urn:microsoft.com/office/officeart/2005/8/layout/vList2"/>
    <dgm:cxn modelId="{AEED7848-BE3D-45CA-9AD2-187AD8E642EE}" type="presOf" srcId="{4F5495C3-B364-4474-8D7D-3F5330C6F40F}" destId="{72BCFB77-C44A-4553-A9C9-BA6156B55F26}" srcOrd="0" destOrd="0" presId="urn:microsoft.com/office/officeart/2005/8/layout/vList2"/>
    <dgm:cxn modelId="{34AD5052-BFB5-4E34-9560-B86EE842A404}" srcId="{F4232512-E9EF-485B-849B-C69E63CDBC97}" destId="{2438748F-6853-42A7-95EA-0CC2398225A2}" srcOrd="3" destOrd="0" parTransId="{0527CAA8-E3CA-4AC3-A99A-82A9F2667110}" sibTransId="{B49B0A0D-83ED-4CDF-A2B4-29D5E84CFF6C}"/>
    <dgm:cxn modelId="{E3BF0078-947F-485E-B874-90E6043BC384}" type="presOf" srcId="{91844032-9C20-4409-AEB6-EA9CADB64C69}" destId="{CC43BA45-D4D1-4145-BA4D-CB9E93D4FD7D}" srcOrd="0" destOrd="0" presId="urn:microsoft.com/office/officeart/2005/8/layout/vList2"/>
    <dgm:cxn modelId="{843DFE8B-F4FC-4287-B220-AB95CB15791E}" srcId="{F4232512-E9EF-485B-849B-C69E63CDBC97}" destId="{5A673F48-ACE4-407F-9BF0-1C6364836D8F}" srcOrd="4" destOrd="0" parTransId="{6428653F-9DA1-469B-BA82-0E80C2847D53}" sibTransId="{19784443-A080-4525-B58C-53603BF465EC}"/>
    <dgm:cxn modelId="{4AF71892-1531-4F2C-A51E-8C50C0C14B83}" srcId="{F4232512-E9EF-485B-849B-C69E63CDBC97}" destId="{91844032-9C20-4409-AEB6-EA9CADB64C69}" srcOrd="0" destOrd="0" parTransId="{CD429825-877C-447E-8C43-5633F21B8CF1}" sibTransId="{F240C852-0F5F-4567-BBF0-86B45E4501B2}"/>
    <dgm:cxn modelId="{4143819C-E6D3-4FAC-8CCC-4F46A28E943E}" type="presOf" srcId="{2E6A7BDE-C0A3-4BB1-9819-600054AB3AA9}" destId="{A36293D5-DCE5-470B-8539-998DE5191174}" srcOrd="0" destOrd="0" presId="urn:microsoft.com/office/officeart/2005/8/layout/vList2"/>
    <dgm:cxn modelId="{899CB4B9-C9B7-4CA1-81A1-A4E5A18DEA54}" type="presOf" srcId="{5A673F48-ACE4-407F-9BF0-1C6364836D8F}" destId="{886CE630-BB3E-47EA-9364-B5347B92BCF6}" srcOrd="0" destOrd="0" presId="urn:microsoft.com/office/officeart/2005/8/layout/vList2"/>
    <dgm:cxn modelId="{89E82FCF-75B6-4D6E-AA1B-E240B8A82B43}" srcId="{F4232512-E9EF-485B-849B-C69E63CDBC97}" destId="{2E6A7BDE-C0A3-4BB1-9819-600054AB3AA9}" srcOrd="1" destOrd="0" parTransId="{57F21D4E-273A-4705-AB72-7F1FB147A982}" sibTransId="{8DBF0C77-C934-4371-B1B4-1CD864EEAD66}"/>
    <dgm:cxn modelId="{666A25FC-92AC-4CCA-9F09-0E0A9B4D35D1}" srcId="{F4232512-E9EF-485B-849B-C69E63CDBC97}" destId="{4F5495C3-B364-4474-8D7D-3F5330C6F40F}" srcOrd="2" destOrd="0" parTransId="{715A4F4F-5B97-4786-9026-0F0CD3C12BAC}" sibTransId="{4675BDB9-5F85-4EB6-B794-037A2B4298FF}"/>
    <dgm:cxn modelId="{FBEFB135-BAA2-40C8-AFDF-E7769EF3B81A}" type="presParOf" srcId="{6AE7906C-97E3-4B2C-809A-C92C01F59B6F}" destId="{CC43BA45-D4D1-4145-BA4D-CB9E93D4FD7D}" srcOrd="0" destOrd="0" presId="urn:microsoft.com/office/officeart/2005/8/layout/vList2"/>
    <dgm:cxn modelId="{EDD84029-DDE3-4755-961B-BD40346A2A40}" type="presParOf" srcId="{6AE7906C-97E3-4B2C-809A-C92C01F59B6F}" destId="{B23FDF45-18DD-4C1E-80FF-F451AACD2F01}" srcOrd="1" destOrd="0" presId="urn:microsoft.com/office/officeart/2005/8/layout/vList2"/>
    <dgm:cxn modelId="{927DCA86-0274-4373-903F-E1AEF4A0E318}" type="presParOf" srcId="{6AE7906C-97E3-4B2C-809A-C92C01F59B6F}" destId="{A36293D5-DCE5-470B-8539-998DE5191174}" srcOrd="2" destOrd="0" presId="urn:microsoft.com/office/officeart/2005/8/layout/vList2"/>
    <dgm:cxn modelId="{35605640-5004-417C-8D5E-2A908D3F7138}" type="presParOf" srcId="{6AE7906C-97E3-4B2C-809A-C92C01F59B6F}" destId="{499767F1-3CED-4D33-A708-40F8189D4D6B}" srcOrd="3" destOrd="0" presId="urn:microsoft.com/office/officeart/2005/8/layout/vList2"/>
    <dgm:cxn modelId="{8FC5D704-0911-41EE-AF1A-7235C8E9447E}" type="presParOf" srcId="{6AE7906C-97E3-4B2C-809A-C92C01F59B6F}" destId="{72BCFB77-C44A-4553-A9C9-BA6156B55F26}" srcOrd="4" destOrd="0" presId="urn:microsoft.com/office/officeart/2005/8/layout/vList2"/>
    <dgm:cxn modelId="{2F1DBC3C-A25C-4EC2-AF9A-382F046294B4}" type="presParOf" srcId="{6AE7906C-97E3-4B2C-809A-C92C01F59B6F}" destId="{0696CD8E-8360-4027-8671-C94FC5B2D8B1}" srcOrd="5" destOrd="0" presId="urn:microsoft.com/office/officeart/2005/8/layout/vList2"/>
    <dgm:cxn modelId="{B5D6141F-DA20-4A19-85A3-A7CF4B39C791}" type="presParOf" srcId="{6AE7906C-97E3-4B2C-809A-C92C01F59B6F}" destId="{3228BEE4-A0BE-4760-A646-7F94F643179E}" srcOrd="6" destOrd="0" presId="urn:microsoft.com/office/officeart/2005/8/layout/vList2"/>
    <dgm:cxn modelId="{608B23A0-B3FE-4E21-87AA-93FE140A5DF2}" type="presParOf" srcId="{6AE7906C-97E3-4B2C-809A-C92C01F59B6F}" destId="{0FA46F1C-BB3A-41FB-A03E-B8A15A6D511B}" srcOrd="7" destOrd="0" presId="urn:microsoft.com/office/officeart/2005/8/layout/vList2"/>
    <dgm:cxn modelId="{EDC10799-3BDB-4383-9EC4-BEF44D90766A}" type="presParOf" srcId="{6AE7906C-97E3-4B2C-809A-C92C01F59B6F}" destId="{886CE630-BB3E-47EA-9364-B5347B92BCF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1D21CD-E9C9-4C7B-BDED-C493D1B14105}"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IN"/>
        </a:p>
      </dgm:t>
    </dgm:pt>
    <dgm:pt modelId="{F23A5358-1F50-4B45-855E-30C529F8AE15}">
      <dgm:prSet custT="1"/>
      <dgm:spPr>
        <a:solidFill>
          <a:schemeClr val="accent6">
            <a:lumMod val="60000"/>
            <a:lumOff val="40000"/>
            <a:alpha val="90000"/>
          </a:schemeClr>
        </a:solidFill>
      </dgm:spPr>
      <dgm:t>
        <a:bodyPr/>
        <a:lstStyle/>
        <a:p>
          <a:pPr algn="just"/>
          <a:r>
            <a:rPr lang="en-IN" sz="1400" dirty="0"/>
            <a:t>The overall research is based on a secondary research strategy, which draws upon academic journals, organisational case studies and industry reports. </a:t>
          </a:r>
        </a:p>
      </dgm:t>
    </dgm:pt>
    <dgm:pt modelId="{308DF6ED-8E66-4E71-95F9-98CFAEE42FA3}" type="parTrans" cxnId="{6DD6B56B-64D1-4C9E-8B28-ABE0747222C7}">
      <dgm:prSet/>
      <dgm:spPr/>
      <dgm:t>
        <a:bodyPr/>
        <a:lstStyle/>
        <a:p>
          <a:endParaRPr lang="en-IN"/>
        </a:p>
      </dgm:t>
    </dgm:pt>
    <dgm:pt modelId="{303607AB-8A18-485B-A332-3B2426FB6C3A}" type="sibTrans" cxnId="{6DD6B56B-64D1-4C9E-8B28-ABE0747222C7}">
      <dgm:prSet/>
      <dgm:spPr/>
      <dgm:t>
        <a:bodyPr/>
        <a:lstStyle/>
        <a:p>
          <a:endParaRPr lang="en-IN"/>
        </a:p>
      </dgm:t>
    </dgm:pt>
    <dgm:pt modelId="{1A7AA21B-0164-49B2-9BC4-DD5FEC4BDFE1}">
      <dgm:prSet custT="1"/>
      <dgm:spPr>
        <a:solidFill>
          <a:schemeClr val="accent6">
            <a:lumMod val="60000"/>
            <a:lumOff val="40000"/>
            <a:alpha val="90000"/>
          </a:schemeClr>
        </a:solidFill>
      </dgm:spPr>
      <dgm:t>
        <a:bodyPr/>
        <a:lstStyle/>
        <a:p>
          <a:pPr algn="just"/>
          <a:r>
            <a:rPr lang="en-IN" sz="1400"/>
            <a:t>Databases like ScienceDirect, EBSCOhost and Emerald Insight were deemed as reliable platforms to collect data.</a:t>
          </a:r>
        </a:p>
      </dgm:t>
    </dgm:pt>
    <dgm:pt modelId="{C3462B9F-FC32-4F32-8E2B-6B99E7AE08C1}" type="parTrans" cxnId="{23B0A0A9-1EF8-455E-90BD-E8CAB7E25801}">
      <dgm:prSet/>
      <dgm:spPr/>
      <dgm:t>
        <a:bodyPr/>
        <a:lstStyle/>
        <a:p>
          <a:endParaRPr lang="en-IN"/>
        </a:p>
      </dgm:t>
    </dgm:pt>
    <dgm:pt modelId="{679BCC8D-7D22-4155-97D3-6DE009206132}" type="sibTrans" cxnId="{23B0A0A9-1EF8-455E-90BD-E8CAB7E25801}">
      <dgm:prSet/>
      <dgm:spPr/>
      <dgm:t>
        <a:bodyPr/>
        <a:lstStyle/>
        <a:p>
          <a:endParaRPr lang="en-IN"/>
        </a:p>
      </dgm:t>
    </dgm:pt>
    <dgm:pt modelId="{58191832-3DEA-4524-A9A2-15F4CA4A36F7}">
      <dgm:prSet custT="1"/>
      <dgm:spPr>
        <a:solidFill>
          <a:schemeClr val="accent6">
            <a:lumMod val="60000"/>
            <a:lumOff val="40000"/>
            <a:alpha val="90000"/>
          </a:schemeClr>
        </a:solidFill>
      </dgm:spPr>
      <dgm:t>
        <a:bodyPr/>
        <a:lstStyle/>
        <a:p>
          <a:pPr algn="just"/>
          <a:r>
            <a:rPr lang="en-IN" sz="1400" dirty="0"/>
            <a:t>Industry reports and websites were an important source of collecting data.</a:t>
          </a:r>
        </a:p>
      </dgm:t>
    </dgm:pt>
    <dgm:pt modelId="{427F1B2C-611E-44D8-8861-0A808853037E}" type="parTrans" cxnId="{AF1DAAF8-1A91-4583-A5F6-CCE1E024B85F}">
      <dgm:prSet/>
      <dgm:spPr/>
      <dgm:t>
        <a:bodyPr/>
        <a:lstStyle/>
        <a:p>
          <a:endParaRPr lang="en-IN"/>
        </a:p>
      </dgm:t>
    </dgm:pt>
    <dgm:pt modelId="{61BC3341-D2E4-46FB-A6CB-A4D317729C14}" type="sibTrans" cxnId="{AF1DAAF8-1A91-4583-A5F6-CCE1E024B85F}">
      <dgm:prSet/>
      <dgm:spPr/>
      <dgm:t>
        <a:bodyPr/>
        <a:lstStyle/>
        <a:p>
          <a:endParaRPr lang="en-IN"/>
        </a:p>
      </dgm:t>
    </dgm:pt>
    <dgm:pt modelId="{8F257ECE-4B3D-4E51-B48B-35EDE4EE9634}">
      <dgm:prSet custT="1"/>
      <dgm:spPr>
        <a:solidFill>
          <a:schemeClr val="accent6">
            <a:lumMod val="60000"/>
            <a:lumOff val="40000"/>
            <a:alpha val="90000"/>
          </a:schemeClr>
        </a:solidFill>
      </dgm:spPr>
      <dgm:t>
        <a:bodyPr/>
        <a:lstStyle/>
        <a:p>
          <a:pPr algn="just"/>
          <a:r>
            <a:rPr lang="en-IN" sz="1400" dirty="0"/>
            <a:t>Thematic analysis was conducted, which helped in critically comparing data across different data sources (Musa </a:t>
          </a:r>
          <a:r>
            <a:rPr lang="en-IN" sz="1400" i="1" dirty="0"/>
            <a:t>et al</a:t>
          </a:r>
          <a:r>
            <a:rPr lang="en-IN" sz="1400" dirty="0"/>
            <a:t>. 2024).</a:t>
          </a:r>
        </a:p>
      </dgm:t>
    </dgm:pt>
    <dgm:pt modelId="{42CEAEAF-C97C-4012-8499-4FBAE5AFEABD}" type="parTrans" cxnId="{A93198C9-E9F9-458E-9F4A-28DE955022B9}">
      <dgm:prSet/>
      <dgm:spPr/>
      <dgm:t>
        <a:bodyPr/>
        <a:lstStyle/>
        <a:p>
          <a:endParaRPr lang="en-IN"/>
        </a:p>
      </dgm:t>
    </dgm:pt>
    <dgm:pt modelId="{DDEC9B9C-4889-486C-9F5A-6A019D42024D}" type="sibTrans" cxnId="{A93198C9-E9F9-458E-9F4A-28DE955022B9}">
      <dgm:prSet/>
      <dgm:spPr/>
      <dgm:t>
        <a:bodyPr/>
        <a:lstStyle/>
        <a:p>
          <a:endParaRPr lang="en-IN"/>
        </a:p>
      </dgm:t>
    </dgm:pt>
    <dgm:pt modelId="{A591B3A6-C52C-437D-AB7D-2F05BCE00A7D}">
      <dgm:prSet custT="1"/>
      <dgm:spPr>
        <a:solidFill>
          <a:schemeClr val="accent6">
            <a:lumMod val="60000"/>
            <a:lumOff val="40000"/>
            <a:alpha val="90000"/>
          </a:schemeClr>
        </a:solidFill>
      </dgm:spPr>
      <dgm:t>
        <a:bodyPr/>
        <a:lstStyle/>
        <a:p>
          <a:pPr algn="just"/>
          <a:r>
            <a:rPr lang="en-IN" sz="1400" dirty="0"/>
            <a:t>Tools such as the PEST framework were used to understand the different aspects of AI within hospitality.</a:t>
          </a:r>
        </a:p>
      </dgm:t>
    </dgm:pt>
    <dgm:pt modelId="{C97F9C6D-E637-48DA-8FD3-EC9E4AA33BC8}" type="parTrans" cxnId="{8A7C9135-29F8-4D45-9BAD-C4A2C43E01C3}">
      <dgm:prSet/>
      <dgm:spPr/>
      <dgm:t>
        <a:bodyPr/>
        <a:lstStyle/>
        <a:p>
          <a:endParaRPr lang="en-IN"/>
        </a:p>
      </dgm:t>
    </dgm:pt>
    <dgm:pt modelId="{DCEE6F91-153E-49C5-ABDA-F016609BF79D}" type="sibTrans" cxnId="{8A7C9135-29F8-4D45-9BAD-C4A2C43E01C3}">
      <dgm:prSet/>
      <dgm:spPr/>
      <dgm:t>
        <a:bodyPr/>
        <a:lstStyle/>
        <a:p>
          <a:endParaRPr lang="en-IN"/>
        </a:p>
      </dgm:t>
    </dgm:pt>
    <dgm:pt modelId="{90600606-71DE-4273-9859-1B62F534C984}" type="pres">
      <dgm:prSet presAssocID="{B41D21CD-E9C9-4C7B-BDED-C493D1B14105}" presName="compositeShape" presStyleCnt="0">
        <dgm:presLayoutVars>
          <dgm:dir/>
          <dgm:resizeHandles/>
        </dgm:presLayoutVars>
      </dgm:prSet>
      <dgm:spPr/>
    </dgm:pt>
    <dgm:pt modelId="{0D392D9C-47B9-4081-BEB1-079255837550}" type="pres">
      <dgm:prSet presAssocID="{B41D21CD-E9C9-4C7B-BDED-C493D1B14105}" presName="pyramid" presStyleLbl="node1" presStyleIdx="0" presStyleCnt="1" custScaleX="83686"/>
      <dgm:spPr/>
    </dgm:pt>
    <dgm:pt modelId="{A4E96DF2-8FB7-41C2-8EF2-FE57B50B5F14}" type="pres">
      <dgm:prSet presAssocID="{B41D21CD-E9C9-4C7B-BDED-C493D1B14105}" presName="theList" presStyleCnt="0"/>
      <dgm:spPr/>
    </dgm:pt>
    <dgm:pt modelId="{B042D5D5-9FAB-482D-AEE3-123E1145634C}" type="pres">
      <dgm:prSet presAssocID="{F23A5358-1F50-4B45-855E-30C529F8AE15}" presName="aNode" presStyleLbl="fgAcc1" presStyleIdx="0" presStyleCnt="5" custScaleX="163296">
        <dgm:presLayoutVars>
          <dgm:bulletEnabled val="1"/>
        </dgm:presLayoutVars>
      </dgm:prSet>
      <dgm:spPr/>
    </dgm:pt>
    <dgm:pt modelId="{A4EF66DA-FC61-4767-8EF7-2CBC6440B3A0}" type="pres">
      <dgm:prSet presAssocID="{F23A5358-1F50-4B45-855E-30C529F8AE15}" presName="aSpace" presStyleCnt="0"/>
      <dgm:spPr/>
    </dgm:pt>
    <dgm:pt modelId="{1B1213E8-0F51-43CA-9BE5-ABB8B01F2654}" type="pres">
      <dgm:prSet presAssocID="{1A7AA21B-0164-49B2-9BC4-DD5FEC4BDFE1}" presName="aNode" presStyleLbl="fgAcc1" presStyleIdx="1" presStyleCnt="5" custScaleX="169689">
        <dgm:presLayoutVars>
          <dgm:bulletEnabled val="1"/>
        </dgm:presLayoutVars>
      </dgm:prSet>
      <dgm:spPr/>
    </dgm:pt>
    <dgm:pt modelId="{BB63AA2F-581E-4530-869F-28F1C92834CA}" type="pres">
      <dgm:prSet presAssocID="{1A7AA21B-0164-49B2-9BC4-DD5FEC4BDFE1}" presName="aSpace" presStyleCnt="0"/>
      <dgm:spPr/>
    </dgm:pt>
    <dgm:pt modelId="{FB973536-7BC6-4B6D-B363-A86BFE8DE281}" type="pres">
      <dgm:prSet presAssocID="{58191832-3DEA-4524-A9A2-15F4CA4A36F7}" presName="aNode" presStyleLbl="fgAcc1" presStyleIdx="2" presStyleCnt="5" custScaleX="168847">
        <dgm:presLayoutVars>
          <dgm:bulletEnabled val="1"/>
        </dgm:presLayoutVars>
      </dgm:prSet>
      <dgm:spPr/>
    </dgm:pt>
    <dgm:pt modelId="{A0C55728-1550-4B55-833F-92D7D34D1AF0}" type="pres">
      <dgm:prSet presAssocID="{58191832-3DEA-4524-A9A2-15F4CA4A36F7}" presName="aSpace" presStyleCnt="0"/>
      <dgm:spPr/>
    </dgm:pt>
    <dgm:pt modelId="{7BB6286C-87A8-479C-99DF-CC9A8D6933B9}" type="pres">
      <dgm:prSet presAssocID="{8F257ECE-4B3D-4E51-B48B-35EDE4EE9634}" presName="aNode" presStyleLbl="fgAcc1" presStyleIdx="3" presStyleCnt="5" custScaleX="170433">
        <dgm:presLayoutVars>
          <dgm:bulletEnabled val="1"/>
        </dgm:presLayoutVars>
      </dgm:prSet>
      <dgm:spPr/>
    </dgm:pt>
    <dgm:pt modelId="{E64CE916-F995-4EC4-848C-47B086083EB1}" type="pres">
      <dgm:prSet presAssocID="{8F257ECE-4B3D-4E51-B48B-35EDE4EE9634}" presName="aSpace" presStyleCnt="0"/>
      <dgm:spPr/>
    </dgm:pt>
    <dgm:pt modelId="{59A52B39-D46B-4EDC-8D42-9A93529B3A30}" type="pres">
      <dgm:prSet presAssocID="{A591B3A6-C52C-437D-AB7D-2F05BCE00A7D}" presName="aNode" presStyleLbl="fgAcc1" presStyleIdx="4" presStyleCnt="5" custScaleX="174938">
        <dgm:presLayoutVars>
          <dgm:bulletEnabled val="1"/>
        </dgm:presLayoutVars>
      </dgm:prSet>
      <dgm:spPr/>
    </dgm:pt>
    <dgm:pt modelId="{1BBEAD50-B422-459D-8720-30E07BAA2CB4}" type="pres">
      <dgm:prSet presAssocID="{A591B3A6-C52C-437D-AB7D-2F05BCE00A7D}" presName="aSpace" presStyleCnt="0"/>
      <dgm:spPr/>
    </dgm:pt>
  </dgm:ptLst>
  <dgm:cxnLst>
    <dgm:cxn modelId="{47A36E01-BB9D-4F70-BE6F-3F5B575A2D16}" type="presOf" srcId="{8F257ECE-4B3D-4E51-B48B-35EDE4EE9634}" destId="{7BB6286C-87A8-479C-99DF-CC9A8D6933B9}" srcOrd="0" destOrd="0" presId="urn:microsoft.com/office/officeart/2005/8/layout/pyramid2"/>
    <dgm:cxn modelId="{DAC41A11-5BF6-4BBB-A364-88AB6247035E}" type="presOf" srcId="{B41D21CD-E9C9-4C7B-BDED-C493D1B14105}" destId="{90600606-71DE-4273-9859-1B62F534C984}" srcOrd="0" destOrd="0" presId="urn:microsoft.com/office/officeart/2005/8/layout/pyramid2"/>
    <dgm:cxn modelId="{706F7332-E83E-4CDE-AF65-EE56B7630883}" type="presOf" srcId="{F23A5358-1F50-4B45-855E-30C529F8AE15}" destId="{B042D5D5-9FAB-482D-AEE3-123E1145634C}" srcOrd="0" destOrd="0" presId="urn:microsoft.com/office/officeart/2005/8/layout/pyramid2"/>
    <dgm:cxn modelId="{8A7C9135-29F8-4D45-9BAD-C4A2C43E01C3}" srcId="{B41D21CD-E9C9-4C7B-BDED-C493D1B14105}" destId="{A591B3A6-C52C-437D-AB7D-2F05BCE00A7D}" srcOrd="4" destOrd="0" parTransId="{C97F9C6D-E637-48DA-8FD3-EC9E4AA33BC8}" sibTransId="{DCEE6F91-153E-49C5-ABDA-F016609BF79D}"/>
    <dgm:cxn modelId="{6DD6B56B-64D1-4C9E-8B28-ABE0747222C7}" srcId="{B41D21CD-E9C9-4C7B-BDED-C493D1B14105}" destId="{F23A5358-1F50-4B45-855E-30C529F8AE15}" srcOrd="0" destOrd="0" parTransId="{308DF6ED-8E66-4E71-95F9-98CFAEE42FA3}" sibTransId="{303607AB-8A18-485B-A332-3B2426FB6C3A}"/>
    <dgm:cxn modelId="{65846B6E-40C6-4E65-9A74-C2102C44613C}" type="presOf" srcId="{1A7AA21B-0164-49B2-9BC4-DD5FEC4BDFE1}" destId="{1B1213E8-0F51-43CA-9BE5-ABB8B01F2654}" srcOrd="0" destOrd="0" presId="urn:microsoft.com/office/officeart/2005/8/layout/pyramid2"/>
    <dgm:cxn modelId="{23B0A0A9-1EF8-455E-90BD-E8CAB7E25801}" srcId="{B41D21CD-E9C9-4C7B-BDED-C493D1B14105}" destId="{1A7AA21B-0164-49B2-9BC4-DD5FEC4BDFE1}" srcOrd="1" destOrd="0" parTransId="{C3462B9F-FC32-4F32-8E2B-6B99E7AE08C1}" sibTransId="{679BCC8D-7D22-4155-97D3-6DE009206132}"/>
    <dgm:cxn modelId="{A93198C9-E9F9-458E-9F4A-28DE955022B9}" srcId="{B41D21CD-E9C9-4C7B-BDED-C493D1B14105}" destId="{8F257ECE-4B3D-4E51-B48B-35EDE4EE9634}" srcOrd="3" destOrd="0" parTransId="{42CEAEAF-C97C-4012-8499-4FBAE5AFEABD}" sibTransId="{DDEC9B9C-4889-486C-9F5A-6A019D42024D}"/>
    <dgm:cxn modelId="{91EB92D8-63A8-404D-94BA-68CD1BDB396F}" type="presOf" srcId="{58191832-3DEA-4524-A9A2-15F4CA4A36F7}" destId="{FB973536-7BC6-4B6D-B363-A86BFE8DE281}" srcOrd="0" destOrd="0" presId="urn:microsoft.com/office/officeart/2005/8/layout/pyramid2"/>
    <dgm:cxn modelId="{7F68D4EC-B6F0-4BDA-933F-F4CB2C3149C2}" type="presOf" srcId="{A591B3A6-C52C-437D-AB7D-2F05BCE00A7D}" destId="{59A52B39-D46B-4EDC-8D42-9A93529B3A30}" srcOrd="0" destOrd="0" presId="urn:microsoft.com/office/officeart/2005/8/layout/pyramid2"/>
    <dgm:cxn modelId="{AF1DAAF8-1A91-4583-A5F6-CCE1E024B85F}" srcId="{B41D21CD-E9C9-4C7B-BDED-C493D1B14105}" destId="{58191832-3DEA-4524-A9A2-15F4CA4A36F7}" srcOrd="2" destOrd="0" parTransId="{427F1B2C-611E-44D8-8861-0A808853037E}" sibTransId="{61BC3341-D2E4-46FB-A6CB-A4D317729C14}"/>
    <dgm:cxn modelId="{88DF29A1-F38D-4EFB-ABBF-57F24C9C9564}" type="presParOf" srcId="{90600606-71DE-4273-9859-1B62F534C984}" destId="{0D392D9C-47B9-4081-BEB1-079255837550}" srcOrd="0" destOrd="0" presId="urn:microsoft.com/office/officeart/2005/8/layout/pyramid2"/>
    <dgm:cxn modelId="{9AA00364-EBE9-4C14-9A52-F24B430ECACE}" type="presParOf" srcId="{90600606-71DE-4273-9859-1B62F534C984}" destId="{A4E96DF2-8FB7-41C2-8EF2-FE57B50B5F14}" srcOrd="1" destOrd="0" presId="urn:microsoft.com/office/officeart/2005/8/layout/pyramid2"/>
    <dgm:cxn modelId="{C40AA98F-CC21-48D9-8172-97A0EEA986BE}" type="presParOf" srcId="{A4E96DF2-8FB7-41C2-8EF2-FE57B50B5F14}" destId="{B042D5D5-9FAB-482D-AEE3-123E1145634C}" srcOrd="0" destOrd="0" presId="urn:microsoft.com/office/officeart/2005/8/layout/pyramid2"/>
    <dgm:cxn modelId="{EACE0DED-0442-40D8-A0F3-2AC467294EB6}" type="presParOf" srcId="{A4E96DF2-8FB7-41C2-8EF2-FE57B50B5F14}" destId="{A4EF66DA-FC61-4767-8EF7-2CBC6440B3A0}" srcOrd="1" destOrd="0" presId="urn:microsoft.com/office/officeart/2005/8/layout/pyramid2"/>
    <dgm:cxn modelId="{AF6D48E9-D1E3-4C14-AA27-7B39CEA0A19C}" type="presParOf" srcId="{A4E96DF2-8FB7-41C2-8EF2-FE57B50B5F14}" destId="{1B1213E8-0F51-43CA-9BE5-ABB8B01F2654}" srcOrd="2" destOrd="0" presId="urn:microsoft.com/office/officeart/2005/8/layout/pyramid2"/>
    <dgm:cxn modelId="{D8C7DA9A-075E-4049-B84F-4EB43CFEDB36}" type="presParOf" srcId="{A4E96DF2-8FB7-41C2-8EF2-FE57B50B5F14}" destId="{BB63AA2F-581E-4530-869F-28F1C92834CA}" srcOrd="3" destOrd="0" presId="urn:microsoft.com/office/officeart/2005/8/layout/pyramid2"/>
    <dgm:cxn modelId="{945D82F7-6724-4497-A5B3-5C9D4EA73532}" type="presParOf" srcId="{A4E96DF2-8FB7-41C2-8EF2-FE57B50B5F14}" destId="{FB973536-7BC6-4B6D-B363-A86BFE8DE281}" srcOrd="4" destOrd="0" presId="urn:microsoft.com/office/officeart/2005/8/layout/pyramid2"/>
    <dgm:cxn modelId="{6199A22B-5478-4175-95AA-1CF09434393F}" type="presParOf" srcId="{A4E96DF2-8FB7-41C2-8EF2-FE57B50B5F14}" destId="{A0C55728-1550-4B55-833F-92D7D34D1AF0}" srcOrd="5" destOrd="0" presId="urn:microsoft.com/office/officeart/2005/8/layout/pyramid2"/>
    <dgm:cxn modelId="{E6BA5DBB-9EA5-4653-B4A3-A0F951550BEE}" type="presParOf" srcId="{A4E96DF2-8FB7-41C2-8EF2-FE57B50B5F14}" destId="{7BB6286C-87A8-479C-99DF-CC9A8D6933B9}" srcOrd="6" destOrd="0" presId="urn:microsoft.com/office/officeart/2005/8/layout/pyramid2"/>
    <dgm:cxn modelId="{A6038A33-070B-4E24-92DD-3DC844F3B7E1}" type="presParOf" srcId="{A4E96DF2-8FB7-41C2-8EF2-FE57B50B5F14}" destId="{E64CE916-F995-4EC4-848C-47B086083EB1}" srcOrd="7" destOrd="0" presId="urn:microsoft.com/office/officeart/2005/8/layout/pyramid2"/>
    <dgm:cxn modelId="{445ED73D-2E83-4CA1-9A8D-CBCCC045B64D}" type="presParOf" srcId="{A4E96DF2-8FB7-41C2-8EF2-FE57B50B5F14}" destId="{59A52B39-D46B-4EDC-8D42-9A93529B3A30}" srcOrd="8" destOrd="0" presId="urn:microsoft.com/office/officeart/2005/8/layout/pyramid2"/>
    <dgm:cxn modelId="{83A8F97E-3EB1-46FE-BDE5-411140365591}" type="presParOf" srcId="{A4E96DF2-8FB7-41C2-8EF2-FE57B50B5F14}" destId="{1BBEAD50-B422-459D-8720-30E07BAA2CB4}"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9D9BF21-07F6-4312-8343-8ADB00EBFA4E}"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IN"/>
        </a:p>
      </dgm:t>
    </dgm:pt>
    <dgm:pt modelId="{5C457FEC-6208-428B-BEFA-A782857D8CBF}">
      <dgm:prSet custT="1"/>
      <dgm:spPr/>
      <dgm:t>
        <a:bodyPr/>
        <a:lstStyle/>
        <a:p>
          <a:pPr algn="just"/>
          <a:r>
            <a:rPr lang="en-IN" sz="1400"/>
            <a:t>The themes developed from PEST analysis have shown several strengths and limitations of AI.</a:t>
          </a:r>
        </a:p>
      </dgm:t>
    </dgm:pt>
    <dgm:pt modelId="{18E6E000-430C-44AD-B569-3F369DF4EF26}" type="parTrans" cxnId="{3020C913-0FF6-47EE-88F5-49B5A50B0168}">
      <dgm:prSet/>
      <dgm:spPr/>
      <dgm:t>
        <a:bodyPr/>
        <a:lstStyle/>
        <a:p>
          <a:endParaRPr lang="en-IN"/>
        </a:p>
      </dgm:t>
    </dgm:pt>
    <dgm:pt modelId="{B8E63AAD-F913-49FC-92CB-DC7A258EAC6D}" type="sibTrans" cxnId="{3020C913-0FF6-47EE-88F5-49B5A50B0168}">
      <dgm:prSet/>
      <dgm:spPr/>
      <dgm:t>
        <a:bodyPr/>
        <a:lstStyle/>
        <a:p>
          <a:endParaRPr lang="en-IN"/>
        </a:p>
      </dgm:t>
    </dgm:pt>
    <dgm:pt modelId="{34270C8D-9B9B-4F7B-B882-C7FC963CDD48}">
      <dgm:prSet custT="1"/>
      <dgm:spPr/>
      <dgm:t>
        <a:bodyPr/>
        <a:lstStyle/>
        <a:p>
          <a:pPr algn="just"/>
          <a:r>
            <a:rPr lang="en-IN" sz="1400"/>
            <a:t>Politically, the UK government’s regulations, such as GDPR, have a strong imposition on how data is used and stored.</a:t>
          </a:r>
        </a:p>
      </dgm:t>
    </dgm:pt>
    <dgm:pt modelId="{B67B7071-0052-4730-A122-747076F4CCE7}" type="parTrans" cxnId="{A68AC941-3E1C-4853-A0FD-B024841873DE}">
      <dgm:prSet/>
      <dgm:spPr/>
      <dgm:t>
        <a:bodyPr/>
        <a:lstStyle/>
        <a:p>
          <a:endParaRPr lang="en-IN"/>
        </a:p>
      </dgm:t>
    </dgm:pt>
    <dgm:pt modelId="{7A004029-9375-4151-922C-E38B225F075D}" type="sibTrans" cxnId="{A68AC941-3E1C-4853-A0FD-B024841873DE}">
      <dgm:prSet/>
      <dgm:spPr/>
      <dgm:t>
        <a:bodyPr/>
        <a:lstStyle/>
        <a:p>
          <a:endParaRPr lang="en-IN"/>
        </a:p>
      </dgm:t>
    </dgm:pt>
    <dgm:pt modelId="{62816693-368B-42E4-9C41-C6E1002BAB76}">
      <dgm:prSet custT="1"/>
      <dgm:spPr/>
      <dgm:t>
        <a:bodyPr/>
        <a:lstStyle/>
        <a:p>
          <a:pPr algn="just"/>
          <a:r>
            <a:rPr lang="en-IN" sz="1400"/>
            <a:t>Compliance reduces the risk of fines and reputational damage.</a:t>
          </a:r>
        </a:p>
      </dgm:t>
    </dgm:pt>
    <dgm:pt modelId="{AD37AA56-7CA6-4EB0-B0F0-0937663963CD}" type="parTrans" cxnId="{9B6FE22E-BD0B-4F98-A301-903E17CF5F14}">
      <dgm:prSet/>
      <dgm:spPr/>
      <dgm:t>
        <a:bodyPr/>
        <a:lstStyle/>
        <a:p>
          <a:endParaRPr lang="en-IN"/>
        </a:p>
      </dgm:t>
    </dgm:pt>
    <dgm:pt modelId="{A6183822-6944-47C9-A52F-E4D9C4E2B758}" type="sibTrans" cxnId="{9B6FE22E-BD0B-4F98-A301-903E17CF5F14}">
      <dgm:prSet/>
      <dgm:spPr/>
      <dgm:t>
        <a:bodyPr/>
        <a:lstStyle/>
        <a:p>
          <a:endParaRPr lang="en-IN"/>
        </a:p>
      </dgm:t>
    </dgm:pt>
    <dgm:pt modelId="{E3D3B090-ED5D-450A-9F69-7F0F2E755B14}">
      <dgm:prSet custT="1"/>
      <dgm:spPr/>
      <dgm:t>
        <a:bodyPr/>
        <a:lstStyle/>
        <a:p>
          <a:pPr algn="just"/>
          <a:r>
            <a:rPr lang="en-IN" sz="1400"/>
            <a:t>Marriott’s breach issues demonstrate the need to enhance cybersecurity. </a:t>
          </a:r>
        </a:p>
      </dgm:t>
    </dgm:pt>
    <dgm:pt modelId="{8049B185-2931-4A51-9209-D820D0A9A167}" type="parTrans" cxnId="{4555AAD8-63C1-4835-BF54-DCC0DA20BEF1}">
      <dgm:prSet/>
      <dgm:spPr/>
      <dgm:t>
        <a:bodyPr/>
        <a:lstStyle/>
        <a:p>
          <a:endParaRPr lang="en-IN"/>
        </a:p>
      </dgm:t>
    </dgm:pt>
    <dgm:pt modelId="{A174913C-7129-4CDF-89B4-9EE48B112E38}" type="sibTrans" cxnId="{4555AAD8-63C1-4835-BF54-DCC0DA20BEF1}">
      <dgm:prSet/>
      <dgm:spPr/>
      <dgm:t>
        <a:bodyPr/>
        <a:lstStyle/>
        <a:p>
          <a:endParaRPr lang="en-IN"/>
        </a:p>
      </dgm:t>
    </dgm:pt>
    <dgm:pt modelId="{9E2106BC-35FA-40D3-BD8F-CB19D33556F7}">
      <dgm:prSet custT="1"/>
      <dgm:spPr/>
      <dgm:t>
        <a:bodyPr/>
        <a:lstStyle/>
        <a:p>
          <a:pPr algn="just"/>
          <a:r>
            <a:rPr lang="en-IN" sz="1400" dirty="0"/>
            <a:t>Economically, AI contributed to generating 600 million in the UK hospitality market (Forbes, 2025).</a:t>
          </a:r>
        </a:p>
      </dgm:t>
    </dgm:pt>
    <dgm:pt modelId="{09D3F31F-699D-4712-9B66-2451C926375B}" type="parTrans" cxnId="{12B691E2-1969-44ED-AE02-4B8D4D1ADF14}">
      <dgm:prSet/>
      <dgm:spPr/>
      <dgm:t>
        <a:bodyPr/>
        <a:lstStyle/>
        <a:p>
          <a:endParaRPr lang="en-IN"/>
        </a:p>
      </dgm:t>
    </dgm:pt>
    <dgm:pt modelId="{7E553B39-91EA-4436-BD71-63385E22EBD2}" type="sibTrans" cxnId="{12B691E2-1969-44ED-AE02-4B8D4D1ADF14}">
      <dgm:prSet/>
      <dgm:spPr/>
      <dgm:t>
        <a:bodyPr/>
        <a:lstStyle/>
        <a:p>
          <a:endParaRPr lang="en-IN"/>
        </a:p>
      </dgm:t>
    </dgm:pt>
    <dgm:pt modelId="{8EA5BA4B-804C-4410-85E4-A7DC2C3B7C74}">
      <dgm:prSet custT="1"/>
      <dgm:spPr/>
      <dgm:t>
        <a:bodyPr/>
        <a:lstStyle/>
        <a:p>
          <a:pPr algn="just"/>
          <a:r>
            <a:rPr lang="en-IN" sz="1400"/>
            <a:t>Its strength lies in its strong potential for ROI, increased revenues and competitive differentiation.</a:t>
          </a:r>
        </a:p>
      </dgm:t>
    </dgm:pt>
    <dgm:pt modelId="{F064423D-9CBA-4DE3-BD86-76EA5E7DB99D}" type="parTrans" cxnId="{09A26BB8-1AF0-4872-8C3B-7357D238886F}">
      <dgm:prSet/>
      <dgm:spPr/>
      <dgm:t>
        <a:bodyPr/>
        <a:lstStyle/>
        <a:p>
          <a:endParaRPr lang="en-IN"/>
        </a:p>
      </dgm:t>
    </dgm:pt>
    <dgm:pt modelId="{E950CA93-4B23-4846-9CBC-2D858B7DB5F2}" type="sibTrans" cxnId="{09A26BB8-1AF0-4872-8C3B-7357D238886F}">
      <dgm:prSet/>
      <dgm:spPr/>
      <dgm:t>
        <a:bodyPr/>
        <a:lstStyle/>
        <a:p>
          <a:endParaRPr lang="en-IN"/>
        </a:p>
      </dgm:t>
    </dgm:pt>
    <dgm:pt modelId="{3A2C11AF-6B9F-42EC-8656-C450734061FE}">
      <dgm:prSet custT="1"/>
      <dgm:spPr/>
      <dgm:t>
        <a:bodyPr/>
        <a:lstStyle/>
        <a:p>
          <a:pPr algn="just"/>
          <a:r>
            <a:rPr lang="en-IN" sz="1400"/>
            <a:t>However, it creates challenges for small hotels due to high upfront costs.</a:t>
          </a:r>
        </a:p>
      </dgm:t>
    </dgm:pt>
    <dgm:pt modelId="{D4D883B0-D884-41E6-95A0-49B10CF32B94}" type="parTrans" cxnId="{EAC14F06-9178-4E59-90E1-169000950FF6}">
      <dgm:prSet/>
      <dgm:spPr/>
      <dgm:t>
        <a:bodyPr/>
        <a:lstStyle/>
        <a:p>
          <a:endParaRPr lang="en-IN"/>
        </a:p>
      </dgm:t>
    </dgm:pt>
    <dgm:pt modelId="{B6DA1253-6175-461E-A134-89CBB229811F}" type="sibTrans" cxnId="{EAC14F06-9178-4E59-90E1-169000950FF6}">
      <dgm:prSet/>
      <dgm:spPr/>
      <dgm:t>
        <a:bodyPr/>
        <a:lstStyle/>
        <a:p>
          <a:endParaRPr lang="en-IN"/>
        </a:p>
      </dgm:t>
    </dgm:pt>
    <dgm:pt modelId="{65F933C3-490F-4110-B9C7-5B3F926C37E8}">
      <dgm:prSet custT="1"/>
      <dgm:spPr/>
      <dgm:t>
        <a:bodyPr/>
        <a:lstStyle/>
        <a:p>
          <a:pPr algn="just"/>
          <a:r>
            <a:rPr lang="en-IN" sz="1400"/>
            <a:t>From social and technological aspects, 60% workers trust AI, while 58% worry about job loss (Cozzio </a:t>
          </a:r>
          <a:r>
            <a:rPr lang="en-IN" sz="1400" i="1"/>
            <a:t>et al</a:t>
          </a:r>
          <a:r>
            <a:rPr lang="en-IN" sz="1400"/>
            <a:t>. 2025).</a:t>
          </a:r>
        </a:p>
      </dgm:t>
    </dgm:pt>
    <dgm:pt modelId="{57CCCF5E-F527-4446-971C-EEA049C14D32}" type="parTrans" cxnId="{673A50C4-B5B3-4263-BEFC-EF6CFB535AE4}">
      <dgm:prSet/>
      <dgm:spPr/>
      <dgm:t>
        <a:bodyPr/>
        <a:lstStyle/>
        <a:p>
          <a:endParaRPr lang="en-IN"/>
        </a:p>
      </dgm:t>
    </dgm:pt>
    <dgm:pt modelId="{39FF5DC5-983D-4D79-A7A2-78CCB36243FE}" type="sibTrans" cxnId="{673A50C4-B5B3-4263-BEFC-EF6CFB535AE4}">
      <dgm:prSet/>
      <dgm:spPr/>
      <dgm:t>
        <a:bodyPr/>
        <a:lstStyle/>
        <a:p>
          <a:endParaRPr lang="en-IN"/>
        </a:p>
      </dgm:t>
    </dgm:pt>
    <dgm:pt modelId="{90A3E847-489F-4E23-A512-D7D466327F7D}" type="pres">
      <dgm:prSet presAssocID="{59D9BF21-07F6-4312-8343-8ADB00EBFA4E}" presName="Name0" presStyleCnt="0">
        <dgm:presLayoutVars>
          <dgm:dir/>
          <dgm:animLvl val="lvl"/>
          <dgm:resizeHandles val="exact"/>
        </dgm:presLayoutVars>
      </dgm:prSet>
      <dgm:spPr/>
    </dgm:pt>
    <dgm:pt modelId="{89CE1E35-74BC-43C1-8AB7-F943D9397BE2}" type="pres">
      <dgm:prSet presAssocID="{5C457FEC-6208-428B-BEFA-A782857D8CBF}" presName="linNode" presStyleCnt="0"/>
      <dgm:spPr/>
    </dgm:pt>
    <dgm:pt modelId="{4E1EF93A-5E6F-4413-AB37-C5EB0EBC8AA3}" type="pres">
      <dgm:prSet presAssocID="{5C457FEC-6208-428B-BEFA-A782857D8CBF}" presName="parentText" presStyleLbl="node1" presStyleIdx="0" presStyleCnt="8" custScaleX="116018" custScaleY="19238">
        <dgm:presLayoutVars>
          <dgm:chMax val="1"/>
          <dgm:bulletEnabled val="1"/>
        </dgm:presLayoutVars>
      </dgm:prSet>
      <dgm:spPr/>
    </dgm:pt>
    <dgm:pt modelId="{3CBFFE01-5A1A-4E55-BE69-1EA58F069CC8}" type="pres">
      <dgm:prSet presAssocID="{B8E63AAD-F913-49FC-92CB-DC7A258EAC6D}" presName="sp" presStyleCnt="0"/>
      <dgm:spPr/>
    </dgm:pt>
    <dgm:pt modelId="{38400A3B-D8C2-4FED-AA4E-5B53AA759F93}" type="pres">
      <dgm:prSet presAssocID="{34270C8D-9B9B-4F7B-B882-C7FC963CDD48}" presName="linNode" presStyleCnt="0"/>
      <dgm:spPr/>
    </dgm:pt>
    <dgm:pt modelId="{D4EE83A1-3F4B-4C92-A743-EA2973205F21}" type="pres">
      <dgm:prSet presAssocID="{34270C8D-9B9B-4F7B-B882-C7FC963CDD48}" presName="parentText" presStyleLbl="node1" presStyleIdx="1" presStyleCnt="8" custScaleX="116018" custScaleY="19238">
        <dgm:presLayoutVars>
          <dgm:chMax val="1"/>
          <dgm:bulletEnabled val="1"/>
        </dgm:presLayoutVars>
      </dgm:prSet>
      <dgm:spPr/>
    </dgm:pt>
    <dgm:pt modelId="{DD0232A9-1C4F-40EC-97BA-870E71C8227A}" type="pres">
      <dgm:prSet presAssocID="{7A004029-9375-4151-922C-E38B225F075D}" presName="sp" presStyleCnt="0"/>
      <dgm:spPr/>
    </dgm:pt>
    <dgm:pt modelId="{8D0597AA-6359-4AD7-B0C8-247E9879E0A8}" type="pres">
      <dgm:prSet presAssocID="{62816693-368B-42E4-9C41-C6E1002BAB76}" presName="linNode" presStyleCnt="0"/>
      <dgm:spPr/>
    </dgm:pt>
    <dgm:pt modelId="{3717C74B-9333-4829-BA33-F52A2C68FAA6}" type="pres">
      <dgm:prSet presAssocID="{62816693-368B-42E4-9C41-C6E1002BAB76}" presName="parentText" presStyleLbl="node1" presStyleIdx="2" presStyleCnt="8" custScaleX="116018" custScaleY="19238">
        <dgm:presLayoutVars>
          <dgm:chMax val="1"/>
          <dgm:bulletEnabled val="1"/>
        </dgm:presLayoutVars>
      </dgm:prSet>
      <dgm:spPr/>
    </dgm:pt>
    <dgm:pt modelId="{551D783C-A990-41E4-AF82-8DFA9AFF33E4}" type="pres">
      <dgm:prSet presAssocID="{A6183822-6944-47C9-A52F-E4D9C4E2B758}" presName="sp" presStyleCnt="0"/>
      <dgm:spPr/>
    </dgm:pt>
    <dgm:pt modelId="{9FCE1869-F8D8-4007-8411-933C56A4C30F}" type="pres">
      <dgm:prSet presAssocID="{E3D3B090-ED5D-450A-9F69-7F0F2E755B14}" presName="linNode" presStyleCnt="0"/>
      <dgm:spPr/>
    </dgm:pt>
    <dgm:pt modelId="{0F3D3ADC-35C8-470A-81BE-5213ACAFDC14}" type="pres">
      <dgm:prSet presAssocID="{E3D3B090-ED5D-450A-9F69-7F0F2E755B14}" presName="parentText" presStyleLbl="node1" presStyleIdx="3" presStyleCnt="8" custScaleX="116018" custScaleY="19238">
        <dgm:presLayoutVars>
          <dgm:chMax val="1"/>
          <dgm:bulletEnabled val="1"/>
        </dgm:presLayoutVars>
      </dgm:prSet>
      <dgm:spPr/>
    </dgm:pt>
    <dgm:pt modelId="{A84F665C-C4C0-43B6-8F06-8C21B2827F5E}" type="pres">
      <dgm:prSet presAssocID="{A174913C-7129-4CDF-89B4-9EE48B112E38}" presName="sp" presStyleCnt="0"/>
      <dgm:spPr/>
    </dgm:pt>
    <dgm:pt modelId="{46007831-9238-4F1D-9306-3D8D77054482}" type="pres">
      <dgm:prSet presAssocID="{9E2106BC-35FA-40D3-BD8F-CB19D33556F7}" presName="linNode" presStyleCnt="0"/>
      <dgm:spPr/>
    </dgm:pt>
    <dgm:pt modelId="{8667A09F-BCC9-4CFF-8984-60E1EC2366EA}" type="pres">
      <dgm:prSet presAssocID="{9E2106BC-35FA-40D3-BD8F-CB19D33556F7}" presName="parentText" presStyleLbl="node1" presStyleIdx="4" presStyleCnt="8" custScaleX="116018" custScaleY="19238">
        <dgm:presLayoutVars>
          <dgm:chMax val="1"/>
          <dgm:bulletEnabled val="1"/>
        </dgm:presLayoutVars>
      </dgm:prSet>
      <dgm:spPr/>
    </dgm:pt>
    <dgm:pt modelId="{7A04978D-313D-45FC-A209-60E100234CB4}" type="pres">
      <dgm:prSet presAssocID="{7E553B39-91EA-4436-BD71-63385E22EBD2}" presName="sp" presStyleCnt="0"/>
      <dgm:spPr/>
    </dgm:pt>
    <dgm:pt modelId="{6D85BA8C-FBEC-47D6-B198-E2ABFBC615B2}" type="pres">
      <dgm:prSet presAssocID="{8EA5BA4B-804C-4410-85E4-A7DC2C3B7C74}" presName="linNode" presStyleCnt="0"/>
      <dgm:spPr/>
    </dgm:pt>
    <dgm:pt modelId="{62E402F5-7EF6-4E1A-A1BD-E6565033AD99}" type="pres">
      <dgm:prSet presAssocID="{8EA5BA4B-804C-4410-85E4-A7DC2C3B7C74}" presName="parentText" presStyleLbl="node1" presStyleIdx="5" presStyleCnt="8" custScaleX="116018" custScaleY="19238">
        <dgm:presLayoutVars>
          <dgm:chMax val="1"/>
          <dgm:bulletEnabled val="1"/>
        </dgm:presLayoutVars>
      </dgm:prSet>
      <dgm:spPr/>
    </dgm:pt>
    <dgm:pt modelId="{53FDEA7D-9C89-429D-934C-3902643C342A}" type="pres">
      <dgm:prSet presAssocID="{E950CA93-4B23-4846-9CBC-2D858B7DB5F2}" presName="sp" presStyleCnt="0"/>
      <dgm:spPr/>
    </dgm:pt>
    <dgm:pt modelId="{EB2F1E4B-968E-4BB1-853B-04A428E5EABD}" type="pres">
      <dgm:prSet presAssocID="{3A2C11AF-6B9F-42EC-8656-C450734061FE}" presName="linNode" presStyleCnt="0"/>
      <dgm:spPr/>
    </dgm:pt>
    <dgm:pt modelId="{3CDD86CC-5CD3-4C03-9E35-DE3FB86365AD}" type="pres">
      <dgm:prSet presAssocID="{3A2C11AF-6B9F-42EC-8656-C450734061FE}" presName="parentText" presStyleLbl="node1" presStyleIdx="6" presStyleCnt="8" custScaleX="116018" custScaleY="19238">
        <dgm:presLayoutVars>
          <dgm:chMax val="1"/>
          <dgm:bulletEnabled val="1"/>
        </dgm:presLayoutVars>
      </dgm:prSet>
      <dgm:spPr/>
    </dgm:pt>
    <dgm:pt modelId="{00E8C443-CA2F-44F0-AD06-E2D9E4279647}" type="pres">
      <dgm:prSet presAssocID="{B6DA1253-6175-461E-A134-89CBB229811F}" presName="sp" presStyleCnt="0"/>
      <dgm:spPr/>
    </dgm:pt>
    <dgm:pt modelId="{D3111CBF-CB6A-4CEB-93B5-B6716FFD6C5D}" type="pres">
      <dgm:prSet presAssocID="{65F933C3-490F-4110-B9C7-5B3F926C37E8}" presName="linNode" presStyleCnt="0"/>
      <dgm:spPr/>
    </dgm:pt>
    <dgm:pt modelId="{6BCFE008-5E09-47C7-9E3D-D6B8252675FE}" type="pres">
      <dgm:prSet presAssocID="{65F933C3-490F-4110-B9C7-5B3F926C37E8}" presName="parentText" presStyleLbl="node1" presStyleIdx="7" presStyleCnt="8" custScaleX="116018" custScaleY="19238">
        <dgm:presLayoutVars>
          <dgm:chMax val="1"/>
          <dgm:bulletEnabled val="1"/>
        </dgm:presLayoutVars>
      </dgm:prSet>
      <dgm:spPr/>
    </dgm:pt>
  </dgm:ptLst>
  <dgm:cxnLst>
    <dgm:cxn modelId="{EAC14F06-9178-4E59-90E1-169000950FF6}" srcId="{59D9BF21-07F6-4312-8343-8ADB00EBFA4E}" destId="{3A2C11AF-6B9F-42EC-8656-C450734061FE}" srcOrd="6" destOrd="0" parTransId="{D4D883B0-D884-41E6-95A0-49B10CF32B94}" sibTransId="{B6DA1253-6175-461E-A134-89CBB229811F}"/>
    <dgm:cxn modelId="{3020C913-0FF6-47EE-88F5-49B5A50B0168}" srcId="{59D9BF21-07F6-4312-8343-8ADB00EBFA4E}" destId="{5C457FEC-6208-428B-BEFA-A782857D8CBF}" srcOrd="0" destOrd="0" parTransId="{18E6E000-430C-44AD-B569-3F369DF4EF26}" sibTransId="{B8E63AAD-F913-49FC-92CB-DC7A258EAC6D}"/>
    <dgm:cxn modelId="{01ACB119-CB07-4C8E-B480-A67A59D1B7C8}" type="presOf" srcId="{5C457FEC-6208-428B-BEFA-A782857D8CBF}" destId="{4E1EF93A-5E6F-4413-AB37-C5EB0EBC8AA3}" srcOrd="0" destOrd="0" presId="urn:microsoft.com/office/officeart/2005/8/layout/vList5"/>
    <dgm:cxn modelId="{9B6FE22E-BD0B-4F98-A301-903E17CF5F14}" srcId="{59D9BF21-07F6-4312-8343-8ADB00EBFA4E}" destId="{62816693-368B-42E4-9C41-C6E1002BAB76}" srcOrd="2" destOrd="0" parTransId="{AD37AA56-7CA6-4EB0-B0F0-0937663963CD}" sibTransId="{A6183822-6944-47C9-A52F-E4D9C4E2B758}"/>
    <dgm:cxn modelId="{2DCF7832-2088-4FEB-B189-1EED8A0DBAB7}" type="presOf" srcId="{59D9BF21-07F6-4312-8343-8ADB00EBFA4E}" destId="{90A3E847-489F-4E23-A512-D7D466327F7D}" srcOrd="0" destOrd="0" presId="urn:microsoft.com/office/officeart/2005/8/layout/vList5"/>
    <dgm:cxn modelId="{89DAD23E-8459-4DA2-969F-7CA8F4E39F20}" type="presOf" srcId="{3A2C11AF-6B9F-42EC-8656-C450734061FE}" destId="{3CDD86CC-5CD3-4C03-9E35-DE3FB86365AD}" srcOrd="0" destOrd="0" presId="urn:microsoft.com/office/officeart/2005/8/layout/vList5"/>
    <dgm:cxn modelId="{A68AC941-3E1C-4853-A0FD-B024841873DE}" srcId="{59D9BF21-07F6-4312-8343-8ADB00EBFA4E}" destId="{34270C8D-9B9B-4F7B-B882-C7FC963CDD48}" srcOrd="1" destOrd="0" parTransId="{B67B7071-0052-4730-A122-747076F4CCE7}" sibTransId="{7A004029-9375-4151-922C-E38B225F075D}"/>
    <dgm:cxn modelId="{C3BC567B-80E3-4865-AAC2-C26857460DED}" type="presOf" srcId="{E3D3B090-ED5D-450A-9F69-7F0F2E755B14}" destId="{0F3D3ADC-35C8-470A-81BE-5213ACAFDC14}" srcOrd="0" destOrd="0" presId="urn:microsoft.com/office/officeart/2005/8/layout/vList5"/>
    <dgm:cxn modelId="{76E8FD8D-6961-446E-9EA8-7F240DDFEB7F}" type="presOf" srcId="{62816693-368B-42E4-9C41-C6E1002BAB76}" destId="{3717C74B-9333-4829-BA33-F52A2C68FAA6}" srcOrd="0" destOrd="0" presId="urn:microsoft.com/office/officeart/2005/8/layout/vList5"/>
    <dgm:cxn modelId="{7D5603B4-BE25-4C58-A775-606C46F9F48D}" type="presOf" srcId="{8EA5BA4B-804C-4410-85E4-A7DC2C3B7C74}" destId="{62E402F5-7EF6-4E1A-A1BD-E6565033AD99}" srcOrd="0" destOrd="0" presId="urn:microsoft.com/office/officeart/2005/8/layout/vList5"/>
    <dgm:cxn modelId="{EC41B7B7-2C8B-4F9F-B544-8DEA6E661DB8}" type="presOf" srcId="{9E2106BC-35FA-40D3-BD8F-CB19D33556F7}" destId="{8667A09F-BCC9-4CFF-8984-60E1EC2366EA}" srcOrd="0" destOrd="0" presId="urn:microsoft.com/office/officeart/2005/8/layout/vList5"/>
    <dgm:cxn modelId="{09A26BB8-1AF0-4872-8C3B-7357D238886F}" srcId="{59D9BF21-07F6-4312-8343-8ADB00EBFA4E}" destId="{8EA5BA4B-804C-4410-85E4-A7DC2C3B7C74}" srcOrd="5" destOrd="0" parTransId="{F064423D-9CBA-4DE3-BD86-76EA5E7DB99D}" sibTransId="{E950CA93-4B23-4846-9CBC-2D858B7DB5F2}"/>
    <dgm:cxn modelId="{673A50C4-B5B3-4263-BEFC-EF6CFB535AE4}" srcId="{59D9BF21-07F6-4312-8343-8ADB00EBFA4E}" destId="{65F933C3-490F-4110-B9C7-5B3F926C37E8}" srcOrd="7" destOrd="0" parTransId="{57CCCF5E-F527-4446-971C-EEA049C14D32}" sibTransId="{39FF5DC5-983D-4D79-A7A2-78CCB36243FE}"/>
    <dgm:cxn modelId="{4555AAD8-63C1-4835-BF54-DCC0DA20BEF1}" srcId="{59D9BF21-07F6-4312-8343-8ADB00EBFA4E}" destId="{E3D3B090-ED5D-450A-9F69-7F0F2E755B14}" srcOrd="3" destOrd="0" parTransId="{8049B185-2931-4A51-9209-D820D0A9A167}" sibTransId="{A174913C-7129-4CDF-89B4-9EE48B112E38}"/>
    <dgm:cxn modelId="{BF1219DD-19A6-4CBE-91BC-FAA96C31F1FF}" type="presOf" srcId="{65F933C3-490F-4110-B9C7-5B3F926C37E8}" destId="{6BCFE008-5E09-47C7-9E3D-D6B8252675FE}" srcOrd="0" destOrd="0" presId="urn:microsoft.com/office/officeart/2005/8/layout/vList5"/>
    <dgm:cxn modelId="{A6C766E1-2CF2-4A7A-AF8D-5EE009DACB61}" type="presOf" srcId="{34270C8D-9B9B-4F7B-B882-C7FC963CDD48}" destId="{D4EE83A1-3F4B-4C92-A743-EA2973205F21}" srcOrd="0" destOrd="0" presId="urn:microsoft.com/office/officeart/2005/8/layout/vList5"/>
    <dgm:cxn modelId="{12B691E2-1969-44ED-AE02-4B8D4D1ADF14}" srcId="{59D9BF21-07F6-4312-8343-8ADB00EBFA4E}" destId="{9E2106BC-35FA-40D3-BD8F-CB19D33556F7}" srcOrd="4" destOrd="0" parTransId="{09D3F31F-699D-4712-9B66-2451C926375B}" sibTransId="{7E553B39-91EA-4436-BD71-63385E22EBD2}"/>
    <dgm:cxn modelId="{5677E70D-8F2E-4D48-9D12-B9DBA6A6E230}" type="presParOf" srcId="{90A3E847-489F-4E23-A512-D7D466327F7D}" destId="{89CE1E35-74BC-43C1-8AB7-F943D9397BE2}" srcOrd="0" destOrd="0" presId="urn:microsoft.com/office/officeart/2005/8/layout/vList5"/>
    <dgm:cxn modelId="{3042EA9E-A96C-4995-B1AF-1EDC7CAC3B56}" type="presParOf" srcId="{89CE1E35-74BC-43C1-8AB7-F943D9397BE2}" destId="{4E1EF93A-5E6F-4413-AB37-C5EB0EBC8AA3}" srcOrd="0" destOrd="0" presId="urn:microsoft.com/office/officeart/2005/8/layout/vList5"/>
    <dgm:cxn modelId="{C2FC918A-C3C6-4B50-8650-B8F9D0EF48EF}" type="presParOf" srcId="{90A3E847-489F-4E23-A512-D7D466327F7D}" destId="{3CBFFE01-5A1A-4E55-BE69-1EA58F069CC8}" srcOrd="1" destOrd="0" presId="urn:microsoft.com/office/officeart/2005/8/layout/vList5"/>
    <dgm:cxn modelId="{D90CA545-9373-46B0-838C-CEF160EF2766}" type="presParOf" srcId="{90A3E847-489F-4E23-A512-D7D466327F7D}" destId="{38400A3B-D8C2-4FED-AA4E-5B53AA759F93}" srcOrd="2" destOrd="0" presId="urn:microsoft.com/office/officeart/2005/8/layout/vList5"/>
    <dgm:cxn modelId="{C164E59A-E880-4A81-B899-027B0B2AB1CF}" type="presParOf" srcId="{38400A3B-D8C2-4FED-AA4E-5B53AA759F93}" destId="{D4EE83A1-3F4B-4C92-A743-EA2973205F21}" srcOrd="0" destOrd="0" presId="urn:microsoft.com/office/officeart/2005/8/layout/vList5"/>
    <dgm:cxn modelId="{47C1831F-4A63-4654-B654-657823E01072}" type="presParOf" srcId="{90A3E847-489F-4E23-A512-D7D466327F7D}" destId="{DD0232A9-1C4F-40EC-97BA-870E71C8227A}" srcOrd="3" destOrd="0" presId="urn:microsoft.com/office/officeart/2005/8/layout/vList5"/>
    <dgm:cxn modelId="{22A152D7-159F-4AEE-B921-13E05EFC38F6}" type="presParOf" srcId="{90A3E847-489F-4E23-A512-D7D466327F7D}" destId="{8D0597AA-6359-4AD7-B0C8-247E9879E0A8}" srcOrd="4" destOrd="0" presId="urn:microsoft.com/office/officeart/2005/8/layout/vList5"/>
    <dgm:cxn modelId="{E867CC80-29FB-47DD-8313-CB39D29EDFDC}" type="presParOf" srcId="{8D0597AA-6359-4AD7-B0C8-247E9879E0A8}" destId="{3717C74B-9333-4829-BA33-F52A2C68FAA6}" srcOrd="0" destOrd="0" presId="urn:microsoft.com/office/officeart/2005/8/layout/vList5"/>
    <dgm:cxn modelId="{51D3F379-1519-4038-B972-3083C0939502}" type="presParOf" srcId="{90A3E847-489F-4E23-A512-D7D466327F7D}" destId="{551D783C-A990-41E4-AF82-8DFA9AFF33E4}" srcOrd="5" destOrd="0" presId="urn:microsoft.com/office/officeart/2005/8/layout/vList5"/>
    <dgm:cxn modelId="{B6DEA6FB-51FB-4C9D-9829-794E2020AC6B}" type="presParOf" srcId="{90A3E847-489F-4E23-A512-D7D466327F7D}" destId="{9FCE1869-F8D8-4007-8411-933C56A4C30F}" srcOrd="6" destOrd="0" presId="urn:microsoft.com/office/officeart/2005/8/layout/vList5"/>
    <dgm:cxn modelId="{EF92F0AA-E1FF-44A3-9874-A1296729FDB2}" type="presParOf" srcId="{9FCE1869-F8D8-4007-8411-933C56A4C30F}" destId="{0F3D3ADC-35C8-470A-81BE-5213ACAFDC14}" srcOrd="0" destOrd="0" presId="urn:microsoft.com/office/officeart/2005/8/layout/vList5"/>
    <dgm:cxn modelId="{EBA5EDA0-FC87-4E40-951C-D89B2685BB0B}" type="presParOf" srcId="{90A3E847-489F-4E23-A512-D7D466327F7D}" destId="{A84F665C-C4C0-43B6-8F06-8C21B2827F5E}" srcOrd="7" destOrd="0" presId="urn:microsoft.com/office/officeart/2005/8/layout/vList5"/>
    <dgm:cxn modelId="{5A2937F6-B651-4917-99A3-E9DF73D068B0}" type="presParOf" srcId="{90A3E847-489F-4E23-A512-D7D466327F7D}" destId="{46007831-9238-4F1D-9306-3D8D77054482}" srcOrd="8" destOrd="0" presId="urn:microsoft.com/office/officeart/2005/8/layout/vList5"/>
    <dgm:cxn modelId="{A7F1A11E-A3FB-4CCC-B931-FEA34470E268}" type="presParOf" srcId="{46007831-9238-4F1D-9306-3D8D77054482}" destId="{8667A09F-BCC9-4CFF-8984-60E1EC2366EA}" srcOrd="0" destOrd="0" presId="urn:microsoft.com/office/officeart/2005/8/layout/vList5"/>
    <dgm:cxn modelId="{CF0C2177-13BA-4B04-822A-F71795048763}" type="presParOf" srcId="{90A3E847-489F-4E23-A512-D7D466327F7D}" destId="{7A04978D-313D-45FC-A209-60E100234CB4}" srcOrd="9" destOrd="0" presId="urn:microsoft.com/office/officeart/2005/8/layout/vList5"/>
    <dgm:cxn modelId="{6F09548C-3FE5-42E6-915D-5235D1A3CC9E}" type="presParOf" srcId="{90A3E847-489F-4E23-A512-D7D466327F7D}" destId="{6D85BA8C-FBEC-47D6-B198-E2ABFBC615B2}" srcOrd="10" destOrd="0" presId="urn:microsoft.com/office/officeart/2005/8/layout/vList5"/>
    <dgm:cxn modelId="{52CEC0E4-7BC3-441D-97FD-9BD6B4992ABB}" type="presParOf" srcId="{6D85BA8C-FBEC-47D6-B198-E2ABFBC615B2}" destId="{62E402F5-7EF6-4E1A-A1BD-E6565033AD99}" srcOrd="0" destOrd="0" presId="urn:microsoft.com/office/officeart/2005/8/layout/vList5"/>
    <dgm:cxn modelId="{85E3CE6E-C6B8-44E9-B0AE-681FF96F34CF}" type="presParOf" srcId="{90A3E847-489F-4E23-A512-D7D466327F7D}" destId="{53FDEA7D-9C89-429D-934C-3902643C342A}" srcOrd="11" destOrd="0" presId="urn:microsoft.com/office/officeart/2005/8/layout/vList5"/>
    <dgm:cxn modelId="{8DE713EB-BDD1-4878-9F76-85D2F24785DF}" type="presParOf" srcId="{90A3E847-489F-4E23-A512-D7D466327F7D}" destId="{EB2F1E4B-968E-4BB1-853B-04A428E5EABD}" srcOrd="12" destOrd="0" presId="urn:microsoft.com/office/officeart/2005/8/layout/vList5"/>
    <dgm:cxn modelId="{F8918BA6-511C-4A24-A1A3-B4315D91E0FA}" type="presParOf" srcId="{EB2F1E4B-968E-4BB1-853B-04A428E5EABD}" destId="{3CDD86CC-5CD3-4C03-9E35-DE3FB86365AD}" srcOrd="0" destOrd="0" presId="urn:microsoft.com/office/officeart/2005/8/layout/vList5"/>
    <dgm:cxn modelId="{D4D4C87F-3B93-4418-8387-02D7A163DD81}" type="presParOf" srcId="{90A3E847-489F-4E23-A512-D7D466327F7D}" destId="{00E8C443-CA2F-44F0-AD06-E2D9E4279647}" srcOrd="13" destOrd="0" presId="urn:microsoft.com/office/officeart/2005/8/layout/vList5"/>
    <dgm:cxn modelId="{2E08F9C5-CF67-49C0-ABBF-1A89F16301B2}" type="presParOf" srcId="{90A3E847-489F-4E23-A512-D7D466327F7D}" destId="{D3111CBF-CB6A-4CEB-93B5-B6716FFD6C5D}" srcOrd="14" destOrd="0" presId="urn:microsoft.com/office/officeart/2005/8/layout/vList5"/>
    <dgm:cxn modelId="{1F87E9BB-D39F-4F25-826B-58D2C3195662}" type="presParOf" srcId="{D3111CBF-CB6A-4CEB-93B5-B6716FFD6C5D}" destId="{6BCFE008-5E09-47C7-9E3D-D6B8252675FE}"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A24E01-5535-46B9-A9A1-A9A07E639A88}" type="doc">
      <dgm:prSet loTypeId="urn:microsoft.com/office/officeart/2017/3/layout/DropPinTimeline" loCatId="timeline" qsTypeId="urn:microsoft.com/office/officeart/2005/8/quickstyle/simple2" qsCatId="simple" csTypeId="urn:microsoft.com/office/officeart/2005/8/colors/colorful1" csCatId="colorful" phldr="1"/>
      <dgm:spPr/>
      <dgm:t>
        <a:bodyPr/>
        <a:lstStyle/>
        <a:p>
          <a:endParaRPr lang="en-US"/>
        </a:p>
      </dgm:t>
    </dgm:pt>
    <dgm:pt modelId="{9A875394-CA1E-4432-AEEB-9054FCFF5E0E}">
      <dgm:prSet phldr="0" custT="1"/>
      <dgm:spPr/>
      <dgm:t>
        <a:bodyPr/>
        <a:lstStyle/>
        <a:p>
          <a:pPr algn="just">
            <a:defRPr b="1"/>
          </a:pPr>
          <a:r>
            <a:rPr lang="en-IN" sz="2400" u="none" dirty="0">
              <a:latin typeface="Arial" panose="020B0604020202020204" pitchFamily="34" charset="0"/>
              <a:cs typeface="Arial" panose="020B0604020202020204" pitchFamily="34" charset="0"/>
            </a:rPr>
            <a:t>AI has significantly shaped the guest experience through personalisation, reduced workload and times.</a:t>
          </a:r>
          <a:endParaRPr lang="en-US" sz="2400" b="0" dirty="0">
            <a:latin typeface="Arial" panose="020B0604020202020204" pitchFamily="34" charset="0"/>
            <a:cs typeface="Arial" panose="020B0604020202020204" pitchFamily="34" charset="0"/>
          </a:endParaRPr>
        </a:p>
      </dgm:t>
    </dgm:pt>
    <dgm:pt modelId="{FCC92BDD-6EA3-421D-9DA8-7D3A12D003B6}" type="parTrans" cxnId="{B659504B-18E4-4D89-A17C-34ABB280AE52}">
      <dgm:prSet/>
      <dgm:spPr/>
      <dgm:t>
        <a:bodyPr/>
        <a:lstStyle/>
        <a:p>
          <a:endParaRPr lang="en-US"/>
        </a:p>
      </dgm:t>
    </dgm:pt>
    <dgm:pt modelId="{0314452B-82A0-42F4-9551-DF00CFFC3580}" type="sibTrans" cxnId="{B659504B-18E4-4D89-A17C-34ABB280AE52}">
      <dgm:prSet/>
      <dgm:spPr/>
      <dgm:t>
        <a:bodyPr/>
        <a:lstStyle/>
        <a:p>
          <a:endParaRPr lang="en-US"/>
        </a:p>
      </dgm:t>
    </dgm:pt>
    <dgm:pt modelId="{579089A8-5362-4BA4-9163-D19228C1808F}">
      <dgm:prSet phldr="0" custT="1"/>
      <dgm:spPr/>
      <dgm:t>
        <a:bodyPr/>
        <a:lstStyle/>
        <a:p>
          <a:pPr algn="just">
            <a:defRPr b="1"/>
          </a:pPr>
          <a:r>
            <a:rPr lang="en-IN" sz="2400" u="none" dirty="0">
              <a:latin typeface="Arial" panose="020B0604020202020204" pitchFamily="34" charset="0"/>
              <a:cs typeface="Arial" panose="020B0604020202020204" pitchFamily="34" charset="0"/>
            </a:rPr>
            <a:t>Hybrid AI and human collaboration is deemed important to ensure overall guest satisfaction and sustain loyalty.</a:t>
          </a:r>
          <a:endParaRPr lang="en-US" sz="2400" b="0" dirty="0">
            <a:latin typeface="Arial" panose="020B0604020202020204" pitchFamily="34" charset="0"/>
            <a:cs typeface="Arial" panose="020B0604020202020204" pitchFamily="34" charset="0"/>
          </a:endParaRPr>
        </a:p>
      </dgm:t>
    </dgm:pt>
    <dgm:pt modelId="{FB2DEB6E-B29F-4E51-960A-23ECC62EBF38}" type="parTrans" cxnId="{4876CF51-F110-4E25-8FD4-08D25B4B0AB8}">
      <dgm:prSet/>
      <dgm:spPr/>
      <dgm:t>
        <a:bodyPr/>
        <a:lstStyle/>
        <a:p>
          <a:endParaRPr lang="en-US"/>
        </a:p>
      </dgm:t>
    </dgm:pt>
    <dgm:pt modelId="{1C5328B1-AC18-4CF7-A034-BB0592F4A2A1}" type="sibTrans" cxnId="{4876CF51-F110-4E25-8FD4-08D25B4B0AB8}">
      <dgm:prSet/>
      <dgm:spPr/>
      <dgm:t>
        <a:bodyPr/>
        <a:lstStyle/>
        <a:p>
          <a:endParaRPr lang="en-US"/>
        </a:p>
      </dgm:t>
    </dgm:pt>
    <dgm:pt modelId="{EFEB4D61-3A9C-4140-977F-3C3F5C9EE9D1}">
      <dgm:prSet phldr="0" custT="1"/>
      <dgm:spPr/>
      <dgm:t>
        <a:bodyPr/>
        <a:lstStyle/>
        <a:p>
          <a:pPr algn="just">
            <a:defRPr b="1"/>
          </a:pPr>
          <a:r>
            <a:rPr lang="en-IN" sz="2400" u="none" dirty="0">
              <a:latin typeface="Arial" panose="020B0604020202020204" pitchFamily="34" charset="0"/>
              <a:cs typeface="Arial" panose="020B0604020202020204" pitchFamily="34" charset="0"/>
            </a:rPr>
            <a:t>However, challenges such as trust, GDPR compliance and workforce job security concerns have emerged.</a:t>
          </a:r>
          <a:endParaRPr lang="en-US" sz="2400" b="0" dirty="0">
            <a:latin typeface="Arial" panose="020B0604020202020204" pitchFamily="34" charset="0"/>
            <a:cs typeface="Arial" panose="020B0604020202020204" pitchFamily="34" charset="0"/>
          </a:endParaRPr>
        </a:p>
      </dgm:t>
    </dgm:pt>
    <dgm:pt modelId="{57D352E4-0431-4F68-B8F1-61BFA34799AA}" type="parTrans" cxnId="{1B32EF2C-9DB5-4504-A9DA-B4956CC00208}">
      <dgm:prSet/>
      <dgm:spPr/>
      <dgm:t>
        <a:bodyPr/>
        <a:lstStyle/>
        <a:p>
          <a:endParaRPr lang="en-US"/>
        </a:p>
      </dgm:t>
    </dgm:pt>
    <dgm:pt modelId="{0ECC32B6-1E7C-4AA4-9DBF-D69B7C5E64A9}" type="sibTrans" cxnId="{1B32EF2C-9DB5-4504-A9DA-B4956CC00208}">
      <dgm:prSet/>
      <dgm:spPr/>
      <dgm:t>
        <a:bodyPr/>
        <a:lstStyle/>
        <a:p>
          <a:endParaRPr lang="en-US"/>
        </a:p>
      </dgm:t>
    </dgm:pt>
    <dgm:pt modelId="{6E9F3C9B-13CA-43A8-8836-0B2B41D07DEF}" type="pres">
      <dgm:prSet presAssocID="{05A24E01-5535-46B9-A9A1-A9A07E639A88}" presName="root" presStyleCnt="0">
        <dgm:presLayoutVars>
          <dgm:chMax/>
          <dgm:chPref/>
          <dgm:animLvl val="lvl"/>
        </dgm:presLayoutVars>
      </dgm:prSet>
      <dgm:spPr/>
    </dgm:pt>
    <dgm:pt modelId="{E8AACCBB-6709-4071-B389-3BB226B3A586}" type="pres">
      <dgm:prSet presAssocID="{05A24E01-5535-46B9-A9A1-A9A07E639A88}" presName="divider" presStyleLbl="fgAcc1" presStyleIdx="0" presStyleCnt="4"/>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E6F74CED-5217-4282-85F1-1C12DC84731C}" type="pres">
      <dgm:prSet presAssocID="{05A24E01-5535-46B9-A9A1-A9A07E639A88}" presName="nodes" presStyleCnt="0">
        <dgm:presLayoutVars>
          <dgm:chMax/>
          <dgm:chPref/>
          <dgm:animLvl val="lvl"/>
        </dgm:presLayoutVars>
      </dgm:prSet>
      <dgm:spPr/>
    </dgm:pt>
    <dgm:pt modelId="{5AE07ACF-9960-4FC1-A117-78CBBA8E81E6}" type="pres">
      <dgm:prSet presAssocID="{9A875394-CA1E-4432-AEEB-9054FCFF5E0E}" presName="composite" presStyleCnt="0"/>
      <dgm:spPr/>
    </dgm:pt>
    <dgm:pt modelId="{6FF7C993-2449-4F4F-8165-38B4FEC48352}" type="pres">
      <dgm:prSet presAssocID="{9A875394-CA1E-4432-AEEB-9054FCFF5E0E}" presName="ConnectorPoint" presStyleLbl="lnNode1" presStyleIdx="0" presStyleCnt="3"/>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1CB4F2A1-7CEC-4B90-AF11-6DC02627504E}" type="pres">
      <dgm:prSet presAssocID="{9A875394-CA1E-4432-AEEB-9054FCFF5E0E}" presName="DropPinPlaceHolder" presStyleCnt="0"/>
      <dgm:spPr/>
    </dgm:pt>
    <dgm:pt modelId="{FEB9664B-D783-4F28-8211-D9187A061B63}" type="pres">
      <dgm:prSet presAssocID="{9A875394-CA1E-4432-AEEB-9054FCFF5E0E}" presName="DropPin" presStyleLbl="alignNode1" presStyleIdx="0" presStyleCnt="3"/>
      <dgm:spPr/>
    </dgm:pt>
    <dgm:pt modelId="{86EF477C-A438-462C-8371-51AB4B0EB9E8}" type="pres">
      <dgm:prSet presAssocID="{9A875394-CA1E-4432-AEEB-9054FCFF5E0E}" presName="Ellipse" presStyleLbl="fgAcc1" presStyleIdx="1" presStyleCnt="4"/>
      <dgm:spPr>
        <a:solidFill>
          <a:schemeClr val="lt1">
            <a:alpha val="90000"/>
            <a:hueOff val="0"/>
            <a:satOff val="0"/>
            <a:lumOff val="0"/>
            <a:alphaOff val="0"/>
          </a:schemeClr>
        </a:solidFill>
        <a:ln w="12700" cap="flat" cmpd="sng" algn="ctr">
          <a:noFill/>
          <a:prstDash val="solid"/>
          <a:miter lim="800000"/>
        </a:ln>
        <a:effectLst/>
      </dgm:spPr>
    </dgm:pt>
    <dgm:pt modelId="{623F63DA-5704-4308-835D-DE8771E21251}" type="pres">
      <dgm:prSet presAssocID="{9A875394-CA1E-4432-AEEB-9054FCFF5E0E}" presName="L2TextContainer" presStyleLbl="revTx" presStyleIdx="0" presStyleCnt="6">
        <dgm:presLayoutVars>
          <dgm:bulletEnabled val="1"/>
        </dgm:presLayoutVars>
      </dgm:prSet>
      <dgm:spPr/>
    </dgm:pt>
    <dgm:pt modelId="{DAF05A31-C356-45CB-B586-0FCD4D69649D}" type="pres">
      <dgm:prSet presAssocID="{9A875394-CA1E-4432-AEEB-9054FCFF5E0E}" presName="L1TextContainer" presStyleLbl="revTx" presStyleIdx="1" presStyleCnt="6">
        <dgm:presLayoutVars>
          <dgm:chMax val="1"/>
          <dgm:chPref val="1"/>
          <dgm:bulletEnabled val="1"/>
        </dgm:presLayoutVars>
      </dgm:prSet>
      <dgm:spPr/>
    </dgm:pt>
    <dgm:pt modelId="{756D72B0-2CC1-42E0-A27A-5AE03D39E4BF}" type="pres">
      <dgm:prSet presAssocID="{9A875394-CA1E-4432-AEEB-9054FCFF5E0E}" presName="ConnectLine" presStyleLbl="sibTrans1D1" presStyleIdx="0" presStyleCnt="3"/>
      <dgm:spPr>
        <a:noFill/>
        <a:ln w="12700" cap="flat" cmpd="sng" algn="ctr">
          <a:solidFill>
            <a:schemeClr val="accent2">
              <a:hueOff val="0"/>
              <a:satOff val="0"/>
              <a:lumOff val="0"/>
              <a:alphaOff val="0"/>
            </a:schemeClr>
          </a:solidFill>
          <a:prstDash val="dash"/>
          <a:miter lim="800000"/>
        </a:ln>
        <a:effectLst/>
      </dgm:spPr>
    </dgm:pt>
    <dgm:pt modelId="{CF167900-DA66-4E6F-B0B2-5111F0E83376}" type="pres">
      <dgm:prSet presAssocID="{9A875394-CA1E-4432-AEEB-9054FCFF5E0E}" presName="EmptyPlaceHolder" presStyleCnt="0"/>
      <dgm:spPr/>
    </dgm:pt>
    <dgm:pt modelId="{F6F9453E-D220-4FA8-BA28-4D728D4B686C}" type="pres">
      <dgm:prSet presAssocID="{0314452B-82A0-42F4-9551-DF00CFFC3580}" presName="spaceBetweenRectangles" presStyleCnt="0"/>
      <dgm:spPr/>
    </dgm:pt>
    <dgm:pt modelId="{954AB7B1-9040-456C-94B5-CC8A675B8C92}" type="pres">
      <dgm:prSet presAssocID="{579089A8-5362-4BA4-9163-D19228C1808F}" presName="composite" presStyleCnt="0"/>
      <dgm:spPr/>
    </dgm:pt>
    <dgm:pt modelId="{53C2B499-3C92-4565-8E04-E7B02D32C2B1}" type="pres">
      <dgm:prSet presAssocID="{579089A8-5362-4BA4-9163-D19228C1808F}" presName="ConnectorPoint" presStyleLbl="lnNode1" presStyleIdx="1" presStyleCnt="3"/>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DFDEE47-16C3-4E72-B3F8-00675595E0FC}" type="pres">
      <dgm:prSet presAssocID="{579089A8-5362-4BA4-9163-D19228C1808F}" presName="DropPinPlaceHolder" presStyleCnt="0"/>
      <dgm:spPr/>
    </dgm:pt>
    <dgm:pt modelId="{BFE79C50-85F7-422A-B58B-F416DF75C6AE}" type="pres">
      <dgm:prSet presAssocID="{579089A8-5362-4BA4-9163-D19228C1808F}" presName="DropPin" presStyleLbl="alignNode1" presStyleIdx="1" presStyleCnt="3"/>
      <dgm:spPr/>
    </dgm:pt>
    <dgm:pt modelId="{B6F0EC46-EE81-40DF-84A5-3A627EE87396}" type="pres">
      <dgm:prSet presAssocID="{579089A8-5362-4BA4-9163-D19228C1808F}" presName="Ellipse" presStyleLbl="fgAcc1" presStyleIdx="2" presStyleCnt="4"/>
      <dgm:spPr>
        <a:solidFill>
          <a:schemeClr val="lt1">
            <a:alpha val="90000"/>
            <a:hueOff val="0"/>
            <a:satOff val="0"/>
            <a:lumOff val="0"/>
            <a:alphaOff val="0"/>
          </a:schemeClr>
        </a:solidFill>
        <a:ln w="12700" cap="flat" cmpd="sng" algn="ctr">
          <a:noFill/>
          <a:prstDash val="solid"/>
          <a:miter lim="800000"/>
        </a:ln>
        <a:effectLst/>
      </dgm:spPr>
    </dgm:pt>
    <dgm:pt modelId="{B18C2D2B-E8FC-479B-9592-88D7BDB96C0A}" type="pres">
      <dgm:prSet presAssocID="{579089A8-5362-4BA4-9163-D19228C1808F}" presName="L2TextContainer" presStyleLbl="revTx" presStyleIdx="2" presStyleCnt="6">
        <dgm:presLayoutVars>
          <dgm:bulletEnabled val="1"/>
        </dgm:presLayoutVars>
      </dgm:prSet>
      <dgm:spPr/>
    </dgm:pt>
    <dgm:pt modelId="{5C553F05-DEA1-4B18-8154-E055AA2876F4}" type="pres">
      <dgm:prSet presAssocID="{579089A8-5362-4BA4-9163-D19228C1808F}" presName="L1TextContainer" presStyleLbl="revTx" presStyleIdx="3" presStyleCnt="6">
        <dgm:presLayoutVars>
          <dgm:chMax val="1"/>
          <dgm:chPref val="1"/>
          <dgm:bulletEnabled val="1"/>
        </dgm:presLayoutVars>
      </dgm:prSet>
      <dgm:spPr/>
    </dgm:pt>
    <dgm:pt modelId="{2E6A0881-4C1E-4470-BF69-FE259F8B2F21}" type="pres">
      <dgm:prSet presAssocID="{579089A8-5362-4BA4-9163-D19228C1808F}" presName="ConnectLine" presStyleLbl="sibTrans1D1" presStyleIdx="1" presStyleCnt="3"/>
      <dgm:spPr>
        <a:noFill/>
        <a:ln w="12700" cap="flat" cmpd="sng" algn="ctr">
          <a:solidFill>
            <a:schemeClr val="accent3">
              <a:hueOff val="0"/>
              <a:satOff val="0"/>
              <a:lumOff val="0"/>
              <a:alphaOff val="0"/>
            </a:schemeClr>
          </a:solidFill>
          <a:prstDash val="dash"/>
          <a:miter lim="800000"/>
        </a:ln>
        <a:effectLst/>
      </dgm:spPr>
    </dgm:pt>
    <dgm:pt modelId="{BC8240CB-EB0C-459E-BAAA-057C0855C952}" type="pres">
      <dgm:prSet presAssocID="{579089A8-5362-4BA4-9163-D19228C1808F}" presName="EmptyPlaceHolder" presStyleCnt="0"/>
      <dgm:spPr/>
    </dgm:pt>
    <dgm:pt modelId="{208628BE-A0FE-43EE-81A1-940CEB8CA514}" type="pres">
      <dgm:prSet presAssocID="{1C5328B1-AC18-4CF7-A034-BB0592F4A2A1}" presName="spaceBetweenRectangles" presStyleCnt="0"/>
      <dgm:spPr/>
    </dgm:pt>
    <dgm:pt modelId="{6CDF530F-3927-421E-AE00-3F81AB30F585}" type="pres">
      <dgm:prSet presAssocID="{EFEB4D61-3A9C-4140-977F-3C3F5C9EE9D1}" presName="composite" presStyleCnt="0"/>
      <dgm:spPr/>
    </dgm:pt>
    <dgm:pt modelId="{78E373AE-1245-4B55-B0C3-E6B387AB90B5}" type="pres">
      <dgm:prSet presAssocID="{EFEB4D61-3A9C-4140-977F-3C3F5C9EE9D1}" presName="ConnectorPoint" presStyleLbl="lnNode1" presStyleIdx="2" presStyleCnt="3"/>
      <dgm:spPr>
        <a:solidFill>
          <a:schemeClr val="accent4">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DF51156B-1C83-4A6D-8E04-8D5C233BA49C}" type="pres">
      <dgm:prSet presAssocID="{EFEB4D61-3A9C-4140-977F-3C3F5C9EE9D1}" presName="DropPinPlaceHolder" presStyleCnt="0"/>
      <dgm:spPr/>
    </dgm:pt>
    <dgm:pt modelId="{B50F9876-0D23-413B-8EB1-D05D49040E92}" type="pres">
      <dgm:prSet presAssocID="{EFEB4D61-3A9C-4140-977F-3C3F5C9EE9D1}" presName="DropPin" presStyleLbl="alignNode1" presStyleIdx="2" presStyleCnt="3"/>
      <dgm:spPr/>
    </dgm:pt>
    <dgm:pt modelId="{4CEF186C-44B6-45D7-AFA5-6ED8041BC7D6}" type="pres">
      <dgm:prSet presAssocID="{EFEB4D61-3A9C-4140-977F-3C3F5C9EE9D1}" presName="Ellipse" presStyleLbl="fgAcc1" presStyleIdx="3" presStyleCnt="4"/>
      <dgm:spPr>
        <a:solidFill>
          <a:schemeClr val="lt1">
            <a:alpha val="90000"/>
            <a:hueOff val="0"/>
            <a:satOff val="0"/>
            <a:lumOff val="0"/>
            <a:alphaOff val="0"/>
          </a:schemeClr>
        </a:solidFill>
        <a:ln w="12700" cap="flat" cmpd="sng" algn="ctr">
          <a:noFill/>
          <a:prstDash val="solid"/>
          <a:miter lim="800000"/>
        </a:ln>
        <a:effectLst/>
      </dgm:spPr>
    </dgm:pt>
    <dgm:pt modelId="{3395D471-BC68-4FDB-8A38-4A4BAFB6536F}" type="pres">
      <dgm:prSet presAssocID="{EFEB4D61-3A9C-4140-977F-3C3F5C9EE9D1}" presName="L2TextContainer" presStyleLbl="revTx" presStyleIdx="4" presStyleCnt="6">
        <dgm:presLayoutVars>
          <dgm:bulletEnabled val="1"/>
        </dgm:presLayoutVars>
      </dgm:prSet>
      <dgm:spPr/>
    </dgm:pt>
    <dgm:pt modelId="{80232500-82AE-44F8-8343-15A8A472D911}" type="pres">
      <dgm:prSet presAssocID="{EFEB4D61-3A9C-4140-977F-3C3F5C9EE9D1}" presName="L1TextContainer" presStyleLbl="revTx" presStyleIdx="5" presStyleCnt="6">
        <dgm:presLayoutVars>
          <dgm:chMax val="1"/>
          <dgm:chPref val="1"/>
          <dgm:bulletEnabled val="1"/>
        </dgm:presLayoutVars>
      </dgm:prSet>
      <dgm:spPr/>
    </dgm:pt>
    <dgm:pt modelId="{B5B29189-F6FB-4B4F-B0DC-686981582F03}" type="pres">
      <dgm:prSet presAssocID="{EFEB4D61-3A9C-4140-977F-3C3F5C9EE9D1}" presName="ConnectLine" presStyleLbl="sibTrans1D1" presStyleIdx="2" presStyleCnt="3"/>
      <dgm:spPr>
        <a:noFill/>
        <a:ln w="12700" cap="flat" cmpd="sng" algn="ctr">
          <a:solidFill>
            <a:schemeClr val="accent4">
              <a:hueOff val="0"/>
              <a:satOff val="0"/>
              <a:lumOff val="0"/>
              <a:alphaOff val="0"/>
            </a:schemeClr>
          </a:solidFill>
          <a:prstDash val="dash"/>
          <a:miter lim="800000"/>
        </a:ln>
        <a:effectLst/>
      </dgm:spPr>
    </dgm:pt>
    <dgm:pt modelId="{31CA4E1A-F4C0-4FDE-A605-35DC9796A952}" type="pres">
      <dgm:prSet presAssocID="{EFEB4D61-3A9C-4140-977F-3C3F5C9EE9D1}" presName="EmptyPlaceHolder" presStyleCnt="0"/>
      <dgm:spPr/>
    </dgm:pt>
  </dgm:ptLst>
  <dgm:cxnLst>
    <dgm:cxn modelId="{1B32EF2C-9DB5-4504-A9DA-B4956CC00208}" srcId="{05A24E01-5535-46B9-A9A1-A9A07E639A88}" destId="{EFEB4D61-3A9C-4140-977F-3C3F5C9EE9D1}" srcOrd="2" destOrd="0" parTransId="{57D352E4-0431-4F68-B8F1-61BFA34799AA}" sibTransId="{0ECC32B6-1E7C-4AA4-9DBF-D69B7C5E64A9}"/>
    <dgm:cxn modelId="{B659504B-18E4-4D89-A17C-34ABB280AE52}" srcId="{05A24E01-5535-46B9-A9A1-A9A07E639A88}" destId="{9A875394-CA1E-4432-AEEB-9054FCFF5E0E}" srcOrd="0" destOrd="0" parTransId="{FCC92BDD-6EA3-421D-9DA8-7D3A12D003B6}" sibTransId="{0314452B-82A0-42F4-9551-DF00CFFC3580}"/>
    <dgm:cxn modelId="{4876CF51-F110-4E25-8FD4-08D25B4B0AB8}" srcId="{05A24E01-5535-46B9-A9A1-A9A07E639A88}" destId="{579089A8-5362-4BA4-9163-D19228C1808F}" srcOrd="1" destOrd="0" parTransId="{FB2DEB6E-B29F-4E51-960A-23ECC62EBF38}" sibTransId="{1C5328B1-AC18-4CF7-A034-BB0592F4A2A1}"/>
    <dgm:cxn modelId="{ADF6E08D-D7D2-49FA-BE56-43DFA8CA6128}" type="presOf" srcId="{EFEB4D61-3A9C-4140-977F-3C3F5C9EE9D1}" destId="{80232500-82AE-44F8-8343-15A8A472D911}" srcOrd="0" destOrd="0" presId="urn:microsoft.com/office/officeart/2017/3/layout/DropPinTimeline"/>
    <dgm:cxn modelId="{CA0E2C9D-2F21-4C58-8D24-0E6649B8D145}" type="presOf" srcId="{579089A8-5362-4BA4-9163-D19228C1808F}" destId="{5C553F05-DEA1-4B18-8154-E055AA2876F4}" srcOrd="0" destOrd="0" presId="urn:microsoft.com/office/officeart/2017/3/layout/DropPinTimeline"/>
    <dgm:cxn modelId="{81AA75C7-D116-41D5-97BB-A382C62393F2}" type="presOf" srcId="{9A875394-CA1E-4432-AEEB-9054FCFF5E0E}" destId="{DAF05A31-C356-45CB-B586-0FCD4D69649D}" srcOrd="0" destOrd="0" presId="urn:microsoft.com/office/officeart/2017/3/layout/DropPinTimeline"/>
    <dgm:cxn modelId="{FE7849EA-5B37-43C8-B217-CD4E30A8E545}" type="presOf" srcId="{05A24E01-5535-46B9-A9A1-A9A07E639A88}" destId="{6E9F3C9B-13CA-43A8-8836-0B2B41D07DEF}" srcOrd="0" destOrd="0" presId="urn:microsoft.com/office/officeart/2017/3/layout/DropPinTimeline"/>
    <dgm:cxn modelId="{2FED2A5E-98EB-4859-AB3F-062F22EEC890}" type="presParOf" srcId="{6E9F3C9B-13CA-43A8-8836-0B2B41D07DEF}" destId="{E8AACCBB-6709-4071-B389-3BB226B3A586}" srcOrd="0" destOrd="0" presId="urn:microsoft.com/office/officeart/2017/3/layout/DropPinTimeline"/>
    <dgm:cxn modelId="{6DE443D7-8EE2-4FBC-842D-B6B9C44204D0}" type="presParOf" srcId="{6E9F3C9B-13CA-43A8-8836-0B2B41D07DEF}" destId="{E6F74CED-5217-4282-85F1-1C12DC84731C}" srcOrd="1" destOrd="0" presId="urn:microsoft.com/office/officeart/2017/3/layout/DropPinTimeline"/>
    <dgm:cxn modelId="{3EB4D2E6-0808-4251-9DB0-E7E9C6485A88}" type="presParOf" srcId="{E6F74CED-5217-4282-85F1-1C12DC84731C}" destId="{5AE07ACF-9960-4FC1-A117-78CBBA8E81E6}" srcOrd="0" destOrd="0" presId="urn:microsoft.com/office/officeart/2017/3/layout/DropPinTimeline"/>
    <dgm:cxn modelId="{D3FBD9B3-EA4C-42DE-8255-493D38498D5A}" type="presParOf" srcId="{5AE07ACF-9960-4FC1-A117-78CBBA8E81E6}" destId="{6FF7C993-2449-4F4F-8165-38B4FEC48352}" srcOrd="0" destOrd="0" presId="urn:microsoft.com/office/officeart/2017/3/layout/DropPinTimeline"/>
    <dgm:cxn modelId="{3467E124-9241-4F95-9616-CC2B74BC7F7D}" type="presParOf" srcId="{5AE07ACF-9960-4FC1-A117-78CBBA8E81E6}" destId="{1CB4F2A1-7CEC-4B90-AF11-6DC02627504E}" srcOrd="1" destOrd="0" presId="urn:microsoft.com/office/officeart/2017/3/layout/DropPinTimeline"/>
    <dgm:cxn modelId="{1B4F0AF5-C89B-439A-8104-C1AD509967C0}" type="presParOf" srcId="{1CB4F2A1-7CEC-4B90-AF11-6DC02627504E}" destId="{FEB9664B-D783-4F28-8211-D9187A061B63}" srcOrd="0" destOrd="0" presId="urn:microsoft.com/office/officeart/2017/3/layout/DropPinTimeline"/>
    <dgm:cxn modelId="{BFEFF2BB-6778-4EF0-A39C-1E7D5D5856F8}" type="presParOf" srcId="{1CB4F2A1-7CEC-4B90-AF11-6DC02627504E}" destId="{86EF477C-A438-462C-8371-51AB4B0EB9E8}" srcOrd="1" destOrd="0" presId="urn:microsoft.com/office/officeart/2017/3/layout/DropPinTimeline"/>
    <dgm:cxn modelId="{2B0BC022-FBC6-4E05-BBC0-5DA6461E0CA8}" type="presParOf" srcId="{5AE07ACF-9960-4FC1-A117-78CBBA8E81E6}" destId="{623F63DA-5704-4308-835D-DE8771E21251}" srcOrd="2" destOrd="0" presId="urn:microsoft.com/office/officeart/2017/3/layout/DropPinTimeline"/>
    <dgm:cxn modelId="{E4534708-AADB-4AD5-97B8-D1E3B52630BE}" type="presParOf" srcId="{5AE07ACF-9960-4FC1-A117-78CBBA8E81E6}" destId="{DAF05A31-C356-45CB-B586-0FCD4D69649D}" srcOrd="3" destOrd="0" presId="urn:microsoft.com/office/officeart/2017/3/layout/DropPinTimeline"/>
    <dgm:cxn modelId="{5C969BCC-CBAB-4CD2-9E06-173E0C129B8A}" type="presParOf" srcId="{5AE07ACF-9960-4FC1-A117-78CBBA8E81E6}" destId="{756D72B0-2CC1-42E0-A27A-5AE03D39E4BF}" srcOrd="4" destOrd="0" presId="urn:microsoft.com/office/officeart/2017/3/layout/DropPinTimeline"/>
    <dgm:cxn modelId="{7007B246-4A39-4FC9-9299-4B545F349C59}" type="presParOf" srcId="{5AE07ACF-9960-4FC1-A117-78CBBA8E81E6}" destId="{CF167900-DA66-4E6F-B0B2-5111F0E83376}" srcOrd="5" destOrd="0" presId="urn:microsoft.com/office/officeart/2017/3/layout/DropPinTimeline"/>
    <dgm:cxn modelId="{9BD2FEBA-C234-488E-8999-0ECCF66587F2}" type="presParOf" srcId="{E6F74CED-5217-4282-85F1-1C12DC84731C}" destId="{F6F9453E-D220-4FA8-BA28-4D728D4B686C}" srcOrd="1" destOrd="0" presId="urn:microsoft.com/office/officeart/2017/3/layout/DropPinTimeline"/>
    <dgm:cxn modelId="{2637C383-1150-44CA-8429-A659D56BB016}" type="presParOf" srcId="{E6F74CED-5217-4282-85F1-1C12DC84731C}" destId="{954AB7B1-9040-456C-94B5-CC8A675B8C92}" srcOrd="2" destOrd="0" presId="urn:microsoft.com/office/officeart/2017/3/layout/DropPinTimeline"/>
    <dgm:cxn modelId="{9C414CD0-6E9F-4489-B1F1-C41256C0E6CC}" type="presParOf" srcId="{954AB7B1-9040-456C-94B5-CC8A675B8C92}" destId="{53C2B499-3C92-4565-8E04-E7B02D32C2B1}" srcOrd="0" destOrd="0" presId="urn:microsoft.com/office/officeart/2017/3/layout/DropPinTimeline"/>
    <dgm:cxn modelId="{D91D3289-62F2-4AF7-8321-A553AD1EA925}" type="presParOf" srcId="{954AB7B1-9040-456C-94B5-CC8A675B8C92}" destId="{0DFDEE47-16C3-4E72-B3F8-00675595E0FC}" srcOrd="1" destOrd="0" presId="urn:microsoft.com/office/officeart/2017/3/layout/DropPinTimeline"/>
    <dgm:cxn modelId="{9BB633F1-E43B-43C0-9D6F-7377819155F7}" type="presParOf" srcId="{0DFDEE47-16C3-4E72-B3F8-00675595E0FC}" destId="{BFE79C50-85F7-422A-B58B-F416DF75C6AE}" srcOrd="0" destOrd="0" presId="urn:microsoft.com/office/officeart/2017/3/layout/DropPinTimeline"/>
    <dgm:cxn modelId="{1145FDDF-A476-4B15-983A-EF2942AB114F}" type="presParOf" srcId="{0DFDEE47-16C3-4E72-B3F8-00675595E0FC}" destId="{B6F0EC46-EE81-40DF-84A5-3A627EE87396}" srcOrd="1" destOrd="0" presId="urn:microsoft.com/office/officeart/2017/3/layout/DropPinTimeline"/>
    <dgm:cxn modelId="{52F69817-E863-4E34-B498-BC49377E7061}" type="presParOf" srcId="{954AB7B1-9040-456C-94B5-CC8A675B8C92}" destId="{B18C2D2B-E8FC-479B-9592-88D7BDB96C0A}" srcOrd="2" destOrd="0" presId="urn:microsoft.com/office/officeart/2017/3/layout/DropPinTimeline"/>
    <dgm:cxn modelId="{13B8CEEB-2672-4FA2-9C38-336CFFD1AD0F}" type="presParOf" srcId="{954AB7B1-9040-456C-94B5-CC8A675B8C92}" destId="{5C553F05-DEA1-4B18-8154-E055AA2876F4}" srcOrd="3" destOrd="0" presId="urn:microsoft.com/office/officeart/2017/3/layout/DropPinTimeline"/>
    <dgm:cxn modelId="{9CFBD6B4-55F9-4C58-AC57-5234D8DBC33B}" type="presParOf" srcId="{954AB7B1-9040-456C-94B5-CC8A675B8C92}" destId="{2E6A0881-4C1E-4470-BF69-FE259F8B2F21}" srcOrd="4" destOrd="0" presId="urn:microsoft.com/office/officeart/2017/3/layout/DropPinTimeline"/>
    <dgm:cxn modelId="{B6E8E1F8-42C5-4297-B62B-C0433F24EC83}" type="presParOf" srcId="{954AB7B1-9040-456C-94B5-CC8A675B8C92}" destId="{BC8240CB-EB0C-459E-BAAA-057C0855C952}" srcOrd="5" destOrd="0" presId="urn:microsoft.com/office/officeart/2017/3/layout/DropPinTimeline"/>
    <dgm:cxn modelId="{49C5D870-09E0-4C2A-BE2F-EF3F4FE02BB6}" type="presParOf" srcId="{E6F74CED-5217-4282-85F1-1C12DC84731C}" destId="{208628BE-A0FE-43EE-81A1-940CEB8CA514}" srcOrd="3" destOrd="0" presId="urn:microsoft.com/office/officeart/2017/3/layout/DropPinTimeline"/>
    <dgm:cxn modelId="{1287F1A4-86FF-4561-9FF9-E1B84A58999B}" type="presParOf" srcId="{E6F74CED-5217-4282-85F1-1C12DC84731C}" destId="{6CDF530F-3927-421E-AE00-3F81AB30F585}" srcOrd="4" destOrd="0" presId="urn:microsoft.com/office/officeart/2017/3/layout/DropPinTimeline"/>
    <dgm:cxn modelId="{27FD47DB-0677-4F5D-8D5F-AE8F546440F4}" type="presParOf" srcId="{6CDF530F-3927-421E-AE00-3F81AB30F585}" destId="{78E373AE-1245-4B55-B0C3-E6B387AB90B5}" srcOrd="0" destOrd="0" presId="urn:microsoft.com/office/officeart/2017/3/layout/DropPinTimeline"/>
    <dgm:cxn modelId="{8EBB961F-B08E-4D47-B865-AE56930040F8}" type="presParOf" srcId="{6CDF530F-3927-421E-AE00-3F81AB30F585}" destId="{DF51156B-1C83-4A6D-8E04-8D5C233BA49C}" srcOrd="1" destOrd="0" presId="urn:microsoft.com/office/officeart/2017/3/layout/DropPinTimeline"/>
    <dgm:cxn modelId="{7FC8110C-7569-416C-A5CE-A9EE94F5D963}" type="presParOf" srcId="{DF51156B-1C83-4A6D-8E04-8D5C233BA49C}" destId="{B50F9876-0D23-413B-8EB1-D05D49040E92}" srcOrd="0" destOrd="0" presId="urn:microsoft.com/office/officeart/2017/3/layout/DropPinTimeline"/>
    <dgm:cxn modelId="{423E9F04-3526-43DE-9679-E61814E7EA57}" type="presParOf" srcId="{DF51156B-1C83-4A6D-8E04-8D5C233BA49C}" destId="{4CEF186C-44B6-45D7-AFA5-6ED8041BC7D6}" srcOrd="1" destOrd="0" presId="urn:microsoft.com/office/officeart/2017/3/layout/DropPinTimeline"/>
    <dgm:cxn modelId="{E8423144-A92E-4556-9D6C-4D3E07A9DC8A}" type="presParOf" srcId="{6CDF530F-3927-421E-AE00-3F81AB30F585}" destId="{3395D471-BC68-4FDB-8A38-4A4BAFB6536F}" srcOrd="2" destOrd="0" presId="urn:microsoft.com/office/officeart/2017/3/layout/DropPinTimeline"/>
    <dgm:cxn modelId="{79A51D90-1589-4697-9916-57CDADAD4C22}" type="presParOf" srcId="{6CDF530F-3927-421E-AE00-3F81AB30F585}" destId="{80232500-82AE-44F8-8343-15A8A472D911}" srcOrd="3" destOrd="0" presId="urn:microsoft.com/office/officeart/2017/3/layout/DropPinTimeline"/>
    <dgm:cxn modelId="{F0AC34CF-4A01-4B59-948E-90EFC7FD6A3A}" type="presParOf" srcId="{6CDF530F-3927-421E-AE00-3F81AB30F585}" destId="{B5B29189-F6FB-4B4F-B0DC-686981582F03}" srcOrd="4" destOrd="0" presId="urn:microsoft.com/office/officeart/2017/3/layout/DropPinTimeline"/>
    <dgm:cxn modelId="{215326AA-EAC9-42CB-B91D-A1EF00A89689}" type="presParOf" srcId="{6CDF530F-3927-421E-AE00-3F81AB30F585}" destId="{31CA4E1A-F4C0-4FDE-A605-35DC9796A952}" srcOrd="5" destOrd="0" presId="urn:microsoft.com/office/officeart/2017/3/layout/DropPin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3EDCCB-70B8-4C56-B262-BD76468FE41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91DC8F22-2F1E-44F1-B663-EB2B5BADAA53}">
      <dgm:prSet/>
      <dgm:spPr>
        <a:solidFill>
          <a:schemeClr val="accent2">
            <a:lumMod val="75000"/>
          </a:schemeClr>
        </a:solidFill>
      </dgm:spPr>
      <dgm:t>
        <a:bodyPr/>
        <a:lstStyle/>
        <a:p>
          <a:pPr algn="just"/>
          <a:r>
            <a:rPr lang="en-IN">
              <a:latin typeface="Arial" panose="020B0604020202020204" pitchFamily="34" charset="0"/>
              <a:cs typeface="Arial" panose="020B0604020202020204" pitchFamily="34" charset="0"/>
            </a:rPr>
            <a:t>Enhancing data transparency through clear policies and compliance with GDPR.</a:t>
          </a:r>
        </a:p>
      </dgm:t>
    </dgm:pt>
    <dgm:pt modelId="{00A94E92-02D7-452F-91AD-7CDDE5C54C3A}" type="parTrans" cxnId="{71DD70EC-5ACD-494F-B8FA-A4A9B99665B8}">
      <dgm:prSet/>
      <dgm:spPr/>
      <dgm:t>
        <a:bodyPr/>
        <a:lstStyle/>
        <a:p>
          <a:endParaRPr lang="en-IN"/>
        </a:p>
      </dgm:t>
    </dgm:pt>
    <dgm:pt modelId="{BF9596CC-43EB-4FCB-9BDC-48A15D64A70E}" type="sibTrans" cxnId="{71DD70EC-5ACD-494F-B8FA-A4A9B99665B8}">
      <dgm:prSet/>
      <dgm:spPr/>
      <dgm:t>
        <a:bodyPr/>
        <a:lstStyle/>
        <a:p>
          <a:endParaRPr lang="en-IN"/>
        </a:p>
      </dgm:t>
    </dgm:pt>
    <dgm:pt modelId="{751EB0A8-8B58-4EE7-ADFB-D0B7E658D76B}">
      <dgm:prSet/>
      <dgm:spPr>
        <a:solidFill>
          <a:schemeClr val="accent2">
            <a:lumMod val="75000"/>
          </a:schemeClr>
        </a:solidFill>
      </dgm:spPr>
      <dgm:t>
        <a:bodyPr/>
        <a:lstStyle/>
        <a:p>
          <a:pPr algn="just"/>
          <a:r>
            <a:rPr lang="en-IN">
              <a:latin typeface="Arial" panose="020B0604020202020204" pitchFamily="34" charset="0"/>
              <a:cs typeface="Arial" panose="020B0604020202020204" pitchFamily="34" charset="0"/>
            </a:rPr>
            <a:t>Leveraging the human-AI service model (Hybrid) to ensure guest satisfaction while retaining staff.</a:t>
          </a:r>
        </a:p>
      </dgm:t>
    </dgm:pt>
    <dgm:pt modelId="{719AC65C-8233-418F-8990-CD0491367C72}" type="parTrans" cxnId="{D943B67F-9374-4FED-A597-5C1A50DB74D9}">
      <dgm:prSet/>
      <dgm:spPr/>
      <dgm:t>
        <a:bodyPr/>
        <a:lstStyle/>
        <a:p>
          <a:endParaRPr lang="en-IN"/>
        </a:p>
      </dgm:t>
    </dgm:pt>
    <dgm:pt modelId="{E1D4EB81-1112-4136-990D-67659C050C70}" type="sibTrans" cxnId="{D943B67F-9374-4FED-A597-5C1A50DB74D9}">
      <dgm:prSet/>
      <dgm:spPr/>
      <dgm:t>
        <a:bodyPr/>
        <a:lstStyle/>
        <a:p>
          <a:endParaRPr lang="en-IN"/>
        </a:p>
      </dgm:t>
    </dgm:pt>
    <dgm:pt modelId="{1B51206D-8156-4950-837C-6B4E93811E96}">
      <dgm:prSet/>
      <dgm:spPr>
        <a:solidFill>
          <a:schemeClr val="accent2">
            <a:lumMod val="75000"/>
          </a:schemeClr>
        </a:solidFill>
      </dgm:spPr>
      <dgm:t>
        <a:bodyPr/>
        <a:lstStyle/>
        <a:p>
          <a:pPr algn="just"/>
          <a:r>
            <a:rPr lang="en-IN">
              <a:latin typeface="Arial" panose="020B0604020202020204" pitchFamily="34" charset="0"/>
              <a:cs typeface="Arial" panose="020B0604020202020204" pitchFamily="34" charset="0"/>
            </a:rPr>
            <a:t>Staff training and upskilling to ensure efficient use of AI tools, reduce job insecurities and enhance performance.</a:t>
          </a:r>
        </a:p>
      </dgm:t>
    </dgm:pt>
    <dgm:pt modelId="{CD4C8453-4BB7-4348-A15B-56F0F3F89DA1}" type="parTrans" cxnId="{4D9C108B-C8A4-480C-9562-FE36F9BA8797}">
      <dgm:prSet/>
      <dgm:spPr/>
      <dgm:t>
        <a:bodyPr/>
        <a:lstStyle/>
        <a:p>
          <a:endParaRPr lang="en-IN"/>
        </a:p>
      </dgm:t>
    </dgm:pt>
    <dgm:pt modelId="{47B33C8B-3A58-41B6-84D3-5AFEA2EBDFBB}" type="sibTrans" cxnId="{4D9C108B-C8A4-480C-9562-FE36F9BA8797}">
      <dgm:prSet/>
      <dgm:spPr/>
      <dgm:t>
        <a:bodyPr/>
        <a:lstStyle/>
        <a:p>
          <a:endParaRPr lang="en-IN"/>
        </a:p>
      </dgm:t>
    </dgm:pt>
    <dgm:pt modelId="{871337F0-0166-4E82-B29B-C8470AF6B0CF}" type="pres">
      <dgm:prSet presAssocID="{1D3EDCCB-70B8-4C56-B262-BD76468FE412}" presName="diagram" presStyleCnt="0">
        <dgm:presLayoutVars>
          <dgm:dir/>
          <dgm:resizeHandles val="exact"/>
        </dgm:presLayoutVars>
      </dgm:prSet>
      <dgm:spPr/>
    </dgm:pt>
    <dgm:pt modelId="{019D21E5-1457-4DB9-B583-0D064430EB48}" type="pres">
      <dgm:prSet presAssocID="{91DC8F22-2F1E-44F1-B663-EB2B5BADAA53}" presName="node" presStyleLbl="node1" presStyleIdx="0" presStyleCnt="3">
        <dgm:presLayoutVars>
          <dgm:bulletEnabled val="1"/>
        </dgm:presLayoutVars>
      </dgm:prSet>
      <dgm:spPr/>
    </dgm:pt>
    <dgm:pt modelId="{3697FB18-2A72-4BE4-8DFD-EEE71C736A10}" type="pres">
      <dgm:prSet presAssocID="{BF9596CC-43EB-4FCB-9BDC-48A15D64A70E}" presName="sibTrans" presStyleCnt="0"/>
      <dgm:spPr/>
    </dgm:pt>
    <dgm:pt modelId="{2425AD1C-CB42-40DF-9AF7-F773A9BB10C6}" type="pres">
      <dgm:prSet presAssocID="{751EB0A8-8B58-4EE7-ADFB-D0B7E658D76B}" presName="node" presStyleLbl="node1" presStyleIdx="1" presStyleCnt="3">
        <dgm:presLayoutVars>
          <dgm:bulletEnabled val="1"/>
        </dgm:presLayoutVars>
      </dgm:prSet>
      <dgm:spPr/>
    </dgm:pt>
    <dgm:pt modelId="{033B535B-6B02-461E-BE3F-D949C15223C7}" type="pres">
      <dgm:prSet presAssocID="{E1D4EB81-1112-4136-990D-67659C050C70}" presName="sibTrans" presStyleCnt="0"/>
      <dgm:spPr/>
    </dgm:pt>
    <dgm:pt modelId="{A3E8E0E9-F9A0-4720-998C-2F2B9228DB05}" type="pres">
      <dgm:prSet presAssocID="{1B51206D-8156-4950-837C-6B4E93811E96}" presName="node" presStyleLbl="node1" presStyleIdx="2" presStyleCnt="3">
        <dgm:presLayoutVars>
          <dgm:bulletEnabled val="1"/>
        </dgm:presLayoutVars>
      </dgm:prSet>
      <dgm:spPr/>
    </dgm:pt>
  </dgm:ptLst>
  <dgm:cxnLst>
    <dgm:cxn modelId="{F0B0131C-20BE-4D09-B8B9-FA00A32E7A76}" type="presOf" srcId="{91DC8F22-2F1E-44F1-B663-EB2B5BADAA53}" destId="{019D21E5-1457-4DB9-B583-0D064430EB48}" srcOrd="0" destOrd="0" presId="urn:microsoft.com/office/officeart/2005/8/layout/default"/>
    <dgm:cxn modelId="{BC4E6D5E-3265-45C3-92C0-AD28DF396AC0}" type="presOf" srcId="{1D3EDCCB-70B8-4C56-B262-BD76468FE412}" destId="{871337F0-0166-4E82-B29B-C8470AF6B0CF}" srcOrd="0" destOrd="0" presId="urn:microsoft.com/office/officeart/2005/8/layout/default"/>
    <dgm:cxn modelId="{3B457C7C-241E-41FA-954E-99BAB7507569}" type="presOf" srcId="{1B51206D-8156-4950-837C-6B4E93811E96}" destId="{A3E8E0E9-F9A0-4720-998C-2F2B9228DB05}" srcOrd="0" destOrd="0" presId="urn:microsoft.com/office/officeart/2005/8/layout/default"/>
    <dgm:cxn modelId="{D943B67F-9374-4FED-A597-5C1A50DB74D9}" srcId="{1D3EDCCB-70B8-4C56-B262-BD76468FE412}" destId="{751EB0A8-8B58-4EE7-ADFB-D0B7E658D76B}" srcOrd="1" destOrd="0" parTransId="{719AC65C-8233-418F-8990-CD0491367C72}" sibTransId="{E1D4EB81-1112-4136-990D-67659C050C70}"/>
    <dgm:cxn modelId="{4D9C108B-C8A4-480C-9562-FE36F9BA8797}" srcId="{1D3EDCCB-70B8-4C56-B262-BD76468FE412}" destId="{1B51206D-8156-4950-837C-6B4E93811E96}" srcOrd="2" destOrd="0" parTransId="{CD4C8453-4BB7-4348-A15B-56F0F3F89DA1}" sibTransId="{47B33C8B-3A58-41B6-84D3-5AFEA2EBDFBB}"/>
    <dgm:cxn modelId="{662EBCA7-E46A-4899-962A-F183C2118548}" type="presOf" srcId="{751EB0A8-8B58-4EE7-ADFB-D0B7E658D76B}" destId="{2425AD1C-CB42-40DF-9AF7-F773A9BB10C6}" srcOrd="0" destOrd="0" presId="urn:microsoft.com/office/officeart/2005/8/layout/default"/>
    <dgm:cxn modelId="{71DD70EC-5ACD-494F-B8FA-A4A9B99665B8}" srcId="{1D3EDCCB-70B8-4C56-B262-BD76468FE412}" destId="{91DC8F22-2F1E-44F1-B663-EB2B5BADAA53}" srcOrd="0" destOrd="0" parTransId="{00A94E92-02D7-452F-91AD-7CDDE5C54C3A}" sibTransId="{BF9596CC-43EB-4FCB-9BDC-48A15D64A70E}"/>
    <dgm:cxn modelId="{9A2D1736-023B-48EE-900D-8D7A95B5B71B}" type="presParOf" srcId="{871337F0-0166-4E82-B29B-C8470AF6B0CF}" destId="{019D21E5-1457-4DB9-B583-0D064430EB48}" srcOrd="0" destOrd="0" presId="urn:microsoft.com/office/officeart/2005/8/layout/default"/>
    <dgm:cxn modelId="{D66C7E6E-46A1-49F2-9D5E-C385FAD321B7}" type="presParOf" srcId="{871337F0-0166-4E82-B29B-C8470AF6B0CF}" destId="{3697FB18-2A72-4BE4-8DFD-EEE71C736A10}" srcOrd="1" destOrd="0" presId="urn:microsoft.com/office/officeart/2005/8/layout/default"/>
    <dgm:cxn modelId="{43CB305B-C1FB-416E-8656-3501D02FE0FD}" type="presParOf" srcId="{871337F0-0166-4E82-B29B-C8470AF6B0CF}" destId="{2425AD1C-CB42-40DF-9AF7-F773A9BB10C6}" srcOrd="2" destOrd="0" presId="urn:microsoft.com/office/officeart/2005/8/layout/default"/>
    <dgm:cxn modelId="{272D544D-8FB0-40E5-9B29-917E224C0C55}" type="presParOf" srcId="{871337F0-0166-4E82-B29B-C8470AF6B0CF}" destId="{033B535B-6B02-461E-BE3F-D949C15223C7}" srcOrd="3" destOrd="0" presId="urn:microsoft.com/office/officeart/2005/8/layout/default"/>
    <dgm:cxn modelId="{063FADE5-F4A3-4540-A5B6-28740C8F192D}" type="presParOf" srcId="{871337F0-0166-4E82-B29B-C8470AF6B0CF}" destId="{A3E8E0E9-F9A0-4720-998C-2F2B9228DB05}"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F0D0C-B636-4EBF-B6AC-CC3C0FBEA83F}">
      <dsp:nvSpPr>
        <dsp:cNvPr id="0" name=""/>
        <dsp:cNvSpPr/>
      </dsp:nvSpPr>
      <dsp:spPr>
        <a:xfrm>
          <a:off x="157151" y="141"/>
          <a:ext cx="2400419" cy="1440251"/>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IN" sz="1500" kern="1200">
              <a:latin typeface="Arial" panose="020B0604020202020204" pitchFamily="34" charset="0"/>
              <a:cs typeface="Arial" panose="020B0604020202020204" pitchFamily="34" charset="0"/>
            </a:rPr>
            <a:t>The theme of the research is Artificial Intelligence and human collaboration in the hotel and hospitality industry.</a:t>
          </a:r>
        </a:p>
      </dsp:txBody>
      <dsp:txXfrm>
        <a:off x="157151" y="141"/>
        <a:ext cx="2400419" cy="1440251"/>
      </dsp:txXfrm>
    </dsp:sp>
    <dsp:sp modelId="{D5BBA7CD-2184-4DFB-B2D6-D93650B1DD44}">
      <dsp:nvSpPr>
        <dsp:cNvPr id="0" name=""/>
        <dsp:cNvSpPr/>
      </dsp:nvSpPr>
      <dsp:spPr>
        <a:xfrm>
          <a:off x="2797612" y="141"/>
          <a:ext cx="2400419" cy="1440251"/>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As per Kong </a:t>
          </a:r>
          <a:r>
            <a:rPr lang="en-IN" sz="1500" i="1" kern="1200" dirty="0">
              <a:latin typeface="Arial" panose="020B0604020202020204" pitchFamily="34" charset="0"/>
              <a:cs typeface="Arial" panose="020B0604020202020204" pitchFamily="34" charset="0"/>
            </a:rPr>
            <a:t>et al.</a:t>
          </a:r>
          <a:r>
            <a:rPr lang="en-IN" sz="1500" kern="1200" dirty="0">
              <a:latin typeface="Arial" panose="020B0604020202020204" pitchFamily="34" charset="0"/>
              <a:cs typeface="Arial" panose="020B0604020202020204" pitchFamily="34" charset="0"/>
            </a:rPr>
            <a:t> (2023), AI and human collaboration have become a vital trend.</a:t>
          </a:r>
        </a:p>
      </dsp:txBody>
      <dsp:txXfrm>
        <a:off x="2797612" y="141"/>
        <a:ext cx="2400419" cy="1440251"/>
      </dsp:txXfrm>
    </dsp:sp>
    <dsp:sp modelId="{6FDFC483-3CD4-4245-8CCD-B57E5AE70586}">
      <dsp:nvSpPr>
        <dsp:cNvPr id="0" name=""/>
        <dsp:cNvSpPr/>
      </dsp:nvSpPr>
      <dsp:spPr>
        <a:xfrm>
          <a:off x="157151" y="1680434"/>
          <a:ext cx="2400419" cy="1440251"/>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IN" sz="1500" kern="1200">
              <a:latin typeface="Arial" panose="020B0604020202020204" pitchFamily="34" charset="0"/>
              <a:cs typeface="Arial" panose="020B0604020202020204" pitchFamily="34" charset="0"/>
            </a:rPr>
            <a:t>Tools such as mobile check-ins, chatbots, dynamic pricing and personalised services are used to gain a competitive advantage. </a:t>
          </a:r>
        </a:p>
      </dsp:txBody>
      <dsp:txXfrm>
        <a:off x="157151" y="1680434"/>
        <a:ext cx="2400419" cy="1440251"/>
      </dsp:txXfrm>
    </dsp:sp>
    <dsp:sp modelId="{1ACBF3F0-3DC1-4F98-9824-D85ACB0BD82C}">
      <dsp:nvSpPr>
        <dsp:cNvPr id="0" name=""/>
        <dsp:cNvSpPr/>
      </dsp:nvSpPr>
      <dsp:spPr>
        <a:xfrm>
          <a:off x="2797612" y="1680434"/>
          <a:ext cx="2400419" cy="1440251"/>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IN" sz="1500" kern="1200">
              <a:latin typeface="Arial" panose="020B0604020202020204" pitchFamily="34" charset="0"/>
              <a:cs typeface="Arial" panose="020B0604020202020204" pitchFamily="34" charset="0"/>
            </a:rPr>
            <a:t>Around 53% of UK businesses have adopted AI, with a 70% increase in time efficiency, and 68.3% improvement in operations (CN, 2025). </a:t>
          </a:r>
        </a:p>
      </dsp:txBody>
      <dsp:txXfrm>
        <a:off x="2797612" y="1680434"/>
        <a:ext cx="2400419" cy="1440251"/>
      </dsp:txXfrm>
    </dsp:sp>
    <dsp:sp modelId="{16331D43-1C6B-4AD7-AA90-CCD1A1CBFE68}">
      <dsp:nvSpPr>
        <dsp:cNvPr id="0" name=""/>
        <dsp:cNvSpPr/>
      </dsp:nvSpPr>
      <dsp:spPr>
        <a:xfrm>
          <a:off x="157151" y="3360728"/>
          <a:ext cx="2400419" cy="1440251"/>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IN" sz="1500" kern="1200">
              <a:latin typeface="Arial" panose="020B0604020202020204" pitchFamily="34" charset="0"/>
              <a:cs typeface="Arial" panose="020B0604020202020204" pitchFamily="34" charset="0"/>
            </a:rPr>
            <a:t>However, despite its benefits, hospitality is the lowest adopting sector (11.9%) for using AI (Kong </a:t>
          </a:r>
          <a:r>
            <a:rPr lang="en-IN" sz="1500" i="1" kern="1200">
              <a:latin typeface="Arial" panose="020B0604020202020204" pitchFamily="34" charset="0"/>
              <a:cs typeface="Arial" panose="020B0604020202020204" pitchFamily="34" charset="0"/>
            </a:rPr>
            <a:t>et al.</a:t>
          </a:r>
          <a:r>
            <a:rPr lang="en-IN" sz="1500" kern="1200">
              <a:latin typeface="Arial" panose="020B0604020202020204" pitchFamily="34" charset="0"/>
              <a:cs typeface="Arial" panose="020B0604020202020204" pitchFamily="34" charset="0"/>
            </a:rPr>
            <a:t> 2023).</a:t>
          </a:r>
        </a:p>
      </dsp:txBody>
      <dsp:txXfrm>
        <a:off x="157151" y="3360728"/>
        <a:ext cx="2400419" cy="1440251"/>
      </dsp:txXfrm>
    </dsp:sp>
    <dsp:sp modelId="{351D6FD4-DDB4-4298-9724-E7F1C14B03B7}">
      <dsp:nvSpPr>
        <dsp:cNvPr id="0" name=""/>
        <dsp:cNvSpPr/>
      </dsp:nvSpPr>
      <dsp:spPr>
        <a:xfrm>
          <a:off x="2797612" y="3360728"/>
          <a:ext cx="2400419" cy="1440251"/>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Challenges such as job loss fear and trust gaps were found among frontline workers (LBN, 2024)</a:t>
          </a:r>
        </a:p>
      </dsp:txBody>
      <dsp:txXfrm>
        <a:off x="2797612" y="3360728"/>
        <a:ext cx="2400419" cy="14402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C46DF-918C-47F1-A926-3C6E29ADF774}">
      <dsp:nvSpPr>
        <dsp:cNvPr id="0" name=""/>
        <dsp:cNvSpPr/>
      </dsp:nvSpPr>
      <dsp:spPr>
        <a:xfrm>
          <a:off x="0" y="1247"/>
          <a:ext cx="6624749" cy="848844"/>
        </a:xfrm>
        <a:prstGeom prst="roundRect">
          <a:avLst/>
        </a:prstGeom>
        <a:solidFill>
          <a:schemeClr val="tx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In hospitality, AI technologies such as contactless check-ins, chatbots, and voice assistance are transforming guest services.</a:t>
          </a:r>
        </a:p>
      </dsp:txBody>
      <dsp:txXfrm>
        <a:off x="41437" y="42684"/>
        <a:ext cx="6541875" cy="765970"/>
      </dsp:txXfrm>
    </dsp:sp>
    <dsp:sp modelId="{6B9CE239-42BD-4D46-81BF-040354B1FABE}">
      <dsp:nvSpPr>
        <dsp:cNvPr id="0" name=""/>
        <dsp:cNvSpPr/>
      </dsp:nvSpPr>
      <dsp:spPr>
        <a:xfrm>
          <a:off x="0" y="862832"/>
          <a:ext cx="6624749" cy="848844"/>
        </a:xfrm>
        <a:prstGeom prst="roundRect">
          <a:avLst/>
        </a:prstGeom>
        <a:solidFill>
          <a:schemeClr val="tx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Around 53% have adopted AI within this sector (GOV UK, 2024). </a:t>
          </a:r>
        </a:p>
      </dsp:txBody>
      <dsp:txXfrm>
        <a:off x="41437" y="904269"/>
        <a:ext cx="6541875" cy="765970"/>
      </dsp:txXfrm>
    </dsp:sp>
    <dsp:sp modelId="{45FF860D-F2F0-4DD6-A1FA-6007278F7F49}">
      <dsp:nvSpPr>
        <dsp:cNvPr id="0" name=""/>
        <dsp:cNvSpPr/>
      </dsp:nvSpPr>
      <dsp:spPr>
        <a:xfrm>
          <a:off x="0" y="1724417"/>
          <a:ext cx="6624749" cy="848844"/>
        </a:xfrm>
        <a:prstGeom prst="roundRect">
          <a:avLst/>
        </a:prstGeom>
        <a:solidFill>
          <a:schemeClr val="tx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Companies like Premier Inn have leveraged digital check-in kiosks and mobile apps (Gupta and Sharma, 2021).</a:t>
          </a:r>
        </a:p>
      </dsp:txBody>
      <dsp:txXfrm>
        <a:off x="41437" y="1765854"/>
        <a:ext cx="6541875" cy="765970"/>
      </dsp:txXfrm>
    </dsp:sp>
    <dsp:sp modelId="{099163FD-F184-49BC-B2A4-FA14A306E914}">
      <dsp:nvSpPr>
        <dsp:cNvPr id="0" name=""/>
        <dsp:cNvSpPr/>
      </dsp:nvSpPr>
      <dsp:spPr>
        <a:xfrm>
          <a:off x="0" y="2586002"/>
          <a:ext cx="6624749" cy="848844"/>
        </a:xfrm>
        <a:prstGeom prst="roundRect">
          <a:avLst/>
        </a:prstGeom>
        <a:solidFill>
          <a:schemeClr val="tx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Hilton London Bankside has invested in AI, which has helped in reducing staff workload.</a:t>
          </a:r>
        </a:p>
      </dsp:txBody>
      <dsp:txXfrm>
        <a:off x="41437" y="2627439"/>
        <a:ext cx="6541875" cy="765970"/>
      </dsp:txXfrm>
    </dsp:sp>
    <dsp:sp modelId="{C1E2984E-D3D4-4DB9-ACC0-9A265E5F7764}">
      <dsp:nvSpPr>
        <dsp:cNvPr id="0" name=""/>
        <dsp:cNvSpPr/>
      </dsp:nvSpPr>
      <dsp:spPr>
        <a:xfrm>
          <a:off x="0" y="3447586"/>
          <a:ext cx="6624749" cy="848844"/>
        </a:xfrm>
        <a:prstGeom prst="roundRect">
          <a:avLst/>
        </a:prstGeom>
        <a:solidFill>
          <a:schemeClr val="tx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Similarly, Village Hotels has been able to streamline its operations across all 32 UK properties (HN, 2021).</a:t>
          </a:r>
        </a:p>
      </dsp:txBody>
      <dsp:txXfrm>
        <a:off x="41437" y="3489023"/>
        <a:ext cx="6541875" cy="7659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43BA45-D4D1-4145-BA4D-CB9E93D4FD7D}">
      <dsp:nvSpPr>
        <dsp:cNvPr id="0" name=""/>
        <dsp:cNvSpPr/>
      </dsp:nvSpPr>
      <dsp:spPr>
        <a:xfrm>
          <a:off x="0" y="89105"/>
          <a:ext cx="7396912" cy="849420"/>
        </a:xfrm>
        <a:prstGeom prst="roundRect">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In the hospitality industry, integration of AI requires a balanced approach to human interaction and automation. </a:t>
          </a:r>
        </a:p>
      </dsp:txBody>
      <dsp:txXfrm>
        <a:off x="41465" y="130570"/>
        <a:ext cx="7313982" cy="766490"/>
      </dsp:txXfrm>
    </dsp:sp>
    <dsp:sp modelId="{A36293D5-DCE5-470B-8539-998DE5191174}">
      <dsp:nvSpPr>
        <dsp:cNvPr id="0" name=""/>
        <dsp:cNvSpPr/>
      </dsp:nvSpPr>
      <dsp:spPr>
        <a:xfrm>
          <a:off x="0" y="984605"/>
          <a:ext cx="7396912" cy="849420"/>
        </a:xfrm>
        <a:prstGeom prst="roundRect">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57% of UK hotel guests prefer a hybrid model, demonstrating the need for human interaction along with technological development (BI, 2022).</a:t>
          </a:r>
        </a:p>
      </dsp:txBody>
      <dsp:txXfrm>
        <a:off x="41465" y="1026070"/>
        <a:ext cx="7313982" cy="766490"/>
      </dsp:txXfrm>
    </dsp:sp>
    <dsp:sp modelId="{72BCFB77-C44A-4553-A9C9-BA6156B55F26}">
      <dsp:nvSpPr>
        <dsp:cNvPr id="0" name=""/>
        <dsp:cNvSpPr/>
      </dsp:nvSpPr>
      <dsp:spPr>
        <a:xfrm>
          <a:off x="0" y="1880106"/>
          <a:ext cx="7396912" cy="849420"/>
        </a:xfrm>
        <a:prstGeom prst="roundRect">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Social Exchange Theory advocates those relationships between guests and hotels are sustained when perceived benefits outweigh costs (Abdou </a:t>
          </a:r>
          <a:r>
            <a:rPr lang="en-IN" sz="1600" i="1" kern="1200" dirty="0">
              <a:latin typeface="Arial" panose="020B0604020202020204" pitchFamily="34" charset="0"/>
              <a:cs typeface="Arial" panose="020B0604020202020204" pitchFamily="34" charset="0"/>
            </a:rPr>
            <a:t>et al.</a:t>
          </a:r>
          <a:r>
            <a:rPr lang="en-IN" sz="1600" kern="1200" dirty="0">
              <a:latin typeface="Arial" panose="020B0604020202020204" pitchFamily="34" charset="0"/>
              <a:cs typeface="Arial" panose="020B0604020202020204" pitchFamily="34" charset="0"/>
            </a:rPr>
            <a:t> 2022).</a:t>
          </a:r>
        </a:p>
      </dsp:txBody>
      <dsp:txXfrm>
        <a:off x="41465" y="1921571"/>
        <a:ext cx="7313982" cy="766490"/>
      </dsp:txXfrm>
    </dsp:sp>
    <dsp:sp modelId="{3228BEE4-A0BE-4760-A646-7F94F643179E}">
      <dsp:nvSpPr>
        <dsp:cNvPr id="0" name=""/>
        <dsp:cNvSpPr/>
      </dsp:nvSpPr>
      <dsp:spPr>
        <a:xfrm>
          <a:off x="0" y="2775606"/>
          <a:ext cx="7396912" cy="849420"/>
        </a:xfrm>
        <a:prstGeom prst="roundRect">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Thus, in hospitality, which is a labour-intensive industry, declining human interaction can undermine trust and satisfaction.</a:t>
          </a:r>
        </a:p>
      </dsp:txBody>
      <dsp:txXfrm>
        <a:off x="41465" y="2817071"/>
        <a:ext cx="7313982" cy="766490"/>
      </dsp:txXfrm>
    </dsp:sp>
    <dsp:sp modelId="{886CE630-BB3E-47EA-9364-B5347B92BCF6}">
      <dsp:nvSpPr>
        <dsp:cNvPr id="0" name=""/>
        <dsp:cNvSpPr/>
      </dsp:nvSpPr>
      <dsp:spPr>
        <a:xfrm>
          <a:off x="0" y="3671106"/>
          <a:ext cx="7396912" cy="849420"/>
        </a:xfrm>
        <a:prstGeom prst="roundRect">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Companies like Dorchester have leveraged AI chatbots providing support 24/7 and have also appointed human concierge services for bespoke experiences (Sheoran, 2025).</a:t>
          </a:r>
        </a:p>
      </dsp:txBody>
      <dsp:txXfrm>
        <a:off x="41465" y="3712571"/>
        <a:ext cx="7313982" cy="7664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392D9C-47B9-4081-BEB1-079255837550}">
      <dsp:nvSpPr>
        <dsp:cNvPr id="0" name=""/>
        <dsp:cNvSpPr/>
      </dsp:nvSpPr>
      <dsp:spPr>
        <a:xfrm>
          <a:off x="622571" y="0"/>
          <a:ext cx="4241531" cy="5068388"/>
        </a:xfrm>
        <a:prstGeom prst="triangl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42D5D5-9FAB-482D-AEE3-123E1145634C}">
      <dsp:nvSpPr>
        <dsp:cNvPr id="0" name=""/>
        <dsp:cNvSpPr/>
      </dsp:nvSpPr>
      <dsp:spPr>
        <a:xfrm>
          <a:off x="1700708" y="507333"/>
          <a:ext cx="5379708" cy="720661"/>
        </a:xfrm>
        <a:prstGeom prst="roundRect">
          <a:avLst/>
        </a:prstGeom>
        <a:solidFill>
          <a:schemeClr val="accent6">
            <a:lumMod val="60000"/>
            <a:lumOff val="4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IN" sz="1400" kern="1200" dirty="0"/>
            <a:t>The overall research is based on a secondary research strategy, which draws upon academic journals, organisational case studies and industry reports. </a:t>
          </a:r>
        </a:p>
      </dsp:txBody>
      <dsp:txXfrm>
        <a:off x="1735888" y="542513"/>
        <a:ext cx="5309348" cy="650301"/>
      </dsp:txXfrm>
    </dsp:sp>
    <dsp:sp modelId="{1B1213E8-0F51-43CA-9BE5-ABB8B01F2654}">
      <dsp:nvSpPr>
        <dsp:cNvPr id="0" name=""/>
        <dsp:cNvSpPr/>
      </dsp:nvSpPr>
      <dsp:spPr>
        <a:xfrm>
          <a:off x="1595401" y="1318077"/>
          <a:ext cx="5590322" cy="720661"/>
        </a:xfrm>
        <a:prstGeom prst="roundRect">
          <a:avLst/>
        </a:prstGeom>
        <a:solidFill>
          <a:schemeClr val="accent6">
            <a:lumMod val="60000"/>
            <a:lumOff val="4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IN" sz="1400" kern="1200"/>
            <a:t>Databases like ScienceDirect, EBSCOhost and Emerald Insight were deemed as reliable platforms to collect data.</a:t>
          </a:r>
        </a:p>
      </dsp:txBody>
      <dsp:txXfrm>
        <a:off x="1630581" y="1353257"/>
        <a:ext cx="5519962" cy="650301"/>
      </dsp:txXfrm>
    </dsp:sp>
    <dsp:sp modelId="{FB973536-7BC6-4B6D-B363-A86BFE8DE281}">
      <dsp:nvSpPr>
        <dsp:cNvPr id="0" name=""/>
        <dsp:cNvSpPr/>
      </dsp:nvSpPr>
      <dsp:spPr>
        <a:xfrm>
          <a:off x="1609271" y="2128821"/>
          <a:ext cx="5562583" cy="720661"/>
        </a:xfrm>
        <a:prstGeom prst="roundRect">
          <a:avLst/>
        </a:prstGeom>
        <a:solidFill>
          <a:schemeClr val="accent6">
            <a:lumMod val="60000"/>
            <a:lumOff val="4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IN" sz="1400" kern="1200" dirty="0"/>
            <a:t>Industry reports and websites were an important source of collecting data.</a:t>
          </a:r>
        </a:p>
      </dsp:txBody>
      <dsp:txXfrm>
        <a:off x="1644451" y="2164001"/>
        <a:ext cx="5492223" cy="650301"/>
      </dsp:txXfrm>
    </dsp:sp>
    <dsp:sp modelId="{7BB6286C-87A8-479C-99DF-CC9A8D6933B9}">
      <dsp:nvSpPr>
        <dsp:cNvPr id="0" name=""/>
        <dsp:cNvSpPr/>
      </dsp:nvSpPr>
      <dsp:spPr>
        <a:xfrm>
          <a:off x="1583146" y="2939566"/>
          <a:ext cx="5614833" cy="720661"/>
        </a:xfrm>
        <a:prstGeom prst="roundRect">
          <a:avLst/>
        </a:prstGeom>
        <a:solidFill>
          <a:schemeClr val="accent6">
            <a:lumMod val="60000"/>
            <a:lumOff val="4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IN" sz="1400" kern="1200" dirty="0"/>
            <a:t>Thematic analysis was conducted, which helped in critically comparing data across different data sources (Musa </a:t>
          </a:r>
          <a:r>
            <a:rPr lang="en-IN" sz="1400" i="1" kern="1200" dirty="0"/>
            <a:t>et al</a:t>
          </a:r>
          <a:r>
            <a:rPr lang="en-IN" sz="1400" kern="1200" dirty="0"/>
            <a:t>. 2024).</a:t>
          </a:r>
        </a:p>
      </dsp:txBody>
      <dsp:txXfrm>
        <a:off x="1618326" y="2974746"/>
        <a:ext cx="5544473" cy="650301"/>
      </dsp:txXfrm>
    </dsp:sp>
    <dsp:sp modelId="{59A52B39-D46B-4EDC-8D42-9A93529B3A30}">
      <dsp:nvSpPr>
        <dsp:cNvPr id="0" name=""/>
        <dsp:cNvSpPr/>
      </dsp:nvSpPr>
      <dsp:spPr>
        <a:xfrm>
          <a:off x="1508938" y="3750310"/>
          <a:ext cx="5763248" cy="720661"/>
        </a:xfrm>
        <a:prstGeom prst="roundRect">
          <a:avLst/>
        </a:prstGeom>
        <a:solidFill>
          <a:schemeClr val="accent6">
            <a:lumMod val="60000"/>
            <a:lumOff val="4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IN" sz="1400" kern="1200" dirty="0"/>
            <a:t>Tools such as the PEST framework were used to understand the different aspects of AI within hospitality.</a:t>
          </a:r>
        </a:p>
      </dsp:txBody>
      <dsp:txXfrm>
        <a:off x="1544118" y="3785490"/>
        <a:ext cx="5692888" cy="6503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EF93A-5E6F-4413-AB37-C5EB0EBC8AA3}">
      <dsp:nvSpPr>
        <dsp:cNvPr id="0" name=""/>
        <dsp:cNvSpPr/>
      </dsp:nvSpPr>
      <dsp:spPr>
        <a:xfrm>
          <a:off x="3193808" y="351"/>
          <a:ext cx="4581352" cy="52231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just" defTabSz="622300">
            <a:lnSpc>
              <a:spcPct val="90000"/>
            </a:lnSpc>
            <a:spcBef>
              <a:spcPct val="0"/>
            </a:spcBef>
            <a:spcAft>
              <a:spcPct val="35000"/>
            </a:spcAft>
            <a:buNone/>
          </a:pPr>
          <a:r>
            <a:rPr lang="en-IN" sz="1400" kern="1200"/>
            <a:t>The themes developed from PEST analysis have shown several strengths and limitations of AI.</a:t>
          </a:r>
        </a:p>
      </dsp:txBody>
      <dsp:txXfrm>
        <a:off x="3219305" y="25848"/>
        <a:ext cx="4530358" cy="471322"/>
      </dsp:txXfrm>
    </dsp:sp>
    <dsp:sp modelId="{D4EE83A1-3F4B-4C92-A743-EA2973205F21}">
      <dsp:nvSpPr>
        <dsp:cNvPr id="0" name=""/>
        <dsp:cNvSpPr/>
      </dsp:nvSpPr>
      <dsp:spPr>
        <a:xfrm>
          <a:off x="3193808" y="658419"/>
          <a:ext cx="4581352" cy="522316"/>
        </a:xfrm>
        <a:prstGeom prst="roundRect">
          <a:avLst/>
        </a:prstGeom>
        <a:solidFill>
          <a:schemeClr val="accent2">
            <a:hueOff val="920516"/>
            <a:satOff val="-2642"/>
            <a:lumOff val="-42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just" defTabSz="622300">
            <a:lnSpc>
              <a:spcPct val="90000"/>
            </a:lnSpc>
            <a:spcBef>
              <a:spcPct val="0"/>
            </a:spcBef>
            <a:spcAft>
              <a:spcPct val="35000"/>
            </a:spcAft>
            <a:buNone/>
          </a:pPr>
          <a:r>
            <a:rPr lang="en-IN" sz="1400" kern="1200"/>
            <a:t>Politically, the UK government’s regulations, such as GDPR, have a strong imposition on how data is used and stored.</a:t>
          </a:r>
        </a:p>
      </dsp:txBody>
      <dsp:txXfrm>
        <a:off x="3219305" y="683916"/>
        <a:ext cx="4530358" cy="471322"/>
      </dsp:txXfrm>
    </dsp:sp>
    <dsp:sp modelId="{3717C74B-9333-4829-BA33-F52A2C68FAA6}">
      <dsp:nvSpPr>
        <dsp:cNvPr id="0" name=""/>
        <dsp:cNvSpPr/>
      </dsp:nvSpPr>
      <dsp:spPr>
        <a:xfrm>
          <a:off x="3193808" y="1316486"/>
          <a:ext cx="4581352" cy="522316"/>
        </a:xfrm>
        <a:prstGeom prst="roundRect">
          <a:avLst/>
        </a:prstGeom>
        <a:solidFill>
          <a:schemeClr val="accent2">
            <a:hueOff val="1841033"/>
            <a:satOff val="-5284"/>
            <a:lumOff val="-84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just" defTabSz="622300">
            <a:lnSpc>
              <a:spcPct val="90000"/>
            </a:lnSpc>
            <a:spcBef>
              <a:spcPct val="0"/>
            </a:spcBef>
            <a:spcAft>
              <a:spcPct val="35000"/>
            </a:spcAft>
            <a:buNone/>
          </a:pPr>
          <a:r>
            <a:rPr lang="en-IN" sz="1400" kern="1200"/>
            <a:t>Compliance reduces the risk of fines and reputational damage.</a:t>
          </a:r>
        </a:p>
      </dsp:txBody>
      <dsp:txXfrm>
        <a:off x="3219305" y="1341983"/>
        <a:ext cx="4530358" cy="471322"/>
      </dsp:txXfrm>
    </dsp:sp>
    <dsp:sp modelId="{0F3D3ADC-35C8-470A-81BE-5213ACAFDC14}">
      <dsp:nvSpPr>
        <dsp:cNvPr id="0" name=""/>
        <dsp:cNvSpPr/>
      </dsp:nvSpPr>
      <dsp:spPr>
        <a:xfrm>
          <a:off x="3193808" y="1974554"/>
          <a:ext cx="4581352" cy="522316"/>
        </a:xfrm>
        <a:prstGeom prst="roundRect">
          <a:avLst/>
        </a:prstGeom>
        <a:solidFill>
          <a:schemeClr val="accent2">
            <a:hueOff val="2761549"/>
            <a:satOff val="-7926"/>
            <a:lumOff val="-126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just" defTabSz="622300">
            <a:lnSpc>
              <a:spcPct val="90000"/>
            </a:lnSpc>
            <a:spcBef>
              <a:spcPct val="0"/>
            </a:spcBef>
            <a:spcAft>
              <a:spcPct val="35000"/>
            </a:spcAft>
            <a:buNone/>
          </a:pPr>
          <a:r>
            <a:rPr lang="en-IN" sz="1400" kern="1200"/>
            <a:t>Marriott’s breach issues demonstrate the need to enhance cybersecurity. </a:t>
          </a:r>
        </a:p>
      </dsp:txBody>
      <dsp:txXfrm>
        <a:off x="3219305" y="2000051"/>
        <a:ext cx="4530358" cy="471322"/>
      </dsp:txXfrm>
    </dsp:sp>
    <dsp:sp modelId="{8667A09F-BCC9-4CFF-8984-60E1EC2366EA}">
      <dsp:nvSpPr>
        <dsp:cNvPr id="0" name=""/>
        <dsp:cNvSpPr/>
      </dsp:nvSpPr>
      <dsp:spPr>
        <a:xfrm>
          <a:off x="3193808" y="2632622"/>
          <a:ext cx="4581352" cy="522316"/>
        </a:xfrm>
        <a:prstGeom prst="roundRect">
          <a:avLst/>
        </a:prstGeom>
        <a:solidFill>
          <a:schemeClr val="accent2">
            <a:hueOff val="3682065"/>
            <a:satOff val="-10567"/>
            <a:lumOff val="-169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just" defTabSz="622300">
            <a:lnSpc>
              <a:spcPct val="90000"/>
            </a:lnSpc>
            <a:spcBef>
              <a:spcPct val="0"/>
            </a:spcBef>
            <a:spcAft>
              <a:spcPct val="35000"/>
            </a:spcAft>
            <a:buNone/>
          </a:pPr>
          <a:r>
            <a:rPr lang="en-IN" sz="1400" kern="1200" dirty="0"/>
            <a:t>Economically, AI contributed to generating 600 million in the UK hospitality market (Forbes, 2025).</a:t>
          </a:r>
        </a:p>
      </dsp:txBody>
      <dsp:txXfrm>
        <a:off x="3219305" y="2658119"/>
        <a:ext cx="4530358" cy="471322"/>
      </dsp:txXfrm>
    </dsp:sp>
    <dsp:sp modelId="{62E402F5-7EF6-4E1A-A1BD-E6565033AD99}">
      <dsp:nvSpPr>
        <dsp:cNvPr id="0" name=""/>
        <dsp:cNvSpPr/>
      </dsp:nvSpPr>
      <dsp:spPr>
        <a:xfrm>
          <a:off x="3193808" y="3290689"/>
          <a:ext cx="4581352" cy="522316"/>
        </a:xfrm>
        <a:prstGeom prst="roundRect">
          <a:avLst/>
        </a:prstGeom>
        <a:solidFill>
          <a:schemeClr val="accent2">
            <a:hueOff val="4602581"/>
            <a:satOff val="-13209"/>
            <a:lumOff val="-211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just" defTabSz="622300">
            <a:lnSpc>
              <a:spcPct val="90000"/>
            </a:lnSpc>
            <a:spcBef>
              <a:spcPct val="0"/>
            </a:spcBef>
            <a:spcAft>
              <a:spcPct val="35000"/>
            </a:spcAft>
            <a:buNone/>
          </a:pPr>
          <a:r>
            <a:rPr lang="en-IN" sz="1400" kern="1200"/>
            <a:t>Its strength lies in its strong potential for ROI, increased revenues and competitive differentiation.</a:t>
          </a:r>
        </a:p>
      </dsp:txBody>
      <dsp:txXfrm>
        <a:off x="3219305" y="3316186"/>
        <a:ext cx="4530358" cy="471322"/>
      </dsp:txXfrm>
    </dsp:sp>
    <dsp:sp modelId="{3CDD86CC-5CD3-4C03-9E35-DE3FB86365AD}">
      <dsp:nvSpPr>
        <dsp:cNvPr id="0" name=""/>
        <dsp:cNvSpPr/>
      </dsp:nvSpPr>
      <dsp:spPr>
        <a:xfrm>
          <a:off x="3193808" y="3948757"/>
          <a:ext cx="4581352" cy="522316"/>
        </a:xfrm>
        <a:prstGeom prst="roundRect">
          <a:avLst/>
        </a:prstGeom>
        <a:solidFill>
          <a:schemeClr val="accent2">
            <a:hueOff val="5523098"/>
            <a:satOff val="-15851"/>
            <a:lumOff val="-253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just" defTabSz="622300">
            <a:lnSpc>
              <a:spcPct val="90000"/>
            </a:lnSpc>
            <a:spcBef>
              <a:spcPct val="0"/>
            </a:spcBef>
            <a:spcAft>
              <a:spcPct val="35000"/>
            </a:spcAft>
            <a:buNone/>
          </a:pPr>
          <a:r>
            <a:rPr lang="en-IN" sz="1400" kern="1200"/>
            <a:t>However, it creates challenges for small hotels due to high upfront costs.</a:t>
          </a:r>
        </a:p>
      </dsp:txBody>
      <dsp:txXfrm>
        <a:off x="3219305" y="3974254"/>
        <a:ext cx="4530358" cy="471322"/>
      </dsp:txXfrm>
    </dsp:sp>
    <dsp:sp modelId="{6BCFE008-5E09-47C7-9E3D-D6B8252675FE}">
      <dsp:nvSpPr>
        <dsp:cNvPr id="0" name=""/>
        <dsp:cNvSpPr/>
      </dsp:nvSpPr>
      <dsp:spPr>
        <a:xfrm>
          <a:off x="3193808" y="4606825"/>
          <a:ext cx="4581352" cy="522316"/>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just" defTabSz="622300">
            <a:lnSpc>
              <a:spcPct val="90000"/>
            </a:lnSpc>
            <a:spcBef>
              <a:spcPct val="0"/>
            </a:spcBef>
            <a:spcAft>
              <a:spcPct val="35000"/>
            </a:spcAft>
            <a:buNone/>
          </a:pPr>
          <a:r>
            <a:rPr lang="en-IN" sz="1400" kern="1200"/>
            <a:t>From social and technological aspects, 60% workers trust AI, while 58% worry about job loss (Cozzio </a:t>
          </a:r>
          <a:r>
            <a:rPr lang="en-IN" sz="1400" i="1" kern="1200"/>
            <a:t>et al</a:t>
          </a:r>
          <a:r>
            <a:rPr lang="en-IN" sz="1400" kern="1200"/>
            <a:t>. 2025).</a:t>
          </a:r>
        </a:p>
      </dsp:txBody>
      <dsp:txXfrm>
        <a:off x="3219305" y="4632322"/>
        <a:ext cx="4530358" cy="4713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ACCBB-6709-4071-B389-3BB226B3A586}">
      <dsp:nvSpPr>
        <dsp:cNvPr id="0" name=""/>
        <dsp:cNvSpPr/>
      </dsp:nvSpPr>
      <dsp:spPr>
        <a:xfrm>
          <a:off x="0" y="2057400"/>
          <a:ext cx="11064239"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FEB9664B-D783-4F28-8211-D9187A061B63}">
      <dsp:nvSpPr>
        <dsp:cNvPr id="0" name=""/>
        <dsp:cNvSpPr/>
      </dsp:nvSpPr>
      <dsp:spPr>
        <a:xfrm rot="8100000">
          <a:off x="69958" y="474150"/>
          <a:ext cx="302598" cy="302598"/>
        </a:xfrm>
        <a:prstGeom prst="teardrop">
          <a:avLst>
            <a:gd name="adj" fmla="val 115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6EF477C-A438-462C-8371-51AB4B0EB9E8}">
      <dsp:nvSpPr>
        <dsp:cNvPr id="0" name=""/>
        <dsp:cNvSpPr/>
      </dsp:nvSpPr>
      <dsp:spPr>
        <a:xfrm>
          <a:off x="103574" y="507766"/>
          <a:ext cx="235366" cy="23536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623F63DA-5704-4308-835D-DE8771E21251}">
      <dsp:nvSpPr>
        <dsp:cNvPr id="0" name=""/>
        <dsp:cNvSpPr/>
      </dsp:nvSpPr>
      <dsp:spPr>
        <a:xfrm>
          <a:off x="435227" y="839419"/>
          <a:ext cx="4593605" cy="1217980"/>
        </a:xfrm>
        <a:prstGeom prst="rect">
          <a:avLst/>
        </a:prstGeom>
        <a:noFill/>
        <a:ln>
          <a:noFill/>
        </a:ln>
        <a:effectLst/>
      </dsp:spPr>
      <dsp:style>
        <a:lnRef idx="0">
          <a:scrgbClr r="0" g="0" b="0"/>
        </a:lnRef>
        <a:fillRef idx="0">
          <a:scrgbClr r="0" g="0" b="0"/>
        </a:fillRef>
        <a:effectRef idx="0">
          <a:scrgbClr r="0" g="0" b="0"/>
        </a:effectRef>
        <a:fontRef idx="minor"/>
      </dsp:style>
    </dsp:sp>
    <dsp:sp modelId="{DAF05A31-C356-45CB-B586-0FCD4D69649D}">
      <dsp:nvSpPr>
        <dsp:cNvPr id="0" name=""/>
        <dsp:cNvSpPr/>
      </dsp:nvSpPr>
      <dsp:spPr>
        <a:xfrm>
          <a:off x="435227" y="411480"/>
          <a:ext cx="4593605" cy="42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just" defTabSz="1066800">
            <a:lnSpc>
              <a:spcPct val="90000"/>
            </a:lnSpc>
            <a:spcBef>
              <a:spcPct val="0"/>
            </a:spcBef>
            <a:spcAft>
              <a:spcPct val="35000"/>
            </a:spcAft>
            <a:buNone/>
            <a:defRPr b="1"/>
          </a:pPr>
          <a:r>
            <a:rPr lang="en-IN" sz="2400" u="none" kern="1200" dirty="0">
              <a:latin typeface="Arial" panose="020B0604020202020204" pitchFamily="34" charset="0"/>
              <a:cs typeface="Arial" panose="020B0604020202020204" pitchFamily="34" charset="0"/>
            </a:rPr>
            <a:t>AI has significantly shaped the guest experience through personalisation, reduced workload and times.</a:t>
          </a:r>
          <a:endParaRPr lang="en-US" sz="2400" b="0" kern="1200" dirty="0">
            <a:latin typeface="Arial" panose="020B0604020202020204" pitchFamily="34" charset="0"/>
            <a:cs typeface="Arial" panose="020B0604020202020204" pitchFamily="34" charset="0"/>
          </a:endParaRPr>
        </a:p>
      </dsp:txBody>
      <dsp:txXfrm>
        <a:off x="435227" y="411480"/>
        <a:ext cx="4593605" cy="427939"/>
      </dsp:txXfrm>
    </dsp:sp>
    <dsp:sp modelId="{756D72B0-2CC1-42E0-A27A-5AE03D39E4BF}">
      <dsp:nvSpPr>
        <dsp:cNvPr id="0" name=""/>
        <dsp:cNvSpPr/>
      </dsp:nvSpPr>
      <dsp:spPr>
        <a:xfrm>
          <a:off x="221257" y="839419"/>
          <a:ext cx="0" cy="1217980"/>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FF7C993-2449-4F4F-8165-38B4FEC48352}">
      <dsp:nvSpPr>
        <dsp:cNvPr id="0" name=""/>
        <dsp:cNvSpPr/>
      </dsp:nvSpPr>
      <dsp:spPr>
        <a:xfrm>
          <a:off x="182743" y="2018885"/>
          <a:ext cx="77029" cy="77029"/>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FE79C50-85F7-422A-B58B-F416DF75C6AE}">
      <dsp:nvSpPr>
        <dsp:cNvPr id="0" name=""/>
        <dsp:cNvSpPr/>
      </dsp:nvSpPr>
      <dsp:spPr>
        <a:xfrm rot="18900000">
          <a:off x="2827558" y="3338051"/>
          <a:ext cx="302598" cy="302598"/>
        </a:xfrm>
        <a:prstGeom prst="teardrop">
          <a:avLst>
            <a:gd name="adj" fmla="val 115000"/>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6F0EC46-EE81-40DF-84A5-3A627EE87396}">
      <dsp:nvSpPr>
        <dsp:cNvPr id="0" name=""/>
        <dsp:cNvSpPr/>
      </dsp:nvSpPr>
      <dsp:spPr>
        <a:xfrm>
          <a:off x="2861174" y="3371667"/>
          <a:ext cx="235366" cy="23536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18C2D2B-E8FC-479B-9592-88D7BDB96C0A}">
      <dsp:nvSpPr>
        <dsp:cNvPr id="0" name=""/>
        <dsp:cNvSpPr/>
      </dsp:nvSpPr>
      <dsp:spPr>
        <a:xfrm>
          <a:off x="3192826" y="2057400"/>
          <a:ext cx="4593605" cy="1217980"/>
        </a:xfrm>
        <a:prstGeom prst="rect">
          <a:avLst/>
        </a:prstGeom>
        <a:noFill/>
        <a:ln>
          <a:noFill/>
        </a:ln>
        <a:effectLst/>
      </dsp:spPr>
      <dsp:style>
        <a:lnRef idx="0">
          <a:scrgbClr r="0" g="0" b="0"/>
        </a:lnRef>
        <a:fillRef idx="0">
          <a:scrgbClr r="0" g="0" b="0"/>
        </a:fillRef>
        <a:effectRef idx="0">
          <a:scrgbClr r="0" g="0" b="0"/>
        </a:effectRef>
        <a:fontRef idx="minor"/>
      </dsp:style>
    </dsp:sp>
    <dsp:sp modelId="{5C553F05-DEA1-4B18-8154-E055AA2876F4}">
      <dsp:nvSpPr>
        <dsp:cNvPr id="0" name=""/>
        <dsp:cNvSpPr/>
      </dsp:nvSpPr>
      <dsp:spPr>
        <a:xfrm>
          <a:off x="3192826" y="3275380"/>
          <a:ext cx="4593605" cy="42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just" defTabSz="1066800">
            <a:lnSpc>
              <a:spcPct val="90000"/>
            </a:lnSpc>
            <a:spcBef>
              <a:spcPct val="0"/>
            </a:spcBef>
            <a:spcAft>
              <a:spcPct val="35000"/>
            </a:spcAft>
            <a:buNone/>
            <a:defRPr b="1"/>
          </a:pPr>
          <a:r>
            <a:rPr lang="en-IN" sz="2400" u="none" kern="1200" dirty="0">
              <a:latin typeface="Arial" panose="020B0604020202020204" pitchFamily="34" charset="0"/>
              <a:cs typeface="Arial" panose="020B0604020202020204" pitchFamily="34" charset="0"/>
            </a:rPr>
            <a:t>Hybrid AI and human collaboration is deemed important to ensure overall guest satisfaction and sustain loyalty.</a:t>
          </a:r>
          <a:endParaRPr lang="en-US" sz="2400" b="0" kern="1200" dirty="0">
            <a:latin typeface="Arial" panose="020B0604020202020204" pitchFamily="34" charset="0"/>
            <a:cs typeface="Arial" panose="020B0604020202020204" pitchFamily="34" charset="0"/>
          </a:endParaRPr>
        </a:p>
      </dsp:txBody>
      <dsp:txXfrm>
        <a:off x="3192826" y="3275380"/>
        <a:ext cx="4593605" cy="427939"/>
      </dsp:txXfrm>
    </dsp:sp>
    <dsp:sp modelId="{2E6A0881-4C1E-4470-BF69-FE259F8B2F21}">
      <dsp:nvSpPr>
        <dsp:cNvPr id="0" name=""/>
        <dsp:cNvSpPr/>
      </dsp:nvSpPr>
      <dsp:spPr>
        <a:xfrm>
          <a:off x="2978857" y="2057400"/>
          <a:ext cx="0" cy="1217980"/>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3C2B499-3C92-4565-8E04-E7B02D32C2B1}">
      <dsp:nvSpPr>
        <dsp:cNvPr id="0" name=""/>
        <dsp:cNvSpPr/>
      </dsp:nvSpPr>
      <dsp:spPr>
        <a:xfrm>
          <a:off x="2940342" y="2018885"/>
          <a:ext cx="77029" cy="77029"/>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50F9876-0D23-413B-8EB1-D05D49040E92}">
      <dsp:nvSpPr>
        <dsp:cNvPr id="0" name=""/>
        <dsp:cNvSpPr/>
      </dsp:nvSpPr>
      <dsp:spPr>
        <a:xfrm rot="8100000">
          <a:off x="5585157" y="474150"/>
          <a:ext cx="302598" cy="302598"/>
        </a:xfrm>
        <a:prstGeom prst="teardrop">
          <a:avLst>
            <a:gd name="adj" fmla="val 115000"/>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CEF186C-44B6-45D7-AFA5-6ED8041BC7D6}">
      <dsp:nvSpPr>
        <dsp:cNvPr id="0" name=""/>
        <dsp:cNvSpPr/>
      </dsp:nvSpPr>
      <dsp:spPr>
        <a:xfrm>
          <a:off x="5618773" y="507766"/>
          <a:ext cx="235366" cy="23536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395D471-BC68-4FDB-8A38-4A4BAFB6536F}">
      <dsp:nvSpPr>
        <dsp:cNvPr id="0" name=""/>
        <dsp:cNvSpPr/>
      </dsp:nvSpPr>
      <dsp:spPr>
        <a:xfrm>
          <a:off x="5950426" y="839419"/>
          <a:ext cx="4593605" cy="1217980"/>
        </a:xfrm>
        <a:prstGeom prst="rect">
          <a:avLst/>
        </a:prstGeom>
        <a:noFill/>
        <a:ln>
          <a:noFill/>
        </a:ln>
        <a:effectLst/>
      </dsp:spPr>
      <dsp:style>
        <a:lnRef idx="0">
          <a:scrgbClr r="0" g="0" b="0"/>
        </a:lnRef>
        <a:fillRef idx="0">
          <a:scrgbClr r="0" g="0" b="0"/>
        </a:fillRef>
        <a:effectRef idx="0">
          <a:scrgbClr r="0" g="0" b="0"/>
        </a:effectRef>
        <a:fontRef idx="minor"/>
      </dsp:style>
    </dsp:sp>
    <dsp:sp modelId="{80232500-82AE-44F8-8343-15A8A472D911}">
      <dsp:nvSpPr>
        <dsp:cNvPr id="0" name=""/>
        <dsp:cNvSpPr/>
      </dsp:nvSpPr>
      <dsp:spPr>
        <a:xfrm>
          <a:off x="5950426" y="411480"/>
          <a:ext cx="4593605" cy="427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just" defTabSz="1066800">
            <a:lnSpc>
              <a:spcPct val="90000"/>
            </a:lnSpc>
            <a:spcBef>
              <a:spcPct val="0"/>
            </a:spcBef>
            <a:spcAft>
              <a:spcPct val="35000"/>
            </a:spcAft>
            <a:buNone/>
            <a:defRPr b="1"/>
          </a:pPr>
          <a:r>
            <a:rPr lang="en-IN" sz="2400" u="none" kern="1200" dirty="0">
              <a:latin typeface="Arial" panose="020B0604020202020204" pitchFamily="34" charset="0"/>
              <a:cs typeface="Arial" panose="020B0604020202020204" pitchFamily="34" charset="0"/>
            </a:rPr>
            <a:t>However, challenges such as trust, GDPR compliance and workforce job security concerns have emerged.</a:t>
          </a:r>
          <a:endParaRPr lang="en-US" sz="2400" b="0" kern="1200" dirty="0">
            <a:latin typeface="Arial" panose="020B0604020202020204" pitchFamily="34" charset="0"/>
            <a:cs typeface="Arial" panose="020B0604020202020204" pitchFamily="34" charset="0"/>
          </a:endParaRPr>
        </a:p>
      </dsp:txBody>
      <dsp:txXfrm>
        <a:off x="5950426" y="411480"/>
        <a:ext cx="4593605" cy="427939"/>
      </dsp:txXfrm>
    </dsp:sp>
    <dsp:sp modelId="{B5B29189-F6FB-4B4F-B0DC-686981582F03}">
      <dsp:nvSpPr>
        <dsp:cNvPr id="0" name=""/>
        <dsp:cNvSpPr/>
      </dsp:nvSpPr>
      <dsp:spPr>
        <a:xfrm>
          <a:off x="5736456" y="839419"/>
          <a:ext cx="0" cy="1217980"/>
        </a:xfrm>
        <a:prstGeom prst="line">
          <a:avLst/>
        </a:prstGeom>
        <a:noFill/>
        <a:ln w="12700" cap="flat" cmpd="sng" algn="ctr">
          <a:solidFill>
            <a:schemeClr val="accent4">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8E373AE-1245-4B55-B0C3-E6B387AB90B5}">
      <dsp:nvSpPr>
        <dsp:cNvPr id="0" name=""/>
        <dsp:cNvSpPr/>
      </dsp:nvSpPr>
      <dsp:spPr>
        <a:xfrm>
          <a:off x="5697942" y="2018885"/>
          <a:ext cx="77029" cy="77029"/>
        </a:xfrm>
        <a:prstGeom prst="ellipse">
          <a:avLst/>
        </a:prstGeom>
        <a:solidFill>
          <a:schemeClr val="accent4">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D21E5-1457-4DB9-B583-0D064430EB48}">
      <dsp:nvSpPr>
        <dsp:cNvPr id="0" name=""/>
        <dsp:cNvSpPr/>
      </dsp:nvSpPr>
      <dsp:spPr>
        <a:xfrm>
          <a:off x="842" y="358067"/>
          <a:ext cx="3287597" cy="1972558"/>
        </a:xfrm>
        <a:prstGeom prst="rect">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IN" sz="2200" kern="1200">
              <a:latin typeface="Arial" panose="020B0604020202020204" pitchFamily="34" charset="0"/>
              <a:cs typeface="Arial" panose="020B0604020202020204" pitchFamily="34" charset="0"/>
            </a:rPr>
            <a:t>Enhancing data transparency through clear policies and compliance with GDPR.</a:t>
          </a:r>
        </a:p>
      </dsp:txBody>
      <dsp:txXfrm>
        <a:off x="842" y="358067"/>
        <a:ext cx="3287597" cy="1972558"/>
      </dsp:txXfrm>
    </dsp:sp>
    <dsp:sp modelId="{2425AD1C-CB42-40DF-9AF7-F773A9BB10C6}">
      <dsp:nvSpPr>
        <dsp:cNvPr id="0" name=""/>
        <dsp:cNvSpPr/>
      </dsp:nvSpPr>
      <dsp:spPr>
        <a:xfrm>
          <a:off x="3617200" y="358067"/>
          <a:ext cx="3287597" cy="1972558"/>
        </a:xfrm>
        <a:prstGeom prst="rect">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IN" sz="2200" kern="1200">
              <a:latin typeface="Arial" panose="020B0604020202020204" pitchFamily="34" charset="0"/>
              <a:cs typeface="Arial" panose="020B0604020202020204" pitchFamily="34" charset="0"/>
            </a:rPr>
            <a:t>Leveraging the human-AI service model (Hybrid) to ensure guest satisfaction while retaining staff.</a:t>
          </a:r>
        </a:p>
      </dsp:txBody>
      <dsp:txXfrm>
        <a:off x="3617200" y="358067"/>
        <a:ext cx="3287597" cy="1972558"/>
      </dsp:txXfrm>
    </dsp:sp>
    <dsp:sp modelId="{A3E8E0E9-F9A0-4720-998C-2F2B9228DB05}">
      <dsp:nvSpPr>
        <dsp:cNvPr id="0" name=""/>
        <dsp:cNvSpPr/>
      </dsp:nvSpPr>
      <dsp:spPr>
        <a:xfrm>
          <a:off x="1809021" y="2659385"/>
          <a:ext cx="3287597" cy="1972558"/>
        </a:xfrm>
        <a:prstGeom prst="rect">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IN" sz="2200" kern="1200">
              <a:latin typeface="Arial" panose="020B0604020202020204" pitchFamily="34" charset="0"/>
              <a:cs typeface="Arial" panose="020B0604020202020204" pitchFamily="34" charset="0"/>
            </a:rPr>
            <a:t>Staff training and upskilling to ensure efficient use of AI tools, reduce job insecurities and enhance performance.</a:t>
          </a:r>
        </a:p>
      </dsp:txBody>
      <dsp:txXfrm>
        <a:off x="1809021" y="2659385"/>
        <a:ext cx="3287597" cy="19725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ADB31D-3EDB-3A4C-9810-0A51CF8F492B}" type="datetimeFigureOut">
              <a:rPr lang="en-US" smtClean="0"/>
              <a:t>11/10/2025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D1BA25-45AC-0C48-96BD-5DDCEEC5AF57}" type="slidenum">
              <a:rPr lang="en-US" smtClean="0"/>
              <a:t>‹#›</a:t>
            </a:fld>
            <a:endParaRPr lang="en-US" dirty="0"/>
          </a:p>
        </p:txBody>
      </p:sp>
    </p:spTree>
    <p:extLst>
      <p:ext uri="{BB962C8B-B14F-4D97-AF65-F5344CB8AC3E}">
        <p14:creationId xmlns:p14="http://schemas.microsoft.com/office/powerpoint/2010/main" val="3766701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This theme emphasises understanding how AI has been used in the hospitality sector, which has helped in enhancing customer experiences. The research also acknowledged the challenges associated with AI. For instance, frontline workers have shown mixed feelings on AI as it has raised concerns around job security. Thus, drawing upon the benefits and challenges, researching AI within hospitality is of great importance, as business seeks to stay competitive in the fast-evolving sector, which is not an exception to hurdles.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D1BA25-45AC-0C48-96BD-5DDCEEC5AF57}" type="slidenum">
              <a:rPr lang="en-US" smtClean="0"/>
              <a:t>2</a:t>
            </a:fld>
            <a:endParaRPr lang="en-US" dirty="0"/>
          </a:p>
        </p:txBody>
      </p:sp>
    </p:spTree>
    <p:extLst>
      <p:ext uri="{BB962C8B-B14F-4D97-AF65-F5344CB8AC3E}">
        <p14:creationId xmlns:p14="http://schemas.microsoft.com/office/powerpoint/2010/main" val="4222192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It can be inferred that AI is significantly transforming services and guest experiences. For instance, hotel chain like Premier Inn uses AI through mobile check-ins, while Hilton operates through digital key services, resulting in reduced waiting times for customers. On the other hand, Village Hotels also integrates Google Nest Hubs, allowing the company to streamline operations across its entire chain. However, efficiency comes with the need to make higher investments. It is argued that smaller hotels often struggle to invest in AI due to the high upfront cost, and some customers still prefer human interactions.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D1BA25-45AC-0C48-96BD-5DDCEEC5AF57}" type="slidenum">
              <a:rPr lang="en-US" smtClean="0"/>
              <a:t>3</a:t>
            </a:fld>
            <a:endParaRPr lang="en-US" dirty="0"/>
          </a:p>
        </p:txBody>
      </p:sp>
    </p:spTree>
    <p:extLst>
      <p:ext uri="{BB962C8B-B14F-4D97-AF65-F5344CB8AC3E}">
        <p14:creationId xmlns:p14="http://schemas.microsoft.com/office/powerpoint/2010/main" val="3700536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AI has shown efficiency in contemplating customer experience, especially through personalisation or automation, which contributes to loyalty. However, challenges associated with reduced human touch have also emerged as a challenge, requiring the need to augment services rather than displacing humans. It is also further noted that small hotels face challenges in handling AI, which is not only due to cost but also due to skill shortages. Thus, the long-term benefits of AI are dependent on balancing technological efficiency and maintaining meaningful human interaction.</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D1BA25-45AC-0C48-96BD-5DDCEEC5AF57}" type="slidenum">
              <a:rPr lang="en-US" smtClean="0"/>
              <a:t>4</a:t>
            </a:fld>
            <a:endParaRPr lang="en-US" dirty="0"/>
          </a:p>
        </p:txBody>
      </p:sp>
    </p:spTree>
    <p:extLst>
      <p:ext uri="{BB962C8B-B14F-4D97-AF65-F5344CB8AC3E}">
        <p14:creationId xmlns:p14="http://schemas.microsoft.com/office/powerpoint/2010/main" val="3722308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Human interaction and AI have also been leveraged in hotels like Accor Hotels, where it depends on AI for analysis and human staff for personalised greetings. This human and AI collaboration is found to be effective in securing consumer trust. Thus, it can be argued that hotels can address the job security concerns by augmenting hospitality services rather than displacing human staff with AI. Social Exchange Theory can be anticipated with the human and AI collaboration, thereby enhancing the overall customer experience.</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D1BA25-45AC-0C48-96BD-5DDCEEC5AF57}" type="slidenum">
              <a:rPr lang="en-US" smtClean="0"/>
              <a:t>5</a:t>
            </a:fld>
            <a:endParaRPr lang="en-US" dirty="0"/>
          </a:p>
        </p:txBody>
      </p:sp>
    </p:spTree>
    <p:extLst>
      <p:ext uri="{BB962C8B-B14F-4D97-AF65-F5344CB8AC3E}">
        <p14:creationId xmlns:p14="http://schemas.microsoft.com/office/powerpoint/2010/main" val="2808928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 this research, the secondary strategy has helped in assessing various types of sources, which has helped in enhancing the understanding of AI and human collaboration. Sources such as industry reports, academic papers, and hotel information offered a dense understanding of the research topic.</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D1BA25-45AC-0C48-96BD-5DDCEEC5AF57}" type="slidenum">
              <a:rPr lang="en-US" smtClean="0"/>
              <a:t>6</a:t>
            </a:fld>
            <a:endParaRPr lang="en-US" dirty="0"/>
          </a:p>
        </p:txBody>
      </p:sp>
    </p:spTree>
    <p:extLst>
      <p:ext uri="{BB962C8B-B14F-4D97-AF65-F5344CB8AC3E}">
        <p14:creationId xmlns:p14="http://schemas.microsoft.com/office/powerpoint/2010/main" val="14326366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Arial" panose="020B0604020202020204" pitchFamily="34" charset="0"/>
                <a:ea typeface="Arial" panose="020B0604020202020204" pitchFamily="34" charset="0"/>
              </a:rPr>
              <a:t>The strength of AI lies in its ability to boost guest satisfaction, reduce waiting times, and offer convenience while reducing workloads. However, the risk associated with AI includes digital divide among older guests, guests preferring human interactions, or less tech-savvy customers. Hotels are increasingly training their workforce to upskill their staff on AI tools. However, guest communication has become crucial to inform guests about AI usage and consent. From a political standpoint, breaching compliance can result in fines and reputational damage. Overall, AI demonstrates strong growth in the economy and hotel efficiency, but it is also important to note that not all guests are satisfied with AI, thereby requiring AI-human collaboration.</a:t>
            </a:r>
            <a:endParaRPr lang="en-IN" dirty="0"/>
          </a:p>
        </p:txBody>
      </p:sp>
      <p:sp>
        <p:nvSpPr>
          <p:cNvPr id="4" name="Slide Number Placeholder 3"/>
          <p:cNvSpPr>
            <a:spLocks noGrp="1"/>
          </p:cNvSpPr>
          <p:nvPr>
            <p:ph type="sldNum" sz="quarter" idx="5"/>
          </p:nvPr>
        </p:nvSpPr>
        <p:spPr/>
        <p:txBody>
          <a:bodyPr/>
          <a:lstStyle/>
          <a:p>
            <a:fld id="{43D1BA25-45AC-0C48-96BD-5DDCEEC5AF57}" type="slidenum">
              <a:rPr lang="en-US" smtClean="0"/>
              <a:t>7</a:t>
            </a:fld>
            <a:endParaRPr lang="en-US" dirty="0"/>
          </a:p>
        </p:txBody>
      </p:sp>
    </p:spTree>
    <p:extLst>
      <p:ext uri="{BB962C8B-B14F-4D97-AF65-F5344CB8AC3E}">
        <p14:creationId xmlns:p14="http://schemas.microsoft.com/office/powerpoint/2010/main" val="3332922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It can be concluded that AI is promising in terms of ROI, operational efficiency and guest satisfaction. However, trust, cost, and compliance with regulations require attention to be paid. The future of the industry is dependent on balancing AI services with human touch. Thus, augmenting services with AI rather than replacing human staff can be a cornerstone to hotel success.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D1BA25-45AC-0C48-96BD-5DDCEEC5AF57}" type="slidenum">
              <a:rPr lang="en-US" smtClean="0"/>
              <a:t>8</a:t>
            </a:fld>
            <a:endParaRPr lang="en-US" dirty="0"/>
          </a:p>
        </p:txBody>
      </p:sp>
    </p:spTree>
    <p:extLst>
      <p:ext uri="{BB962C8B-B14F-4D97-AF65-F5344CB8AC3E}">
        <p14:creationId xmlns:p14="http://schemas.microsoft.com/office/powerpoint/2010/main" val="1715737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It is recommended to ensure data transparency in hotels and clarify their scope of using AI. This strategy will help in ensuring trust, enhancing cybersecurity and avoiding reputational damage as found in Marriott. It is also suggested to adopt a hybrid model that includes both human and AI, to ensure overall staff satisfaction. It can be rolled out within 18 months. Staff training is also recommended to enhance staff literacy. It is also estimated to reduce job security fears. This strategy can be initiated within 1 year.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3D1BA25-45AC-0C48-96BD-5DDCEEC5AF57}" type="slidenum">
              <a:rPr lang="en-US" smtClean="0"/>
              <a:t>9</a:t>
            </a:fld>
            <a:endParaRPr lang="en-US" dirty="0"/>
          </a:p>
        </p:txBody>
      </p:sp>
    </p:spTree>
    <p:extLst>
      <p:ext uri="{BB962C8B-B14F-4D97-AF65-F5344CB8AC3E}">
        <p14:creationId xmlns:p14="http://schemas.microsoft.com/office/powerpoint/2010/main" val="307612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Arial" panose="020B0604020202020204" pitchFamily="34" charset="0"/>
                <a:ea typeface="Arial" panose="020B0604020202020204" pitchFamily="34" charset="0"/>
              </a:rPr>
              <a:t>To evaluate ROI, a cost-benefit analysis can be conducted before scaling AI. This strategy will help in tracking ROI, assessing growth opportunities, and ensuring sustainability. It is important to ensure annual reviews to understand the growth. Furthermore, it is also recommended to ensure guest inclusivity, since many guests are older adults or less tech-savvy, and thereby, totally switching to AI could hinder their satisfaction. It is suggested that hotels measure their adoption level in order to balance human resources. This will help in avoiding interactions. This strategy can be implemented within 6-12 months.</a:t>
            </a:r>
            <a:endParaRPr lang="en-IN" dirty="0"/>
          </a:p>
        </p:txBody>
      </p:sp>
      <p:sp>
        <p:nvSpPr>
          <p:cNvPr id="4" name="Slide Number Placeholder 3"/>
          <p:cNvSpPr>
            <a:spLocks noGrp="1"/>
          </p:cNvSpPr>
          <p:nvPr>
            <p:ph type="sldNum" sz="quarter" idx="5"/>
          </p:nvPr>
        </p:nvSpPr>
        <p:spPr/>
        <p:txBody>
          <a:bodyPr/>
          <a:lstStyle/>
          <a:p>
            <a:fld id="{43D1BA25-45AC-0C48-96BD-5DDCEEC5AF57}" type="slidenum">
              <a:rPr lang="en-US" smtClean="0"/>
              <a:t>10</a:t>
            </a:fld>
            <a:endParaRPr lang="en-US" dirty="0"/>
          </a:p>
        </p:txBody>
      </p:sp>
    </p:spTree>
    <p:extLst>
      <p:ext uri="{BB962C8B-B14F-4D97-AF65-F5344CB8AC3E}">
        <p14:creationId xmlns:p14="http://schemas.microsoft.com/office/powerpoint/2010/main" val="2344734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43D1BA25-45AC-0C48-96BD-5DDCEEC5AF57}" type="slidenum">
              <a:rPr lang="en-US" smtClean="0"/>
              <a:t>11</a:t>
            </a:fld>
            <a:endParaRPr lang="en-US" dirty="0"/>
          </a:p>
        </p:txBody>
      </p:sp>
    </p:spTree>
    <p:extLst>
      <p:ext uri="{BB962C8B-B14F-4D97-AF65-F5344CB8AC3E}">
        <p14:creationId xmlns:p14="http://schemas.microsoft.com/office/powerpoint/2010/main" val="3392267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A4F8D-67C1-6787-B9D1-AEACEE89B3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E2F46C-8735-DF8D-461E-7E3F2D6BC9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4C20DC-1E77-80B0-72E6-832525016E0B}"/>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13BDB784-D794-4899-BF3C-72B7B8ABEF9E}"/>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21CFAC59-5843-3894-BEE3-B3054219E41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409635278"/>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2FEC4-4858-CDC0-F668-A7930C8683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495CDB-A960-7D9D-0D51-42872EE616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0BF66E-895F-67B3-84ED-22B3044FB276}"/>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B90F4044-9815-D443-27DE-212B5ED317CC}"/>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8648CCF4-BE22-3373-0ADF-8E423414308F}"/>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835121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453E9-0D8B-D6C5-A8D9-EBF21CF5D5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323032-8099-6B39-AADA-5F4042F1A7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27A193-1432-18C7-F2F0-A652013D4C52}"/>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281869CB-B654-BC40-D71F-D7A81836D97A}"/>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EF6B6B0C-024F-0CC6-2ED9-B0C2FCA6462E}"/>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887222472"/>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7D34A-9FF6-2798-DF50-1A1CF2D101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A7C2FF-A81E-CB3D-635D-DE59043C00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2FBB5C-C732-D4CE-B027-1AA9BEBB81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19A266-DF18-F1F2-B56F-495722AD60C4}"/>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5AB7E51B-3609-02B0-C386-8F4B2965172D}"/>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9A22A543-ABC8-AA88-EECE-45B088280FD7}"/>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605965993"/>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724F1-B71F-F31E-AD0E-D012C868CB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07D645-5D04-0A1F-D534-A9EE3C51E4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B08708-C825-66E1-5814-8CC2BA9849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6B6F8C-6826-1715-6AA4-DA81C1933D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C683DF-4A53-A6D9-F0D8-DF89995DE4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1B8C0F-D100-39E9-649A-8EEFCDAEBD7F}"/>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F24A8D50-DCCF-F011-377B-8C75C1605C68}"/>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FAC28520-7771-28F0-9307-372278F954B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17347642"/>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1A98E-7C9E-DD94-FBBE-CC227AF40B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2A75AD-8B80-9C5F-24A3-70D13A2EDFBE}"/>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3AFF15E4-538B-6AA0-860D-DCD72E3D7A3C}"/>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FA5D745E-A85F-DC97-3572-AE69B5AAB837}"/>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86206177"/>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1B516E-1F38-9104-1341-2E845AA31E51}"/>
              </a:ext>
            </a:extLst>
          </p:cNvPr>
          <p:cNvSpPr>
            <a:spLocks noGrp="1"/>
          </p:cNvSpPr>
          <p:nvPr>
            <p:ph type="dt" sz="half" idx="10"/>
          </p:nvPr>
        </p:nvSpPr>
        <p:spPr/>
        <p:txBody>
          <a:bodyPr/>
          <a:lstStyle/>
          <a:p>
            <a:r>
              <a:rPr lang="en-US"/>
              <a:t>20XX</a:t>
            </a:r>
            <a:endParaRPr lang="en-US" dirty="0"/>
          </a:p>
        </p:txBody>
      </p:sp>
      <p:sp>
        <p:nvSpPr>
          <p:cNvPr id="3" name="Footer Placeholder 2">
            <a:extLst>
              <a:ext uri="{FF2B5EF4-FFF2-40B4-BE49-F238E27FC236}">
                <a16:creationId xmlns:a16="http://schemas.microsoft.com/office/drawing/2014/main" id="{D8217A29-B21A-BA74-62A1-6580BBEFF65E}"/>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BF260017-12A2-2538-47A0-873D9C41816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07846626"/>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E8EB7-58CB-30EF-F859-C4A164FF80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CD641B-7087-BE61-1082-C0CA68CAF9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1B80FB-5CDF-56FC-1A97-E89965467D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C5FBBB-5E00-4581-BCCA-A2AE135C8C81}"/>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E8A134EE-2439-A960-BA7E-D1AF697027A4}"/>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D87F7DC-4C59-9792-A5EE-785C34EA218E}"/>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406599579"/>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C893C-408B-7AA7-456E-E307424B10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AA9806-D640-9BAB-A283-E9F8FB39BB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8F1EB4-E949-299F-894A-FA48B67EE9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153D74-C80F-63BF-C11B-A26C57E3DB2B}"/>
              </a:ext>
            </a:extLst>
          </p:cNvPr>
          <p:cNvSpPr>
            <a:spLocks noGrp="1"/>
          </p:cNvSpPr>
          <p:nvPr>
            <p:ph type="dt" sz="half" idx="10"/>
          </p:nvPr>
        </p:nvSpPr>
        <p:spPr/>
        <p:txBody>
          <a:bodyPr/>
          <a:lstStyle/>
          <a:p>
            <a:fld id="{4509A250-FF31-4206-8172-F9D3106AACB1}" type="datetimeFigureOut">
              <a:rPr lang="en-US" smtClean="0"/>
              <a:t>11/10/2025</a:t>
            </a:fld>
            <a:endParaRPr lang="en-US" dirty="0"/>
          </a:p>
        </p:txBody>
      </p:sp>
      <p:sp>
        <p:nvSpPr>
          <p:cNvPr id="6" name="Footer Placeholder 5">
            <a:extLst>
              <a:ext uri="{FF2B5EF4-FFF2-40B4-BE49-F238E27FC236}">
                <a16:creationId xmlns:a16="http://schemas.microsoft.com/office/drawing/2014/main" id="{EA4E149A-D5C4-E9E1-11F3-70143688833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57B4A00-B89F-9EBA-54C5-0F6BCA4BA8E2}"/>
              </a:ext>
            </a:extLst>
          </p:cNvPr>
          <p:cNvSpPr>
            <a:spLocks noGrp="1"/>
          </p:cNvSpPr>
          <p:nvPr>
            <p:ph type="sldNum" sz="quarter" idx="12"/>
          </p:nvPr>
        </p:nvSpPr>
        <p:spPr/>
        <p:txBody>
          <a:bodyPr/>
          <a:lstStyle/>
          <a:p>
            <a:fld id="{D57F1E4F-1CFF-5643-939E-02111984F565}" type="slidenum">
              <a:rPr lang="en-US" smtClean="0"/>
              <a:t>‹#›</a:t>
            </a:fld>
            <a:endParaRPr lang="en-US" dirty="0"/>
          </a:p>
        </p:txBody>
      </p:sp>
      <p:sp>
        <p:nvSpPr>
          <p:cNvPr id="8" name="Right Triangle 7">
            <a:extLst>
              <a:ext uri="{FF2B5EF4-FFF2-40B4-BE49-F238E27FC236}">
                <a16:creationId xmlns:a16="http://schemas.microsoft.com/office/drawing/2014/main" id="{6ADF1EA5-C341-1936-4BF4-43610C2C9B92}"/>
              </a:ext>
            </a:extLst>
          </p:cNvPr>
          <p:cNvSpPr/>
          <p:nvPr userDrawn="1"/>
        </p:nvSpPr>
        <p:spPr>
          <a:xfrm flipH="1">
            <a:off x="6633556" y="1429789"/>
            <a:ext cx="5558444" cy="5428211"/>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7AD93733-1D34-3A2C-3DE6-F2194BFAAF07}"/>
              </a:ext>
            </a:extLst>
          </p:cNvPr>
          <p:cNvCxnSpPr>
            <a:cxnSpLocks/>
          </p:cNvCxnSpPr>
          <p:nvPr userDrawn="1"/>
        </p:nvCxnSpPr>
        <p:spPr>
          <a:xfrm>
            <a:off x="483229" y="0"/>
            <a:ext cx="0" cy="338777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4486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19D47-1770-3394-53EB-36261BEFC2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874069-1716-AE98-52F8-AA23BC2103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2E350F-DC72-FEF8-834C-01497B12E6E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5D388101-3500-7B1C-1155-F77C0ABC268C}"/>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BA8FD53D-5715-4238-84B1-495642D39F6F}"/>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525230792"/>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959E3F-974B-4152-2A74-1AA3E4F08D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28D2C3-D53F-F8A0-E5F4-167346F67E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35DF78-07EF-554A-23AF-D53B06AC6F49}"/>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3D514EA0-7FAC-9CAE-02D4-0F41BD3A437E}"/>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FD5099DD-6E04-F421-7EDE-B380F4035D1E}"/>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316427378"/>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F0C0123-3B3C-46FD-A0A1-ADA5035076E7}"/>
              </a:ext>
            </a:extLst>
          </p:cNvPr>
          <p:cNvSpPr>
            <a:spLocks noGrp="1"/>
          </p:cNvSpPr>
          <p:nvPr>
            <p:ph type="pic" sz="quarter" idx="10"/>
          </p:nvPr>
        </p:nvSpPr>
        <p:spPr>
          <a:xfrm>
            <a:off x="0" y="0"/>
            <a:ext cx="12192000" cy="2945761"/>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 y="2631132"/>
            <a:ext cx="11118272" cy="1662546"/>
          </a:xfrm>
          <a:solidFill>
            <a:schemeClr val="tx1">
              <a:alpha val="89000"/>
            </a:schemeClr>
          </a:solidFill>
        </p:spPr>
        <p:txBody>
          <a:bodyPr lIns="914400" anchor="ctr" anchorCtr="0"/>
          <a:lstStyle>
            <a:lvl1pPr>
              <a:defRPr sz="6000">
                <a:solidFill>
                  <a:schemeClr val="bg1"/>
                </a:solidFill>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38200" y="4593635"/>
            <a:ext cx="9926782" cy="1662546"/>
          </a:xfrm>
        </p:spPr>
        <p:txBody>
          <a:bodyPr/>
          <a:lstStyle>
            <a:lvl1pPr marL="0" indent="0">
              <a:buNone/>
              <a:defRPr sz="2400">
                <a:solidFill>
                  <a:schemeClr val="tx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0" name="Straight Connector 9">
            <a:extLst>
              <a:ext uri="{FF2B5EF4-FFF2-40B4-BE49-F238E27FC236}">
                <a16:creationId xmlns:a16="http://schemas.microsoft.com/office/drawing/2014/main" id="{6E747029-9859-DC45-9A77-7E1D4D104189}"/>
              </a:ext>
            </a:extLst>
          </p:cNvPr>
          <p:cNvCxnSpPr>
            <a:cxnSpLocks/>
          </p:cNvCxnSpPr>
          <p:nvPr userDrawn="1"/>
        </p:nvCxnSpPr>
        <p:spPr>
          <a:xfrm>
            <a:off x="7605486" y="6256186"/>
            <a:ext cx="458651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3">
            <a:extLst>
              <a:ext uri="{FF2B5EF4-FFF2-40B4-BE49-F238E27FC236}">
                <a16:creationId xmlns:a16="http://schemas.microsoft.com/office/drawing/2014/main" id="{96DEBBF3-C67B-47A9-B715-36E7E467ECA6}"/>
              </a:ext>
            </a:extLst>
          </p:cNvPr>
          <p:cNvSpPr>
            <a:spLocks noGrp="1"/>
          </p:cNvSpPr>
          <p:nvPr>
            <p:ph type="dt" sz="half" idx="11"/>
          </p:nvPr>
        </p:nvSpPr>
        <p:spPr>
          <a:xfrm>
            <a:off x="381000" y="6356350"/>
            <a:ext cx="2743200" cy="365125"/>
          </a:xfrm>
        </p:spPr>
        <p:txBody>
          <a:bodyPr/>
          <a:lstStyle/>
          <a:p>
            <a:r>
              <a:rPr lang="en-US" dirty="0"/>
              <a:t>20XX</a:t>
            </a:r>
          </a:p>
        </p:txBody>
      </p:sp>
      <p:sp>
        <p:nvSpPr>
          <p:cNvPr id="7" name="Footer Placeholder 4">
            <a:extLst>
              <a:ext uri="{FF2B5EF4-FFF2-40B4-BE49-F238E27FC236}">
                <a16:creationId xmlns:a16="http://schemas.microsoft.com/office/drawing/2014/main" id="{E476355C-0230-4853-AF11-0A1B0AD8EB8D}"/>
              </a:ext>
            </a:extLst>
          </p:cNvPr>
          <p:cNvSpPr>
            <a:spLocks noGrp="1"/>
          </p:cNvSpPr>
          <p:nvPr>
            <p:ph type="ftr" sz="quarter" idx="12"/>
          </p:nvPr>
        </p:nvSpPr>
        <p:spPr>
          <a:xfrm>
            <a:off x="4038600" y="6356350"/>
            <a:ext cx="4114800" cy="365125"/>
          </a:xfrm>
        </p:spPr>
        <p:txBody>
          <a:bodyPr/>
          <a:lstStyle/>
          <a:p>
            <a:r>
              <a:rPr lang="en-US" dirty="0"/>
              <a:t>Presentation title</a:t>
            </a:r>
          </a:p>
        </p:txBody>
      </p:sp>
      <p:sp>
        <p:nvSpPr>
          <p:cNvPr id="8" name="Slide Number Placeholder 5">
            <a:extLst>
              <a:ext uri="{FF2B5EF4-FFF2-40B4-BE49-F238E27FC236}">
                <a16:creationId xmlns:a16="http://schemas.microsoft.com/office/drawing/2014/main" id="{D0A15523-9DC0-4DB6-AAB5-709BE171FB04}"/>
              </a:ext>
            </a:extLst>
          </p:cNvPr>
          <p:cNvSpPr>
            <a:spLocks noGrp="1"/>
          </p:cNvSpPr>
          <p:nvPr>
            <p:ph type="sldNum" sz="quarter" idx="13"/>
          </p:nvPr>
        </p:nvSpPr>
        <p:spPr>
          <a:xfrm>
            <a:off x="10713308" y="6356350"/>
            <a:ext cx="1097692" cy="365125"/>
          </a:xfrm>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2745498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Content, and pictur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2031C9-0B4C-44DA-907A-9CB143407732}"/>
              </a:ext>
            </a:extLst>
          </p:cNvPr>
          <p:cNvSpPr>
            <a:spLocks noGrp="1"/>
          </p:cNvSpPr>
          <p:nvPr>
            <p:ph type="pic" sz="quarter" idx="10"/>
          </p:nvPr>
        </p:nvSpPr>
        <p:spPr>
          <a:xfrm>
            <a:off x="6095999" y="0"/>
            <a:ext cx="6096001" cy="6858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11" y="876926"/>
            <a:ext cx="5079113" cy="1356607"/>
          </a:xfrm>
        </p:spPr>
        <p:txBody>
          <a:bodyPr anchor="t" anchorCtr="0">
            <a:normAutofit/>
          </a:bodyPr>
          <a:lstStyle>
            <a:lvl1pPr>
              <a:defRPr sz="6000">
                <a:solidFill>
                  <a:schemeClr val="tx1"/>
                </a:solidFill>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10" y="2233534"/>
            <a:ext cx="4205990" cy="2833142"/>
          </a:xfrm>
        </p:spPr>
        <p:txBody>
          <a:bodyPr>
            <a:normAutofit/>
          </a:bodyPr>
          <a:lstStyle>
            <a:lvl1pPr marL="0" indent="0">
              <a:buNone/>
              <a:defRPr sz="2400">
                <a:solidFill>
                  <a:schemeClr val="tx2"/>
                </a:solidFill>
                <a:latin typeface="+mj-lt"/>
              </a:defRPr>
            </a:lvl1pPr>
            <a:lvl2pPr marL="457200" indent="0">
              <a:buNone/>
              <a:defRPr sz="2000">
                <a:solidFill>
                  <a:schemeClr val="tx2"/>
                </a:solidFill>
                <a:latin typeface="+mj-lt"/>
              </a:defRPr>
            </a:lvl2pPr>
            <a:lvl3pPr marL="914400" indent="0">
              <a:buNone/>
              <a:defRPr sz="1800">
                <a:solidFill>
                  <a:schemeClr val="tx2"/>
                </a:solidFill>
                <a:latin typeface="+mj-lt"/>
              </a:defRPr>
            </a:lvl3pPr>
            <a:lvl4pPr marL="1371600" indent="0">
              <a:buNone/>
              <a:defRPr sz="1600">
                <a:solidFill>
                  <a:schemeClr val="tx2"/>
                </a:solidFill>
                <a:latin typeface="+mj-lt"/>
              </a:defRPr>
            </a:lvl4pPr>
            <a:lvl5pPr marL="1828800" indent="0">
              <a:buNone/>
              <a:defRPr sz="16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3" name="Straight Connector 12">
            <a:extLst>
              <a:ext uri="{FF2B5EF4-FFF2-40B4-BE49-F238E27FC236}">
                <a16:creationId xmlns:a16="http://schemas.microsoft.com/office/drawing/2014/main" id="{DE23592C-4E26-184A-AAED-41EC35AFF551}"/>
              </a:ext>
            </a:extLst>
          </p:cNvPr>
          <p:cNvCxnSpPr/>
          <p:nvPr userDrawn="1"/>
        </p:nvCxnSpPr>
        <p:spPr>
          <a:xfrm>
            <a:off x="0" y="5711252"/>
            <a:ext cx="3687580"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4">
            <a:extLst>
              <a:ext uri="{FF2B5EF4-FFF2-40B4-BE49-F238E27FC236}">
                <a16:creationId xmlns:a16="http://schemas.microsoft.com/office/drawing/2014/main" id="{B68C5F28-837A-4354-8BA4-A994BD1D699D}"/>
              </a:ext>
            </a:extLst>
          </p:cNvPr>
          <p:cNvSpPr>
            <a:spLocks noGrp="1"/>
          </p:cNvSpPr>
          <p:nvPr>
            <p:ph type="ftr" sz="quarter" idx="11"/>
          </p:nvPr>
        </p:nvSpPr>
        <p:spPr>
          <a:xfrm>
            <a:off x="2808890" y="6356350"/>
            <a:ext cx="3108434" cy="365125"/>
          </a:xfrm>
        </p:spPr>
        <p:txBody>
          <a:bodyPr/>
          <a:lstStyle>
            <a:lvl1pPr algn="r">
              <a:defRPr>
                <a:latin typeface="+mn-lt"/>
              </a:defRPr>
            </a:lvl1pPr>
          </a:lstStyle>
          <a:p>
            <a:r>
              <a:rPr lang="en-US"/>
              <a:t>Presentation title</a:t>
            </a:r>
            <a:endParaRPr lang="en-US" dirty="0"/>
          </a:p>
        </p:txBody>
      </p:sp>
      <p:sp>
        <p:nvSpPr>
          <p:cNvPr id="9" name="Slide Number Placeholder 5">
            <a:extLst>
              <a:ext uri="{FF2B5EF4-FFF2-40B4-BE49-F238E27FC236}">
                <a16:creationId xmlns:a16="http://schemas.microsoft.com/office/drawing/2014/main" id="{A6EDF98A-063D-47C8-8D91-A223F9955260}"/>
              </a:ext>
            </a:extLst>
          </p:cNvPr>
          <p:cNvSpPr>
            <a:spLocks noGrp="1"/>
          </p:cNvSpPr>
          <p:nvPr>
            <p:ph type="sldNum" sz="quarter" idx="4"/>
          </p:nvPr>
        </p:nvSpPr>
        <p:spPr>
          <a:xfrm>
            <a:off x="10713308" y="6356350"/>
            <a:ext cx="1097692" cy="365125"/>
          </a:xfrm>
          <a:prstGeom prst="rect">
            <a:avLst/>
          </a:prstGeom>
        </p:spPr>
        <p:txBody>
          <a:bodyPr vert="horz" lIns="91440" tIns="45720" rIns="91440" bIns="45720" rtlCol="0" anchor="ctr"/>
          <a:lstStyle>
            <a:lvl1pPr algn="r">
              <a:defRPr sz="1200">
                <a:solidFill>
                  <a:schemeClr val="bg1"/>
                </a:solidFill>
                <a:latin typeface="+mn-lt"/>
              </a:defRPr>
            </a:lvl1pPr>
          </a:lstStyle>
          <a:p>
            <a:fld id="{294A09A9-5501-47C1-A89A-A340965A2BE2}" type="slidenum">
              <a:rPr lang="en-US" smtClean="0"/>
              <a:pPr/>
              <a:t>‹#›</a:t>
            </a:fld>
            <a:endParaRPr lang="en-US" dirty="0"/>
          </a:p>
        </p:txBody>
      </p:sp>
      <p:sp>
        <p:nvSpPr>
          <p:cNvPr id="11" name="Date Placeholder 3">
            <a:extLst>
              <a:ext uri="{FF2B5EF4-FFF2-40B4-BE49-F238E27FC236}">
                <a16:creationId xmlns:a16="http://schemas.microsoft.com/office/drawing/2014/main" id="{042684A6-77E9-406F-A431-4C57DCAE62A7}"/>
              </a:ext>
            </a:extLst>
          </p:cNvPr>
          <p:cNvSpPr>
            <a:spLocks noGrp="1"/>
          </p:cNvSpPr>
          <p:nvPr>
            <p:ph type="dt" sz="half" idx="2"/>
          </p:nvPr>
        </p:nvSpPr>
        <p:spPr>
          <a:xfrm>
            <a:off x="381000" y="6356350"/>
            <a:ext cx="1954427" cy="365125"/>
          </a:xfrm>
          <a:prstGeom prst="rect">
            <a:avLst/>
          </a:prstGeom>
        </p:spPr>
        <p:txBody>
          <a:bodyPr vert="horz" lIns="91440" tIns="45720" rIns="91440" bIns="45720" rtlCol="0" anchor="ctr"/>
          <a:lstStyle>
            <a:lvl1pPr algn="l">
              <a:defRPr sz="1200">
                <a:solidFill>
                  <a:schemeClr val="tx1">
                    <a:tint val="75000"/>
                  </a:schemeClr>
                </a:solidFill>
                <a:latin typeface="+mn-lt"/>
              </a:defRPr>
            </a:lvl1pPr>
          </a:lstStyle>
          <a:p>
            <a:r>
              <a:rPr lang="en-US"/>
              <a:t>20XX</a:t>
            </a:r>
            <a:endParaRPr lang="en-US" dirty="0"/>
          </a:p>
        </p:txBody>
      </p:sp>
    </p:spTree>
    <p:extLst>
      <p:ext uri="{BB962C8B-B14F-4D97-AF65-F5344CB8AC3E}">
        <p14:creationId xmlns:p14="http://schemas.microsoft.com/office/powerpoint/2010/main" val="2575218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ection Header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A182AD2A-0ECB-4BEA-B4FC-8A8041F4FF18}"/>
              </a:ext>
            </a:extLst>
          </p:cNvPr>
          <p:cNvSpPr>
            <a:spLocks noGrp="1"/>
          </p:cNvSpPr>
          <p:nvPr>
            <p:ph type="pic" sz="quarter" idx="10"/>
          </p:nvPr>
        </p:nvSpPr>
        <p:spPr>
          <a:xfrm>
            <a:off x="0" y="3912238"/>
            <a:ext cx="12199673" cy="2945761"/>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831850" y="676650"/>
            <a:ext cx="10515600" cy="1252163"/>
          </a:xfrm>
        </p:spPr>
        <p:txBody>
          <a:bodyPr anchor="ctr" anchorCtr="0"/>
          <a:lstStyle>
            <a:lvl1pPr>
              <a:defRPr sz="6000">
                <a:solidFill>
                  <a:schemeClr val="tx1"/>
                </a:solidFill>
                <a:latin typeface="+mj-lt"/>
              </a:defRPr>
            </a:lvl1pPr>
          </a:lstStyle>
          <a:p>
            <a:r>
              <a:rPr lang="en-US"/>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31850" y="1928813"/>
            <a:ext cx="10515600" cy="1645660"/>
          </a:xfrm>
        </p:spPr>
        <p:txBody>
          <a:bodyPr/>
          <a:lstStyle>
            <a:lvl1pPr marL="0" indent="0">
              <a:lnSpc>
                <a:spcPct val="100000"/>
              </a:lnSpc>
              <a:buNone/>
              <a:defRPr sz="2400">
                <a:solidFill>
                  <a:schemeClr val="tx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6" name="Straight Connector 5">
            <a:extLst>
              <a:ext uri="{FF2B5EF4-FFF2-40B4-BE49-F238E27FC236}">
                <a16:creationId xmlns:a16="http://schemas.microsoft.com/office/drawing/2014/main" id="{96333DBA-ED5F-B346-8E4B-C25112DBA651}"/>
              </a:ext>
            </a:extLst>
          </p:cNvPr>
          <p:cNvCxnSpPr>
            <a:cxnSpLocks/>
          </p:cNvCxnSpPr>
          <p:nvPr userDrawn="1"/>
        </p:nvCxnSpPr>
        <p:spPr>
          <a:xfrm rot="16200000">
            <a:off x="10505786" y="-1017238"/>
            <a:ext cx="0" cy="338777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3">
            <a:extLst>
              <a:ext uri="{FF2B5EF4-FFF2-40B4-BE49-F238E27FC236}">
                <a16:creationId xmlns:a16="http://schemas.microsoft.com/office/drawing/2014/main" id="{8D41C68D-A186-4D75-82A5-8C2768B18462}"/>
              </a:ext>
            </a:extLst>
          </p:cNvPr>
          <p:cNvSpPr>
            <a:spLocks noGrp="1"/>
          </p:cNvSpPr>
          <p:nvPr>
            <p:ph type="dt" sz="half" idx="11"/>
          </p:nvPr>
        </p:nvSpPr>
        <p:spPr>
          <a:xfrm>
            <a:off x="381000" y="6356350"/>
            <a:ext cx="2743200" cy="365125"/>
          </a:xfrm>
        </p:spPr>
        <p:txBody>
          <a:bodyPr/>
          <a:lstStyle>
            <a:lvl1pPr>
              <a:defRPr>
                <a:solidFill>
                  <a:schemeClr val="bg1"/>
                </a:solidFill>
              </a:defRPr>
            </a:lvl1pPr>
          </a:lstStyle>
          <a:p>
            <a:r>
              <a:rPr lang="en-US" dirty="0"/>
              <a:t>20XX</a:t>
            </a:r>
          </a:p>
        </p:txBody>
      </p:sp>
      <p:sp>
        <p:nvSpPr>
          <p:cNvPr id="9" name="Footer Placeholder 6">
            <a:extLst>
              <a:ext uri="{FF2B5EF4-FFF2-40B4-BE49-F238E27FC236}">
                <a16:creationId xmlns:a16="http://schemas.microsoft.com/office/drawing/2014/main" id="{88CEBD28-6BC1-4BA2-9AB9-287381DFB668}"/>
              </a:ext>
            </a:extLst>
          </p:cNvPr>
          <p:cNvSpPr>
            <a:spLocks noGrp="1"/>
          </p:cNvSpPr>
          <p:nvPr>
            <p:ph type="ftr" sz="quarter" idx="12"/>
          </p:nvPr>
        </p:nvSpPr>
        <p:spPr>
          <a:xfrm>
            <a:off x="4038600" y="6356350"/>
            <a:ext cx="4114800" cy="365125"/>
          </a:xfrm>
        </p:spPr>
        <p:txBody>
          <a:bodyPr/>
          <a:lstStyle>
            <a:lvl1pPr>
              <a:defRPr>
                <a:solidFill>
                  <a:schemeClr val="bg1"/>
                </a:solidFill>
              </a:defRPr>
            </a:lvl1pPr>
          </a:lstStyle>
          <a:p>
            <a:r>
              <a:rPr lang="en-US" dirty="0"/>
              <a:t>Presentation title</a:t>
            </a:r>
          </a:p>
        </p:txBody>
      </p:sp>
      <p:sp>
        <p:nvSpPr>
          <p:cNvPr id="10" name="Slide Number Placeholder 7">
            <a:extLst>
              <a:ext uri="{FF2B5EF4-FFF2-40B4-BE49-F238E27FC236}">
                <a16:creationId xmlns:a16="http://schemas.microsoft.com/office/drawing/2014/main" id="{F89D9479-2604-412D-9703-94A042E59FB4}"/>
              </a:ext>
            </a:extLst>
          </p:cNvPr>
          <p:cNvSpPr>
            <a:spLocks noGrp="1"/>
          </p:cNvSpPr>
          <p:nvPr>
            <p:ph type="sldNum" sz="quarter" idx="13"/>
          </p:nvPr>
        </p:nvSpPr>
        <p:spPr>
          <a:xfrm>
            <a:off x="10713308" y="6356350"/>
            <a:ext cx="1097692" cy="365125"/>
          </a:xfrm>
        </p:spPr>
        <p:txBody>
          <a:bodyPr/>
          <a:lstStyle>
            <a:lvl1pPr>
              <a:defRPr>
                <a:solidFill>
                  <a:schemeClr val="bg1"/>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295284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a:xfrm>
            <a:off x="7435119" y="3846786"/>
            <a:ext cx="4137288" cy="2253977"/>
          </a:xfrm>
        </p:spPr>
        <p:txBody>
          <a:bodyPr anchor="t" anchorCtr="0">
            <a:noAutofit/>
          </a:bodyPr>
          <a:lstStyle>
            <a:lvl1pPr>
              <a:defRPr sz="6000">
                <a:latin typeface="+mj-lt"/>
              </a:defRPr>
            </a:lvl1pPr>
          </a:lstStyle>
          <a:p>
            <a:r>
              <a:rPr lang="en-US"/>
              <a:t>Click to edit Master title style</a:t>
            </a:r>
          </a:p>
        </p:txBody>
      </p:sp>
      <p:cxnSp>
        <p:nvCxnSpPr>
          <p:cNvPr id="10" name="Straight Connector 9">
            <a:extLst>
              <a:ext uri="{FF2B5EF4-FFF2-40B4-BE49-F238E27FC236}">
                <a16:creationId xmlns:a16="http://schemas.microsoft.com/office/drawing/2014/main" id="{AE083BCB-EF8C-3B45-B3E0-6094D68C1246}"/>
              </a:ext>
            </a:extLst>
          </p:cNvPr>
          <p:cNvCxnSpPr>
            <a:cxnSpLocks/>
          </p:cNvCxnSpPr>
          <p:nvPr userDrawn="1"/>
        </p:nvCxnSpPr>
        <p:spPr>
          <a:xfrm>
            <a:off x="7615000" y="0"/>
            <a:ext cx="0" cy="338777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Chart Placeholder 15">
            <a:extLst>
              <a:ext uri="{FF2B5EF4-FFF2-40B4-BE49-F238E27FC236}">
                <a16:creationId xmlns:a16="http://schemas.microsoft.com/office/drawing/2014/main" id="{575A85FE-F25A-AA48-9533-535C917EBFBE}"/>
              </a:ext>
            </a:extLst>
          </p:cNvPr>
          <p:cNvSpPr>
            <a:spLocks noGrp="1"/>
          </p:cNvSpPr>
          <p:nvPr>
            <p:ph type="chart" sz="quarter" idx="14"/>
          </p:nvPr>
        </p:nvSpPr>
        <p:spPr>
          <a:xfrm>
            <a:off x="374650" y="173736"/>
            <a:ext cx="6761163" cy="5740400"/>
          </a:xfrm>
        </p:spPr>
        <p:txBody>
          <a:bodyPr/>
          <a:lstStyle>
            <a:lvl1pPr>
              <a:defRPr>
                <a:latin typeface="+mn-lt"/>
              </a:defRPr>
            </a:lvl1pPr>
          </a:lstStyle>
          <a:p>
            <a:r>
              <a:rPr lang="en-US"/>
              <a:t>Click icon to add chart</a:t>
            </a:r>
            <a:endParaRPr lang="en-US" dirty="0"/>
          </a:p>
        </p:txBody>
      </p:sp>
      <p:sp>
        <p:nvSpPr>
          <p:cNvPr id="5" name="Date Placeholder 2">
            <a:extLst>
              <a:ext uri="{FF2B5EF4-FFF2-40B4-BE49-F238E27FC236}">
                <a16:creationId xmlns:a16="http://schemas.microsoft.com/office/drawing/2014/main" id="{22378FC3-0625-417F-9504-AB7309504767}"/>
              </a:ext>
            </a:extLst>
          </p:cNvPr>
          <p:cNvSpPr>
            <a:spLocks noGrp="1"/>
          </p:cNvSpPr>
          <p:nvPr>
            <p:ph type="dt" sz="half" idx="15"/>
          </p:nvPr>
        </p:nvSpPr>
        <p:spPr>
          <a:xfrm>
            <a:off x="381000" y="6356350"/>
            <a:ext cx="2743200" cy="365125"/>
          </a:xfrm>
        </p:spPr>
        <p:txBody>
          <a:bodyPr/>
          <a:lstStyle/>
          <a:p>
            <a:r>
              <a:rPr lang="en-US" dirty="0"/>
              <a:t>20XX</a:t>
            </a:r>
          </a:p>
        </p:txBody>
      </p:sp>
      <p:sp>
        <p:nvSpPr>
          <p:cNvPr id="6" name="Footer Placeholder 3">
            <a:extLst>
              <a:ext uri="{FF2B5EF4-FFF2-40B4-BE49-F238E27FC236}">
                <a16:creationId xmlns:a16="http://schemas.microsoft.com/office/drawing/2014/main" id="{BF811660-F20D-49FF-9445-C36E49BD31DE}"/>
              </a:ext>
            </a:extLst>
          </p:cNvPr>
          <p:cNvSpPr>
            <a:spLocks noGrp="1"/>
          </p:cNvSpPr>
          <p:nvPr>
            <p:ph type="ftr" sz="quarter" idx="16"/>
          </p:nvPr>
        </p:nvSpPr>
        <p:spPr>
          <a:xfrm>
            <a:off x="4038600" y="6356350"/>
            <a:ext cx="4114800" cy="365125"/>
          </a:xfrm>
        </p:spPr>
        <p:txBody>
          <a:bodyPr/>
          <a:lstStyle/>
          <a:p>
            <a:r>
              <a:rPr lang="en-US" dirty="0"/>
              <a:t>Presentation title</a:t>
            </a:r>
          </a:p>
        </p:txBody>
      </p:sp>
      <p:sp>
        <p:nvSpPr>
          <p:cNvPr id="7" name="Slide Number Placeholder 4">
            <a:extLst>
              <a:ext uri="{FF2B5EF4-FFF2-40B4-BE49-F238E27FC236}">
                <a16:creationId xmlns:a16="http://schemas.microsoft.com/office/drawing/2014/main" id="{9252CDD4-236D-4E0B-B7E5-1299FC84FC97}"/>
              </a:ext>
            </a:extLst>
          </p:cNvPr>
          <p:cNvSpPr>
            <a:spLocks noGrp="1"/>
          </p:cNvSpPr>
          <p:nvPr>
            <p:ph type="sldNum" sz="quarter" idx="17"/>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629646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able layout">
    <p:spTree>
      <p:nvGrpSpPr>
        <p:cNvPr id="1" name=""/>
        <p:cNvGrpSpPr/>
        <p:nvPr/>
      </p:nvGrpSpPr>
      <p:grpSpPr>
        <a:xfrm>
          <a:off x="0" y="0"/>
          <a:ext cx="0" cy="0"/>
          <a:chOff x="0" y="0"/>
          <a:chExt cx="0" cy="0"/>
        </a:xfrm>
      </p:grpSpPr>
      <p:sp>
        <p:nvSpPr>
          <p:cNvPr id="18" name="Picture Placeholder 17">
            <a:extLst>
              <a:ext uri="{FF2B5EF4-FFF2-40B4-BE49-F238E27FC236}">
                <a16:creationId xmlns:a16="http://schemas.microsoft.com/office/drawing/2014/main" id="{BF7DDA28-4051-4C9A-8640-99B7D9008EDD}"/>
              </a:ext>
            </a:extLst>
          </p:cNvPr>
          <p:cNvSpPr>
            <a:spLocks noGrp="1"/>
          </p:cNvSpPr>
          <p:nvPr>
            <p:ph type="pic" sz="quarter" idx="22"/>
          </p:nvPr>
        </p:nvSpPr>
        <p:spPr>
          <a:xfrm>
            <a:off x="0" y="0"/>
            <a:ext cx="12192000" cy="1662113"/>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097279" y="496957"/>
            <a:ext cx="9997440" cy="1662113"/>
          </a:xfrm>
          <a:solidFill>
            <a:schemeClr val="tx1">
              <a:alpha val="89000"/>
            </a:schemeClr>
          </a:solidFill>
        </p:spPr>
        <p:txBody>
          <a:bodyPr tIns="365760">
            <a:normAutofit/>
          </a:bodyPr>
          <a:lstStyle>
            <a:lvl1pPr algn="ctr">
              <a:defRPr sz="6000">
                <a:solidFill>
                  <a:schemeClr val="bg1"/>
                </a:solidFill>
                <a:latin typeface="+mj-lt"/>
              </a:defRPr>
            </a:lvl1pPr>
          </a:lstStyle>
          <a:p>
            <a:r>
              <a:rPr lang="en-US"/>
              <a:t>Click to edit Master title style</a:t>
            </a:r>
            <a:endParaRPr lang="en-US" dirty="0"/>
          </a:p>
        </p:txBody>
      </p:sp>
      <p:sp>
        <p:nvSpPr>
          <p:cNvPr id="20" name="Table Placeholder 19">
            <a:extLst>
              <a:ext uri="{FF2B5EF4-FFF2-40B4-BE49-F238E27FC236}">
                <a16:creationId xmlns:a16="http://schemas.microsoft.com/office/drawing/2014/main" id="{822FF587-E1EB-4FC1-BE5F-847FC830EBC7}"/>
              </a:ext>
            </a:extLst>
          </p:cNvPr>
          <p:cNvSpPr>
            <a:spLocks noGrp="1"/>
          </p:cNvSpPr>
          <p:nvPr>
            <p:ph type="tbl" sz="quarter" idx="23"/>
          </p:nvPr>
        </p:nvSpPr>
        <p:spPr>
          <a:xfrm>
            <a:off x="1097279" y="2761488"/>
            <a:ext cx="9997440" cy="2825496"/>
          </a:xfrm>
        </p:spPr>
        <p:txBody>
          <a:bodyPr/>
          <a:lstStyle/>
          <a:p>
            <a:r>
              <a:rPr lang="en-US"/>
              <a:t>Click icon to add table</a:t>
            </a:r>
            <a:endParaRPr lang="en-US" dirty="0"/>
          </a:p>
        </p:txBody>
      </p:sp>
      <p:sp>
        <p:nvSpPr>
          <p:cNvPr id="5" name="Date Placeholder 6">
            <a:extLst>
              <a:ext uri="{FF2B5EF4-FFF2-40B4-BE49-F238E27FC236}">
                <a16:creationId xmlns:a16="http://schemas.microsoft.com/office/drawing/2014/main" id="{404CA344-7BF6-40E6-846B-4DFC68BBDC3E}"/>
              </a:ext>
            </a:extLst>
          </p:cNvPr>
          <p:cNvSpPr>
            <a:spLocks noGrp="1"/>
          </p:cNvSpPr>
          <p:nvPr>
            <p:ph type="dt" sz="half" idx="10"/>
          </p:nvPr>
        </p:nvSpPr>
        <p:spPr>
          <a:xfrm>
            <a:off x="381000" y="6356350"/>
            <a:ext cx="2743200" cy="365125"/>
          </a:xfrm>
        </p:spPr>
        <p:txBody>
          <a:bodyPr/>
          <a:lstStyle/>
          <a:p>
            <a:r>
              <a:rPr lang="en-US" dirty="0"/>
              <a:t>20XX</a:t>
            </a:r>
          </a:p>
        </p:txBody>
      </p:sp>
      <p:sp>
        <p:nvSpPr>
          <p:cNvPr id="6" name="Footer Placeholder 10">
            <a:extLst>
              <a:ext uri="{FF2B5EF4-FFF2-40B4-BE49-F238E27FC236}">
                <a16:creationId xmlns:a16="http://schemas.microsoft.com/office/drawing/2014/main" id="{4DF15184-BCA8-45CA-8E5F-B680ADBFE760}"/>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7" name="Slide Number Placeholder 11">
            <a:extLst>
              <a:ext uri="{FF2B5EF4-FFF2-40B4-BE49-F238E27FC236}">
                <a16:creationId xmlns:a16="http://schemas.microsoft.com/office/drawing/2014/main" id="{829741B7-179B-4CE8-A5A5-D3EF55278AD7}"/>
              </a:ext>
            </a:extLst>
          </p:cNvPr>
          <p:cNvSpPr>
            <a:spLocks noGrp="1"/>
          </p:cNvSpPr>
          <p:nvPr>
            <p:ph type="sldNum" sz="quarter" idx="12"/>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2804675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eam layout small">
    <p:spTree>
      <p:nvGrpSpPr>
        <p:cNvPr id="1" name=""/>
        <p:cNvGrpSpPr/>
        <p:nvPr/>
      </p:nvGrpSpPr>
      <p:grpSpPr>
        <a:xfrm>
          <a:off x="0" y="0"/>
          <a:ext cx="0" cy="0"/>
          <a:chOff x="0" y="0"/>
          <a:chExt cx="0" cy="0"/>
        </a:xfrm>
      </p:grpSpPr>
      <p:sp>
        <p:nvSpPr>
          <p:cNvPr id="5" name="Picture Placeholder 24">
            <a:extLst>
              <a:ext uri="{FF2B5EF4-FFF2-40B4-BE49-F238E27FC236}">
                <a16:creationId xmlns:a16="http://schemas.microsoft.com/office/drawing/2014/main" id="{98CBB35A-0A08-5041-BD40-BF45BC1AEAFF}"/>
              </a:ext>
            </a:extLst>
          </p:cNvPr>
          <p:cNvSpPr>
            <a:spLocks noGrp="1"/>
          </p:cNvSpPr>
          <p:nvPr>
            <p:ph type="pic" sz="quarter" idx="10"/>
          </p:nvPr>
        </p:nvSpPr>
        <p:spPr>
          <a:xfrm>
            <a:off x="985261" y="2706624"/>
            <a:ext cx="1944976" cy="1944974"/>
          </a:xfrm>
          <a:prstGeom prst="ellipse">
            <a:avLst/>
          </a:prstGeom>
        </p:spPr>
        <p:txBody>
          <a:bodyPr anchor="ctr">
            <a:normAutofit/>
          </a:bodyPr>
          <a:lstStyle>
            <a:lvl1pPr marL="0" indent="0" algn="ctr">
              <a:buNone/>
              <a:defRPr sz="1600">
                <a:latin typeface="+mn-lt"/>
              </a:defRPr>
            </a:lvl1pPr>
          </a:lstStyle>
          <a:p>
            <a:r>
              <a:rPr lang="en-US"/>
              <a:t>Click icon to add picture</a:t>
            </a:r>
            <a:endParaRPr lang="en-US" dirty="0"/>
          </a:p>
        </p:txBody>
      </p:sp>
      <p:sp>
        <p:nvSpPr>
          <p:cNvPr id="6" name="Text Placeholder 26">
            <a:extLst>
              <a:ext uri="{FF2B5EF4-FFF2-40B4-BE49-F238E27FC236}">
                <a16:creationId xmlns:a16="http://schemas.microsoft.com/office/drawing/2014/main" id="{13A7526F-5EB1-B149-A17B-140D879C2253}"/>
              </a:ext>
            </a:extLst>
          </p:cNvPr>
          <p:cNvSpPr>
            <a:spLocks noGrp="1"/>
          </p:cNvSpPr>
          <p:nvPr>
            <p:ph type="body" sz="quarter" idx="11" hasCustomPrompt="1"/>
          </p:nvPr>
        </p:nvSpPr>
        <p:spPr>
          <a:xfrm>
            <a:off x="641783" y="4919472"/>
            <a:ext cx="2641744"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7" name="Text Placeholder 26">
            <a:extLst>
              <a:ext uri="{FF2B5EF4-FFF2-40B4-BE49-F238E27FC236}">
                <a16:creationId xmlns:a16="http://schemas.microsoft.com/office/drawing/2014/main" id="{F324894D-54DA-A14A-A64C-19BB8656F0DD}"/>
              </a:ext>
            </a:extLst>
          </p:cNvPr>
          <p:cNvSpPr>
            <a:spLocks noGrp="1"/>
          </p:cNvSpPr>
          <p:nvPr>
            <p:ph type="body" sz="quarter" idx="12"/>
          </p:nvPr>
        </p:nvSpPr>
        <p:spPr>
          <a:xfrm>
            <a:off x="641783" y="5276088"/>
            <a:ext cx="2641744" cy="613928"/>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8" name="Picture Placeholder 24">
            <a:extLst>
              <a:ext uri="{FF2B5EF4-FFF2-40B4-BE49-F238E27FC236}">
                <a16:creationId xmlns:a16="http://schemas.microsoft.com/office/drawing/2014/main" id="{668630C3-2B55-3E42-B37C-761FC5B8D996}"/>
              </a:ext>
            </a:extLst>
          </p:cNvPr>
          <p:cNvSpPr>
            <a:spLocks noGrp="1"/>
          </p:cNvSpPr>
          <p:nvPr>
            <p:ph type="pic" sz="quarter" idx="13"/>
          </p:nvPr>
        </p:nvSpPr>
        <p:spPr>
          <a:xfrm>
            <a:off x="3749243" y="2706624"/>
            <a:ext cx="1944976" cy="1944974"/>
          </a:xfrm>
          <a:prstGeom prst="ellipse">
            <a:avLst/>
          </a:prstGeom>
        </p:spPr>
        <p:txBody>
          <a:bodyPr anchor="ctr">
            <a:normAutofit/>
          </a:bodyPr>
          <a:lstStyle>
            <a:lvl1pPr marL="0" indent="0" algn="ctr">
              <a:buNone/>
              <a:defRPr sz="1600">
                <a:latin typeface="+mn-lt"/>
              </a:defRPr>
            </a:lvl1pPr>
          </a:lstStyle>
          <a:p>
            <a:r>
              <a:rPr lang="en-US"/>
              <a:t>Click icon to add picture</a:t>
            </a:r>
            <a:endParaRPr lang="en-US" dirty="0"/>
          </a:p>
        </p:txBody>
      </p:sp>
      <p:sp>
        <p:nvSpPr>
          <p:cNvPr id="9" name="Text Placeholder 26">
            <a:extLst>
              <a:ext uri="{FF2B5EF4-FFF2-40B4-BE49-F238E27FC236}">
                <a16:creationId xmlns:a16="http://schemas.microsoft.com/office/drawing/2014/main" id="{13A77570-6922-804B-9561-A4FD1EECA40B}"/>
              </a:ext>
            </a:extLst>
          </p:cNvPr>
          <p:cNvSpPr>
            <a:spLocks noGrp="1"/>
          </p:cNvSpPr>
          <p:nvPr>
            <p:ph type="body" sz="quarter" idx="14" hasCustomPrompt="1"/>
          </p:nvPr>
        </p:nvSpPr>
        <p:spPr>
          <a:xfrm>
            <a:off x="3405765" y="4919472"/>
            <a:ext cx="2641744"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10" name="Text Placeholder 26">
            <a:extLst>
              <a:ext uri="{FF2B5EF4-FFF2-40B4-BE49-F238E27FC236}">
                <a16:creationId xmlns:a16="http://schemas.microsoft.com/office/drawing/2014/main" id="{E1C349B5-EA89-A045-923D-E8C06B61BFF5}"/>
              </a:ext>
            </a:extLst>
          </p:cNvPr>
          <p:cNvSpPr>
            <a:spLocks noGrp="1"/>
          </p:cNvSpPr>
          <p:nvPr>
            <p:ph type="body" sz="quarter" idx="15"/>
          </p:nvPr>
        </p:nvSpPr>
        <p:spPr>
          <a:xfrm>
            <a:off x="3405765" y="5276088"/>
            <a:ext cx="2641744" cy="613928"/>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11" name="Picture Placeholder 24">
            <a:extLst>
              <a:ext uri="{FF2B5EF4-FFF2-40B4-BE49-F238E27FC236}">
                <a16:creationId xmlns:a16="http://schemas.microsoft.com/office/drawing/2014/main" id="{4355BC29-468B-9443-AAF0-D4F9A17CBB3F}"/>
              </a:ext>
            </a:extLst>
          </p:cNvPr>
          <p:cNvSpPr>
            <a:spLocks noGrp="1"/>
          </p:cNvSpPr>
          <p:nvPr>
            <p:ph type="pic" sz="quarter" idx="16"/>
          </p:nvPr>
        </p:nvSpPr>
        <p:spPr>
          <a:xfrm>
            <a:off x="6513225" y="2706624"/>
            <a:ext cx="1944976" cy="1944974"/>
          </a:xfrm>
          <a:prstGeom prst="ellipse">
            <a:avLst/>
          </a:prstGeom>
        </p:spPr>
        <p:txBody>
          <a:bodyPr anchor="ctr">
            <a:normAutofit/>
          </a:bodyPr>
          <a:lstStyle>
            <a:lvl1pPr marL="0" indent="0" algn="ctr">
              <a:buNone/>
              <a:defRPr sz="1600">
                <a:latin typeface="+mn-lt"/>
              </a:defRPr>
            </a:lvl1pPr>
          </a:lstStyle>
          <a:p>
            <a:r>
              <a:rPr lang="en-US"/>
              <a:t>Click icon to add picture</a:t>
            </a:r>
            <a:endParaRPr lang="en-US" dirty="0"/>
          </a:p>
        </p:txBody>
      </p:sp>
      <p:sp>
        <p:nvSpPr>
          <p:cNvPr id="12" name="Text Placeholder 26">
            <a:extLst>
              <a:ext uri="{FF2B5EF4-FFF2-40B4-BE49-F238E27FC236}">
                <a16:creationId xmlns:a16="http://schemas.microsoft.com/office/drawing/2014/main" id="{0ACA1FDC-8C3E-1548-BBD5-7F8C1F2BE639}"/>
              </a:ext>
            </a:extLst>
          </p:cNvPr>
          <p:cNvSpPr>
            <a:spLocks noGrp="1"/>
          </p:cNvSpPr>
          <p:nvPr>
            <p:ph type="body" sz="quarter" idx="17" hasCustomPrompt="1"/>
          </p:nvPr>
        </p:nvSpPr>
        <p:spPr>
          <a:xfrm>
            <a:off x="6169747" y="4919472"/>
            <a:ext cx="2641744"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13" name="Text Placeholder 26">
            <a:extLst>
              <a:ext uri="{FF2B5EF4-FFF2-40B4-BE49-F238E27FC236}">
                <a16:creationId xmlns:a16="http://schemas.microsoft.com/office/drawing/2014/main" id="{01851322-3359-0A4C-A37F-267BC65A63D3}"/>
              </a:ext>
            </a:extLst>
          </p:cNvPr>
          <p:cNvSpPr>
            <a:spLocks noGrp="1"/>
          </p:cNvSpPr>
          <p:nvPr>
            <p:ph type="body" sz="quarter" idx="18"/>
          </p:nvPr>
        </p:nvSpPr>
        <p:spPr>
          <a:xfrm>
            <a:off x="6169747" y="5276088"/>
            <a:ext cx="2641744" cy="613928"/>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14" name="Picture Placeholder 24">
            <a:extLst>
              <a:ext uri="{FF2B5EF4-FFF2-40B4-BE49-F238E27FC236}">
                <a16:creationId xmlns:a16="http://schemas.microsoft.com/office/drawing/2014/main" id="{59988A13-ECF1-ED4E-B389-5F37421ED46A}"/>
              </a:ext>
            </a:extLst>
          </p:cNvPr>
          <p:cNvSpPr>
            <a:spLocks noGrp="1"/>
          </p:cNvSpPr>
          <p:nvPr>
            <p:ph type="pic" sz="quarter" idx="19"/>
          </p:nvPr>
        </p:nvSpPr>
        <p:spPr>
          <a:xfrm>
            <a:off x="9277207" y="2706624"/>
            <a:ext cx="1944976" cy="1944974"/>
          </a:xfrm>
          <a:prstGeom prst="ellipse">
            <a:avLst/>
          </a:prstGeom>
        </p:spPr>
        <p:txBody>
          <a:bodyPr anchor="ctr">
            <a:normAutofit/>
          </a:bodyPr>
          <a:lstStyle>
            <a:lvl1pPr marL="0" indent="0" algn="ctr">
              <a:buNone/>
              <a:defRPr sz="1600">
                <a:latin typeface="+mn-lt"/>
              </a:defRPr>
            </a:lvl1pPr>
          </a:lstStyle>
          <a:p>
            <a:r>
              <a:rPr lang="en-US"/>
              <a:t>Click icon to add picture</a:t>
            </a:r>
            <a:endParaRPr lang="en-US" dirty="0"/>
          </a:p>
        </p:txBody>
      </p:sp>
      <p:sp>
        <p:nvSpPr>
          <p:cNvPr id="15" name="Text Placeholder 26">
            <a:extLst>
              <a:ext uri="{FF2B5EF4-FFF2-40B4-BE49-F238E27FC236}">
                <a16:creationId xmlns:a16="http://schemas.microsoft.com/office/drawing/2014/main" id="{1638E04D-DAC7-604F-A069-95B2DFCC77A3}"/>
              </a:ext>
            </a:extLst>
          </p:cNvPr>
          <p:cNvSpPr>
            <a:spLocks noGrp="1"/>
          </p:cNvSpPr>
          <p:nvPr>
            <p:ph type="body" sz="quarter" idx="20" hasCustomPrompt="1"/>
          </p:nvPr>
        </p:nvSpPr>
        <p:spPr>
          <a:xfrm>
            <a:off x="8933729" y="4919472"/>
            <a:ext cx="2641744"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16" name="Text Placeholder 26">
            <a:extLst>
              <a:ext uri="{FF2B5EF4-FFF2-40B4-BE49-F238E27FC236}">
                <a16:creationId xmlns:a16="http://schemas.microsoft.com/office/drawing/2014/main" id="{90B59C4A-4CEA-9A4D-B122-9413587B2145}"/>
              </a:ext>
            </a:extLst>
          </p:cNvPr>
          <p:cNvSpPr>
            <a:spLocks noGrp="1"/>
          </p:cNvSpPr>
          <p:nvPr>
            <p:ph type="body" sz="quarter" idx="21"/>
          </p:nvPr>
        </p:nvSpPr>
        <p:spPr>
          <a:xfrm>
            <a:off x="8933729" y="5276088"/>
            <a:ext cx="2641744" cy="613928"/>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17" name="Picture Placeholder 17">
            <a:extLst>
              <a:ext uri="{FF2B5EF4-FFF2-40B4-BE49-F238E27FC236}">
                <a16:creationId xmlns:a16="http://schemas.microsoft.com/office/drawing/2014/main" id="{7DDB2A7E-5AF6-4711-8A74-79B2DF28E67A}"/>
              </a:ext>
            </a:extLst>
          </p:cNvPr>
          <p:cNvSpPr>
            <a:spLocks noGrp="1"/>
          </p:cNvSpPr>
          <p:nvPr>
            <p:ph type="pic" sz="quarter" idx="22"/>
          </p:nvPr>
        </p:nvSpPr>
        <p:spPr>
          <a:xfrm>
            <a:off x="0" y="0"/>
            <a:ext cx="12192000" cy="1662113"/>
          </a:xfrm>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4DE4F48-3DE9-4C77-86D8-E2729DB71B38}"/>
              </a:ext>
            </a:extLst>
          </p:cNvPr>
          <p:cNvSpPr>
            <a:spLocks noGrp="1"/>
          </p:cNvSpPr>
          <p:nvPr>
            <p:ph type="title"/>
          </p:nvPr>
        </p:nvSpPr>
        <p:spPr>
          <a:xfrm>
            <a:off x="1097279" y="493776"/>
            <a:ext cx="9997440" cy="1662113"/>
          </a:xfrm>
          <a:solidFill>
            <a:schemeClr val="tx1">
              <a:alpha val="89000"/>
            </a:schemeClr>
          </a:solidFill>
        </p:spPr>
        <p:txBody>
          <a:bodyPr tIns="365760">
            <a:normAutofit/>
          </a:bodyPr>
          <a:lstStyle>
            <a:lvl1pPr algn="ctr">
              <a:defRPr sz="6000">
                <a:solidFill>
                  <a:schemeClr val="bg1"/>
                </a:solidFill>
                <a:latin typeface="+mj-lt"/>
              </a:defRPr>
            </a:lvl1pPr>
          </a:lstStyle>
          <a:p>
            <a:r>
              <a:rPr lang="en-US"/>
              <a:t>Click to edit Master title style</a:t>
            </a:r>
            <a:endParaRPr lang="en-US" dirty="0"/>
          </a:p>
        </p:txBody>
      </p:sp>
      <p:sp>
        <p:nvSpPr>
          <p:cNvPr id="19" name="Date Placeholder 6">
            <a:extLst>
              <a:ext uri="{FF2B5EF4-FFF2-40B4-BE49-F238E27FC236}">
                <a16:creationId xmlns:a16="http://schemas.microsoft.com/office/drawing/2014/main" id="{A220F2AA-9E42-4AB5-8185-09F43E8B4176}"/>
              </a:ext>
            </a:extLst>
          </p:cNvPr>
          <p:cNvSpPr>
            <a:spLocks noGrp="1"/>
          </p:cNvSpPr>
          <p:nvPr>
            <p:ph type="dt" sz="half" idx="23"/>
          </p:nvPr>
        </p:nvSpPr>
        <p:spPr>
          <a:xfrm>
            <a:off x="381000" y="6356350"/>
            <a:ext cx="2743200" cy="365125"/>
          </a:xfrm>
        </p:spPr>
        <p:txBody>
          <a:bodyPr/>
          <a:lstStyle/>
          <a:p>
            <a:r>
              <a:rPr lang="en-US" dirty="0"/>
              <a:t>20XX</a:t>
            </a:r>
          </a:p>
        </p:txBody>
      </p:sp>
      <p:sp>
        <p:nvSpPr>
          <p:cNvPr id="20" name="Footer Placeholder 10">
            <a:extLst>
              <a:ext uri="{FF2B5EF4-FFF2-40B4-BE49-F238E27FC236}">
                <a16:creationId xmlns:a16="http://schemas.microsoft.com/office/drawing/2014/main" id="{CE3D587E-37A7-4617-98F5-BBAEA534F795}"/>
              </a:ext>
            </a:extLst>
          </p:cNvPr>
          <p:cNvSpPr>
            <a:spLocks noGrp="1"/>
          </p:cNvSpPr>
          <p:nvPr>
            <p:ph type="ftr" sz="quarter" idx="24"/>
          </p:nvPr>
        </p:nvSpPr>
        <p:spPr>
          <a:xfrm>
            <a:off x="4038600" y="6356350"/>
            <a:ext cx="4114800" cy="365125"/>
          </a:xfrm>
        </p:spPr>
        <p:txBody>
          <a:bodyPr/>
          <a:lstStyle/>
          <a:p>
            <a:r>
              <a:rPr lang="en-US" dirty="0"/>
              <a:t>Presentation title</a:t>
            </a:r>
          </a:p>
        </p:txBody>
      </p:sp>
      <p:sp>
        <p:nvSpPr>
          <p:cNvPr id="21" name="Slide Number Placeholder 11">
            <a:extLst>
              <a:ext uri="{FF2B5EF4-FFF2-40B4-BE49-F238E27FC236}">
                <a16:creationId xmlns:a16="http://schemas.microsoft.com/office/drawing/2014/main" id="{9254D0DC-D4BC-4F16-9841-5BD3BB3DFA37}"/>
              </a:ext>
            </a:extLst>
          </p:cNvPr>
          <p:cNvSpPr>
            <a:spLocks noGrp="1"/>
          </p:cNvSpPr>
          <p:nvPr>
            <p:ph type="sldNum" sz="quarter" idx="25"/>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5171434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839788" y="2449822"/>
            <a:ext cx="4812867" cy="636261"/>
          </a:xfrm>
        </p:spPr>
        <p:txBody>
          <a:bodyPr anchor="b">
            <a:normAutofit/>
          </a:bodyPr>
          <a:lstStyle>
            <a:lvl1pPr marL="0" indent="0">
              <a:buNone/>
              <a:defRPr sz="2400" b="0" cap="all" baseline="0">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39788" y="3152954"/>
            <a:ext cx="4812867" cy="2827182"/>
          </a:xfrm>
        </p:spPr>
        <p:txBody>
          <a:bodyPr>
            <a:normAutofit/>
          </a:bodyPr>
          <a:lstStyle>
            <a:lvl1pPr marL="342900" indent="-342900">
              <a:lnSpc>
                <a:spcPct val="100000"/>
              </a:lnSpc>
              <a:buFont typeface="Arial" panose="020B0604020202020204" pitchFamily="34" charset="0"/>
              <a:buChar char="•"/>
              <a:defRPr sz="2000">
                <a:solidFill>
                  <a:schemeClr val="tx2"/>
                </a:solidFill>
                <a:latin typeface="+mj-lt"/>
              </a:defRPr>
            </a:lvl1pPr>
            <a:lvl2pPr marL="742950" indent="-285750">
              <a:lnSpc>
                <a:spcPct val="100000"/>
              </a:lnSpc>
              <a:buFont typeface="Arial" panose="020B0604020202020204" pitchFamily="34" charset="0"/>
              <a:buChar char="•"/>
              <a:defRPr sz="1800">
                <a:solidFill>
                  <a:schemeClr val="tx2"/>
                </a:solidFill>
                <a:latin typeface="+mj-lt"/>
              </a:defRPr>
            </a:lvl2pPr>
            <a:lvl3pPr marL="1200150" indent="-285750">
              <a:lnSpc>
                <a:spcPct val="100000"/>
              </a:lnSpc>
              <a:buFont typeface="Arial" panose="020B0604020202020204" pitchFamily="34" charset="0"/>
              <a:buChar char="•"/>
              <a:defRPr sz="1600">
                <a:solidFill>
                  <a:schemeClr val="tx2"/>
                </a:solidFill>
                <a:latin typeface="+mj-lt"/>
              </a:defRPr>
            </a:lvl3pPr>
            <a:lvl4pPr marL="1657350" indent="-285750">
              <a:lnSpc>
                <a:spcPct val="100000"/>
              </a:lnSpc>
              <a:buFont typeface="Arial" panose="020B0604020202020204" pitchFamily="34" charset="0"/>
              <a:buChar char="•"/>
              <a:defRPr sz="1400">
                <a:solidFill>
                  <a:schemeClr val="tx2"/>
                </a:solidFill>
                <a:latin typeface="+mj-lt"/>
              </a:defRPr>
            </a:lvl4pPr>
            <a:lvl5pPr marL="2114550" indent="-285750">
              <a:lnSpc>
                <a:spcPct val="100000"/>
              </a:lnSpc>
              <a:buFont typeface="Arial" panose="020B0604020202020204" pitchFamily="34" charset="0"/>
              <a:buChar char="•"/>
              <a:defRPr sz="14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6216563" y="2449822"/>
            <a:ext cx="5294154" cy="636261"/>
          </a:xfrm>
        </p:spPr>
        <p:txBody>
          <a:bodyPr anchor="b">
            <a:normAutofit/>
          </a:bodyPr>
          <a:lstStyle>
            <a:lvl1pPr marL="0" indent="0">
              <a:buNone/>
              <a:defRPr sz="2400" b="0" cap="all" baseline="0">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216563" y="3152954"/>
            <a:ext cx="5294154" cy="2827182"/>
          </a:xfrm>
        </p:spPr>
        <p:txBody>
          <a:bodyPr>
            <a:normAutofit/>
          </a:bodyPr>
          <a:lstStyle>
            <a:lvl1pPr marL="342900" indent="-342900">
              <a:lnSpc>
                <a:spcPct val="100000"/>
              </a:lnSpc>
              <a:buFont typeface="Arial" panose="020B0604020202020204" pitchFamily="34" charset="0"/>
              <a:buChar char="•"/>
              <a:defRPr sz="2000">
                <a:solidFill>
                  <a:schemeClr val="tx2"/>
                </a:solidFill>
                <a:latin typeface="+mj-lt"/>
              </a:defRPr>
            </a:lvl1pPr>
            <a:lvl2pPr marL="742950" indent="-285750">
              <a:lnSpc>
                <a:spcPct val="100000"/>
              </a:lnSpc>
              <a:buFont typeface="Arial" panose="020B0604020202020204" pitchFamily="34" charset="0"/>
              <a:buChar char="•"/>
              <a:defRPr sz="1800">
                <a:solidFill>
                  <a:schemeClr val="tx2"/>
                </a:solidFill>
                <a:latin typeface="+mj-lt"/>
              </a:defRPr>
            </a:lvl2pPr>
            <a:lvl3pPr marL="1200150" indent="-285750">
              <a:lnSpc>
                <a:spcPct val="100000"/>
              </a:lnSpc>
              <a:buFont typeface="Arial" panose="020B0604020202020204" pitchFamily="34" charset="0"/>
              <a:buChar char="•"/>
              <a:defRPr sz="1600">
                <a:solidFill>
                  <a:schemeClr val="tx2"/>
                </a:solidFill>
                <a:latin typeface="+mj-lt"/>
              </a:defRPr>
            </a:lvl3pPr>
            <a:lvl4pPr marL="1657350" indent="-285750">
              <a:lnSpc>
                <a:spcPct val="100000"/>
              </a:lnSpc>
              <a:buFont typeface="Arial" panose="020B0604020202020204" pitchFamily="34" charset="0"/>
              <a:buChar char="•"/>
              <a:defRPr sz="1400">
                <a:solidFill>
                  <a:schemeClr val="tx2"/>
                </a:solidFill>
                <a:latin typeface="+mj-lt"/>
              </a:defRPr>
            </a:lvl4pPr>
            <a:lvl5pPr marL="2114550" indent="-285750">
              <a:lnSpc>
                <a:spcPct val="100000"/>
              </a:lnSpc>
              <a:buFont typeface="Arial" panose="020B0604020202020204" pitchFamily="34" charset="0"/>
              <a:buChar char="•"/>
              <a:defRPr sz="14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F2090A0-772A-C549-8840-0CF48830E68A}"/>
              </a:ext>
            </a:extLst>
          </p:cNvPr>
          <p:cNvCxnSpPr>
            <a:cxnSpLocks/>
          </p:cNvCxnSpPr>
          <p:nvPr userDrawn="1"/>
        </p:nvCxnSpPr>
        <p:spPr>
          <a:xfrm>
            <a:off x="6763657" y="6256186"/>
            <a:ext cx="542834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7">
            <a:extLst>
              <a:ext uri="{FF2B5EF4-FFF2-40B4-BE49-F238E27FC236}">
                <a16:creationId xmlns:a16="http://schemas.microsoft.com/office/drawing/2014/main" id="{2F5025B1-54F6-4735-8BE4-31E33BB3C17D}"/>
              </a:ext>
            </a:extLst>
          </p:cNvPr>
          <p:cNvSpPr>
            <a:spLocks noGrp="1"/>
          </p:cNvSpPr>
          <p:nvPr>
            <p:ph type="pic" sz="quarter" idx="22"/>
          </p:nvPr>
        </p:nvSpPr>
        <p:spPr>
          <a:xfrm>
            <a:off x="0" y="0"/>
            <a:ext cx="12192000" cy="1662113"/>
          </a:xfrm>
        </p:spPr>
        <p:txBody>
          <a:bodyPr/>
          <a:lstStyle/>
          <a:p>
            <a:r>
              <a:rPr lang="en-US"/>
              <a:t>Click icon to add picture</a:t>
            </a:r>
            <a:endParaRPr lang="en-US" dirty="0"/>
          </a:p>
        </p:txBody>
      </p:sp>
      <p:sp>
        <p:nvSpPr>
          <p:cNvPr id="12" name="Title 1">
            <a:extLst>
              <a:ext uri="{FF2B5EF4-FFF2-40B4-BE49-F238E27FC236}">
                <a16:creationId xmlns:a16="http://schemas.microsoft.com/office/drawing/2014/main" id="{08742881-DAF4-4DFE-8C09-2BCC306EF644}"/>
              </a:ext>
            </a:extLst>
          </p:cNvPr>
          <p:cNvSpPr>
            <a:spLocks noGrp="1"/>
          </p:cNvSpPr>
          <p:nvPr>
            <p:ph type="title"/>
          </p:nvPr>
        </p:nvSpPr>
        <p:spPr>
          <a:xfrm>
            <a:off x="1097279" y="493776"/>
            <a:ext cx="9997440" cy="1662113"/>
          </a:xfrm>
          <a:solidFill>
            <a:schemeClr val="tx1">
              <a:alpha val="89000"/>
            </a:schemeClr>
          </a:solidFill>
        </p:spPr>
        <p:txBody>
          <a:bodyPr tIns="365760">
            <a:normAutofit/>
          </a:bodyPr>
          <a:lstStyle>
            <a:lvl1pPr algn="ctr">
              <a:defRPr sz="6000">
                <a:solidFill>
                  <a:schemeClr val="bg1"/>
                </a:solidFill>
                <a:latin typeface="+mj-lt"/>
              </a:defRPr>
            </a:lvl1pPr>
          </a:lstStyle>
          <a:p>
            <a:r>
              <a:rPr lang="en-US"/>
              <a:t>Click to edit Master title style</a:t>
            </a:r>
            <a:endParaRPr lang="en-US" dirty="0"/>
          </a:p>
        </p:txBody>
      </p:sp>
      <p:sp>
        <p:nvSpPr>
          <p:cNvPr id="9" name="Date Placeholder 6">
            <a:extLst>
              <a:ext uri="{FF2B5EF4-FFF2-40B4-BE49-F238E27FC236}">
                <a16:creationId xmlns:a16="http://schemas.microsoft.com/office/drawing/2014/main" id="{DFC82FBA-0F09-4E2A-B286-CC1BAF61F3C0}"/>
              </a:ext>
            </a:extLst>
          </p:cNvPr>
          <p:cNvSpPr>
            <a:spLocks noGrp="1"/>
          </p:cNvSpPr>
          <p:nvPr>
            <p:ph type="dt" sz="half" idx="10"/>
          </p:nvPr>
        </p:nvSpPr>
        <p:spPr>
          <a:xfrm>
            <a:off x="381000" y="6356350"/>
            <a:ext cx="2743200" cy="365125"/>
          </a:xfrm>
        </p:spPr>
        <p:txBody>
          <a:bodyPr/>
          <a:lstStyle/>
          <a:p>
            <a:r>
              <a:rPr lang="en-US" dirty="0"/>
              <a:t>20XX</a:t>
            </a:r>
          </a:p>
        </p:txBody>
      </p:sp>
      <p:sp>
        <p:nvSpPr>
          <p:cNvPr id="10" name="Footer Placeholder 10">
            <a:extLst>
              <a:ext uri="{FF2B5EF4-FFF2-40B4-BE49-F238E27FC236}">
                <a16:creationId xmlns:a16="http://schemas.microsoft.com/office/drawing/2014/main" id="{35C8B9BF-3225-42AC-AC54-8108B8778A75}"/>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13" name="Slide Number Placeholder 11">
            <a:extLst>
              <a:ext uri="{FF2B5EF4-FFF2-40B4-BE49-F238E27FC236}">
                <a16:creationId xmlns:a16="http://schemas.microsoft.com/office/drawing/2014/main" id="{B2CA33E4-9BFE-4DCE-972D-17F3F70642E2}"/>
              </a:ext>
            </a:extLst>
          </p:cNvPr>
          <p:cNvSpPr>
            <a:spLocks noGrp="1"/>
          </p:cNvSpPr>
          <p:nvPr>
            <p:ph type="sldNum" sz="quarter" idx="12"/>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862911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omparison 3">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839789" y="2484326"/>
            <a:ext cx="3205396" cy="619011"/>
          </a:xfrm>
        </p:spPr>
        <p:txBody>
          <a:bodyPr anchor="b">
            <a:normAutofit/>
          </a:bodyPr>
          <a:lstStyle>
            <a:lvl1pPr marL="0" indent="0">
              <a:buNone/>
              <a:defRPr sz="2400" b="0" cap="all" baseline="0">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39789" y="3187458"/>
            <a:ext cx="3205396" cy="2827182"/>
          </a:xfrm>
        </p:spPr>
        <p:txBody>
          <a:bodyPr>
            <a:normAutofit/>
          </a:bodyPr>
          <a:lstStyle>
            <a:lvl1pPr marL="342900" indent="-342900">
              <a:lnSpc>
                <a:spcPct val="100000"/>
              </a:lnSpc>
              <a:buFont typeface="Arial" panose="020B0604020202020204" pitchFamily="34" charset="0"/>
              <a:buChar char="•"/>
              <a:defRPr sz="2000">
                <a:solidFill>
                  <a:schemeClr val="tx2"/>
                </a:solidFill>
                <a:latin typeface="+mj-lt"/>
              </a:defRPr>
            </a:lvl1pPr>
            <a:lvl2pPr marL="742950" indent="-285750">
              <a:lnSpc>
                <a:spcPct val="100000"/>
              </a:lnSpc>
              <a:buFont typeface="Arial" panose="020B0604020202020204" pitchFamily="34" charset="0"/>
              <a:buChar char="•"/>
              <a:defRPr sz="1800">
                <a:solidFill>
                  <a:schemeClr val="tx2"/>
                </a:solidFill>
                <a:latin typeface="+mj-lt"/>
              </a:defRPr>
            </a:lvl2pPr>
            <a:lvl3pPr marL="1200150" indent="-285750">
              <a:lnSpc>
                <a:spcPct val="100000"/>
              </a:lnSpc>
              <a:buFont typeface="Arial" panose="020B0604020202020204" pitchFamily="34" charset="0"/>
              <a:buChar char="•"/>
              <a:defRPr sz="1600">
                <a:solidFill>
                  <a:schemeClr val="tx2"/>
                </a:solidFill>
                <a:latin typeface="+mj-lt"/>
              </a:defRPr>
            </a:lvl3pPr>
            <a:lvl4pPr marL="1657350" indent="-285750">
              <a:lnSpc>
                <a:spcPct val="100000"/>
              </a:lnSpc>
              <a:buFont typeface="Arial" panose="020B0604020202020204" pitchFamily="34" charset="0"/>
              <a:buChar char="•"/>
              <a:defRPr sz="1400">
                <a:solidFill>
                  <a:schemeClr val="tx2"/>
                </a:solidFill>
                <a:latin typeface="+mj-lt"/>
              </a:defRPr>
            </a:lvl4pPr>
            <a:lvl5pPr marL="2114550" indent="-285750">
              <a:lnSpc>
                <a:spcPct val="100000"/>
              </a:lnSpc>
              <a:buFont typeface="Arial" panose="020B0604020202020204" pitchFamily="34" charset="0"/>
              <a:buChar char="•"/>
              <a:defRPr sz="14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4550008" y="2484326"/>
            <a:ext cx="3221182" cy="619011"/>
          </a:xfrm>
        </p:spPr>
        <p:txBody>
          <a:bodyPr anchor="b">
            <a:normAutofit/>
          </a:bodyPr>
          <a:lstStyle>
            <a:lvl1pPr marL="0" indent="0">
              <a:buNone/>
              <a:defRPr sz="2400" b="0" cap="all" baseline="0">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550008" y="3187458"/>
            <a:ext cx="3221182" cy="2827182"/>
          </a:xfrm>
        </p:spPr>
        <p:txBody>
          <a:bodyPr>
            <a:normAutofit/>
          </a:bodyPr>
          <a:lstStyle>
            <a:lvl1pPr marL="342900" indent="-342900">
              <a:lnSpc>
                <a:spcPct val="100000"/>
              </a:lnSpc>
              <a:buFont typeface="Arial" panose="020B0604020202020204" pitchFamily="34" charset="0"/>
              <a:buChar char="•"/>
              <a:defRPr sz="2000">
                <a:solidFill>
                  <a:schemeClr val="tx2"/>
                </a:solidFill>
                <a:latin typeface="+mj-lt"/>
              </a:defRPr>
            </a:lvl1pPr>
            <a:lvl2pPr marL="742950" indent="-285750">
              <a:lnSpc>
                <a:spcPct val="100000"/>
              </a:lnSpc>
              <a:buFont typeface="Arial" panose="020B0604020202020204" pitchFamily="34" charset="0"/>
              <a:buChar char="•"/>
              <a:defRPr sz="1800">
                <a:solidFill>
                  <a:schemeClr val="tx2"/>
                </a:solidFill>
                <a:latin typeface="+mj-lt"/>
              </a:defRPr>
            </a:lvl2pPr>
            <a:lvl3pPr marL="1200150" indent="-285750">
              <a:lnSpc>
                <a:spcPct val="100000"/>
              </a:lnSpc>
              <a:buFont typeface="Arial" panose="020B0604020202020204" pitchFamily="34" charset="0"/>
              <a:buChar char="•"/>
              <a:defRPr sz="1600">
                <a:solidFill>
                  <a:schemeClr val="tx2"/>
                </a:solidFill>
                <a:latin typeface="+mj-lt"/>
              </a:defRPr>
            </a:lvl3pPr>
            <a:lvl4pPr marL="1657350" indent="-285750">
              <a:lnSpc>
                <a:spcPct val="100000"/>
              </a:lnSpc>
              <a:buFont typeface="Arial" panose="020B0604020202020204" pitchFamily="34" charset="0"/>
              <a:buChar char="•"/>
              <a:defRPr sz="1400">
                <a:solidFill>
                  <a:schemeClr val="tx2"/>
                </a:solidFill>
                <a:latin typeface="+mj-lt"/>
              </a:defRPr>
            </a:lvl4pPr>
            <a:lvl5pPr marL="2114550" indent="-285750">
              <a:lnSpc>
                <a:spcPct val="100000"/>
              </a:lnSpc>
              <a:buFont typeface="Arial" panose="020B0604020202020204" pitchFamily="34" charset="0"/>
              <a:buChar char="•"/>
              <a:defRPr sz="14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860ECCB6-C8A8-BB43-AC04-B3621CFEC5C9}"/>
              </a:ext>
            </a:extLst>
          </p:cNvPr>
          <p:cNvSpPr>
            <a:spLocks noGrp="1"/>
          </p:cNvSpPr>
          <p:nvPr>
            <p:ph type="body" sz="quarter" idx="10" hasCustomPrompt="1"/>
          </p:nvPr>
        </p:nvSpPr>
        <p:spPr>
          <a:xfrm>
            <a:off x="8276013" y="2484326"/>
            <a:ext cx="3221182" cy="619011"/>
          </a:xfrm>
        </p:spPr>
        <p:txBody>
          <a:bodyPr anchor="b">
            <a:normAutofit/>
          </a:bodyPr>
          <a:lstStyle>
            <a:lvl1pPr marL="0" indent="0">
              <a:buNone/>
              <a:defRPr sz="2400" b="0" cap="all" baseline="0">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Content Placeholder 5">
            <a:extLst>
              <a:ext uri="{FF2B5EF4-FFF2-40B4-BE49-F238E27FC236}">
                <a16:creationId xmlns:a16="http://schemas.microsoft.com/office/drawing/2014/main" id="{A42E179B-3AD1-7F42-AE86-86F1F9A377EE}"/>
              </a:ext>
            </a:extLst>
          </p:cNvPr>
          <p:cNvSpPr>
            <a:spLocks noGrp="1"/>
          </p:cNvSpPr>
          <p:nvPr>
            <p:ph sz="quarter" idx="11"/>
          </p:nvPr>
        </p:nvSpPr>
        <p:spPr>
          <a:xfrm>
            <a:off x="8276013" y="3187458"/>
            <a:ext cx="3221182" cy="2827182"/>
          </a:xfrm>
        </p:spPr>
        <p:txBody>
          <a:bodyPr>
            <a:normAutofit/>
          </a:bodyPr>
          <a:lstStyle>
            <a:lvl1pPr marL="342900" indent="-342900">
              <a:lnSpc>
                <a:spcPct val="100000"/>
              </a:lnSpc>
              <a:buFont typeface="Arial" panose="020B0604020202020204" pitchFamily="34" charset="0"/>
              <a:buChar char="•"/>
              <a:defRPr sz="2000">
                <a:solidFill>
                  <a:schemeClr val="tx2"/>
                </a:solidFill>
                <a:latin typeface="+mj-lt"/>
              </a:defRPr>
            </a:lvl1pPr>
            <a:lvl2pPr marL="742950" indent="-285750">
              <a:lnSpc>
                <a:spcPct val="100000"/>
              </a:lnSpc>
              <a:buFont typeface="Arial" panose="020B0604020202020204" pitchFamily="34" charset="0"/>
              <a:buChar char="•"/>
              <a:defRPr sz="1800">
                <a:solidFill>
                  <a:schemeClr val="tx2"/>
                </a:solidFill>
                <a:latin typeface="+mj-lt"/>
              </a:defRPr>
            </a:lvl2pPr>
            <a:lvl3pPr marL="1200150" indent="-285750">
              <a:lnSpc>
                <a:spcPct val="100000"/>
              </a:lnSpc>
              <a:buFont typeface="Arial" panose="020B0604020202020204" pitchFamily="34" charset="0"/>
              <a:buChar char="•"/>
              <a:defRPr sz="1600">
                <a:solidFill>
                  <a:schemeClr val="tx2"/>
                </a:solidFill>
                <a:latin typeface="+mj-lt"/>
              </a:defRPr>
            </a:lvl3pPr>
            <a:lvl4pPr marL="1657350" indent="-285750">
              <a:lnSpc>
                <a:spcPct val="100000"/>
              </a:lnSpc>
              <a:buFont typeface="Arial" panose="020B0604020202020204" pitchFamily="34" charset="0"/>
              <a:buChar char="•"/>
              <a:defRPr sz="1400">
                <a:solidFill>
                  <a:schemeClr val="tx2"/>
                </a:solidFill>
                <a:latin typeface="+mj-lt"/>
              </a:defRPr>
            </a:lvl4pPr>
            <a:lvl5pPr marL="2114550" indent="-285750">
              <a:lnSpc>
                <a:spcPct val="100000"/>
              </a:lnSpc>
              <a:buFont typeface="Arial" panose="020B0604020202020204" pitchFamily="34" charset="0"/>
              <a:buChar char="•"/>
              <a:defRPr sz="14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1" name="Straight Connector 10">
            <a:extLst>
              <a:ext uri="{FF2B5EF4-FFF2-40B4-BE49-F238E27FC236}">
                <a16:creationId xmlns:a16="http://schemas.microsoft.com/office/drawing/2014/main" id="{081FA6F8-E47A-AF48-81E8-B32BDDD67498}"/>
              </a:ext>
            </a:extLst>
          </p:cNvPr>
          <p:cNvCxnSpPr>
            <a:cxnSpLocks/>
          </p:cNvCxnSpPr>
          <p:nvPr userDrawn="1"/>
        </p:nvCxnSpPr>
        <p:spPr>
          <a:xfrm>
            <a:off x="6763657" y="6256186"/>
            <a:ext cx="542834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Picture Placeholder 17">
            <a:extLst>
              <a:ext uri="{FF2B5EF4-FFF2-40B4-BE49-F238E27FC236}">
                <a16:creationId xmlns:a16="http://schemas.microsoft.com/office/drawing/2014/main" id="{D90CF65F-2A4B-483A-A668-8CA45F6BA3C6}"/>
              </a:ext>
            </a:extLst>
          </p:cNvPr>
          <p:cNvSpPr>
            <a:spLocks noGrp="1"/>
          </p:cNvSpPr>
          <p:nvPr>
            <p:ph type="pic" sz="quarter" idx="22"/>
          </p:nvPr>
        </p:nvSpPr>
        <p:spPr>
          <a:xfrm>
            <a:off x="0" y="0"/>
            <a:ext cx="12192000" cy="1662113"/>
          </a:xfrm>
        </p:spPr>
        <p:txBody>
          <a:bodyPr/>
          <a:lstStyle/>
          <a:p>
            <a:r>
              <a:rPr lang="en-US"/>
              <a:t>Click icon to add picture</a:t>
            </a:r>
            <a:endParaRPr lang="en-US" dirty="0"/>
          </a:p>
        </p:txBody>
      </p:sp>
      <p:sp>
        <p:nvSpPr>
          <p:cNvPr id="16" name="Title 1">
            <a:extLst>
              <a:ext uri="{FF2B5EF4-FFF2-40B4-BE49-F238E27FC236}">
                <a16:creationId xmlns:a16="http://schemas.microsoft.com/office/drawing/2014/main" id="{FB9C7FF7-CB56-49D5-BC60-5B51F73088FC}"/>
              </a:ext>
            </a:extLst>
          </p:cNvPr>
          <p:cNvSpPr>
            <a:spLocks noGrp="1"/>
          </p:cNvSpPr>
          <p:nvPr>
            <p:ph type="title"/>
          </p:nvPr>
        </p:nvSpPr>
        <p:spPr>
          <a:xfrm>
            <a:off x="1097279" y="493776"/>
            <a:ext cx="9997440" cy="1662113"/>
          </a:xfrm>
          <a:solidFill>
            <a:schemeClr val="tx1">
              <a:alpha val="89000"/>
            </a:schemeClr>
          </a:solidFill>
        </p:spPr>
        <p:txBody>
          <a:bodyPr tIns="365760">
            <a:normAutofit/>
          </a:bodyPr>
          <a:lstStyle>
            <a:lvl1pPr algn="ctr">
              <a:defRPr sz="6000">
                <a:solidFill>
                  <a:schemeClr val="bg1"/>
                </a:solidFill>
                <a:latin typeface="+mj-lt"/>
              </a:defRPr>
            </a:lvl1pPr>
          </a:lstStyle>
          <a:p>
            <a:r>
              <a:rPr lang="en-US"/>
              <a:t>Click to edit Master title style</a:t>
            </a:r>
            <a:endParaRPr lang="en-US" dirty="0"/>
          </a:p>
        </p:txBody>
      </p:sp>
      <p:sp>
        <p:nvSpPr>
          <p:cNvPr id="12" name="Date Placeholder 6">
            <a:extLst>
              <a:ext uri="{FF2B5EF4-FFF2-40B4-BE49-F238E27FC236}">
                <a16:creationId xmlns:a16="http://schemas.microsoft.com/office/drawing/2014/main" id="{3DEAC756-8E1D-4F9B-A6AC-2CB1A39280CF}"/>
              </a:ext>
            </a:extLst>
          </p:cNvPr>
          <p:cNvSpPr>
            <a:spLocks noGrp="1"/>
          </p:cNvSpPr>
          <p:nvPr>
            <p:ph type="dt" sz="half" idx="23"/>
          </p:nvPr>
        </p:nvSpPr>
        <p:spPr>
          <a:xfrm>
            <a:off x="381000" y="6356350"/>
            <a:ext cx="2743200" cy="365125"/>
          </a:xfrm>
        </p:spPr>
        <p:txBody>
          <a:bodyPr/>
          <a:lstStyle/>
          <a:p>
            <a:r>
              <a:rPr lang="en-US" dirty="0"/>
              <a:t>20XX</a:t>
            </a:r>
          </a:p>
        </p:txBody>
      </p:sp>
      <p:sp>
        <p:nvSpPr>
          <p:cNvPr id="13" name="Footer Placeholder 10">
            <a:extLst>
              <a:ext uri="{FF2B5EF4-FFF2-40B4-BE49-F238E27FC236}">
                <a16:creationId xmlns:a16="http://schemas.microsoft.com/office/drawing/2014/main" id="{4DC7375B-BA19-477E-BC1F-E66C9A32D346}"/>
              </a:ext>
            </a:extLst>
          </p:cNvPr>
          <p:cNvSpPr>
            <a:spLocks noGrp="1"/>
          </p:cNvSpPr>
          <p:nvPr>
            <p:ph type="ftr" sz="quarter" idx="24"/>
          </p:nvPr>
        </p:nvSpPr>
        <p:spPr>
          <a:xfrm>
            <a:off x="4038600" y="6356350"/>
            <a:ext cx="4114800" cy="365125"/>
          </a:xfrm>
        </p:spPr>
        <p:txBody>
          <a:bodyPr/>
          <a:lstStyle/>
          <a:p>
            <a:r>
              <a:rPr lang="en-US" dirty="0"/>
              <a:t>Presentation title</a:t>
            </a:r>
          </a:p>
        </p:txBody>
      </p:sp>
      <p:sp>
        <p:nvSpPr>
          <p:cNvPr id="14" name="Slide Number Placeholder 11">
            <a:extLst>
              <a:ext uri="{FF2B5EF4-FFF2-40B4-BE49-F238E27FC236}">
                <a16:creationId xmlns:a16="http://schemas.microsoft.com/office/drawing/2014/main" id="{2EF863B1-B71D-40A5-B100-BEDDF13242E8}"/>
              </a:ext>
            </a:extLst>
          </p:cNvPr>
          <p:cNvSpPr>
            <a:spLocks noGrp="1"/>
          </p:cNvSpPr>
          <p:nvPr>
            <p:ph type="sldNum" sz="quarter" idx="12"/>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592263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_Content with Caption">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BFED5AE-62FF-41D3-952B-067FA66380DF}"/>
              </a:ext>
            </a:extLst>
          </p:cNvPr>
          <p:cNvSpPr>
            <a:spLocks noGrp="1"/>
          </p:cNvSpPr>
          <p:nvPr>
            <p:ph type="pic" sz="quarter" idx="10"/>
          </p:nvPr>
        </p:nvSpPr>
        <p:spPr>
          <a:xfrm>
            <a:off x="-85" y="-4763"/>
            <a:ext cx="5021348" cy="6858001"/>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677778" y="457201"/>
            <a:ext cx="4776538" cy="2285999"/>
          </a:xfrm>
          <a:solidFill>
            <a:schemeClr val="tx1">
              <a:alpha val="92000"/>
            </a:schemeClr>
          </a:solidFill>
        </p:spPr>
        <p:txBody>
          <a:bodyPr lIns="457200" anchor="ctr">
            <a:noAutofit/>
          </a:bodyPr>
          <a:lstStyle>
            <a:lvl1pPr>
              <a:defRPr sz="6000">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6096000" y="1484357"/>
            <a:ext cx="5259388" cy="4442153"/>
          </a:xfrm>
        </p:spPr>
        <p:txBody>
          <a:bodyPr>
            <a:normAutofit/>
          </a:bodyPr>
          <a:lstStyle>
            <a:lvl1pPr marL="0" indent="0">
              <a:lnSpc>
                <a:spcPct val="100000"/>
              </a:lnSpc>
              <a:buNone/>
              <a:defRPr sz="2400">
                <a:solidFill>
                  <a:schemeClr val="bg2"/>
                </a:solidFill>
                <a:latin typeface="+mj-lt"/>
              </a:defRPr>
            </a:lvl1pPr>
            <a:lvl2pPr marL="457200" indent="0">
              <a:lnSpc>
                <a:spcPct val="100000"/>
              </a:lnSpc>
              <a:buNone/>
              <a:defRPr sz="2000">
                <a:solidFill>
                  <a:schemeClr val="bg2"/>
                </a:solidFill>
                <a:latin typeface="+mj-lt"/>
              </a:defRPr>
            </a:lvl2pPr>
            <a:lvl3pPr marL="914400" indent="0">
              <a:lnSpc>
                <a:spcPct val="100000"/>
              </a:lnSpc>
              <a:buNone/>
              <a:defRPr sz="1800">
                <a:solidFill>
                  <a:schemeClr val="bg2"/>
                </a:solidFill>
                <a:latin typeface="+mj-lt"/>
              </a:defRPr>
            </a:lvl3pPr>
            <a:lvl4pPr marL="1371600" indent="0">
              <a:lnSpc>
                <a:spcPct val="100000"/>
              </a:lnSpc>
              <a:buNone/>
              <a:defRPr sz="1600">
                <a:solidFill>
                  <a:schemeClr val="bg2"/>
                </a:solidFill>
                <a:latin typeface="+mj-lt"/>
              </a:defRPr>
            </a:lvl4pPr>
            <a:lvl5pPr marL="1828800" indent="0">
              <a:lnSpc>
                <a:spcPct val="100000"/>
              </a:lnSpc>
              <a:buNone/>
              <a:defRPr sz="1600">
                <a:solidFill>
                  <a:schemeClr val="bg2"/>
                </a:solidFill>
                <a:latin typeface="+mj-lt"/>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3">
            <a:extLst>
              <a:ext uri="{FF2B5EF4-FFF2-40B4-BE49-F238E27FC236}">
                <a16:creationId xmlns:a16="http://schemas.microsoft.com/office/drawing/2014/main" id="{D6C26EFF-CEA6-4978-A83B-400BFB2B863D}"/>
              </a:ext>
            </a:extLst>
          </p:cNvPr>
          <p:cNvSpPr>
            <a:spLocks noGrp="1"/>
          </p:cNvSpPr>
          <p:nvPr>
            <p:ph type="dt" sz="half" idx="11"/>
          </p:nvPr>
        </p:nvSpPr>
        <p:spPr>
          <a:xfrm>
            <a:off x="381000" y="6356350"/>
            <a:ext cx="2743200" cy="365125"/>
          </a:xfrm>
        </p:spPr>
        <p:txBody>
          <a:bodyPr/>
          <a:lstStyle>
            <a:lvl1pPr>
              <a:defRPr>
                <a:solidFill>
                  <a:schemeClr val="bg1"/>
                </a:solidFill>
              </a:defRPr>
            </a:lvl1pPr>
          </a:lstStyle>
          <a:p>
            <a:r>
              <a:rPr lang="en-US" dirty="0"/>
              <a:t>20XX</a:t>
            </a:r>
          </a:p>
        </p:txBody>
      </p:sp>
      <p:sp>
        <p:nvSpPr>
          <p:cNvPr id="7" name="Footer Placeholder 4">
            <a:extLst>
              <a:ext uri="{FF2B5EF4-FFF2-40B4-BE49-F238E27FC236}">
                <a16:creationId xmlns:a16="http://schemas.microsoft.com/office/drawing/2014/main" id="{0FC19E3C-A9EA-4809-9D98-B4C1EB8B35B8}"/>
              </a:ext>
            </a:extLst>
          </p:cNvPr>
          <p:cNvSpPr>
            <a:spLocks noGrp="1"/>
          </p:cNvSpPr>
          <p:nvPr>
            <p:ph type="ftr" sz="quarter" idx="12"/>
          </p:nvPr>
        </p:nvSpPr>
        <p:spPr>
          <a:xfrm>
            <a:off x="6096000" y="6356350"/>
            <a:ext cx="2057400" cy="365125"/>
          </a:xfrm>
        </p:spPr>
        <p:txBody>
          <a:bodyPr/>
          <a:lstStyle>
            <a:lvl1pPr algn="l">
              <a:defRPr/>
            </a:lvl1pPr>
          </a:lstStyle>
          <a:p>
            <a:r>
              <a:rPr lang="en-US" dirty="0"/>
              <a:t>Presentation title</a:t>
            </a:r>
          </a:p>
        </p:txBody>
      </p:sp>
      <p:sp>
        <p:nvSpPr>
          <p:cNvPr id="8" name="Slide Number Placeholder 5">
            <a:extLst>
              <a:ext uri="{FF2B5EF4-FFF2-40B4-BE49-F238E27FC236}">
                <a16:creationId xmlns:a16="http://schemas.microsoft.com/office/drawing/2014/main" id="{973FE4BB-3117-49A2-8624-3E68B8119241}"/>
              </a:ext>
            </a:extLst>
          </p:cNvPr>
          <p:cNvSpPr>
            <a:spLocks noGrp="1"/>
          </p:cNvSpPr>
          <p:nvPr>
            <p:ph type="sldNum" sz="quarter" idx="13"/>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836947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70B994C-A700-4648-A4D6-B500A702200B}"/>
              </a:ext>
            </a:extLst>
          </p:cNvPr>
          <p:cNvSpPr/>
          <p:nvPr userDrawn="1"/>
        </p:nvSpPr>
        <p:spPr>
          <a:xfrm>
            <a:off x="4467069" y="1754155"/>
            <a:ext cx="7724931" cy="510384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Picture Placeholder 9">
            <a:extLst>
              <a:ext uri="{FF2B5EF4-FFF2-40B4-BE49-F238E27FC236}">
                <a16:creationId xmlns:a16="http://schemas.microsoft.com/office/drawing/2014/main" id="{6169D4C1-82D6-4206-B0E8-AF62D6F09BE5}"/>
              </a:ext>
            </a:extLst>
          </p:cNvPr>
          <p:cNvSpPr>
            <a:spLocks noGrp="1"/>
          </p:cNvSpPr>
          <p:nvPr>
            <p:ph type="pic" sz="quarter" idx="10"/>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1754155 h 6858000"/>
              <a:gd name="connsiteX3" fmla="*/ 4467070 w 12192000"/>
              <a:gd name="connsiteY3" fmla="*/ 1754155 h 6858000"/>
              <a:gd name="connsiteX4" fmla="*/ 446707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12192000" y="0"/>
                </a:lnTo>
                <a:lnTo>
                  <a:pt x="12192000" y="1754155"/>
                </a:lnTo>
                <a:lnTo>
                  <a:pt x="4467070" y="1754155"/>
                </a:lnTo>
                <a:lnTo>
                  <a:pt x="4467070"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4967404" y="2335342"/>
            <a:ext cx="6580584" cy="1951037"/>
          </a:xfrm>
        </p:spPr>
        <p:txBody>
          <a:bodyPr anchor="t" anchorCtr="0"/>
          <a:lstStyle>
            <a:lvl1pPr algn="l">
              <a:defRPr sz="6000">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5942894" y="4286379"/>
            <a:ext cx="4093029" cy="1642473"/>
          </a:xfrm>
        </p:spPr>
        <p:txBody>
          <a:bodyPr>
            <a:normAutofit/>
          </a:bodyPr>
          <a:lstStyle>
            <a:lvl1pPr marL="0" indent="0" algn="l">
              <a:lnSpc>
                <a:spcPct val="100000"/>
              </a:lnSpc>
              <a:buNone/>
              <a:defRPr sz="18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376629" y="611455"/>
            <a:ext cx="10646275" cy="1356607"/>
          </a:xfrm>
        </p:spPr>
        <p:txBody>
          <a:bodyPr anchor="t" anchorCtr="0">
            <a:normAutofit/>
          </a:bodyPr>
          <a:lstStyle>
            <a:lvl1pPr algn="l">
              <a:defRPr sz="6000">
                <a:solidFill>
                  <a:schemeClr val="tx1"/>
                </a:solidFill>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370390" y="1883664"/>
            <a:ext cx="11386181" cy="4352544"/>
          </a:xfrm>
        </p:spPr>
        <p:txBody>
          <a:bodyPr>
            <a:normAutofit/>
          </a:bodyPr>
          <a:lstStyle>
            <a:lvl1pPr marL="0" indent="0" algn="l">
              <a:buNone/>
              <a:defRPr sz="2400">
                <a:solidFill>
                  <a:schemeClr val="tx2"/>
                </a:solidFill>
                <a:latin typeface="+mj-lt"/>
              </a:defRPr>
            </a:lvl1pPr>
            <a:lvl2pPr marL="457200" indent="0" algn="l">
              <a:buNone/>
              <a:defRPr sz="2000">
                <a:solidFill>
                  <a:schemeClr val="tx2"/>
                </a:solidFill>
                <a:latin typeface="+mj-lt"/>
              </a:defRPr>
            </a:lvl2pPr>
            <a:lvl3pPr marL="914400" indent="0" algn="l">
              <a:buNone/>
              <a:defRPr sz="1800">
                <a:solidFill>
                  <a:schemeClr val="tx2"/>
                </a:solidFill>
                <a:latin typeface="+mj-lt"/>
              </a:defRPr>
            </a:lvl3pPr>
            <a:lvl4pPr marL="1371600" indent="0" algn="l">
              <a:buNone/>
              <a:defRPr sz="1600">
                <a:solidFill>
                  <a:schemeClr val="tx2"/>
                </a:solidFill>
                <a:latin typeface="+mj-lt"/>
              </a:defRPr>
            </a:lvl4pPr>
            <a:lvl5pPr marL="1828800" indent="0" algn="l">
              <a:buNone/>
              <a:defRPr sz="16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D8458DC-876E-488A-944B-22A18113BE07}"/>
              </a:ext>
            </a:extLst>
          </p:cNvPr>
          <p:cNvSpPr>
            <a:spLocks noGrp="1"/>
          </p:cNvSpPr>
          <p:nvPr>
            <p:ph type="dt" sz="half" idx="10"/>
          </p:nvPr>
        </p:nvSpPr>
        <p:spPr>
          <a:xfrm>
            <a:off x="381000" y="6356350"/>
            <a:ext cx="2743200" cy="365125"/>
          </a:xfrm>
        </p:spPr>
        <p:txBody>
          <a:bodyPr/>
          <a:lstStyle>
            <a:lvl1pPr>
              <a:defRPr>
                <a:latin typeface="+mn-lt"/>
              </a:defRPr>
            </a:lvl1pPr>
          </a:lstStyle>
          <a:p>
            <a:r>
              <a:rPr lang="en-US"/>
              <a:t>20XX</a:t>
            </a:r>
            <a:endParaRPr lang="en-US" dirty="0"/>
          </a:p>
        </p:txBody>
      </p:sp>
      <p:sp>
        <p:nvSpPr>
          <p:cNvPr id="5" name="Footer Placeholder 4">
            <a:extLst>
              <a:ext uri="{FF2B5EF4-FFF2-40B4-BE49-F238E27FC236}">
                <a16:creationId xmlns:a16="http://schemas.microsoft.com/office/drawing/2014/main" id="{5D8DA1A0-979E-4983-A719-E249D39F2257}"/>
              </a:ext>
            </a:extLst>
          </p:cNvPr>
          <p:cNvSpPr>
            <a:spLocks noGrp="1"/>
          </p:cNvSpPr>
          <p:nvPr>
            <p:ph type="ftr" sz="quarter" idx="11"/>
          </p:nvPr>
        </p:nvSpPr>
        <p:spPr>
          <a:xfrm>
            <a:off x="4038600" y="6356350"/>
            <a:ext cx="4114800" cy="365125"/>
          </a:xfrm>
        </p:spPr>
        <p:txBody>
          <a:bodyPr/>
          <a:lstStyle>
            <a:lvl1pPr>
              <a:defRPr>
                <a:latin typeface="+mn-lt"/>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E1C9D0CB-E1A8-47F0-B2C6-6F370F7EC383}"/>
              </a:ext>
            </a:extLst>
          </p:cNvPr>
          <p:cNvSpPr>
            <a:spLocks noGrp="1"/>
          </p:cNvSpPr>
          <p:nvPr>
            <p:ph type="sldNum" sz="quarter" idx="12"/>
          </p:nvPr>
        </p:nvSpPr>
        <p:spPr>
          <a:xfrm>
            <a:off x="10713308" y="6356350"/>
            <a:ext cx="1097692" cy="365125"/>
          </a:xfrm>
        </p:spPr>
        <p:txBody>
          <a:bodyPr/>
          <a:lstStyle>
            <a:lvl1pPr>
              <a:defRPr>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940783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wo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a:xfrm>
            <a:off x="502303" y="3663846"/>
            <a:ext cx="4385565" cy="2235016"/>
          </a:xfrm>
        </p:spPr>
        <p:txBody>
          <a:bodyPr anchor="t" anchorCtr="0">
            <a:normAutofit/>
          </a:bodyPr>
          <a:lstStyle>
            <a:lvl1pPr algn="l">
              <a:defRPr sz="5400">
                <a:latin typeface="+mj-lt"/>
              </a:defRPr>
            </a:lvl1pPr>
          </a:lstStyle>
          <a:p>
            <a:r>
              <a:rPr lang="en-US"/>
              <a:t>Click to edit Master title style</a:t>
            </a:r>
          </a:p>
        </p:txBody>
      </p:sp>
      <p:cxnSp>
        <p:nvCxnSpPr>
          <p:cNvPr id="10" name="Straight Connector 9">
            <a:extLst>
              <a:ext uri="{FF2B5EF4-FFF2-40B4-BE49-F238E27FC236}">
                <a16:creationId xmlns:a16="http://schemas.microsoft.com/office/drawing/2014/main" id="{AE083BCB-EF8C-3B45-B3E0-6094D68C1246}"/>
              </a:ext>
            </a:extLst>
          </p:cNvPr>
          <p:cNvCxnSpPr>
            <a:cxnSpLocks/>
          </p:cNvCxnSpPr>
          <p:nvPr userDrawn="1"/>
        </p:nvCxnSpPr>
        <p:spPr>
          <a:xfrm>
            <a:off x="4523214" y="0"/>
            <a:ext cx="0" cy="338777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12">
            <a:extLst>
              <a:ext uri="{FF2B5EF4-FFF2-40B4-BE49-F238E27FC236}">
                <a16:creationId xmlns:a16="http://schemas.microsoft.com/office/drawing/2014/main" id="{B039E4E5-7FFE-CC4B-8842-71AE4FA8604C}"/>
              </a:ext>
            </a:extLst>
          </p:cNvPr>
          <p:cNvSpPr>
            <a:spLocks noGrp="1"/>
          </p:cNvSpPr>
          <p:nvPr>
            <p:ph type="body" sz="quarter" idx="13"/>
          </p:nvPr>
        </p:nvSpPr>
        <p:spPr>
          <a:xfrm>
            <a:off x="5789850" y="3667020"/>
            <a:ext cx="5564845" cy="2235016"/>
          </a:xfrm>
        </p:spPr>
        <p:txBody>
          <a:bodyPr>
            <a:noAutofit/>
          </a:bodyPr>
          <a:lstStyle>
            <a:lvl1pPr marL="0" indent="0">
              <a:buNone/>
              <a:defRPr sz="2400">
                <a:solidFill>
                  <a:schemeClr val="tx2"/>
                </a:solidFill>
                <a:latin typeface="+mj-lt"/>
              </a:defRPr>
            </a:lvl1pPr>
            <a:lvl2pPr marL="457200" indent="0">
              <a:buNone/>
              <a:defRPr sz="2000">
                <a:solidFill>
                  <a:schemeClr val="tx2"/>
                </a:solidFill>
                <a:latin typeface="+mj-lt"/>
              </a:defRPr>
            </a:lvl2pPr>
            <a:lvl3pPr marL="914400" indent="0">
              <a:buNone/>
              <a:defRPr sz="1800">
                <a:solidFill>
                  <a:schemeClr val="tx2"/>
                </a:solidFill>
                <a:latin typeface="+mj-lt"/>
              </a:defRPr>
            </a:lvl3pPr>
            <a:lvl4pPr marL="1371600" indent="0">
              <a:buNone/>
              <a:defRPr sz="1600">
                <a:solidFill>
                  <a:schemeClr val="tx2"/>
                </a:solidFill>
                <a:latin typeface="+mj-lt"/>
              </a:defRPr>
            </a:lvl4pPr>
            <a:lvl5pPr marL="1828800" indent="0">
              <a:buNone/>
              <a:defRPr sz="16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130245D5-FEED-9942-BB36-B4B0944B9E5A}"/>
              </a:ext>
            </a:extLst>
          </p:cNvPr>
          <p:cNvSpPr>
            <a:spLocks noGrp="1"/>
          </p:cNvSpPr>
          <p:nvPr>
            <p:ph type="pic" sz="quarter" idx="14"/>
          </p:nvPr>
        </p:nvSpPr>
        <p:spPr>
          <a:xfrm>
            <a:off x="5789613" y="549275"/>
            <a:ext cx="2555875" cy="2838450"/>
          </a:xfrm>
        </p:spPr>
        <p:txBody>
          <a:bodyPr/>
          <a:lstStyle/>
          <a:p>
            <a:r>
              <a:rPr lang="en-US"/>
              <a:t>Click icon to add picture</a:t>
            </a:r>
            <a:endParaRPr lang="en-US" dirty="0"/>
          </a:p>
        </p:txBody>
      </p:sp>
      <p:sp>
        <p:nvSpPr>
          <p:cNvPr id="11" name="Picture Placeholder 3">
            <a:extLst>
              <a:ext uri="{FF2B5EF4-FFF2-40B4-BE49-F238E27FC236}">
                <a16:creationId xmlns:a16="http://schemas.microsoft.com/office/drawing/2014/main" id="{5EE6AB47-FCD9-0E4A-8E1D-B4C8D134BB3C}"/>
              </a:ext>
            </a:extLst>
          </p:cNvPr>
          <p:cNvSpPr>
            <a:spLocks noGrp="1"/>
          </p:cNvSpPr>
          <p:nvPr>
            <p:ph type="pic" sz="quarter" idx="15"/>
          </p:nvPr>
        </p:nvSpPr>
        <p:spPr>
          <a:xfrm>
            <a:off x="8798820" y="549275"/>
            <a:ext cx="2555875" cy="2838450"/>
          </a:xfrm>
        </p:spPr>
        <p:txBody>
          <a:bodyPr/>
          <a:lstStyle/>
          <a:p>
            <a:r>
              <a:rPr lang="en-US"/>
              <a:t>Click icon to add picture</a:t>
            </a:r>
            <a:endParaRPr lang="en-US" dirty="0"/>
          </a:p>
        </p:txBody>
      </p:sp>
      <p:sp>
        <p:nvSpPr>
          <p:cNvPr id="12" name="Rectangle 11">
            <a:extLst>
              <a:ext uri="{FF2B5EF4-FFF2-40B4-BE49-F238E27FC236}">
                <a16:creationId xmlns:a16="http://schemas.microsoft.com/office/drawing/2014/main" id="{0D878389-B981-B246-9A16-3137079B452D}"/>
              </a:ext>
            </a:extLst>
          </p:cNvPr>
          <p:cNvSpPr/>
          <p:nvPr userDrawn="1"/>
        </p:nvSpPr>
        <p:spPr>
          <a:xfrm>
            <a:off x="0" y="6174931"/>
            <a:ext cx="12192000" cy="6837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Date Placeholder 2">
            <a:extLst>
              <a:ext uri="{FF2B5EF4-FFF2-40B4-BE49-F238E27FC236}">
                <a16:creationId xmlns:a16="http://schemas.microsoft.com/office/drawing/2014/main" id="{2B04B165-7AD0-4017-991A-53D3876388E7}"/>
              </a:ext>
            </a:extLst>
          </p:cNvPr>
          <p:cNvSpPr>
            <a:spLocks noGrp="1"/>
          </p:cNvSpPr>
          <p:nvPr>
            <p:ph type="dt" sz="half" idx="16"/>
          </p:nvPr>
        </p:nvSpPr>
        <p:spPr>
          <a:xfrm>
            <a:off x="381000" y="6356350"/>
            <a:ext cx="2743200" cy="365125"/>
          </a:xfrm>
        </p:spPr>
        <p:txBody>
          <a:bodyPr/>
          <a:lstStyle>
            <a:lvl1pPr>
              <a:defRPr>
                <a:solidFill>
                  <a:schemeClr val="bg1"/>
                </a:solidFill>
              </a:defRPr>
            </a:lvl1pPr>
          </a:lstStyle>
          <a:p>
            <a:r>
              <a:rPr lang="en-US" dirty="0"/>
              <a:t>20XX</a:t>
            </a:r>
          </a:p>
        </p:txBody>
      </p:sp>
      <p:sp>
        <p:nvSpPr>
          <p:cNvPr id="9" name="Footer Placeholder 4">
            <a:extLst>
              <a:ext uri="{FF2B5EF4-FFF2-40B4-BE49-F238E27FC236}">
                <a16:creationId xmlns:a16="http://schemas.microsoft.com/office/drawing/2014/main" id="{6DF0ACE5-9E0A-47E1-A9C1-193F90792C7E}"/>
              </a:ext>
            </a:extLst>
          </p:cNvPr>
          <p:cNvSpPr>
            <a:spLocks noGrp="1"/>
          </p:cNvSpPr>
          <p:nvPr>
            <p:ph type="ftr" sz="quarter" idx="17"/>
          </p:nvPr>
        </p:nvSpPr>
        <p:spPr>
          <a:xfrm>
            <a:off x="4038600" y="6356350"/>
            <a:ext cx="4114800" cy="365125"/>
          </a:xfrm>
        </p:spPr>
        <p:txBody>
          <a:bodyPr/>
          <a:lstStyle>
            <a:lvl1pPr>
              <a:defRPr>
                <a:solidFill>
                  <a:schemeClr val="bg1"/>
                </a:solidFill>
              </a:defRPr>
            </a:lvl1pPr>
          </a:lstStyle>
          <a:p>
            <a:r>
              <a:rPr lang="en-US" dirty="0"/>
              <a:t>Presentation title</a:t>
            </a:r>
          </a:p>
        </p:txBody>
      </p:sp>
      <p:sp>
        <p:nvSpPr>
          <p:cNvPr id="14" name="Slide Number Placeholder 5">
            <a:extLst>
              <a:ext uri="{FF2B5EF4-FFF2-40B4-BE49-F238E27FC236}">
                <a16:creationId xmlns:a16="http://schemas.microsoft.com/office/drawing/2014/main" id="{B5A32872-1E9F-499E-A0E5-E25A255707F1}"/>
              </a:ext>
            </a:extLst>
          </p:cNvPr>
          <p:cNvSpPr>
            <a:spLocks noGrp="1"/>
          </p:cNvSpPr>
          <p:nvPr>
            <p:ph type="sldNum" sz="quarter" idx="18"/>
          </p:nvPr>
        </p:nvSpPr>
        <p:spPr>
          <a:xfrm>
            <a:off x="10713308" y="6356350"/>
            <a:ext cx="1097692" cy="365125"/>
          </a:xfrm>
        </p:spPr>
        <p:txBody>
          <a:bodyPr/>
          <a:lstStyle>
            <a:lvl1pPr>
              <a:defRPr>
                <a:solidFill>
                  <a:schemeClr val="bg1"/>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3322822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am layout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normAutofit/>
          </a:bodyPr>
          <a:lstStyle>
            <a:lvl1pPr algn="ctr">
              <a:defRPr sz="6000">
                <a:latin typeface="+mj-lt"/>
              </a:defRPr>
            </a:lvl1pPr>
          </a:lstStyle>
          <a:p>
            <a:r>
              <a:rPr lang="en-US"/>
              <a:t>Click to edit Master title style</a:t>
            </a:r>
          </a:p>
        </p:txBody>
      </p:sp>
      <p:sp>
        <p:nvSpPr>
          <p:cNvPr id="25" name="Picture Placeholder 24">
            <a:extLst>
              <a:ext uri="{FF2B5EF4-FFF2-40B4-BE49-F238E27FC236}">
                <a16:creationId xmlns:a16="http://schemas.microsoft.com/office/drawing/2014/main" id="{1BA2D214-E442-1E4E-97CD-BEF2BAC1A057}"/>
              </a:ext>
            </a:extLst>
          </p:cNvPr>
          <p:cNvSpPr>
            <a:spLocks noGrp="1"/>
          </p:cNvSpPr>
          <p:nvPr>
            <p:ph type="pic" sz="quarter" idx="10"/>
          </p:nvPr>
        </p:nvSpPr>
        <p:spPr>
          <a:xfrm>
            <a:off x="1631950" y="190023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27" name="Text Placeholder 26">
            <a:extLst>
              <a:ext uri="{FF2B5EF4-FFF2-40B4-BE49-F238E27FC236}">
                <a16:creationId xmlns:a16="http://schemas.microsoft.com/office/drawing/2014/main" id="{8CDBFFA1-19CC-A745-A4B0-C4C7E165E8E4}"/>
              </a:ext>
            </a:extLst>
          </p:cNvPr>
          <p:cNvSpPr>
            <a:spLocks noGrp="1"/>
          </p:cNvSpPr>
          <p:nvPr>
            <p:ph type="body" sz="quarter" idx="11" hasCustomPrompt="1"/>
          </p:nvPr>
        </p:nvSpPr>
        <p:spPr>
          <a:xfrm>
            <a:off x="1076325" y="323907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28" name="Text Placeholder 26">
            <a:extLst>
              <a:ext uri="{FF2B5EF4-FFF2-40B4-BE49-F238E27FC236}">
                <a16:creationId xmlns:a16="http://schemas.microsoft.com/office/drawing/2014/main" id="{6865090D-070B-514D-8644-27AA44684F8D}"/>
              </a:ext>
            </a:extLst>
          </p:cNvPr>
          <p:cNvSpPr>
            <a:spLocks noGrp="1"/>
          </p:cNvSpPr>
          <p:nvPr>
            <p:ph type="body" sz="quarter" idx="12"/>
          </p:nvPr>
        </p:nvSpPr>
        <p:spPr>
          <a:xfrm>
            <a:off x="1076325" y="356616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29" name="Picture Placeholder 24">
            <a:extLst>
              <a:ext uri="{FF2B5EF4-FFF2-40B4-BE49-F238E27FC236}">
                <a16:creationId xmlns:a16="http://schemas.microsoft.com/office/drawing/2014/main" id="{BDCAC79F-D619-4A4D-AA16-33462F91CF7E}"/>
              </a:ext>
            </a:extLst>
          </p:cNvPr>
          <p:cNvSpPr>
            <a:spLocks noGrp="1"/>
          </p:cNvSpPr>
          <p:nvPr>
            <p:ph type="pic" sz="quarter" idx="13"/>
          </p:nvPr>
        </p:nvSpPr>
        <p:spPr>
          <a:xfrm>
            <a:off x="4213785" y="190023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30" name="Text Placeholder 26">
            <a:extLst>
              <a:ext uri="{FF2B5EF4-FFF2-40B4-BE49-F238E27FC236}">
                <a16:creationId xmlns:a16="http://schemas.microsoft.com/office/drawing/2014/main" id="{60BA181C-FF2A-FC45-8F96-700584BD2347}"/>
              </a:ext>
            </a:extLst>
          </p:cNvPr>
          <p:cNvSpPr>
            <a:spLocks noGrp="1"/>
          </p:cNvSpPr>
          <p:nvPr>
            <p:ph type="body" sz="quarter" idx="14" hasCustomPrompt="1"/>
          </p:nvPr>
        </p:nvSpPr>
        <p:spPr>
          <a:xfrm>
            <a:off x="3658160" y="323907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31" name="Text Placeholder 26">
            <a:extLst>
              <a:ext uri="{FF2B5EF4-FFF2-40B4-BE49-F238E27FC236}">
                <a16:creationId xmlns:a16="http://schemas.microsoft.com/office/drawing/2014/main" id="{AC5838B0-DD1C-E84B-9489-3993D788FFF4}"/>
              </a:ext>
            </a:extLst>
          </p:cNvPr>
          <p:cNvSpPr>
            <a:spLocks noGrp="1"/>
          </p:cNvSpPr>
          <p:nvPr>
            <p:ph type="body" sz="quarter" idx="15"/>
          </p:nvPr>
        </p:nvSpPr>
        <p:spPr>
          <a:xfrm>
            <a:off x="3658160" y="356616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32" name="Picture Placeholder 24">
            <a:extLst>
              <a:ext uri="{FF2B5EF4-FFF2-40B4-BE49-F238E27FC236}">
                <a16:creationId xmlns:a16="http://schemas.microsoft.com/office/drawing/2014/main" id="{7175A9C4-CAA9-A64F-A5D8-1C0A7C1B53FF}"/>
              </a:ext>
            </a:extLst>
          </p:cNvPr>
          <p:cNvSpPr>
            <a:spLocks noGrp="1"/>
          </p:cNvSpPr>
          <p:nvPr>
            <p:ph type="pic" sz="quarter" idx="16"/>
          </p:nvPr>
        </p:nvSpPr>
        <p:spPr>
          <a:xfrm>
            <a:off x="6795620" y="190023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33" name="Text Placeholder 26">
            <a:extLst>
              <a:ext uri="{FF2B5EF4-FFF2-40B4-BE49-F238E27FC236}">
                <a16:creationId xmlns:a16="http://schemas.microsoft.com/office/drawing/2014/main" id="{9C830668-9722-B940-B234-BB9FE0EFE6FE}"/>
              </a:ext>
            </a:extLst>
          </p:cNvPr>
          <p:cNvSpPr>
            <a:spLocks noGrp="1"/>
          </p:cNvSpPr>
          <p:nvPr>
            <p:ph type="body" sz="quarter" idx="17" hasCustomPrompt="1"/>
          </p:nvPr>
        </p:nvSpPr>
        <p:spPr>
          <a:xfrm>
            <a:off x="6239995" y="323907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34" name="Text Placeholder 26">
            <a:extLst>
              <a:ext uri="{FF2B5EF4-FFF2-40B4-BE49-F238E27FC236}">
                <a16:creationId xmlns:a16="http://schemas.microsoft.com/office/drawing/2014/main" id="{5BCB1F98-2365-A845-807C-BE51A3C6DA89}"/>
              </a:ext>
            </a:extLst>
          </p:cNvPr>
          <p:cNvSpPr>
            <a:spLocks noGrp="1"/>
          </p:cNvSpPr>
          <p:nvPr>
            <p:ph type="body" sz="quarter" idx="18"/>
          </p:nvPr>
        </p:nvSpPr>
        <p:spPr>
          <a:xfrm>
            <a:off x="6239995" y="356616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35" name="Picture Placeholder 24">
            <a:extLst>
              <a:ext uri="{FF2B5EF4-FFF2-40B4-BE49-F238E27FC236}">
                <a16:creationId xmlns:a16="http://schemas.microsoft.com/office/drawing/2014/main" id="{B18B6DCA-AAB8-5F4F-9DD5-B86EE8CBD3D9}"/>
              </a:ext>
            </a:extLst>
          </p:cNvPr>
          <p:cNvSpPr>
            <a:spLocks noGrp="1"/>
          </p:cNvSpPr>
          <p:nvPr>
            <p:ph type="pic" sz="quarter" idx="19"/>
          </p:nvPr>
        </p:nvSpPr>
        <p:spPr>
          <a:xfrm>
            <a:off x="9359526" y="190023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36" name="Text Placeholder 26">
            <a:extLst>
              <a:ext uri="{FF2B5EF4-FFF2-40B4-BE49-F238E27FC236}">
                <a16:creationId xmlns:a16="http://schemas.microsoft.com/office/drawing/2014/main" id="{CE3D1F83-7947-624B-AC3C-7D21821AE3DD}"/>
              </a:ext>
            </a:extLst>
          </p:cNvPr>
          <p:cNvSpPr>
            <a:spLocks noGrp="1"/>
          </p:cNvSpPr>
          <p:nvPr>
            <p:ph type="body" sz="quarter" idx="20" hasCustomPrompt="1"/>
          </p:nvPr>
        </p:nvSpPr>
        <p:spPr>
          <a:xfrm>
            <a:off x="8803901" y="323907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37" name="Text Placeholder 26">
            <a:extLst>
              <a:ext uri="{FF2B5EF4-FFF2-40B4-BE49-F238E27FC236}">
                <a16:creationId xmlns:a16="http://schemas.microsoft.com/office/drawing/2014/main" id="{3608F6B5-173E-7945-A6B4-E26276D08064}"/>
              </a:ext>
            </a:extLst>
          </p:cNvPr>
          <p:cNvSpPr>
            <a:spLocks noGrp="1"/>
          </p:cNvSpPr>
          <p:nvPr>
            <p:ph type="body" sz="quarter" idx="21"/>
          </p:nvPr>
        </p:nvSpPr>
        <p:spPr>
          <a:xfrm>
            <a:off x="8803901" y="356616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38" name="Picture Placeholder 24">
            <a:extLst>
              <a:ext uri="{FF2B5EF4-FFF2-40B4-BE49-F238E27FC236}">
                <a16:creationId xmlns:a16="http://schemas.microsoft.com/office/drawing/2014/main" id="{1ACD0622-4EE2-F64A-A285-02AFE95C5DDB}"/>
              </a:ext>
            </a:extLst>
          </p:cNvPr>
          <p:cNvSpPr>
            <a:spLocks noGrp="1"/>
          </p:cNvSpPr>
          <p:nvPr>
            <p:ph type="pic" sz="quarter" idx="22"/>
          </p:nvPr>
        </p:nvSpPr>
        <p:spPr>
          <a:xfrm>
            <a:off x="1631950" y="432070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39" name="Text Placeholder 26">
            <a:extLst>
              <a:ext uri="{FF2B5EF4-FFF2-40B4-BE49-F238E27FC236}">
                <a16:creationId xmlns:a16="http://schemas.microsoft.com/office/drawing/2014/main" id="{D99EB1E8-DE2D-6E40-91BE-B3B1C6ABB7F0}"/>
              </a:ext>
            </a:extLst>
          </p:cNvPr>
          <p:cNvSpPr>
            <a:spLocks noGrp="1"/>
          </p:cNvSpPr>
          <p:nvPr>
            <p:ph type="body" sz="quarter" idx="23" hasCustomPrompt="1"/>
          </p:nvPr>
        </p:nvSpPr>
        <p:spPr>
          <a:xfrm>
            <a:off x="1076325" y="565954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40" name="Text Placeholder 26">
            <a:extLst>
              <a:ext uri="{FF2B5EF4-FFF2-40B4-BE49-F238E27FC236}">
                <a16:creationId xmlns:a16="http://schemas.microsoft.com/office/drawing/2014/main" id="{CE209033-590B-EA41-9FA9-8D3E20BB5B7D}"/>
              </a:ext>
            </a:extLst>
          </p:cNvPr>
          <p:cNvSpPr>
            <a:spLocks noGrp="1"/>
          </p:cNvSpPr>
          <p:nvPr>
            <p:ph type="body" sz="quarter" idx="24"/>
          </p:nvPr>
        </p:nvSpPr>
        <p:spPr>
          <a:xfrm>
            <a:off x="1076325" y="598932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41" name="Picture Placeholder 24">
            <a:extLst>
              <a:ext uri="{FF2B5EF4-FFF2-40B4-BE49-F238E27FC236}">
                <a16:creationId xmlns:a16="http://schemas.microsoft.com/office/drawing/2014/main" id="{F0EF7FD9-70EA-7D43-AC3A-5648C324AB89}"/>
              </a:ext>
            </a:extLst>
          </p:cNvPr>
          <p:cNvSpPr>
            <a:spLocks noGrp="1"/>
          </p:cNvSpPr>
          <p:nvPr>
            <p:ph type="pic" sz="quarter" idx="25"/>
          </p:nvPr>
        </p:nvSpPr>
        <p:spPr>
          <a:xfrm>
            <a:off x="4213785" y="432070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42" name="Text Placeholder 26">
            <a:extLst>
              <a:ext uri="{FF2B5EF4-FFF2-40B4-BE49-F238E27FC236}">
                <a16:creationId xmlns:a16="http://schemas.microsoft.com/office/drawing/2014/main" id="{20F05298-65A6-7149-AC3E-A91938A0C890}"/>
              </a:ext>
            </a:extLst>
          </p:cNvPr>
          <p:cNvSpPr>
            <a:spLocks noGrp="1"/>
          </p:cNvSpPr>
          <p:nvPr>
            <p:ph type="body" sz="quarter" idx="26" hasCustomPrompt="1"/>
          </p:nvPr>
        </p:nvSpPr>
        <p:spPr>
          <a:xfrm>
            <a:off x="3658160" y="565954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43" name="Text Placeholder 26">
            <a:extLst>
              <a:ext uri="{FF2B5EF4-FFF2-40B4-BE49-F238E27FC236}">
                <a16:creationId xmlns:a16="http://schemas.microsoft.com/office/drawing/2014/main" id="{E829FF2B-369F-084A-92BE-A42EAD9582E0}"/>
              </a:ext>
            </a:extLst>
          </p:cNvPr>
          <p:cNvSpPr>
            <a:spLocks noGrp="1"/>
          </p:cNvSpPr>
          <p:nvPr>
            <p:ph type="body" sz="quarter" idx="27"/>
          </p:nvPr>
        </p:nvSpPr>
        <p:spPr>
          <a:xfrm>
            <a:off x="3658160" y="598932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44" name="Picture Placeholder 24">
            <a:extLst>
              <a:ext uri="{FF2B5EF4-FFF2-40B4-BE49-F238E27FC236}">
                <a16:creationId xmlns:a16="http://schemas.microsoft.com/office/drawing/2014/main" id="{4E50BB28-D79E-534D-8075-5285673B6C23}"/>
              </a:ext>
            </a:extLst>
          </p:cNvPr>
          <p:cNvSpPr>
            <a:spLocks noGrp="1"/>
          </p:cNvSpPr>
          <p:nvPr>
            <p:ph type="pic" sz="quarter" idx="28"/>
          </p:nvPr>
        </p:nvSpPr>
        <p:spPr>
          <a:xfrm>
            <a:off x="6795620" y="432070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45" name="Text Placeholder 26">
            <a:extLst>
              <a:ext uri="{FF2B5EF4-FFF2-40B4-BE49-F238E27FC236}">
                <a16:creationId xmlns:a16="http://schemas.microsoft.com/office/drawing/2014/main" id="{F5EB1EB1-0DFF-1C42-9692-85E5A411C811}"/>
              </a:ext>
            </a:extLst>
          </p:cNvPr>
          <p:cNvSpPr>
            <a:spLocks noGrp="1"/>
          </p:cNvSpPr>
          <p:nvPr>
            <p:ph type="body" sz="quarter" idx="29" hasCustomPrompt="1"/>
          </p:nvPr>
        </p:nvSpPr>
        <p:spPr>
          <a:xfrm>
            <a:off x="6239995" y="565954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46" name="Text Placeholder 26">
            <a:extLst>
              <a:ext uri="{FF2B5EF4-FFF2-40B4-BE49-F238E27FC236}">
                <a16:creationId xmlns:a16="http://schemas.microsoft.com/office/drawing/2014/main" id="{5FEA11E4-7068-E649-9E09-67A1EA10B03A}"/>
              </a:ext>
            </a:extLst>
          </p:cNvPr>
          <p:cNvSpPr>
            <a:spLocks noGrp="1"/>
          </p:cNvSpPr>
          <p:nvPr>
            <p:ph type="body" sz="quarter" idx="30"/>
          </p:nvPr>
        </p:nvSpPr>
        <p:spPr>
          <a:xfrm>
            <a:off x="6239995" y="598932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47" name="Picture Placeholder 24">
            <a:extLst>
              <a:ext uri="{FF2B5EF4-FFF2-40B4-BE49-F238E27FC236}">
                <a16:creationId xmlns:a16="http://schemas.microsoft.com/office/drawing/2014/main" id="{44F9519B-1C20-B848-A15F-EE4D09E5B936}"/>
              </a:ext>
            </a:extLst>
          </p:cNvPr>
          <p:cNvSpPr>
            <a:spLocks noGrp="1"/>
          </p:cNvSpPr>
          <p:nvPr>
            <p:ph type="pic" sz="quarter" idx="31"/>
          </p:nvPr>
        </p:nvSpPr>
        <p:spPr>
          <a:xfrm>
            <a:off x="9359526" y="432070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48" name="Text Placeholder 26">
            <a:extLst>
              <a:ext uri="{FF2B5EF4-FFF2-40B4-BE49-F238E27FC236}">
                <a16:creationId xmlns:a16="http://schemas.microsoft.com/office/drawing/2014/main" id="{22673807-D8F9-5940-AA4D-A70F00007498}"/>
              </a:ext>
            </a:extLst>
          </p:cNvPr>
          <p:cNvSpPr>
            <a:spLocks noGrp="1"/>
          </p:cNvSpPr>
          <p:nvPr>
            <p:ph type="body" sz="quarter" idx="32" hasCustomPrompt="1"/>
          </p:nvPr>
        </p:nvSpPr>
        <p:spPr>
          <a:xfrm>
            <a:off x="8803901" y="565954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49" name="Text Placeholder 26">
            <a:extLst>
              <a:ext uri="{FF2B5EF4-FFF2-40B4-BE49-F238E27FC236}">
                <a16:creationId xmlns:a16="http://schemas.microsoft.com/office/drawing/2014/main" id="{7E03C2A1-41CE-E946-B243-A1235A7E06F8}"/>
              </a:ext>
            </a:extLst>
          </p:cNvPr>
          <p:cNvSpPr>
            <a:spLocks noGrp="1"/>
          </p:cNvSpPr>
          <p:nvPr>
            <p:ph type="body" sz="quarter" idx="33"/>
          </p:nvPr>
        </p:nvSpPr>
        <p:spPr>
          <a:xfrm>
            <a:off x="8803901" y="598932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50" name="Date Placeholder 6">
            <a:extLst>
              <a:ext uri="{FF2B5EF4-FFF2-40B4-BE49-F238E27FC236}">
                <a16:creationId xmlns:a16="http://schemas.microsoft.com/office/drawing/2014/main" id="{698236FE-C9B0-4E5C-A23B-C02CA6C84173}"/>
              </a:ext>
            </a:extLst>
          </p:cNvPr>
          <p:cNvSpPr>
            <a:spLocks noGrp="1"/>
          </p:cNvSpPr>
          <p:nvPr>
            <p:ph type="dt" sz="half" idx="34"/>
          </p:nvPr>
        </p:nvSpPr>
        <p:spPr>
          <a:xfrm>
            <a:off x="381000" y="6356350"/>
            <a:ext cx="2743200" cy="365125"/>
          </a:xfrm>
        </p:spPr>
        <p:txBody>
          <a:bodyPr/>
          <a:lstStyle/>
          <a:p>
            <a:r>
              <a:rPr lang="en-US" dirty="0"/>
              <a:t>20XX</a:t>
            </a:r>
          </a:p>
        </p:txBody>
      </p:sp>
      <p:sp>
        <p:nvSpPr>
          <p:cNvPr id="51" name="Footer Placeholder 10">
            <a:extLst>
              <a:ext uri="{FF2B5EF4-FFF2-40B4-BE49-F238E27FC236}">
                <a16:creationId xmlns:a16="http://schemas.microsoft.com/office/drawing/2014/main" id="{A93C8C74-29A3-4BCC-8EB9-53CE59B4C8F9}"/>
              </a:ext>
            </a:extLst>
          </p:cNvPr>
          <p:cNvSpPr>
            <a:spLocks noGrp="1"/>
          </p:cNvSpPr>
          <p:nvPr>
            <p:ph type="ftr" sz="quarter" idx="35"/>
          </p:nvPr>
        </p:nvSpPr>
        <p:spPr>
          <a:xfrm>
            <a:off x="4038600" y="6356350"/>
            <a:ext cx="4114800" cy="365125"/>
          </a:xfrm>
        </p:spPr>
        <p:txBody>
          <a:bodyPr/>
          <a:lstStyle/>
          <a:p>
            <a:r>
              <a:rPr lang="en-US" dirty="0"/>
              <a:t>Presentation title</a:t>
            </a:r>
          </a:p>
        </p:txBody>
      </p:sp>
      <p:sp>
        <p:nvSpPr>
          <p:cNvPr id="52" name="Slide Number Placeholder 11">
            <a:extLst>
              <a:ext uri="{FF2B5EF4-FFF2-40B4-BE49-F238E27FC236}">
                <a16:creationId xmlns:a16="http://schemas.microsoft.com/office/drawing/2014/main" id="{0DF7F3BB-66CF-46E2-823F-D94C887BC3F5}"/>
              </a:ext>
            </a:extLst>
          </p:cNvPr>
          <p:cNvSpPr>
            <a:spLocks noGrp="1"/>
          </p:cNvSpPr>
          <p:nvPr>
            <p:ph type="sldNum" sz="quarter" idx="36"/>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274370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381000" y="381000"/>
            <a:ext cx="7480465" cy="1325563"/>
          </a:xfrm>
        </p:spPr>
        <p:txBody>
          <a:bodyPr>
            <a:normAutofit/>
          </a:bodyPr>
          <a:lstStyle>
            <a:lvl1pPr algn="l">
              <a:defRPr sz="6000">
                <a:solidFill>
                  <a:schemeClr val="tx1"/>
                </a:solidFill>
                <a:latin typeface="+mj-lt"/>
              </a:defRPr>
            </a:lvl1pPr>
          </a:lstStyle>
          <a:p>
            <a:r>
              <a:rPr lang="en-US"/>
              <a:t>Click to edit Master title style</a:t>
            </a:r>
          </a:p>
        </p:txBody>
      </p:sp>
      <p:cxnSp>
        <p:nvCxnSpPr>
          <p:cNvPr id="3" name="Straight Connector 2">
            <a:extLst>
              <a:ext uri="{FF2B5EF4-FFF2-40B4-BE49-F238E27FC236}">
                <a16:creationId xmlns:a16="http://schemas.microsoft.com/office/drawing/2014/main" id="{F819E775-79C1-C048-A1C9-A453CB9DF3F9}"/>
              </a:ext>
            </a:extLst>
          </p:cNvPr>
          <p:cNvCxnSpPr/>
          <p:nvPr userDrawn="1"/>
        </p:nvCxnSpPr>
        <p:spPr>
          <a:xfrm>
            <a:off x="8504420" y="692983"/>
            <a:ext cx="3687580"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martArt Placeholder 4">
            <a:extLst>
              <a:ext uri="{FF2B5EF4-FFF2-40B4-BE49-F238E27FC236}">
                <a16:creationId xmlns:a16="http://schemas.microsoft.com/office/drawing/2014/main" id="{2DAB336B-F2EE-7540-B6B9-179BD611A5AC}"/>
              </a:ext>
            </a:extLst>
          </p:cNvPr>
          <p:cNvSpPr>
            <a:spLocks noGrp="1"/>
          </p:cNvSpPr>
          <p:nvPr>
            <p:ph type="dgm" sz="quarter" idx="10"/>
          </p:nvPr>
        </p:nvSpPr>
        <p:spPr>
          <a:xfrm>
            <a:off x="381000" y="1839913"/>
            <a:ext cx="11363325" cy="4572000"/>
          </a:xfrm>
        </p:spPr>
        <p:txBody>
          <a:bodyPr/>
          <a:lstStyle>
            <a:lvl1pPr>
              <a:defRPr>
                <a:latin typeface="+mn-lt"/>
              </a:defRPr>
            </a:lvl1pPr>
          </a:lstStyle>
          <a:p>
            <a:r>
              <a:rPr lang="en-US"/>
              <a:t>Click icon to add SmartArt graphic</a:t>
            </a:r>
            <a:endParaRPr lang="en-US" dirty="0"/>
          </a:p>
        </p:txBody>
      </p:sp>
      <p:sp>
        <p:nvSpPr>
          <p:cNvPr id="6" name="Date Placeholder 6">
            <a:extLst>
              <a:ext uri="{FF2B5EF4-FFF2-40B4-BE49-F238E27FC236}">
                <a16:creationId xmlns:a16="http://schemas.microsoft.com/office/drawing/2014/main" id="{449E2D85-4B9C-467E-B70E-FFFA196D74DA}"/>
              </a:ext>
            </a:extLst>
          </p:cNvPr>
          <p:cNvSpPr>
            <a:spLocks noGrp="1"/>
          </p:cNvSpPr>
          <p:nvPr>
            <p:ph type="dt" sz="half" idx="11"/>
          </p:nvPr>
        </p:nvSpPr>
        <p:spPr>
          <a:xfrm>
            <a:off x="381000" y="6356350"/>
            <a:ext cx="2743200" cy="365125"/>
          </a:xfrm>
        </p:spPr>
        <p:txBody>
          <a:bodyPr/>
          <a:lstStyle/>
          <a:p>
            <a:r>
              <a:rPr lang="en-US" dirty="0"/>
              <a:t>20XX</a:t>
            </a:r>
          </a:p>
        </p:txBody>
      </p:sp>
      <p:sp>
        <p:nvSpPr>
          <p:cNvPr id="7" name="Footer Placeholder 10">
            <a:extLst>
              <a:ext uri="{FF2B5EF4-FFF2-40B4-BE49-F238E27FC236}">
                <a16:creationId xmlns:a16="http://schemas.microsoft.com/office/drawing/2014/main" id="{CDB1B6C7-69CF-4FD7-B86B-D3BD6D56A4F0}"/>
              </a:ext>
            </a:extLst>
          </p:cNvPr>
          <p:cNvSpPr>
            <a:spLocks noGrp="1"/>
          </p:cNvSpPr>
          <p:nvPr>
            <p:ph type="ftr" sz="quarter" idx="12"/>
          </p:nvPr>
        </p:nvSpPr>
        <p:spPr>
          <a:xfrm>
            <a:off x="4038600" y="6356350"/>
            <a:ext cx="4114800" cy="365125"/>
          </a:xfrm>
        </p:spPr>
        <p:txBody>
          <a:bodyPr/>
          <a:lstStyle/>
          <a:p>
            <a:r>
              <a:rPr lang="en-US" dirty="0"/>
              <a:t>Presentation title</a:t>
            </a:r>
          </a:p>
        </p:txBody>
      </p:sp>
      <p:sp>
        <p:nvSpPr>
          <p:cNvPr id="8" name="Slide Number Placeholder 11">
            <a:extLst>
              <a:ext uri="{FF2B5EF4-FFF2-40B4-BE49-F238E27FC236}">
                <a16:creationId xmlns:a16="http://schemas.microsoft.com/office/drawing/2014/main" id="{ABDCE1B3-CAC8-44F2-9A63-C903CBFBAFE0}"/>
              </a:ext>
            </a:extLst>
          </p:cNvPr>
          <p:cNvSpPr>
            <a:spLocks noGrp="1"/>
          </p:cNvSpPr>
          <p:nvPr>
            <p:ph type="sldNum" sz="quarter" idx="13"/>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6467094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59B023D1-B432-4327-9B3B-545A055D0CD3}"/>
              </a:ext>
            </a:extLst>
          </p:cNvPr>
          <p:cNvSpPr>
            <a:spLocks noGrp="1"/>
          </p:cNvSpPr>
          <p:nvPr>
            <p:ph type="pic" sz="quarter" idx="11"/>
          </p:nvPr>
        </p:nvSpPr>
        <p:spPr>
          <a:xfrm>
            <a:off x="0" y="-38905"/>
            <a:ext cx="12261163" cy="6896905"/>
          </a:xfrm>
        </p:spPr>
        <p:txBody>
          <a:bodyPr/>
          <a:lstStyle/>
          <a:p>
            <a:r>
              <a:rPr lang="en-US"/>
              <a:t>Click icon to add picture</a:t>
            </a:r>
            <a:endParaRPr lang="en-US" dirty="0"/>
          </a:p>
        </p:txBody>
      </p:sp>
      <p:sp>
        <p:nvSpPr>
          <p:cNvPr id="9" name="Text Placeholder 8">
            <a:extLst>
              <a:ext uri="{FF2B5EF4-FFF2-40B4-BE49-F238E27FC236}">
                <a16:creationId xmlns:a16="http://schemas.microsoft.com/office/drawing/2014/main" id="{D44B8F7E-01E4-AA4B-B60F-A2BF94E3A19C}"/>
              </a:ext>
            </a:extLst>
          </p:cNvPr>
          <p:cNvSpPr>
            <a:spLocks noGrp="1"/>
          </p:cNvSpPr>
          <p:nvPr>
            <p:ph type="body" sz="quarter" idx="10"/>
          </p:nvPr>
        </p:nvSpPr>
        <p:spPr>
          <a:xfrm>
            <a:off x="1530439" y="1886755"/>
            <a:ext cx="9131121" cy="3084489"/>
          </a:xfrm>
          <a:solidFill>
            <a:schemeClr val="accent1">
              <a:alpha val="89000"/>
            </a:schemeClr>
          </a:solidFill>
        </p:spPr>
        <p:txBody>
          <a:bodyPr lIns="1005840" tIns="640080" anchor="t" anchorCtr="0">
            <a:noAutofit/>
          </a:bodyPr>
          <a:lstStyle>
            <a:lvl1pPr marL="0" indent="0" algn="l">
              <a:buNone/>
              <a:defRPr sz="3600">
                <a:solidFill>
                  <a:schemeClr val="bg1"/>
                </a:solidFill>
                <a:latin typeface="+mj-lt"/>
              </a:defRPr>
            </a:lvl1pPr>
            <a:lvl2pPr marL="457200" indent="0" algn="l">
              <a:buNone/>
              <a:defRPr sz="2800">
                <a:solidFill>
                  <a:schemeClr val="bg1"/>
                </a:solidFill>
                <a:latin typeface="+mj-lt"/>
              </a:defRPr>
            </a:lvl2pPr>
            <a:lvl3pPr marL="914400" indent="0" algn="l">
              <a:buNone/>
              <a:defRPr sz="2400">
                <a:solidFill>
                  <a:schemeClr val="bg1"/>
                </a:solidFill>
                <a:latin typeface="+mj-lt"/>
              </a:defRPr>
            </a:lvl3pPr>
            <a:lvl4pPr marL="1371600" indent="0" algn="l">
              <a:buNone/>
              <a:defRPr sz="2000">
                <a:solidFill>
                  <a:schemeClr val="bg1"/>
                </a:solidFill>
                <a:latin typeface="+mj-lt"/>
              </a:defRPr>
            </a:lvl4pPr>
            <a:lvl5pPr marL="1828800" indent="0" algn="l">
              <a:buNone/>
              <a:defRPr sz="2000">
                <a:solidFill>
                  <a:schemeClr val="bg1"/>
                </a:solidFill>
                <a:latin typeface="+mj-lt"/>
              </a:defRPr>
            </a:lvl5pPr>
          </a:lstStyle>
          <a:p>
            <a:pPr lvl="0"/>
            <a:r>
              <a:rPr lang="en-US"/>
              <a:t>Click to edit Master text styles</a:t>
            </a:r>
          </a:p>
        </p:txBody>
      </p:sp>
      <p:sp>
        <p:nvSpPr>
          <p:cNvPr id="2" name="Title 1">
            <a:extLst>
              <a:ext uri="{FF2B5EF4-FFF2-40B4-BE49-F238E27FC236}">
                <a16:creationId xmlns:a16="http://schemas.microsoft.com/office/drawing/2014/main" id="{1F8581E8-B832-44F5-8573-1D49AF804EAA}"/>
              </a:ext>
            </a:extLst>
          </p:cNvPr>
          <p:cNvSpPr>
            <a:spLocks noGrp="1"/>
          </p:cNvSpPr>
          <p:nvPr>
            <p:ph type="title"/>
          </p:nvPr>
        </p:nvSpPr>
        <p:spPr>
          <a:xfrm>
            <a:off x="2448642" y="4040803"/>
            <a:ext cx="7766978" cy="484050"/>
          </a:xfrm>
        </p:spPr>
        <p:txBody>
          <a:bodyPr>
            <a:noAutofit/>
          </a:bodyPr>
          <a:lstStyle>
            <a:lvl1pPr>
              <a:defRPr sz="1800" cap="all" baseline="0">
                <a:solidFill>
                  <a:schemeClr val="bg1"/>
                </a:solidFill>
                <a:latin typeface="+mn-lt"/>
              </a:defRPr>
            </a:lvl1pPr>
          </a:lstStyle>
          <a:p>
            <a:r>
              <a:rPr lang="en-US"/>
              <a:t>Click to edit Master title style</a:t>
            </a:r>
          </a:p>
        </p:txBody>
      </p:sp>
      <p:sp>
        <p:nvSpPr>
          <p:cNvPr id="6" name="Date Placeholder 1">
            <a:extLst>
              <a:ext uri="{FF2B5EF4-FFF2-40B4-BE49-F238E27FC236}">
                <a16:creationId xmlns:a16="http://schemas.microsoft.com/office/drawing/2014/main" id="{38C5CB97-CD0D-4684-A674-58C891FBC20B}"/>
              </a:ext>
            </a:extLst>
          </p:cNvPr>
          <p:cNvSpPr>
            <a:spLocks noGrp="1"/>
          </p:cNvSpPr>
          <p:nvPr>
            <p:ph type="dt" sz="half" idx="12"/>
          </p:nvPr>
        </p:nvSpPr>
        <p:spPr>
          <a:xfrm>
            <a:off x="381000" y="6356350"/>
            <a:ext cx="2743200" cy="365125"/>
          </a:xfrm>
        </p:spPr>
        <p:txBody>
          <a:bodyPr/>
          <a:lstStyle>
            <a:lvl1pPr>
              <a:defRPr>
                <a:solidFill>
                  <a:schemeClr val="bg1"/>
                </a:solidFill>
              </a:defRPr>
            </a:lvl1pPr>
          </a:lstStyle>
          <a:p>
            <a:r>
              <a:rPr lang="en-US" dirty="0"/>
              <a:t>20XX</a:t>
            </a:r>
          </a:p>
        </p:txBody>
      </p:sp>
      <p:sp>
        <p:nvSpPr>
          <p:cNvPr id="7" name="Footer Placeholder 2">
            <a:extLst>
              <a:ext uri="{FF2B5EF4-FFF2-40B4-BE49-F238E27FC236}">
                <a16:creationId xmlns:a16="http://schemas.microsoft.com/office/drawing/2014/main" id="{9DB43653-49BD-4FF8-AC52-100F2628D038}"/>
              </a:ext>
            </a:extLst>
          </p:cNvPr>
          <p:cNvSpPr>
            <a:spLocks noGrp="1"/>
          </p:cNvSpPr>
          <p:nvPr>
            <p:ph type="ftr" sz="quarter" idx="13"/>
          </p:nvPr>
        </p:nvSpPr>
        <p:spPr>
          <a:xfrm>
            <a:off x="4038600" y="6356350"/>
            <a:ext cx="4114800" cy="365125"/>
          </a:xfrm>
        </p:spPr>
        <p:txBody>
          <a:bodyPr/>
          <a:lstStyle>
            <a:lvl1pPr>
              <a:defRPr>
                <a:solidFill>
                  <a:schemeClr val="bg1"/>
                </a:solidFill>
              </a:defRPr>
            </a:lvl1pPr>
          </a:lstStyle>
          <a:p>
            <a:r>
              <a:rPr lang="en-US" dirty="0"/>
              <a:t>Presentation title</a:t>
            </a:r>
          </a:p>
        </p:txBody>
      </p:sp>
      <p:sp>
        <p:nvSpPr>
          <p:cNvPr id="8" name="Slide Number Placeholder 3">
            <a:extLst>
              <a:ext uri="{FF2B5EF4-FFF2-40B4-BE49-F238E27FC236}">
                <a16:creationId xmlns:a16="http://schemas.microsoft.com/office/drawing/2014/main" id="{C175707F-64A0-469B-AE09-445DCC67D318}"/>
              </a:ext>
            </a:extLst>
          </p:cNvPr>
          <p:cNvSpPr>
            <a:spLocks noGrp="1"/>
          </p:cNvSpPr>
          <p:nvPr>
            <p:ph type="sldNum" sz="quarter" idx="14"/>
          </p:nvPr>
        </p:nvSpPr>
        <p:spPr>
          <a:xfrm>
            <a:off x="10713308" y="6356350"/>
            <a:ext cx="1097692" cy="365125"/>
          </a:xfrm>
        </p:spPr>
        <p:txBody>
          <a:bodyPr/>
          <a:lstStyle>
            <a:lvl1pPr>
              <a:defRPr>
                <a:solidFill>
                  <a:schemeClr val="bg1"/>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27A558-5B7B-AE94-6DD0-EC45E5F079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7FB0BA-4B94-DB31-4C8C-440CDDB457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4B5B85-D325-9A13-EF04-F191B4FC10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9C51D4C0-EFB4-17E2-FED9-B5F68C8CC4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459D9FE-D6FD-4C59-6638-03CD088734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94A09A9-5501-47C1-A89A-A340965A2BE2}" type="slidenum">
              <a:rPr lang="en-US" smtClean="0"/>
              <a:t>‹#›</a:t>
            </a:fld>
            <a:endParaRPr lang="en-US" dirty="0"/>
          </a:p>
        </p:txBody>
      </p:sp>
    </p:spTree>
    <p:extLst>
      <p:ext uri="{BB962C8B-B14F-4D97-AF65-F5344CB8AC3E}">
        <p14:creationId xmlns:p14="http://schemas.microsoft.com/office/powerpoint/2010/main" val="3099606830"/>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 id="2147483779" r:id="rId13"/>
    <p:sldLayoutId id="2147483780" r:id="rId14"/>
    <p:sldLayoutId id="2147483781" r:id="rId15"/>
    <p:sldLayoutId id="2147483782" r:id="rId16"/>
    <p:sldLayoutId id="2147483783" r:id="rId17"/>
    <p:sldLayoutId id="2147483784" r:id="rId18"/>
    <p:sldLayoutId id="2147483785" r:id="rId19"/>
    <p:sldLayoutId id="2147483786" r:id="rId20"/>
    <p:sldLayoutId id="2147483649" r:id="rId21"/>
    <p:sldLayoutId id="2147483659" r:id="rId22"/>
    <p:sldLayoutId id="2147483661" r:id="rId23"/>
    <p:sldLayoutId id="2147483664" r:id="rId24"/>
    <p:sldLayoutId id="2147483663" r:id="rId25"/>
    <p:sldLayoutId id="2147483655" r:id="rId2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1.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2.png"/><Relationship Id="rId7" Type="http://schemas.openxmlformats.org/officeDocument/2006/relationships/diagramQuickStyle" Target="../diagrams/quickStyle7.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Layout" Target="../diagrams/layout7.xml"/><Relationship Id="rId11" Type="http://schemas.openxmlformats.org/officeDocument/2006/relationships/image" Target="../media/image14.jpeg"/><Relationship Id="rId5" Type="http://schemas.openxmlformats.org/officeDocument/2006/relationships/diagramData" Target="../diagrams/data7.xml"/><Relationship Id="rId10" Type="http://schemas.openxmlformats.org/officeDocument/2006/relationships/image" Target="../media/image13.png"/><Relationship Id="rId4" Type="http://schemas.microsoft.com/office/2007/relationships/hdphoto" Target="../media/hdphoto1.wdp"/><Relationship Id="rId9" Type="http://schemas.microsoft.com/office/2007/relationships/diagramDrawing" Target="../diagrams/drawing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alphaModFix amt="38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1E1A1BF-9964-4773-BB76-2CCAC8687ACF}"/>
              </a:ext>
            </a:extLst>
          </p:cNvPr>
          <p:cNvSpPr txBox="1"/>
          <p:nvPr/>
        </p:nvSpPr>
        <p:spPr>
          <a:xfrm>
            <a:off x="1045028" y="1905506"/>
            <a:ext cx="10478029" cy="2554545"/>
          </a:xfrm>
          <a:prstGeom prst="rect">
            <a:avLst/>
          </a:prstGeom>
          <a:noFill/>
        </p:spPr>
        <p:txBody>
          <a:bodyPr wrap="square">
            <a:spAutoFit/>
          </a:bodyPr>
          <a:lstStyle/>
          <a:p>
            <a:pPr algn="ctr"/>
            <a:r>
              <a:rPr kumimoji="0" lang="en-IN" sz="3200" b="1" i="0" u="none" strike="noStrike" kern="1200" cap="none" spc="0" normalizeH="0" baseline="0" noProof="0" dirty="0">
                <a:ln>
                  <a:noFill/>
                </a:ln>
                <a:effectLst/>
                <a:uLnTx/>
                <a:uFillTx/>
                <a:latin typeface="Arial" panose="020B0604020202020204" pitchFamily="34" charset="0"/>
                <a:ea typeface="Arial" panose="020B0604020202020204" pitchFamily="34" charset="0"/>
                <a:cs typeface="Arial" panose="020B0604020202020204" pitchFamily="34" charset="0"/>
              </a:rPr>
              <a:t>Module: Contemporary Themes In the Hotel and Hospitality Sector</a:t>
            </a:r>
            <a:br>
              <a:rPr kumimoji="0" lang="en-IN" sz="3200" b="0" i="0"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br>
            <a:r>
              <a:rPr kumimoji="0" lang="en-IN" sz="3200" b="1" i="0" u="none" strike="noStrike" kern="1200" cap="none" spc="0" normalizeH="0" baseline="0" noProof="0" dirty="0">
                <a:ln>
                  <a:noFill/>
                </a:ln>
                <a:effectLst/>
                <a:uLnTx/>
                <a:uFillTx/>
                <a:latin typeface="Arial" panose="020B0604020202020204" pitchFamily="34" charset="0"/>
                <a:ea typeface="Arial" panose="020B0604020202020204" pitchFamily="34" charset="0"/>
                <a:cs typeface="Arial" panose="020B0604020202020204" pitchFamily="34" charset="0"/>
              </a:rPr>
              <a:t>Module code: BMIH6001</a:t>
            </a:r>
            <a:br>
              <a:rPr kumimoji="0" lang="en-IN" sz="3200" b="0" i="0"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br>
            <a:r>
              <a:rPr kumimoji="0" lang="en-IN" sz="3200" b="0" i="0"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Student: Raluca Ioana Simonca</a:t>
            </a:r>
          </a:p>
          <a:p>
            <a:pPr algn="ctr"/>
            <a:r>
              <a:rPr lang="en-IN" sz="3200">
                <a:latin typeface="Arial" panose="020B0604020202020204" pitchFamily="34" charset="0"/>
                <a:cs typeface="Arial" panose="020B0604020202020204" pitchFamily="34" charset="0"/>
              </a:rPr>
              <a:t>2210053</a:t>
            </a:r>
            <a:endParaRPr lang="en-IN" sz="2000" dirty="0"/>
          </a:p>
        </p:txBody>
      </p:sp>
    </p:spTree>
    <p:extLst>
      <p:ext uri="{BB962C8B-B14F-4D97-AF65-F5344CB8AC3E}">
        <p14:creationId xmlns:p14="http://schemas.microsoft.com/office/powerpoint/2010/main" val="3446797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098" name="Picture 2" descr="Artificial Intelligence Is Checking Into Your Hotel – Are You Ready? | By  Robert E. Braun">
            <a:extLst>
              <a:ext uri="{FF2B5EF4-FFF2-40B4-BE49-F238E27FC236}">
                <a16:creationId xmlns:a16="http://schemas.microsoft.com/office/drawing/2014/main" id="{0A9892E1-8840-4CC3-9C5C-F9FA4C2A9816}"/>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661478" y="392832"/>
            <a:ext cx="5079113" cy="1356607"/>
          </a:xfrm>
        </p:spPr>
        <p:txBody>
          <a:bodyPr>
            <a:normAutofit/>
          </a:bodyPr>
          <a:lstStyle/>
          <a:p>
            <a:r>
              <a:rPr lang="en-IN" sz="3600" b="1" dirty="0">
                <a:solidFill>
                  <a:schemeClr val="bg1"/>
                </a:solidFill>
                <a:effectLst/>
                <a:latin typeface="Arial" panose="020B0604020202020204" pitchFamily="34" charset="0"/>
                <a:ea typeface="Arial" panose="020B0604020202020204" pitchFamily="34" charset="0"/>
              </a:rPr>
              <a:t>Introduction</a:t>
            </a:r>
            <a:endParaRPr lang="en-US" sz="9600" dirty="0">
              <a:solidFill>
                <a:schemeClr val="bg1"/>
              </a:solidFill>
            </a:endParaRPr>
          </a:p>
        </p:txBody>
      </p:sp>
      <p:graphicFrame>
        <p:nvGraphicFramePr>
          <p:cNvPr id="8" name="Content Placeholder 7">
            <a:extLst>
              <a:ext uri="{FF2B5EF4-FFF2-40B4-BE49-F238E27FC236}">
                <a16:creationId xmlns:a16="http://schemas.microsoft.com/office/drawing/2014/main" id="{FB8902B0-39BB-4EA4-ABAF-C9E6AD11762D}"/>
              </a:ext>
            </a:extLst>
          </p:cNvPr>
          <p:cNvGraphicFramePr>
            <a:graphicFrameLocks noGrp="1"/>
          </p:cNvGraphicFramePr>
          <p:nvPr>
            <p:ph idx="1"/>
            <p:extLst>
              <p:ext uri="{D42A27DB-BD31-4B8C-83A1-F6EECF244321}">
                <p14:modId xmlns:p14="http://schemas.microsoft.com/office/powerpoint/2010/main" val="1846233623"/>
              </p:ext>
            </p:extLst>
          </p:nvPr>
        </p:nvGraphicFramePr>
        <p:xfrm>
          <a:off x="263296" y="1555228"/>
          <a:ext cx="5355184" cy="48011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Slide Number Placeholder 5">
            <a:extLst>
              <a:ext uri="{FF2B5EF4-FFF2-40B4-BE49-F238E27FC236}">
                <a16:creationId xmlns:a16="http://schemas.microsoft.com/office/drawing/2014/main" id="{B6F16CF0-2D6F-4308-84F3-0D90106EF453}"/>
              </a:ext>
            </a:extLst>
          </p:cNvPr>
          <p:cNvSpPr>
            <a:spLocks noGrp="1"/>
          </p:cNvSpPr>
          <p:nvPr>
            <p:ph type="sldNum" sz="quarter" idx="4"/>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746554" y="845699"/>
            <a:ext cx="10515600" cy="1252163"/>
          </a:xfrm>
          <a:solidFill>
            <a:schemeClr val="bg2">
              <a:lumMod val="25000"/>
            </a:schemeClr>
          </a:solidFill>
        </p:spPr>
        <p:txBody>
          <a:bodyPr>
            <a:normAutofit fontScale="90000"/>
          </a:bodyPr>
          <a:lstStyle/>
          <a:p>
            <a:r>
              <a:rPr lang="en-IN" sz="4400" b="1" dirty="0">
                <a:solidFill>
                  <a:schemeClr val="bg1"/>
                </a:solidFill>
                <a:effectLst/>
                <a:latin typeface="Arial" panose="020B0604020202020204" pitchFamily="34" charset="0"/>
                <a:ea typeface="Arial" panose="020B0604020202020204" pitchFamily="34" charset="0"/>
              </a:rPr>
              <a:t>Literature Review: </a:t>
            </a:r>
            <a:r>
              <a:rPr lang="en-IN" sz="4400" b="1" dirty="0">
                <a:solidFill>
                  <a:schemeClr val="bg1"/>
                </a:solidFill>
                <a:effectLst/>
                <a:latin typeface="Arial" panose="020B0604020202020204" pitchFamily="34" charset="0"/>
                <a:ea typeface="Times New Roman" panose="02020603050405020304" pitchFamily="18" charset="0"/>
              </a:rPr>
              <a:t>AI and Service Efficiency</a:t>
            </a:r>
            <a:endParaRPr lang="en-US" sz="14900" dirty="0">
              <a:solidFill>
                <a:schemeClr val="bg1"/>
              </a:solidFill>
            </a:endParaRPr>
          </a:p>
        </p:txBody>
      </p:sp>
      <p:sp>
        <p:nvSpPr>
          <p:cNvPr id="6" name="Slide Number Placeholder 5">
            <a:extLst>
              <a:ext uri="{FF2B5EF4-FFF2-40B4-BE49-F238E27FC236}">
                <a16:creationId xmlns:a16="http://schemas.microsoft.com/office/drawing/2014/main" id="{634A761C-7039-4C48-BCE5-1581B37826B8}"/>
              </a:ext>
            </a:extLst>
          </p:cNvPr>
          <p:cNvSpPr>
            <a:spLocks noGrp="1"/>
          </p:cNvSpPr>
          <p:nvPr>
            <p:ph type="sldNum" sz="quarter" idx="13"/>
          </p:nvPr>
        </p:nvSpPr>
        <p:spPr/>
        <p:txBody>
          <a:bodyPr/>
          <a:lstStyle/>
          <a:p>
            <a:fld id="{294A09A9-5501-47C1-A89A-A340965A2BE2}" type="slidenum">
              <a:rPr lang="en-US" smtClean="0"/>
              <a:pPr/>
              <a:t>3</a:t>
            </a:fld>
            <a:endParaRPr lang="en-US" dirty="0"/>
          </a:p>
        </p:txBody>
      </p:sp>
      <p:graphicFrame>
        <p:nvGraphicFramePr>
          <p:cNvPr id="9" name="Diagram 8">
            <a:extLst>
              <a:ext uri="{FF2B5EF4-FFF2-40B4-BE49-F238E27FC236}">
                <a16:creationId xmlns:a16="http://schemas.microsoft.com/office/drawing/2014/main" id="{34797CD5-B98D-42CF-9C39-5866B45A46D7}"/>
              </a:ext>
            </a:extLst>
          </p:cNvPr>
          <p:cNvGraphicFramePr/>
          <p:nvPr>
            <p:extLst>
              <p:ext uri="{D42A27DB-BD31-4B8C-83A1-F6EECF244321}">
                <p14:modId xmlns:p14="http://schemas.microsoft.com/office/powerpoint/2010/main" val="3677661219"/>
              </p:ext>
            </p:extLst>
          </p:nvPr>
        </p:nvGraphicFramePr>
        <p:xfrm>
          <a:off x="4957141" y="2177907"/>
          <a:ext cx="6624749" cy="4297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12FC943D-506A-4B41-8120-B3CBC8F979DE}"/>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421247" y="2916860"/>
            <a:ext cx="4306783" cy="2768646"/>
          </a:xfrm>
          <a:prstGeom prst="rect">
            <a:avLst/>
          </a:prstGeom>
        </p:spPr>
      </p:pic>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395152" y="0"/>
            <a:ext cx="6389850" cy="1582911"/>
          </a:xfrm>
        </p:spPr>
        <p:txBody>
          <a:bodyPr>
            <a:normAutofit/>
          </a:bodyPr>
          <a:lstStyle/>
          <a:p>
            <a:r>
              <a:rPr lang="en-IN" sz="3600" b="1" dirty="0">
                <a:effectLst/>
                <a:latin typeface="Arial" panose="020B0604020202020204" pitchFamily="34" charset="0"/>
                <a:ea typeface="Arial" panose="020B0604020202020204" pitchFamily="34" charset="0"/>
              </a:rPr>
              <a:t>Literature Review: AI and Guest Experience Personalisation</a:t>
            </a:r>
            <a:endParaRPr lang="en-US" sz="8800" dirty="0"/>
          </a:p>
        </p:txBody>
      </p:sp>
      <p:sp>
        <p:nvSpPr>
          <p:cNvPr id="5" name="Slide Number Placeholder 4">
            <a:extLst>
              <a:ext uri="{FF2B5EF4-FFF2-40B4-BE49-F238E27FC236}">
                <a16:creationId xmlns:a16="http://schemas.microsoft.com/office/drawing/2014/main" id="{6E3CF335-A06F-480E-9118-2C9F4558C208}"/>
              </a:ext>
            </a:extLst>
          </p:cNvPr>
          <p:cNvSpPr>
            <a:spLocks noGrp="1"/>
          </p:cNvSpPr>
          <p:nvPr>
            <p:ph type="sldNum" sz="quarter" idx="17"/>
          </p:nvPr>
        </p:nvSpPr>
        <p:spPr/>
        <p:txBody>
          <a:bodyPr/>
          <a:lstStyle/>
          <a:p>
            <a:fld id="{294A09A9-5501-47C1-A89A-A340965A2BE2}" type="slidenum">
              <a:rPr lang="en-US" smtClean="0"/>
              <a:pPr/>
              <a:t>4</a:t>
            </a:fld>
            <a:endParaRPr lang="en-US" dirty="0"/>
          </a:p>
        </p:txBody>
      </p:sp>
      <p:grpSp>
        <p:nvGrpSpPr>
          <p:cNvPr id="3" name="Group 2">
            <a:extLst>
              <a:ext uri="{FF2B5EF4-FFF2-40B4-BE49-F238E27FC236}">
                <a16:creationId xmlns:a16="http://schemas.microsoft.com/office/drawing/2014/main" id="{62306C64-E591-4512-B8C2-9CA1B36B34C2}"/>
              </a:ext>
            </a:extLst>
          </p:cNvPr>
          <p:cNvGrpSpPr/>
          <p:nvPr/>
        </p:nvGrpSpPr>
        <p:grpSpPr>
          <a:xfrm>
            <a:off x="259913" y="1836267"/>
            <a:ext cx="6093822" cy="4367071"/>
            <a:chOff x="395152" y="1610858"/>
            <a:chExt cx="6093822" cy="4367071"/>
          </a:xfrm>
        </p:grpSpPr>
        <p:sp>
          <p:nvSpPr>
            <p:cNvPr id="4" name="Freeform: Shape 3">
              <a:extLst>
                <a:ext uri="{FF2B5EF4-FFF2-40B4-BE49-F238E27FC236}">
                  <a16:creationId xmlns:a16="http://schemas.microsoft.com/office/drawing/2014/main" id="{EA3FE975-C5EF-49A6-B458-E5FE6B3CDBE5}"/>
                </a:ext>
              </a:extLst>
            </p:cNvPr>
            <p:cNvSpPr/>
            <p:nvPr/>
          </p:nvSpPr>
          <p:spPr>
            <a:xfrm>
              <a:off x="395152" y="1610858"/>
              <a:ext cx="6093822" cy="836550"/>
            </a:xfrm>
            <a:custGeom>
              <a:avLst/>
              <a:gdLst>
                <a:gd name="connsiteX0" fmla="*/ 0 w 6093822"/>
                <a:gd name="connsiteY0" fmla="*/ 139428 h 836550"/>
                <a:gd name="connsiteX1" fmla="*/ 139428 w 6093822"/>
                <a:gd name="connsiteY1" fmla="*/ 0 h 836550"/>
                <a:gd name="connsiteX2" fmla="*/ 5954394 w 6093822"/>
                <a:gd name="connsiteY2" fmla="*/ 0 h 836550"/>
                <a:gd name="connsiteX3" fmla="*/ 6093822 w 6093822"/>
                <a:gd name="connsiteY3" fmla="*/ 139428 h 836550"/>
                <a:gd name="connsiteX4" fmla="*/ 6093822 w 6093822"/>
                <a:gd name="connsiteY4" fmla="*/ 697122 h 836550"/>
                <a:gd name="connsiteX5" fmla="*/ 5954394 w 6093822"/>
                <a:gd name="connsiteY5" fmla="*/ 836550 h 836550"/>
                <a:gd name="connsiteX6" fmla="*/ 139428 w 6093822"/>
                <a:gd name="connsiteY6" fmla="*/ 836550 h 836550"/>
                <a:gd name="connsiteX7" fmla="*/ 0 w 6093822"/>
                <a:gd name="connsiteY7" fmla="*/ 697122 h 836550"/>
                <a:gd name="connsiteX8" fmla="*/ 0 w 6093822"/>
                <a:gd name="connsiteY8" fmla="*/ 139428 h 83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3822" h="836550">
                  <a:moveTo>
                    <a:pt x="0" y="139428"/>
                  </a:moveTo>
                  <a:cubicBezTo>
                    <a:pt x="0" y="62424"/>
                    <a:pt x="62424" y="0"/>
                    <a:pt x="139428" y="0"/>
                  </a:cubicBezTo>
                  <a:lnTo>
                    <a:pt x="5954394" y="0"/>
                  </a:lnTo>
                  <a:cubicBezTo>
                    <a:pt x="6031398" y="0"/>
                    <a:pt x="6093822" y="62424"/>
                    <a:pt x="6093822" y="139428"/>
                  </a:cubicBezTo>
                  <a:lnTo>
                    <a:pt x="6093822" y="697122"/>
                  </a:lnTo>
                  <a:cubicBezTo>
                    <a:pt x="6093822" y="774126"/>
                    <a:pt x="6031398" y="836550"/>
                    <a:pt x="5954394" y="836550"/>
                  </a:cubicBezTo>
                  <a:lnTo>
                    <a:pt x="139428" y="836550"/>
                  </a:lnTo>
                  <a:cubicBezTo>
                    <a:pt x="62424" y="836550"/>
                    <a:pt x="0" y="774126"/>
                    <a:pt x="0" y="697122"/>
                  </a:cubicBezTo>
                  <a:lnTo>
                    <a:pt x="0" y="139428"/>
                  </a:lnTo>
                  <a:close/>
                </a:path>
              </a:pathLst>
            </a:custGeom>
            <a:solidFill>
              <a:schemeClr val="tx2">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01797" tIns="101797" rIns="101797" bIns="101797" numCol="1" spcCol="1270" anchor="ctr" anchorCtr="0">
              <a:noAutofit/>
            </a:bodyPr>
            <a:lstStyle/>
            <a:p>
              <a:pPr marL="0" lvl="0" indent="0" algn="just" defTabSz="71120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AI has shown efficiency in personalising.</a:t>
              </a:r>
            </a:p>
          </p:txBody>
        </p:sp>
        <p:sp>
          <p:nvSpPr>
            <p:cNvPr id="6" name="Freeform: Shape 5">
              <a:extLst>
                <a:ext uri="{FF2B5EF4-FFF2-40B4-BE49-F238E27FC236}">
                  <a16:creationId xmlns:a16="http://schemas.microsoft.com/office/drawing/2014/main" id="{43D196E0-633A-442A-9802-459B5D31D69C}"/>
                </a:ext>
              </a:extLst>
            </p:cNvPr>
            <p:cNvSpPr/>
            <p:nvPr/>
          </p:nvSpPr>
          <p:spPr>
            <a:xfrm>
              <a:off x="395152" y="2493489"/>
              <a:ext cx="6093822" cy="836550"/>
            </a:xfrm>
            <a:custGeom>
              <a:avLst/>
              <a:gdLst>
                <a:gd name="connsiteX0" fmla="*/ 0 w 6093822"/>
                <a:gd name="connsiteY0" fmla="*/ 139428 h 836550"/>
                <a:gd name="connsiteX1" fmla="*/ 139428 w 6093822"/>
                <a:gd name="connsiteY1" fmla="*/ 0 h 836550"/>
                <a:gd name="connsiteX2" fmla="*/ 5954394 w 6093822"/>
                <a:gd name="connsiteY2" fmla="*/ 0 h 836550"/>
                <a:gd name="connsiteX3" fmla="*/ 6093822 w 6093822"/>
                <a:gd name="connsiteY3" fmla="*/ 139428 h 836550"/>
                <a:gd name="connsiteX4" fmla="*/ 6093822 w 6093822"/>
                <a:gd name="connsiteY4" fmla="*/ 697122 h 836550"/>
                <a:gd name="connsiteX5" fmla="*/ 5954394 w 6093822"/>
                <a:gd name="connsiteY5" fmla="*/ 836550 h 836550"/>
                <a:gd name="connsiteX6" fmla="*/ 139428 w 6093822"/>
                <a:gd name="connsiteY6" fmla="*/ 836550 h 836550"/>
                <a:gd name="connsiteX7" fmla="*/ 0 w 6093822"/>
                <a:gd name="connsiteY7" fmla="*/ 697122 h 836550"/>
                <a:gd name="connsiteX8" fmla="*/ 0 w 6093822"/>
                <a:gd name="connsiteY8" fmla="*/ 139428 h 83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3822" h="836550">
                  <a:moveTo>
                    <a:pt x="0" y="139428"/>
                  </a:moveTo>
                  <a:cubicBezTo>
                    <a:pt x="0" y="62424"/>
                    <a:pt x="62424" y="0"/>
                    <a:pt x="139428" y="0"/>
                  </a:cubicBezTo>
                  <a:lnTo>
                    <a:pt x="5954394" y="0"/>
                  </a:lnTo>
                  <a:cubicBezTo>
                    <a:pt x="6031398" y="0"/>
                    <a:pt x="6093822" y="62424"/>
                    <a:pt x="6093822" y="139428"/>
                  </a:cubicBezTo>
                  <a:lnTo>
                    <a:pt x="6093822" y="697122"/>
                  </a:lnTo>
                  <a:cubicBezTo>
                    <a:pt x="6093822" y="774126"/>
                    <a:pt x="6031398" y="836550"/>
                    <a:pt x="5954394" y="836550"/>
                  </a:cubicBezTo>
                  <a:lnTo>
                    <a:pt x="139428" y="836550"/>
                  </a:lnTo>
                  <a:cubicBezTo>
                    <a:pt x="62424" y="836550"/>
                    <a:pt x="0" y="774126"/>
                    <a:pt x="0" y="697122"/>
                  </a:cubicBezTo>
                  <a:lnTo>
                    <a:pt x="0" y="139428"/>
                  </a:lnTo>
                  <a:close/>
                </a:path>
              </a:pathLst>
            </a:custGeom>
            <a:solidFill>
              <a:schemeClr val="tx2">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01797" tIns="101797" rIns="101797" bIns="101797" numCol="1" spcCol="1270" anchor="ctr" anchorCtr="0">
              <a:noAutofit/>
            </a:bodyPr>
            <a:lstStyle/>
            <a:p>
              <a:pPr marL="0" lvl="0" indent="0" algn="just" defTabSz="71120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In the current landscape, around 73% of UK travellers expect self-service technologies that customise their stays (HTN, 2022).</a:t>
              </a:r>
            </a:p>
          </p:txBody>
        </p:sp>
        <p:sp>
          <p:nvSpPr>
            <p:cNvPr id="7" name="Freeform: Shape 6">
              <a:extLst>
                <a:ext uri="{FF2B5EF4-FFF2-40B4-BE49-F238E27FC236}">
                  <a16:creationId xmlns:a16="http://schemas.microsoft.com/office/drawing/2014/main" id="{9DF870BF-FB67-4AD8-AF73-DF859D396C30}"/>
                </a:ext>
              </a:extLst>
            </p:cNvPr>
            <p:cNvSpPr/>
            <p:nvPr/>
          </p:nvSpPr>
          <p:spPr>
            <a:xfrm>
              <a:off x="395152" y="3376119"/>
              <a:ext cx="6093822" cy="836550"/>
            </a:xfrm>
            <a:custGeom>
              <a:avLst/>
              <a:gdLst>
                <a:gd name="connsiteX0" fmla="*/ 0 w 6093822"/>
                <a:gd name="connsiteY0" fmla="*/ 139428 h 836550"/>
                <a:gd name="connsiteX1" fmla="*/ 139428 w 6093822"/>
                <a:gd name="connsiteY1" fmla="*/ 0 h 836550"/>
                <a:gd name="connsiteX2" fmla="*/ 5954394 w 6093822"/>
                <a:gd name="connsiteY2" fmla="*/ 0 h 836550"/>
                <a:gd name="connsiteX3" fmla="*/ 6093822 w 6093822"/>
                <a:gd name="connsiteY3" fmla="*/ 139428 h 836550"/>
                <a:gd name="connsiteX4" fmla="*/ 6093822 w 6093822"/>
                <a:gd name="connsiteY4" fmla="*/ 697122 h 836550"/>
                <a:gd name="connsiteX5" fmla="*/ 5954394 w 6093822"/>
                <a:gd name="connsiteY5" fmla="*/ 836550 h 836550"/>
                <a:gd name="connsiteX6" fmla="*/ 139428 w 6093822"/>
                <a:gd name="connsiteY6" fmla="*/ 836550 h 836550"/>
                <a:gd name="connsiteX7" fmla="*/ 0 w 6093822"/>
                <a:gd name="connsiteY7" fmla="*/ 697122 h 836550"/>
                <a:gd name="connsiteX8" fmla="*/ 0 w 6093822"/>
                <a:gd name="connsiteY8" fmla="*/ 139428 h 83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3822" h="836550">
                  <a:moveTo>
                    <a:pt x="0" y="139428"/>
                  </a:moveTo>
                  <a:cubicBezTo>
                    <a:pt x="0" y="62424"/>
                    <a:pt x="62424" y="0"/>
                    <a:pt x="139428" y="0"/>
                  </a:cubicBezTo>
                  <a:lnTo>
                    <a:pt x="5954394" y="0"/>
                  </a:lnTo>
                  <a:cubicBezTo>
                    <a:pt x="6031398" y="0"/>
                    <a:pt x="6093822" y="62424"/>
                    <a:pt x="6093822" y="139428"/>
                  </a:cubicBezTo>
                  <a:lnTo>
                    <a:pt x="6093822" y="697122"/>
                  </a:lnTo>
                  <a:cubicBezTo>
                    <a:pt x="6093822" y="774126"/>
                    <a:pt x="6031398" y="836550"/>
                    <a:pt x="5954394" y="836550"/>
                  </a:cubicBezTo>
                  <a:lnTo>
                    <a:pt x="139428" y="836550"/>
                  </a:lnTo>
                  <a:cubicBezTo>
                    <a:pt x="62424" y="836550"/>
                    <a:pt x="0" y="774126"/>
                    <a:pt x="0" y="697122"/>
                  </a:cubicBezTo>
                  <a:lnTo>
                    <a:pt x="0" y="139428"/>
                  </a:lnTo>
                  <a:close/>
                </a:path>
              </a:pathLst>
            </a:custGeom>
            <a:solidFill>
              <a:schemeClr val="tx2">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01797" tIns="101797" rIns="101797" bIns="101797" numCol="1" spcCol="1270" anchor="ctr" anchorCtr="0">
              <a:noAutofit/>
            </a:bodyPr>
            <a:lstStyle/>
            <a:p>
              <a:pPr marL="0" lvl="0" indent="0" algn="just"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This also aligns with Expectation Confirmation Theory (ECT), which advocates that customer satisfaction arises when the performance meets or exceeds expectations (Vijay, 2025). </a:t>
              </a:r>
            </a:p>
          </p:txBody>
        </p:sp>
        <p:sp>
          <p:nvSpPr>
            <p:cNvPr id="8" name="Freeform: Shape 7">
              <a:extLst>
                <a:ext uri="{FF2B5EF4-FFF2-40B4-BE49-F238E27FC236}">
                  <a16:creationId xmlns:a16="http://schemas.microsoft.com/office/drawing/2014/main" id="{BFFB6E38-6096-440B-96B3-C661B84C2A74}"/>
                </a:ext>
              </a:extLst>
            </p:cNvPr>
            <p:cNvSpPr/>
            <p:nvPr/>
          </p:nvSpPr>
          <p:spPr>
            <a:xfrm>
              <a:off x="395152" y="4258749"/>
              <a:ext cx="6093822" cy="836550"/>
            </a:xfrm>
            <a:custGeom>
              <a:avLst/>
              <a:gdLst>
                <a:gd name="connsiteX0" fmla="*/ 0 w 6093822"/>
                <a:gd name="connsiteY0" fmla="*/ 139428 h 836550"/>
                <a:gd name="connsiteX1" fmla="*/ 139428 w 6093822"/>
                <a:gd name="connsiteY1" fmla="*/ 0 h 836550"/>
                <a:gd name="connsiteX2" fmla="*/ 5954394 w 6093822"/>
                <a:gd name="connsiteY2" fmla="*/ 0 h 836550"/>
                <a:gd name="connsiteX3" fmla="*/ 6093822 w 6093822"/>
                <a:gd name="connsiteY3" fmla="*/ 139428 h 836550"/>
                <a:gd name="connsiteX4" fmla="*/ 6093822 w 6093822"/>
                <a:gd name="connsiteY4" fmla="*/ 697122 h 836550"/>
                <a:gd name="connsiteX5" fmla="*/ 5954394 w 6093822"/>
                <a:gd name="connsiteY5" fmla="*/ 836550 h 836550"/>
                <a:gd name="connsiteX6" fmla="*/ 139428 w 6093822"/>
                <a:gd name="connsiteY6" fmla="*/ 836550 h 836550"/>
                <a:gd name="connsiteX7" fmla="*/ 0 w 6093822"/>
                <a:gd name="connsiteY7" fmla="*/ 697122 h 836550"/>
                <a:gd name="connsiteX8" fmla="*/ 0 w 6093822"/>
                <a:gd name="connsiteY8" fmla="*/ 139428 h 83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3822" h="836550">
                  <a:moveTo>
                    <a:pt x="0" y="139428"/>
                  </a:moveTo>
                  <a:cubicBezTo>
                    <a:pt x="0" y="62424"/>
                    <a:pt x="62424" y="0"/>
                    <a:pt x="139428" y="0"/>
                  </a:cubicBezTo>
                  <a:lnTo>
                    <a:pt x="5954394" y="0"/>
                  </a:lnTo>
                  <a:cubicBezTo>
                    <a:pt x="6031398" y="0"/>
                    <a:pt x="6093822" y="62424"/>
                    <a:pt x="6093822" y="139428"/>
                  </a:cubicBezTo>
                  <a:lnTo>
                    <a:pt x="6093822" y="697122"/>
                  </a:lnTo>
                  <a:cubicBezTo>
                    <a:pt x="6093822" y="774126"/>
                    <a:pt x="6031398" y="836550"/>
                    <a:pt x="5954394" y="836550"/>
                  </a:cubicBezTo>
                  <a:lnTo>
                    <a:pt x="139428" y="836550"/>
                  </a:lnTo>
                  <a:cubicBezTo>
                    <a:pt x="62424" y="836550"/>
                    <a:pt x="0" y="774126"/>
                    <a:pt x="0" y="697122"/>
                  </a:cubicBezTo>
                  <a:lnTo>
                    <a:pt x="0" y="139428"/>
                  </a:lnTo>
                  <a:close/>
                </a:path>
              </a:pathLst>
            </a:custGeom>
            <a:solidFill>
              <a:schemeClr val="tx2">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01797" tIns="101797" rIns="101797" bIns="101797" numCol="1" spcCol="1270" anchor="ctr" anchorCtr="0">
              <a:noAutofit/>
            </a:bodyPr>
            <a:lstStyle/>
            <a:p>
              <a:pPr marL="0" lvl="0" indent="0" algn="just"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Similarly, AI is found to be effective in meeting guest expectations through relationship time personalisation.</a:t>
              </a:r>
            </a:p>
          </p:txBody>
        </p:sp>
        <p:sp>
          <p:nvSpPr>
            <p:cNvPr id="9" name="Freeform: Shape 8">
              <a:extLst>
                <a:ext uri="{FF2B5EF4-FFF2-40B4-BE49-F238E27FC236}">
                  <a16:creationId xmlns:a16="http://schemas.microsoft.com/office/drawing/2014/main" id="{4280B650-D65A-4B2E-A3A5-CBAEED9108F6}"/>
                </a:ext>
              </a:extLst>
            </p:cNvPr>
            <p:cNvSpPr/>
            <p:nvPr/>
          </p:nvSpPr>
          <p:spPr>
            <a:xfrm>
              <a:off x="395152" y="5141379"/>
              <a:ext cx="6093822" cy="836550"/>
            </a:xfrm>
            <a:custGeom>
              <a:avLst/>
              <a:gdLst>
                <a:gd name="connsiteX0" fmla="*/ 0 w 6093822"/>
                <a:gd name="connsiteY0" fmla="*/ 139428 h 836550"/>
                <a:gd name="connsiteX1" fmla="*/ 139428 w 6093822"/>
                <a:gd name="connsiteY1" fmla="*/ 0 h 836550"/>
                <a:gd name="connsiteX2" fmla="*/ 5954394 w 6093822"/>
                <a:gd name="connsiteY2" fmla="*/ 0 h 836550"/>
                <a:gd name="connsiteX3" fmla="*/ 6093822 w 6093822"/>
                <a:gd name="connsiteY3" fmla="*/ 139428 h 836550"/>
                <a:gd name="connsiteX4" fmla="*/ 6093822 w 6093822"/>
                <a:gd name="connsiteY4" fmla="*/ 697122 h 836550"/>
                <a:gd name="connsiteX5" fmla="*/ 5954394 w 6093822"/>
                <a:gd name="connsiteY5" fmla="*/ 836550 h 836550"/>
                <a:gd name="connsiteX6" fmla="*/ 139428 w 6093822"/>
                <a:gd name="connsiteY6" fmla="*/ 836550 h 836550"/>
                <a:gd name="connsiteX7" fmla="*/ 0 w 6093822"/>
                <a:gd name="connsiteY7" fmla="*/ 697122 h 836550"/>
                <a:gd name="connsiteX8" fmla="*/ 0 w 6093822"/>
                <a:gd name="connsiteY8" fmla="*/ 139428 h 83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93822" h="836550">
                  <a:moveTo>
                    <a:pt x="0" y="139428"/>
                  </a:moveTo>
                  <a:cubicBezTo>
                    <a:pt x="0" y="62424"/>
                    <a:pt x="62424" y="0"/>
                    <a:pt x="139428" y="0"/>
                  </a:cubicBezTo>
                  <a:lnTo>
                    <a:pt x="5954394" y="0"/>
                  </a:lnTo>
                  <a:cubicBezTo>
                    <a:pt x="6031398" y="0"/>
                    <a:pt x="6093822" y="62424"/>
                    <a:pt x="6093822" y="139428"/>
                  </a:cubicBezTo>
                  <a:lnTo>
                    <a:pt x="6093822" y="697122"/>
                  </a:lnTo>
                  <a:cubicBezTo>
                    <a:pt x="6093822" y="774126"/>
                    <a:pt x="6031398" y="836550"/>
                    <a:pt x="5954394" y="836550"/>
                  </a:cubicBezTo>
                  <a:lnTo>
                    <a:pt x="139428" y="836550"/>
                  </a:lnTo>
                  <a:cubicBezTo>
                    <a:pt x="62424" y="836550"/>
                    <a:pt x="0" y="774126"/>
                    <a:pt x="0" y="697122"/>
                  </a:cubicBezTo>
                  <a:lnTo>
                    <a:pt x="0" y="139428"/>
                  </a:lnTo>
                  <a:close/>
                </a:path>
              </a:pathLst>
            </a:custGeom>
            <a:solidFill>
              <a:schemeClr val="tx2">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01797" tIns="101797" rIns="101797" bIns="101797" numCol="1" spcCol="1270" anchor="ctr" anchorCtr="0">
              <a:noAutofit/>
            </a:bodyPr>
            <a:lstStyle/>
            <a:p>
              <a:pPr marL="0" lvl="0" indent="0" algn="just"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However, it is argued that AI undermines human touch. </a:t>
              </a:r>
            </a:p>
          </p:txBody>
        </p:sp>
      </p:grpSp>
      <p:pic>
        <p:nvPicPr>
          <p:cNvPr id="12" name="Picture 11">
            <a:extLst>
              <a:ext uri="{FF2B5EF4-FFF2-40B4-BE49-F238E27FC236}">
                <a16:creationId xmlns:a16="http://schemas.microsoft.com/office/drawing/2014/main" id="{3D9B441C-B11D-47B9-9BD7-2989D0E3967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96632" y="782364"/>
            <a:ext cx="4735347" cy="2943225"/>
          </a:xfrm>
          <a:prstGeom prst="rect">
            <a:avLst/>
          </a:prstGeom>
        </p:spPr>
      </p:pic>
      <p:pic>
        <p:nvPicPr>
          <p:cNvPr id="7170" name="Picture 2" descr="Expectation confirmation theory - Wikipedia">
            <a:extLst>
              <a:ext uri="{FF2B5EF4-FFF2-40B4-BE49-F238E27FC236}">
                <a16:creationId xmlns:a16="http://schemas.microsoft.com/office/drawing/2014/main" id="{ECA09C3C-7F96-460C-A211-82090756DD15}"/>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693787" y="4178595"/>
            <a:ext cx="5180188" cy="2024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386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B60A718-7E5A-4370-AFB2-C0EBC1706640}"/>
              </a:ext>
            </a:extLst>
          </p:cNvPr>
          <p:cNvSpPr>
            <a:spLocks noGrp="1"/>
          </p:cNvSpPr>
          <p:nvPr>
            <p:ph type="sldNum" sz="quarter" idx="12"/>
          </p:nvPr>
        </p:nvSpPr>
        <p:spPr/>
        <p:txBody>
          <a:bodyPr/>
          <a:lstStyle/>
          <a:p>
            <a:fld id="{294A09A9-5501-47C1-A89A-A340965A2BE2}" type="slidenum">
              <a:rPr lang="en-US" smtClean="0"/>
              <a:pPr/>
              <a:t>5</a:t>
            </a:fld>
            <a:endParaRPr lang="en-US" dirty="0"/>
          </a:p>
        </p:txBody>
      </p:sp>
      <p:graphicFrame>
        <p:nvGraphicFramePr>
          <p:cNvPr id="8" name="Diagram 7">
            <a:extLst>
              <a:ext uri="{FF2B5EF4-FFF2-40B4-BE49-F238E27FC236}">
                <a16:creationId xmlns:a16="http://schemas.microsoft.com/office/drawing/2014/main" id="{364F8531-2551-4A8C-98B3-0CB44F03D07C}"/>
              </a:ext>
            </a:extLst>
          </p:cNvPr>
          <p:cNvGraphicFramePr/>
          <p:nvPr>
            <p:extLst>
              <p:ext uri="{D42A27DB-BD31-4B8C-83A1-F6EECF244321}">
                <p14:modId xmlns:p14="http://schemas.microsoft.com/office/powerpoint/2010/main" val="3020452598"/>
              </p:ext>
            </p:extLst>
          </p:nvPr>
        </p:nvGraphicFramePr>
        <p:xfrm>
          <a:off x="273424" y="1598136"/>
          <a:ext cx="7396912" cy="4609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a:extLst>
              <a:ext uri="{FF2B5EF4-FFF2-40B4-BE49-F238E27FC236}">
                <a16:creationId xmlns:a16="http://schemas.microsoft.com/office/drawing/2014/main" id="{A27405AB-60F3-4BB8-AF04-8D2C6480C306}"/>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7988663" y="1538575"/>
            <a:ext cx="4203337" cy="236437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3" name="Picture 12">
            <a:extLst>
              <a:ext uri="{FF2B5EF4-FFF2-40B4-BE49-F238E27FC236}">
                <a16:creationId xmlns:a16="http://schemas.microsoft.com/office/drawing/2014/main" id="{C2A92C46-DDF9-41CB-8F68-81D609B971C9}"/>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7891503" y="4347485"/>
            <a:ext cx="4008635" cy="202436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5" name="TextBox 4">
            <a:extLst>
              <a:ext uri="{FF2B5EF4-FFF2-40B4-BE49-F238E27FC236}">
                <a16:creationId xmlns:a16="http://schemas.microsoft.com/office/drawing/2014/main" id="{0DB47B34-BBBF-90C8-F868-1BB2FD170CE2}"/>
              </a:ext>
            </a:extLst>
          </p:cNvPr>
          <p:cNvSpPr txBox="1"/>
          <p:nvPr/>
        </p:nvSpPr>
        <p:spPr>
          <a:xfrm>
            <a:off x="3283776" y="89298"/>
            <a:ext cx="6717766" cy="1077218"/>
          </a:xfrm>
          <a:prstGeom prst="rect">
            <a:avLst/>
          </a:prstGeom>
          <a:noFill/>
        </p:spPr>
        <p:txBody>
          <a:bodyPr wrap="square">
            <a:spAutoFit/>
          </a:bodyPr>
          <a:lstStyle/>
          <a:p>
            <a:pPr algn="ctr"/>
            <a:r>
              <a:rPr lang="en-IN" sz="3200" b="1" kern="0" dirty="0">
                <a:effectLst/>
                <a:latin typeface="Arial" panose="020B0604020202020204" pitchFamily="34" charset="0"/>
                <a:ea typeface="Arial" panose="020B0604020202020204" pitchFamily="34" charset="0"/>
                <a:cs typeface="Arial" panose="020B0604020202020204" pitchFamily="34" charset="0"/>
              </a:rPr>
              <a:t>Literature Review: Human–AI Collaboration and Guest Trust</a:t>
            </a:r>
            <a:endParaRPr lang="en-GB" sz="3200" dirty="0"/>
          </a:p>
        </p:txBody>
      </p:sp>
    </p:spTree>
    <p:extLst>
      <p:ext uri="{BB962C8B-B14F-4D97-AF65-F5344CB8AC3E}">
        <p14:creationId xmlns:p14="http://schemas.microsoft.com/office/powerpoint/2010/main" val="3645578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1324287" y="242049"/>
            <a:ext cx="9997440" cy="787612"/>
          </a:xfrm>
        </p:spPr>
        <p:txBody>
          <a:bodyPr>
            <a:normAutofit fontScale="90000"/>
          </a:bodyPr>
          <a:lstStyle/>
          <a:p>
            <a:r>
              <a:rPr lang="en-IN" sz="4000" b="1" dirty="0">
                <a:effectLst/>
                <a:latin typeface="Arial" panose="020B0604020202020204" pitchFamily="34" charset="0"/>
                <a:ea typeface="Arial" panose="020B0604020202020204" pitchFamily="34" charset="0"/>
              </a:rPr>
              <a:t>Method and Theme Impact Analysis</a:t>
            </a:r>
            <a:endParaRPr lang="en-US" sz="11500" dirty="0"/>
          </a:p>
        </p:txBody>
      </p:sp>
      <p:sp>
        <p:nvSpPr>
          <p:cNvPr id="5" name="Slide Number Placeholder 4">
            <a:extLst>
              <a:ext uri="{FF2B5EF4-FFF2-40B4-BE49-F238E27FC236}">
                <a16:creationId xmlns:a16="http://schemas.microsoft.com/office/drawing/2014/main" id="{998067AC-1E4B-4A7F-AEA2-B5CA36E97747}"/>
              </a:ext>
            </a:extLst>
          </p:cNvPr>
          <p:cNvSpPr>
            <a:spLocks noGrp="1"/>
          </p:cNvSpPr>
          <p:nvPr>
            <p:ph type="sldNum" sz="quarter" idx="25"/>
          </p:nvPr>
        </p:nvSpPr>
        <p:spPr/>
        <p:txBody>
          <a:bodyPr/>
          <a:lstStyle/>
          <a:p>
            <a:fld id="{294A09A9-5501-47C1-A89A-A340965A2BE2}" type="slidenum">
              <a:rPr lang="en-US" smtClean="0"/>
              <a:pPr/>
              <a:t>6</a:t>
            </a:fld>
            <a:endParaRPr lang="en-US" dirty="0"/>
          </a:p>
        </p:txBody>
      </p:sp>
      <p:graphicFrame>
        <p:nvGraphicFramePr>
          <p:cNvPr id="3" name="Diagram 2">
            <a:extLst>
              <a:ext uri="{FF2B5EF4-FFF2-40B4-BE49-F238E27FC236}">
                <a16:creationId xmlns:a16="http://schemas.microsoft.com/office/drawing/2014/main" id="{772D7E74-EEC8-4E16-8A02-7198A9C2FF5F}"/>
              </a:ext>
            </a:extLst>
          </p:cNvPr>
          <p:cNvGraphicFramePr/>
          <p:nvPr>
            <p:extLst>
              <p:ext uri="{D42A27DB-BD31-4B8C-83A1-F6EECF244321}">
                <p14:modId xmlns:p14="http://schemas.microsoft.com/office/powerpoint/2010/main" val="325085083"/>
              </p:ext>
            </p:extLst>
          </p:nvPr>
        </p:nvGraphicFramePr>
        <p:xfrm>
          <a:off x="-372090" y="1653087"/>
          <a:ext cx="7894759" cy="5068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6" name="Picture 45">
            <a:extLst>
              <a:ext uri="{FF2B5EF4-FFF2-40B4-BE49-F238E27FC236}">
                <a16:creationId xmlns:a16="http://schemas.microsoft.com/office/drawing/2014/main" id="{836D861E-0259-4900-8E4F-72B1122C58BA}"/>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7455187" y="2115157"/>
            <a:ext cx="4075026" cy="3918857"/>
          </a:xfrm>
          <a:prstGeom prst="rect">
            <a:avLst/>
          </a:prstGeom>
        </p:spPr>
      </p:pic>
    </p:spTree>
    <p:extLst>
      <p:ext uri="{BB962C8B-B14F-4D97-AF65-F5344CB8AC3E}">
        <p14:creationId xmlns:p14="http://schemas.microsoft.com/office/powerpoint/2010/main" val="2429052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838200" y="365125"/>
            <a:ext cx="10515600" cy="830423"/>
          </a:xfrm>
        </p:spPr>
        <p:txBody>
          <a:bodyPr>
            <a:normAutofit/>
          </a:bodyPr>
          <a:lstStyle/>
          <a:p>
            <a:r>
              <a:rPr lang="en-IN" sz="3600" b="1" dirty="0">
                <a:effectLst/>
                <a:latin typeface="Arial" panose="020B0604020202020204" pitchFamily="34" charset="0"/>
                <a:ea typeface="Arial" panose="020B0604020202020204" pitchFamily="34" charset="0"/>
              </a:rPr>
              <a:t>Method and Theme Impact Analysis</a:t>
            </a:r>
            <a:endParaRPr lang="en-US" sz="9600" dirty="0"/>
          </a:p>
        </p:txBody>
      </p:sp>
      <p:sp>
        <p:nvSpPr>
          <p:cNvPr id="5" name="Slide Number Placeholder 4">
            <a:extLst>
              <a:ext uri="{FF2B5EF4-FFF2-40B4-BE49-F238E27FC236}">
                <a16:creationId xmlns:a16="http://schemas.microsoft.com/office/drawing/2014/main" id="{B2FC2900-6AFB-48ED-9756-C297D5C59222}"/>
              </a:ext>
            </a:extLst>
          </p:cNvPr>
          <p:cNvSpPr>
            <a:spLocks noGrp="1"/>
          </p:cNvSpPr>
          <p:nvPr>
            <p:ph type="sldNum" sz="quarter" idx="12"/>
          </p:nvPr>
        </p:nvSpPr>
        <p:spPr/>
        <p:txBody>
          <a:bodyPr/>
          <a:lstStyle/>
          <a:p>
            <a:fld id="{294A09A9-5501-47C1-A89A-A340965A2BE2}" type="slidenum">
              <a:rPr lang="en-US" smtClean="0"/>
              <a:t>7</a:t>
            </a:fld>
            <a:endParaRPr lang="en-US" dirty="0"/>
          </a:p>
        </p:txBody>
      </p:sp>
      <p:sp>
        <p:nvSpPr>
          <p:cNvPr id="14" name="TextBox 13">
            <a:extLst>
              <a:ext uri="{FF2B5EF4-FFF2-40B4-BE49-F238E27FC236}">
                <a16:creationId xmlns:a16="http://schemas.microsoft.com/office/drawing/2014/main" id="{AEC0B33A-D534-FB45-853C-AF1432B8D93B}"/>
              </a:ext>
            </a:extLst>
          </p:cNvPr>
          <p:cNvSpPr txBox="1"/>
          <p:nvPr/>
        </p:nvSpPr>
        <p:spPr>
          <a:xfrm>
            <a:off x="449081" y="2210791"/>
            <a:ext cx="596900" cy="523220"/>
          </a:xfrm>
          <a:prstGeom prst="rect">
            <a:avLst/>
          </a:prstGeom>
          <a:noFill/>
        </p:spPr>
        <p:txBody>
          <a:bodyPr wrap="square" rtlCol="0">
            <a:spAutoFit/>
          </a:bodyPr>
          <a:lstStyle/>
          <a:p>
            <a:pPr algn="ctr"/>
            <a:r>
              <a:rPr lang="en-US" sz="2800" b="1" dirty="0">
                <a:solidFill>
                  <a:schemeClr val="bg1"/>
                </a:solidFill>
                <a:latin typeface="Avenir Book" panose="02000503020000020003" pitchFamily="2" charset="0"/>
              </a:rPr>
              <a:t>1</a:t>
            </a:r>
          </a:p>
        </p:txBody>
      </p:sp>
      <p:sp>
        <p:nvSpPr>
          <p:cNvPr id="15" name="TextBox 14">
            <a:extLst>
              <a:ext uri="{FF2B5EF4-FFF2-40B4-BE49-F238E27FC236}">
                <a16:creationId xmlns:a16="http://schemas.microsoft.com/office/drawing/2014/main" id="{1FAE4DA8-B75A-4049-9257-CD1F16CE2C46}"/>
              </a:ext>
            </a:extLst>
          </p:cNvPr>
          <p:cNvSpPr txBox="1"/>
          <p:nvPr/>
        </p:nvSpPr>
        <p:spPr>
          <a:xfrm>
            <a:off x="2789575" y="2210791"/>
            <a:ext cx="596900" cy="523220"/>
          </a:xfrm>
          <a:prstGeom prst="rect">
            <a:avLst/>
          </a:prstGeom>
          <a:noFill/>
        </p:spPr>
        <p:txBody>
          <a:bodyPr wrap="square" rtlCol="0">
            <a:spAutoFit/>
          </a:bodyPr>
          <a:lstStyle/>
          <a:p>
            <a:pPr algn="ctr"/>
            <a:r>
              <a:rPr lang="en-US" sz="2800" b="1" dirty="0">
                <a:solidFill>
                  <a:schemeClr val="bg1"/>
                </a:solidFill>
                <a:latin typeface="Avenir Book" panose="02000503020000020003" pitchFamily="2" charset="0"/>
              </a:rPr>
              <a:t>2</a:t>
            </a:r>
          </a:p>
        </p:txBody>
      </p:sp>
      <p:sp>
        <p:nvSpPr>
          <p:cNvPr id="16" name="TextBox 15">
            <a:extLst>
              <a:ext uri="{FF2B5EF4-FFF2-40B4-BE49-F238E27FC236}">
                <a16:creationId xmlns:a16="http://schemas.microsoft.com/office/drawing/2014/main" id="{B7A3DFC3-AC65-444F-8AC3-179CA0BB4E2B}"/>
              </a:ext>
            </a:extLst>
          </p:cNvPr>
          <p:cNvSpPr txBox="1"/>
          <p:nvPr/>
        </p:nvSpPr>
        <p:spPr>
          <a:xfrm>
            <a:off x="5128950" y="2210791"/>
            <a:ext cx="596900" cy="523220"/>
          </a:xfrm>
          <a:prstGeom prst="rect">
            <a:avLst/>
          </a:prstGeom>
          <a:noFill/>
        </p:spPr>
        <p:txBody>
          <a:bodyPr wrap="square" rtlCol="0">
            <a:spAutoFit/>
          </a:bodyPr>
          <a:lstStyle/>
          <a:p>
            <a:pPr algn="ctr"/>
            <a:r>
              <a:rPr lang="en-US" sz="2800" b="1" dirty="0">
                <a:solidFill>
                  <a:schemeClr val="bg1"/>
                </a:solidFill>
                <a:latin typeface="Avenir Book" panose="02000503020000020003" pitchFamily="2" charset="0"/>
              </a:rPr>
              <a:t>3</a:t>
            </a:r>
          </a:p>
        </p:txBody>
      </p:sp>
      <p:sp>
        <p:nvSpPr>
          <p:cNvPr id="17" name="TextBox 16">
            <a:extLst>
              <a:ext uri="{FF2B5EF4-FFF2-40B4-BE49-F238E27FC236}">
                <a16:creationId xmlns:a16="http://schemas.microsoft.com/office/drawing/2014/main" id="{8E61885E-DB83-D941-A7EE-93BC595C6D20}"/>
              </a:ext>
            </a:extLst>
          </p:cNvPr>
          <p:cNvSpPr txBox="1"/>
          <p:nvPr/>
        </p:nvSpPr>
        <p:spPr>
          <a:xfrm>
            <a:off x="7456750" y="2210791"/>
            <a:ext cx="596900" cy="523220"/>
          </a:xfrm>
          <a:prstGeom prst="rect">
            <a:avLst/>
          </a:prstGeom>
          <a:noFill/>
        </p:spPr>
        <p:txBody>
          <a:bodyPr wrap="square" rtlCol="0">
            <a:spAutoFit/>
          </a:bodyPr>
          <a:lstStyle/>
          <a:p>
            <a:pPr algn="ctr"/>
            <a:r>
              <a:rPr lang="en-US" sz="2800" b="1" dirty="0">
                <a:solidFill>
                  <a:schemeClr val="bg1"/>
                </a:solidFill>
                <a:latin typeface="Avenir Book" panose="02000503020000020003" pitchFamily="2" charset="0"/>
              </a:rPr>
              <a:t>4</a:t>
            </a:r>
          </a:p>
        </p:txBody>
      </p:sp>
      <p:sp>
        <p:nvSpPr>
          <p:cNvPr id="18" name="TextBox 17">
            <a:extLst>
              <a:ext uri="{FF2B5EF4-FFF2-40B4-BE49-F238E27FC236}">
                <a16:creationId xmlns:a16="http://schemas.microsoft.com/office/drawing/2014/main" id="{A704F061-70E1-6D4F-9B9A-A0A759A9D5FB}"/>
              </a:ext>
            </a:extLst>
          </p:cNvPr>
          <p:cNvSpPr txBox="1"/>
          <p:nvPr/>
        </p:nvSpPr>
        <p:spPr>
          <a:xfrm>
            <a:off x="9785675" y="2210791"/>
            <a:ext cx="596900" cy="523220"/>
          </a:xfrm>
          <a:prstGeom prst="rect">
            <a:avLst/>
          </a:prstGeom>
          <a:noFill/>
        </p:spPr>
        <p:txBody>
          <a:bodyPr wrap="square" rtlCol="0">
            <a:spAutoFit/>
          </a:bodyPr>
          <a:lstStyle/>
          <a:p>
            <a:pPr algn="ctr"/>
            <a:r>
              <a:rPr lang="en-US" sz="2800" b="1" dirty="0">
                <a:solidFill>
                  <a:schemeClr val="bg1"/>
                </a:solidFill>
                <a:latin typeface="Avenir Book" panose="02000503020000020003" pitchFamily="2" charset="0"/>
              </a:rPr>
              <a:t>5</a:t>
            </a:r>
          </a:p>
        </p:txBody>
      </p:sp>
      <p:graphicFrame>
        <p:nvGraphicFramePr>
          <p:cNvPr id="3" name="Diagram 2">
            <a:extLst>
              <a:ext uri="{FF2B5EF4-FFF2-40B4-BE49-F238E27FC236}">
                <a16:creationId xmlns:a16="http://schemas.microsoft.com/office/drawing/2014/main" id="{9297FAFF-2A14-46DE-A66E-0CF3E1C1EBA3}"/>
              </a:ext>
            </a:extLst>
          </p:cNvPr>
          <p:cNvGraphicFramePr/>
          <p:nvPr>
            <p:extLst>
              <p:ext uri="{D42A27DB-BD31-4B8C-83A1-F6EECF244321}">
                <p14:modId xmlns:p14="http://schemas.microsoft.com/office/powerpoint/2010/main" val="2016979978"/>
              </p:ext>
            </p:extLst>
          </p:nvPr>
        </p:nvGraphicFramePr>
        <p:xfrm>
          <a:off x="-2049307" y="1591982"/>
          <a:ext cx="10968969" cy="51294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497D8F42-5AE2-47B8-B958-ADBF11687DE0}"/>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6994118" y="1195548"/>
            <a:ext cx="4816614" cy="3184351"/>
          </a:xfrm>
          <a:prstGeom prst="rect">
            <a:avLst/>
          </a:prstGeom>
        </p:spPr>
      </p:pic>
      <p:pic>
        <p:nvPicPr>
          <p:cNvPr id="1026" name="Picture 2" descr="20 Hotel Guest Apps To Transform Your Guest Experience In 2025">
            <a:extLst>
              <a:ext uri="{FF2B5EF4-FFF2-40B4-BE49-F238E27FC236}">
                <a16:creationId xmlns:a16="http://schemas.microsoft.com/office/drawing/2014/main" id="{E762A053-4066-4CE1-8441-2CD57F1C5325}"/>
              </a:ext>
            </a:extLst>
          </p:cNvPr>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5826387" y="3429000"/>
            <a:ext cx="3857625"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209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24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2FD90-4F0C-2B44-97CD-683630477E54}"/>
              </a:ext>
            </a:extLst>
          </p:cNvPr>
          <p:cNvSpPr>
            <a:spLocks noGrp="1"/>
          </p:cNvSpPr>
          <p:nvPr>
            <p:ph type="title"/>
          </p:nvPr>
        </p:nvSpPr>
        <p:spPr/>
        <p:txBody>
          <a:bodyPr>
            <a:normAutofit/>
          </a:bodyPr>
          <a:lstStyle/>
          <a:p>
            <a:r>
              <a:rPr lang="en-IN" sz="5400" b="1" dirty="0">
                <a:solidFill>
                  <a:schemeClr val="tx1"/>
                </a:solidFill>
                <a:effectLst/>
                <a:latin typeface="Arial" panose="020B0604020202020204" pitchFamily="34" charset="0"/>
                <a:ea typeface="Arial" panose="020B0604020202020204" pitchFamily="34" charset="0"/>
              </a:rPr>
              <a:t>Conclusion</a:t>
            </a:r>
            <a:endParaRPr lang="en-US" sz="19900" dirty="0">
              <a:solidFill>
                <a:schemeClr val="tx1"/>
              </a:solidFill>
            </a:endParaRPr>
          </a:p>
        </p:txBody>
      </p:sp>
      <p:graphicFrame>
        <p:nvGraphicFramePr>
          <p:cNvPr id="9" name="Diagram 2" descr="Timeline SmartArt graphic">
            <a:extLst>
              <a:ext uri="{FF2B5EF4-FFF2-40B4-BE49-F238E27FC236}">
                <a16:creationId xmlns:a16="http://schemas.microsoft.com/office/drawing/2014/main" id="{943579B3-F593-42FE-B851-B1972F37F777}"/>
              </a:ext>
            </a:extLst>
          </p:cNvPr>
          <p:cNvGraphicFramePr>
            <a:graphicFrameLocks noGrp="1"/>
          </p:cNvGraphicFramePr>
          <p:nvPr>
            <p:ph idx="1"/>
            <p:extLst>
              <p:ext uri="{D42A27DB-BD31-4B8C-83A1-F6EECF244321}">
                <p14:modId xmlns:p14="http://schemas.microsoft.com/office/powerpoint/2010/main" val="1983506836"/>
              </p:ext>
            </p:extLst>
          </p:nvPr>
        </p:nvGraphicFramePr>
        <p:xfrm>
          <a:off x="462988" y="1884363"/>
          <a:ext cx="11064240" cy="4114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Slide Number Placeholder 4">
            <a:extLst>
              <a:ext uri="{FF2B5EF4-FFF2-40B4-BE49-F238E27FC236}">
                <a16:creationId xmlns:a16="http://schemas.microsoft.com/office/drawing/2014/main" id="{1E40B52F-F7A3-43E3-A23E-009C07061777}"/>
              </a:ext>
            </a:extLst>
          </p:cNvPr>
          <p:cNvSpPr>
            <a:spLocks noGrp="1"/>
          </p:cNvSpPr>
          <p:nvPr>
            <p:ph type="sldNum" sz="quarter" idx="12"/>
          </p:nvPr>
        </p:nvSpPr>
        <p:spPr/>
        <p:txBody>
          <a:bodyPr/>
          <a:lstStyle/>
          <a:p>
            <a:fld id="{294A09A9-5501-47C1-A89A-A340965A2BE2}" type="slidenum">
              <a:rPr lang="en-US" sz="1800" smtClean="0"/>
              <a:t>8</a:t>
            </a:fld>
            <a:endParaRPr lang="en-US" sz="1800" dirty="0"/>
          </a:p>
        </p:txBody>
      </p:sp>
    </p:spTree>
    <p:extLst>
      <p:ext uri="{BB962C8B-B14F-4D97-AF65-F5344CB8AC3E}">
        <p14:creationId xmlns:p14="http://schemas.microsoft.com/office/powerpoint/2010/main" val="776614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24000"/>
            <a:lum/>
            <a:extLst>
              <a:ext uri="{BEBA8EAE-BF5A-486C-A8C5-ECC9F3942E4B}">
                <a14:imgProps xmlns:a14="http://schemas.microsoft.com/office/drawing/2010/main">
                  <a14:imgLayer r:embed="rId4">
                    <a14:imgEffect>
                      <a14:artisticCrisscrossEtching trans="0"/>
                    </a14:imgEffect>
                  </a14:imgLayer>
                </a14:imgProps>
              </a:ex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graphicFrame>
        <p:nvGraphicFramePr>
          <p:cNvPr id="19" name="Content Placeholder 18">
            <a:extLst>
              <a:ext uri="{FF2B5EF4-FFF2-40B4-BE49-F238E27FC236}">
                <a16:creationId xmlns:a16="http://schemas.microsoft.com/office/drawing/2014/main" id="{2774239E-5E0E-4F6D-BB37-34E5D3B8BF4B}"/>
              </a:ext>
            </a:extLst>
          </p:cNvPr>
          <p:cNvGraphicFramePr>
            <a:graphicFrameLocks noGrp="1"/>
          </p:cNvGraphicFramePr>
          <p:nvPr>
            <p:ph sz="half" idx="2"/>
            <p:extLst>
              <p:ext uri="{D42A27DB-BD31-4B8C-83A1-F6EECF244321}">
                <p14:modId xmlns:p14="http://schemas.microsoft.com/office/powerpoint/2010/main" val="284786450"/>
              </p:ext>
            </p:extLst>
          </p:nvPr>
        </p:nvGraphicFramePr>
        <p:xfrm>
          <a:off x="248194" y="1567543"/>
          <a:ext cx="6905641" cy="49900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Slide Number Placeholder 7">
            <a:extLst>
              <a:ext uri="{FF2B5EF4-FFF2-40B4-BE49-F238E27FC236}">
                <a16:creationId xmlns:a16="http://schemas.microsoft.com/office/drawing/2014/main" id="{FDF02649-7B74-4CBD-BC77-4B93192B743A}"/>
              </a:ext>
            </a:extLst>
          </p:cNvPr>
          <p:cNvSpPr>
            <a:spLocks noGrp="1"/>
          </p:cNvSpPr>
          <p:nvPr>
            <p:ph type="sldNum" sz="quarter" idx="12"/>
          </p:nvPr>
        </p:nvSpPr>
        <p:spPr/>
        <p:txBody>
          <a:bodyPr/>
          <a:lstStyle/>
          <a:p>
            <a:fld id="{294A09A9-5501-47C1-A89A-A340965A2BE2}" type="slidenum">
              <a:rPr lang="en-US" smtClean="0"/>
              <a:pPr/>
              <a:t>9</a:t>
            </a:fld>
            <a:endParaRPr lang="en-US" dirty="0"/>
          </a:p>
        </p:txBody>
      </p:sp>
      <p:pic>
        <p:nvPicPr>
          <p:cNvPr id="17" name="Picture 16">
            <a:extLst>
              <a:ext uri="{FF2B5EF4-FFF2-40B4-BE49-F238E27FC236}">
                <a16:creationId xmlns:a16="http://schemas.microsoft.com/office/drawing/2014/main" id="{4A22CA84-DD26-452E-AC41-D2DDCE87FF68}"/>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7597845" y="1191006"/>
            <a:ext cx="4297680" cy="241744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18" name="Picture 17">
            <a:extLst>
              <a:ext uri="{FF2B5EF4-FFF2-40B4-BE49-F238E27FC236}">
                <a16:creationId xmlns:a16="http://schemas.microsoft.com/office/drawing/2014/main" id="{3A07AC87-6FE5-4F79-A28B-12BBB769BE3B}"/>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7331080" y="3812761"/>
            <a:ext cx="4297680" cy="2309192"/>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7" name="TextBox 6">
            <a:extLst>
              <a:ext uri="{FF2B5EF4-FFF2-40B4-BE49-F238E27FC236}">
                <a16:creationId xmlns:a16="http://schemas.microsoft.com/office/drawing/2014/main" id="{EA9744A4-E4D1-9C74-FA6F-FB04492200A0}"/>
              </a:ext>
            </a:extLst>
          </p:cNvPr>
          <p:cNvSpPr txBox="1"/>
          <p:nvPr/>
        </p:nvSpPr>
        <p:spPr>
          <a:xfrm>
            <a:off x="3417219" y="418531"/>
            <a:ext cx="6116490" cy="646331"/>
          </a:xfrm>
          <a:prstGeom prst="rect">
            <a:avLst/>
          </a:prstGeom>
          <a:noFill/>
        </p:spPr>
        <p:txBody>
          <a:bodyPr wrap="square">
            <a:spAutoFit/>
          </a:bodyPr>
          <a:lstStyle/>
          <a:p>
            <a:pPr algn="ctr"/>
            <a:r>
              <a:rPr lang="en-IN" sz="3600" b="1" dirty="0">
                <a:effectLst/>
                <a:latin typeface="Arial" panose="020B0604020202020204" pitchFamily="34" charset="0"/>
                <a:ea typeface="Arial" panose="020B0604020202020204" pitchFamily="34" charset="0"/>
              </a:rPr>
              <a:t>Recommendations</a:t>
            </a:r>
            <a:endParaRPr lang="en-GB" sz="3600" dirty="0"/>
          </a:p>
        </p:txBody>
      </p:sp>
    </p:spTree>
    <p:extLst>
      <p:ext uri="{BB962C8B-B14F-4D97-AF65-F5344CB8AC3E}">
        <p14:creationId xmlns:p14="http://schemas.microsoft.com/office/powerpoint/2010/main" val="2563119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B9ED227-95A7-4B08-91FE-5E0EF0D41D20}"/>
              </a:ext>
            </a:extLst>
          </p:cNvPr>
          <p:cNvSpPr>
            <a:spLocks noGrp="1"/>
          </p:cNvSpPr>
          <p:nvPr>
            <p:ph sz="half" idx="2"/>
          </p:nvPr>
        </p:nvSpPr>
        <p:spPr>
          <a:xfrm>
            <a:off x="0" y="3161332"/>
            <a:ext cx="3205396" cy="2827182"/>
          </a:xfrm>
        </p:spPr>
        <p:txBody>
          <a:bodyPr>
            <a:normAutofit/>
          </a:bodyPr>
          <a:lstStyle/>
          <a:p>
            <a:pPr marL="342900" lvl="0" indent="-342900" algn="just">
              <a:lnSpc>
                <a:spcPct val="150000"/>
              </a:lnSpc>
              <a:buFont typeface="Arial" panose="020B0604020202020204" pitchFamily="34" charset="0"/>
              <a:buChar char="●"/>
            </a:pPr>
            <a:r>
              <a:rPr lang="en-IN" sz="1800" u="none" strike="noStrike" dirty="0">
                <a:solidFill>
                  <a:schemeClr val="tx1"/>
                </a:solidFill>
                <a:effectLst/>
                <a:latin typeface="Arial" panose="020B0604020202020204" pitchFamily="34" charset="0"/>
                <a:ea typeface="Arial" panose="020B0604020202020204" pitchFamily="34" charset="0"/>
              </a:rPr>
              <a:t>Evaluating the ROI of AI tools to track revenue growth and the sustainability of AI adoption. </a:t>
            </a:r>
            <a:endParaRPr lang="en-IN" sz="1800" u="none" strike="noStrike" dirty="0">
              <a:solidFill>
                <a:schemeClr val="tx1"/>
              </a:solidFill>
              <a:effectLst/>
              <a:latin typeface="Times New Roman" panose="02020603050405020304" pitchFamily="18" charset="0"/>
              <a:ea typeface="Times New Roman" panose="02020603050405020304" pitchFamily="18" charset="0"/>
            </a:endParaRP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sz="quarter" idx="4"/>
          </p:nvPr>
        </p:nvSpPr>
        <p:spPr>
          <a:xfrm>
            <a:off x="3444293" y="3161332"/>
            <a:ext cx="3221182" cy="2827182"/>
          </a:xfrm>
        </p:spPr>
        <p:txBody>
          <a:bodyPr>
            <a:normAutofit/>
          </a:bodyPr>
          <a:lstStyle/>
          <a:p>
            <a:pPr marL="342900" lvl="0" indent="-342900" algn="just">
              <a:lnSpc>
                <a:spcPct val="150000"/>
              </a:lnSpc>
              <a:buFont typeface="Arial" panose="020B0604020202020204" pitchFamily="34" charset="0"/>
              <a:buChar char="●"/>
            </a:pPr>
            <a:r>
              <a:rPr lang="en-IN" sz="1800" u="none" strike="noStrike" dirty="0">
                <a:solidFill>
                  <a:schemeClr val="tx1"/>
                </a:solidFill>
                <a:effectLst/>
                <a:latin typeface="Arial" panose="020B0604020202020204" pitchFamily="34" charset="0"/>
                <a:ea typeface="Arial" panose="020B0604020202020204" pitchFamily="34" charset="0"/>
              </a:rPr>
              <a:t>Considering guest inclusivity to offer parallel support to guests who are less tech savvy or older adults.</a:t>
            </a:r>
            <a:endParaRPr lang="en-IN" sz="1800" u="none" strike="noStrike" dirty="0">
              <a:solidFill>
                <a:schemeClr val="tx1"/>
              </a:solidFill>
              <a:effectLst/>
              <a:latin typeface="Times New Roman" panose="02020603050405020304" pitchFamily="18" charset="0"/>
              <a:ea typeface="Times New Roman" panose="02020603050405020304" pitchFamily="18" charset="0"/>
            </a:endParaRPr>
          </a:p>
        </p:txBody>
      </p:sp>
      <p:sp>
        <p:nvSpPr>
          <p:cNvPr id="11" name="Slide Number Placeholder 10">
            <a:extLst>
              <a:ext uri="{FF2B5EF4-FFF2-40B4-BE49-F238E27FC236}">
                <a16:creationId xmlns:a16="http://schemas.microsoft.com/office/drawing/2014/main" id="{7525AACA-1DD4-4326-94A4-27CF98EB0747}"/>
              </a:ext>
            </a:extLst>
          </p:cNvPr>
          <p:cNvSpPr>
            <a:spLocks noGrp="1"/>
          </p:cNvSpPr>
          <p:nvPr>
            <p:ph type="sldNum" sz="quarter" idx="12"/>
          </p:nvPr>
        </p:nvSpPr>
        <p:spPr/>
        <p:txBody>
          <a:bodyPr/>
          <a:lstStyle/>
          <a:p>
            <a:fld id="{294A09A9-5501-47C1-A89A-A340965A2BE2}" type="slidenum">
              <a:rPr lang="en-US" smtClean="0">
                <a:solidFill>
                  <a:schemeClr val="tx1"/>
                </a:solidFill>
              </a:rPr>
              <a:pPr/>
              <a:t>10</a:t>
            </a:fld>
            <a:endParaRPr lang="en-US" dirty="0">
              <a:solidFill>
                <a:schemeClr val="tx1"/>
              </a:solidFill>
            </a:endParaRPr>
          </a:p>
        </p:txBody>
      </p:sp>
      <p:pic>
        <p:nvPicPr>
          <p:cNvPr id="20" name="Picture 19">
            <a:extLst>
              <a:ext uri="{FF2B5EF4-FFF2-40B4-BE49-F238E27FC236}">
                <a16:creationId xmlns:a16="http://schemas.microsoft.com/office/drawing/2014/main" id="{347E5F27-8F00-4E60-BC6A-621E13C3C85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57307" y="583987"/>
            <a:ext cx="5326381" cy="43491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7" name="TextBox 6">
            <a:extLst>
              <a:ext uri="{FF2B5EF4-FFF2-40B4-BE49-F238E27FC236}">
                <a16:creationId xmlns:a16="http://schemas.microsoft.com/office/drawing/2014/main" id="{3EDA03B8-B858-78E8-31C3-D44B1A5666AB}"/>
              </a:ext>
            </a:extLst>
          </p:cNvPr>
          <p:cNvSpPr txBox="1"/>
          <p:nvPr/>
        </p:nvSpPr>
        <p:spPr>
          <a:xfrm>
            <a:off x="1039266" y="1751971"/>
            <a:ext cx="6135700" cy="646331"/>
          </a:xfrm>
          <a:prstGeom prst="rect">
            <a:avLst/>
          </a:prstGeom>
          <a:noFill/>
        </p:spPr>
        <p:txBody>
          <a:bodyPr wrap="square">
            <a:spAutoFit/>
          </a:bodyPr>
          <a:lstStyle/>
          <a:p>
            <a:r>
              <a:rPr lang="en-IN" sz="3600" b="1" dirty="0">
                <a:effectLst/>
                <a:latin typeface="Arial" panose="020B0604020202020204" pitchFamily="34" charset="0"/>
                <a:ea typeface="Arial" panose="020B0604020202020204" pitchFamily="34" charset="0"/>
              </a:rPr>
              <a:t>Recommendations</a:t>
            </a:r>
            <a:endParaRPr lang="en-GB" sz="3600" b="1" dirty="0"/>
          </a:p>
        </p:txBody>
      </p:sp>
    </p:spTree>
    <p:extLst>
      <p:ext uri="{BB962C8B-B14F-4D97-AF65-F5344CB8AC3E}">
        <p14:creationId xmlns:p14="http://schemas.microsoft.com/office/powerpoint/2010/main" val="2721508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ow Ai Is Changing the Hotel Industry in 2024 - BookVisit">
            <a:extLst>
              <a:ext uri="{FF2B5EF4-FFF2-40B4-BE49-F238E27FC236}">
                <a16:creationId xmlns:a16="http://schemas.microsoft.com/office/drawing/2014/main" id="{C6777D1B-F039-4F40-9870-2D1A8D72255A}"/>
              </a:ext>
            </a:extLst>
          </p:cNvPr>
          <p:cNvPicPr>
            <a:picLocks noGrp="1" noChangeAspect="1" noChangeArrowheads="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32" name="Title 31">
            <a:extLst>
              <a:ext uri="{FF2B5EF4-FFF2-40B4-BE49-F238E27FC236}">
                <a16:creationId xmlns:a16="http://schemas.microsoft.com/office/drawing/2014/main" id="{F2959A91-4FC0-437D-AC15-2DA5FC8C7323}"/>
              </a:ext>
            </a:extLst>
          </p:cNvPr>
          <p:cNvSpPr>
            <a:spLocks noGrp="1"/>
          </p:cNvSpPr>
          <p:nvPr>
            <p:ph type="title"/>
          </p:nvPr>
        </p:nvSpPr>
        <p:spPr/>
        <p:txBody>
          <a:bodyPr/>
          <a:lstStyle/>
          <a:p>
            <a:r>
              <a:rPr lang="en-IN" sz="4400" dirty="0">
                <a:effectLst/>
                <a:latin typeface="Arial" panose="020B0604020202020204" pitchFamily="34" charset="0"/>
                <a:ea typeface="Arial" panose="020B0604020202020204" pitchFamily="34" charset="0"/>
              </a:rPr>
              <a:t>References </a:t>
            </a:r>
            <a:endParaRPr lang="en-US" sz="13800" dirty="0"/>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idx="1"/>
          </p:nvPr>
        </p:nvSpPr>
        <p:spPr>
          <a:xfrm>
            <a:off x="5454316" y="136525"/>
            <a:ext cx="6737684" cy="6721475"/>
          </a:xfrm>
        </p:spPr>
        <p:txBody>
          <a:bodyPr vert="horz" lIns="91440" tIns="45720" rIns="91440" bIns="45720" rtlCol="0" anchor="t">
            <a:normAutofit/>
          </a:bodyPr>
          <a:lstStyle/>
          <a:p>
            <a:pPr algn="just">
              <a:lnSpc>
                <a:spcPct val="150000"/>
              </a:lnSpc>
            </a:pP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Abdou, A.H., Hassan, T.H., Salem, A.E., </a:t>
            </a:r>
            <a:r>
              <a:rPr lang="en-IN" sz="800" dirty="0" err="1">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Albakhit</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A.I., </a:t>
            </a:r>
            <a:r>
              <a:rPr lang="en-IN" sz="800" dirty="0" err="1">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Almakhayitah</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M.Y. and Salama, W., 2022. The nexus between environmentally sustainable practices, green satisfaction, and customer citizenship </a:t>
            </a:r>
            <a:r>
              <a:rPr lang="en-IN" sz="800" dirty="0" err="1">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behavior</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 eco-friendly hotels: social exchange theory perspective.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Sustainability</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14</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(19), p.12791.</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CN, 2025.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53% of hospitality businesses are adopting AI, according to the hospitality tech guide.</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https://www.conference-news.co.uk/news/access-hospitality-tech-guide-leveraging-tech-to-enhance-customer-experience/ (Accessed on: 4 October 2025).</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800" dirty="0" err="1">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Cozzio</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C., Santos Arteaga, F.J. and Maurer, O., 2025. Artificial intelligence adoption in hospitality: challenges and opportunities across hierarchical levels.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Tourism Review</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Forbes, 2025.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UK Artificial Intelligence (AI) Statistics And Trends In 2025.</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https://www.forbes.com/uk/advisor/business/software/uk-artificial-intelligence-ai-statistics/ (Accessed on: 4 October, 2025).</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GOV UK, 2025.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Artificial Intelligence sector study 2023</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https://www.gov.uk/government/publications/artificial-intelligence-sector-study-2023/artificial-intelligence-sector-study-2023 (Accessed on: 2 October, 2025).</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Gupta, K. and Sharma, S., 2021. Kiosks as self-service technology in hotels: opportunities and challenges.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Worldwide Hospitality and Tourism Themes</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13</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(2), pp.236-251.</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HN, 2021.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Village Hotels Installs Google Nest Hub Solution Powered by </a:t>
            </a:r>
            <a:r>
              <a:rPr lang="en-IN" sz="800" i="1" dirty="0" err="1">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Volara</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Across All 32.</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https://www.hospitalitynet.org/news/4104454.html (Accessed on: 2 October 2025).</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HTN, 2022.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Research: 73% of Travellers More Likely to Choose Hotels Offering Self-Service Tech.</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https://hoteltechnologynews.com/2022/06/research-73-of-travelers-more-likely-to-choose-hotels-offering-self-service-tech/ (Accessed on: 2 October, 2025).</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Kong, H., Wang, K., </a:t>
            </a:r>
            <a:r>
              <a:rPr lang="en-IN" sz="800" dirty="0" err="1">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Qiu</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X., Cheung, C. and Bu, N., 2023. 30 years of artificial intelligence (AI) research relating to the hospitality and tourism industry.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International Journal of Contemporary Hospitality Management</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35</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(6), pp.2157-2177.</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LBN, 2024.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Almost 60% of Brits believe AI will take more jobs than create.</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https://londonlovesbusiness.com/almost-60-of-brits-believe-ai-will-take-more-jobs-than-create/ (Accessed on: 3 October, 2025).</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800" dirty="0" err="1">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Sheoran</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M., 2025.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Hospitality Industry: Insights and Perspectives</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IN" sz="800" dirty="0" err="1">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Educohack</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Press.</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Vijay, J., 2025. THE EXPECTATION CONFIRMATION THEORY: A SERVICE PERSPECTIVE. </a:t>
            </a:r>
            <a:r>
              <a:rPr lang="en-IN" sz="800" i="1"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Available at SSRN 5288999</a:t>
            </a:r>
            <a:r>
              <a:rPr lang="en-IN" sz="800" dirty="0">
                <a:solidFill>
                  <a:schemeClr val="tx1"/>
                </a:solidFill>
                <a:effectLst/>
                <a:highlight>
                  <a:srgbClr val="FFFFFF"/>
                </a:highlight>
                <a:latin typeface="Arial" panose="020B0604020202020204" pitchFamily="34" charset="0"/>
                <a:ea typeface="Arial" panose="020B0604020202020204" pitchFamily="34" charset="0"/>
                <a:cs typeface="Arial" panose="020B0604020202020204" pitchFamily="34" charset="0"/>
              </a:rPr>
              <a:t>.</a:t>
            </a:r>
            <a:endParaRPr lang="en-IN" sz="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2" name="Date Placeholder 1">
            <a:extLst>
              <a:ext uri="{FF2B5EF4-FFF2-40B4-BE49-F238E27FC236}">
                <a16:creationId xmlns:a16="http://schemas.microsoft.com/office/drawing/2014/main" id="{A8124124-F6BB-486F-96EC-75A0CC0B577C}"/>
              </a:ext>
            </a:extLst>
          </p:cNvPr>
          <p:cNvSpPr>
            <a:spLocks noGrp="1"/>
          </p:cNvSpPr>
          <p:nvPr>
            <p:ph type="dt" sz="half" idx="11"/>
          </p:nvPr>
        </p:nvSpPr>
        <p:spPr/>
        <p:txBody>
          <a:bodyPr/>
          <a:lstStyle/>
          <a:p>
            <a:r>
              <a:rPr lang="en-US" dirty="0"/>
              <a:t>20XX</a:t>
            </a:r>
          </a:p>
        </p:txBody>
      </p:sp>
      <p:sp>
        <p:nvSpPr>
          <p:cNvPr id="5" name="Slide Number Placeholder 4">
            <a:extLst>
              <a:ext uri="{FF2B5EF4-FFF2-40B4-BE49-F238E27FC236}">
                <a16:creationId xmlns:a16="http://schemas.microsoft.com/office/drawing/2014/main" id="{A1FCEF05-3A03-4BED-B0DD-9680C07AD261}"/>
              </a:ext>
            </a:extLst>
          </p:cNvPr>
          <p:cNvSpPr>
            <a:spLocks noGrp="1"/>
          </p:cNvSpPr>
          <p:nvPr>
            <p:ph type="sldNum" sz="quarter" idx="13"/>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445070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EDCA79AC-C897-45AD-8CB4-023E28E30EA1}"/>
              </a:ext>
            </a:extLst>
          </p:cNvPr>
          <p:cNvSpPr>
            <a:spLocks noGrp="1"/>
          </p:cNvSpPr>
          <p:nvPr>
            <p:ph type="sldNum" sz="quarter" idx="12"/>
          </p:nvPr>
        </p:nvSpPr>
        <p:spPr>
          <a:xfrm>
            <a:off x="11095038" y="6356350"/>
            <a:ext cx="1096962" cy="365125"/>
          </a:xfrm>
        </p:spPr>
        <p:txBody>
          <a:bodyPr/>
          <a:lstStyle/>
          <a:p>
            <a:fld id="{294A09A9-5501-47C1-A89A-A340965A2BE2}" type="slidenum">
              <a:rPr lang="en-US" smtClean="0"/>
              <a:t>12</a:t>
            </a:fld>
            <a:endParaRPr lang="en-US" dirty="0"/>
          </a:p>
        </p:txBody>
      </p:sp>
      <p:pic>
        <p:nvPicPr>
          <p:cNvPr id="1026" name="Picture 2" descr="Thank you pink Images - Free Download on Freepik">
            <a:extLst>
              <a:ext uri="{FF2B5EF4-FFF2-40B4-BE49-F238E27FC236}">
                <a16:creationId xmlns:a16="http://schemas.microsoft.com/office/drawing/2014/main" id="{9E943D18-6D25-D8BD-9409-00B4D7ADFE0E}"/>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3683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2168</Words>
  <PresentationFormat>Widescreen</PresentationFormat>
  <Paragraphs>102</Paragraphs>
  <Slides>12</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Aptos Display</vt:lpstr>
      <vt:lpstr>Arial</vt:lpstr>
      <vt:lpstr>Avenir Book</vt:lpstr>
      <vt:lpstr>Bodoni MT</vt:lpstr>
      <vt:lpstr>Calibri</vt:lpstr>
      <vt:lpstr>Times New Roman</vt:lpstr>
      <vt:lpstr>Office Theme</vt:lpstr>
      <vt:lpstr>PowerPoint Presentation</vt:lpstr>
      <vt:lpstr>Introduction</vt:lpstr>
      <vt:lpstr>Literature Review: AI and Service Efficiency</vt:lpstr>
      <vt:lpstr>Literature Review: AI and Guest Experience Personalisation</vt:lpstr>
      <vt:lpstr>PowerPoint Presentation</vt:lpstr>
      <vt:lpstr>Method and Theme Impact Analysis</vt:lpstr>
      <vt:lpstr>Method and Theme Impact Analysis</vt:lpstr>
      <vt:lpstr>Conclusion</vt:lpstr>
      <vt:lpstr>PowerPoint 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2025-10-04T15:20:52Z</dcterms:created>
  <dcterms:modified xsi:type="dcterms:W3CDTF">2025-11-10T21:29:11Z</dcterms:modified>
</cp:coreProperties>
</file>