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2" r:id="rId6"/>
    <p:sldId id="263" r:id="rId7"/>
    <p:sldId id="264" r:id="rId8"/>
    <p:sldId id="261" r:id="rId9"/>
    <p:sldId id="265" r:id="rId10"/>
    <p:sldId id="266" r:id="rId11"/>
    <p:sldId id="267" r:id="rId12"/>
    <p:sldId id="268" r:id="rId13"/>
    <p:sldId id="270" r:id="rId14"/>
    <p:sldId id="271" r:id="rId15"/>
    <p:sldId id="26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h collins" userId="ad52139466b1d84a" providerId="LiveId" clId="{4A61B246-3C33-4696-BDA6-F39641F67980}"/>
    <pc:docChg chg="custSel modSld">
      <pc:chgData name="sarah collins" userId="ad52139466b1d84a" providerId="LiveId" clId="{4A61B246-3C33-4696-BDA6-F39641F67980}" dt="2024-03-07T08:48:50.036" v="80" actId="20577"/>
      <pc:docMkLst>
        <pc:docMk/>
      </pc:docMkLst>
      <pc:sldChg chg="addSp delSp modSp mod">
        <pc:chgData name="sarah collins" userId="ad52139466b1d84a" providerId="LiveId" clId="{4A61B246-3C33-4696-BDA6-F39641F67980}" dt="2024-03-07T08:45:48.677" v="18" actId="26606"/>
        <pc:sldMkLst>
          <pc:docMk/>
          <pc:sldMk cId="1598642138" sldId="256"/>
        </pc:sldMkLst>
        <pc:spChg chg="mod">
          <ac:chgData name="sarah collins" userId="ad52139466b1d84a" providerId="LiveId" clId="{4A61B246-3C33-4696-BDA6-F39641F67980}" dt="2024-03-07T08:45:48.677" v="18" actId="26606"/>
          <ac:spMkLst>
            <pc:docMk/>
            <pc:sldMk cId="1598642138" sldId="256"/>
            <ac:spMk id="5" creationId="{FF66257C-F754-9A92-6964-5EB89FCD562D}"/>
          </ac:spMkLst>
        </pc:spChg>
        <pc:spChg chg="del">
          <ac:chgData name="sarah collins" userId="ad52139466b1d84a" providerId="LiveId" clId="{4A61B246-3C33-4696-BDA6-F39641F67980}" dt="2024-03-07T08:45:48.677" v="18" actId="26606"/>
          <ac:spMkLst>
            <pc:docMk/>
            <pc:sldMk cId="1598642138" sldId="256"/>
            <ac:spMk id="10" creationId="{FA6B11DC-B628-C037-678F-9B711F9740E3}"/>
          </ac:spMkLst>
        </pc:spChg>
        <pc:spChg chg="del">
          <ac:chgData name="sarah collins" userId="ad52139466b1d84a" providerId="LiveId" clId="{4A61B246-3C33-4696-BDA6-F39641F67980}" dt="2024-03-07T08:45:48.677" v="18" actId="26606"/>
          <ac:spMkLst>
            <pc:docMk/>
            <pc:sldMk cId="1598642138" sldId="256"/>
            <ac:spMk id="18" creationId="{D4EF69EE-F5F0-8DDB-CE09-95345B8C5323}"/>
          </ac:spMkLst>
        </pc:spChg>
        <pc:spChg chg="add">
          <ac:chgData name="sarah collins" userId="ad52139466b1d84a" providerId="LiveId" clId="{4A61B246-3C33-4696-BDA6-F39641F67980}" dt="2024-03-07T08:45:48.677" v="18" actId="26606"/>
          <ac:spMkLst>
            <pc:docMk/>
            <pc:sldMk cId="1598642138" sldId="256"/>
            <ac:spMk id="23" creationId="{42A4FC2C-047E-45A5-965D-8E1E3BF09BC6}"/>
          </ac:spMkLst>
        </pc:spChg>
        <pc:grpChg chg="del">
          <ac:chgData name="sarah collins" userId="ad52139466b1d84a" providerId="LiveId" clId="{4A61B246-3C33-4696-BDA6-F39641F67980}" dt="2024-03-07T08:45:48.677" v="18" actId="26606"/>
          <ac:grpSpMkLst>
            <pc:docMk/>
            <pc:sldMk cId="1598642138" sldId="256"/>
            <ac:grpSpMk id="12" creationId="{9C068EDF-41EF-0762-9B5F-381BE515CCB8}"/>
          </ac:grpSpMkLst>
        </pc:grpChg>
        <pc:picChg chg="mod">
          <ac:chgData name="sarah collins" userId="ad52139466b1d84a" providerId="LiveId" clId="{4A61B246-3C33-4696-BDA6-F39641F67980}" dt="2024-03-07T08:45:48.677" v="18" actId="26606"/>
          <ac:picMkLst>
            <pc:docMk/>
            <pc:sldMk cId="1598642138" sldId="256"/>
            <ac:picMk id="4" creationId="{D4F48606-C133-6916-1C6B-53FA2880C859}"/>
          </ac:picMkLst>
        </pc:picChg>
      </pc:sldChg>
      <pc:sldChg chg="modSp mod">
        <pc:chgData name="sarah collins" userId="ad52139466b1d84a" providerId="LiveId" clId="{4A61B246-3C33-4696-BDA6-F39641F67980}" dt="2024-03-07T08:48:50.036" v="80" actId="20577"/>
        <pc:sldMkLst>
          <pc:docMk/>
          <pc:sldMk cId="1278283964" sldId="257"/>
        </pc:sldMkLst>
        <pc:spChg chg="mod">
          <ac:chgData name="sarah collins" userId="ad52139466b1d84a" providerId="LiveId" clId="{4A61B246-3C33-4696-BDA6-F39641F67980}" dt="2024-03-07T08:48:50.036" v="80" actId="20577"/>
          <ac:spMkLst>
            <pc:docMk/>
            <pc:sldMk cId="1278283964" sldId="257"/>
            <ac:spMk id="3" creationId="{7236DBA3-4D2A-3C34-FCE3-5530A8CE49FE}"/>
          </ac:spMkLst>
        </pc:spChg>
      </pc:sldChg>
      <pc:sldChg chg="modSp">
        <pc:chgData name="sarah collins" userId="ad52139466b1d84a" providerId="LiveId" clId="{4A61B246-3C33-4696-BDA6-F39641F67980}" dt="2024-03-06T23:25:58.313" v="16" actId="20577"/>
        <pc:sldMkLst>
          <pc:docMk/>
          <pc:sldMk cId="2028503929" sldId="269"/>
        </pc:sldMkLst>
        <pc:graphicFrameChg chg="mod">
          <ac:chgData name="sarah collins" userId="ad52139466b1d84a" providerId="LiveId" clId="{4A61B246-3C33-4696-BDA6-F39641F67980}" dt="2024-03-06T23:25:58.313" v="16" actId="20577"/>
          <ac:graphicFrameMkLst>
            <pc:docMk/>
            <pc:sldMk cId="2028503929" sldId="269"/>
            <ac:graphicFrameMk id="5" creationId="{D397EFCE-5CFA-F4B9-8426-BF202053B072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FC7247E-55BF-4A00-B156-47E1A8C8D15F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663B062-F0F4-4278-9D75-25F03C97CA18}">
      <dgm:prSet/>
      <dgm:spPr/>
      <dgm:t>
        <a:bodyPr/>
        <a:lstStyle/>
        <a:p>
          <a:r>
            <a:rPr lang="en-GB" dirty="0"/>
            <a:t>Keep a log of the articles you read as you go along</a:t>
          </a:r>
          <a:r>
            <a:rPr lang="en-GB"/>
            <a:t>. </a:t>
          </a:r>
          <a:endParaRPr lang="en-US"/>
        </a:p>
      </dgm:t>
    </dgm:pt>
    <dgm:pt modelId="{3F70B796-FECB-48FE-ACED-6744572EFDAA}" type="parTrans" cxnId="{A65F6EDF-C7DB-44DF-AEEF-D86126AE73FD}">
      <dgm:prSet/>
      <dgm:spPr/>
      <dgm:t>
        <a:bodyPr/>
        <a:lstStyle/>
        <a:p>
          <a:endParaRPr lang="en-US"/>
        </a:p>
      </dgm:t>
    </dgm:pt>
    <dgm:pt modelId="{4B929440-6B47-419F-9369-AA43A972C00A}" type="sibTrans" cxnId="{A65F6EDF-C7DB-44DF-AEEF-D86126AE73FD}">
      <dgm:prSet/>
      <dgm:spPr/>
      <dgm:t>
        <a:bodyPr/>
        <a:lstStyle/>
        <a:p>
          <a:endParaRPr lang="en-US"/>
        </a:p>
      </dgm:t>
    </dgm:pt>
    <dgm:pt modelId="{70BF6F23-339D-4E69-B3D5-8FE71CDB84BA}">
      <dgm:prSet/>
      <dgm:spPr/>
      <dgm:t>
        <a:bodyPr/>
        <a:lstStyle/>
        <a:p>
          <a:r>
            <a:rPr lang="en-GB" dirty="0"/>
            <a:t>Log key points and findings for each article. </a:t>
          </a:r>
          <a:endParaRPr lang="en-US" dirty="0"/>
        </a:p>
      </dgm:t>
    </dgm:pt>
    <dgm:pt modelId="{97E4A9F1-E17F-40DB-97D3-ECD90A937B7B}" type="parTrans" cxnId="{E59F0AEA-F734-4C4F-A033-A9BA7E31F5C1}">
      <dgm:prSet/>
      <dgm:spPr/>
      <dgm:t>
        <a:bodyPr/>
        <a:lstStyle/>
        <a:p>
          <a:endParaRPr lang="en-US"/>
        </a:p>
      </dgm:t>
    </dgm:pt>
    <dgm:pt modelId="{A82FED1A-EFAF-4E24-99D1-98847DAFB3A1}" type="sibTrans" cxnId="{E59F0AEA-F734-4C4F-A033-A9BA7E31F5C1}">
      <dgm:prSet/>
      <dgm:spPr/>
      <dgm:t>
        <a:bodyPr/>
        <a:lstStyle/>
        <a:p>
          <a:endParaRPr lang="en-US"/>
        </a:p>
      </dgm:t>
    </dgm:pt>
    <dgm:pt modelId="{C45D2846-99FD-4D87-AA33-3ADB2E7BEFA5}">
      <dgm:prSet/>
      <dgm:spPr/>
      <dgm:t>
        <a:bodyPr/>
        <a:lstStyle/>
        <a:p>
          <a:r>
            <a:rPr lang="en-GB"/>
            <a:t>You can’t use every article you read!</a:t>
          </a:r>
          <a:endParaRPr lang="en-US"/>
        </a:p>
      </dgm:t>
    </dgm:pt>
    <dgm:pt modelId="{FB614C44-9C08-4684-A497-1C610C8705E8}" type="parTrans" cxnId="{1C55A78E-E584-4323-B60F-6E7CC1B735F5}">
      <dgm:prSet/>
      <dgm:spPr/>
      <dgm:t>
        <a:bodyPr/>
        <a:lstStyle/>
        <a:p>
          <a:endParaRPr lang="en-US"/>
        </a:p>
      </dgm:t>
    </dgm:pt>
    <dgm:pt modelId="{DD5A68C7-4CDB-4FB5-8DEA-B845E9C39AC6}" type="sibTrans" cxnId="{1C55A78E-E584-4323-B60F-6E7CC1B735F5}">
      <dgm:prSet/>
      <dgm:spPr/>
      <dgm:t>
        <a:bodyPr/>
        <a:lstStyle/>
        <a:p>
          <a:endParaRPr lang="en-US"/>
        </a:p>
      </dgm:t>
    </dgm:pt>
    <dgm:pt modelId="{43B4996D-F1B0-4878-AE20-924CB291EF72}">
      <dgm:prSet/>
      <dgm:spPr/>
      <dgm:t>
        <a:bodyPr/>
        <a:lstStyle/>
        <a:p>
          <a:r>
            <a:rPr lang="en-GB"/>
            <a:t>Go back to your mind map to check if you are sticking to your key points. </a:t>
          </a:r>
          <a:endParaRPr lang="en-US"/>
        </a:p>
      </dgm:t>
    </dgm:pt>
    <dgm:pt modelId="{DB199ED8-F5F0-4D7C-A89B-46DDAC10A357}" type="parTrans" cxnId="{EB87B6BD-98A0-4109-87C6-D3AC91F1654F}">
      <dgm:prSet/>
      <dgm:spPr/>
      <dgm:t>
        <a:bodyPr/>
        <a:lstStyle/>
        <a:p>
          <a:endParaRPr lang="en-US"/>
        </a:p>
      </dgm:t>
    </dgm:pt>
    <dgm:pt modelId="{BC4C76C9-55F7-4A14-B4D8-BBEA986C9232}" type="sibTrans" cxnId="{EB87B6BD-98A0-4109-87C6-D3AC91F1654F}">
      <dgm:prSet/>
      <dgm:spPr/>
      <dgm:t>
        <a:bodyPr/>
        <a:lstStyle/>
        <a:p>
          <a:endParaRPr lang="en-US"/>
        </a:p>
      </dgm:t>
    </dgm:pt>
    <dgm:pt modelId="{1E803565-E398-4799-9DAE-5FDB703D867C}">
      <dgm:prSet/>
      <dgm:spPr/>
      <dgm:t>
        <a:bodyPr/>
        <a:lstStyle/>
        <a:p>
          <a:r>
            <a:rPr lang="en-GB"/>
            <a:t>Don’t forget to look for data where relevant. </a:t>
          </a:r>
          <a:endParaRPr lang="en-US"/>
        </a:p>
      </dgm:t>
    </dgm:pt>
    <dgm:pt modelId="{EC1DB497-2AC5-422A-9999-D5DB4E3595B9}" type="parTrans" cxnId="{C5D91A7D-F996-40CD-8BC5-AA524A646307}">
      <dgm:prSet/>
      <dgm:spPr/>
      <dgm:t>
        <a:bodyPr/>
        <a:lstStyle/>
        <a:p>
          <a:endParaRPr lang="en-US"/>
        </a:p>
      </dgm:t>
    </dgm:pt>
    <dgm:pt modelId="{A56AA0C4-8166-46C1-9900-2A19D96BC486}" type="sibTrans" cxnId="{C5D91A7D-F996-40CD-8BC5-AA524A646307}">
      <dgm:prSet/>
      <dgm:spPr/>
      <dgm:t>
        <a:bodyPr/>
        <a:lstStyle/>
        <a:p>
          <a:endParaRPr lang="en-US"/>
        </a:p>
      </dgm:t>
    </dgm:pt>
    <dgm:pt modelId="{DD9C31FB-4C2E-4B3B-956E-A77A8F147D1B}" type="pres">
      <dgm:prSet presAssocID="{AFC7247E-55BF-4A00-B156-47E1A8C8D15F}" presName="vert0" presStyleCnt="0">
        <dgm:presLayoutVars>
          <dgm:dir/>
          <dgm:animOne val="branch"/>
          <dgm:animLvl val="lvl"/>
        </dgm:presLayoutVars>
      </dgm:prSet>
      <dgm:spPr/>
    </dgm:pt>
    <dgm:pt modelId="{88266B75-3855-43F3-976F-6F198F30DB95}" type="pres">
      <dgm:prSet presAssocID="{2663B062-F0F4-4278-9D75-25F03C97CA18}" presName="thickLine" presStyleLbl="alignNode1" presStyleIdx="0" presStyleCnt="5"/>
      <dgm:spPr/>
    </dgm:pt>
    <dgm:pt modelId="{44560170-1B5E-4B54-A471-8DB1B3202ACC}" type="pres">
      <dgm:prSet presAssocID="{2663B062-F0F4-4278-9D75-25F03C97CA18}" presName="horz1" presStyleCnt="0"/>
      <dgm:spPr/>
    </dgm:pt>
    <dgm:pt modelId="{CEBA62D2-2731-4C55-8720-46C3152D95B1}" type="pres">
      <dgm:prSet presAssocID="{2663B062-F0F4-4278-9D75-25F03C97CA18}" presName="tx1" presStyleLbl="revTx" presStyleIdx="0" presStyleCnt="5"/>
      <dgm:spPr/>
    </dgm:pt>
    <dgm:pt modelId="{8D8658D3-EC8A-486D-96A5-3A501BE698F4}" type="pres">
      <dgm:prSet presAssocID="{2663B062-F0F4-4278-9D75-25F03C97CA18}" presName="vert1" presStyleCnt="0"/>
      <dgm:spPr/>
    </dgm:pt>
    <dgm:pt modelId="{3F52EFC8-4963-418F-894D-DBC7422BF3E7}" type="pres">
      <dgm:prSet presAssocID="{70BF6F23-339D-4E69-B3D5-8FE71CDB84BA}" presName="thickLine" presStyleLbl="alignNode1" presStyleIdx="1" presStyleCnt="5"/>
      <dgm:spPr/>
    </dgm:pt>
    <dgm:pt modelId="{9E9BFC7E-420F-4753-8675-3A5FA11F3D37}" type="pres">
      <dgm:prSet presAssocID="{70BF6F23-339D-4E69-B3D5-8FE71CDB84BA}" presName="horz1" presStyleCnt="0"/>
      <dgm:spPr/>
    </dgm:pt>
    <dgm:pt modelId="{AFC121D1-A255-436C-AC9A-99A1779ED948}" type="pres">
      <dgm:prSet presAssocID="{70BF6F23-339D-4E69-B3D5-8FE71CDB84BA}" presName="tx1" presStyleLbl="revTx" presStyleIdx="1" presStyleCnt="5"/>
      <dgm:spPr/>
    </dgm:pt>
    <dgm:pt modelId="{E052391B-50C3-4E40-B1A4-139269DB429F}" type="pres">
      <dgm:prSet presAssocID="{70BF6F23-339D-4E69-B3D5-8FE71CDB84BA}" presName="vert1" presStyleCnt="0"/>
      <dgm:spPr/>
    </dgm:pt>
    <dgm:pt modelId="{19D93A11-B058-45F0-B711-F21A59FC3605}" type="pres">
      <dgm:prSet presAssocID="{C45D2846-99FD-4D87-AA33-3ADB2E7BEFA5}" presName="thickLine" presStyleLbl="alignNode1" presStyleIdx="2" presStyleCnt="5"/>
      <dgm:spPr/>
    </dgm:pt>
    <dgm:pt modelId="{CA5DD0F5-080E-4798-83CA-93B6660E7A79}" type="pres">
      <dgm:prSet presAssocID="{C45D2846-99FD-4D87-AA33-3ADB2E7BEFA5}" presName="horz1" presStyleCnt="0"/>
      <dgm:spPr/>
    </dgm:pt>
    <dgm:pt modelId="{C241EB25-D908-4EFF-AF24-0E05D11001F8}" type="pres">
      <dgm:prSet presAssocID="{C45D2846-99FD-4D87-AA33-3ADB2E7BEFA5}" presName="tx1" presStyleLbl="revTx" presStyleIdx="2" presStyleCnt="5"/>
      <dgm:spPr/>
    </dgm:pt>
    <dgm:pt modelId="{1234D867-F341-4F96-896F-597C86CDA701}" type="pres">
      <dgm:prSet presAssocID="{C45D2846-99FD-4D87-AA33-3ADB2E7BEFA5}" presName="vert1" presStyleCnt="0"/>
      <dgm:spPr/>
    </dgm:pt>
    <dgm:pt modelId="{FBA8D8BA-B958-4C76-B493-3B7B4230A595}" type="pres">
      <dgm:prSet presAssocID="{43B4996D-F1B0-4878-AE20-924CB291EF72}" presName="thickLine" presStyleLbl="alignNode1" presStyleIdx="3" presStyleCnt="5"/>
      <dgm:spPr/>
    </dgm:pt>
    <dgm:pt modelId="{48EAB9F3-801E-4F0C-944F-8B9DD6E58F38}" type="pres">
      <dgm:prSet presAssocID="{43B4996D-F1B0-4878-AE20-924CB291EF72}" presName="horz1" presStyleCnt="0"/>
      <dgm:spPr/>
    </dgm:pt>
    <dgm:pt modelId="{0D8466F2-E5D2-4F65-A16A-8BC9D3E3E484}" type="pres">
      <dgm:prSet presAssocID="{43B4996D-F1B0-4878-AE20-924CB291EF72}" presName="tx1" presStyleLbl="revTx" presStyleIdx="3" presStyleCnt="5"/>
      <dgm:spPr/>
    </dgm:pt>
    <dgm:pt modelId="{219CB358-0FED-46D0-98F8-F45164E94C9B}" type="pres">
      <dgm:prSet presAssocID="{43B4996D-F1B0-4878-AE20-924CB291EF72}" presName="vert1" presStyleCnt="0"/>
      <dgm:spPr/>
    </dgm:pt>
    <dgm:pt modelId="{E9304C2A-0413-441C-A2DA-900CEFD62A50}" type="pres">
      <dgm:prSet presAssocID="{1E803565-E398-4799-9DAE-5FDB703D867C}" presName="thickLine" presStyleLbl="alignNode1" presStyleIdx="4" presStyleCnt="5"/>
      <dgm:spPr/>
    </dgm:pt>
    <dgm:pt modelId="{21EF2A9F-E2D4-4179-B847-1148BEBFD9CE}" type="pres">
      <dgm:prSet presAssocID="{1E803565-E398-4799-9DAE-5FDB703D867C}" presName="horz1" presStyleCnt="0"/>
      <dgm:spPr/>
    </dgm:pt>
    <dgm:pt modelId="{8C20D807-519E-4036-B259-854DD14FCD8A}" type="pres">
      <dgm:prSet presAssocID="{1E803565-E398-4799-9DAE-5FDB703D867C}" presName="tx1" presStyleLbl="revTx" presStyleIdx="4" presStyleCnt="5"/>
      <dgm:spPr/>
    </dgm:pt>
    <dgm:pt modelId="{39ECED3C-99DD-4682-8F5D-DEF820821149}" type="pres">
      <dgm:prSet presAssocID="{1E803565-E398-4799-9DAE-5FDB703D867C}" presName="vert1" presStyleCnt="0"/>
      <dgm:spPr/>
    </dgm:pt>
  </dgm:ptLst>
  <dgm:cxnLst>
    <dgm:cxn modelId="{A22F0B30-DBEE-42CE-B9C1-65F7395B9FF5}" type="presOf" srcId="{43B4996D-F1B0-4878-AE20-924CB291EF72}" destId="{0D8466F2-E5D2-4F65-A16A-8BC9D3E3E484}" srcOrd="0" destOrd="0" presId="urn:microsoft.com/office/officeart/2008/layout/LinedList"/>
    <dgm:cxn modelId="{98EC6D66-4EA6-4399-86F1-CA621BD195DA}" type="presOf" srcId="{C45D2846-99FD-4D87-AA33-3ADB2E7BEFA5}" destId="{C241EB25-D908-4EFF-AF24-0E05D11001F8}" srcOrd="0" destOrd="0" presId="urn:microsoft.com/office/officeart/2008/layout/LinedList"/>
    <dgm:cxn modelId="{5C40BF6C-1808-4D42-8AD1-EC72420D2455}" type="presOf" srcId="{70BF6F23-339D-4E69-B3D5-8FE71CDB84BA}" destId="{AFC121D1-A255-436C-AC9A-99A1779ED948}" srcOrd="0" destOrd="0" presId="urn:microsoft.com/office/officeart/2008/layout/LinedList"/>
    <dgm:cxn modelId="{B3D6DD76-5F9F-4C41-8D44-97B3D51CFD5E}" type="presOf" srcId="{AFC7247E-55BF-4A00-B156-47E1A8C8D15F}" destId="{DD9C31FB-4C2E-4B3B-956E-A77A8F147D1B}" srcOrd="0" destOrd="0" presId="urn:microsoft.com/office/officeart/2008/layout/LinedList"/>
    <dgm:cxn modelId="{C5D91A7D-F996-40CD-8BC5-AA524A646307}" srcId="{AFC7247E-55BF-4A00-B156-47E1A8C8D15F}" destId="{1E803565-E398-4799-9DAE-5FDB703D867C}" srcOrd="4" destOrd="0" parTransId="{EC1DB497-2AC5-422A-9999-D5DB4E3595B9}" sibTransId="{A56AA0C4-8166-46C1-9900-2A19D96BC486}"/>
    <dgm:cxn modelId="{1C55A78E-E584-4323-B60F-6E7CC1B735F5}" srcId="{AFC7247E-55BF-4A00-B156-47E1A8C8D15F}" destId="{C45D2846-99FD-4D87-AA33-3ADB2E7BEFA5}" srcOrd="2" destOrd="0" parTransId="{FB614C44-9C08-4684-A497-1C610C8705E8}" sibTransId="{DD5A68C7-4CDB-4FB5-8DEA-B845E9C39AC6}"/>
    <dgm:cxn modelId="{EB87B6BD-98A0-4109-87C6-D3AC91F1654F}" srcId="{AFC7247E-55BF-4A00-B156-47E1A8C8D15F}" destId="{43B4996D-F1B0-4878-AE20-924CB291EF72}" srcOrd="3" destOrd="0" parTransId="{DB199ED8-F5F0-4D7C-A89B-46DDAC10A357}" sibTransId="{BC4C76C9-55F7-4A14-B4D8-BBEA986C9232}"/>
    <dgm:cxn modelId="{E3BCC8C7-2F07-4932-A8AC-EE29D4EF9C78}" type="presOf" srcId="{2663B062-F0F4-4278-9D75-25F03C97CA18}" destId="{CEBA62D2-2731-4C55-8720-46C3152D95B1}" srcOrd="0" destOrd="0" presId="urn:microsoft.com/office/officeart/2008/layout/LinedList"/>
    <dgm:cxn modelId="{3A68B4D9-B610-40B2-9C98-CE9773591BCA}" type="presOf" srcId="{1E803565-E398-4799-9DAE-5FDB703D867C}" destId="{8C20D807-519E-4036-B259-854DD14FCD8A}" srcOrd="0" destOrd="0" presId="urn:microsoft.com/office/officeart/2008/layout/LinedList"/>
    <dgm:cxn modelId="{A65F6EDF-C7DB-44DF-AEEF-D86126AE73FD}" srcId="{AFC7247E-55BF-4A00-B156-47E1A8C8D15F}" destId="{2663B062-F0F4-4278-9D75-25F03C97CA18}" srcOrd="0" destOrd="0" parTransId="{3F70B796-FECB-48FE-ACED-6744572EFDAA}" sibTransId="{4B929440-6B47-419F-9369-AA43A972C00A}"/>
    <dgm:cxn modelId="{E59F0AEA-F734-4C4F-A033-A9BA7E31F5C1}" srcId="{AFC7247E-55BF-4A00-B156-47E1A8C8D15F}" destId="{70BF6F23-339D-4E69-B3D5-8FE71CDB84BA}" srcOrd="1" destOrd="0" parTransId="{97E4A9F1-E17F-40DB-97D3-ECD90A937B7B}" sibTransId="{A82FED1A-EFAF-4E24-99D1-98847DAFB3A1}"/>
    <dgm:cxn modelId="{F5870737-6C10-4E25-A7C2-95FAADA0155B}" type="presParOf" srcId="{DD9C31FB-4C2E-4B3B-956E-A77A8F147D1B}" destId="{88266B75-3855-43F3-976F-6F198F30DB95}" srcOrd="0" destOrd="0" presId="urn:microsoft.com/office/officeart/2008/layout/LinedList"/>
    <dgm:cxn modelId="{B7C8D7F0-C4F9-4215-8DD2-E76BB785E1D0}" type="presParOf" srcId="{DD9C31FB-4C2E-4B3B-956E-A77A8F147D1B}" destId="{44560170-1B5E-4B54-A471-8DB1B3202ACC}" srcOrd="1" destOrd="0" presId="urn:microsoft.com/office/officeart/2008/layout/LinedList"/>
    <dgm:cxn modelId="{64B9668C-3085-44B3-98E8-16E4B8D0367F}" type="presParOf" srcId="{44560170-1B5E-4B54-A471-8DB1B3202ACC}" destId="{CEBA62D2-2731-4C55-8720-46C3152D95B1}" srcOrd="0" destOrd="0" presId="urn:microsoft.com/office/officeart/2008/layout/LinedList"/>
    <dgm:cxn modelId="{04DA53E4-BCF0-4257-8DBE-978D6500B940}" type="presParOf" srcId="{44560170-1B5E-4B54-A471-8DB1B3202ACC}" destId="{8D8658D3-EC8A-486D-96A5-3A501BE698F4}" srcOrd="1" destOrd="0" presId="urn:microsoft.com/office/officeart/2008/layout/LinedList"/>
    <dgm:cxn modelId="{4FCFB837-3017-49F0-B000-BFE863D07EF4}" type="presParOf" srcId="{DD9C31FB-4C2E-4B3B-956E-A77A8F147D1B}" destId="{3F52EFC8-4963-418F-894D-DBC7422BF3E7}" srcOrd="2" destOrd="0" presId="urn:microsoft.com/office/officeart/2008/layout/LinedList"/>
    <dgm:cxn modelId="{3E8DC7D8-3D55-4DD2-9434-3ECD73CB70FA}" type="presParOf" srcId="{DD9C31FB-4C2E-4B3B-956E-A77A8F147D1B}" destId="{9E9BFC7E-420F-4753-8675-3A5FA11F3D37}" srcOrd="3" destOrd="0" presId="urn:microsoft.com/office/officeart/2008/layout/LinedList"/>
    <dgm:cxn modelId="{3E5668D6-1C2B-4029-951D-32C6CF17AC68}" type="presParOf" srcId="{9E9BFC7E-420F-4753-8675-3A5FA11F3D37}" destId="{AFC121D1-A255-436C-AC9A-99A1779ED948}" srcOrd="0" destOrd="0" presId="urn:microsoft.com/office/officeart/2008/layout/LinedList"/>
    <dgm:cxn modelId="{8D790F08-4933-4385-B465-458BF3FEED20}" type="presParOf" srcId="{9E9BFC7E-420F-4753-8675-3A5FA11F3D37}" destId="{E052391B-50C3-4E40-B1A4-139269DB429F}" srcOrd="1" destOrd="0" presId="urn:microsoft.com/office/officeart/2008/layout/LinedList"/>
    <dgm:cxn modelId="{29878F65-54B3-4D3A-8B38-A54677DD5CA8}" type="presParOf" srcId="{DD9C31FB-4C2E-4B3B-956E-A77A8F147D1B}" destId="{19D93A11-B058-45F0-B711-F21A59FC3605}" srcOrd="4" destOrd="0" presId="urn:microsoft.com/office/officeart/2008/layout/LinedList"/>
    <dgm:cxn modelId="{848CAC7D-AA39-401F-9FD8-3F76D5E03B79}" type="presParOf" srcId="{DD9C31FB-4C2E-4B3B-956E-A77A8F147D1B}" destId="{CA5DD0F5-080E-4798-83CA-93B6660E7A79}" srcOrd="5" destOrd="0" presId="urn:microsoft.com/office/officeart/2008/layout/LinedList"/>
    <dgm:cxn modelId="{449F8F33-C86B-4BCC-92C0-6B18E2D89C13}" type="presParOf" srcId="{CA5DD0F5-080E-4798-83CA-93B6660E7A79}" destId="{C241EB25-D908-4EFF-AF24-0E05D11001F8}" srcOrd="0" destOrd="0" presId="urn:microsoft.com/office/officeart/2008/layout/LinedList"/>
    <dgm:cxn modelId="{C2D53E48-E9C8-4374-886A-9E394A681E08}" type="presParOf" srcId="{CA5DD0F5-080E-4798-83CA-93B6660E7A79}" destId="{1234D867-F341-4F96-896F-597C86CDA701}" srcOrd="1" destOrd="0" presId="urn:microsoft.com/office/officeart/2008/layout/LinedList"/>
    <dgm:cxn modelId="{DCDE1633-16E7-43B4-9B85-4934BB9F157B}" type="presParOf" srcId="{DD9C31FB-4C2E-4B3B-956E-A77A8F147D1B}" destId="{FBA8D8BA-B958-4C76-B493-3B7B4230A595}" srcOrd="6" destOrd="0" presId="urn:microsoft.com/office/officeart/2008/layout/LinedList"/>
    <dgm:cxn modelId="{E826720C-060F-4FB3-B375-9E96641CCE44}" type="presParOf" srcId="{DD9C31FB-4C2E-4B3B-956E-A77A8F147D1B}" destId="{48EAB9F3-801E-4F0C-944F-8B9DD6E58F38}" srcOrd="7" destOrd="0" presId="urn:microsoft.com/office/officeart/2008/layout/LinedList"/>
    <dgm:cxn modelId="{945AC743-14C9-4281-B991-67DE0FBEA802}" type="presParOf" srcId="{48EAB9F3-801E-4F0C-944F-8B9DD6E58F38}" destId="{0D8466F2-E5D2-4F65-A16A-8BC9D3E3E484}" srcOrd="0" destOrd="0" presId="urn:microsoft.com/office/officeart/2008/layout/LinedList"/>
    <dgm:cxn modelId="{9BFCA24C-6FEE-44ED-B610-92457EDD3564}" type="presParOf" srcId="{48EAB9F3-801E-4F0C-944F-8B9DD6E58F38}" destId="{219CB358-0FED-46D0-98F8-F45164E94C9B}" srcOrd="1" destOrd="0" presId="urn:microsoft.com/office/officeart/2008/layout/LinedList"/>
    <dgm:cxn modelId="{6BFDB3DE-376A-461E-9ABD-2748D8A83584}" type="presParOf" srcId="{DD9C31FB-4C2E-4B3B-956E-A77A8F147D1B}" destId="{E9304C2A-0413-441C-A2DA-900CEFD62A50}" srcOrd="8" destOrd="0" presId="urn:microsoft.com/office/officeart/2008/layout/LinedList"/>
    <dgm:cxn modelId="{7F32565C-4347-44D5-9B6B-9A36113979D6}" type="presParOf" srcId="{DD9C31FB-4C2E-4B3B-956E-A77A8F147D1B}" destId="{21EF2A9F-E2D4-4179-B847-1148BEBFD9CE}" srcOrd="9" destOrd="0" presId="urn:microsoft.com/office/officeart/2008/layout/LinedList"/>
    <dgm:cxn modelId="{035A1C0D-0A72-4726-A44E-85ECA11EBE4D}" type="presParOf" srcId="{21EF2A9F-E2D4-4179-B847-1148BEBFD9CE}" destId="{8C20D807-519E-4036-B259-854DD14FCD8A}" srcOrd="0" destOrd="0" presId="urn:microsoft.com/office/officeart/2008/layout/LinedList"/>
    <dgm:cxn modelId="{DAF2693B-890D-4D11-8E69-0794920D1292}" type="presParOf" srcId="{21EF2A9F-E2D4-4179-B847-1148BEBFD9CE}" destId="{39ECED3C-99DD-4682-8F5D-DEF82082114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266B75-3855-43F3-976F-6F198F30DB95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BA62D2-2731-4C55-8720-46C3152D95B1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Keep a log of the articles you read as you go along</a:t>
          </a:r>
          <a:r>
            <a:rPr lang="en-GB" sz="3100" kern="1200"/>
            <a:t>. </a:t>
          </a:r>
          <a:endParaRPr lang="en-US" sz="3100" kern="1200"/>
        </a:p>
      </dsp:txBody>
      <dsp:txXfrm>
        <a:off x="0" y="675"/>
        <a:ext cx="6900512" cy="1106957"/>
      </dsp:txXfrm>
    </dsp:sp>
    <dsp:sp modelId="{3F52EFC8-4963-418F-894D-DBC7422BF3E7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C121D1-A255-436C-AC9A-99A1779ED948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Log key points and findings for each article. </a:t>
          </a:r>
          <a:endParaRPr lang="en-US" sz="3100" kern="1200" dirty="0"/>
        </a:p>
      </dsp:txBody>
      <dsp:txXfrm>
        <a:off x="0" y="1107633"/>
        <a:ext cx="6900512" cy="1106957"/>
      </dsp:txXfrm>
    </dsp:sp>
    <dsp:sp modelId="{19D93A11-B058-45F0-B711-F21A59FC3605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41EB25-D908-4EFF-AF24-0E05D11001F8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You can’t use every article you read!</a:t>
          </a:r>
          <a:endParaRPr lang="en-US" sz="3100" kern="1200"/>
        </a:p>
      </dsp:txBody>
      <dsp:txXfrm>
        <a:off x="0" y="2214591"/>
        <a:ext cx="6900512" cy="1106957"/>
      </dsp:txXfrm>
    </dsp:sp>
    <dsp:sp modelId="{FBA8D8BA-B958-4C76-B493-3B7B4230A595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8466F2-E5D2-4F65-A16A-8BC9D3E3E484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Go back to your mind map to check if you are sticking to your key points. </a:t>
          </a:r>
          <a:endParaRPr lang="en-US" sz="3100" kern="1200"/>
        </a:p>
      </dsp:txBody>
      <dsp:txXfrm>
        <a:off x="0" y="3321549"/>
        <a:ext cx="6900512" cy="1106957"/>
      </dsp:txXfrm>
    </dsp:sp>
    <dsp:sp modelId="{E9304C2A-0413-441C-A2DA-900CEFD62A50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20D807-519E-4036-B259-854DD14FCD8A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Don’t forget to look for data where relevant. </a:t>
          </a:r>
          <a:endParaRPr lang="en-US" sz="3100" kern="1200"/>
        </a:p>
      </dsp:txBody>
      <dsp:txXfrm>
        <a:off x="0" y="4428507"/>
        <a:ext cx="6900512" cy="11069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6B45B-2C75-F140-8F04-B5204039F2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C35F4F-3DE4-FFA9-7955-AF8391CC27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77B916-B685-BAD6-AF43-037B64F1DA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97895-29ED-435D-8C56-94F1E1DD133A}" type="datetimeFigureOut">
              <a:rPr lang="en-GB" smtClean="0"/>
              <a:t>07/03/2024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046421-B5A5-B03B-C544-EFD34E1607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691C28-F8AF-C8B2-32DD-8A0E6DBD1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B0D35-1AC9-46F4-99B3-D0B082E72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0538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4A5D3-2AD8-7D6B-0E83-74460EB07D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32502-BBC8-EC70-5F00-DB4699034E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D9051D-232C-69F5-AF62-14DE813081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97895-29ED-435D-8C56-94F1E1DD133A}" type="datetimeFigureOut">
              <a:rPr lang="en-GB" smtClean="0"/>
              <a:t>07/03/2024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3B77D3-5C62-FAA9-3509-1988B7BAAE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30AB88-E083-E291-1361-00291E332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B0D35-1AC9-46F4-99B3-D0B082E72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359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58675-0EAA-8CBC-787A-C8CBAC92B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4CDFE8-8484-F0FB-CCCE-27F19DF7C0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E8CB89-2648-50DA-215B-CCFBD7C850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97895-29ED-435D-8C56-94F1E1DD133A}" type="datetimeFigureOut">
              <a:rPr lang="en-GB" smtClean="0"/>
              <a:t>07/03/2024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7E6AFA-7458-3FA7-9196-50B7FD3AF9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A63934-4CEF-9E2D-4452-F3BA972820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B0D35-1AC9-46F4-99B3-D0B082E72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5363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8C6B4F-131A-9C33-8FF7-BD3E25B140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B226B-2772-8AB0-677D-DF91D9B0D7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E353CE-33C3-6E45-EC7D-8887C8A0DF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2D75AD-7296-2D8A-B1DB-09CB985A4B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97895-29ED-435D-8C56-94F1E1DD133A}" type="datetimeFigureOut">
              <a:rPr lang="en-GB" smtClean="0"/>
              <a:t>07/03/2024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8047B-481C-F4CE-1AD8-2ABBE6A740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E9413D-09C3-6F4C-E909-13B78B26E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B0D35-1AC9-46F4-99B3-D0B082E72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256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2B4B9A-C4A6-9FCE-834E-238932A1A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FEED78-266A-13D4-F17E-D9F6B13895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E21372-3583-1E35-494E-0BD80F250B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AADB640-35E7-895A-EE80-9BEB51FB06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335FB7-8B76-E683-CA3D-F350E305D8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F34C24-AEEA-7157-F07E-BC8325284A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97895-29ED-435D-8C56-94F1E1DD133A}" type="datetimeFigureOut">
              <a:rPr lang="en-GB" smtClean="0"/>
              <a:t>07/03/2024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7ECD76-64ED-A547-B701-8A0D8DAEF2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C27D3DD-86AE-45D0-C6C6-A6E0825AE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B0D35-1AC9-46F4-99B3-D0B082E72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1790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80307E-8A94-A261-B145-91EE240B23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DED73F-BC0D-666C-093B-6B8E62A919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97895-29ED-435D-8C56-94F1E1DD133A}" type="datetimeFigureOut">
              <a:rPr lang="en-GB" smtClean="0"/>
              <a:t>07/03/2024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BA131-7F1E-1113-BFBB-B676187D4B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97C9D9-45D4-5DA0-1503-DD756F804A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B0D35-1AC9-46F4-99B3-D0B082E72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746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5CB792-7ACF-913F-EC45-5BE315AE2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97895-29ED-435D-8C56-94F1E1DD133A}" type="datetimeFigureOut">
              <a:rPr lang="en-GB" smtClean="0"/>
              <a:t>07/03/2024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7621BB-1B06-1769-D3C1-C2DC95272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BEE546-38D8-D152-40E4-787E4CBC8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B0D35-1AC9-46F4-99B3-D0B082E72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85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95167-D3FE-6F80-B82B-6E655FE54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91789-9623-157B-FD42-DD79CE163F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AE7F12-AF18-6651-9A94-9AE0FC0E77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F4807D-5C8D-78A4-9F08-B43D0D4C4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97895-29ED-435D-8C56-94F1E1DD133A}" type="datetimeFigureOut">
              <a:rPr lang="en-GB" smtClean="0"/>
              <a:t>07/03/2024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330638-3C63-EEBE-D5BC-EC794367F1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1E1BF7-1D4F-C2A6-95C6-CB93663A89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B0D35-1AC9-46F4-99B3-D0B082E72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2103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06A8A-4E26-5FBA-84F9-C9B0866D1C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07CFA46-E1DF-5ABB-343D-44561C24305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3F0BFD-1804-3586-5941-56E0026F3C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220BDF-1659-7026-7037-883295B8A0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97895-29ED-435D-8C56-94F1E1DD133A}" type="datetimeFigureOut">
              <a:rPr lang="en-GB" smtClean="0"/>
              <a:t>07/03/2024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FC974F-80A0-E35E-C578-DD5411D5BE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9E0B4E-C740-192A-6754-F8525F77FB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B0D35-1AC9-46F4-99B3-D0B082E72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0484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858C1-3F3F-1366-7B8A-4C3D837471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6BFFDC-0267-7A2A-D999-79131A1FBA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C1CC00-33D4-7E73-696C-199098C341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97895-29ED-435D-8C56-94F1E1DD133A}" type="datetimeFigureOut">
              <a:rPr lang="en-GB" smtClean="0"/>
              <a:t>07/03/2024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9D5C27-AC88-D13A-D76F-18CE20580B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05C4B5-BC11-0131-BEE0-EC820ADD3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B0D35-1AC9-46F4-99B3-D0B082E72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32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03CA55-1ECC-10A0-A17E-EBE143EB55B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9FEBD2-BCD6-AB11-E1E0-B480E22DFC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A5B2A0-B84D-5AFA-55CF-8D47B403FB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97895-29ED-435D-8C56-94F1E1DD133A}" type="datetimeFigureOut">
              <a:rPr lang="en-GB" smtClean="0"/>
              <a:t>07/03/2024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2603C-476E-F6EC-4721-B2B52F4355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6C0BC9-28B7-AA4E-4731-480CC8EE89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B0D35-1AC9-46F4-99B3-D0B082E72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598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056124-E251-965A-4651-6B55C8568A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3D0668-9305-AD0F-D66B-D8F3BB3420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C7519C-444F-9F9A-9D7F-224AFA88F8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797895-29ED-435D-8C56-94F1E1DD133A}" type="datetimeFigureOut">
              <a:rPr lang="en-GB" smtClean="0"/>
              <a:t>07/03/2024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072351-872A-39AF-787D-979C08BAE2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DA1E19-5522-1E01-D3A3-B467F2E8B7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71B0D35-1AC9-46F4-99B3-D0B082E72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964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ynebarry.com/2015/03/03/week-7-mind-mapping-introducing-the-concept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nd/3.0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11" Type="http://schemas.openxmlformats.org/officeDocument/2006/relationships/image" Target="../media/image22.jpeg"/><Relationship Id="rId5" Type="http://schemas.openxmlformats.org/officeDocument/2006/relationships/image" Target="../media/image16.jpeg"/><Relationship Id="rId10" Type="http://schemas.openxmlformats.org/officeDocument/2006/relationships/image" Target="../media/image21.jpeg"/><Relationship Id="rId4" Type="http://schemas.openxmlformats.org/officeDocument/2006/relationships/image" Target="../media/image15.jpeg"/><Relationship Id="rId9" Type="http://schemas.openxmlformats.org/officeDocument/2006/relationships/image" Target="../media/image20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/3.0/" TargetMode="External"/><Relationship Id="rId4" Type="http://schemas.openxmlformats.org/officeDocument/2006/relationships/hyperlink" Target="https://www.pngall.com/warning-sign-png/download/69501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bc.co.uk/news/uk-wales-42858297" TargetMode="External"/><Relationship Id="rId3" Type="http://schemas.openxmlformats.org/officeDocument/2006/relationships/hyperlink" Target="file:///C:\Users\The%20Collins\Downloads\jfa.2019.43.pdf" TargetMode="External"/><Relationship Id="rId7" Type="http://schemas.openxmlformats.org/officeDocument/2006/relationships/hyperlink" Target="https://www.bbc.co.uk/news/uk-wales-61707516" TargetMode="External"/><Relationship Id="rId2" Type="http://schemas.openxmlformats.org/officeDocument/2006/relationships/hyperlink" Target="https://fweil.com/s2211/whatisasurvey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cbi.nlm.nih.gov/pmc/articles/PMC5898738/#:~:text=The%20department%20of%20rehabilitation%20medicine%20%28RH%29%20had,the%20highest%20average%20LOS%20at%2015.9%20days." TargetMode="External"/><Relationship Id="rId11" Type="http://schemas.openxmlformats.org/officeDocument/2006/relationships/hyperlink" Target="https://www.researchgate.net/publication/304991202_Practical_guidance_on_undertaking_a_service_evaluation" TargetMode="External"/><Relationship Id="rId5" Type="http://schemas.openxmlformats.org/officeDocument/2006/relationships/hyperlink" Target="https://techcommunity.microsoft.com/t5/microsoft-forms-blog/welcome-to-forms-ideas-analyze-your-response-data-smartly-in/ba-p/262515" TargetMode="External"/><Relationship Id="rId10" Type="http://schemas.openxmlformats.org/officeDocument/2006/relationships/hyperlink" Target="https://www.ons.gov.uk/peoplepopulationandcommunity/birthsdeathsandmarriages/lifeexpectancies/bulletins/nationallifetablesunitedkingdom/2018to2020" TargetMode="External"/><Relationship Id="rId4" Type="http://schemas.openxmlformats.org/officeDocument/2006/relationships/hyperlink" Target="https://www.questionpro.com/blog/web-surveys/" TargetMode="External"/><Relationship Id="rId9" Type="http://schemas.openxmlformats.org/officeDocument/2006/relationships/hyperlink" Target="https://academic.oup.com/eurpub/article/28/suppl_4/cky213.486/5192026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 descr="A diagram of a mind map&#10;&#10;Description automatically generated">
            <a:extLst>
              <a:ext uri="{FF2B5EF4-FFF2-40B4-BE49-F238E27FC236}">
                <a16:creationId xmlns:a16="http://schemas.microsoft.com/office/drawing/2014/main" id="{D4F48606-C133-6916-1C6B-53FA2880C85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89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F66257C-F754-9A92-6964-5EB89FCD562D}"/>
              </a:ext>
            </a:extLst>
          </p:cNvPr>
          <p:cNvSpPr txBox="1"/>
          <p:nvPr/>
        </p:nvSpPr>
        <p:spPr>
          <a:xfrm>
            <a:off x="9581990" y="6657945"/>
            <a:ext cx="261001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waynebarry.com/2015/03/03/week-7-mind-mapping-introducing-the-concept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86421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13111E-4CD5-5473-C7D1-50298FCDC1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Why mind mapping is helpful!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6DBA3-4D2A-3C34-FCE3-5530A8CE49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US" sz="2000" b="0" i="0" dirty="0">
                <a:effectLst/>
                <a:latin typeface="Seravek"/>
              </a:rPr>
              <a:t>Helps to </a:t>
            </a:r>
            <a:r>
              <a:rPr lang="en-US" sz="2000" b="0" i="0" dirty="0" err="1">
                <a:effectLst/>
                <a:latin typeface="Seravek"/>
              </a:rPr>
              <a:t>organise</a:t>
            </a:r>
            <a:r>
              <a:rPr lang="en-US" sz="2000" b="0" i="0" dirty="0">
                <a:effectLst/>
                <a:latin typeface="Seravek"/>
              </a:rPr>
              <a:t> your thoughts. </a:t>
            </a:r>
          </a:p>
          <a:p>
            <a:r>
              <a:rPr lang="en-US" sz="2000" dirty="0">
                <a:latin typeface="Seravek"/>
              </a:rPr>
              <a:t>Supports collecting and grouping your ideas and knowledge. </a:t>
            </a:r>
          </a:p>
          <a:p>
            <a:r>
              <a:rPr lang="en-US" sz="2000" b="0" i="0" dirty="0">
                <a:effectLst/>
                <a:latin typeface="Seravek"/>
              </a:rPr>
              <a:t>Helps to connect themes.</a:t>
            </a:r>
          </a:p>
          <a:p>
            <a:r>
              <a:rPr lang="en-US" sz="2000" b="0" i="0" dirty="0">
                <a:effectLst/>
                <a:latin typeface="Seravek"/>
              </a:rPr>
              <a:t>Creates opportunities to explore different directions in research.</a:t>
            </a:r>
          </a:p>
          <a:p>
            <a:r>
              <a:rPr lang="en-US" sz="2000" dirty="0">
                <a:latin typeface="Seravek"/>
              </a:rPr>
              <a:t>Helps to priorities </a:t>
            </a:r>
            <a:r>
              <a:rPr lang="en-US" sz="2000">
                <a:latin typeface="Seravek"/>
              </a:rPr>
              <a:t>and focus.</a:t>
            </a:r>
            <a:endParaRPr lang="en-US" sz="2000" b="0" i="0" dirty="0">
              <a:effectLst/>
              <a:latin typeface="Seravek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699A45-D269-AA41-67C5-2BC2CD1E7B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272" r="2267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2839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C239B-CC8C-CBC8-F7A2-805817A468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to carry out a mind mapping exercise!</a:t>
            </a:r>
            <a:endParaRPr lang="en-GB" dirty="0"/>
          </a:p>
        </p:txBody>
      </p:sp>
      <p:pic>
        <p:nvPicPr>
          <p:cNvPr id="46" name="Picture 45" descr="A white notebook with a drawing on it&#10;&#10;Description automatically generated">
            <a:extLst>
              <a:ext uri="{FF2B5EF4-FFF2-40B4-BE49-F238E27FC236}">
                <a16:creationId xmlns:a16="http://schemas.microsoft.com/office/drawing/2014/main" id="{4B9EE15C-DBDF-6C80-466D-FDB163B3FF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027805" y="-182245"/>
            <a:ext cx="4248150" cy="8219440"/>
          </a:xfrm>
          <a:prstGeom prst="rect">
            <a:avLst/>
          </a:prstGeom>
        </p:spPr>
      </p:pic>
      <p:pic>
        <p:nvPicPr>
          <p:cNvPr id="47" name="Content Placeholder 4" descr="A sketchbook with a line drawn on it&#10;&#10;Description automatically generated">
            <a:extLst>
              <a:ext uri="{FF2B5EF4-FFF2-40B4-BE49-F238E27FC236}">
                <a16:creationId xmlns:a16="http://schemas.microsoft.com/office/drawing/2014/main" id="{55A17C19-7588-8CB8-754D-02256890BA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80429" y="-549889"/>
            <a:ext cx="4634033" cy="9328311"/>
          </a:xfrm>
        </p:spPr>
      </p:pic>
      <p:pic>
        <p:nvPicPr>
          <p:cNvPr id="48" name="Picture 47" descr="A sketch of a diagram on a white paper&#10;&#10;Description automatically generated">
            <a:extLst>
              <a:ext uri="{FF2B5EF4-FFF2-40B4-BE49-F238E27FC236}">
                <a16:creationId xmlns:a16="http://schemas.microsoft.com/office/drawing/2014/main" id="{A9A65BA1-CAD0-33FB-A9BB-5B36A75F435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120945" y="-577692"/>
            <a:ext cx="4953000" cy="9328311"/>
          </a:xfrm>
          <a:prstGeom prst="rect">
            <a:avLst/>
          </a:prstGeom>
        </p:spPr>
      </p:pic>
      <p:pic>
        <p:nvPicPr>
          <p:cNvPr id="49" name="Picture 48" descr="A drawing of a diagram on a white paper&#10;&#10;Description automatically generated">
            <a:extLst>
              <a:ext uri="{FF2B5EF4-FFF2-40B4-BE49-F238E27FC236}">
                <a16:creationId xmlns:a16="http://schemas.microsoft.com/office/drawing/2014/main" id="{9B5AEC34-9A20-7BE9-5555-BA4EBFFA9DE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22346" y="-679093"/>
            <a:ext cx="5044835" cy="9622951"/>
          </a:xfrm>
          <a:prstGeom prst="rect">
            <a:avLst/>
          </a:prstGeom>
        </p:spPr>
      </p:pic>
      <p:pic>
        <p:nvPicPr>
          <p:cNvPr id="50" name="Picture 49" descr="A whiteboard with a diagram&#10;&#10;Description automatically generated">
            <a:extLst>
              <a:ext uri="{FF2B5EF4-FFF2-40B4-BE49-F238E27FC236}">
                <a16:creationId xmlns:a16="http://schemas.microsoft.com/office/drawing/2014/main" id="{83E5C822-1377-B41A-1147-E3D2E8CE565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114054" y="-636849"/>
            <a:ext cx="5159815" cy="9521354"/>
          </a:xfrm>
          <a:prstGeom prst="rect">
            <a:avLst/>
          </a:prstGeom>
        </p:spPr>
      </p:pic>
      <p:pic>
        <p:nvPicPr>
          <p:cNvPr id="51" name="Picture 50" descr="A white paper with text on it&#10;&#10;Description automatically generated">
            <a:extLst>
              <a:ext uri="{FF2B5EF4-FFF2-40B4-BE49-F238E27FC236}">
                <a16:creationId xmlns:a16="http://schemas.microsoft.com/office/drawing/2014/main" id="{2BD63C1D-4923-94F8-574D-BF4113CBB7A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161054" y="-687467"/>
            <a:ext cx="5211763" cy="9622949"/>
          </a:xfrm>
          <a:prstGeom prst="rect">
            <a:avLst/>
          </a:prstGeom>
        </p:spPr>
      </p:pic>
      <p:pic>
        <p:nvPicPr>
          <p:cNvPr id="52" name="Picture 51" descr="A white paper with colorful lines and text&#10;&#10;Description automatically generated with medium confidence">
            <a:extLst>
              <a:ext uri="{FF2B5EF4-FFF2-40B4-BE49-F238E27FC236}">
                <a16:creationId xmlns:a16="http://schemas.microsoft.com/office/drawing/2014/main" id="{86283AD2-2913-FAF2-9206-29AE8B61E95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344351" y="-871127"/>
            <a:ext cx="5159817" cy="9937601"/>
          </a:xfrm>
          <a:prstGeom prst="rect">
            <a:avLst/>
          </a:prstGeom>
        </p:spPr>
      </p:pic>
      <p:pic>
        <p:nvPicPr>
          <p:cNvPr id="53" name="Picture 52" descr="A white paper with colorful writing on it&#10;&#10;Description automatically generated">
            <a:extLst>
              <a:ext uri="{FF2B5EF4-FFF2-40B4-BE49-F238E27FC236}">
                <a16:creationId xmlns:a16="http://schemas.microsoft.com/office/drawing/2014/main" id="{1FEEA689-BBF6-0395-4E35-1CD9A78301E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380366" y="-977643"/>
            <a:ext cx="5143500" cy="10082007"/>
          </a:xfrm>
          <a:prstGeom prst="rect">
            <a:avLst/>
          </a:prstGeom>
        </p:spPr>
      </p:pic>
      <p:pic>
        <p:nvPicPr>
          <p:cNvPr id="54" name="Picture 53" descr="A drawing of a diagram&#10;&#10;Description automatically generated">
            <a:extLst>
              <a:ext uri="{FF2B5EF4-FFF2-40B4-BE49-F238E27FC236}">
                <a16:creationId xmlns:a16="http://schemas.microsoft.com/office/drawing/2014/main" id="{08988120-CD7B-81A6-7E9C-0517C4D49A3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170078" y="-867147"/>
            <a:ext cx="5464016" cy="9981950"/>
          </a:xfrm>
          <a:prstGeom prst="rect">
            <a:avLst/>
          </a:prstGeom>
        </p:spPr>
      </p:pic>
      <p:pic>
        <p:nvPicPr>
          <p:cNvPr id="55" name="Picture 54" descr="A notebook with writing on it&#10;&#10;Description automatically generated">
            <a:extLst>
              <a:ext uri="{FF2B5EF4-FFF2-40B4-BE49-F238E27FC236}">
                <a16:creationId xmlns:a16="http://schemas.microsoft.com/office/drawing/2014/main" id="{57FCB742-4F7F-0A12-C501-CC4417E793C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322978" y="-993895"/>
            <a:ext cx="5437863" cy="10261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935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91E455-4492-0BE8-E797-E61C6D72A3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BB043-BD48-2A54-7545-2CDDE46E4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Mind mapping journey!</a:t>
            </a:r>
            <a:endParaRPr lang="en-GB" dirty="0"/>
          </a:p>
        </p:txBody>
      </p:sp>
      <p:pic>
        <p:nvPicPr>
          <p:cNvPr id="46" name="Picture 45" descr="A white notebook with a drawing on it&#10;&#10;Description automatically generated">
            <a:extLst>
              <a:ext uri="{FF2B5EF4-FFF2-40B4-BE49-F238E27FC236}">
                <a16:creationId xmlns:a16="http://schemas.microsoft.com/office/drawing/2014/main" id="{C1C1BA0E-2BA1-1F78-A1F6-57CC1E6063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58236" y="975353"/>
            <a:ext cx="1325565" cy="2564741"/>
          </a:xfrm>
          <a:prstGeom prst="rect">
            <a:avLst/>
          </a:prstGeom>
        </p:spPr>
      </p:pic>
      <p:pic>
        <p:nvPicPr>
          <p:cNvPr id="47" name="Content Placeholder 4" descr="A sketchbook with a line drawn on it&#10;&#10;Description automatically generated">
            <a:extLst>
              <a:ext uri="{FF2B5EF4-FFF2-40B4-BE49-F238E27FC236}">
                <a16:creationId xmlns:a16="http://schemas.microsoft.com/office/drawing/2014/main" id="{E81DAAEB-7EB9-9A6D-4AE7-8B41A38E19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306645" y="1522634"/>
            <a:ext cx="1445806" cy="2910409"/>
          </a:xfrm>
        </p:spPr>
      </p:pic>
      <p:pic>
        <p:nvPicPr>
          <p:cNvPr id="48" name="Picture 47" descr="A sketch of a diagram on a white paper&#10;&#10;Description automatically generated">
            <a:extLst>
              <a:ext uri="{FF2B5EF4-FFF2-40B4-BE49-F238E27FC236}">
                <a16:creationId xmlns:a16="http://schemas.microsoft.com/office/drawing/2014/main" id="{C78FDE7B-49FB-F43B-E574-37232D8DB3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576432" y="981933"/>
            <a:ext cx="1387893" cy="2613910"/>
          </a:xfrm>
          <a:prstGeom prst="rect">
            <a:avLst/>
          </a:prstGeom>
        </p:spPr>
      </p:pic>
      <p:pic>
        <p:nvPicPr>
          <p:cNvPr id="49" name="Picture 48" descr="A drawing of a diagram on a white paper&#10;&#10;Description automatically generated">
            <a:extLst>
              <a:ext uri="{FF2B5EF4-FFF2-40B4-BE49-F238E27FC236}">
                <a16:creationId xmlns:a16="http://schemas.microsoft.com/office/drawing/2014/main" id="{F6D48FA1-1B44-A648-FE4D-8C4C1B9B4FD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975873" y="353500"/>
            <a:ext cx="1651088" cy="3149427"/>
          </a:xfrm>
          <a:prstGeom prst="rect">
            <a:avLst/>
          </a:prstGeom>
        </p:spPr>
      </p:pic>
      <p:pic>
        <p:nvPicPr>
          <p:cNvPr id="50" name="Picture 49" descr="A whiteboard with a diagram&#10;&#10;Description automatically generated">
            <a:extLst>
              <a:ext uri="{FF2B5EF4-FFF2-40B4-BE49-F238E27FC236}">
                <a16:creationId xmlns:a16="http://schemas.microsoft.com/office/drawing/2014/main" id="{3EAB652A-6CF7-31D1-0C42-02EDD593F60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512453" y="1831284"/>
            <a:ext cx="1826431" cy="3370294"/>
          </a:xfrm>
          <a:prstGeom prst="rect">
            <a:avLst/>
          </a:prstGeom>
        </p:spPr>
      </p:pic>
      <p:pic>
        <p:nvPicPr>
          <p:cNvPr id="51" name="Picture 50" descr="A white paper with text on it&#10;&#10;Description automatically generated">
            <a:extLst>
              <a:ext uri="{FF2B5EF4-FFF2-40B4-BE49-F238E27FC236}">
                <a16:creationId xmlns:a16="http://schemas.microsoft.com/office/drawing/2014/main" id="{B7477B8D-3611-EAFF-6567-A899C96FEAD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671253" y="2221771"/>
            <a:ext cx="1982207" cy="3659928"/>
          </a:xfrm>
          <a:prstGeom prst="rect">
            <a:avLst/>
          </a:prstGeom>
        </p:spPr>
      </p:pic>
      <p:pic>
        <p:nvPicPr>
          <p:cNvPr id="52" name="Picture 51" descr="A white paper with colorful lines and text&#10;&#10;Description automatically generated with medium confidence">
            <a:extLst>
              <a:ext uri="{FF2B5EF4-FFF2-40B4-BE49-F238E27FC236}">
                <a16:creationId xmlns:a16="http://schemas.microsoft.com/office/drawing/2014/main" id="{C9111266-BEF4-C28B-02B7-DA7B0114AA0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557701" y="1137357"/>
            <a:ext cx="1911235" cy="3680962"/>
          </a:xfrm>
          <a:prstGeom prst="rect">
            <a:avLst/>
          </a:prstGeom>
        </p:spPr>
      </p:pic>
      <p:pic>
        <p:nvPicPr>
          <p:cNvPr id="53" name="Picture 52" descr="A white paper with colorful writing on it&#10;&#10;Description automatically generated">
            <a:extLst>
              <a:ext uri="{FF2B5EF4-FFF2-40B4-BE49-F238E27FC236}">
                <a16:creationId xmlns:a16="http://schemas.microsoft.com/office/drawing/2014/main" id="{3C2D7F33-E9D8-A2EB-8E73-34204EC7269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593357" y="3670758"/>
            <a:ext cx="1925113" cy="3008899"/>
          </a:xfrm>
          <a:prstGeom prst="rect">
            <a:avLst/>
          </a:prstGeom>
        </p:spPr>
      </p:pic>
      <p:pic>
        <p:nvPicPr>
          <p:cNvPr id="54" name="Picture 53" descr="A drawing of a diagram&#10;&#10;Description automatically generated">
            <a:extLst>
              <a:ext uri="{FF2B5EF4-FFF2-40B4-BE49-F238E27FC236}">
                <a16:creationId xmlns:a16="http://schemas.microsoft.com/office/drawing/2014/main" id="{5CACEF27-C9F7-5DC2-F9B7-1A77EC1E8AC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478899" y="3136788"/>
            <a:ext cx="1785998" cy="3262754"/>
          </a:xfrm>
          <a:prstGeom prst="rect">
            <a:avLst/>
          </a:prstGeom>
        </p:spPr>
      </p:pic>
      <p:pic>
        <p:nvPicPr>
          <p:cNvPr id="55" name="Picture 54" descr="A notebook with writing on it&#10;&#10;Description automatically generated">
            <a:extLst>
              <a:ext uri="{FF2B5EF4-FFF2-40B4-BE49-F238E27FC236}">
                <a16:creationId xmlns:a16="http://schemas.microsoft.com/office/drawing/2014/main" id="{F3CF6D6C-2D98-C01B-B478-364FF61BB33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988542" y="4366405"/>
            <a:ext cx="1785997" cy="3370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2077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9640E-D7A4-C14E-2906-339A29E9BA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Let’s start researching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5BB1CC4-2D1E-2D08-6B3E-24A253770C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29986230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CCAFC0A-768C-C3FF-BEB0-889CE8F326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23687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8D13E039-28A3-769C-2ADE-BE717DB108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DE1283DE-CE20-8B9A-ABA6-945718D5560A}"/>
              </a:ext>
            </a:extLst>
          </p:cNvPr>
          <p:cNvSpPr/>
          <p:nvPr/>
        </p:nvSpPr>
        <p:spPr>
          <a:xfrm>
            <a:off x="8636000" y="1278467"/>
            <a:ext cx="618067" cy="97366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9336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4C640-FFF9-BFD2-08BD-109D1348EF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3BFE08-4627-9A9D-9C7D-A863884214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222103-965C-65D0-9B05-304D5631C1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3303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10983F-77B3-FB27-E3A8-F5C7B8E348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0F02D82F-6D9A-8450-53C9-CCA0D90FB5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FF560418-4A0C-77D7-CE45-6907E4C4854F}"/>
              </a:ext>
            </a:extLst>
          </p:cNvPr>
          <p:cNvSpPr/>
          <p:nvPr/>
        </p:nvSpPr>
        <p:spPr>
          <a:xfrm rot="2963274">
            <a:off x="2412999" y="2209800"/>
            <a:ext cx="618067" cy="97366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6993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BA769AD-3CBB-4EE8-4162-C4EFCE1308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19"/>
          <a:stretch/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65715217-44AF-03B9-837C-91EDA29FD612}"/>
              </a:ext>
            </a:extLst>
          </p:cNvPr>
          <p:cNvSpPr/>
          <p:nvPr/>
        </p:nvSpPr>
        <p:spPr>
          <a:xfrm rot="2963274">
            <a:off x="8255000" y="3589867"/>
            <a:ext cx="618067" cy="97366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A red and white triangle sign with a black exclamation mark&#10;&#10;Description automatically generated">
            <a:extLst>
              <a:ext uri="{FF2B5EF4-FFF2-40B4-BE49-F238E27FC236}">
                <a16:creationId xmlns:a16="http://schemas.microsoft.com/office/drawing/2014/main" id="{A8709584-5FA6-5CFE-6F10-B0EE651DB6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071134" y="2277534"/>
            <a:ext cx="1735411" cy="150706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C84BCB4-042A-996A-B267-0427218F6182}"/>
              </a:ext>
            </a:extLst>
          </p:cNvPr>
          <p:cNvSpPr txBox="1"/>
          <p:nvPr/>
        </p:nvSpPr>
        <p:spPr>
          <a:xfrm>
            <a:off x="9736667" y="9135534"/>
            <a:ext cx="10698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www.pngall.com/warning-sign-png/download/69501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/3.0/"/>
              </a:rPr>
              <a:t>CC BY-NC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5753874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1A6BB491-0870-64D0-10C7-BA1655C462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Arrow: Down 4">
            <a:extLst>
              <a:ext uri="{FF2B5EF4-FFF2-40B4-BE49-F238E27FC236}">
                <a16:creationId xmlns:a16="http://schemas.microsoft.com/office/drawing/2014/main" id="{558CA1F4-E45A-B717-6C35-5900D3E7E518}"/>
              </a:ext>
            </a:extLst>
          </p:cNvPr>
          <p:cNvSpPr/>
          <p:nvPr/>
        </p:nvSpPr>
        <p:spPr>
          <a:xfrm rot="2904614">
            <a:off x="4275665" y="2285998"/>
            <a:ext cx="618067" cy="98213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0049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A3FB08B2-6F15-4052-90E5-5E0369C9A8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45673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57190-5267-5467-93FB-215800AC16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hyperlinks to help go back to the article quickly!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0DBD3DA-AF86-3582-CD07-44B64CA579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  <p:sp>
        <p:nvSpPr>
          <p:cNvPr id="6" name="Arrow: Left 5">
            <a:extLst>
              <a:ext uri="{FF2B5EF4-FFF2-40B4-BE49-F238E27FC236}">
                <a16:creationId xmlns:a16="http://schemas.microsoft.com/office/drawing/2014/main" id="{F5E942BF-7B86-B9AE-BC91-D57590FCBB36}"/>
              </a:ext>
            </a:extLst>
          </p:cNvPr>
          <p:cNvSpPr/>
          <p:nvPr/>
        </p:nvSpPr>
        <p:spPr>
          <a:xfrm rot="2716085">
            <a:off x="4861667" y="2329681"/>
            <a:ext cx="1169833" cy="593957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C7540C5-6B7C-B4A1-CA01-265D335E298C}"/>
              </a:ext>
            </a:extLst>
          </p:cNvPr>
          <p:cNvSpPr/>
          <p:nvPr/>
        </p:nvSpPr>
        <p:spPr>
          <a:xfrm>
            <a:off x="6095999" y="2616199"/>
            <a:ext cx="1871133" cy="76993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Highlight and copy the web address</a:t>
            </a:r>
          </a:p>
        </p:txBody>
      </p:sp>
    </p:spTree>
    <p:extLst>
      <p:ext uri="{BB962C8B-B14F-4D97-AF65-F5344CB8AC3E}">
        <p14:creationId xmlns:p14="http://schemas.microsoft.com/office/powerpoint/2010/main" val="4185245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68E7A54D-A89C-A1BD-0183-F4E59D6A50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2053285"/>
              </p:ext>
            </p:extLst>
          </p:nvPr>
        </p:nvGraphicFramePr>
        <p:xfrm>
          <a:off x="1430867" y="668868"/>
          <a:ext cx="9194800" cy="523600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597400">
                  <a:extLst>
                    <a:ext uri="{9D8B030D-6E8A-4147-A177-3AD203B41FA5}">
                      <a16:colId xmlns:a16="http://schemas.microsoft.com/office/drawing/2014/main" val="3810895145"/>
                    </a:ext>
                  </a:extLst>
                </a:gridCol>
                <a:gridCol w="4597400">
                  <a:extLst>
                    <a:ext uri="{9D8B030D-6E8A-4147-A177-3AD203B41FA5}">
                      <a16:colId xmlns:a16="http://schemas.microsoft.com/office/drawing/2014/main" val="3747180820"/>
                    </a:ext>
                  </a:extLst>
                </a:gridCol>
              </a:tblGrid>
              <a:tr h="22752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What is a survey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u="sng" kern="100">
                          <a:effectLst/>
                          <a:hlinkClick r:id="rId2"/>
                        </a:rPr>
                        <a:t>What is a Margin of Error10 (fweil.com)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12156639"/>
                  </a:ext>
                </a:extLst>
              </a:tr>
              <a:tr h="83218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MOVING TOWARDS COMMON DATA ELEMENTS AND CORE OUTCOME MEASURES IN FRAILTY RESEARCH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u="sng" kern="100">
                          <a:effectLst/>
                          <a:hlinkClick r:id="rId3"/>
                        </a:rPr>
                        <a:t>file:///C:/Users/The%20Collins/Downloads/jfa.2019.43.pdf</a:t>
                      </a:r>
                      <a:r>
                        <a:rPr lang="en-GB" sz="1100" kern="100">
                          <a:effectLst/>
                        </a:rPr>
                        <a:t>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92471416"/>
                  </a:ext>
                </a:extLst>
              </a:tr>
              <a:tr h="4631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Surveys 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u="sng" kern="100">
                          <a:effectLst/>
                          <a:hlinkClick r:id="rId4"/>
                        </a:rPr>
                        <a:t>What are web surveys - Definition, Methods &amp; Types with Examples | QuestionPro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59839905"/>
                  </a:ext>
                </a:extLst>
              </a:tr>
              <a:tr h="4631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MS Forms Data analyse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u="sng" kern="100">
                          <a:effectLst/>
                          <a:hlinkClick r:id="rId5"/>
                        </a:rPr>
                        <a:t>Welcome to Forms Ideas - Analyze Your Response Data Smartly in Forms - Microsoft Community Hub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03124254"/>
                  </a:ext>
                </a:extLst>
              </a:tr>
              <a:tr h="6987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LOS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u="sng" kern="100">
                          <a:effectLst/>
                          <a:hlinkClick r:id="rId6"/>
                        </a:rPr>
                        <a:t>Analysis of length of hospital stay using electronic health records: A statistical and data mining approach - PMC (nih.gov)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05549090"/>
                  </a:ext>
                </a:extLst>
              </a:tr>
              <a:tr h="4631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LOS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u="sng" kern="100">
                          <a:effectLst/>
                          <a:hlinkClick r:id="rId7"/>
                        </a:rPr>
                        <a:t>NHS: Wales' hospital treatment time longest in UK - study - BBC News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46831019"/>
                  </a:ext>
                </a:extLst>
              </a:tr>
              <a:tr h="4631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HDUHB waiting times and challenges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u="sng" kern="100">
                          <a:effectLst/>
                          <a:hlinkClick r:id="rId8"/>
                        </a:rPr>
                        <a:t>How much pressure is Hywel Dda health board under? - BBC News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35782437"/>
                  </a:ext>
                </a:extLst>
              </a:tr>
              <a:tr h="6987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What are the consequences if we live longer than expected? 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u="sng" kern="100">
                          <a:effectLst/>
                          <a:hlinkClick r:id="rId9"/>
                        </a:rPr>
                        <a:t>What are the consequences if we live longer than expected? | European Journal of Public Health | Oxford Academic (oup.com)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24817511"/>
                  </a:ext>
                </a:extLst>
              </a:tr>
              <a:tr h="4631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National statistics on life expectance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u="sng" kern="100">
                          <a:effectLst/>
                          <a:hlinkClick r:id="rId10"/>
                        </a:rPr>
                        <a:t>National life tables – life expectancy in the UK - Office for National Statistics (ons.gov.uk)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80952031"/>
                  </a:ext>
                </a:extLst>
              </a:tr>
              <a:tr h="4631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Why we evaluate services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u="sng" kern="100" dirty="0">
                          <a:effectLst/>
                          <a:hlinkClick r:id="rId11"/>
                        </a:rPr>
                        <a:t>(10) (PDF) Practical guidance on undertaking a service evaluation (researchgate.net)</a:t>
                      </a:r>
                      <a:r>
                        <a:rPr lang="en-GB" sz="1100" kern="100" dirty="0">
                          <a:effectLst/>
                        </a:rPr>
                        <a:t> 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77160595"/>
                  </a:ext>
                </a:extLst>
              </a:tr>
            </a:tbl>
          </a:graphicData>
        </a:graphic>
      </p:graphicFrame>
      <p:sp>
        <p:nvSpPr>
          <p:cNvPr id="8" name="Rectangle 2">
            <a:extLst>
              <a:ext uri="{FF2B5EF4-FFF2-40B4-BE49-F238E27FC236}">
                <a16:creationId xmlns:a16="http://schemas.microsoft.com/office/drawing/2014/main" id="{20309B75-7C0B-66C9-1E47-9CADA7E2D9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6632" y="74024"/>
            <a:ext cx="2499402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Lisa of articles 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57136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7A814E-6453-75B3-8BC2-D46CE2076D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Tips!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97EFCE-5CFA-F4B9-8426-BF202053B0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339606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285039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309</TotalTime>
  <Words>378</Words>
  <Application>Microsoft Office PowerPoint</Application>
  <PresentationFormat>Widescreen</PresentationFormat>
  <Paragraphs>41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Seravek</vt:lpstr>
      <vt:lpstr>Office Theme</vt:lpstr>
      <vt:lpstr>PowerPoint Presentation</vt:lpstr>
      <vt:lpstr>Why mind mapping is helpful!</vt:lpstr>
      <vt:lpstr>How to carry out a mind mapping exercise!</vt:lpstr>
      <vt:lpstr>Mind mapping journey!</vt:lpstr>
      <vt:lpstr>Let’s start researching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Create hyperlinks to help go back to the article quickly!</vt:lpstr>
      <vt:lpstr>PowerPoint Presentation</vt:lpstr>
      <vt:lpstr>Tips!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sarah collins</dc:creator>
  <cp:lastModifiedBy>sarah collins</cp:lastModifiedBy>
  <cp:revision>1</cp:revision>
  <dcterms:created xsi:type="dcterms:W3CDTF">2024-03-06T18:19:11Z</dcterms:created>
  <dcterms:modified xsi:type="dcterms:W3CDTF">2024-03-07T08:48:51Z</dcterms:modified>
</cp:coreProperties>
</file>