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941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4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337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831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61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606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071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589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25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21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22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186A4-E185-4144-B777-64CF47746280}" type="datetimeFigureOut">
              <a:rPr lang="en-GB" smtClean="0"/>
              <a:t>10/10/2014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DADCC-5CAA-4F2D-84E9-76AA83DBA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986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James </a:t>
            </a:r>
            <a:r>
              <a:rPr lang="en-GB" dirty="0" err="1" smtClean="0"/>
              <a:t>Rachels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Active and </a:t>
            </a:r>
            <a:r>
              <a:rPr lang="en-GB" smtClean="0"/>
              <a:t>Passive Euthanasia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67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GB" dirty="0"/>
              <a:t>Active euthanasia can be more humane than passive </a:t>
            </a:r>
            <a:r>
              <a:rPr lang="en-GB" dirty="0" smtClean="0"/>
              <a:t>euthanasia</a:t>
            </a:r>
          </a:p>
          <a:p>
            <a:r>
              <a:rPr lang="en-GB" dirty="0" smtClean="0"/>
              <a:t>Decisions </a:t>
            </a:r>
            <a:r>
              <a:rPr lang="en-GB" dirty="0"/>
              <a:t>regarding life and death are made on irrelevant </a:t>
            </a:r>
            <a:r>
              <a:rPr lang="en-GB" dirty="0" smtClean="0"/>
              <a:t>grounds</a:t>
            </a:r>
          </a:p>
          <a:p>
            <a:r>
              <a:rPr lang="en-GB" dirty="0" smtClean="0"/>
              <a:t>The </a:t>
            </a:r>
            <a:r>
              <a:rPr lang="en-GB" dirty="0"/>
              <a:t>distinction between killing and letting die is of no moral </a:t>
            </a:r>
            <a:r>
              <a:rPr lang="en-GB" dirty="0" smtClean="0"/>
              <a:t>significance</a:t>
            </a:r>
          </a:p>
          <a:p>
            <a:r>
              <a:rPr lang="en-GB" dirty="0" smtClean="0"/>
              <a:t>The </a:t>
            </a:r>
            <a:r>
              <a:rPr lang="en-GB" dirty="0"/>
              <a:t>arguments in favour of the </a:t>
            </a:r>
            <a:r>
              <a:rPr lang="en-GB" dirty="0" smtClean="0"/>
              <a:t>distinction </a:t>
            </a:r>
            <a:r>
              <a:rPr lang="en-GB" dirty="0"/>
              <a:t>are invalid</a:t>
            </a:r>
          </a:p>
        </p:txBody>
      </p:sp>
    </p:spTree>
    <p:extLst>
      <p:ext uri="{BB962C8B-B14F-4D97-AF65-F5344CB8AC3E}">
        <p14:creationId xmlns:p14="http://schemas.microsoft.com/office/powerpoint/2010/main" val="3300142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46</Words>
  <Application>Microsoft Office PowerPoint</Application>
  <PresentationFormat>On-screen Show (4:3)</PresentationFormat>
  <Paragraphs>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James Rachels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James Rachels</dc:title>
  <dc:creator>Administrator</dc:creator>
  <cp:lastModifiedBy>Administrator</cp:lastModifiedBy>
  <cp:revision>1</cp:revision>
  <dcterms:created xsi:type="dcterms:W3CDTF">2014-10-02T13:01:11Z</dcterms:created>
  <dcterms:modified xsi:type="dcterms:W3CDTF">2014-10-10T15:19:00Z</dcterms:modified>
</cp:coreProperties>
</file>