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116DD6-CECC-D2DE-E735-623C7C8AA5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C3EE0CE-8B95-A6A6-89B1-21C0350558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638DC-279E-4DE8-9654-9603F587F683}" type="datetimeFigureOut">
              <a:rPr lang="en-GB" smtClean="0"/>
              <a:t>29/07/2022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F80DD0-4C6B-7166-7169-B2EFC0C146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31BE95-8C50-131A-FA27-1A4A34643A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921BD2-8ED1-4E51-A722-37DD3E708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79743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971AAB6-1126-4ED9-3824-654A494E7B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BEE7C2-F046-4472-67D2-33E958F0C4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4114C2-63CD-0387-1637-6900DE29A58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A638DC-279E-4DE8-9654-9603F587F683}" type="datetimeFigureOut">
              <a:rPr lang="en-GB" smtClean="0"/>
              <a:t>29/07/2022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6D0A3E-E9F6-49D5-5664-2BDF3B13AD6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D189E9-F3A0-B6B1-9E42-BEF3B1CF186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921BD2-8ED1-4E51-A722-37DD3E708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54502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E457B34-96CC-6509-349B-25CFE0A94B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FCE1941-500A-76A9-3231-DC53BC4623D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00778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03F55C9-A7A3-F371-F14C-E470A61A1F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8ADD432-FA2C-C0A9-23F3-0E33D1FBCEC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69209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95F113F-D290-BDB2-35BF-9DA250C314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INTRODUCTION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A30F722-0860-C219-A3A5-4CA587DB97B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18615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C0ECE69-D8BF-1834-8FEC-A76969BC52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b="1"/>
              <a:t>Benefits of Effective Communication Process</a:t>
            </a:r>
            <a:br>
              <a:rPr lang="en-US" b="1"/>
            </a:br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60685F8-D8A1-EFAF-F635-0EA46A5ABFA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08442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1AEB453-710A-C7C7-F6DD-F0797795F6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b="1"/>
              <a:t>Circular Model of Communication</a:t>
            </a:r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952FB4C-D8D5-97AB-F38E-61D3F9E974E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60045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C4EE7D9-7276-B4EA-F5A2-0A0C87BB8D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b="1"/>
              <a:t>Barriers to Effective Communication</a:t>
            </a:r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379CC1C-C071-AB55-8C6B-C03DCCDF1DB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9621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5E68878-7940-A26B-4245-6D750DBFE6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Channels of Communication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B55D843-9FAC-BA2E-0B57-308692312AF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69414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FD95C5F-2EC0-939E-E75D-0568C67B2D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900" cap="all">
                <a:solidFill>
                  <a:srgbClr val="FF0000"/>
                </a:solidFill>
                <a:latin typeface="Rockwell Condensed"/>
              </a:rPr>
              <a:t>Types of organisational communication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DFC2D30-E1E1-9361-0127-9EAC240296C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86820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F83C72F-22C5-4F08-3C15-71C31AE386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REFERENCES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214BB11-9D80-BA58-6C89-392C2DFCC23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08157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9641CFE-F5BF-4194-94D3-41C168F353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CONCLUSION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89EC4CE-5FA8-441A-0C60-AD6C066A5FC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62277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864828E-1BB7-4E30-C58B-8DFEDCF2CC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A05B7DF-BF40-1EAE-37C6-C8F34BB9BB9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96980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3F0B826-844D-AEAC-63E7-DC47A79FD2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en-GB" sz="2000" b="1"/>
              <a:t>Strategies for effective communication in a business setting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E66E35C-513B-B89B-0B52-767E32F9290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64022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C504FB5-3583-204C-8130-F8BCE224E3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000"/>
              <a:t>Table of contents: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6DD54E1-6D7C-BD89-AFB3-B04764D2875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41069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8004408-7352-865F-735D-C2B38FE9F3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DA8353A-F4F8-5ADF-A259-456618F8666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66035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67B4F07-E541-3CC0-7BC1-75E47C8198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0BD0194-7A1D-18FD-872F-E58D822BBB9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433442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C355BCD-7FCA-CD81-425D-22F7193DC4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en-GB" sz="1800"/>
              <a:t>Theories relating to the Models of communication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529B1F6-BE7C-43BE-309F-0276F15AE45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540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92A8FCA-D9EC-7C75-4D49-D86FE51C3D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1B81D74-5693-C4BD-9691-EF503C24B61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95029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43F0F62-4F3C-6B93-F958-2E4190A1C9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9B9EF3C-13E9-A47B-A070-7D55AB62B57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03498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A56BCE3-61D7-05ED-F943-986645583B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/>
              <a:t>Conclusion: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154E11D-070F-99C1-7C63-4C3EC7B94D1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695223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3FA8244-E408-4B5E-D2E9-C65AC4E3D0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400" b="1">
                <a:latin typeface="Arial" pitchFamily="34"/>
                <a:cs typeface="Arial" pitchFamily="34"/>
              </a:rPr>
              <a:t>REFRENCES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7166AFD-CFCA-8B73-4AFD-045494D3CE2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194069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2F86532-99F4-1708-732A-6ED92A8A75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92178F9-7695-66B5-9A9B-6C99A6E094F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296727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FEC382E-1311-1BF8-8567-FB895265D3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ECB9110-4646-CEA6-CB31-EC32695EE5B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514516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E4C676B-E1E7-FC67-CB0D-C626544A47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100" b="1">
                <a:solidFill>
                  <a:srgbClr val="FF0000"/>
                </a:solidFill>
              </a:rPr>
              <a:t>Strategies for Effective  Communications and business setting </a:t>
            </a:r>
            <a:br>
              <a:rPr lang="en-GB" sz="4000" b="1">
                <a:solidFill>
                  <a:srgbClr val="FF0000"/>
                </a:solidFill>
              </a:rPr>
            </a:br>
            <a:r>
              <a:rPr lang="en-GB" sz="2800" b="1">
                <a:solidFill>
                  <a:srgbClr val="FF0000"/>
                </a:solidFill>
              </a:rPr>
              <a:t>BMSW4002</a:t>
            </a:r>
            <a:br>
              <a:rPr lang="en-GB" sz="2800" b="1">
                <a:solidFill>
                  <a:srgbClr val="FF0000"/>
                </a:solidFill>
              </a:rPr>
            </a:br>
            <a:br>
              <a:rPr lang="en-GB" sz="2800" b="1">
                <a:solidFill>
                  <a:srgbClr val="FFFFCC"/>
                </a:solidFill>
              </a:rPr>
            </a:br>
            <a:r>
              <a:rPr lang="en-GB" sz="2800" b="1">
                <a:solidFill>
                  <a:srgbClr val="FFFFCC"/>
                </a:solidFill>
              </a:rPr>
              <a:t>Tutor: Dr Hafiz Rahmani </a:t>
            </a:r>
            <a:br>
              <a:rPr lang="en-GB" sz="2800" b="1">
                <a:solidFill>
                  <a:srgbClr val="FFFFCC"/>
                </a:solidFill>
              </a:rPr>
            </a:br>
            <a:r>
              <a:rPr lang="en-GB" sz="2800" b="1">
                <a:solidFill>
                  <a:srgbClr val="FFFFCC"/>
                </a:solidFill>
              </a:rPr>
              <a:t>Student: Parveen Atchia  1907752</a:t>
            </a:r>
            <a:endParaRPr lang="en-GB" sz="2800">
              <a:solidFill>
                <a:srgbClr val="FFFFCC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785DB36-3374-4234-BE06-BA87A6E1052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523889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FF30BCE-E796-8CE9-B12A-8967E2A495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3817119-97FB-C957-C60E-542921164B6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614522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DB50671-6FC5-C418-C2C8-AF4C513CA9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>
              <a:lnSpc>
                <a:spcPct val="150000"/>
              </a:lnSpc>
            </a:pPr>
            <a:r>
              <a:rPr lang="en-GB" sz="2000"/>
              <a:t>DAVID BERLO’S 1960</a:t>
            </a:r>
            <a:br>
              <a:rPr lang="en-GB" sz="2000"/>
            </a:br>
            <a:r>
              <a:rPr lang="en-GB" sz="2000"/>
              <a:t> The model discusses factors and components to make communication efficient.</a:t>
            </a:r>
            <a:br>
              <a:rPr lang="en-GB" sz="2000"/>
            </a:br>
            <a:r>
              <a:rPr lang="en-GB" sz="2000" b="1"/>
              <a:t>PARVEEN ATCHIA 1907752</a:t>
            </a:r>
            <a:br>
              <a:rPr lang="en-GB" sz="4000"/>
            </a:br>
            <a:r>
              <a:rPr lang="en-GB" sz="4000">
                <a:solidFill>
                  <a:srgbClr val="558ED5"/>
                </a:solidFill>
              </a:rPr>
              <a:t>S-M-C-R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1605424-FF2A-4984-88B1-DE0DD337735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5914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9EC8270-6509-2D54-99A5-175D8E72D9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BB54E94-0F13-9DFB-7326-CD8C76BD1C5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090822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5086BDF-157A-100F-33A8-144795CE43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Schramm”s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9F28FD9-088E-9CFB-4393-9632004084F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076542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8D3DDFD-299E-3278-611F-7E35B5D1A5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DF7C2C0-56F0-5A50-6A21-21A1DC75080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996116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2A21416-C31A-8F29-9A23-B79DC947D1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1400">
                <a:solidFill>
                  <a:srgbClr val="FF0000"/>
                </a:solidFill>
              </a:rPr>
              <a:t>References</a:t>
            </a:r>
            <a:r>
              <a:rPr lang="en-GB" sz="1400"/>
              <a:t>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218F2F5-2215-C148-CDD9-12648392D4C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834148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0EA0475-EA0E-BDE3-9466-1A82A1D812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5AED2D9-5214-B933-941E-14615ED0B89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091217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61999F7-EA69-E881-A4ED-0E5CF3FD57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1ADE3D0-26BD-9546-3577-C3311BA51F8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738913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8377ECA-022D-7675-D9D3-934268DEEB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r"/>
            <a:r>
              <a:rPr lang="en-US" sz="5400">
                <a:solidFill>
                  <a:srgbClr val="000000"/>
                </a:solidFill>
              </a:rPr>
              <a:t>Communication in Evergreen care home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1C33DD9-E693-CF7B-0A28-5FA8FE95403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896771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E387448-8D4A-8192-C6F9-CB9C68EE01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sz="3200">
                <a:solidFill>
                  <a:srgbClr val="000000"/>
                </a:solidFill>
              </a:rPr>
              <a:t>Channels of communication used by organization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3F1DD6C-4A88-8B35-38FA-09BE481D993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565708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FFAF55B-8B96-7F8D-DF47-D27BADAC85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sz="3200">
                <a:solidFill>
                  <a:srgbClr val="000000"/>
                </a:solidFill>
              </a:rPr>
              <a:t>Channels of communication used by organization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D617380-6A11-223F-EB24-65FE27D66B6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146303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7AFA1BE-501C-302E-51D7-6E9B85A77D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sz="3600">
                <a:solidFill>
                  <a:srgbClr val="000000"/>
                </a:solidFill>
              </a:rPr>
              <a:t>Channels that can be used to improve communication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7751602-4A11-82AB-9E90-AB482DC3B1A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137272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0FCCE49-F087-F04A-EE85-E07E7D7618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>
                <a:solidFill>
                  <a:srgbClr val="000000"/>
                </a:solidFill>
              </a:rPr>
              <a:t>references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4F528A4-46AF-00E3-87C7-12F6A138462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363257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E7E8F14-88EC-11E1-9657-398B7DFB7E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900"/>
              <a:t>Final reference list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55E8BE4-DCC7-9B1E-DDC2-44BEFC79C8D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318676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F5A901E-BC4F-E5A4-C861-35968E1087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C3F6C39-7F9A-8BD9-B5CE-3D5997C6995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35301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123</Words>
  <Application>Microsoft Office PowerPoint</Application>
  <PresentationFormat>Widescreen</PresentationFormat>
  <Paragraphs>23</Paragraphs>
  <Slides>38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3" baseType="lpstr">
      <vt:lpstr>Arial</vt:lpstr>
      <vt:lpstr>Calibri</vt:lpstr>
      <vt:lpstr>Calibri Light</vt:lpstr>
      <vt:lpstr>Rockwell Condensed</vt:lpstr>
      <vt:lpstr>Office Theme</vt:lpstr>
      <vt:lpstr>PowerPoint Presentation</vt:lpstr>
      <vt:lpstr>PowerPoint Presentation</vt:lpstr>
      <vt:lpstr>INTRODUCTION</vt:lpstr>
      <vt:lpstr>Benefits of Effective Communication Process </vt:lpstr>
      <vt:lpstr>Circular Model of Communication</vt:lpstr>
      <vt:lpstr>Barriers to Effective Communication</vt:lpstr>
      <vt:lpstr>Channels of Communication</vt:lpstr>
      <vt:lpstr>Types of organisational communication</vt:lpstr>
      <vt:lpstr>REFERENCES</vt:lpstr>
      <vt:lpstr>CONCLUSION</vt:lpstr>
      <vt:lpstr>PowerPoint Presentation</vt:lpstr>
      <vt:lpstr>Strategies for effective communication in a business setting</vt:lpstr>
      <vt:lpstr>Table of contents:</vt:lpstr>
      <vt:lpstr>PowerPoint Presentation</vt:lpstr>
      <vt:lpstr>PowerPoint Presentation</vt:lpstr>
      <vt:lpstr>Theories relating to the Models of communication</vt:lpstr>
      <vt:lpstr>PowerPoint Presentation</vt:lpstr>
      <vt:lpstr>PowerPoint Presentation</vt:lpstr>
      <vt:lpstr>Conclusion:</vt:lpstr>
      <vt:lpstr>REFRENCES</vt:lpstr>
      <vt:lpstr>PowerPoint Presentation</vt:lpstr>
      <vt:lpstr>PowerPoint Presentation</vt:lpstr>
      <vt:lpstr>Strategies for Effective  Communications and business setting  BMSW4002  Tutor: Dr Hafiz Rahmani  Student: Parveen Atchia  1907752</vt:lpstr>
      <vt:lpstr>PowerPoint Presentation</vt:lpstr>
      <vt:lpstr>DAVID BERLO’S 1960  The model discusses factors and components to make communication efficient. PARVEEN ATCHIA 1907752 S-M-C-R</vt:lpstr>
      <vt:lpstr>PowerPoint Presentation</vt:lpstr>
      <vt:lpstr>Schramm”s </vt:lpstr>
      <vt:lpstr>PowerPoint Presentation</vt:lpstr>
      <vt:lpstr>References </vt:lpstr>
      <vt:lpstr>PowerPoint Presentation</vt:lpstr>
      <vt:lpstr>PowerPoint Presentation</vt:lpstr>
      <vt:lpstr>Communication in Evergreen care home</vt:lpstr>
      <vt:lpstr>Channels of communication used by organization </vt:lpstr>
      <vt:lpstr>Channels of communication used by organization </vt:lpstr>
      <vt:lpstr>Channels that can be used to improve communication</vt:lpstr>
      <vt:lpstr>references</vt:lpstr>
      <vt:lpstr>Final reference list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Diana Willsher</dc:creator>
  <cp:lastModifiedBy>Diana Willsher</cp:lastModifiedBy>
  <cp:revision>1</cp:revision>
  <dcterms:created xsi:type="dcterms:W3CDTF">2022-07-29T14:36:29Z</dcterms:created>
  <dcterms:modified xsi:type="dcterms:W3CDTF">2022-07-29T14:36:29Z</dcterms:modified>
</cp:coreProperties>
</file>