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Lst>
  <p:sldSz cx="15119350" cy="212407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9" d="100"/>
          <a:sy n="19" d="100"/>
        </p:scale>
        <p:origin x="231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Easton (2404257)" userId="dc909dc0-d56f-469f-92d0-fdc7507433f6" providerId="ADAL" clId="{2B151583-430B-4234-AC4C-6C1C7867F1A6}"/>
    <pc:docChg chg="modSld modMainMaster">
      <pc:chgData name="Adrian Easton (2404257)" userId="dc909dc0-d56f-469f-92d0-fdc7507433f6" providerId="ADAL" clId="{2B151583-430B-4234-AC4C-6C1C7867F1A6}" dt="2026-10-11T21:12:46.331" v="187"/>
      <pc:docMkLst>
        <pc:docMk/>
      </pc:docMkLst>
      <pc:sldChg chg="addSp delSp modSp setBg">
        <pc:chgData name="Adrian Easton (2404257)" userId="dc909dc0-d56f-469f-92d0-fdc7507433f6" providerId="ADAL" clId="{2B151583-430B-4234-AC4C-6C1C7867F1A6}" dt="2026-10-11T19:33:49.025" v="185" actId="164"/>
        <pc:sldMkLst>
          <pc:docMk/>
          <pc:sldMk cId="2711018130" sldId="256"/>
        </pc:sldMkLst>
        <pc:spChg chg="add mod">
          <ac:chgData name="Adrian Easton (2404257)" userId="dc909dc0-d56f-469f-92d0-fdc7507433f6" providerId="ADAL" clId="{2B151583-430B-4234-AC4C-6C1C7867F1A6}" dt="2026-10-11T15:27:26.801" v="127" actId="164"/>
          <ac:spMkLst>
            <pc:docMk/>
            <pc:sldMk cId="2711018130" sldId="256"/>
            <ac:spMk id="6" creationId="{4094DA66-1B07-4A20-2411-1EB73A92523F}"/>
          </ac:spMkLst>
        </pc:spChg>
        <pc:spChg chg="add mod">
          <ac:chgData name="Adrian Easton (2404257)" userId="dc909dc0-d56f-469f-92d0-fdc7507433f6" providerId="ADAL" clId="{2B151583-430B-4234-AC4C-6C1C7867F1A6}" dt="2026-10-11T15:27:07.666" v="125" actId="164"/>
          <ac:spMkLst>
            <pc:docMk/>
            <pc:sldMk cId="2711018130" sldId="256"/>
            <ac:spMk id="12" creationId="{9F8F2223-2133-81E3-3B14-56DF59B571DA}"/>
          </ac:spMkLst>
        </pc:spChg>
        <pc:spChg chg="add mod">
          <ac:chgData name="Adrian Easton (2404257)" userId="dc909dc0-d56f-469f-92d0-fdc7507433f6" providerId="ADAL" clId="{2B151583-430B-4234-AC4C-6C1C7867F1A6}" dt="2026-10-11T15:27:32.545" v="128" actId="164"/>
          <ac:spMkLst>
            <pc:docMk/>
            <pc:sldMk cId="2711018130" sldId="256"/>
            <ac:spMk id="19" creationId="{AC945358-D424-065A-583E-C76F5DE27860}"/>
          </ac:spMkLst>
        </pc:spChg>
        <pc:spChg chg="add mod">
          <ac:chgData name="Adrian Easton (2404257)" userId="dc909dc0-d56f-469f-92d0-fdc7507433f6" providerId="ADAL" clId="{2B151583-430B-4234-AC4C-6C1C7867F1A6}" dt="2026-10-11T15:28:30.157" v="130" actId="164"/>
          <ac:spMkLst>
            <pc:docMk/>
            <pc:sldMk cId="2711018130" sldId="256"/>
            <ac:spMk id="22" creationId="{91EF1CB6-CE72-76A3-D4D5-8958EA829426}"/>
          </ac:spMkLst>
        </pc:spChg>
        <pc:spChg chg="add mod">
          <ac:chgData name="Adrian Easton (2404257)" userId="dc909dc0-d56f-469f-92d0-fdc7507433f6" providerId="ADAL" clId="{2B151583-430B-4234-AC4C-6C1C7867F1A6}" dt="2026-10-11T15:37:00.392" v="132" actId="164"/>
          <ac:spMkLst>
            <pc:docMk/>
            <pc:sldMk cId="2711018130" sldId="256"/>
            <ac:spMk id="32" creationId="{4580E38B-915F-D010-3528-0BAED1702503}"/>
          </ac:spMkLst>
        </pc:spChg>
        <pc:spChg chg="add mod">
          <ac:chgData name="Adrian Easton (2404257)" userId="dc909dc0-d56f-469f-92d0-fdc7507433f6" providerId="ADAL" clId="{2B151583-430B-4234-AC4C-6C1C7867F1A6}" dt="2026-10-11T15:47:17.889" v="137"/>
          <ac:spMkLst>
            <pc:docMk/>
            <pc:sldMk cId="2711018130" sldId="256"/>
            <ac:spMk id="36" creationId="{9EED4564-F34E-3B8D-67DF-A960A7097853}"/>
          </ac:spMkLst>
        </pc:spChg>
        <pc:spChg chg="add mod">
          <ac:chgData name="Adrian Easton (2404257)" userId="dc909dc0-d56f-469f-92d0-fdc7507433f6" providerId="ADAL" clId="{2B151583-430B-4234-AC4C-6C1C7867F1A6}" dt="2026-10-11T18:25:05.187" v="143"/>
          <ac:spMkLst>
            <pc:docMk/>
            <pc:sldMk cId="2711018130" sldId="256"/>
            <ac:spMk id="40" creationId="{2D9D0715-A5C1-312C-DF1D-E62DF192E6DC}"/>
          </ac:spMkLst>
        </pc:spChg>
        <pc:spChg chg="add mod">
          <ac:chgData name="Adrian Easton (2404257)" userId="dc909dc0-d56f-469f-92d0-fdc7507433f6" providerId="ADAL" clId="{2B151583-430B-4234-AC4C-6C1C7867F1A6}" dt="2026-10-11T18:32:55.611" v="148" actId="164"/>
          <ac:spMkLst>
            <pc:docMk/>
            <pc:sldMk cId="2711018130" sldId="256"/>
            <ac:spMk id="43" creationId="{E4193642-99E4-3619-CB53-94D9662E80EF}"/>
          </ac:spMkLst>
        </pc:spChg>
        <pc:spChg chg="add mod">
          <ac:chgData name="Adrian Easton (2404257)" userId="dc909dc0-d56f-469f-92d0-fdc7507433f6" providerId="ADAL" clId="{2B151583-430B-4234-AC4C-6C1C7867F1A6}" dt="2026-10-11T18:39:55.526" v="153" actId="164"/>
          <ac:spMkLst>
            <pc:docMk/>
            <pc:sldMk cId="2711018130" sldId="256"/>
            <ac:spMk id="46" creationId="{AE315928-983B-4DB0-1607-92C96E73FF80}"/>
          </ac:spMkLst>
        </pc:spChg>
        <pc:spChg chg="add mod">
          <ac:chgData name="Adrian Easton (2404257)" userId="dc909dc0-d56f-469f-92d0-fdc7507433f6" providerId="ADAL" clId="{2B151583-430B-4234-AC4C-6C1C7867F1A6}" dt="2026-10-11T18:55:23.344" v="161" actId="164"/>
          <ac:spMkLst>
            <pc:docMk/>
            <pc:sldMk cId="2711018130" sldId="256"/>
            <ac:spMk id="53" creationId="{A5AE5792-5F7C-18C3-19FC-5E80759624B7}"/>
          </ac:spMkLst>
        </pc:spChg>
        <pc:spChg chg="add mod">
          <ac:chgData name="Adrian Easton (2404257)" userId="dc909dc0-d56f-469f-92d0-fdc7507433f6" providerId="ADAL" clId="{2B151583-430B-4234-AC4C-6C1C7867F1A6}" dt="2026-10-11T19:10:16.081" v="170" actId="164"/>
          <ac:spMkLst>
            <pc:docMk/>
            <pc:sldMk cId="2711018130" sldId="256"/>
            <ac:spMk id="56" creationId="{16F40023-A3AA-E231-93D5-ADF9E78569EC}"/>
          </ac:spMkLst>
        </pc:spChg>
        <pc:spChg chg="add mod">
          <ac:chgData name="Adrian Easton (2404257)" userId="dc909dc0-d56f-469f-92d0-fdc7507433f6" providerId="ADAL" clId="{2B151583-430B-4234-AC4C-6C1C7867F1A6}" dt="2026-10-11T19:31:55.462" v="183"/>
          <ac:spMkLst>
            <pc:docMk/>
            <pc:sldMk cId="2711018130" sldId="256"/>
            <ac:spMk id="60" creationId="{8CEDE440-1F25-6D7A-EE6D-5E91AA86E830}"/>
          </ac:spMkLst>
        </pc:spChg>
        <pc:spChg chg="add mod">
          <ac:chgData name="Adrian Easton (2404257)" userId="dc909dc0-d56f-469f-92d0-fdc7507433f6" providerId="ADAL" clId="{2B151583-430B-4234-AC4C-6C1C7867F1A6}" dt="2026-10-11T19:33:49.025" v="185" actId="164"/>
          <ac:spMkLst>
            <pc:docMk/>
            <pc:sldMk cId="2711018130" sldId="256"/>
            <ac:spMk id="67" creationId="{F081294D-7B8F-6AA2-3BBA-0ED7FEE727EB}"/>
          </ac:spMkLst>
        </pc:spChg>
        <pc:grpChg chg="add mod">
          <ac:chgData name="Adrian Easton (2404257)" userId="dc909dc0-d56f-469f-92d0-fdc7507433f6" providerId="ADAL" clId="{2B151583-430B-4234-AC4C-6C1C7867F1A6}" dt="2026-10-11T15:27:26.801" v="127" actId="164"/>
          <ac:grpSpMkLst>
            <pc:docMk/>
            <pc:sldMk cId="2711018130" sldId="256"/>
            <ac:grpSpMk id="25" creationId="{BFCE4D4C-3D34-6AFB-7EBE-925946199CEA}"/>
          </ac:grpSpMkLst>
        </pc:grpChg>
        <pc:grpChg chg="add mod">
          <ac:chgData name="Adrian Easton (2404257)" userId="dc909dc0-d56f-469f-92d0-fdc7507433f6" providerId="ADAL" clId="{2B151583-430B-4234-AC4C-6C1C7867F1A6}" dt="2026-10-11T15:27:07.666" v="125" actId="164"/>
          <ac:grpSpMkLst>
            <pc:docMk/>
            <pc:sldMk cId="2711018130" sldId="256"/>
            <ac:grpSpMk id="26" creationId="{E1426366-BA45-508C-B49E-9100D6A51788}"/>
          </ac:grpSpMkLst>
        </pc:grpChg>
        <pc:grpChg chg="add mod">
          <ac:chgData name="Adrian Easton (2404257)" userId="dc909dc0-d56f-469f-92d0-fdc7507433f6" providerId="ADAL" clId="{2B151583-430B-4234-AC4C-6C1C7867F1A6}" dt="2026-10-11T15:27:32.545" v="128" actId="164"/>
          <ac:grpSpMkLst>
            <pc:docMk/>
            <pc:sldMk cId="2711018130" sldId="256"/>
            <ac:grpSpMk id="28" creationId="{0666A687-9B24-A63F-E45C-BEC5C8A611AD}"/>
          </ac:grpSpMkLst>
        </pc:grpChg>
        <pc:grpChg chg="add mod">
          <ac:chgData name="Adrian Easton (2404257)" userId="dc909dc0-d56f-469f-92d0-fdc7507433f6" providerId="ADAL" clId="{2B151583-430B-4234-AC4C-6C1C7867F1A6}" dt="2026-10-11T15:28:30.157" v="130" actId="164"/>
          <ac:grpSpMkLst>
            <pc:docMk/>
            <pc:sldMk cId="2711018130" sldId="256"/>
            <ac:grpSpMk id="29" creationId="{2C259179-B17B-AE53-FEA7-E4A644E70CA2}"/>
          </ac:grpSpMkLst>
        </pc:grpChg>
        <pc:grpChg chg="add mod">
          <ac:chgData name="Adrian Easton (2404257)" userId="dc909dc0-d56f-469f-92d0-fdc7507433f6" providerId="ADAL" clId="{2B151583-430B-4234-AC4C-6C1C7867F1A6}" dt="2026-10-11T15:37:00.392" v="132" actId="164"/>
          <ac:grpSpMkLst>
            <pc:docMk/>
            <pc:sldMk cId="2711018130" sldId="256"/>
            <ac:grpSpMk id="33" creationId="{DE4BFBD7-2689-4951-00E8-CE9796B95863}"/>
          </ac:grpSpMkLst>
        </pc:grpChg>
        <pc:grpChg chg="add mod">
          <ac:chgData name="Adrian Easton (2404257)" userId="dc909dc0-d56f-469f-92d0-fdc7507433f6" providerId="ADAL" clId="{2B151583-430B-4234-AC4C-6C1C7867F1A6}" dt="2026-10-11T15:47:17.889" v="137"/>
          <ac:grpSpMkLst>
            <pc:docMk/>
            <pc:sldMk cId="2711018130" sldId="256"/>
            <ac:grpSpMk id="37" creationId="{269DB4FE-9604-BA3E-C821-0CF35C280364}"/>
          </ac:grpSpMkLst>
        </pc:grpChg>
        <pc:grpChg chg="add mod">
          <ac:chgData name="Adrian Easton (2404257)" userId="dc909dc0-d56f-469f-92d0-fdc7507433f6" providerId="ADAL" clId="{2B151583-430B-4234-AC4C-6C1C7867F1A6}" dt="2026-10-11T18:25:05.187" v="143"/>
          <ac:grpSpMkLst>
            <pc:docMk/>
            <pc:sldMk cId="2711018130" sldId="256"/>
            <ac:grpSpMk id="41" creationId="{DFFA002A-4140-6F44-940D-CE87AE6AD032}"/>
          </ac:grpSpMkLst>
        </pc:grpChg>
        <pc:grpChg chg="add mod">
          <ac:chgData name="Adrian Easton (2404257)" userId="dc909dc0-d56f-469f-92d0-fdc7507433f6" providerId="ADAL" clId="{2B151583-430B-4234-AC4C-6C1C7867F1A6}" dt="2026-10-11T18:32:55.611" v="148" actId="164"/>
          <ac:grpSpMkLst>
            <pc:docMk/>
            <pc:sldMk cId="2711018130" sldId="256"/>
            <ac:grpSpMk id="44" creationId="{7C6C6057-6FD7-FF1C-B476-6EBD4672667C}"/>
          </ac:grpSpMkLst>
        </pc:grpChg>
        <pc:grpChg chg="add mod">
          <ac:chgData name="Adrian Easton (2404257)" userId="dc909dc0-d56f-469f-92d0-fdc7507433f6" providerId="ADAL" clId="{2B151583-430B-4234-AC4C-6C1C7867F1A6}" dt="2026-10-11T18:39:55.526" v="153" actId="164"/>
          <ac:grpSpMkLst>
            <pc:docMk/>
            <pc:sldMk cId="2711018130" sldId="256"/>
            <ac:grpSpMk id="47" creationId="{8928429E-B7A4-5AA1-BE15-C04AEA09192A}"/>
          </ac:grpSpMkLst>
        </pc:grpChg>
        <pc:grpChg chg="add mod">
          <ac:chgData name="Adrian Easton (2404257)" userId="dc909dc0-d56f-469f-92d0-fdc7507433f6" providerId="ADAL" clId="{2B151583-430B-4234-AC4C-6C1C7867F1A6}" dt="2026-10-11T18:55:23.344" v="161" actId="164"/>
          <ac:grpSpMkLst>
            <pc:docMk/>
            <pc:sldMk cId="2711018130" sldId="256"/>
            <ac:grpSpMk id="54" creationId="{0436FE4E-EC1C-0141-980A-BB36D00245E5}"/>
          </ac:grpSpMkLst>
        </pc:grpChg>
        <pc:grpChg chg="add mod">
          <ac:chgData name="Adrian Easton (2404257)" userId="dc909dc0-d56f-469f-92d0-fdc7507433f6" providerId="ADAL" clId="{2B151583-430B-4234-AC4C-6C1C7867F1A6}" dt="2026-10-11T19:10:16.081" v="170" actId="164"/>
          <ac:grpSpMkLst>
            <pc:docMk/>
            <pc:sldMk cId="2711018130" sldId="256"/>
            <ac:grpSpMk id="57" creationId="{F1664ABA-1D8B-BD8B-6F2F-1692881008C6}"/>
          </ac:grpSpMkLst>
        </pc:grpChg>
        <pc:grpChg chg="add mod">
          <ac:chgData name="Adrian Easton (2404257)" userId="dc909dc0-d56f-469f-92d0-fdc7507433f6" providerId="ADAL" clId="{2B151583-430B-4234-AC4C-6C1C7867F1A6}" dt="2026-10-11T19:31:55.462" v="183"/>
          <ac:grpSpMkLst>
            <pc:docMk/>
            <pc:sldMk cId="2711018130" sldId="256"/>
            <ac:grpSpMk id="61" creationId="{A1F5FE9B-8937-FD28-F26F-56BBAF2745D9}"/>
          </ac:grpSpMkLst>
        </pc:grpChg>
        <pc:grpChg chg="add mod">
          <ac:chgData name="Adrian Easton (2404257)" userId="dc909dc0-d56f-469f-92d0-fdc7507433f6" providerId="ADAL" clId="{2B151583-430B-4234-AC4C-6C1C7867F1A6}" dt="2026-10-11T19:33:49.025" v="185" actId="164"/>
          <ac:grpSpMkLst>
            <pc:docMk/>
            <pc:sldMk cId="2711018130" sldId="256"/>
            <ac:grpSpMk id="68" creationId="{D4602E8E-7312-56EA-81E3-8D11E28E88C8}"/>
          </ac:grpSpMkLst>
        </pc:grpChg>
        <pc:picChg chg="add mod">
          <ac:chgData name="Adrian Easton (2404257)" userId="dc909dc0-d56f-469f-92d0-fdc7507433f6" providerId="ADAL" clId="{2B151583-430B-4234-AC4C-6C1C7867F1A6}" dt="2026-10-11T15:27:26.801" v="127" actId="164"/>
          <ac:picMkLst>
            <pc:docMk/>
            <pc:sldMk cId="2711018130" sldId="256"/>
            <ac:picMk id="5" creationId="{806314B1-9CE2-7317-5565-A87B4C37DC8A}"/>
          </ac:picMkLst>
        </pc:picChg>
        <pc:picChg chg="add mod">
          <ac:chgData name="Adrian Easton (2404257)" userId="dc909dc0-d56f-469f-92d0-fdc7507433f6" providerId="ADAL" clId="{2B151583-430B-4234-AC4C-6C1C7867F1A6}" dt="2026-10-11T15:27:07.666" v="125" actId="164"/>
          <ac:picMkLst>
            <pc:docMk/>
            <pc:sldMk cId="2711018130" sldId="256"/>
            <ac:picMk id="7" creationId="{EDAFAD87-0D4B-7EE5-A5CF-33A78C3C1867}"/>
          </ac:picMkLst>
        </pc:picChg>
        <pc:picChg chg="mod">
          <ac:chgData name="Adrian Easton (2404257)" userId="dc909dc0-d56f-469f-92d0-fdc7507433f6" providerId="ADAL" clId="{2B151583-430B-4234-AC4C-6C1C7867F1A6}" dt="2026-10-11T15:27:32.545" v="128" actId="164"/>
          <ac:picMkLst>
            <pc:docMk/>
            <pc:sldMk cId="2711018130" sldId="256"/>
            <ac:picMk id="18" creationId="{A23741FC-C274-5CA2-ADF9-C010841FE90B}"/>
          </ac:picMkLst>
        </pc:picChg>
        <pc:picChg chg="mod">
          <ac:chgData name="Adrian Easton (2404257)" userId="dc909dc0-d56f-469f-92d0-fdc7507433f6" providerId="ADAL" clId="{2B151583-430B-4234-AC4C-6C1C7867F1A6}" dt="2026-10-11T15:28:30.157" v="130" actId="164"/>
          <ac:picMkLst>
            <pc:docMk/>
            <pc:sldMk cId="2711018130" sldId="256"/>
            <ac:picMk id="21" creationId="{FED66D38-B8B7-220C-D914-9A4224DD4926}"/>
          </ac:picMkLst>
        </pc:picChg>
        <pc:picChg chg="mod">
          <ac:chgData name="Adrian Easton (2404257)" userId="dc909dc0-d56f-469f-92d0-fdc7507433f6" providerId="ADAL" clId="{2B151583-430B-4234-AC4C-6C1C7867F1A6}" dt="2026-10-11T15:37:00.392" v="132" actId="164"/>
          <ac:picMkLst>
            <pc:docMk/>
            <pc:sldMk cId="2711018130" sldId="256"/>
            <ac:picMk id="31" creationId="{7821B433-F50B-DE6A-EAB2-6C494B03B1DA}"/>
          </ac:picMkLst>
        </pc:picChg>
        <pc:picChg chg="mod">
          <ac:chgData name="Adrian Easton (2404257)" userId="dc909dc0-d56f-469f-92d0-fdc7507433f6" providerId="ADAL" clId="{2B151583-430B-4234-AC4C-6C1C7867F1A6}" dt="2026-10-11T15:47:17.889" v="137"/>
          <ac:picMkLst>
            <pc:docMk/>
            <pc:sldMk cId="2711018130" sldId="256"/>
            <ac:picMk id="35" creationId="{A4AD406C-8265-5036-52DD-E43E49866F82}"/>
          </ac:picMkLst>
        </pc:picChg>
        <pc:picChg chg="mod">
          <ac:chgData name="Adrian Easton (2404257)" userId="dc909dc0-d56f-469f-92d0-fdc7507433f6" providerId="ADAL" clId="{2B151583-430B-4234-AC4C-6C1C7867F1A6}" dt="2026-10-11T18:25:05.187" v="143"/>
          <ac:picMkLst>
            <pc:docMk/>
            <pc:sldMk cId="2711018130" sldId="256"/>
            <ac:picMk id="39" creationId="{A49C18EB-EE51-ACFB-4C1B-511E6CC20538}"/>
          </ac:picMkLst>
        </pc:picChg>
        <pc:picChg chg="add mod">
          <ac:chgData name="Adrian Easton (2404257)" userId="dc909dc0-d56f-469f-92d0-fdc7507433f6" providerId="ADAL" clId="{2B151583-430B-4234-AC4C-6C1C7867F1A6}" dt="2026-10-11T18:32:55.611" v="148" actId="164"/>
          <ac:picMkLst>
            <pc:docMk/>
            <pc:sldMk cId="2711018130" sldId="256"/>
            <ac:picMk id="42" creationId="{D1831847-873A-3A4D-D198-3537F84D4933}"/>
          </ac:picMkLst>
        </pc:picChg>
        <pc:picChg chg="add mod">
          <ac:chgData name="Adrian Easton (2404257)" userId="dc909dc0-d56f-469f-92d0-fdc7507433f6" providerId="ADAL" clId="{2B151583-430B-4234-AC4C-6C1C7867F1A6}" dt="2026-10-11T18:39:55.526" v="153" actId="164"/>
          <ac:picMkLst>
            <pc:docMk/>
            <pc:sldMk cId="2711018130" sldId="256"/>
            <ac:picMk id="45" creationId="{52633350-CDF3-334E-595E-59606CA27FE6}"/>
          </ac:picMkLst>
        </pc:picChg>
        <pc:picChg chg="add mod">
          <ac:chgData name="Adrian Easton (2404257)" userId="dc909dc0-d56f-469f-92d0-fdc7507433f6" providerId="ADAL" clId="{2B151583-430B-4234-AC4C-6C1C7867F1A6}" dt="2026-10-11T18:55:23.344" v="161" actId="164"/>
          <ac:picMkLst>
            <pc:docMk/>
            <pc:sldMk cId="2711018130" sldId="256"/>
            <ac:picMk id="51" creationId="{01295061-1F3E-0BF9-B949-DD695F411EAF}"/>
          </ac:picMkLst>
        </pc:picChg>
        <pc:picChg chg="add mod">
          <ac:chgData name="Adrian Easton (2404257)" userId="dc909dc0-d56f-469f-92d0-fdc7507433f6" providerId="ADAL" clId="{2B151583-430B-4234-AC4C-6C1C7867F1A6}" dt="2026-10-11T19:10:16.081" v="170" actId="164"/>
          <ac:picMkLst>
            <pc:docMk/>
            <pc:sldMk cId="2711018130" sldId="256"/>
            <ac:picMk id="55" creationId="{47123437-FFAE-8730-D17A-F1C971B08215}"/>
          </ac:picMkLst>
        </pc:picChg>
        <pc:picChg chg="mod">
          <ac:chgData name="Adrian Easton (2404257)" userId="dc909dc0-d56f-469f-92d0-fdc7507433f6" providerId="ADAL" clId="{2B151583-430B-4234-AC4C-6C1C7867F1A6}" dt="2026-10-11T19:31:55.462" v="183"/>
          <ac:picMkLst>
            <pc:docMk/>
            <pc:sldMk cId="2711018130" sldId="256"/>
            <ac:picMk id="59" creationId="{E870E379-38F4-B420-DFC7-96ECE381E27F}"/>
          </ac:picMkLst>
        </pc:picChg>
        <pc:picChg chg="mod">
          <ac:chgData name="Adrian Easton (2404257)" userId="dc909dc0-d56f-469f-92d0-fdc7507433f6" providerId="ADAL" clId="{2B151583-430B-4234-AC4C-6C1C7867F1A6}" dt="2026-10-11T19:33:49.025" v="185" actId="164"/>
          <ac:picMkLst>
            <pc:docMk/>
            <pc:sldMk cId="2711018130" sldId="256"/>
            <ac:picMk id="66" creationId="{3C62A4EB-F908-137B-0203-3E00AA4A2F8B}"/>
          </ac:picMkLst>
        </pc:picChg>
      </pc:sldChg>
      <pc:sldChg chg="modSp">
        <pc:chgData name="Adrian Easton (2404257)" userId="dc909dc0-d56f-469f-92d0-fdc7507433f6" providerId="ADAL" clId="{2B151583-430B-4234-AC4C-6C1C7867F1A6}" dt="2026-10-11T19:31:03.152" v="181"/>
        <pc:sldMkLst>
          <pc:docMk/>
          <pc:sldMk cId="3434176933" sldId="257"/>
        </pc:sldMkLst>
        <pc:spChg chg="mod">
          <ac:chgData name="Adrian Easton (2404257)" userId="dc909dc0-d56f-469f-92d0-fdc7507433f6" providerId="ADAL" clId="{2B151583-430B-4234-AC4C-6C1C7867F1A6}" dt="2026-10-11T19:31:03.152" v="181"/>
          <ac:spMkLst>
            <pc:docMk/>
            <pc:sldMk cId="3434176933" sldId="257"/>
            <ac:spMk id="3" creationId="{8AF36320-6D5E-7F86-5A83-7CCB84B9F864}"/>
          </ac:spMkLst>
        </pc:spChg>
      </pc:sldChg>
      <pc:sldChg chg="modSp">
        <pc:chgData name="Adrian Easton (2404257)" userId="dc909dc0-d56f-469f-92d0-fdc7507433f6" providerId="ADAL" clId="{2B151583-430B-4234-AC4C-6C1C7867F1A6}" dt="2026-10-11T21:12:46.331" v="187"/>
        <pc:sldMkLst>
          <pc:docMk/>
          <pc:sldMk cId="1698267486" sldId="258"/>
        </pc:sldMkLst>
        <pc:spChg chg="mod">
          <ac:chgData name="Adrian Easton (2404257)" userId="dc909dc0-d56f-469f-92d0-fdc7507433f6" providerId="ADAL" clId="{2B151583-430B-4234-AC4C-6C1C7867F1A6}" dt="2026-10-11T21:12:46.331" v="187"/>
          <ac:spMkLst>
            <pc:docMk/>
            <pc:sldMk cId="1698267486" sldId="258"/>
            <ac:spMk id="3" creationId="{EECED6A5-BECC-A9FD-F961-213370EE6C79}"/>
          </ac:spMkLst>
        </pc:spChg>
      </pc:sldChg>
      <pc:sldMasterChg chg="setBg modSldLayout">
        <pc:chgData name="Adrian Easton (2404257)" userId="dc909dc0-d56f-469f-92d0-fdc7507433f6" providerId="ADAL" clId="{2B151583-430B-4234-AC4C-6C1C7867F1A6}" dt="2026-10-10T16:22:36.017" v="111"/>
        <pc:sldMasterMkLst>
          <pc:docMk/>
          <pc:sldMasterMk cId="544391530" sldId="2147483660"/>
        </pc:sldMasterMkLst>
        <pc:sldLayoutChg chg="setBg">
          <pc:chgData name="Adrian Easton (2404257)" userId="dc909dc0-d56f-469f-92d0-fdc7507433f6" providerId="ADAL" clId="{2B151583-430B-4234-AC4C-6C1C7867F1A6}" dt="2026-10-10T16:22:36.017" v="111"/>
          <pc:sldLayoutMkLst>
            <pc:docMk/>
            <pc:sldMasterMk cId="544391530" sldId="2147483660"/>
            <pc:sldLayoutMk cId="4031213404" sldId="2147483661"/>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3841294775" sldId="2147483662"/>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2443749511" sldId="2147483663"/>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4245447569" sldId="2147483664"/>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3120753371" sldId="2147483665"/>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3099115756" sldId="2147483666"/>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560991243" sldId="2147483667"/>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2494552549" sldId="2147483668"/>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2082971843" sldId="2147483669"/>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2309698069" sldId="2147483670"/>
          </pc:sldLayoutMkLst>
        </pc:sldLayoutChg>
        <pc:sldLayoutChg chg="setBg">
          <pc:chgData name="Adrian Easton (2404257)" userId="dc909dc0-d56f-469f-92d0-fdc7507433f6" providerId="ADAL" clId="{2B151583-430B-4234-AC4C-6C1C7867F1A6}" dt="2026-10-10T16:22:36.017" v="111"/>
          <pc:sldLayoutMkLst>
            <pc:docMk/>
            <pc:sldMasterMk cId="544391530" sldId="2147483660"/>
            <pc:sldLayoutMk cId="1711850156"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76208"/>
            <a:ext cx="12851448" cy="7394928"/>
          </a:xfrm>
        </p:spPr>
        <p:txBody>
          <a:bodyPr anchor="b"/>
          <a:lstStyle>
            <a:lvl1pPr algn="ctr">
              <a:defRPr sz="9921"/>
            </a:lvl1pPr>
          </a:lstStyle>
          <a:p>
            <a:r>
              <a:rPr lang="en-US"/>
              <a:t>Click to edit Master title style</a:t>
            </a:r>
            <a:endParaRPr lang="en-US" dirty="0"/>
          </a:p>
        </p:txBody>
      </p:sp>
      <p:sp>
        <p:nvSpPr>
          <p:cNvPr id="3" name="Subtitle 2"/>
          <p:cNvSpPr>
            <a:spLocks noGrp="1"/>
          </p:cNvSpPr>
          <p:nvPr>
            <p:ph type="subTitle" idx="1"/>
          </p:nvPr>
        </p:nvSpPr>
        <p:spPr>
          <a:xfrm>
            <a:off x="1889919" y="11156312"/>
            <a:ext cx="11339513" cy="5128263"/>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095E70-E5BB-44A9-9FF6-2529E27F1D6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4031213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95E70-E5BB-44A9-9FF6-2529E27F1D6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3841294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295443"/>
            <a:ext cx="13040439" cy="8835560"/>
          </a:xfrm>
        </p:spPr>
        <p:txBody>
          <a:bodyPr anchor="b"/>
          <a:lstStyle>
            <a:lvl1pPr>
              <a:defRPr sz="9921"/>
            </a:lvl1pPr>
          </a:lstStyle>
          <a:p>
            <a:r>
              <a:rPr lang="en-US"/>
              <a:t>Click to edit Master title style</a:t>
            </a:r>
            <a:endParaRPr lang="en-US" dirty="0"/>
          </a:p>
        </p:txBody>
      </p:sp>
      <p:sp>
        <p:nvSpPr>
          <p:cNvPr id="3" name="Text Placeholder 2"/>
          <p:cNvSpPr>
            <a:spLocks noGrp="1"/>
          </p:cNvSpPr>
          <p:nvPr>
            <p:ph type="body" idx="1"/>
          </p:nvPr>
        </p:nvSpPr>
        <p:spPr>
          <a:xfrm>
            <a:off x="1031582" y="14214591"/>
            <a:ext cx="13040439" cy="4646413"/>
          </a:xfrm>
        </p:spPr>
        <p:txBody>
          <a:bodyPr/>
          <a:lstStyle>
            <a:lvl1pPr marL="0" indent="0">
              <a:buNone/>
              <a:defRPr sz="3968">
                <a:solidFill>
                  <a:schemeClr val="tx1">
                    <a:tint val="82000"/>
                  </a:schemeClr>
                </a:solidFill>
              </a:defRPr>
            </a:lvl1pPr>
            <a:lvl2pPr marL="755980" indent="0">
              <a:buNone/>
              <a:defRPr sz="3307">
                <a:solidFill>
                  <a:schemeClr val="tx1">
                    <a:tint val="82000"/>
                  </a:schemeClr>
                </a:solidFill>
              </a:defRPr>
            </a:lvl2pPr>
            <a:lvl3pPr marL="1511960" indent="0">
              <a:buNone/>
              <a:defRPr sz="2976">
                <a:solidFill>
                  <a:schemeClr val="tx1">
                    <a:tint val="82000"/>
                  </a:schemeClr>
                </a:solidFill>
              </a:defRPr>
            </a:lvl3pPr>
            <a:lvl4pPr marL="2267941" indent="0">
              <a:buNone/>
              <a:defRPr sz="2646">
                <a:solidFill>
                  <a:schemeClr val="tx1">
                    <a:tint val="82000"/>
                  </a:schemeClr>
                </a:solidFill>
              </a:defRPr>
            </a:lvl4pPr>
            <a:lvl5pPr marL="3023921" indent="0">
              <a:buNone/>
              <a:defRPr sz="2646">
                <a:solidFill>
                  <a:schemeClr val="tx1">
                    <a:tint val="82000"/>
                  </a:schemeClr>
                </a:solidFill>
              </a:defRPr>
            </a:lvl5pPr>
            <a:lvl6pPr marL="3779901" indent="0">
              <a:buNone/>
              <a:defRPr sz="2646">
                <a:solidFill>
                  <a:schemeClr val="tx1">
                    <a:tint val="82000"/>
                  </a:schemeClr>
                </a:solidFill>
              </a:defRPr>
            </a:lvl6pPr>
            <a:lvl7pPr marL="4535881" indent="0">
              <a:buNone/>
              <a:defRPr sz="2646">
                <a:solidFill>
                  <a:schemeClr val="tx1">
                    <a:tint val="82000"/>
                  </a:schemeClr>
                </a:solidFill>
              </a:defRPr>
            </a:lvl7pPr>
            <a:lvl8pPr marL="5291861" indent="0">
              <a:buNone/>
              <a:defRPr sz="2646">
                <a:solidFill>
                  <a:schemeClr val="tx1">
                    <a:tint val="82000"/>
                  </a:schemeClr>
                </a:solidFill>
              </a:defRPr>
            </a:lvl8pPr>
            <a:lvl9pPr marL="6047842" indent="0">
              <a:buNone/>
              <a:defRPr sz="2646">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95E70-E5BB-44A9-9FF6-2529E27F1D6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2443749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5654366"/>
            <a:ext cx="6425724"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5654366"/>
            <a:ext cx="6425724"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095E70-E5BB-44A9-9FF6-2529E27F1D64}"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4245447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0878"/>
            <a:ext cx="13040439" cy="410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5206935"/>
            <a:ext cx="6396193" cy="2551839"/>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4" name="Content Placeholder 3"/>
          <p:cNvSpPr>
            <a:spLocks noGrp="1"/>
          </p:cNvSpPr>
          <p:nvPr>
            <p:ph sz="half" idx="2"/>
          </p:nvPr>
        </p:nvSpPr>
        <p:spPr>
          <a:xfrm>
            <a:off x="1041426" y="7758774"/>
            <a:ext cx="6396193"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5206935"/>
            <a:ext cx="6427693" cy="2551839"/>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6" name="Content Placeholder 5"/>
          <p:cNvSpPr>
            <a:spLocks noGrp="1"/>
          </p:cNvSpPr>
          <p:nvPr>
            <p:ph sz="quarter" idx="4"/>
          </p:nvPr>
        </p:nvSpPr>
        <p:spPr>
          <a:xfrm>
            <a:off x="7654172" y="7758774"/>
            <a:ext cx="6427693"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095E70-E5BB-44A9-9FF6-2529E27F1D64}"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3120753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095E70-E5BB-44A9-9FF6-2529E27F1D64}"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3099115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095E70-E5BB-44A9-9FF6-2529E27F1D64}" type="datetimeFigureOut">
              <a:rPr lang="en-GB" smtClean="0"/>
              <a:t>09/10/2026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560991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6050"/>
            <a:ext cx="4876384" cy="4956175"/>
          </a:xfrm>
        </p:spPr>
        <p:txBody>
          <a:bodyPr anchor="b"/>
          <a:lstStyle>
            <a:lvl1pPr>
              <a:defRPr sz="5291"/>
            </a:lvl1pPr>
          </a:lstStyle>
          <a:p>
            <a:r>
              <a:rPr lang="en-US"/>
              <a:t>Click to edit Master title style</a:t>
            </a:r>
            <a:endParaRPr lang="en-US" dirty="0"/>
          </a:p>
        </p:txBody>
      </p:sp>
      <p:sp>
        <p:nvSpPr>
          <p:cNvPr id="3" name="Content Placeholder 2"/>
          <p:cNvSpPr>
            <a:spLocks noGrp="1"/>
          </p:cNvSpPr>
          <p:nvPr>
            <p:ph idx="1"/>
          </p:nvPr>
        </p:nvSpPr>
        <p:spPr>
          <a:xfrm>
            <a:off x="6427693" y="3058279"/>
            <a:ext cx="7654171" cy="15094700"/>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6372225"/>
            <a:ext cx="4876384" cy="11805335"/>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1F095E70-E5BB-44A9-9FF6-2529E27F1D64}"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2494552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6050"/>
            <a:ext cx="4876384" cy="4956175"/>
          </a:xfrm>
        </p:spPr>
        <p:txBody>
          <a:bodyPr anchor="b"/>
          <a:lstStyle>
            <a:lvl1pPr>
              <a:defRPr sz="5291"/>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3058279"/>
            <a:ext cx="7654171" cy="15094700"/>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endParaRPr lang="en-US" dirty="0"/>
          </a:p>
        </p:txBody>
      </p:sp>
      <p:sp>
        <p:nvSpPr>
          <p:cNvPr id="4" name="Text Placeholder 3"/>
          <p:cNvSpPr>
            <a:spLocks noGrp="1"/>
          </p:cNvSpPr>
          <p:nvPr>
            <p:ph type="body" sz="half" idx="2"/>
          </p:nvPr>
        </p:nvSpPr>
        <p:spPr>
          <a:xfrm>
            <a:off x="1041425" y="6372225"/>
            <a:ext cx="4876384" cy="11805335"/>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1F095E70-E5BB-44A9-9FF6-2529E27F1D64}"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2082971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95E70-E5BB-44A9-9FF6-2529E27F1D6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230969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0873"/>
            <a:ext cx="3260110" cy="1800055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1130873"/>
            <a:ext cx="9591338" cy="180005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95E70-E5BB-44A9-9FF6-2529E27F1D64}"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98BEBD-FB9A-44AD-9F14-24BBA170DC9A}" type="slidenum">
              <a:rPr lang="en-GB" smtClean="0"/>
              <a:t>‹#›</a:t>
            </a:fld>
            <a:endParaRPr lang="en-GB"/>
          </a:p>
        </p:txBody>
      </p:sp>
    </p:spTree>
    <p:extLst>
      <p:ext uri="{BB962C8B-B14F-4D97-AF65-F5344CB8AC3E}">
        <p14:creationId xmlns:p14="http://schemas.microsoft.com/office/powerpoint/2010/main" val="1711850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0878"/>
            <a:ext cx="13040439" cy="410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5654366"/>
            <a:ext cx="13040439" cy="1347706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19687033"/>
            <a:ext cx="3401854" cy="1130873"/>
          </a:xfrm>
          <a:prstGeom prst="rect">
            <a:avLst/>
          </a:prstGeom>
        </p:spPr>
        <p:txBody>
          <a:bodyPr vert="horz" lIns="91440" tIns="45720" rIns="91440" bIns="45720" rtlCol="0" anchor="ctr"/>
          <a:lstStyle>
            <a:lvl1pPr algn="l">
              <a:defRPr sz="1984">
                <a:solidFill>
                  <a:schemeClr val="tx1">
                    <a:tint val="82000"/>
                  </a:schemeClr>
                </a:solidFill>
              </a:defRPr>
            </a:lvl1pPr>
          </a:lstStyle>
          <a:p>
            <a:fld id="{1F095E70-E5BB-44A9-9FF6-2529E27F1D64}" type="datetimeFigureOut">
              <a:rPr lang="en-GB" smtClean="0"/>
              <a:t>09/10/2026</a:t>
            </a:fld>
            <a:endParaRPr lang="en-GB"/>
          </a:p>
        </p:txBody>
      </p:sp>
      <p:sp>
        <p:nvSpPr>
          <p:cNvPr id="5" name="Footer Placeholder 4"/>
          <p:cNvSpPr>
            <a:spLocks noGrp="1"/>
          </p:cNvSpPr>
          <p:nvPr>
            <p:ph type="ftr" sz="quarter" idx="3"/>
          </p:nvPr>
        </p:nvSpPr>
        <p:spPr>
          <a:xfrm>
            <a:off x="5008285" y="19687033"/>
            <a:ext cx="5102781" cy="1130873"/>
          </a:xfrm>
          <a:prstGeom prst="rect">
            <a:avLst/>
          </a:prstGeom>
        </p:spPr>
        <p:txBody>
          <a:bodyPr vert="horz" lIns="91440" tIns="45720" rIns="91440" bIns="45720" rtlCol="0" anchor="ctr"/>
          <a:lstStyle>
            <a:lvl1pPr algn="ctr">
              <a:defRPr sz="1984">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0678041" y="19687033"/>
            <a:ext cx="3401854" cy="1130873"/>
          </a:xfrm>
          <a:prstGeom prst="rect">
            <a:avLst/>
          </a:prstGeom>
        </p:spPr>
        <p:txBody>
          <a:bodyPr vert="horz" lIns="91440" tIns="45720" rIns="91440" bIns="45720" rtlCol="0" anchor="ctr"/>
          <a:lstStyle>
            <a:lvl1pPr algn="r">
              <a:defRPr sz="1984">
                <a:solidFill>
                  <a:schemeClr val="tx1">
                    <a:tint val="82000"/>
                  </a:schemeClr>
                </a:solidFill>
              </a:defRPr>
            </a:lvl1pPr>
          </a:lstStyle>
          <a:p>
            <a:fld id="{1498BEBD-FB9A-44AD-9F14-24BBA170DC9A}" type="slidenum">
              <a:rPr lang="en-GB" smtClean="0"/>
              <a:t>‹#›</a:t>
            </a:fld>
            <a:endParaRPr lang="en-GB"/>
          </a:p>
        </p:txBody>
      </p:sp>
    </p:spTree>
    <p:extLst>
      <p:ext uri="{BB962C8B-B14F-4D97-AF65-F5344CB8AC3E}">
        <p14:creationId xmlns:p14="http://schemas.microsoft.com/office/powerpoint/2010/main" val="5443915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jpeg"/><Relationship Id="rId7" Type="http://schemas.openxmlformats.org/officeDocument/2006/relationships/image" Target="../media/image6.png"/><Relationship Id="rId12"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jpe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ritishmuseum.org/collection/object/G_1929-1014-1.%20Accessed%2011%20Oct.%20202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A5B287-D9D2-EA06-5BF4-8415B20ACC66}"/>
              </a:ext>
            </a:extLst>
          </p:cNvPr>
          <p:cNvSpPr txBox="1"/>
          <p:nvPr/>
        </p:nvSpPr>
        <p:spPr>
          <a:xfrm>
            <a:off x="1388533" y="406400"/>
            <a:ext cx="12598400" cy="707886"/>
          </a:xfrm>
          <a:prstGeom prst="rect">
            <a:avLst/>
          </a:prstGeom>
          <a:noFill/>
        </p:spPr>
        <p:txBody>
          <a:bodyPr wrap="square" rtlCol="0">
            <a:spAutoFit/>
          </a:bodyPr>
          <a:lstStyle/>
          <a:p>
            <a:pPr algn="ctr"/>
            <a:r>
              <a:rPr lang="en-GB" sz="4000" u="sng" dirty="0"/>
              <a:t>Red Polished Ware Found Within Cypriot Burials</a:t>
            </a:r>
          </a:p>
        </p:txBody>
      </p:sp>
      <p:grpSp>
        <p:nvGrpSpPr>
          <p:cNvPr id="25" name="Group 24">
            <a:extLst>
              <a:ext uri="{FF2B5EF4-FFF2-40B4-BE49-F238E27FC236}">
                <a16:creationId xmlns:a16="http://schemas.microsoft.com/office/drawing/2014/main" id="{BFCE4D4C-3D34-6AFB-7EBE-925946199CEA}"/>
              </a:ext>
            </a:extLst>
          </p:cNvPr>
          <p:cNvGrpSpPr/>
          <p:nvPr/>
        </p:nvGrpSpPr>
        <p:grpSpPr>
          <a:xfrm>
            <a:off x="814838" y="1412272"/>
            <a:ext cx="3375450" cy="4451262"/>
            <a:chOff x="1388531" y="1559857"/>
            <a:chExt cx="2905823" cy="4762230"/>
          </a:xfrm>
        </p:grpSpPr>
        <p:pic>
          <p:nvPicPr>
            <p:cNvPr id="5" name="Picture 4" descr="Cult vessel (red polished I ware)">
              <a:extLst>
                <a:ext uri="{FF2B5EF4-FFF2-40B4-BE49-F238E27FC236}">
                  <a16:creationId xmlns:a16="http://schemas.microsoft.com/office/drawing/2014/main" id="{806314B1-9CE2-7317-5565-A87B4C37DC8A}"/>
                </a:ext>
              </a:extLst>
            </p:cNvPr>
            <p:cNvPicPr>
              <a:picLocks noChangeAspect="1"/>
            </p:cNvPicPr>
            <p:nvPr/>
          </p:nvPicPr>
          <p:blipFill>
            <a:blip r:embed="rId2"/>
            <a:stretch>
              <a:fillRect/>
            </a:stretch>
          </p:blipFill>
          <p:spPr>
            <a:xfrm>
              <a:off x="1388533" y="1559857"/>
              <a:ext cx="2905821" cy="3561901"/>
            </a:xfrm>
            <a:prstGeom prst="rect">
              <a:avLst/>
            </a:prstGeom>
          </p:spPr>
        </p:pic>
        <p:sp>
          <p:nvSpPr>
            <p:cNvPr id="6" name="TextBox 5">
              <a:extLst>
                <a:ext uri="{FF2B5EF4-FFF2-40B4-BE49-F238E27FC236}">
                  <a16:creationId xmlns:a16="http://schemas.microsoft.com/office/drawing/2014/main" id="{4094DA66-1B07-4A20-2411-1EB73A92523F}"/>
                </a:ext>
              </a:extLst>
            </p:cNvPr>
            <p:cNvSpPr txBox="1"/>
            <p:nvPr/>
          </p:nvSpPr>
          <p:spPr>
            <a:xfrm>
              <a:off x="1388531" y="5121758"/>
              <a:ext cx="2905821" cy="1200329"/>
            </a:xfrm>
            <a:prstGeom prst="rect">
              <a:avLst/>
            </a:prstGeom>
            <a:noFill/>
          </p:spPr>
          <p:txBody>
            <a:bodyPr wrap="square" rtlCol="0">
              <a:spAutoFit/>
            </a:bodyPr>
            <a:lstStyle/>
            <a:p>
              <a:r>
                <a:rPr lang="en-GB" dirty="0"/>
                <a:t>Image 1: Cult vessel-Cypriot Grave Good (National Gallery of Victoria, Melbourne)</a:t>
              </a:r>
            </a:p>
          </p:txBody>
        </p:sp>
      </p:grpSp>
      <p:grpSp>
        <p:nvGrpSpPr>
          <p:cNvPr id="26" name="Group 25">
            <a:extLst>
              <a:ext uri="{FF2B5EF4-FFF2-40B4-BE49-F238E27FC236}">
                <a16:creationId xmlns:a16="http://schemas.microsoft.com/office/drawing/2014/main" id="{E1426366-BA45-508C-B49E-9100D6A51788}"/>
              </a:ext>
            </a:extLst>
          </p:cNvPr>
          <p:cNvGrpSpPr/>
          <p:nvPr/>
        </p:nvGrpSpPr>
        <p:grpSpPr>
          <a:xfrm>
            <a:off x="10371000" y="2036780"/>
            <a:ext cx="4274819" cy="4311991"/>
            <a:chOff x="9957494" y="1559857"/>
            <a:chExt cx="4274819" cy="4311991"/>
          </a:xfrm>
        </p:grpSpPr>
        <p:pic>
          <p:nvPicPr>
            <p:cNvPr id="7" name="Picture 6" descr="Jug (red polished I ware)">
              <a:extLst>
                <a:ext uri="{FF2B5EF4-FFF2-40B4-BE49-F238E27FC236}">
                  <a16:creationId xmlns:a16="http://schemas.microsoft.com/office/drawing/2014/main" id="{EDAFAD87-0D4B-7EE5-A5CF-33A78C3C1867}"/>
                </a:ext>
              </a:extLst>
            </p:cNvPr>
            <p:cNvPicPr>
              <a:picLocks noChangeAspect="1"/>
            </p:cNvPicPr>
            <p:nvPr/>
          </p:nvPicPr>
          <p:blipFill>
            <a:blip r:embed="rId3"/>
            <a:stretch>
              <a:fillRect/>
            </a:stretch>
          </p:blipFill>
          <p:spPr>
            <a:xfrm>
              <a:off x="9957495" y="1559857"/>
              <a:ext cx="4029437" cy="3388661"/>
            </a:xfrm>
            <a:prstGeom prst="rect">
              <a:avLst/>
            </a:prstGeom>
          </p:spPr>
        </p:pic>
        <p:sp>
          <p:nvSpPr>
            <p:cNvPr id="12" name="TextBox 11">
              <a:extLst>
                <a:ext uri="{FF2B5EF4-FFF2-40B4-BE49-F238E27FC236}">
                  <a16:creationId xmlns:a16="http://schemas.microsoft.com/office/drawing/2014/main" id="{9F8F2223-2133-81E3-3B14-56DF59B571DA}"/>
                </a:ext>
              </a:extLst>
            </p:cNvPr>
            <p:cNvSpPr txBox="1"/>
            <p:nvPr/>
          </p:nvSpPr>
          <p:spPr>
            <a:xfrm>
              <a:off x="9957494" y="4948518"/>
              <a:ext cx="4274819" cy="923330"/>
            </a:xfrm>
            <a:prstGeom prst="rect">
              <a:avLst/>
            </a:prstGeom>
            <a:noFill/>
          </p:spPr>
          <p:txBody>
            <a:bodyPr wrap="square" rtlCol="0">
              <a:spAutoFit/>
            </a:bodyPr>
            <a:lstStyle/>
            <a:p>
              <a:r>
                <a:rPr lang="en-GB" dirty="0"/>
                <a:t>Image 2:Collectiion of jugs- Cypriot Grave Good (National Gallery of Victoria, Melbourne)</a:t>
              </a:r>
            </a:p>
          </p:txBody>
        </p:sp>
      </p:grpSp>
      <p:grpSp>
        <p:nvGrpSpPr>
          <p:cNvPr id="28" name="Group 27">
            <a:extLst>
              <a:ext uri="{FF2B5EF4-FFF2-40B4-BE49-F238E27FC236}">
                <a16:creationId xmlns:a16="http://schemas.microsoft.com/office/drawing/2014/main" id="{0666A687-9B24-A63F-E45C-BEC5C8A611AD}"/>
              </a:ext>
            </a:extLst>
          </p:cNvPr>
          <p:cNvGrpSpPr/>
          <p:nvPr/>
        </p:nvGrpSpPr>
        <p:grpSpPr>
          <a:xfrm>
            <a:off x="4342037" y="1757773"/>
            <a:ext cx="2329805" cy="5720656"/>
            <a:chOff x="5904623" y="2042030"/>
            <a:chExt cx="2197213" cy="5794653"/>
          </a:xfrm>
        </p:grpSpPr>
        <p:pic>
          <p:nvPicPr>
            <p:cNvPr id="18" name="Picture 17">
              <a:extLst>
                <a:ext uri="{FF2B5EF4-FFF2-40B4-BE49-F238E27FC236}">
                  <a16:creationId xmlns:a16="http://schemas.microsoft.com/office/drawing/2014/main" id="{A23741FC-C274-5CA2-ADF9-C010841FE90B}"/>
                </a:ext>
              </a:extLst>
            </p:cNvPr>
            <p:cNvPicPr>
              <a:picLocks noChangeAspect="1"/>
            </p:cNvPicPr>
            <p:nvPr/>
          </p:nvPicPr>
          <p:blipFill>
            <a:blip r:embed="rId4"/>
            <a:stretch>
              <a:fillRect/>
            </a:stretch>
          </p:blipFill>
          <p:spPr>
            <a:xfrm>
              <a:off x="5904623" y="2042030"/>
              <a:ext cx="2197213" cy="3486329"/>
            </a:xfrm>
            <a:prstGeom prst="rect">
              <a:avLst/>
            </a:prstGeom>
          </p:spPr>
        </p:pic>
        <p:sp>
          <p:nvSpPr>
            <p:cNvPr id="19" name="TextBox 18">
              <a:extLst>
                <a:ext uri="{FF2B5EF4-FFF2-40B4-BE49-F238E27FC236}">
                  <a16:creationId xmlns:a16="http://schemas.microsoft.com/office/drawing/2014/main" id="{AC945358-D424-065A-583E-C76F5DE27860}"/>
                </a:ext>
              </a:extLst>
            </p:cNvPr>
            <p:cNvSpPr txBox="1">
              <a:spLocks/>
            </p:cNvSpPr>
            <p:nvPr/>
          </p:nvSpPr>
          <p:spPr>
            <a:xfrm>
              <a:off x="5904623" y="5528359"/>
              <a:ext cx="2197213" cy="2308324"/>
            </a:xfrm>
            <a:prstGeom prst="rect">
              <a:avLst/>
            </a:prstGeom>
            <a:noFill/>
          </p:spPr>
          <p:txBody>
            <a:bodyPr wrap="square" rtlCol="0">
              <a:spAutoFit/>
            </a:bodyPr>
            <a:lstStyle/>
            <a:p>
              <a:r>
                <a:rPr lang="en-GB" dirty="0"/>
                <a:t>Image 3: Red Polished Ware pottery figurine of a woman holding an infant lying in an arched cradle</a:t>
              </a:r>
            </a:p>
            <a:p>
              <a:r>
                <a:rPr lang="en-GB" dirty="0"/>
                <a:t>(The British Museum)</a:t>
              </a:r>
            </a:p>
          </p:txBody>
        </p:sp>
      </p:grpSp>
      <p:grpSp>
        <p:nvGrpSpPr>
          <p:cNvPr id="29" name="Group 28">
            <a:extLst>
              <a:ext uri="{FF2B5EF4-FFF2-40B4-BE49-F238E27FC236}">
                <a16:creationId xmlns:a16="http://schemas.microsoft.com/office/drawing/2014/main" id="{2C259179-B17B-AE53-FEA7-E4A644E70CA2}"/>
              </a:ext>
            </a:extLst>
          </p:cNvPr>
          <p:cNvGrpSpPr/>
          <p:nvPr/>
        </p:nvGrpSpPr>
        <p:grpSpPr>
          <a:xfrm>
            <a:off x="4394654" y="7591469"/>
            <a:ext cx="6108517" cy="4527498"/>
            <a:chOff x="9712109" y="6319520"/>
            <a:chExt cx="4520205" cy="3746486"/>
          </a:xfrm>
        </p:grpSpPr>
        <p:pic>
          <p:nvPicPr>
            <p:cNvPr id="21" name="Picture 20">
              <a:extLst>
                <a:ext uri="{FF2B5EF4-FFF2-40B4-BE49-F238E27FC236}">
                  <a16:creationId xmlns:a16="http://schemas.microsoft.com/office/drawing/2014/main" id="{FED66D38-B8B7-220C-D914-9A4224DD4926}"/>
                </a:ext>
              </a:extLst>
            </p:cNvPr>
            <p:cNvPicPr>
              <a:picLocks noChangeAspect="1"/>
            </p:cNvPicPr>
            <p:nvPr/>
          </p:nvPicPr>
          <p:blipFill>
            <a:blip r:embed="rId5"/>
            <a:stretch>
              <a:fillRect/>
            </a:stretch>
          </p:blipFill>
          <p:spPr>
            <a:xfrm>
              <a:off x="9712110" y="6319520"/>
              <a:ext cx="4520204" cy="2837149"/>
            </a:xfrm>
            <a:prstGeom prst="rect">
              <a:avLst/>
            </a:prstGeom>
          </p:spPr>
        </p:pic>
        <p:sp>
          <p:nvSpPr>
            <p:cNvPr id="22" name="TextBox 21">
              <a:extLst>
                <a:ext uri="{FF2B5EF4-FFF2-40B4-BE49-F238E27FC236}">
                  <a16:creationId xmlns:a16="http://schemas.microsoft.com/office/drawing/2014/main" id="{91EF1CB6-CE72-76A3-D4D5-8958EA829426}"/>
                </a:ext>
              </a:extLst>
            </p:cNvPr>
            <p:cNvSpPr txBox="1"/>
            <p:nvPr/>
          </p:nvSpPr>
          <p:spPr>
            <a:xfrm>
              <a:off x="9712109" y="9142676"/>
              <a:ext cx="4520204" cy="923330"/>
            </a:xfrm>
            <a:prstGeom prst="rect">
              <a:avLst/>
            </a:prstGeom>
            <a:noFill/>
          </p:spPr>
          <p:txBody>
            <a:bodyPr wrap="square" rtlCol="0">
              <a:spAutoFit/>
            </a:bodyPr>
            <a:lstStyle/>
            <a:p>
              <a:r>
                <a:rPr lang="en-GB" dirty="0"/>
                <a:t>Image 4: Pottery model of a metal dagger and leather sheath in Red Polished ware.(The British Museum) </a:t>
              </a:r>
            </a:p>
          </p:txBody>
        </p:sp>
      </p:grpSp>
      <p:grpSp>
        <p:nvGrpSpPr>
          <p:cNvPr id="33" name="Group 32">
            <a:extLst>
              <a:ext uri="{FF2B5EF4-FFF2-40B4-BE49-F238E27FC236}">
                <a16:creationId xmlns:a16="http://schemas.microsoft.com/office/drawing/2014/main" id="{DE4BFBD7-2689-4951-00E8-CE9796B95863}"/>
              </a:ext>
            </a:extLst>
          </p:cNvPr>
          <p:cNvGrpSpPr/>
          <p:nvPr/>
        </p:nvGrpSpPr>
        <p:grpSpPr>
          <a:xfrm>
            <a:off x="631284" y="5770550"/>
            <a:ext cx="3581947" cy="3329314"/>
            <a:chOff x="4294352" y="8877129"/>
            <a:chExt cx="5264421" cy="3747706"/>
          </a:xfrm>
        </p:grpSpPr>
        <p:pic>
          <p:nvPicPr>
            <p:cNvPr id="31" name="Picture 30">
              <a:extLst>
                <a:ext uri="{FF2B5EF4-FFF2-40B4-BE49-F238E27FC236}">
                  <a16:creationId xmlns:a16="http://schemas.microsoft.com/office/drawing/2014/main" id="{7821B433-F50B-DE6A-EAB2-6C494B03B1DA}"/>
                </a:ext>
              </a:extLst>
            </p:cNvPr>
            <p:cNvPicPr>
              <a:picLocks noChangeAspect="1"/>
            </p:cNvPicPr>
            <p:nvPr/>
          </p:nvPicPr>
          <p:blipFill>
            <a:blip r:embed="rId6"/>
            <a:stretch>
              <a:fillRect/>
            </a:stretch>
          </p:blipFill>
          <p:spPr>
            <a:xfrm>
              <a:off x="4294352" y="8877129"/>
              <a:ext cx="5264421" cy="3378374"/>
            </a:xfrm>
            <a:prstGeom prst="rect">
              <a:avLst/>
            </a:prstGeom>
          </p:spPr>
        </p:pic>
        <p:sp>
          <p:nvSpPr>
            <p:cNvPr id="32" name="TextBox 31">
              <a:extLst>
                <a:ext uri="{FF2B5EF4-FFF2-40B4-BE49-F238E27FC236}">
                  <a16:creationId xmlns:a16="http://schemas.microsoft.com/office/drawing/2014/main" id="{4580E38B-915F-D010-3528-0BAED1702503}"/>
                </a:ext>
              </a:extLst>
            </p:cNvPr>
            <p:cNvSpPr txBox="1"/>
            <p:nvPr/>
          </p:nvSpPr>
          <p:spPr>
            <a:xfrm>
              <a:off x="4294352" y="12255503"/>
              <a:ext cx="5264421" cy="369332"/>
            </a:xfrm>
            <a:prstGeom prst="rect">
              <a:avLst/>
            </a:prstGeom>
            <a:noFill/>
          </p:spPr>
          <p:txBody>
            <a:bodyPr wrap="square" rtlCol="0">
              <a:spAutoFit/>
            </a:bodyPr>
            <a:lstStyle/>
            <a:p>
              <a:r>
                <a:rPr lang="en-GB" dirty="0"/>
                <a:t>Image 5: Red polished pottery pithos fragments</a:t>
              </a:r>
            </a:p>
          </p:txBody>
        </p:sp>
      </p:grpSp>
      <p:grpSp>
        <p:nvGrpSpPr>
          <p:cNvPr id="37" name="Group 36">
            <a:extLst>
              <a:ext uri="{FF2B5EF4-FFF2-40B4-BE49-F238E27FC236}">
                <a16:creationId xmlns:a16="http://schemas.microsoft.com/office/drawing/2014/main" id="{269DB4FE-9604-BA3E-C821-0CF35C280364}"/>
              </a:ext>
            </a:extLst>
          </p:cNvPr>
          <p:cNvGrpSpPr/>
          <p:nvPr/>
        </p:nvGrpSpPr>
        <p:grpSpPr>
          <a:xfrm>
            <a:off x="10602972" y="6375668"/>
            <a:ext cx="3969449" cy="5132082"/>
            <a:chOff x="5787934" y="8820057"/>
            <a:chExt cx="3543482" cy="4574848"/>
          </a:xfrm>
        </p:grpSpPr>
        <p:pic>
          <p:nvPicPr>
            <p:cNvPr id="35" name="Picture 34">
              <a:extLst>
                <a:ext uri="{FF2B5EF4-FFF2-40B4-BE49-F238E27FC236}">
                  <a16:creationId xmlns:a16="http://schemas.microsoft.com/office/drawing/2014/main" id="{A4AD406C-8265-5036-52DD-E43E49866F82}"/>
                </a:ext>
              </a:extLst>
            </p:cNvPr>
            <p:cNvPicPr>
              <a:picLocks noChangeAspect="1"/>
            </p:cNvPicPr>
            <p:nvPr/>
          </p:nvPicPr>
          <p:blipFill>
            <a:blip r:embed="rId7"/>
            <a:stretch>
              <a:fillRect/>
            </a:stretch>
          </p:blipFill>
          <p:spPr>
            <a:xfrm>
              <a:off x="5787934" y="8820057"/>
              <a:ext cx="3543482" cy="3600635"/>
            </a:xfrm>
            <a:prstGeom prst="rect">
              <a:avLst/>
            </a:prstGeom>
          </p:spPr>
        </p:pic>
        <p:sp>
          <p:nvSpPr>
            <p:cNvPr id="36" name="TextBox 35">
              <a:extLst>
                <a:ext uri="{FF2B5EF4-FFF2-40B4-BE49-F238E27FC236}">
                  <a16:creationId xmlns:a16="http://schemas.microsoft.com/office/drawing/2014/main" id="{9EED4564-F34E-3B8D-67DF-A960A7097853}"/>
                </a:ext>
              </a:extLst>
            </p:cNvPr>
            <p:cNvSpPr txBox="1"/>
            <p:nvPr/>
          </p:nvSpPr>
          <p:spPr>
            <a:xfrm>
              <a:off x="5787934" y="12471575"/>
              <a:ext cx="3543482" cy="923330"/>
            </a:xfrm>
            <a:prstGeom prst="rect">
              <a:avLst/>
            </a:prstGeom>
            <a:noFill/>
          </p:spPr>
          <p:txBody>
            <a:bodyPr wrap="square" rtlCol="0">
              <a:spAutoFit/>
            </a:bodyPr>
            <a:lstStyle/>
            <a:p>
              <a:r>
                <a:rPr lang="en-GB" dirty="0"/>
                <a:t>Image 6: Cylindrical spout from a large pottery basin ('milk bowl') in Red Polished ware</a:t>
              </a:r>
            </a:p>
          </p:txBody>
        </p:sp>
      </p:grpSp>
      <p:grpSp>
        <p:nvGrpSpPr>
          <p:cNvPr id="41" name="Group 40">
            <a:extLst>
              <a:ext uri="{FF2B5EF4-FFF2-40B4-BE49-F238E27FC236}">
                <a16:creationId xmlns:a16="http://schemas.microsoft.com/office/drawing/2014/main" id="{DFFA002A-4140-6F44-940D-CE87AE6AD032}"/>
              </a:ext>
            </a:extLst>
          </p:cNvPr>
          <p:cNvGrpSpPr/>
          <p:nvPr/>
        </p:nvGrpSpPr>
        <p:grpSpPr>
          <a:xfrm>
            <a:off x="6975340" y="1855898"/>
            <a:ext cx="3101710" cy="5748590"/>
            <a:chOff x="916365" y="10699833"/>
            <a:chExt cx="3850151" cy="6868073"/>
          </a:xfrm>
        </p:grpSpPr>
        <p:pic>
          <p:nvPicPr>
            <p:cNvPr id="39" name="Picture 38">
              <a:extLst>
                <a:ext uri="{FF2B5EF4-FFF2-40B4-BE49-F238E27FC236}">
                  <a16:creationId xmlns:a16="http://schemas.microsoft.com/office/drawing/2014/main" id="{A49C18EB-EE51-ACFB-4C1B-511E6CC20538}"/>
                </a:ext>
              </a:extLst>
            </p:cNvPr>
            <p:cNvPicPr>
              <a:picLocks noChangeAspect="1"/>
            </p:cNvPicPr>
            <p:nvPr/>
          </p:nvPicPr>
          <p:blipFill>
            <a:blip r:embed="rId8"/>
            <a:stretch>
              <a:fillRect/>
            </a:stretch>
          </p:blipFill>
          <p:spPr>
            <a:xfrm>
              <a:off x="916366" y="10699833"/>
              <a:ext cx="3850150" cy="5103050"/>
            </a:xfrm>
            <a:prstGeom prst="rect">
              <a:avLst/>
            </a:prstGeom>
          </p:spPr>
        </p:pic>
        <p:sp>
          <p:nvSpPr>
            <p:cNvPr id="40" name="TextBox 39">
              <a:extLst>
                <a:ext uri="{FF2B5EF4-FFF2-40B4-BE49-F238E27FC236}">
                  <a16:creationId xmlns:a16="http://schemas.microsoft.com/office/drawing/2014/main" id="{2D9D0715-A5C1-312C-DF1D-E62DF192E6DC}"/>
                </a:ext>
              </a:extLst>
            </p:cNvPr>
            <p:cNvSpPr txBox="1"/>
            <p:nvPr/>
          </p:nvSpPr>
          <p:spPr>
            <a:xfrm>
              <a:off x="916365" y="15802883"/>
              <a:ext cx="3850150" cy="1765023"/>
            </a:xfrm>
            <a:prstGeom prst="rect">
              <a:avLst/>
            </a:prstGeom>
            <a:noFill/>
          </p:spPr>
          <p:txBody>
            <a:bodyPr wrap="square" rtlCol="0">
              <a:spAutoFit/>
            </a:bodyPr>
            <a:lstStyle/>
            <a:p>
              <a:r>
                <a:rPr lang="en-GB" dirty="0"/>
                <a:t>Image 7:Tripod cooking pot in Red Polished, very worn with incomplete sides and rim and blackened from use(The British Museum) </a:t>
              </a:r>
            </a:p>
          </p:txBody>
        </p:sp>
      </p:grpSp>
      <p:grpSp>
        <p:nvGrpSpPr>
          <p:cNvPr id="44" name="Group 43">
            <a:extLst>
              <a:ext uri="{FF2B5EF4-FFF2-40B4-BE49-F238E27FC236}">
                <a16:creationId xmlns:a16="http://schemas.microsoft.com/office/drawing/2014/main" id="{7C6C6057-6FD7-FF1C-B476-6EBD4672667C}"/>
              </a:ext>
            </a:extLst>
          </p:cNvPr>
          <p:cNvGrpSpPr/>
          <p:nvPr/>
        </p:nvGrpSpPr>
        <p:grpSpPr>
          <a:xfrm>
            <a:off x="712904" y="9536109"/>
            <a:ext cx="3418705" cy="5479673"/>
            <a:chOff x="277586" y="9496341"/>
            <a:chExt cx="3418705" cy="5479673"/>
          </a:xfrm>
        </p:grpSpPr>
        <p:pic>
          <p:nvPicPr>
            <p:cNvPr id="42" name="Picture 41" descr="An image of Model of brush. Production Place: Cyprus. Find Spot: Vounous Cyprus; Tomb 121. Clay, red-polished ware, depth, 0.014 m, height 0.134 m&#10;width 0.073 m, 2200 to 2101 B.C. Early Cypriot II. Bronze Age.">
              <a:extLst>
                <a:ext uri="{FF2B5EF4-FFF2-40B4-BE49-F238E27FC236}">
                  <a16:creationId xmlns:a16="http://schemas.microsoft.com/office/drawing/2014/main" id="{D1831847-873A-3A4D-D198-3537F84D4933}"/>
                </a:ext>
              </a:extLst>
            </p:cNvPr>
            <p:cNvPicPr>
              <a:picLocks noChangeAspect="1"/>
            </p:cNvPicPr>
            <p:nvPr/>
          </p:nvPicPr>
          <p:blipFill>
            <a:blip r:embed="rId9"/>
            <a:stretch>
              <a:fillRect/>
            </a:stretch>
          </p:blipFill>
          <p:spPr>
            <a:xfrm>
              <a:off x="277586" y="9496341"/>
              <a:ext cx="3418705" cy="4833342"/>
            </a:xfrm>
            <a:prstGeom prst="rect">
              <a:avLst/>
            </a:prstGeom>
          </p:spPr>
        </p:pic>
        <p:sp>
          <p:nvSpPr>
            <p:cNvPr id="43" name="TextBox 42">
              <a:extLst>
                <a:ext uri="{FF2B5EF4-FFF2-40B4-BE49-F238E27FC236}">
                  <a16:creationId xmlns:a16="http://schemas.microsoft.com/office/drawing/2014/main" id="{E4193642-99E4-3619-CB53-94D9662E80EF}"/>
                </a:ext>
              </a:extLst>
            </p:cNvPr>
            <p:cNvSpPr txBox="1"/>
            <p:nvPr/>
          </p:nvSpPr>
          <p:spPr>
            <a:xfrm>
              <a:off x="277586" y="14329683"/>
              <a:ext cx="3418705" cy="646331"/>
            </a:xfrm>
            <a:prstGeom prst="rect">
              <a:avLst/>
            </a:prstGeom>
            <a:noFill/>
          </p:spPr>
          <p:txBody>
            <a:bodyPr wrap="square" rtlCol="0">
              <a:spAutoFit/>
            </a:bodyPr>
            <a:lstStyle/>
            <a:p>
              <a:r>
                <a:rPr lang="en-GB" dirty="0"/>
                <a:t>Image 8: Cypriot Model of Brush (The Fitzwilliam Museum)</a:t>
              </a:r>
            </a:p>
          </p:txBody>
        </p:sp>
      </p:grpSp>
      <p:grpSp>
        <p:nvGrpSpPr>
          <p:cNvPr id="47" name="Group 46">
            <a:extLst>
              <a:ext uri="{FF2B5EF4-FFF2-40B4-BE49-F238E27FC236}">
                <a16:creationId xmlns:a16="http://schemas.microsoft.com/office/drawing/2014/main" id="{8928429E-B7A4-5AA1-BE15-C04AEA09192A}"/>
              </a:ext>
            </a:extLst>
          </p:cNvPr>
          <p:cNvGrpSpPr/>
          <p:nvPr/>
        </p:nvGrpSpPr>
        <p:grpSpPr>
          <a:xfrm>
            <a:off x="5304291" y="11540802"/>
            <a:ext cx="4510768" cy="4989707"/>
            <a:chOff x="4042953" y="11697792"/>
            <a:chExt cx="4510768" cy="4989707"/>
          </a:xfrm>
        </p:grpSpPr>
        <p:pic>
          <p:nvPicPr>
            <p:cNvPr id="45" name="Picture 44" descr="An image of Vessel. Tulip bowl. Production Place: Cyprus. Find Spot: Vounous Cyprus; Tomb 90. Clay, red-polished ware, depth 0.147 m, height 0.157 m, width 0.198 m, 2400 to 2201 B.C. Early Cypriot I. Bronze Age.">
              <a:extLst>
                <a:ext uri="{FF2B5EF4-FFF2-40B4-BE49-F238E27FC236}">
                  <a16:creationId xmlns:a16="http://schemas.microsoft.com/office/drawing/2014/main" id="{52633350-CDF3-334E-595E-59606CA27FE6}"/>
                </a:ext>
              </a:extLst>
            </p:cNvPr>
            <p:cNvPicPr>
              <a:picLocks noChangeAspect="1"/>
            </p:cNvPicPr>
            <p:nvPr/>
          </p:nvPicPr>
          <p:blipFill>
            <a:blip r:embed="rId10"/>
            <a:stretch>
              <a:fillRect/>
            </a:stretch>
          </p:blipFill>
          <p:spPr>
            <a:xfrm>
              <a:off x="4042953" y="11697792"/>
              <a:ext cx="4510768" cy="4343376"/>
            </a:xfrm>
            <a:prstGeom prst="rect">
              <a:avLst/>
            </a:prstGeom>
          </p:spPr>
        </p:pic>
        <p:sp>
          <p:nvSpPr>
            <p:cNvPr id="46" name="TextBox 45">
              <a:extLst>
                <a:ext uri="{FF2B5EF4-FFF2-40B4-BE49-F238E27FC236}">
                  <a16:creationId xmlns:a16="http://schemas.microsoft.com/office/drawing/2014/main" id="{AE315928-983B-4DB0-1607-92C96E73FF80}"/>
                </a:ext>
              </a:extLst>
            </p:cNvPr>
            <p:cNvSpPr txBox="1"/>
            <p:nvPr/>
          </p:nvSpPr>
          <p:spPr>
            <a:xfrm>
              <a:off x="4042953" y="16041168"/>
              <a:ext cx="4510768" cy="646331"/>
            </a:xfrm>
            <a:prstGeom prst="rect">
              <a:avLst/>
            </a:prstGeom>
            <a:noFill/>
          </p:spPr>
          <p:txBody>
            <a:bodyPr wrap="square" rtlCol="0">
              <a:spAutoFit/>
            </a:bodyPr>
            <a:lstStyle/>
            <a:p>
              <a:r>
                <a:rPr lang="en-GB" dirty="0"/>
                <a:t>Image 9: Tulip bowl, (The Fitzwilliam Museum) </a:t>
              </a:r>
            </a:p>
          </p:txBody>
        </p:sp>
      </p:grpSp>
      <p:grpSp>
        <p:nvGrpSpPr>
          <p:cNvPr id="54" name="Group 53">
            <a:extLst>
              <a:ext uri="{FF2B5EF4-FFF2-40B4-BE49-F238E27FC236}">
                <a16:creationId xmlns:a16="http://schemas.microsoft.com/office/drawing/2014/main" id="{0436FE4E-EC1C-0141-980A-BB36D00245E5}"/>
              </a:ext>
            </a:extLst>
          </p:cNvPr>
          <p:cNvGrpSpPr/>
          <p:nvPr/>
        </p:nvGrpSpPr>
        <p:grpSpPr>
          <a:xfrm>
            <a:off x="10665143" y="11183284"/>
            <a:ext cx="3980676" cy="5808890"/>
            <a:chOff x="10033117" y="11120756"/>
            <a:chExt cx="3980676" cy="5808890"/>
          </a:xfrm>
        </p:grpSpPr>
        <p:pic>
          <p:nvPicPr>
            <p:cNvPr id="51" name="Picture 50">
              <a:extLst>
                <a:ext uri="{FF2B5EF4-FFF2-40B4-BE49-F238E27FC236}">
                  <a16:creationId xmlns:a16="http://schemas.microsoft.com/office/drawing/2014/main" id="{01295061-1F3E-0BF9-B949-DD695F411EAF}"/>
                </a:ext>
              </a:extLst>
            </p:cNvPr>
            <p:cNvPicPr>
              <a:picLocks noChangeAspect="1"/>
            </p:cNvPicPr>
            <p:nvPr/>
          </p:nvPicPr>
          <p:blipFill>
            <a:blip r:embed="rId11"/>
            <a:stretch>
              <a:fillRect/>
            </a:stretch>
          </p:blipFill>
          <p:spPr>
            <a:xfrm>
              <a:off x="10033117" y="11120756"/>
              <a:ext cx="3931913" cy="4864222"/>
            </a:xfrm>
            <a:prstGeom prst="rect">
              <a:avLst/>
            </a:prstGeom>
          </p:spPr>
        </p:pic>
        <p:sp>
          <p:nvSpPr>
            <p:cNvPr id="53" name="TextBox 52">
              <a:extLst>
                <a:ext uri="{FF2B5EF4-FFF2-40B4-BE49-F238E27FC236}">
                  <a16:creationId xmlns:a16="http://schemas.microsoft.com/office/drawing/2014/main" id="{A5AE5792-5F7C-18C3-19FC-5E80759624B7}"/>
                </a:ext>
              </a:extLst>
            </p:cNvPr>
            <p:cNvSpPr txBox="1"/>
            <p:nvPr/>
          </p:nvSpPr>
          <p:spPr>
            <a:xfrm>
              <a:off x="10033117" y="16006316"/>
              <a:ext cx="3980676" cy="923330"/>
            </a:xfrm>
            <a:prstGeom prst="rect">
              <a:avLst/>
            </a:prstGeom>
            <a:noFill/>
          </p:spPr>
          <p:txBody>
            <a:bodyPr wrap="square" rtlCol="0">
              <a:spAutoFit/>
            </a:bodyPr>
            <a:lstStyle/>
            <a:p>
              <a:r>
                <a:rPr lang="en-GB" dirty="0"/>
                <a:t>Image 10: Tulip shaped bowl with Therianthropic figure (The Fitzwilliam Museum) </a:t>
              </a:r>
            </a:p>
          </p:txBody>
        </p:sp>
      </p:grpSp>
      <p:grpSp>
        <p:nvGrpSpPr>
          <p:cNvPr id="57" name="Group 56">
            <a:extLst>
              <a:ext uri="{FF2B5EF4-FFF2-40B4-BE49-F238E27FC236}">
                <a16:creationId xmlns:a16="http://schemas.microsoft.com/office/drawing/2014/main" id="{F1664ABA-1D8B-BD8B-6F2F-1692881008C6}"/>
              </a:ext>
            </a:extLst>
          </p:cNvPr>
          <p:cNvGrpSpPr/>
          <p:nvPr/>
        </p:nvGrpSpPr>
        <p:grpSpPr>
          <a:xfrm>
            <a:off x="473531" y="15215049"/>
            <a:ext cx="4116015" cy="5071655"/>
            <a:chOff x="226022" y="15122637"/>
            <a:chExt cx="4098005" cy="5173574"/>
          </a:xfrm>
        </p:grpSpPr>
        <p:pic>
          <p:nvPicPr>
            <p:cNvPr id="55" name="Picture 54">
              <a:extLst>
                <a:ext uri="{FF2B5EF4-FFF2-40B4-BE49-F238E27FC236}">
                  <a16:creationId xmlns:a16="http://schemas.microsoft.com/office/drawing/2014/main" id="{47123437-FFAE-8730-D17A-F1C971B08215}"/>
                </a:ext>
              </a:extLst>
            </p:cNvPr>
            <p:cNvPicPr>
              <a:picLocks noChangeAspect="1"/>
            </p:cNvPicPr>
            <p:nvPr/>
          </p:nvPicPr>
          <p:blipFill>
            <a:blip r:embed="rId12"/>
            <a:stretch>
              <a:fillRect/>
            </a:stretch>
          </p:blipFill>
          <p:spPr>
            <a:xfrm>
              <a:off x="226022" y="15122637"/>
              <a:ext cx="4032240" cy="4032240"/>
            </a:xfrm>
            <a:prstGeom prst="rect">
              <a:avLst/>
            </a:prstGeom>
          </p:spPr>
        </p:pic>
        <p:sp>
          <p:nvSpPr>
            <p:cNvPr id="56" name="TextBox 55">
              <a:extLst>
                <a:ext uri="{FF2B5EF4-FFF2-40B4-BE49-F238E27FC236}">
                  <a16:creationId xmlns:a16="http://schemas.microsoft.com/office/drawing/2014/main" id="{16F40023-A3AA-E231-93D5-ADF9E78569EC}"/>
                </a:ext>
              </a:extLst>
            </p:cNvPr>
            <p:cNvSpPr txBox="1"/>
            <p:nvPr/>
          </p:nvSpPr>
          <p:spPr>
            <a:xfrm>
              <a:off x="277586" y="19372881"/>
              <a:ext cx="4046441" cy="923330"/>
            </a:xfrm>
            <a:prstGeom prst="rect">
              <a:avLst/>
            </a:prstGeom>
            <a:noFill/>
          </p:spPr>
          <p:txBody>
            <a:bodyPr wrap="square" rtlCol="0">
              <a:spAutoFit/>
            </a:bodyPr>
            <a:lstStyle/>
            <a:p>
              <a:r>
                <a:rPr lang="en-GB" dirty="0"/>
                <a:t>Image 11: Red Polished Ware vessel with red polished ware figurines (Reed College)</a:t>
              </a:r>
            </a:p>
          </p:txBody>
        </p:sp>
      </p:grpSp>
      <p:grpSp>
        <p:nvGrpSpPr>
          <p:cNvPr id="61" name="Group 60">
            <a:extLst>
              <a:ext uri="{FF2B5EF4-FFF2-40B4-BE49-F238E27FC236}">
                <a16:creationId xmlns:a16="http://schemas.microsoft.com/office/drawing/2014/main" id="{A1F5FE9B-8937-FD28-F26F-56BBAF2745D9}"/>
              </a:ext>
            </a:extLst>
          </p:cNvPr>
          <p:cNvGrpSpPr/>
          <p:nvPr/>
        </p:nvGrpSpPr>
        <p:grpSpPr>
          <a:xfrm>
            <a:off x="4776793" y="16643549"/>
            <a:ext cx="5373653" cy="4223011"/>
            <a:chOff x="4609319" y="16721905"/>
            <a:chExt cx="4937974" cy="4223011"/>
          </a:xfrm>
        </p:grpSpPr>
        <p:pic>
          <p:nvPicPr>
            <p:cNvPr id="59" name="Picture 58">
              <a:extLst>
                <a:ext uri="{FF2B5EF4-FFF2-40B4-BE49-F238E27FC236}">
                  <a16:creationId xmlns:a16="http://schemas.microsoft.com/office/drawing/2014/main" id="{E870E379-38F4-B420-DFC7-96ECE381E27F}"/>
                </a:ext>
              </a:extLst>
            </p:cNvPr>
            <p:cNvPicPr>
              <a:picLocks noChangeAspect="1"/>
            </p:cNvPicPr>
            <p:nvPr/>
          </p:nvPicPr>
          <p:blipFill>
            <a:blip r:embed="rId13"/>
            <a:stretch>
              <a:fillRect/>
            </a:stretch>
          </p:blipFill>
          <p:spPr>
            <a:xfrm>
              <a:off x="4609319" y="16721906"/>
              <a:ext cx="3116983" cy="4223010"/>
            </a:xfrm>
            <a:prstGeom prst="rect">
              <a:avLst/>
            </a:prstGeom>
          </p:spPr>
        </p:pic>
        <p:sp>
          <p:nvSpPr>
            <p:cNvPr id="60" name="TextBox 59">
              <a:extLst>
                <a:ext uri="{FF2B5EF4-FFF2-40B4-BE49-F238E27FC236}">
                  <a16:creationId xmlns:a16="http://schemas.microsoft.com/office/drawing/2014/main" id="{8CEDE440-1F25-6D7A-EE6D-5E91AA86E830}"/>
                </a:ext>
              </a:extLst>
            </p:cNvPr>
            <p:cNvSpPr txBox="1"/>
            <p:nvPr/>
          </p:nvSpPr>
          <p:spPr>
            <a:xfrm>
              <a:off x="7687733" y="16721905"/>
              <a:ext cx="1859560" cy="2862322"/>
            </a:xfrm>
            <a:prstGeom prst="rect">
              <a:avLst/>
            </a:prstGeom>
            <a:noFill/>
          </p:spPr>
          <p:txBody>
            <a:bodyPr wrap="square" rtlCol="0">
              <a:spAutoFit/>
            </a:bodyPr>
            <a:lstStyle/>
            <a:p>
              <a:r>
                <a:rPr lang="en-GB" dirty="0"/>
                <a:t>Image 12: Red Polished pedestal bowl, </a:t>
              </a:r>
              <a:r>
                <a:rPr lang="en-US" dirty="0"/>
                <a:t>Tall pedestalled bowl with modelled tulip bowls &amp; animals</a:t>
              </a:r>
            </a:p>
            <a:p>
              <a:r>
                <a:rPr lang="en-US" dirty="0"/>
                <a:t>placed around rims,</a:t>
              </a:r>
              <a:r>
                <a:rPr lang="en-GB" dirty="0"/>
                <a:t> Steele (2026)</a:t>
              </a:r>
            </a:p>
          </p:txBody>
        </p:sp>
      </p:grpSp>
      <p:grpSp>
        <p:nvGrpSpPr>
          <p:cNvPr id="68" name="Group 67">
            <a:extLst>
              <a:ext uri="{FF2B5EF4-FFF2-40B4-BE49-F238E27FC236}">
                <a16:creationId xmlns:a16="http://schemas.microsoft.com/office/drawing/2014/main" id="{D4602E8E-7312-56EA-81E3-8D11E28E88C8}"/>
              </a:ext>
            </a:extLst>
          </p:cNvPr>
          <p:cNvGrpSpPr/>
          <p:nvPr/>
        </p:nvGrpSpPr>
        <p:grpSpPr>
          <a:xfrm>
            <a:off x="8133036" y="16963303"/>
            <a:ext cx="6512783" cy="4184258"/>
            <a:chOff x="8059638" y="17099039"/>
            <a:chExt cx="6512783" cy="4184258"/>
          </a:xfrm>
        </p:grpSpPr>
        <p:pic>
          <p:nvPicPr>
            <p:cNvPr id="66" name="Picture 65">
              <a:extLst>
                <a:ext uri="{FF2B5EF4-FFF2-40B4-BE49-F238E27FC236}">
                  <a16:creationId xmlns:a16="http://schemas.microsoft.com/office/drawing/2014/main" id="{3C62A4EB-F908-137B-0203-3E00AA4A2F8B}"/>
                </a:ext>
              </a:extLst>
            </p:cNvPr>
            <p:cNvPicPr>
              <a:picLocks noChangeAspect="1"/>
            </p:cNvPicPr>
            <p:nvPr/>
          </p:nvPicPr>
          <p:blipFill>
            <a:blip r:embed="rId14"/>
            <a:stretch>
              <a:fillRect/>
            </a:stretch>
          </p:blipFill>
          <p:spPr>
            <a:xfrm>
              <a:off x="10127193" y="17099039"/>
              <a:ext cx="4445228" cy="3740342"/>
            </a:xfrm>
            <a:prstGeom prst="rect">
              <a:avLst/>
            </a:prstGeom>
          </p:spPr>
        </p:pic>
        <p:sp>
          <p:nvSpPr>
            <p:cNvPr id="67" name="TextBox 66">
              <a:extLst>
                <a:ext uri="{FF2B5EF4-FFF2-40B4-BE49-F238E27FC236}">
                  <a16:creationId xmlns:a16="http://schemas.microsoft.com/office/drawing/2014/main" id="{F081294D-7B8F-6AA2-3BBA-0ED7FEE727EB}"/>
                </a:ext>
              </a:extLst>
            </p:cNvPr>
            <p:cNvSpPr txBox="1"/>
            <p:nvPr/>
          </p:nvSpPr>
          <p:spPr>
            <a:xfrm>
              <a:off x="8059638" y="19528971"/>
              <a:ext cx="2017410" cy="1754326"/>
            </a:xfrm>
            <a:prstGeom prst="rect">
              <a:avLst/>
            </a:prstGeom>
            <a:noFill/>
          </p:spPr>
          <p:txBody>
            <a:bodyPr wrap="square" rtlCol="0">
              <a:spAutoFit/>
            </a:bodyPr>
            <a:lstStyle/>
            <a:p>
              <a:r>
                <a:rPr lang="en-GB" dirty="0"/>
                <a:t>Image 13: Red-Polished Ware Bowl with High Relief Decoration (Getty Museum Collection)</a:t>
              </a:r>
            </a:p>
          </p:txBody>
        </p:sp>
      </p:grpSp>
    </p:spTree>
    <p:extLst>
      <p:ext uri="{BB962C8B-B14F-4D97-AF65-F5344CB8AC3E}">
        <p14:creationId xmlns:p14="http://schemas.microsoft.com/office/powerpoint/2010/main" val="2711018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7D08C-B39A-D61E-A467-C1C1573EA82D}"/>
              </a:ext>
            </a:extLst>
          </p:cNvPr>
          <p:cNvSpPr>
            <a:spLocks noGrp="1"/>
          </p:cNvSpPr>
          <p:nvPr>
            <p:ph type="title"/>
          </p:nvPr>
        </p:nvSpPr>
        <p:spPr/>
        <p:txBody>
          <a:bodyPr/>
          <a:lstStyle/>
          <a:p>
            <a:pPr algn="ctr"/>
            <a:r>
              <a:rPr lang="en-GB" u="sng" dirty="0"/>
              <a:t>Description</a:t>
            </a:r>
          </a:p>
        </p:txBody>
      </p:sp>
      <p:sp>
        <p:nvSpPr>
          <p:cNvPr id="3" name="Content Placeholder 2">
            <a:extLst>
              <a:ext uri="{FF2B5EF4-FFF2-40B4-BE49-F238E27FC236}">
                <a16:creationId xmlns:a16="http://schemas.microsoft.com/office/drawing/2014/main" id="{EECED6A5-BECC-A9FD-F961-213370EE6C79}"/>
              </a:ext>
            </a:extLst>
          </p:cNvPr>
          <p:cNvSpPr>
            <a:spLocks noGrp="1"/>
          </p:cNvSpPr>
          <p:nvPr>
            <p:ph idx="1"/>
          </p:nvPr>
        </p:nvSpPr>
        <p:spPr>
          <a:xfrm>
            <a:off x="1039455" y="4250109"/>
            <a:ext cx="13040439" cy="13477061"/>
          </a:xfrm>
        </p:spPr>
        <p:txBody>
          <a:bodyPr>
            <a:normAutofit fontScale="92500"/>
          </a:bodyPr>
          <a:lstStyle/>
          <a:p>
            <a:pPr marL="0" indent="0">
              <a:buNone/>
            </a:pPr>
            <a:r>
              <a:rPr lang="en-GB" dirty="0"/>
              <a:t>The thirteen images above are a small collection of Red Polished Ware found within Cypriot tombs in the Early to Middle Cypriot. Image 10 has a Therianthropic figure which, having been found in a tomb, may suggest either some sort of ritual performance or a belief in supernatural beings. Imagery upon pottery 1, 12 and 13 depict proteome imagery which may indicate animals as a key part of burial procedures. Images 4 and 8 demonstrate the use of model replicas of items created with red polished ware to be placed with the dead in tombs demonstrated by the replica knife and brush. The jugs of image 2 may suggest acts of libations within burial settings as a ritual practice. Image 5 has pottery which is already broken which may suggest a pre-breaking of pottery so that the dead may use it. Image 6 shows what may be a ‘milk jug’ which further suggests aces of libations or even feasting activities. Images 7 and 9 are full jugs which show signs of ware and suggest that pottery that was used whilst alive is given to be buried with the dead. Images 3 and 11 are red polished ware figures that show humanoid figures that would be used in burials. </a:t>
            </a:r>
          </a:p>
          <a:p>
            <a:pPr marL="0" indent="0">
              <a:buNone/>
            </a:pPr>
            <a:endParaRPr lang="en-GB" dirty="0"/>
          </a:p>
        </p:txBody>
      </p:sp>
    </p:spTree>
    <p:extLst>
      <p:ext uri="{BB962C8B-B14F-4D97-AF65-F5344CB8AC3E}">
        <p14:creationId xmlns:p14="http://schemas.microsoft.com/office/powerpoint/2010/main" val="1698267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0008B-AFA1-3B26-43EA-AF2C4D888C46}"/>
              </a:ext>
            </a:extLst>
          </p:cNvPr>
          <p:cNvSpPr>
            <a:spLocks noGrp="1"/>
          </p:cNvSpPr>
          <p:nvPr>
            <p:ph type="title"/>
          </p:nvPr>
        </p:nvSpPr>
        <p:spPr>
          <a:xfrm>
            <a:off x="1039455" y="265464"/>
            <a:ext cx="13040439" cy="4105563"/>
          </a:xfrm>
        </p:spPr>
        <p:txBody>
          <a:bodyPr/>
          <a:lstStyle/>
          <a:p>
            <a:pPr algn="ctr"/>
            <a:r>
              <a:rPr lang="en-GB" u="sng" dirty="0"/>
              <a:t>Bibliography</a:t>
            </a:r>
          </a:p>
        </p:txBody>
      </p:sp>
      <p:sp>
        <p:nvSpPr>
          <p:cNvPr id="3" name="Content Placeholder 2">
            <a:extLst>
              <a:ext uri="{FF2B5EF4-FFF2-40B4-BE49-F238E27FC236}">
                <a16:creationId xmlns:a16="http://schemas.microsoft.com/office/drawing/2014/main" id="{8AF36320-6D5E-7F86-5A83-7CCB84B9F864}"/>
              </a:ext>
            </a:extLst>
          </p:cNvPr>
          <p:cNvSpPr>
            <a:spLocks noGrp="1"/>
          </p:cNvSpPr>
          <p:nvPr>
            <p:ph idx="1"/>
          </p:nvPr>
        </p:nvSpPr>
        <p:spPr>
          <a:xfrm>
            <a:off x="1039455" y="3837216"/>
            <a:ext cx="13040439" cy="15441170"/>
          </a:xfrm>
        </p:spPr>
        <p:txBody>
          <a:bodyPr>
            <a:normAutofit/>
          </a:bodyPr>
          <a:lstStyle/>
          <a:p>
            <a:pPr marL="0" indent="0">
              <a:buNone/>
            </a:pPr>
            <a:r>
              <a:rPr lang="en-GB" sz="2000" dirty="0"/>
              <a:t>Image 1: National Gallery of Victoria, Melbourne. “CYPRUS, Vounous, Tomb 155 Cult Vessel (Red Polished I Ware) Early Bronze Age, Early Cypriot I 2400 BCE-2150 BCE,” </a:t>
            </a:r>
            <a:r>
              <a:rPr lang="en-GB" sz="2000" i="1" dirty="0"/>
              <a:t>National Gallery of Victoria</a:t>
            </a:r>
            <a:r>
              <a:rPr lang="en-GB" sz="2000" dirty="0"/>
              <a:t>, 1968, CYPRUS, Vounous, tomb 155 Cult vessel (red polished I ware) Early Bronze Age, Early Cypriot I 2400 BCE-2150 BCE. Accessed 10 Oct. 2026.</a:t>
            </a:r>
          </a:p>
          <a:p>
            <a:pPr marL="0" indent="0">
              <a:buNone/>
            </a:pPr>
            <a:r>
              <a:rPr lang="en-GB" sz="2000" dirty="0"/>
              <a:t>Image 2: National Gallery of Victoria, Melbourne. “CYPRUS, Vounous Jug (Red Polished I Ware) Early Bronze Age, Early Cypriot I 2400 BCE-2150 BCE,” </a:t>
            </a:r>
            <a:r>
              <a:rPr lang="en-GB" sz="2000" i="1" dirty="0"/>
              <a:t>National Gallery of Victoria</a:t>
            </a:r>
            <a:r>
              <a:rPr lang="en-GB" sz="2000" dirty="0"/>
              <a:t>, 1968, www.ngv.vic.gov.au/explore/collection/work/734/. Accessed 10 Oct. 2026.</a:t>
            </a:r>
          </a:p>
          <a:p>
            <a:pPr marL="0" indent="0">
              <a:buNone/>
            </a:pPr>
            <a:r>
              <a:rPr lang="en-GB" sz="2000" dirty="0"/>
              <a:t>Image 3: The British Museum. “Handmade Red Polished Ware Pottery Figurine of a Woman Holding an Infant Lying in an Arched Cradle on Her Left Arm; a Fertility Charm. She Has Perforated Ears (One Is Now Missing). The Incised Decoration around the Neck and on the Body Also Defines the Facial Features and Suggests a Decorated Garment.,” </a:t>
            </a:r>
            <a:r>
              <a:rPr lang="en-GB" sz="2000" i="1" dirty="0"/>
              <a:t>The British Museum-Online Collection</a:t>
            </a:r>
            <a:r>
              <a:rPr lang="en-GB" sz="2000" dirty="0"/>
              <a:t>, 1929, www.britishmuseum.org/collection/object/G_1929-1014-1.</a:t>
            </a:r>
            <a:r>
              <a:rPr lang="en-GB" sz="2000" dirty="0">
                <a:hlinkClick r:id="rId2">
                  <a:extLst>
                    <a:ext uri="{A12FA001-AC4F-418D-AE19-62706E023703}">
                      <ahyp:hlinkClr xmlns:ahyp="http://schemas.microsoft.com/office/drawing/2018/hyperlinkcolor" val="tx"/>
                    </a:ext>
                  </a:extLst>
                </a:hlinkClick>
              </a:rPr>
              <a:t> </a:t>
            </a:r>
            <a:r>
              <a:rPr lang="en-GB" sz="2000" dirty="0"/>
              <a:t>Accessed 11 Oct. 2026.</a:t>
            </a:r>
          </a:p>
          <a:p>
            <a:pPr marL="0" indent="0">
              <a:buNone/>
            </a:pPr>
            <a:r>
              <a:rPr lang="en-GB" sz="2000" dirty="0"/>
              <a:t>Image 4: The British Museum. “Pottery Model of a Metal Dagger and Leather Sheath in Red Polished Ware.,” </a:t>
            </a:r>
            <a:r>
              <a:rPr lang="en-GB" sz="2000" i="1" dirty="0"/>
              <a:t>The British Museum-Online Collection</a:t>
            </a:r>
            <a:r>
              <a:rPr lang="en-GB" sz="2000" dirty="0"/>
              <a:t>, 1979, www.britishmuseum.org/collection/object/G_1979-1214-1?selectedImageId=168937001. Accessed 11 Oct. 2026.</a:t>
            </a:r>
          </a:p>
          <a:p>
            <a:pPr marL="0" indent="0">
              <a:buNone/>
            </a:pPr>
            <a:r>
              <a:rPr lang="en-GB" sz="2000" dirty="0"/>
              <a:t>Image 5: “Large Coarse-Ware Pottery Pithos in Red Polished I, Incomplete and in Many Fragments; Hand-Made; the Original Shape Was Piriform on a Rather Narrow Flat Base, with a Broad, Slightly Concave Neck with Everted Rim; Originally Two Opposing Handles from Shoulder to Rim (Only One Now Survives). Made of Coarse Buff Clay Mixed with Grit and Straw Grog, with a Polished Slip Fired to a Dark Buff/Brown Colour.,” </a:t>
            </a:r>
            <a:r>
              <a:rPr lang="en-GB" sz="2000" i="1" dirty="0"/>
              <a:t>The British Museum-Online Collection</a:t>
            </a:r>
            <a:r>
              <a:rPr lang="en-GB" sz="2000" dirty="0"/>
              <a:t>, 1939, www.britishmuseum.org/collection/object/G_1939-0217-18. Accessed 11 Oct. 2026.</a:t>
            </a:r>
          </a:p>
          <a:p>
            <a:pPr marL="0" indent="0">
              <a:buNone/>
            </a:pPr>
            <a:r>
              <a:rPr lang="en-GB" sz="2000" dirty="0"/>
              <a:t>Image 6:The British Museum. “Cylindrical Spout from a Large Pottery Basin (“Milk Bowl”) in Red Polished Ware; Hand-Made. Made of Buff Clay with Burnished Surface, Fired Red-Brown.,” </a:t>
            </a:r>
            <a:r>
              <a:rPr lang="en-GB" sz="2000" i="1" dirty="0"/>
              <a:t>The British Museum-Online Collection</a:t>
            </a:r>
            <a:r>
              <a:rPr lang="en-GB" sz="2000" dirty="0"/>
              <a:t>, 1939. Accessed 11 Oct. 2026.</a:t>
            </a:r>
          </a:p>
          <a:p>
            <a:pPr marL="0" indent="0">
              <a:buNone/>
            </a:pPr>
            <a:r>
              <a:rPr lang="en-GB" sz="2000" dirty="0"/>
              <a:t>Image 7: “Tripod Cooking Pot in Red Polished III Ware; Handmade; Depressed Ovoid Body, with Flaring Rim and Three Stump-Feet; Two Round Handles from Rim to Shoulder with One Broken Away; Coarse Brown Clay with Brown Slip; Very Worn with Incomplete Sides and Rim and Blackened from Use,” </a:t>
            </a:r>
            <a:r>
              <a:rPr lang="en-GB" sz="2000" i="1" dirty="0"/>
              <a:t>The British Museum-Online Collection</a:t>
            </a:r>
            <a:r>
              <a:rPr lang="en-GB" sz="2000" dirty="0"/>
              <a:t>, 11 Oct. 2026, www.britishmuseum.org/collection/object/G_1884-1210-63. Accessed 11 Oct. 2026.</a:t>
            </a:r>
          </a:p>
          <a:p>
            <a:pPr marL="0" indent="0">
              <a:buNone/>
            </a:pPr>
            <a:r>
              <a:rPr lang="en-GB" sz="2000" dirty="0"/>
              <a:t>Image 8: The Fitzwilliam Museum. “Model of Brush. Production Place: Cyprus. Find Spot: Vounous Cyprus; Tomb 121. Clay, Red-Polished Ware, Depth, 0.014 M, Height 0.134 M Width 0.073 M, 2200 to 2101 B.C. Early Cypriot II. Bronze Age.,” </a:t>
            </a:r>
            <a:r>
              <a:rPr lang="en-GB" sz="2000" i="1" dirty="0"/>
              <a:t>The Fitzwilliam Museum-Online Collection</a:t>
            </a:r>
            <a:r>
              <a:rPr lang="en-GB" sz="2000" dirty="0"/>
              <a:t>, 2026, data.fitzmuseum.cam.ac.uk/id/image/media-209734. Accessed 11 Oct. 2026.</a:t>
            </a:r>
          </a:p>
          <a:p>
            <a:pPr marL="0" indent="0">
              <a:buNone/>
            </a:pPr>
            <a:r>
              <a:rPr lang="en-GB" sz="2000" dirty="0"/>
              <a:t>Image 9: “Vessel. Tulip Bowl. Production Place: Cyprus. Find Spot: Vounous Cyprus; Tomb 90. Clay, Red-Polished Ware, 2400 to 2201 B.C. Early Cypriot I. Bronze Age.,” </a:t>
            </a:r>
            <a:r>
              <a:rPr lang="en-GB" sz="2000" i="1" dirty="0"/>
              <a:t>The Fitzwilliam Museum-Online Collection</a:t>
            </a:r>
            <a:r>
              <a:rPr lang="en-GB" sz="2000" dirty="0"/>
              <a:t>, 1939, data.fitzmuseum.cam.ac.uk/id/image/media-209667. Accessed 11 Oct. 2026.</a:t>
            </a:r>
          </a:p>
          <a:p>
            <a:pPr marL="0" indent="0">
              <a:buNone/>
            </a:pPr>
            <a:r>
              <a:rPr lang="en-GB" sz="2000" dirty="0"/>
              <a:t>Image 10: National Museum Liverpool. “An Image of the Tulip-Shaped Bowl, Excavated Tomb 91 in the Cemetery at Vounous,” Early Cypriot I. Bronze Age , </a:t>
            </a:r>
            <a:r>
              <a:rPr lang="en-GB" sz="2000" i="1" dirty="0"/>
              <a:t>The Fitzwilliam Museum-Online Collection</a:t>
            </a:r>
            <a:r>
              <a:rPr lang="en-GB" sz="2000" dirty="0"/>
              <a:t>, fitzmuseum.cam.ac.uk/explore-our-collection/highlights/GR5Y1939. Accessed 11 Oct. 2026.</a:t>
            </a:r>
          </a:p>
          <a:p>
            <a:pPr marL="0" indent="0">
              <a:buNone/>
            </a:pPr>
            <a:r>
              <a:rPr lang="en-GB" sz="2000" dirty="0"/>
              <a:t>Image 11: Reed College. “The Vounous Bowl,” </a:t>
            </a:r>
            <a:r>
              <a:rPr lang="en-GB" sz="2000" i="1" dirty="0"/>
              <a:t>The </a:t>
            </a:r>
            <a:r>
              <a:rPr lang="en-GB" sz="2000" i="1" dirty="0" err="1"/>
              <a:t>Vigla</a:t>
            </a:r>
            <a:r>
              <a:rPr lang="en-GB" sz="2000" i="1" dirty="0"/>
              <a:t> Archaeological Field School</a:t>
            </a:r>
            <a:r>
              <a:rPr lang="en-GB" sz="2000" dirty="0"/>
              <a:t>, 2025, blogs.reed.edu/</a:t>
            </a:r>
            <a:r>
              <a:rPr lang="en-GB" sz="2000" dirty="0" err="1"/>
              <a:t>vigla</a:t>
            </a:r>
            <a:r>
              <a:rPr lang="en-GB" sz="2000" dirty="0"/>
              <a:t>-archaeological-project/2025/07/24/the-Vounous-bowl/. Accessed 11 Oct. 2026. </a:t>
            </a:r>
          </a:p>
          <a:p>
            <a:pPr marL="0" indent="0">
              <a:buNone/>
            </a:pPr>
            <a:r>
              <a:rPr lang="en-GB" sz="2000" dirty="0"/>
              <a:t>Image 12: Steele (2026), Red Polished pedestal bowl , </a:t>
            </a:r>
            <a:r>
              <a:rPr lang="en-US" sz="2000" dirty="0"/>
              <a:t>The Vounous Bowl &amp; Ancestor Cult in Bronze Age Cyprus, slide 14.  Accessed 5</a:t>
            </a:r>
            <a:r>
              <a:rPr lang="en-US" sz="2000" baseline="30000" dirty="0"/>
              <a:t>th</a:t>
            </a:r>
            <a:r>
              <a:rPr lang="en-US" sz="2000" dirty="0"/>
              <a:t> October. 2026</a:t>
            </a:r>
            <a:endParaRPr lang="en-GB" sz="2000" dirty="0"/>
          </a:p>
          <a:p>
            <a:pPr marL="0" indent="0">
              <a:buNone/>
            </a:pPr>
            <a:r>
              <a:rPr lang="en-GB" sz="2000" dirty="0"/>
              <a:t>Image 13: Getty Museum Collection. “Red-Polished Ware Bowl with High Relief Decoration,” 2000–1900 </a:t>
            </a:r>
            <a:r>
              <a:rPr lang="en-GB" sz="2000" dirty="0" err="1"/>
              <a:t>B.C.</a:t>
            </a:r>
            <a:r>
              <a:rPr lang="en-GB" sz="2000" i="1" dirty="0" err="1"/>
              <a:t>The</a:t>
            </a:r>
            <a:r>
              <a:rPr lang="en-GB" sz="2000" i="1" dirty="0"/>
              <a:t> Getty Museum- Online Collection</a:t>
            </a:r>
            <a:r>
              <a:rPr lang="en-GB" sz="2000" dirty="0"/>
              <a:t>, www.getty.edu/art/collection/object/108J48#full-artwork-details. Accessed 11 Oct. 2026.</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3434176933"/>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7201</TotalTime>
  <Words>1312</Words>
  <Application>Microsoft Office PowerPoint</Application>
  <PresentationFormat>Custom</PresentationFormat>
  <Paragraphs>37</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Description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 Easton (2404257)</dc:creator>
  <cp:lastModifiedBy>Adrian Easton (2404257)</cp:lastModifiedBy>
  <cp:revision>1</cp:revision>
  <dcterms:created xsi:type="dcterms:W3CDTF">2026-10-09T09:13:53Z</dcterms:created>
  <dcterms:modified xsi:type="dcterms:W3CDTF">2026-10-14T09:15:37Z</dcterms:modified>
</cp:coreProperties>
</file>