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1A5ECF-F53B-432B-7F22-2645F33236A6}" v="2" dt="2022-11-18T09:46:59.595"/>
    <p1510:client id="{755060E9-449F-0372-A65C-B495E3440800}" v="28" dt="2022-11-18T09:21:49.485"/>
    <p1510:client id="{A5B88EEB-0079-E541-2DC2-904FAD86EA63}" v="41" dt="2022-11-18T09:46:09.333"/>
    <p1510:client id="{EF5FF72C-7F37-4180-BC18-71A4E2D34A12}" v="16" dt="2022-11-18T12:13:59.2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81" d="100"/>
          <a:sy n="81" d="100"/>
        </p:scale>
        <p:origin x="72" y="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a Begum (2210252)" userId="S::2210252@student.uwtsd.ac.uk::0208276b-cb20-459b-b60a-6b884371f303" providerId="AD" clId="Web-{755060E9-449F-0372-A65C-B495E3440800}"/>
    <pc:docChg chg="modSld">
      <pc:chgData name="Nazma Begum (2210252)" userId="S::2210252@student.uwtsd.ac.uk::0208276b-cb20-459b-b60a-6b884371f303" providerId="AD" clId="Web-{755060E9-449F-0372-A65C-B495E3440800}" dt="2022-11-18T09:21:49.485" v="28"/>
      <pc:docMkLst>
        <pc:docMk/>
      </pc:docMkLst>
      <pc:sldChg chg="modSp">
        <pc:chgData name="Nazma Begum (2210252)" userId="S::2210252@student.uwtsd.ac.uk::0208276b-cb20-459b-b60a-6b884371f303" providerId="AD" clId="Web-{755060E9-449F-0372-A65C-B495E3440800}" dt="2022-11-18T09:21:49.485" v="28"/>
        <pc:sldMkLst>
          <pc:docMk/>
          <pc:sldMk cId="1147010734" sldId="257"/>
        </pc:sldMkLst>
        <pc:graphicFrameChg chg="mod modGraphic">
          <ac:chgData name="Nazma Begum (2210252)" userId="S::2210252@student.uwtsd.ac.uk::0208276b-cb20-459b-b60a-6b884371f303" providerId="AD" clId="Web-{755060E9-449F-0372-A65C-B495E3440800}" dt="2022-11-18T09:21:49.485" v="28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Nazma Begum (2210252)" userId="S::2210252@student.uwtsd.ac.uk::0208276b-cb20-459b-b60a-6b884371f303" providerId="AD" clId="Web-{A5B88EEB-0079-E541-2DC2-904FAD86EA63}"/>
    <pc:docChg chg="addSld delSld modSld sldOrd">
      <pc:chgData name="Nazma Begum (2210252)" userId="S::2210252@student.uwtsd.ac.uk::0208276b-cb20-459b-b60a-6b884371f303" providerId="AD" clId="Web-{A5B88EEB-0079-E541-2DC2-904FAD86EA63}" dt="2022-11-18T09:46:09.333" v="20"/>
      <pc:docMkLst>
        <pc:docMk/>
      </pc:docMkLst>
      <pc:sldChg chg="modSp del">
        <pc:chgData name="Nazma Begum (2210252)" userId="S::2210252@student.uwtsd.ac.uk::0208276b-cb20-459b-b60a-6b884371f303" providerId="AD" clId="Web-{A5B88EEB-0079-E541-2DC2-904FAD86EA63}" dt="2022-11-18T09:40:58.105" v="4"/>
        <pc:sldMkLst>
          <pc:docMk/>
          <pc:sldMk cId="1147010734" sldId="257"/>
        </pc:sldMkLst>
        <pc:graphicFrameChg chg="mod modGraphic">
          <ac:chgData name="Nazma Begum (2210252)" userId="S::2210252@student.uwtsd.ac.uk::0208276b-cb20-459b-b60a-6b884371f303" providerId="AD" clId="Web-{A5B88EEB-0079-E541-2DC2-904FAD86EA63}" dt="2022-11-18T09:40:53.808" v="3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delSp modSp new ord">
        <pc:chgData name="Nazma Begum (2210252)" userId="S::2210252@student.uwtsd.ac.uk::0208276b-cb20-459b-b60a-6b884371f303" providerId="AD" clId="Web-{A5B88EEB-0079-E541-2DC2-904FAD86EA63}" dt="2022-11-18T09:45:45.519" v="17"/>
        <pc:sldMkLst>
          <pc:docMk/>
          <pc:sldMk cId="3247477150" sldId="260"/>
        </pc:sldMkLst>
        <pc:graphicFrameChg chg="add del mod modGraphic">
          <ac:chgData name="Nazma Begum (2210252)" userId="S::2210252@student.uwtsd.ac.uk::0208276b-cb20-459b-b60a-6b884371f303" providerId="AD" clId="Web-{A5B88EEB-0079-E541-2DC2-904FAD86EA63}" dt="2022-11-18T09:45:45.519" v="17"/>
          <ac:graphicFrameMkLst>
            <pc:docMk/>
            <pc:sldMk cId="3247477150" sldId="260"/>
            <ac:graphicFrameMk id="4" creationId="{7B111E66-60DE-E7CB-7D00-32B4D833598D}"/>
          </ac:graphicFrameMkLst>
        </pc:graphicFrameChg>
        <pc:picChg chg="add del mod">
          <ac:chgData name="Nazma Begum (2210252)" userId="S::2210252@student.uwtsd.ac.uk::0208276b-cb20-459b-b60a-6b884371f303" providerId="AD" clId="Web-{A5B88EEB-0079-E541-2DC2-904FAD86EA63}" dt="2022-11-18T09:44:50.737" v="14"/>
          <ac:picMkLst>
            <pc:docMk/>
            <pc:sldMk cId="3247477150" sldId="260"/>
            <ac:picMk id="2" creationId="{8B3ACD9B-01DB-70D7-1758-536905888D2A}"/>
          </ac:picMkLst>
        </pc:picChg>
      </pc:sldChg>
      <pc:sldChg chg="add replId">
        <pc:chgData name="Nazma Begum (2210252)" userId="S::2210252@student.uwtsd.ac.uk::0208276b-cb20-459b-b60a-6b884371f303" providerId="AD" clId="Web-{A5B88EEB-0079-E541-2DC2-904FAD86EA63}" dt="2022-11-18T09:46:07.708" v="18"/>
        <pc:sldMkLst>
          <pc:docMk/>
          <pc:sldMk cId="456344013" sldId="261"/>
        </pc:sldMkLst>
      </pc:sldChg>
      <pc:sldChg chg="new del">
        <pc:chgData name="Nazma Begum (2210252)" userId="S::2210252@student.uwtsd.ac.uk::0208276b-cb20-459b-b60a-6b884371f303" providerId="AD" clId="Web-{A5B88EEB-0079-E541-2DC2-904FAD86EA63}" dt="2022-11-18T09:46:09.333" v="20"/>
        <pc:sldMkLst>
          <pc:docMk/>
          <pc:sldMk cId="4110880704" sldId="262"/>
        </pc:sldMkLst>
      </pc:sldChg>
    </pc:docChg>
  </pc:docChgLst>
  <pc:docChgLst>
    <pc:chgData name="Nazma Begum (2210252)" userId="0208276b-cb20-459b-b60a-6b884371f303" providerId="ADAL" clId="{EF5FF72C-7F37-4180-BC18-71A4E2D34A12}"/>
    <pc:docChg chg="undo custSel addSld delSld modSld">
      <pc:chgData name="Nazma Begum (2210252)" userId="0208276b-cb20-459b-b60a-6b884371f303" providerId="ADAL" clId="{EF5FF72C-7F37-4180-BC18-71A4E2D34A12}" dt="2022-11-18T12:16:25.098" v="6131" actId="20577"/>
      <pc:docMkLst>
        <pc:docMk/>
      </pc:docMkLst>
      <pc:sldChg chg="addSp delSp modSp mod setBg addAnim delAnim setClrOvrMap">
        <pc:chgData name="Nazma Begum (2210252)" userId="0208276b-cb20-459b-b60a-6b884371f303" providerId="ADAL" clId="{EF5FF72C-7F37-4180-BC18-71A4E2D34A12}" dt="2022-11-17T21:23:36.050" v="5897" actId="14100"/>
        <pc:sldMkLst>
          <pc:docMk/>
          <pc:sldMk cId="311717606" sldId="256"/>
        </pc:sldMkLst>
        <pc:spChg chg="mod">
          <ac:chgData name="Nazma Begum (2210252)" userId="0208276b-cb20-459b-b60a-6b884371f303" providerId="ADAL" clId="{EF5FF72C-7F37-4180-BC18-71A4E2D34A12}" dt="2022-11-17T21:23:27.840" v="5896" actId="26606"/>
          <ac:spMkLst>
            <pc:docMk/>
            <pc:sldMk cId="311717606" sldId="256"/>
            <ac:spMk id="2" creationId="{D3852289-16BF-DDB0-67AE-0D15C708180B}"/>
          </ac:spMkLst>
        </pc:spChg>
        <pc:spChg chg="mod">
          <ac:chgData name="Nazma Begum (2210252)" userId="0208276b-cb20-459b-b60a-6b884371f303" providerId="ADAL" clId="{EF5FF72C-7F37-4180-BC18-71A4E2D34A12}" dt="2022-11-17T21:23:27.840" v="5896" actId="26606"/>
          <ac:spMkLst>
            <pc:docMk/>
            <pc:sldMk cId="311717606" sldId="256"/>
            <ac:spMk id="3" creationId="{4066CF24-66C5-2B3D-5308-D403790FC1B3}"/>
          </ac:spMkLst>
        </pc:spChg>
        <pc:spChg chg="add del">
          <ac:chgData name="Nazma Begum (2210252)" userId="0208276b-cb20-459b-b60a-6b884371f303" providerId="ADAL" clId="{EF5FF72C-7F37-4180-BC18-71A4E2D34A12}" dt="2022-11-17T21:23:22.196" v="5889" actId="26606"/>
          <ac:spMkLst>
            <pc:docMk/>
            <pc:sldMk cId="311717606" sldId="256"/>
            <ac:spMk id="9" creationId="{87CC2527-562A-4F69-B487-4371E5B243E7}"/>
          </ac:spMkLst>
        </pc:spChg>
        <pc:spChg chg="add del">
          <ac:chgData name="Nazma Begum (2210252)" userId="0208276b-cb20-459b-b60a-6b884371f303" providerId="ADAL" clId="{EF5FF72C-7F37-4180-BC18-71A4E2D34A12}" dt="2022-11-17T21:23:26.330" v="5893" actId="26606"/>
          <ac:spMkLst>
            <pc:docMk/>
            <pc:sldMk cId="311717606" sldId="256"/>
            <ac:spMk id="13" creationId="{AF2F604E-43BE-4DC3-B983-E071523364F8}"/>
          </ac:spMkLst>
        </pc:spChg>
        <pc:spChg chg="add del">
          <ac:chgData name="Nazma Begum (2210252)" userId="0208276b-cb20-459b-b60a-6b884371f303" providerId="ADAL" clId="{EF5FF72C-7F37-4180-BC18-71A4E2D34A12}" dt="2022-11-17T21:23:26.330" v="5893" actId="26606"/>
          <ac:spMkLst>
            <pc:docMk/>
            <pc:sldMk cId="311717606" sldId="256"/>
            <ac:spMk id="14" creationId="{0671A8AE-40A1-4631-A6B8-581AFF065482}"/>
          </ac:spMkLst>
        </pc:spChg>
        <pc:spChg chg="add del">
          <ac:chgData name="Nazma Begum (2210252)" userId="0208276b-cb20-459b-b60a-6b884371f303" providerId="ADAL" clId="{EF5FF72C-7F37-4180-BC18-71A4E2D34A12}" dt="2022-11-17T21:23:26.330" v="5893" actId="26606"/>
          <ac:spMkLst>
            <pc:docMk/>
            <pc:sldMk cId="311717606" sldId="256"/>
            <ac:spMk id="15" creationId="{08C9B587-E65E-4B52-B37C-ABEBB6E87928}"/>
          </ac:spMkLst>
        </pc:spChg>
        <pc:spChg chg="add del">
          <ac:chgData name="Nazma Begum (2210252)" userId="0208276b-cb20-459b-b60a-6b884371f303" providerId="ADAL" clId="{EF5FF72C-7F37-4180-BC18-71A4E2D34A12}" dt="2022-11-17T21:23:26.330" v="5893" actId="26606"/>
          <ac:spMkLst>
            <pc:docMk/>
            <pc:sldMk cId="311717606" sldId="256"/>
            <ac:spMk id="16" creationId="{AB58EF07-17C2-48CF-ABB0-EEF1F17CB8F0}"/>
          </ac:spMkLst>
        </pc:spChg>
        <pc:spChg chg="add del">
          <ac:chgData name="Nazma Begum (2210252)" userId="0208276b-cb20-459b-b60a-6b884371f303" providerId="ADAL" clId="{EF5FF72C-7F37-4180-BC18-71A4E2D34A12}" dt="2022-11-17T21:23:27.806" v="5895" actId="26606"/>
          <ac:spMkLst>
            <pc:docMk/>
            <pc:sldMk cId="311717606" sldId="256"/>
            <ac:spMk id="18" creationId="{6F828D28-8E09-41CC-8229-3070B5467A96}"/>
          </ac:spMkLst>
        </pc:spChg>
        <pc:spChg chg="add del">
          <ac:chgData name="Nazma Begum (2210252)" userId="0208276b-cb20-459b-b60a-6b884371f303" providerId="ADAL" clId="{EF5FF72C-7F37-4180-BC18-71A4E2D34A12}" dt="2022-11-17T21:23:27.806" v="5895" actId="26606"/>
          <ac:spMkLst>
            <pc:docMk/>
            <pc:sldMk cId="311717606" sldId="256"/>
            <ac:spMk id="19" creationId="{D5B012D8-7F27-4758-9AC6-C889B154BD73}"/>
          </ac:spMkLst>
        </pc:spChg>
        <pc:spChg chg="add del">
          <ac:chgData name="Nazma Begum (2210252)" userId="0208276b-cb20-459b-b60a-6b884371f303" providerId="ADAL" clId="{EF5FF72C-7F37-4180-BC18-71A4E2D34A12}" dt="2022-11-17T21:23:27.806" v="5895" actId="26606"/>
          <ac:spMkLst>
            <pc:docMk/>
            <pc:sldMk cId="311717606" sldId="256"/>
            <ac:spMk id="20" creationId="{4063B759-00FC-46D1-9898-8E8625268FAF}"/>
          </ac:spMkLst>
        </pc:spChg>
        <pc:spChg chg="add">
          <ac:chgData name="Nazma Begum (2210252)" userId="0208276b-cb20-459b-b60a-6b884371f303" providerId="ADAL" clId="{EF5FF72C-7F37-4180-BC18-71A4E2D34A12}" dt="2022-11-17T21:23:27.840" v="5896" actId="26606"/>
          <ac:spMkLst>
            <pc:docMk/>
            <pc:sldMk cId="311717606" sldId="256"/>
            <ac:spMk id="22" creationId="{E91DC736-0EF8-4F87-9146-EBF1D2EE4D3D}"/>
          </ac:spMkLst>
        </pc:spChg>
        <pc:spChg chg="add">
          <ac:chgData name="Nazma Begum (2210252)" userId="0208276b-cb20-459b-b60a-6b884371f303" providerId="ADAL" clId="{EF5FF72C-7F37-4180-BC18-71A4E2D34A12}" dt="2022-11-17T21:23:27.840" v="5896" actId="26606"/>
          <ac:spMkLst>
            <pc:docMk/>
            <pc:sldMk cId="311717606" sldId="256"/>
            <ac:spMk id="23" creationId="{097CD68E-23E3-4007-8847-CD0944C4F7BE}"/>
          </ac:spMkLst>
        </pc:spChg>
        <pc:spChg chg="add">
          <ac:chgData name="Nazma Begum (2210252)" userId="0208276b-cb20-459b-b60a-6b884371f303" providerId="ADAL" clId="{EF5FF72C-7F37-4180-BC18-71A4E2D34A12}" dt="2022-11-17T21:23:27.840" v="5896" actId="26606"/>
          <ac:spMkLst>
            <pc:docMk/>
            <pc:sldMk cId="311717606" sldId="256"/>
            <ac:spMk id="24" creationId="{AF2F604E-43BE-4DC3-B983-E071523364F8}"/>
          </ac:spMkLst>
        </pc:spChg>
        <pc:spChg chg="add">
          <ac:chgData name="Nazma Begum (2210252)" userId="0208276b-cb20-459b-b60a-6b884371f303" providerId="ADAL" clId="{EF5FF72C-7F37-4180-BC18-71A4E2D34A12}" dt="2022-11-17T21:23:27.840" v="5896" actId="26606"/>
          <ac:spMkLst>
            <pc:docMk/>
            <pc:sldMk cId="311717606" sldId="256"/>
            <ac:spMk id="25" creationId="{08C9B587-E65E-4B52-B37C-ABEBB6E87928}"/>
          </ac:spMkLst>
        </pc:spChg>
        <pc:picChg chg="add mod ord">
          <ac:chgData name="Nazma Begum (2210252)" userId="0208276b-cb20-459b-b60a-6b884371f303" providerId="ADAL" clId="{EF5FF72C-7F37-4180-BC18-71A4E2D34A12}" dt="2022-11-17T21:23:36.050" v="5897" actId="14100"/>
          <ac:picMkLst>
            <pc:docMk/>
            <pc:sldMk cId="311717606" sldId="256"/>
            <ac:picMk id="4" creationId="{C6DA03DF-E92D-2410-1C8C-C0D126CB3F5A}"/>
          </ac:picMkLst>
        </pc:picChg>
        <pc:cxnChg chg="add del">
          <ac:chgData name="Nazma Begum (2210252)" userId="0208276b-cb20-459b-b60a-6b884371f303" providerId="ADAL" clId="{EF5FF72C-7F37-4180-BC18-71A4E2D34A12}" dt="2022-11-17T21:23:22.196" v="5889" actId="26606"/>
          <ac:cxnSpMkLst>
            <pc:docMk/>
            <pc:sldMk cId="311717606" sldId="256"/>
            <ac:cxnSpMk id="11" creationId="{BCDAEC91-5BCE-4B55-9CC0-43EF94CB734B}"/>
          </ac:cxnSpMkLst>
        </pc:cxnChg>
      </pc:sldChg>
      <pc:sldChg chg="addSp delSp modSp mod">
        <pc:chgData name="Nazma Begum (2210252)" userId="0208276b-cb20-459b-b60a-6b884371f303" providerId="ADAL" clId="{EF5FF72C-7F37-4180-BC18-71A4E2D34A12}" dt="2022-11-18T09:18:22.819" v="5969"/>
        <pc:sldMkLst>
          <pc:docMk/>
          <pc:sldMk cId="1147010734" sldId="257"/>
        </pc:sldMkLst>
        <pc:spChg chg="add del">
          <ac:chgData name="Nazma Begum (2210252)" userId="0208276b-cb20-459b-b60a-6b884371f303" providerId="ADAL" clId="{EF5FF72C-7F37-4180-BC18-71A4E2D34A12}" dt="2022-11-17T19:50:20.175" v="5721" actId="478"/>
          <ac:spMkLst>
            <pc:docMk/>
            <pc:sldMk cId="1147010734" sldId="257"/>
            <ac:spMk id="2" creationId="{9FFEDCA0-B05F-DDCC-FCA2-ABC9E98717A2}"/>
          </ac:spMkLst>
        </pc:spChg>
        <pc:spChg chg="add del">
          <ac:chgData name="Nazma Begum (2210252)" userId="0208276b-cb20-459b-b60a-6b884371f303" providerId="ADAL" clId="{EF5FF72C-7F37-4180-BC18-71A4E2D34A12}" dt="2022-11-17T19:50:20.175" v="5721" actId="478"/>
          <ac:spMkLst>
            <pc:docMk/>
            <pc:sldMk cId="1147010734" sldId="257"/>
            <ac:spMk id="3" creationId="{E1D21280-F13D-2E0B-1B4D-83ADB628110C}"/>
          </ac:spMkLst>
        </pc:spChg>
        <pc:graphicFrameChg chg="mod modGraphic">
          <ac:chgData name="Nazma Begum (2210252)" userId="0208276b-cb20-459b-b60a-6b884371f303" providerId="ADAL" clId="{EF5FF72C-7F37-4180-BC18-71A4E2D34A12}" dt="2022-11-18T09:18:22.819" v="5969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delSp modSp del mod">
        <pc:chgData name="Nazma Begum (2210252)" userId="0208276b-cb20-459b-b60a-6b884371f303" providerId="ADAL" clId="{EF5FF72C-7F37-4180-BC18-71A4E2D34A12}" dt="2022-11-17T21:12:30.182" v="5873" actId="2696"/>
        <pc:sldMkLst>
          <pc:docMk/>
          <pc:sldMk cId="2431601311" sldId="258"/>
        </pc:sldMkLst>
        <pc:spChg chg="mod">
          <ac:chgData name="Nazma Begum (2210252)" userId="0208276b-cb20-459b-b60a-6b884371f303" providerId="ADAL" clId="{EF5FF72C-7F37-4180-BC18-71A4E2D34A12}" dt="2022-11-17T21:05:21.129" v="5731" actId="1076"/>
          <ac:spMkLst>
            <pc:docMk/>
            <pc:sldMk cId="2431601311" sldId="258"/>
            <ac:spMk id="3" creationId="{87E0FB5E-A107-942E-C251-8658773DCEAF}"/>
          </ac:spMkLst>
        </pc:spChg>
        <pc:spChg chg="add mod">
          <ac:chgData name="Nazma Begum (2210252)" userId="0208276b-cb20-459b-b60a-6b884371f303" providerId="ADAL" clId="{EF5FF72C-7F37-4180-BC18-71A4E2D34A12}" dt="2022-11-17T21:10:52.452" v="5840" actId="20577"/>
          <ac:spMkLst>
            <pc:docMk/>
            <pc:sldMk cId="2431601311" sldId="258"/>
            <ac:spMk id="5" creationId="{599492F2-3B09-C550-8F22-98065F1DF9FF}"/>
          </ac:spMkLst>
        </pc:spChg>
        <pc:spChg chg="add del mod">
          <ac:chgData name="Nazma Begum (2210252)" userId="0208276b-cb20-459b-b60a-6b884371f303" providerId="ADAL" clId="{EF5FF72C-7F37-4180-BC18-71A4E2D34A12}" dt="2022-11-17T19:41:44.180" v="5712" actId="478"/>
          <ac:spMkLst>
            <pc:docMk/>
            <pc:sldMk cId="2431601311" sldId="258"/>
            <ac:spMk id="7" creationId="{98E344EA-CE93-5884-42A2-365FF843D5DA}"/>
          </ac:spMkLst>
        </pc:spChg>
        <pc:spChg chg="add del">
          <ac:chgData name="Nazma Begum (2210252)" userId="0208276b-cb20-459b-b60a-6b884371f303" providerId="ADAL" clId="{EF5FF72C-7F37-4180-BC18-71A4E2D34A12}" dt="2022-11-17T19:45:33.168" v="5714" actId="478"/>
          <ac:spMkLst>
            <pc:docMk/>
            <pc:sldMk cId="2431601311" sldId="258"/>
            <ac:spMk id="8" creationId="{1333F99E-246F-1FA8-4E68-2E25E2E93D34}"/>
          </ac:spMkLst>
        </pc:spChg>
        <pc:spChg chg="add del">
          <ac:chgData name="Nazma Begum (2210252)" userId="0208276b-cb20-459b-b60a-6b884371f303" providerId="ADAL" clId="{EF5FF72C-7F37-4180-BC18-71A4E2D34A12}" dt="2022-11-17T19:45:33.168" v="5714" actId="478"/>
          <ac:spMkLst>
            <pc:docMk/>
            <pc:sldMk cId="2431601311" sldId="258"/>
            <ac:spMk id="9" creationId="{1A3D69CC-2D3A-BFA2-0D96-B8B428D53D90}"/>
          </ac:spMkLst>
        </pc:spChg>
        <pc:spChg chg="add del">
          <ac:chgData name="Nazma Begum (2210252)" userId="0208276b-cb20-459b-b60a-6b884371f303" providerId="ADAL" clId="{EF5FF72C-7F37-4180-BC18-71A4E2D34A12}" dt="2022-11-17T19:45:33.168" v="5714" actId="478"/>
          <ac:spMkLst>
            <pc:docMk/>
            <pc:sldMk cId="2431601311" sldId="258"/>
            <ac:spMk id="10" creationId="{ABACB214-AA34-74F8-DC75-A29BE47B3DC5}"/>
          </ac:spMkLst>
        </pc:spChg>
        <pc:spChg chg="add del">
          <ac:chgData name="Nazma Begum (2210252)" userId="0208276b-cb20-459b-b60a-6b884371f303" providerId="ADAL" clId="{EF5FF72C-7F37-4180-BC18-71A4E2D34A12}" dt="2022-11-17T19:47:41.678" v="5719" actId="478"/>
          <ac:spMkLst>
            <pc:docMk/>
            <pc:sldMk cId="2431601311" sldId="258"/>
            <ac:spMk id="11" creationId="{D7453D90-7CF9-DFBC-596B-3A152D49D92A}"/>
          </ac:spMkLst>
        </pc:spChg>
        <pc:spChg chg="add del">
          <ac:chgData name="Nazma Begum (2210252)" userId="0208276b-cb20-459b-b60a-6b884371f303" providerId="ADAL" clId="{EF5FF72C-7F37-4180-BC18-71A4E2D34A12}" dt="2022-11-17T19:47:41.678" v="5719" actId="478"/>
          <ac:spMkLst>
            <pc:docMk/>
            <pc:sldMk cId="2431601311" sldId="258"/>
            <ac:spMk id="12" creationId="{8B6B72B2-8C03-7CC9-D63D-875570F057CF}"/>
          </ac:spMkLst>
        </pc:spChg>
        <pc:spChg chg="add del">
          <ac:chgData name="Nazma Begum (2210252)" userId="0208276b-cb20-459b-b60a-6b884371f303" providerId="ADAL" clId="{EF5FF72C-7F37-4180-BC18-71A4E2D34A12}" dt="2022-11-17T19:47:41.678" v="5719" actId="478"/>
          <ac:spMkLst>
            <pc:docMk/>
            <pc:sldMk cId="2431601311" sldId="258"/>
            <ac:spMk id="13" creationId="{9D974250-70DA-E4A5-DA9C-70586F4CD4ED}"/>
          </ac:spMkLst>
        </pc:spChg>
        <pc:spChg chg="add del">
          <ac:chgData name="Nazma Begum (2210252)" userId="0208276b-cb20-459b-b60a-6b884371f303" providerId="ADAL" clId="{EF5FF72C-7F37-4180-BC18-71A4E2D34A12}" dt="2022-11-17T19:51:00.006" v="5723" actId="478"/>
          <ac:spMkLst>
            <pc:docMk/>
            <pc:sldMk cId="2431601311" sldId="258"/>
            <ac:spMk id="14" creationId="{297FA64A-74D6-39C7-5AED-98C7A592BB34}"/>
          </ac:spMkLst>
        </pc:spChg>
        <pc:spChg chg="add del">
          <ac:chgData name="Nazma Begum (2210252)" userId="0208276b-cb20-459b-b60a-6b884371f303" providerId="ADAL" clId="{EF5FF72C-7F37-4180-BC18-71A4E2D34A12}" dt="2022-11-17T19:51:00.006" v="5723" actId="478"/>
          <ac:spMkLst>
            <pc:docMk/>
            <pc:sldMk cId="2431601311" sldId="258"/>
            <ac:spMk id="15" creationId="{C1BF46C3-ED9F-403F-4B76-21A5B5EB1C19}"/>
          </ac:spMkLst>
        </pc:spChg>
        <pc:spChg chg="add mod">
          <ac:chgData name="Nazma Begum (2210252)" userId="0208276b-cb20-459b-b60a-6b884371f303" providerId="ADAL" clId="{EF5FF72C-7F37-4180-BC18-71A4E2D34A12}" dt="2022-11-17T21:05:40.182" v="5739" actId="20577"/>
          <ac:spMkLst>
            <pc:docMk/>
            <pc:sldMk cId="2431601311" sldId="258"/>
            <ac:spMk id="17" creationId="{DD17027D-033E-2F3F-C85B-F62B0A9B37D9}"/>
          </ac:spMkLst>
        </pc:spChg>
      </pc:sldChg>
      <pc:sldChg chg="modSp new del mod">
        <pc:chgData name="Nazma Begum (2210252)" userId="0208276b-cb20-459b-b60a-6b884371f303" providerId="ADAL" clId="{EF5FF72C-7F37-4180-BC18-71A4E2D34A12}" dt="2022-11-17T19:46:50.975" v="5717" actId="47"/>
        <pc:sldMkLst>
          <pc:docMk/>
          <pc:sldMk cId="713622071" sldId="259"/>
        </pc:sldMkLst>
        <pc:spChg chg="mod">
          <ac:chgData name="Nazma Begum (2210252)" userId="0208276b-cb20-459b-b60a-6b884371f303" providerId="ADAL" clId="{EF5FF72C-7F37-4180-BC18-71A4E2D34A12}" dt="2022-11-17T19:46:49.169" v="5716" actId="5793"/>
          <ac:spMkLst>
            <pc:docMk/>
            <pc:sldMk cId="713622071" sldId="259"/>
            <ac:spMk id="3" creationId="{2CC93856-189A-CD19-2F13-F6D0E6BB9E3E}"/>
          </ac:spMkLst>
        </pc:spChg>
      </pc:sldChg>
      <pc:sldChg chg="addSp delSp modSp new add del mod setBg">
        <pc:chgData name="Nazma Begum (2210252)" userId="0208276b-cb20-459b-b60a-6b884371f303" providerId="ADAL" clId="{EF5FF72C-7F37-4180-BC18-71A4E2D34A12}" dt="2022-11-18T12:16:25.098" v="6131" actId="20577"/>
        <pc:sldMkLst>
          <pc:docMk/>
          <pc:sldMk cId="4234758724" sldId="259"/>
        </pc:sldMkLst>
        <pc:spChg chg="add mod ord">
          <ac:chgData name="Nazma Begum (2210252)" userId="0208276b-cb20-459b-b60a-6b884371f303" providerId="ADAL" clId="{EF5FF72C-7F37-4180-BC18-71A4E2D34A12}" dt="2022-11-18T12:16:25.098" v="6131" actId="20577"/>
          <ac:spMkLst>
            <pc:docMk/>
            <pc:sldMk cId="4234758724" sldId="259"/>
            <ac:spMk id="3" creationId="{0D2071D1-D19C-E0A3-B556-7EBA2BBF669E}"/>
          </ac:spMkLst>
        </pc:spChg>
        <pc:spChg chg="add del">
          <ac:chgData name="Nazma Begum (2210252)" userId="0208276b-cb20-459b-b60a-6b884371f303" providerId="ADAL" clId="{EF5FF72C-7F37-4180-BC18-71A4E2D34A12}" dt="2022-11-17T21:17:18.975" v="5879" actId="26606"/>
          <ac:spMkLst>
            <pc:docMk/>
            <pc:sldMk cId="4234758724" sldId="259"/>
            <ac:spMk id="10" creationId="{86C7B4A1-154A-4DF0-AC46-F88D75A2E0FD}"/>
          </ac:spMkLst>
        </pc:spChg>
        <pc:picChg chg="add del mod">
          <ac:chgData name="Nazma Begum (2210252)" userId="0208276b-cb20-459b-b60a-6b884371f303" providerId="ADAL" clId="{EF5FF72C-7F37-4180-BC18-71A4E2D34A12}" dt="2022-11-17T21:19:10.251" v="5885" actId="21"/>
          <ac:picMkLst>
            <pc:docMk/>
            <pc:sldMk cId="4234758724" sldId="259"/>
            <ac:picMk id="5" creationId="{5CABDD64-2963-930B-64E4-A79CEACDCF34}"/>
          </ac:picMkLst>
        </pc:picChg>
      </pc:sldChg>
      <pc:sldChg chg="modSp mod">
        <pc:chgData name="Nazma Begum (2210252)" userId="0208276b-cb20-459b-b60a-6b884371f303" providerId="ADAL" clId="{EF5FF72C-7F37-4180-BC18-71A4E2D34A12}" dt="2022-11-18T12:14:12.539" v="6089" actId="947"/>
        <pc:sldMkLst>
          <pc:docMk/>
          <pc:sldMk cId="3247477150" sldId="260"/>
        </pc:sldMkLst>
        <pc:graphicFrameChg chg="mod modGraphic">
          <ac:chgData name="Nazma Begum (2210252)" userId="0208276b-cb20-459b-b60a-6b884371f303" providerId="ADAL" clId="{EF5FF72C-7F37-4180-BC18-71A4E2D34A12}" dt="2022-11-18T12:14:12.539" v="6089" actId="947"/>
          <ac:graphicFrameMkLst>
            <pc:docMk/>
            <pc:sldMk cId="3247477150" sldId="260"/>
            <ac:graphicFrameMk id="3" creationId="{18A37A15-1AEA-EAB6-643A-2A12D5C07342}"/>
          </ac:graphicFrameMkLst>
        </pc:graphicFrameChg>
      </pc:sldChg>
    </pc:docChg>
  </pc:docChgLst>
  <pc:docChgLst>
    <pc:chgData name="Nazma Begum (2210252)" userId="S::2210252@student.uwtsd.ac.uk::0208276b-cb20-459b-b60a-6b884371f303" providerId="AD" clId="Web-{2F1A5ECF-F53B-432B-7F22-2645F33236A6}"/>
    <pc:docChg chg="delSld modSld">
      <pc:chgData name="Nazma Begum (2210252)" userId="S::2210252@student.uwtsd.ac.uk::0208276b-cb20-459b-b60a-6b884371f303" providerId="AD" clId="Web-{2F1A5ECF-F53B-432B-7F22-2645F33236A6}" dt="2022-11-18T09:47:12.002" v="4"/>
      <pc:docMkLst>
        <pc:docMk/>
      </pc:docMkLst>
      <pc:sldChg chg="addSp delSp modSp mod setBg">
        <pc:chgData name="Nazma Begum (2210252)" userId="S::2210252@student.uwtsd.ac.uk::0208276b-cb20-459b-b60a-6b884371f303" providerId="AD" clId="Web-{2F1A5ECF-F53B-432B-7F22-2645F33236A6}" dt="2022-11-18T09:47:12.002" v="4"/>
        <pc:sldMkLst>
          <pc:docMk/>
          <pc:sldMk cId="3247477150" sldId="260"/>
        </pc:sldMkLst>
        <pc:spChg chg="add del">
          <ac:chgData name="Nazma Begum (2210252)" userId="S::2210252@student.uwtsd.ac.uk::0208276b-cb20-459b-b60a-6b884371f303" providerId="AD" clId="Web-{2F1A5ECF-F53B-432B-7F22-2645F33236A6}" dt="2022-11-18T09:47:11.908" v="3"/>
          <ac:spMkLst>
            <pc:docMk/>
            <pc:sldMk cId="3247477150" sldId="260"/>
            <ac:spMk id="8" creationId="{2D2B266D-3625-4584-A5C3-7D3F672CFF30}"/>
          </ac:spMkLst>
        </pc:spChg>
        <pc:spChg chg="add del">
          <ac:chgData name="Nazma Begum (2210252)" userId="S::2210252@student.uwtsd.ac.uk::0208276b-cb20-459b-b60a-6b884371f303" providerId="AD" clId="Web-{2F1A5ECF-F53B-432B-7F22-2645F33236A6}" dt="2022-11-18T09:47:11.908" v="3"/>
          <ac:spMkLst>
            <pc:docMk/>
            <pc:sldMk cId="3247477150" sldId="260"/>
            <ac:spMk id="10" creationId="{A5D2A5D1-BA0D-47D3-B051-DA7743C46E28}"/>
          </ac:spMkLst>
        </pc:spChg>
        <pc:spChg chg="add">
          <ac:chgData name="Nazma Begum (2210252)" userId="S::2210252@student.uwtsd.ac.uk::0208276b-cb20-459b-b60a-6b884371f303" providerId="AD" clId="Web-{2F1A5ECF-F53B-432B-7F22-2645F33236A6}" dt="2022-11-18T09:47:12.002" v="4"/>
          <ac:spMkLst>
            <pc:docMk/>
            <pc:sldMk cId="3247477150" sldId="260"/>
            <ac:spMk id="12" creationId="{29FDB030-9B49-4CED-8CCD-4D99382388AC}"/>
          </ac:spMkLst>
        </pc:spChg>
        <pc:spChg chg="add">
          <ac:chgData name="Nazma Begum (2210252)" userId="S::2210252@student.uwtsd.ac.uk::0208276b-cb20-459b-b60a-6b884371f303" providerId="AD" clId="Web-{2F1A5ECF-F53B-432B-7F22-2645F33236A6}" dt="2022-11-18T09:47:12.002" v="4"/>
          <ac:spMkLst>
            <pc:docMk/>
            <pc:sldMk cId="3247477150" sldId="260"/>
            <ac:spMk id="13" creationId="{F3060C83-F051-4F0E-ABAD-AA0DFC48B218}"/>
          </ac:spMkLst>
        </pc:spChg>
        <pc:spChg chg="add">
          <ac:chgData name="Nazma Begum (2210252)" userId="S::2210252@student.uwtsd.ac.uk::0208276b-cb20-459b-b60a-6b884371f303" providerId="AD" clId="Web-{2F1A5ECF-F53B-432B-7F22-2645F33236A6}" dt="2022-11-18T09:47:12.002" v="4"/>
          <ac:spMkLst>
            <pc:docMk/>
            <pc:sldMk cId="3247477150" sldId="260"/>
            <ac:spMk id="14" creationId="{3783CA14-24A1-485C-8B30-D6A5D87987AD}"/>
          </ac:spMkLst>
        </pc:spChg>
        <pc:spChg chg="add">
          <ac:chgData name="Nazma Begum (2210252)" userId="S::2210252@student.uwtsd.ac.uk::0208276b-cb20-459b-b60a-6b884371f303" providerId="AD" clId="Web-{2F1A5ECF-F53B-432B-7F22-2645F33236A6}" dt="2022-11-18T09:47:12.002" v="4"/>
          <ac:spMkLst>
            <pc:docMk/>
            <pc:sldMk cId="3247477150" sldId="260"/>
            <ac:spMk id="15" creationId="{83C98ABE-055B-441F-B07E-44F97F083C39}"/>
          </ac:spMkLst>
        </pc:spChg>
        <pc:spChg chg="add">
          <ac:chgData name="Nazma Begum (2210252)" userId="S::2210252@student.uwtsd.ac.uk::0208276b-cb20-459b-b60a-6b884371f303" providerId="AD" clId="Web-{2F1A5ECF-F53B-432B-7F22-2645F33236A6}" dt="2022-11-18T09:47:12.002" v="4"/>
          <ac:spMkLst>
            <pc:docMk/>
            <pc:sldMk cId="3247477150" sldId="260"/>
            <ac:spMk id="16" creationId="{9A97C86A-04D6-40F7-AE84-31AB43E6A846}"/>
          </ac:spMkLst>
        </pc:spChg>
        <pc:spChg chg="add">
          <ac:chgData name="Nazma Begum (2210252)" userId="S::2210252@student.uwtsd.ac.uk::0208276b-cb20-459b-b60a-6b884371f303" providerId="AD" clId="Web-{2F1A5ECF-F53B-432B-7F22-2645F33236A6}" dt="2022-11-18T09:47:12.002" v="4"/>
          <ac:spMkLst>
            <pc:docMk/>
            <pc:sldMk cId="3247477150" sldId="260"/>
            <ac:spMk id="18" creationId="{FF9F2414-84E8-453E-B1F3-389FDE8192D9}"/>
          </ac:spMkLst>
        </pc:spChg>
        <pc:spChg chg="add">
          <ac:chgData name="Nazma Begum (2210252)" userId="S::2210252@student.uwtsd.ac.uk::0208276b-cb20-459b-b60a-6b884371f303" providerId="AD" clId="Web-{2F1A5ECF-F53B-432B-7F22-2645F33236A6}" dt="2022-11-18T09:47:12.002" v="4"/>
          <ac:spMkLst>
            <pc:docMk/>
            <pc:sldMk cId="3247477150" sldId="260"/>
            <ac:spMk id="20" creationId="{3ECA69A1-7536-43AC-85EF-C7106179F5ED}"/>
          </ac:spMkLst>
        </pc:spChg>
        <pc:graphicFrameChg chg="add mod modGraphic">
          <ac:chgData name="Nazma Begum (2210252)" userId="S::2210252@student.uwtsd.ac.uk::0208276b-cb20-459b-b60a-6b884371f303" providerId="AD" clId="Web-{2F1A5ECF-F53B-432B-7F22-2645F33236A6}" dt="2022-11-18T09:47:12.002" v="4"/>
          <ac:graphicFrameMkLst>
            <pc:docMk/>
            <pc:sldMk cId="3247477150" sldId="260"/>
            <ac:graphicFrameMk id="3" creationId="{18A37A15-1AEA-EAB6-643A-2A12D5C07342}"/>
          </ac:graphicFrameMkLst>
        </pc:graphicFrameChg>
      </pc:sldChg>
      <pc:sldChg chg="del">
        <pc:chgData name="Nazma Begum (2210252)" userId="S::2210252@student.uwtsd.ac.uk::0208276b-cb20-459b-b60a-6b884371f303" providerId="AD" clId="Web-{2F1A5ECF-F53B-432B-7F22-2645F33236A6}" dt="2022-11-18T09:46:49.517" v="0"/>
        <pc:sldMkLst>
          <pc:docMk/>
          <pc:sldMk cId="456344013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DA03DF-E92D-2410-1C8C-C0D126CB3F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944"/>
          <a:stretch/>
        </p:blipFill>
        <p:spPr>
          <a:xfrm>
            <a:off x="3040380" y="10"/>
            <a:ext cx="9151620" cy="6857990"/>
          </a:xfrm>
          <a:prstGeom prst="rect">
            <a:avLst/>
          </a:prstGeom>
        </p:spPr>
      </p:pic>
      <p:sp>
        <p:nvSpPr>
          <p:cNvPr id="23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Nazma Begum - 2210252</a:t>
            </a:r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8A37A15-1AEA-EAB6-643A-2A12D5C073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462434"/>
              </p:ext>
            </p:extLst>
          </p:nvPr>
        </p:nvGraphicFramePr>
        <p:xfrm>
          <a:off x="643467" y="736752"/>
          <a:ext cx="10905069" cy="5384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8866">
                  <a:extLst>
                    <a:ext uri="{9D8B030D-6E8A-4147-A177-3AD203B41FA5}">
                      <a16:colId xmlns:a16="http://schemas.microsoft.com/office/drawing/2014/main" val="2125915382"/>
                    </a:ext>
                  </a:extLst>
                </a:gridCol>
                <a:gridCol w="1928643">
                  <a:extLst>
                    <a:ext uri="{9D8B030D-6E8A-4147-A177-3AD203B41FA5}">
                      <a16:colId xmlns:a16="http://schemas.microsoft.com/office/drawing/2014/main" val="772842989"/>
                    </a:ext>
                  </a:extLst>
                </a:gridCol>
                <a:gridCol w="1908545">
                  <a:extLst>
                    <a:ext uri="{9D8B030D-6E8A-4147-A177-3AD203B41FA5}">
                      <a16:colId xmlns:a16="http://schemas.microsoft.com/office/drawing/2014/main" val="1386469223"/>
                    </a:ext>
                  </a:extLst>
                </a:gridCol>
                <a:gridCol w="1952815">
                  <a:extLst>
                    <a:ext uri="{9D8B030D-6E8A-4147-A177-3AD203B41FA5}">
                      <a16:colId xmlns:a16="http://schemas.microsoft.com/office/drawing/2014/main" val="1745000688"/>
                    </a:ext>
                  </a:extLst>
                </a:gridCol>
                <a:gridCol w="1984598">
                  <a:extLst>
                    <a:ext uri="{9D8B030D-6E8A-4147-A177-3AD203B41FA5}">
                      <a16:colId xmlns:a16="http://schemas.microsoft.com/office/drawing/2014/main" val="1007475552"/>
                    </a:ext>
                  </a:extLst>
                </a:gridCol>
                <a:gridCol w="1891602">
                  <a:extLst>
                    <a:ext uri="{9D8B030D-6E8A-4147-A177-3AD203B41FA5}">
                      <a16:colId xmlns:a16="http://schemas.microsoft.com/office/drawing/2014/main" val="1900288617"/>
                    </a:ext>
                  </a:extLst>
                </a:gridCol>
              </a:tblGrid>
              <a:tr h="615371"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What are your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long-term goals?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What are your specific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career goals?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What are the key skills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needed for each one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of your goals?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What skills do you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need to work on?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What actions are you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going to take?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When are you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going to complete</a:t>
                      </a:r>
                      <a:endParaRPr lang="en-GB" sz="1900">
                        <a:effectLst/>
                      </a:endParaRPr>
                    </a:p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your training by?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16160592"/>
                  </a:ext>
                </a:extLst>
              </a:tr>
              <a:tr h="1192281">
                <a:tc rowSpan="5"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ACCOMPLISHED INTERIOR DESIGNING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cap="all" baseline="0" dirty="0">
                          <a:effectLst/>
                        </a:rPr>
                        <a:t>research and enrol onto a course</a:t>
                      </a:r>
                      <a:endParaRPr lang="en-GB" sz="1900" cap="all" baseline="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DETERMINATION,​</a:t>
                      </a:r>
                      <a:endParaRPr lang="en-GB" sz="1900" dirty="0">
                        <a:effectLst/>
                      </a:endParaRPr>
                    </a:p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TIME KEEPING (HAVE TO BE ABLE MEET URGENCY </a:t>
                      </a:r>
                      <a:endParaRPr lang="en-GB" sz="1900" dirty="0">
                        <a:effectLst/>
                      </a:endParaRPr>
                    </a:p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RESPONSABLY </a:t>
                      </a:r>
                      <a:endParaRPr lang="en-GB" sz="19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-ANALYSE </a:t>
                      </a:r>
                      <a:endParaRPr lang="en-GB" sz="1900">
                        <a:effectLst/>
                      </a:endParaRPr>
                    </a:p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-RESEARCH </a:t>
                      </a:r>
                      <a:endParaRPr lang="en-GB" sz="1900">
                        <a:effectLst/>
                      </a:endParaRPr>
                    </a:p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-IDENTIFY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RESEARCH ON WHAT IS EXPECTED OF ME AS A INDIVIDUAL I.E ​</a:t>
                      </a:r>
                      <a:endParaRPr lang="en-GB" sz="1900">
                        <a:effectLst/>
                      </a:endParaRPr>
                    </a:p>
                    <a:p>
                      <a:pPr marL="0" algn="l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ACCUSTOM WITH THE SOFT WARE THAT IS REQUIRED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2 MONTHS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98389509"/>
                  </a:ext>
                </a:extLst>
              </a:tr>
              <a:tr h="807675">
                <a:tc vMerge="1"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DESIGNER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GET CERTIFIED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I WILL BE NEEDING THE QUALIFICATIONS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-EVALUATION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STUDY TOWARDS LEARING MORE ABOUT THE SOFTWARE LIKE </a:t>
                      </a:r>
                      <a:endParaRPr lang="en-GB" sz="1900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STECTCHUP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1 YEARS</a:t>
                      </a:r>
                      <a:endParaRPr lang="en-GB" sz="1900" dirty="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41343357"/>
                  </a:ext>
                </a:extLst>
              </a:tr>
              <a:tr h="999978">
                <a:tc vMerge="1"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DO VOLUNTARY WORK TO GAIN EXPERIENCE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BESPOKE BRIEFS,BUILD UP PROFFESIONAL PORTFOLIO AND WORK EXPERIENCE​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VECTORWORKS,</a:t>
                      </a:r>
                      <a:endParaRPr lang="en-GB" sz="1900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AUTOCAD,3D PRINTING CINEMA 4D AND SO ON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LEARN HOW TO OPERATE 3D MACHINES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1 YEAR</a:t>
                      </a:r>
                      <a:endParaRPr lang="en-GB" sz="1900" dirty="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878102632"/>
                  </a:ext>
                </a:extLst>
              </a:tr>
              <a:tr h="384607">
                <a:tc vMerge="1"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10984951"/>
                  </a:ext>
                </a:extLst>
              </a:tr>
              <a:tr h="1384585">
                <a:tc vMerge="1"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HAVE MY OWN INTERIOR DESIGN BUSINESS​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-BE ASSERTIVE</a:t>
                      </a:r>
                      <a:endParaRPr lang="en-GB" sz="1900" dirty="0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-RESPONSIBLE</a:t>
                      </a:r>
                      <a:endParaRPr lang="en-GB" sz="1900" dirty="0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 dirty="0">
                          <a:effectLst/>
                        </a:rPr>
                        <a:t>-AND DETERMINED </a:t>
                      </a:r>
                      <a:endParaRPr lang="en-GB" sz="19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I WOULD LIKE TO ACHIEVE AS MANY STEPS AS I GO ALONG .THERE IS A LOT OF STRATEGIES AND INTENSE THINKING INVOLVOVED.​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-FIND A BUILDING</a:t>
                      </a:r>
                      <a:endParaRPr lang="en-GB" sz="1900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200">
                          <a:effectLst/>
                        </a:rPr>
                        <a:t>-REGISTER THE BUILDING</a:t>
                      </a:r>
                      <a:endParaRPr lang="en-GB" sz="190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aseline="0" dirty="0">
                          <a:effectLst/>
                        </a:rPr>
                        <a:t>2 YEARS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551099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7477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2071D1-D19C-E0A3-B556-7EBA2BBF669E}"/>
              </a:ext>
            </a:extLst>
          </p:cNvPr>
          <p:cNvSpPr txBox="1"/>
          <p:nvPr/>
        </p:nvSpPr>
        <p:spPr>
          <a:xfrm>
            <a:off x="652409" y="220718"/>
            <a:ext cx="11163846" cy="6555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u="sng" dirty="0"/>
              <a:t>REFERENCES</a:t>
            </a:r>
          </a:p>
          <a:p>
            <a:pPr indent="-457200"/>
            <a:r>
              <a:rPr lang="en-US" dirty="0"/>
              <a:t> [1] E. S. </a:t>
            </a:r>
            <a:r>
              <a:rPr lang="en-US" dirty="0" err="1"/>
              <a:t>Aslanova</a:t>
            </a:r>
            <a:r>
              <a:rPr lang="en-US" dirty="0"/>
              <a:t> and E. S. Moiseeva, “The Methods of Producing Decorative Samples Using the ‘Hot Enamel’ Technology,” IOP conference series. Materials Science and Engineering, vol. 1079, no. 4, p. 42095–, 2021, </a:t>
            </a:r>
            <a:r>
              <a:rPr lang="en-US" dirty="0" err="1"/>
              <a:t>doi</a:t>
            </a:r>
            <a:r>
              <a:rPr lang="en-US" dirty="0"/>
              <a:t>: 10.1088/1757-899X/1079/4/042095.</a:t>
            </a:r>
          </a:p>
          <a:p>
            <a:pPr indent="-457200"/>
            <a:r>
              <a:rPr lang="en-US" dirty="0"/>
              <a:t> </a:t>
            </a:r>
          </a:p>
          <a:p>
            <a:pPr indent="-457200"/>
            <a:r>
              <a:rPr lang="en-US" dirty="0"/>
              <a:t>[2] Journal of interior design. Madison, WI: Interior Design Educators Council, 1993.</a:t>
            </a:r>
          </a:p>
          <a:p>
            <a:pPr indent="-457200"/>
            <a:r>
              <a:rPr lang="en-US" dirty="0"/>
              <a:t> </a:t>
            </a:r>
          </a:p>
          <a:p>
            <a:pPr indent="-457200"/>
            <a:r>
              <a:rPr lang="en-US" dirty="0"/>
              <a:t> [3] A. Cooper, R. Reimann, D. Cronin, and C. </a:t>
            </a:r>
            <a:r>
              <a:rPr lang="en-US" dirty="0" err="1"/>
              <a:t>Noessel</a:t>
            </a:r>
            <a:r>
              <a:rPr lang="en-US" dirty="0"/>
              <a:t>, About face : the essentials of interaction design, Fourth edition. Indianapolis, Indiana: Wiley, 2014.</a:t>
            </a:r>
          </a:p>
          <a:p>
            <a:pPr indent="-457200"/>
            <a:endParaRPr lang="en-US" dirty="0"/>
          </a:p>
          <a:p>
            <a:pPr indent="-457200"/>
            <a:r>
              <a:rPr lang="en-US" dirty="0"/>
              <a:t>[4] H. Kim, Design and optimization for 5G wireless communications. Hoboken, New Jersey, USA: Wiley-IEEE Press, 2020. </a:t>
            </a:r>
            <a:r>
              <a:rPr lang="en-US" dirty="0" err="1"/>
              <a:t>doi</a:t>
            </a:r>
            <a:r>
              <a:rPr lang="en-US" dirty="0"/>
              <a:t>: 10.1002/9781119494492.</a:t>
            </a:r>
          </a:p>
          <a:p>
            <a:pPr indent="-457200"/>
            <a:r>
              <a:rPr lang="en-US" dirty="0"/>
              <a:t> </a:t>
            </a:r>
          </a:p>
          <a:p>
            <a:pPr indent="-457200"/>
            <a:r>
              <a:rPr lang="en-US" dirty="0"/>
              <a:t>[5] Y. Zhang, “Research on Application of Soft Decoration Materials in Indoor Environmental Art Design,” IOP conference series. Earth and environmental science, vol. 787, no. 1, p. 12171–, 2021, </a:t>
            </a:r>
            <a:r>
              <a:rPr lang="en-US" dirty="0" err="1"/>
              <a:t>doi</a:t>
            </a:r>
            <a:r>
              <a:rPr lang="en-US" dirty="0"/>
              <a:t>: 10.1088/1755-1315/787/1/012171.</a:t>
            </a:r>
          </a:p>
          <a:p>
            <a:pPr indent="-457200"/>
            <a:endParaRPr lang="en-US" dirty="0"/>
          </a:p>
          <a:p>
            <a:pPr indent="-457200"/>
            <a:r>
              <a:rPr lang="en-US" dirty="0"/>
              <a:t>[6] A. </a:t>
            </a:r>
            <a:r>
              <a:rPr lang="en-US" dirty="0" err="1"/>
              <a:t>Balakina</a:t>
            </a:r>
            <a:r>
              <a:rPr lang="en-US" dirty="0"/>
              <a:t> and Y. </a:t>
            </a:r>
            <a:r>
              <a:rPr lang="en-US" dirty="0" err="1"/>
              <a:t>Lempl</a:t>
            </a:r>
            <a:r>
              <a:rPr lang="en-US" dirty="0"/>
              <a:t>, “Analysis of requirements for modern finishing materials in interior solutions for inpatient facility ward units,” E3S Web of Conferences, vol. 284, p. 05001–, 2021, </a:t>
            </a:r>
            <a:r>
              <a:rPr lang="en-US" dirty="0" err="1"/>
              <a:t>doi</a:t>
            </a:r>
            <a:r>
              <a:rPr lang="en-US" dirty="0"/>
              <a:t>: 10.1051/e3sconf/202128405001.</a:t>
            </a:r>
          </a:p>
          <a:p>
            <a:pPr indent="-457200"/>
            <a:r>
              <a:rPr lang="en-US" dirty="0"/>
              <a:t> </a:t>
            </a:r>
          </a:p>
          <a:p>
            <a:pPr indent="-457200"/>
            <a:r>
              <a:rPr lang="en-US" dirty="0"/>
              <a:t> [7] J. Deng, “The Application of Computer Cartography in Interior Design,” Journal of physics. Conference series, vol. 1883, no. 1, p. 12009–, 2021, </a:t>
            </a:r>
            <a:r>
              <a:rPr lang="en-US" dirty="0" err="1"/>
              <a:t>doi</a:t>
            </a:r>
            <a:r>
              <a:rPr lang="en-US" dirty="0"/>
              <a:t>: 10.1088/1742-6596/1883/1/012009.</a:t>
            </a:r>
          </a:p>
          <a:p>
            <a:r>
              <a:rPr lang="en-US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758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519</Words>
  <Application>Microsoft Office PowerPoint</Application>
  <PresentationFormat>Widescreen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Learning in Digital Era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Nazma Begum (2210252)</cp:lastModifiedBy>
  <cp:revision>3</cp:revision>
  <dcterms:created xsi:type="dcterms:W3CDTF">2022-07-21T09:53:39Z</dcterms:created>
  <dcterms:modified xsi:type="dcterms:W3CDTF">2022-11-18T12:16:26Z</dcterms:modified>
</cp:coreProperties>
</file>