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6" r:id="rId8"/>
    <p:sldId id="281" r:id="rId9"/>
    <p:sldId id="261" r:id="rId10"/>
    <p:sldId id="272" r:id="rId11"/>
    <p:sldId id="283" r:id="rId12"/>
    <p:sldId id="262" r:id="rId13"/>
    <p:sldId id="263" r:id="rId14"/>
    <p:sldId id="267" r:id="rId15"/>
    <p:sldId id="269" r:id="rId16"/>
    <p:sldId id="284" r:id="rId17"/>
    <p:sldId id="278" r:id="rId18"/>
    <p:sldId id="268" r:id="rId19"/>
    <p:sldId id="279" r:id="rId20"/>
    <p:sldId id="280" r:id="rId21"/>
    <p:sldId id="270" r:id="rId22"/>
    <p:sldId id="271" r:id="rId23"/>
    <p:sldId id="273" r:id="rId24"/>
    <p:sldId id="274" r:id="rId25"/>
    <p:sldId id="275" r:id="rId26"/>
    <p:sldId id="276" r:id="rId27"/>
    <p:sldId id="282" r:id="rId28"/>
    <p:sldId id="285" r:id="rId29"/>
    <p:sldId id="286" r:id="rId30"/>
    <p:sldId id="287" r:id="rId31"/>
    <p:sldId id="288" r:id="rId32"/>
    <p:sldId id="289" r:id="rId33"/>
    <p:sldId id="290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5651A5-BE86-097F-4575-89CC14CBC96A}" v="144" dt="2026-08-11T13:54:44.654"/>
    <p1510:client id="{D1525937-5A47-B94D-2D3E-756857204E33}" v="29" dt="2026-08-11T13:51:20.1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D1525937-5A47-B94D-2D3E-756857204E33}"/>
    <pc:docChg chg="addSld delSld modSld">
      <pc:chgData name="Corey Edwards" userId="S::corey.edwards@uwtsd.ac.uk::7a967df3-e232-40a5-b10c-dee8f912d80a" providerId="AD" clId="Web-{D1525937-5A47-B94D-2D3E-756857204E33}" dt="2026-08-11T13:51:20.175" v="28" actId="20577"/>
      <pc:docMkLst>
        <pc:docMk/>
      </pc:docMkLst>
      <pc:sldChg chg="modSp">
        <pc:chgData name="Corey Edwards" userId="S::corey.edwards@uwtsd.ac.uk::7a967df3-e232-40a5-b10c-dee8f912d80a" providerId="AD" clId="Web-{D1525937-5A47-B94D-2D3E-756857204E33}" dt="2026-08-11T13:51:00.299" v="26" actId="20577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D1525937-5A47-B94D-2D3E-756857204E33}" dt="2026-08-11T13:51:00.299" v="2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del">
        <pc:chgData name="Corey Edwards" userId="S::corey.edwards@uwtsd.ac.uk::7a967df3-e232-40a5-b10c-dee8f912d80a" providerId="AD" clId="Web-{D1525937-5A47-B94D-2D3E-756857204E33}" dt="2026-08-11T13:50:05.404" v="0"/>
        <pc:sldMkLst>
          <pc:docMk/>
          <pc:sldMk cId="3977371806" sldId="277"/>
        </pc:sldMkLst>
      </pc:sldChg>
      <pc:sldChg chg="modSp new">
        <pc:chgData name="Corey Edwards" userId="S::corey.edwards@uwtsd.ac.uk::7a967df3-e232-40a5-b10c-dee8f912d80a" providerId="AD" clId="Web-{D1525937-5A47-B94D-2D3E-756857204E33}" dt="2026-08-11T13:50:23.827" v="18" actId="20577"/>
        <pc:sldMkLst>
          <pc:docMk/>
          <pc:sldMk cId="4163323643" sldId="282"/>
        </pc:sldMkLst>
        <pc:spChg chg="mod">
          <ac:chgData name="Corey Edwards" userId="S::corey.edwards@uwtsd.ac.uk::7a967df3-e232-40a5-b10c-dee8f912d80a" providerId="AD" clId="Web-{D1525937-5A47-B94D-2D3E-756857204E33}" dt="2026-08-11T13:50:17.796" v="11" actId="20577"/>
          <ac:spMkLst>
            <pc:docMk/>
            <pc:sldMk cId="4163323643" sldId="282"/>
            <ac:spMk id="2" creationId="{178AA075-E7E3-DBE9-22C6-C41318DEA5BC}"/>
          </ac:spMkLst>
        </pc:spChg>
        <pc:spChg chg="mod">
          <ac:chgData name="Corey Edwards" userId="S::corey.edwards@uwtsd.ac.uk::7a967df3-e232-40a5-b10c-dee8f912d80a" providerId="AD" clId="Web-{D1525937-5A47-B94D-2D3E-756857204E33}" dt="2026-08-11T13:50:23.827" v="18" actId="20577"/>
          <ac:spMkLst>
            <pc:docMk/>
            <pc:sldMk cId="4163323643" sldId="282"/>
            <ac:spMk id="3" creationId="{67E9893F-ACE7-B84E-9BE3-CCD8A875D103}"/>
          </ac:spMkLst>
        </pc:spChg>
      </pc:sldChg>
      <pc:sldChg chg="modSp new">
        <pc:chgData name="Corey Edwards" userId="S::corey.edwards@uwtsd.ac.uk::7a967df3-e232-40a5-b10c-dee8f912d80a" providerId="AD" clId="Web-{D1525937-5A47-B94D-2D3E-756857204E33}" dt="2026-08-11T13:51:20.175" v="28" actId="20577"/>
        <pc:sldMkLst>
          <pc:docMk/>
          <pc:sldMk cId="541203436" sldId="283"/>
        </pc:sldMkLst>
        <pc:spChg chg="mod">
          <ac:chgData name="Corey Edwards" userId="S::corey.edwards@uwtsd.ac.uk::7a967df3-e232-40a5-b10c-dee8f912d80a" providerId="AD" clId="Web-{D1525937-5A47-B94D-2D3E-756857204E33}" dt="2026-08-11T13:51:20.175" v="28" actId="20577"/>
          <ac:spMkLst>
            <pc:docMk/>
            <pc:sldMk cId="541203436" sldId="283"/>
            <ac:spMk id="2" creationId="{2C2BA3B5-4A88-849D-2348-2A024FB99687}"/>
          </ac:spMkLst>
        </pc:spChg>
      </pc:sldChg>
    </pc:docChg>
  </pc:docChgLst>
  <pc:docChgLst>
    <pc:chgData name="Corey Edwards" userId="S::corey.edwards@uwtsd.ac.uk::7a967df3-e232-40a5-b10c-dee8f912d80a" providerId="AD" clId="Web-{485651A5-BE86-097F-4575-89CC14CBC96A}"/>
    <pc:docChg chg="addSld modSld">
      <pc:chgData name="Corey Edwards" userId="S::corey.edwards@uwtsd.ac.uk::7a967df3-e232-40a5-b10c-dee8f912d80a" providerId="AD" clId="Web-{485651A5-BE86-097F-4575-89CC14CBC96A}" dt="2026-08-11T13:55:30.468" v="158"/>
      <pc:docMkLst>
        <pc:docMk/>
      </pc:docMkLst>
      <pc:sldChg chg="addSp delSp modSp mod setBg">
        <pc:chgData name="Corey Edwards" userId="S::corey.edwards@uwtsd.ac.uk::7a967df3-e232-40a5-b10c-dee8f912d80a" providerId="AD" clId="Web-{485651A5-BE86-097F-4575-89CC14CBC96A}" dt="2026-08-11T13:55:17.999" v="156"/>
        <pc:sldMkLst>
          <pc:docMk/>
          <pc:sldMk cId="4163323643" sldId="282"/>
        </pc:sldMkLst>
        <pc:spChg chg="mod">
          <ac:chgData name="Corey Edwards" userId="S::corey.edwards@uwtsd.ac.uk::7a967df3-e232-40a5-b10c-dee8f912d80a" providerId="AD" clId="Web-{485651A5-BE86-097F-4575-89CC14CBC96A}" dt="2026-08-11T13:55:17.999" v="156"/>
          <ac:spMkLst>
            <pc:docMk/>
            <pc:sldMk cId="4163323643" sldId="282"/>
            <ac:spMk id="2" creationId="{178AA075-E7E3-DBE9-22C6-C41318DEA5BC}"/>
          </ac:spMkLst>
        </pc:spChg>
        <pc:spChg chg="del">
          <ac:chgData name="Corey Edwards" userId="S::corey.edwards@uwtsd.ac.uk::7a967df3-e232-40a5-b10c-dee8f912d80a" providerId="AD" clId="Web-{485651A5-BE86-097F-4575-89CC14CBC96A}" dt="2026-08-11T13:55:17.999" v="156"/>
          <ac:spMkLst>
            <pc:docMk/>
            <pc:sldMk cId="4163323643" sldId="282"/>
            <ac:spMk id="3" creationId="{67E9893F-ACE7-B84E-9BE3-CCD8A875D103}"/>
          </ac:spMkLst>
        </pc:spChg>
        <pc:spChg chg="add">
          <ac:chgData name="Corey Edwards" userId="S::corey.edwards@uwtsd.ac.uk::7a967df3-e232-40a5-b10c-dee8f912d80a" providerId="AD" clId="Web-{485651A5-BE86-097F-4575-89CC14CBC96A}" dt="2026-08-11T13:55:17.999" v="156"/>
          <ac:spMkLst>
            <pc:docMk/>
            <pc:sldMk cId="4163323643" sldId="282"/>
            <ac:spMk id="9" creationId="{12B2E995-B96C-43CB-AB18-34E265474216}"/>
          </ac:spMkLst>
        </pc:spChg>
        <pc:spChg chg="add">
          <ac:chgData name="Corey Edwards" userId="S::corey.edwards@uwtsd.ac.uk::7a967df3-e232-40a5-b10c-dee8f912d80a" providerId="AD" clId="Web-{485651A5-BE86-097F-4575-89CC14CBC96A}" dt="2026-08-11T13:55:17.999" v="156"/>
          <ac:spMkLst>
            <pc:docMk/>
            <pc:sldMk cId="4163323643" sldId="282"/>
            <ac:spMk id="11" creationId="{760308D2-EC72-4B2A-A961-B705389A7E54}"/>
          </ac:spMkLst>
        </pc:spChg>
        <pc:graphicFrameChg chg="add">
          <ac:chgData name="Corey Edwards" userId="S::corey.edwards@uwtsd.ac.uk::7a967df3-e232-40a5-b10c-dee8f912d80a" providerId="AD" clId="Web-{485651A5-BE86-097F-4575-89CC14CBC96A}" dt="2026-08-11T13:55:17.999" v="156"/>
          <ac:graphicFrameMkLst>
            <pc:docMk/>
            <pc:sldMk cId="4163323643" sldId="282"/>
            <ac:graphicFrameMk id="5" creationId="{FACB00D6-CB72-79BC-7C33-9F4508DF7D4E}"/>
          </ac:graphicFrameMkLst>
        </pc:graphicFrameChg>
      </pc:sldChg>
      <pc:sldChg chg="addSp modSp mod setBg">
        <pc:chgData name="Corey Edwards" userId="S::corey.edwards@uwtsd.ac.uk::7a967df3-e232-40a5-b10c-dee8f912d80a" providerId="AD" clId="Web-{485651A5-BE86-097F-4575-89CC14CBC96A}" dt="2026-08-11T13:55:25.452" v="157"/>
        <pc:sldMkLst>
          <pc:docMk/>
          <pc:sldMk cId="541203436" sldId="283"/>
        </pc:sldMkLst>
        <pc:spChg chg="mod">
          <ac:chgData name="Corey Edwards" userId="S::corey.edwards@uwtsd.ac.uk::7a967df3-e232-40a5-b10c-dee8f912d80a" providerId="AD" clId="Web-{485651A5-BE86-097F-4575-89CC14CBC96A}" dt="2026-08-11T13:55:25.452" v="157"/>
          <ac:spMkLst>
            <pc:docMk/>
            <pc:sldMk cId="541203436" sldId="283"/>
            <ac:spMk id="2" creationId="{2C2BA3B5-4A88-849D-2348-2A024FB99687}"/>
          </ac:spMkLst>
        </pc:spChg>
        <pc:spChg chg="mod">
          <ac:chgData name="Corey Edwards" userId="S::corey.edwards@uwtsd.ac.uk::7a967df3-e232-40a5-b10c-dee8f912d80a" providerId="AD" clId="Web-{485651A5-BE86-097F-4575-89CC14CBC96A}" dt="2026-08-11T13:55:25.452" v="157"/>
          <ac:spMkLst>
            <pc:docMk/>
            <pc:sldMk cId="541203436" sldId="283"/>
            <ac:spMk id="3" creationId="{BADBF5A9-B9B0-9B25-0549-9B78DC3DE677}"/>
          </ac:spMkLst>
        </pc:spChg>
        <pc:spChg chg="add">
          <ac:chgData name="Corey Edwards" userId="S::corey.edwards@uwtsd.ac.uk::7a967df3-e232-40a5-b10c-dee8f912d80a" providerId="AD" clId="Web-{485651A5-BE86-097F-4575-89CC14CBC96A}" dt="2026-08-11T13:55:25.452" v="157"/>
          <ac:spMkLst>
            <pc:docMk/>
            <pc:sldMk cId="541203436" sldId="283"/>
            <ac:spMk id="8" creationId="{100A9A80-E8FE-48ED-A56B-95801B22181A}"/>
          </ac:spMkLst>
        </pc:spChg>
        <pc:spChg chg="add">
          <ac:chgData name="Corey Edwards" userId="S::corey.edwards@uwtsd.ac.uk::7a967df3-e232-40a5-b10c-dee8f912d80a" providerId="AD" clId="Web-{485651A5-BE86-097F-4575-89CC14CBC96A}" dt="2026-08-11T13:55:25.452" v="157"/>
          <ac:spMkLst>
            <pc:docMk/>
            <pc:sldMk cId="541203436" sldId="283"/>
            <ac:spMk id="10" creationId="{E85544B9-05BC-4819-A434-90EE49FAF6C0}"/>
          </ac:spMkLst>
        </pc:spChg>
        <pc:spChg chg="add">
          <ac:chgData name="Corey Edwards" userId="S::corey.edwards@uwtsd.ac.uk::7a967df3-e232-40a5-b10c-dee8f912d80a" providerId="AD" clId="Web-{485651A5-BE86-097F-4575-89CC14CBC96A}" dt="2026-08-11T13:55:25.452" v="157"/>
          <ac:spMkLst>
            <pc:docMk/>
            <pc:sldMk cId="541203436" sldId="283"/>
            <ac:spMk id="12" creationId="{27DE213B-0A4F-4E9E-9153-8B0C2D0469BE}"/>
          </ac:spMkLst>
        </pc:spChg>
        <pc:spChg chg="add">
          <ac:chgData name="Corey Edwards" userId="S::corey.edwards@uwtsd.ac.uk::7a967df3-e232-40a5-b10c-dee8f912d80a" providerId="AD" clId="Web-{485651A5-BE86-097F-4575-89CC14CBC96A}" dt="2026-08-11T13:55:25.452" v="157"/>
          <ac:spMkLst>
            <pc:docMk/>
            <pc:sldMk cId="541203436" sldId="283"/>
            <ac:spMk id="14" creationId="{A0F80B31-D942-4321-A7CC-3FF24C30A9FC}"/>
          </ac:spMkLst>
        </pc:spChg>
      </pc:sldChg>
      <pc:sldChg chg="addSp delSp modSp new mod setBg">
        <pc:chgData name="Corey Edwards" userId="S::corey.edwards@uwtsd.ac.uk::7a967df3-e232-40a5-b10c-dee8f912d80a" providerId="AD" clId="Web-{485651A5-BE86-097F-4575-89CC14CBC96A}" dt="2026-08-11T13:55:30.468" v="158"/>
        <pc:sldMkLst>
          <pc:docMk/>
          <pc:sldMk cId="4161532680" sldId="284"/>
        </pc:sldMkLst>
        <pc:spChg chg="mod">
          <ac:chgData name="Corey Edwards" userId="S::corey.edwards@uwtsd.ac.uk::7a967df3-e232-40a5-b10c-dee8f912d80a" providerId="AD" clId="Web-{485651A5-BE86-097F-4575-89CC14CBC96A}" dt="2026-08-11T13:55:30.468" v="158"/>
          <ac:spMkLst>
            <pc:docMk/>
            <pc:sldMk cId="4161532680" sldId="284"/>
            <ac:spMk id="2" creationId="{9BDB09BF-CCF3-EADE-346E-E6941C5BF58A}"/>
          </ac:spMkLst>
        </pc:spChg>
        <pc:spChg chg="del mod">
          <ac:chgData name="Corey Edwards" userId="S::corey.edwards@uwtsd.ac.uk::7a967df3-e232-40a5-b10c-dee8f912d80a" providerId="AD" clId="Web-{485651A5-BE86-097F-4575-89CC14CBC96A}" dt="2026-08-11T13:55:30.468" v="158"/>
          <ac:spMkLst>
            <pc:docMk/>
            <pc:sldMk cId="4161532680" sldId="284"/>
            <ac:spMk id="3" creationId="{9444FD28-DBCA-D1AF-2114-EFAB742F7392}"/>
          </ac:spMkLst>
        </pc:spChg>
        <pc:spChg chg="add">
          <ac:chgData name="Corey Edwards" userId="S::corey.edwards@uwtsd.ac.uk::7a967df3-e232-40a5-b10c-dee8f912d80a" providerId="AD" clId="Web-{485651A5-BE86-097F-4575-89CC14CBC96A}" dt="2026-08-11T13:55:30.468" v="158"/>
          <ac:spMkLst>
            <pc:docMk/>
            <pc:sldMk cId="4161532680" sldId="284"/>
            <ac:spMk id="9" creationId="{12B2E995-B96C-43CB-AB18-34E265474216}"/>
          </ac:spMkLst>
        </pc:spChg>
        <pc:spChg chg="add">
          <ac:chgData name="Corey Edwards" userId="S::corey.edwards@uwtsd.ac.uk::7a967df3-e232-40a5-b10c-dee8f912d80a" providerId="AD" clId="Web-{485651A5-BE86-097F-4575-89CC14CBC96A}" dt="2026-08-11T13:55:30.468" v="158"/>
          <ac:spMkLst>
            <pc:docMk/>
            <pc:sldMk cId="4161532680" sldId="284"/>
            <ac:spMk id="11" creationId="{760308D2-EC72-4B2A-A961-B705389A7E54}"/>
          </ac:spMkLst>
        </pc:spChg>
        <pc:graphicFrameChg chg="add">
          <ac:chgData name="Corey Edwards" userId="S::corey.edwards@uwtsd.ac.uk::7a967df3-e232-40a5-b10c-dee8f912d80a" providerId="AD" clId="Web-{485651A5-BE86-097F-4575-89CC14CBC96A}" dt="2026-08-11T13:55:30.468" v="158"/>
          <ac:graphicFrameMkLst>
            <pc:docMk/>
            <pc:sldMk cId="4161532680" sldId="284"/>
            <ac:graphicFrameMk id="5" creationId="{42FE4204-78DE-C2EE-4426-CE77142F5C39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485651A5-BE86-097F-4575-89CC14CBC96A}" dt="2026-08-11T13:55:14.108" v="155"/>
        <pc:sldMkLst>
          <pc:docMk/>
          <pc:sldMk cId="3569707643" sldId="285"/>
        </pc:sldMkLst>
        <pc:spChg chg="mod">
          <ac:chgData name="Corey Edwards" userId="S::corey.edwards@uwtsd.ac.uk::7a967df3-e232-40a5-b10c-dee8f912d80a" providerId="AD" clId="Web-{485651A5-BE86-097F-4575-89CC14CBC96A}" dt="2026-08-11T13:55:14.108" v="155"/>
          <ac:spMkLst>
            <pc:docMk/>
            <pc:sldMk cId="3569707643" sldId="285"/>
            <ac:spMk id="2" creationId="{5BCF0A23-F596-2873-D418-B66A9B1A8A6D}"/>
          </ac:spMkLst>
        </pc:spChg>
        <pc:spChg chg="del mod">
          <ac:chgData name="Corey Edwards" userId="S::corey.edwards@uwtsd.ac.uk::7a967df3-e232-40a5-b10c-dee8f912d80a" providerId="AD" clId="Web-{485651A5-BE86-097F-4575-89CC14CBC96A}" dt="2026-08-11T13:55:14.108" v="155"/>
          <ac:spMkLst>
            <pc:docMk/>
            <pc:sldMk cId="3569707643" sldId="285"/>
            <ac:spMk id="3" creationId="{3A99E27F-7DC9-B589-3B2B-01DB1F51D902}"/>
          </ac:spMkLst>
        </pc:spChg>
        <pc:spChg chg="add">
          <ac:chgData name="Corey Edwards" userId="S::corey.edwards@uwtsd.ac.uk::7a967df3-e232-40a5-b10c-dee8f912d80a" providerId="AD" clId="Web-{485651A5-BE86-097F-4575-89CC14CBC96A}" dt="2026-08-11T13:55:14.108" v="155"/>
          <ac:spMkLst>
            <pc:docMk/>
            <pc:sldMk cId="3569707643" sldId="285"/>
            <ac:spMk id="9" creationId="{12B2E995-B96C-43CB-AB18-34E265474216}"/>
          </ac:spMkLst>
        </pc:spChg>
        <pc:spChg chg="add">
          <ac:chgData name="Corey Edwards" userId="S::corey.edwards@uwtsd.ac.uk::7a967df3-e232-40a5-b10c-dee8f912d80a" providerId="AD" clId="Web-{485651A5-BE86-097F-4575-89CC14CBC96A}" dt="2026-08-11T13:55:14.108" v="155"/>
          <ac:spMkLst>
            <pc:docMk/>
            <pc:sldMk cId="3569707643" sldId="285"/>
            <ac:spMk id="11" creationId="{760308D2-EC72-4B2A-A961-B705389A7E54}"/>
          </ac:spMkLst>
        </pc:spChg>
        <pc:graphicFrameChg chg="add">
          <ac:chgData name="Corey Edwards" userId="S::corey.edwards@uwtsd.ac.uk::7a967df3-e232-40a5-b10c-dee8f912d80a" providerId="AD" clId="Web-{485651A5-BE86-097F-4575-89CC14CBC96A}" dt="2026-08-11T13:55:14.108" v="155"/>
          <ac:graphicFrameMkLst>
            <pc:docMk/>
            <pc:sldMk cId="3569707643" sldId="285"/>
            <ac:graphicFrameMk id="5" creationId="{7FF67829-FE01-89CB-4505-B2E05CCDE1B6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485651A5-BE86-097F-4575-89CC14CBC96A}" dt="2026-08-11T13:55:04.202" v="154"/>
        <pc:sldMkLst>
          <pc:docMk/>
          <pc:sldMk cId="1545306931" sldId="286"/>
        </pc:sldMkLst>
        <pc:spChg chg="mod">
          <ac:chgData name="Corey Edwards" userId="S::corey.edwards@uwtsd.ac.uk::7a967df3-e232-40a5-b10c-dee8f912d80a" providerId="AD" clId="Web-{485651A5-BE86-097F-4575-89CC14CBC96A}" dt="2026-08-11T13:55:04.202" v="154"/>
          <ac:spMkLst>
            <pc:docMk/>
            <pc:sldMk cId="1545306931" sldId="286"/>
            <ac:spMk id="2" creationId="{2BC15907-2CE8-91BA-522B-51B19A3E2217}"/>
          </ac:spMkLst>
        </pc:spChg>
        <pc:spChg chg="del mod">
          <ac:chgData name="Corey Edwards" userId="S::corey.edwards@uwtsd.ac.uk::7a967df3-e232-40a5-b10c-dee8f912d80a" providerId="AD" clId="Web-{485651A5-BE86-097F-4575-89CC14CBC96A}" dt="2026-08-11T13:55:04.202" v="154"/>
          <ac:spMkLst>
            <pc:docMk/>
            <pc:sldMk cId="1545306931" sldId="286"/>
            <ac:spMk id="3" creationId="{EB295AB5-C4CD-1B49-43AD-B7C7C245F07B}"/>
          </ac:spMkLst>
        </pc:spChg>
        <pc:spChg chg="add">
          <ac:chgData name="Corey Edwards" userId="S::corey.edwards@uwtsd.ac.uk::7a967df3-e232-40a5-b10c-dee8f912d80a" providerId="AD" clId="Web-{485651A5-BE86-097F-4575-89CC14CBC96A}" dt="2026-08-11T13:55:04.202" v="154"/>
          <ac:spMkLst>
            <pc:docMk/>
            <pc:sldMk cId="1545306931" sldId="286"/>
            <ac:spMk id="9" creationId="{12B2E995-B96C-43CB-AB18-34E265474216}"/>
          </ac:spMkLst>
        </pc:spChg>
        <pc:spChg chg="add">
          <ac:chgData name="Corey Edwards" userId="S::corey.edwards@uwtsd.ac.uk::7a967df3-e232-40a5-b10c-dee8f912d80a" providerId="AD" clId="Web-{485651A5-BE86-097F-4575-89CC14CBC96A}" dt="2026-08-11T13:55:04.202" v="154"/>
          <ac:spMkLst>
            <pc:docMk/>
            <pc:sldMk cId="1545306931" sldId="286"/>
            <ac:spMk id="11" creationId="{760308D2-EC72-4B2A-A961-B705389A7E54}"/>
          </ac:spMkLst>
        </pc:spChg>
        <pc:graphicFrameChg chg="add">
          <ac:chgData name="Corey Edwards" userId="S::corey.edwards@uwtsd.ac.uk::7a967df3-e232-40a5-b10c-dee8f912d80a" providerId="AD" clId="Web-{485651A5-BE86-097F-4575-89CC14CBC96A}" dt="2026-08-11T13:55:04.202" v="154"/>
          <ac:graphicFrameMkLst>
            <pc:docMk/>
            <pc:sldMk cId="1545306931" sldId="286"/>
            <ac:graphicFrameMk id="5" creationId="{678C18AF-EE88-AED3-5021-2CF10B4F55DA}"/>
          </ac:graphicFrameMkLst>
        </pc:graphicFrameChg>
      </pc:sldChg>
      <pc:sldChg chg="modSp add replId">
        <pc:chgData name="Corey Edwards" userId="S::corey.edwards@uwtsd.ac.uk::7a967df3-e232-40a5-b10c-dee8f912d80a" providerId="AD" clId="Web-{485651A5-BE86-097F-4575-89CC14CBC96A}" dt="2026-08-11T13:53:37.137" v="85" actId="20577"/>
        <pc:sldMkLst>
          <pc:docMk/>
          <pc:sldMk cId="2447515759" sldId="287"/>
        </pc:sldMkLst>
        <pc:spChg chg="mod">
          <ac:chgData name="Corey Edwards" userId="S::corey.edwards@uwtsd.ac.uk::7a967df3-e232-40a5-b10c-dee8f912d80a" providerId="AD" clId="Web-{485651A5-BE86-097F-4575-89CC14CBC96A}" dt="2026-08-11T13:53:37.137" v="85" actId="20577"/>
          <ac:spMkLst>
            <pc:docMk/>
            <pc:sldMk cId="2447515759" sldId="287"/>
            <ac:spMk id="3" creationId="{679B0181-6B6C-08BD-90B2-63FFAE3F6C90}"/>
          </ac:spMkLst>
        </pc:spChg>
      </pc:sldChg>
      <pc:sldChg chg="addSp delSp modSp new mod setBg">
        <pc:chgData name="Corey Edwards" userId="S::corey.edwards@uwtsd.ac.uk::7a967df3-e232-40a5-b10c-dee8f912d80a" providerId="AD" clId="Web-{485651A5-BE86-097F-4575-89CC14CBC96A}" dt="2026-08-11T13:55:00.108" v="153"/>
        <pc:sldMkLst>
          <pc:docMk/>
          <pc:sldMk cId="4081376699" sldId="288"/>
        </pc:sldMkLst>
        <pc:spChg chg="mod">
          <ac:chgData name="Corey Edwards" userId="S::corey.edwards@uwtsd.ac.uk::7a967df3-e232-40a5-b10c-dee8f912d80a" providerId="AD" clId="Web-{485651A5-BE86-097F-4575-89CC14CBC96A}" dt="2026-08-11T13:55:00.108" v="153"/>
          <ac:spMkLst>
            <pc:docMk/>
            <pc:sldMk cId="4081376699" sldId="288"/>
            <ac:spMk id="2" creationId="{3DC5D9C6-A7F4-7B7E-37BA-3F6BE363D4A3}"/>
          </ac:spMkLst>
        </pc:spChg>
        <pc:spChg chg="del mod">
          <ac:chgData name="Corey Edwards" userId="S::corey.edwards@uwtsd.ac.uk::7a967df3-e232-40a5-b10c-dee8f912d80a" providerId="AD" clId="Web-{485651A5-BE86-097F-4575-89CC14CBC96A}" dt="2026-08-11T13:55:00.108" v="153"/>
          <ac:spMkLst>
            <pc:docMk/>
            <pc:sldMk cId="4081376699" sldId="288"/>
            <ac:spMk id="3" creationId="{8562C416-0F36-30D2-5FEF-442198123811}"/>
          </ac:spMkLst>
        </pc:spChg>
        <pc:graphicFrameChg chg="add">
          <ac:chgData name="Corey Edwards" userId="S::corey.edwards@uwtsd.ac.uk::7a967df3-e232-40a5-b10c-dee8f912d80a" providerId="AD" clId="Web-{485651A5-BE86-097F-4575-89CC14CBC96A}" dt="2026-08-11T13:55:00.108" v="153"/>
          <ac:graphicFrameMkLst>
            <pc:docMk/>
            <pc:sldMk cId="4081376699" sldId="288"/>
            <ac:graphicFrameMk id="5" creationId="{19937437-3751-2896-9E22-08D9EC0A69BF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485651A5-BE86-097F-4575-89CC14CBC96A}" dt="2026-08-11T13:54:53.983" v="152"/>
        <pc:sldMkLst>
          <pc:docMk/>
          <pc:sldMk cId="112365300" sldId="289"/>
        </pc:sldMkLst>
        <pc:spChg chg="mod">
          <ac:chgData name="Corey Edwards" userId="S::corey.edwards@uwtsd.ac.uk::7a967df3-e232-40a5-b10c-dee8f912d80a" providerId="AD" clId="Web-{485651A5-BE86-097F-4575-89CC14CBC96A}" dt="2026-08-11T13:54:53.983" v="152"/>
          <ac:spMkLst>
            <pc:docMk/>
            <pc:sldMk cId="112365300" sldId="289"/>
            <ac:spMk id="2" creationId="{3B4A81AA-C62C-7949-3FFE-5967DDF108C7}"/>
          </ac:spMkLst>
        </pc:spChg>
        <pc:spChg chg="del mod">
          <ac:chgData name="Corey Edwards" userId="S::corey.edwards@uwtsd.ac.uk::7a967df3-e232-40a5-b10c-dee8f912d80a" providerId="AD" clId="Web-{485651A5-BE86-097F-4575-89CC14CBC96A}" dt="2026-08-11T13:54:53.983" v="152"/>
          <ac:spMkLst>
            <pc:docMk/>
            <pc:sldMk cId="112365300" sldId="289"/>
            <ac:spMk id="3" creationId="{63DD9C62-B5C7-BD40-FD87-57690F3E52E3}"/>
          </ac:spMkLst>
        </pc:spChg>
        <pc:spChg chg="add">
          <ac:chgData name="Corey Edwards" userId="S::corey.edwards@uwtsd.ac.uk::7a967df3-e232-40a5-b10c-dee8f912d80a" providerId="AD" clId="Web-{485651A5-BE86-097F-4575-89CC14CBC96A}" dt="2026-08-11T13:54:53.983" v="152"/>
          <ac:spMkLst>
            <pc:docMk/>
            <pc:sldMk cId="112365300" sldId="289"/>
            <ac:spMk id="9" creationId="{E7CEE7EA-1AAB-4F0A-852B-584860ADADFA}"/>
          </ac:spMkLst>
        </pc:spChg>
        <pc:graphicFrameChg chg="add">
          <ac:chgData name="Corey Edwards" userId="S::corey.edwards@uwtsd.ac.uk::7a967df3-e232-40a5-b10c-dee8f912d80a" providerId="AD" clId="Web-{485651A5-BE86-097F-4575-89CC14CBC96A}" dt="2026-08-11T13:54:53.983" v="152"/>
          <ac:graphicFrameMkLst>
            <pc:docMk/>
            <pc:sldMk cId="112365300" sldId="289"/>
            <ac:graphicFrameMk id="5" creationId="{57FA9F94-C0B6-18B9-17A0-A838D13EB989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485651A5-BE86-097F-4575-89CC14CBC96A}" dt="2026-08-11T13:54:50.311" v="151"/>
        <pc:sldMkLst>
          <pc:docMk/>
          <pc:sldMk cId="3729337001" sldId="290"/>
        </pc:sldMkLst>
        <pc:spChg chg="mod">
          <ac:chgData name="Corey Edwards" userId="S::corey.edwards@uwtsd.ac.uk::7a967df3-e232-40a5-b10c-dee8f912d80a" providerId="AD" clId="Web-{485651A5-BE86-097F-4575-89CC14CBC96A}" dt="2026-08-11T13:54:50.311" v="151"/>
          <ac:spMkLst>
            <pc:docMk/>
            <pc:sldMk cId="3729337001" sldId="290"/>
            <ac:spMk id="2" creationId="{63101795-81DF-5FD4-FF11-D6B8F12E21B4}"/>
          </ac:spMkLst>
        </pc:spChg>
        <pc:spChg chg="mod">
          <ac:chgData name="Corey Edwards" userId="S::corey.edwards@uwtsd.ac.uk::7a967df3-e232-40a5-b10c-dee8f912d80a" providerId="AD" clId="Web-{485651A5-BE86-097F-4575-89CC14CBC96A}" dt="2026-08-11T13:54:50.311" v="151"/>
          <ac:spMkLst>
            <pc:docMk/>
            <pc:sldMk cId="3729337001" sldId="290"/>
            <ac:spMk id="3" creationId="{530E9EFE-B2B7-EA3E-7AD9-031C31276F8B}"/>
          </ac:spMkLst>
        </pc:spChg>
        <pc:spChg chg="add">
          <ac:chgData name="Corey Edwards" userId="S::corey.edwards@uwtsd.ac.uk::7a967df3-e232-40a5-b10c-dee8f912d80a" providerId="AD" clId="Web-{485651A5-BE86-097F-4575-89CC14CBC96A}" dt="2026-08-11T13:54:50.311" v="151"/>
          <ac:spMkLst>
            <pc:docMk/>
            <pc:sldMk cId="3729337001" sldId="290"/>
            <ac:spMk id="9" creationId="{DF98C7A3-67B7-4AC0-A6C8-CC7111EEDE35}"/>
          </ac:spMkLst>
        </pc:spChg>
        <pc:picChg chg="add">
          <ac:chgData name="Corey Edwards" userId="S::corey.edwards@uwtsd.ac.uk::7a967df3-e232-40a5-b10c-dee8f912d80a" providerId="AD" clId="Web-{485651A5-BE86-097F-4575-89CC14CBC96A}" dt="2026-08-11T13:54:50.311" v="151"/>
          <ac:picMkLst>
            <pc:docMk/>
            <pc:sldMk cId="3729337001" sldId="290"/>
            <ac:picMk id="5" creationId="{38338FBC-A3D7-5627-1EB8-5600F5785FBB}"/>
          </ac:picMkLst>
        </pc:picChg>
      </pc:sldChg>
    </pc:docChg>
  </pc:docChgLst>
  <pc:docChgLst>
    <pc:chgData name="Corey Edwards" userId="S::corey.edwards@uwtsd.ac.uk::7a967df3-e232-40a5-b10c-dee8f912d80a" providerId="AD" clId="Web-{97716D94-B1B6-2EA5-C5E6-5AB4771E3997}"/>
    <pc:docChg chg="modSld">
      <pc:chgData name="Corey Edwards" userId="S::corey.edwards@uwtsd.ac.uk::7a967df3-e232-40a5-b10c-dee8f912d80a" providerId="AD" clId="Web-{97716D94-B1B6-2EA5-C5E6-5AB4771E3997}" dt="2026-08-06T13:15:36.490" v="37" actId="20577"/>
      <pc:docMkLst>
        <pc:docMk/>
      </pc:docMkLst>
      <pc:sldChg chg="modSp">
        <pc:chgData name="Corey Edwards" userId="S::corey.edwards@uwtsd.ac.uk::7a967df3-e232-40a5-b10c-dee8f912d80a" providerId="AD" clId="Web-{97716D94-B1B6-2EA5-C5E6-5AB4771E3997}" dt="2026-08-06T13:15:36.490" v="37" actId="20577"/>
        <pc:sldMkLst>
          <pc:docMk/>
          <pc:sldMk cId="720266664" sldId="261"/>
        </pc:sldMkLst>
        <pc:spChg chg="mod">
          <ac:chgData name="Corey Edwards" userId="S::corey.edwards@uwtsd.ac.uk::7a967df3-e232-40a5-b10c-dee8f912d80a" providerId="AD" clId="Web-{97716D94-B1B6-2EA5-C5E6-5AB4771E3997}" dt="2026-08-06T13:15:36.490" v="37" actId="20577"/>
          <ac:spMkLst>
            <pc:docMk/>
            <pc:sldMk cId="720266664" sldId="261"/>
            <ac:spMk id="3" creationId="{1E759DBE-BC27-6941-71D7-8B6055564724}"/>
          </ac:spMkLst>
        </pc:spChg>
      </pc:sldChg>
      <pc:sldChg chg="modSp">
        <pc:chgData name="Corey Edwards" userId="S::corey.edwards@uwtsd.ac.uk::7a967df3-e232-40a5-b10c-dee8f912d80a" providerId="AD" clId="Web-{97716D94-B1B6-2EA5-C5E6-5AB4771E3997}" dt="2026-08-06T13:12:27.569" v="0" actId="20577"/>
        <pc:sldMkLst>
          <pc:docMk/>
          <pc:sldMk cId="842977986" sldId="265"/>
        </pc:sldMkLst>
        <pc:spChg chg="mod">
          <ac:chgData name="Corey Edwards" userId="S::corey.edwards@uwtsd.ac.uk::7a967df3-e232-40a5-b10c-dee8f912d80a" providerId="AD" clId="Web-{97716D94-B1B6-2EA5-C5E6-5AB4771E3997}" dt="2026-08-06T13:12:27.569" v="0" actId="20577"/>
          <ac:spMkLst>
            <pc:docMk/>
            <pc:sldMk cId="842977986" sldId="265"/>
            <ac:spMk id="3" creationId="{BB662C5B-13BA-F669-4B9D-63CF30DC0F8B}"/>
          </ac:spMkLst>
        </pc:spChg>
      </pc:sldChg>
      <pc:sldChg chg="modSp">
        <pc:chgData name="Corey Edwards" userId="S::corey.edwards@uwtsd.ac.uk::7a967df3-e232-40a5-b10c-dee8f912d80a" providerId="AD" clId="Web-{97716D94-B1B6-2EA5-C5E6-5AB4771E3997}" dt="2026-08-06T13:12:29.944" v="1" actId="20577"/>
        <pc:sldMkLst>
          <pc:docMk/>
          <pc:sldMk cId="1316320702" sldId="266"/>
        </pc:sldMkLst>
        <pc:spChg chg="mod">
          <ac:chgData name="Corey Edwards" userId="S::corey.edwards@uwtsd.ac.uk::7a967df3-e232-40a5-b10c-dee8f912d80a" providerId="AD" clId="Web-{97716D94-B1B6-2EA5-C5E6-5AB4771E3997}" dt="2026-08-06T13:12:29.944" v="1" actId="20577"/>
          <ac:spMkLst>
            <pc:docMk/>
            <pc:sldMk cId="1316320702" sldId="266"/>
            <ac:spMk id="3" creationId="{F4970796-FE98-61A8-7E9A-3432B294EEB9}"/>
          </ac:spMkLst>
        </pc:spChg>
      </pc:sldChg>
      <pc:sldChg chg="modSp">
        <pc:chgData name="Corey Edwards" userId="S::corey.edwards@uwtsd.ac.uk::7a967df3-e232-40a5-b10c-dee8f912d80a" providerId="AD" clId="Web-{97716D94-B1B6-2EA5-C5E6-5AB4771E3997}" dt="2026-08-06T13:12:35.538" v="4" actId="20577"/>
        <pc:sldMkLst>
          <pc:docMk/>
          <pc:sldMk cId="3471312143" sldId="281"/>
        </pc:sldMkLst>
        <pc:spChg chg="mod">
          <ac:chgData name="Corey Edwards" userId="S::corey.edwards@uwtsd.ac.uk::7a967df3-e232-40a5-b10c-dee8f912d80a" providerId="AD" clId="Web-{97716D94-B1B6-2EA5-C5E6-5AB4771E3997}" dt="2026-08-06T13:12:35.538" v="4" actId="20577"/>
          <ac:spMkLst>
            <pc:docMk/>
            <pc:sldMk cId="3471312143" sldId="281"/>
            <ac:spMk id="3" creationId="{CB4A8972-B51D-4AEA-7A91-0A78B851B6FA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ata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/Relationships>
</file>

<file path=ppt/diagram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#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#10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#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1#9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5#2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31E3A3-DC83-4CA9-B4B2-487651BB5C8C}" type="doc">
      <dgm:prSet loTypeId="urn:microsoft.com/office/officeart/2016/7/layout/VerticalSolidActionList" loCatId="List" qsTypeId="urn:microsoft.com/office/officeart/2005/8/quickstyle/simple4#1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C63C4493-66DE-48D7-BE5B-9EFD75AE8DEE}">
      <dgm:prSet/>
      <dgm:spPr/>
      <dgm:t>
        <a:bodyPr/>
        <a:lstStyle/>
        <a:p>
          <a:r>
            <a:rPr lang="en-US"/>
            <a:t>Aim</a:t>
          </a:r>
        </a:p>
      </dgm:t>
    </dgm:pt>
    <dgm:pt modelId="{F9996F26-D626-46EA-A632-1D77DA6F5009}" type="parTrans" cxnId="{669083D0-65F3-4285-BD3D-6C7EC2B81BAC}">
      <dgm:prSet/>
      <dgm:spPr/>
      <dgm:t>
        <a:bodyPr/>
        <a:lstStyle/>
        <a:p>
          <a:endParaRPr lang="en-US"/>
        </a:p>
      </dgm:t>
    </dgm:pt>
    <dgm:pt modelId="{3A1C1BEB-52DC-4E94-B967-442C6DAECACC}" type="sibTrans" cxnId="{669083D0-65F3-4285-BD3D-6C7EC2B81BAC}">
      <dgm:prSet/>
      <dgm:spPr/>
      <dgm:t>
        <a:bodyPr/>
        <a:lstStyle/>
        <a:p>
          <a:endParaRPr lang="en-US"/>
        </a:p>
      </dgm:t>
    </dgm:pt>
    <dgm:pt modelId="{1F07181D-E77D-4B0D-9522-2034E7C01CD4}">
      <dgm:prSet/>
      <dgm:spPr/>
      <dgm:t>
        <a:bodyPr/>
        <a:lstStyle/>
        <a:p>
          <a:r>
            <a:rPr lang="en-US"/>
            <a:t>Aim: To introduce the module and convey an understanding of the expectations of the module.</a:t>
          </a:r>
        </a:p>
      </dgm:t>
    </dgm:pt>
    <dgm:pt modelId="{6629E7C0-5EF0-47D7-A4F6-C10FF842611D}" type="parTrans" cxnId="{2B0ED89D-0C5D-4001-A2A3-7EE348B18109}">
      <dgm:prSet/>
      <dgm:spPr/>
      <dgm:t>
        <a:bodyPr/>
        <a:lstStyle/>
        <a:p>
          <a:endParaRPr lang="en-US"/>
        </a:p>
      </dgm:t>
    </dgm:pt>
    <dgm:pt modelId="{8F3DAA51-E14C-416B-ACA4-C116A12095E4}" type="sibTrans" cxnId="{2B0ED89D-0C5D-4001-A2A3-7EE348B18109}">
      <dgm:prSet/>
      <dgm:spPr/>
      <dgm:t>
        <a:bodyPr/>
        <a:lstStyle/>
        <a:p>
          <a:endParaRPr lang="en-US"/>
        </a:p>
      </dgm:t>
    </dgm:pt>
    <dgm:pt modelId="{D640250F-6764-4CA5-86C8-A4D2A86B047D}">
      <dgm:prSet/>
      <dgm:spPr/>
      <dgm:t>
        <a:bodyPr/>
        <a:lstStyle/>
        <a:p>
          <a:r>
            <a:rPr lang="en-US"/>
            <a:t>Describe</a:t>
          </a:r>
        </a:p>
      </dgm:t>
    </dgm:pt>
    <dgm:pt modelId="{E21F78AB-8691-4486-82DF-A37987828FF8}" type="parTrans" cxnId="{71A2E8B8-6448-49D3-90BE-E6CB273C746F}">
      <dgm:prSet/>
      <dgm:spPr/>
      <dgm:t>
        <a:bodyPr/>
        <a:lstStyle/>
        <a:p>
          <a:endParaRPr lang="en-US"/>
        </a:p>
      </dgm:t>
    </dgm:pt>
    <dgm:pt modelId="{FBCE989C-3CAB-44AC-9DBE-EA315786587F}" type="sibTrans" cxnId="{71A2E8B8-6448-49D3-90BE-E6CB273C746F}">
      <dgm:prSet/>
      <dgm:spPr/>
      <dgm:t>
        <a:bodyPr/>
        <a:lstStyle/>
        <a:p>
          <a:endParaRPr lang="en-US"/>
        </a:p>
      </dgm:t>
    </dgm:pt>
    <dgm:pt modelId="{8856485E-427F-41F5-97DD-122B0CCE8BCF}">
      <dgm:prSet/>
      <dgm:spPr/>
      <dgm:t>
        <a:bodyPr/>
        <a:lstStyle/>
        <a:p>
          <a:r>
            <a:rPr lang="en-US"/>
            <a:t>Describe the module.</a:t>
          </a:r>
        </a:p>
      </dgm:t>
    </dgm:pt>
    <dgm:pt modelId="{E28B0994-A05B-4399-BBDC-D39C29677566}" type="parTrans" cxnId="{0EF78CA1-36AB-4B39-B653-B843D72AD57B}">
      <dgm:prSet/>
      <dgm:spPr/>
      <dgm:t>
        <a:bodyPr/>
        <a:lstStyle/>
        <a:p>
          <a:endParaRPr lang="en-US"/>
        </a:p>
      </dgm:t>
    </dgm:pt>
    <dgm:pt modelId="{83B54505-67A7-43E9-B8FF-2A71F83AFE49}" type="sibTrans" cxnId="{0EF78CA1-36AB-4B39-B653-B843D72AD57B}">
      <dgm:prSet/>
      <dgm:spPr/>
      <dgm:t>
        <a:bodyPr/>
        <a:lstStyle/>
        <a:p>
          <a:endParaRPr lang="en-US"/>
        </a:p>
      </dgm:t>
    </dgm:pt>
    <dgm:pt modelId="{BF2E1543-8870-4C48-ACF5-29B3BF0903ED}">
      <dgm:prSet/>
      <dgm:spPr/>
      <dgm:t>
        <a:bodyPr/>
        <a:lstStyle/>
        <a:p>
          <a:r>
            <a:rPr lang="en-US"/>
            <a:t>Discuss</a:t>
          </a:r>
        </a:p>
      </dgm:t>
    </dgm:pt>
    <dgm:pt modelId="{6040CF60-BB4B-4524-8907-2F4B7AD0DC24}" type="parTrans" cxnId="{2EF22775-D5A9-48C0-BA96-47BB2E382E36}">
      <dgm:prSet/>
      <dgm:spPr/>
      <dgm:t>
        <a:bodyPr/>
        <a:lstStyle/>
        <a:p>
          <a:endParaRPr lang="en-US"/>
        </a:p>
      </dgm:t>
    </dgm:pt>
    <dgm:pt modelId="{E193277F-3995-49DE-8815-E79A2F2EC6F5}" type="sibTrans" cxnId="{2EF22775-D5A9-48C0-BA96-47BB2E382E36}">
      <dgm:prSet/>
      <dgm:spPr/>
      <dgm:t>
        <a:bodyPr/>
        <a:lstStyle/>
        <a:p>
          <a:endParaRPr lang="en-US"/>
        </a:p>
      </dgm:t>
    </dgm:pt>
    <dgm:pt modelId="{701CD904-5C81-47D6-BBD2-F26803FB14B7}">
      <dgm:prSet/>
      <dgm:spPr/>
      <dgm:t>
        <a:bodyPr/>
        <a:lstStyle/>
        <a:p>
          <a:r>
            <a:rPr lang="en-US"/>
            <a:t>Discuss assessment expectations. </a:t>
          </a:r>
        </a:p>
      </dgm:t>
    </dgm:pt>
    <dgm:pt modelId="{22770A26-FADB-4286-81ED-536AF93FEA8D}" type="parTrans" cxnId="{51FEDD48-8075-4B0F-B0F5-21BCC1472D13}">
      <dgm:prSet/>
      <dgm:spPr/>
      <dgm:t>
        <a:bodyPr/>
        <a:lstStyle/>
        <a:p>
          <a:endParaRPr lang="en-US"/>
        </a:p>
      </dgm:t>
    </dgm:pt>
    <dgm:pt modelId="{6CBE1151-7F5F-4E8D-96A7-28476710FF7B}" type="sibTrans" cxnId="{51FEDD48-8075-4B0F-B0F5-21BCC1472D13}">
      <dgm:prSet/>
      <dgm:spPr/>
      <dgm:t>
        <a:bodyPr/>
        <a:lstStyle/>
        <a:p>
          <a:endParaRPr lang="en-US"/>
        </a:p>
      </dgm:t>
    </dgm:pt>
    <dgm:pt modelId="{D2BF80A3-48B9-4674-BB90-29B235752B54}">
      <dgm:prSet/>
      <dgm:spPr/>
      <dgm:t>
        <a:bodyPr/>
        <a:lstStyle/>
        <a:p>
          <a:r>
            <a:rPr lang="en-US"/>
            <a:t>Define</a:t>
          </a:r>
        </a:p>
      </dgm:t>
    </dgm:pt>
    <dgm:pt modelId="{4E251E7E-16EF-4575-BBA9-DF1BFE62F817}" type="parTrans" cxnId="{C9197C1E-FB65-4E88-AC82-E7322B9C0AD8}">
      <dgm:prSet/>
      <dgm:spPr/>
      <dgm:t>
        <a:bodyPr/>
        <a:lstStyle/>
        <a:p>
          <a:endParaRPr lang="en-US"/>
        </a:p>
      </dgm:t>
    </dgm:pt>
    <dgm:pt modelId="{69C68FFB-9612-4ECF-B754-D708FF59FC4A}" type="sibTrans" cxnId="{C9197C1E-FB65-4E88-AC82-E7322B9C0AD8}">
      <dgm:prSet/>
      <dgm:spPr/>
      <dgm:t>
        <a:bodyPr/>
        <a:lstStyle/>
        <a:p>
          <a:endParaRPr lang="en-US"/>
        </a:p>
      </dgm:t>
    </dgm:pt>
    <dgm:pt modelId="{E796EC87-B621-4794-A392-658F51C04C8D}">
      <dgm:prSet/>
      <dgm:spPr/>
      <dgm:t>
        <a:bodyPr/>
        <a:lstStyle/>
        <a:p>
          <a:r>
            <a:rPr lang="en-US"/>
            <a:t>Define research.</a:t>
          </a:r>
        </a:p>
      </dgm:t>
    </dgm:pt>
    <dgm:pt modelId="{13814DAB-9BA2-4581-AE7B-1FB8FDA88C38}" type="parTrans" cxnId="{4F58D6E0-CAC3-4711-953F-4FEB0A9FBC26}">
      <dgm:prSet/>
      <dgm:spPr/>
      <dgm:t>
        <a:bodyPr/>
        <a:lstStyle/>
        <a:p>
          <a:endParaRPr lang="en-US"/>
        </a:p>
      </dgm:t>
    </dgm:pt>
    <dgm:pt modelId="{C63A83A6-1834-451F-BB6B-C17FBBE4B4F7}" type="sibTrans" cxnId="{4F58D6E0-CAC3-4711-953F-4FEB0A9FBC26}">
      <dgm:prSet/>
      <dgm:spPr/>
      <dgm:t>
        <a:bodyPr/>
        <a:lstStyle/>
        <a:p>
          <a:endParaRPr lang="en-US"/>
        </a:p>
      </dgm:t>
    </dgm:pt>
    <dgm:pt modelId="{8923EDA2-650D-413C-9505-0724A0834E27}">
      <dgm:prSet/>
      <dgm:spPr/>
      <dgm:t>
        <a:bodyPr/>
        <a:lstStyle/>
        <a:p>
          <a:r>
            <a:rPr lang="en-US"/>
            <a:t>Discuss</a:t>
          </a:r>
        </a:p>
      </dgm:t>
    </dgm:pt>
    <dgm:pt modelId="{C4D2A568-D9F5-4B2F-A3FF-B4085AF852BC}" type="parTrans" cxnId="{9FAAC535-3320-4167-B6C0-3A2D348F058D}">
      <dgm:prSet/>
      <dgm:spPr/>
      <dgm:t>
        <a:bodyPr/>
        <a:lstStyle/>
        <a:p>
          <a:endParaRPr lang="en-US"/>
        </a:p>
      </dgm:t>
    </dgm:pt>
    <dgm:pt modelId="{4224B96A-3093-44D4-B7A2-C3AF656E16A0}" type="sibTrans" cxnId="{9FAAC535-3320-4167-B6C0-3A2D348F058D}">
      <dgm:prSet/>
      <dgm:spPr/>
      <dgm:t>
        <a:bodyPr/>
        <a:lstStyle/>
        <a:p>
          <a:endParaRPr lang="en-US"/>
        </a:p>
      </dgm:t>
    </dgm:pt>
    <dgm:pt modelId="{802AC2EC-D0D9-4A4F-A86A-F76B245C1D06}">
      <dgm:prSet/>
      <dgm:spPr/>
      <dgm:t>
        <a:bodyPr/>
        <a:lstStyle/>
        <a:p>
          <a:r>
            <a:rPr lang="en-US"/>
            <a:t>Discuss the purpose of research.</a:t>
          </a:r>
        </a:p>
      </dgm:t>
    </dgm:pt>
    <dgm:pt modelId="{048C6F0A-C8D1-4413-B446-78469F80A778}" type="parTrans" cxnId="{0DCD4884-29A2-4267-94A0-897ED8C70623}">
      <dgm:prSet/>
      <dgm:spPr/>
      <dgm:t>
        <a:bodyPr/>
        <a:lstStyle/>
        <a:p>
          <a:endParaRPr lang="en-US"/>
        </a:p>
      </dgm:t>
    </dgm:pt>
    <dgm:pt modelId="{B05318C8-B7A4-4DA5-9970-DDBB57B1A38E}" type="sibTrans" cxnId="{0DCD4884-29A2-4267-94A0-897ED8C70623}">
      <dgm:prSet/>
      <dgm:spPr/>
      <dgm:t>
        <a:bodyPr/>
        <a:lstStyle/>
        <a:p>
          <a:endParaRPr lang="en-US"/>
        </a:p>
      </dgm:t>
    </dgm:pt>
    <dgm:pt modelId="{244E4097-A1ED-403A-9DD6-3EC18DA429F4}">
      <dgm:prSet/>
      <dgm:spPr/>
      <dgm:t>
        <a:bodyPr/>
        <a:lstStyle/>
        <a:p>
          <a:r>
            <a:rPr lang="en-US"/>
            <a:t>Appraise</a:t>
          </a:r>
        </a:p>
      </dgm:t>
    </dgm:pt>
    <dgm:pt modelId="{BC440F72-6332-4CF8-B0F1-E2FBD2C3A6C3}" type="parTrans" cxnId="{9F080E38-3828-4334-BFFC-859E20E39985}">
      <dgm:prSet/>
      <dgm:spPr/>
      <dgm:t>
        <a:bodyPr/>
        <a:lstStyle/>
        <a:p>
          <a:endParaRPr lang="en-US"/>
        </a:p>
      </dgm:t>
    </dgm:pt>
    <dgm:pt modelId="{9C25444F-F19B-46B6-B83B-9FD1F32A84AB}" type="sibTrans" cxnId="{9F080E38-3828-4334-BFFC-859E20E39985}">
      <dgm:prSet/>
      <dgm:spPr/>
      <dgm:t>
        <a:bodyPr/>
        <a:lstStyle/>
        <a:p>
          <a:endParaRPr lang="en-US"/>
        </a:p>
      </dgm:t>
    </dgm:pt>
    <dgm:pt modelId="{3B2244A1-F5C3-4BE8-9195-CCB1C26D0DB8}">
      <dgm:prSet/>
      <dgm:spPr/>
      <dgm:t>
        <a:bodyPr/>
        <a:lstStyle/>
        <a:p>
          <a:r>
            <a:rPr lang="en-US"/>
            <a:t>Appraise a research article.</a:t>
          </a:r>
        </a:p>
      </dgm:t>
    </dgm:pt>
    <dgm:pt modelId="{3F6A95F2-EDB6-461B-9B28-234E9AA1B243}" type="parTrans" cxnId="{773E0C76-4934-4EA2-A711-6D17A5B6A012}">
      <dgm:prSet/>
      <dgm:spPr/>
      <dgm:t>
        <a:bodyPr/>
        <a:lstStyle/>
        <a:p>
          <a:endParaRPr lang="en-US"/>
        </a:p>
      </dgm:t>
    </dgm:pt>
    <dgm:pt modelId="{4D692653-F6A8-4899-81C2-2D54BDD52D85}" type="sibTrans" cxnId="{773E0C76-4934-4EA2-A711-6D17A5B6A012}">
      <dgm:prSet/>
      <dgm:spPr/>
      <dgm:t>
        <a:bodyPr/>
        <a:lstStyle/>
        <a:p>
          <a:endParaRPr lang="en-US"/>
        </a:p>
      </dgm:t>
    </dgm:pt>
    <dgm:pt modelId="{4FC47884-D314-4AD3-A522-66F5D61E4C1A}" type="pres">
      <dgm:prSet presAssocID="{7031E3A3-DC83-4CA9-B4B2-487651BB5C8C}" presName="Name0" presStyleCnt="0">
        <dgm:presLayoutVars>
          <dgm:dir/>
          <dgm:animLvl val="lvl"/>
          <dgm:resizeHandles val="exact"/>
        </dgm:presLayoutVars>
      </dgm:prSet>
      <dgm:spPr/>
    </dgm:pt>
    <dgm:pt modelId="{B76EFF59-0C7F-4E65-BB45-3983E4E0F6B3}" type="pres">
      <dgm:prSet presAssocID="{C63C4493-66DE-48D7-BE5B-9EFD75AE8DEE}" presName="linNode" presStyleCnt="0"/>
      <dgm:spPr/>
    </dgm:pt>
    <dgm:pt modelId="{9B27EAD2-A30E-48D6-8671-3D7E59871E2D}" type="pres">
      <dgm:prSet presAssocID="{C63C4493-66DE-48D7-BE5B-9EFD75AE8DEE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3AF1F47D-CB1C-4B1B-939F-8B573572FEB9}" type="pres">
      <dgm:prSet presAssocID="{C63C4493-66DE-48D7-BE5B-9EFD75AE8DEE}" presName="descendantText" presStyleLbl="alignAccFollowNode1" presStyleIdx="0" presStyleCnt="6">
        <dgm:presLayoutVars>
          <dgm:bulletEnabled/>
        </dgm:presLayoutVars>
      </dgm:prSet>
      <dgm:spPr/>
    </dgm:pt>
    <dgm:pt modelId="{BD22E327-EE04-4AAC-AE89-623E405F6B3D}" type="pres">
      <dgm:prSet presAssocID="{3A1C1BEB-52DC-4E94-B967-442C6DAECACC}" presName="sp" presStyleCnt="0"/>
      <dgm:spPr/>
    </dgm:pt>
    <dgm:pt modelId="{126B5642-F7AA-4D11-86EA-0A636AF647F1}" type="pres">
      <dgm:prSet presAssocID="{D640250F-6764-4CA5-86C8-A4D2A86B047D}" presName="linNode" presStyleCnt="0"/>
      <dgm:spPr/>
    </dgm:pt>
    <dgm:pt modelId="{EC7C5AA6-3C6B-4A77-BF51-781E734C2303}" type="pres">
      <dgm:prSet presAssocID="{D640250F-6764-4CA5-86C8-A4D2A86B047D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A7F954B6-C94A-4ED7-BDE9-61EEF2D84926}" type="pres">
      <dgm:prSet presAssocID="{D640250F-6764-4CA5-86C8-A4D2A86B047D}" presName="descendantText" presStyleLbl="alignAccFollowNode1" presStyleIdx="1" presStyleCnt="6">
        <dgm:presLayoutVars>
          <dgm:bulletEnabled/>
        </dgm:presLayoutVars>
      </dgm:prSet>
      <dgm:spPr/>
    </dgm:pt>
    <dgm:pt modelId="{0888669F-69C0-40E9-96B9-35DA63C4F0FD}" type="pres">
      <dgm:prSet presAssocID="{FBCE989C-3CAB-44AC-9DBE-EA315786587F}" presName="sp" presStyleCnt="0"/>
      <dgm:spPr/>
    </dgm:pt>
    <dgm:pt modelId="{FA2A8B3C-2BA5-427E-87A4-6876E7F732B0}" type="pres">
      <dgm:prSet presAssocID="{BF2E1543-8870-4C48-ACF5-29B3BF0903ED}" presName="linNode" presStyleCnt="0"/>
      <dgm:spPr/>
    </dgm:pt>
    <dgm:pt modelId="{AB53D4FF-80C7-4D8F-85F2-55131A55D1E4}" type="pres">
      <dgm:prSet presAssocID="{BF2E1543-8870-4C48-ACF5-29B3BF0903ED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B8E4A770-EAC5-4CE1-A946-051F9CFE67D9}" type="pres">
      <dgm:prSet presAssocID="{BF2E1543-8870-4C48-ACF5-29B3BF0903ED}" presName="descendantText" presStyleLbl="alignAccFollowNode1" presStyleIdx="2" presStyleCnt="6">
        <dgm:presLayoutVars>
          <dgm:bulletEnabled/>
        </dgm:presLayoutVars>
      </dgm:prSet>
      <dgm:spPr/>
    </dgm:pt>
    <dgm:pt modelId="{959CD47B-16F4-4BE4-A9F4-01D9C9ADC79F}" type="pres">
      <dgm:prSet presAssocID="{E193277F-3995-49DE-8815-E79A2F2EC6F5}" presName="sp" presStyleCnt="0"/>
      <dgm:spPr/>
    </dgm:pt>
    <dgm:pt modelId="{13B65BA9-B809-4F2D-9AFD-1B6B9666ABC6}" type="pres">
      <dgm:prSet presAssocID="{D2BF80A3-48B9-4674-BB90-29B235752B54}" presName="linNode" presStyleCnt="0"/>
      <dgm:spPr/>
    </dgm:pt>
    <dgm:pt modelId="{A723532D-EE9F-4725-9323-078D1A69926E}" type="pres">
      <dgm:prSet presAssocID="{D2BF80A3-48B9-4674-BB90-29B235752B54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20B859D5-03DF-4B6C-920E-BB5A1B8C7AE1}" type="pres">
      <dgm:prSet presAssocID="{D2BF80A3-48B9-4674-BB90-29B235752B54}" presName="descendantText" presStyleLbl="alignAccFollowNode1" presStyleIdx="3" presStyleCnt="6">
        <dgm:presLayoutVars>
          <dgm:bulletEnabled/>
        </dgm:presLayoutVars>
      </dgm:prSet>
      <dgm:spPr/>
    </dgm:pt>
    <dgm:pt modelId="{3728D6F1-F083-48A4-BED4-04A116A36131}" type="pres">
      <dgm:prSet presAssocID="{69C68FFB-9612-4ECF-B754-D708FF59FC4A}" presName="sp" presStyleCnt="0"/>
      <dgm:spPr/>
    </dgm:pt>
    <dgm:pt modelId="{DC2D0D9F-9A9B-4060-80DE-39C582FB2EBC}" type="pres">
      <dgm:prSet presAssocID="{8923EDA2-650D-413C-9505-0724A0834E27}" presName="linNode" presStyleCnt="0"/>
      <dgm:spPr/>
    </dgm:pt>
    <dgm:pt modelId="{AF633FA6-079C-493D-A80F-8F47F310FB03}" type="pres">
      <dgm:prSet presAssocID="{8923EDA2-650D-413C-9505-0724A0834E27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4543D69D-1D2B-484B-B548-9570ED1B9403}" type="pres">
      <dgm:prSet presAssocID="{8923EDA2-650D-413C-9505-0724A0834E27}" presName="descendantText" presStyleLbl="alignAccFollowNode1" presStyleIdx="4" presStyleCnt="6">
        <dgm:presLayoutVars>
          <dgm:bulletEnabled/>
        </dgm:presLayoutVars>
      </dgm:prSet>
      <dgm:spPr/>
    </dgm:pt>
    <dgm:pt modelId="{065F4BB9-0ACC-4856-A533-FCD753E4574B}" type="pres">
      <dgm:prSet presAssocID="{4224B96A-3093-44D4-B7A2-C3AF656E16A0}" presName="sp" presStyleCnt="0"/>
      <dgm:spPr/>
    </dgm:pt>
    <dgm:pt modelId="{B70E8461-AF6E-41D3-8F99-52037FBD9224}" type="pres">
      <dgm:prSet presAssocID="{244E4097-A1ED-403A-9DD6-3EC18DA429F4}" presName="linNode" presStyleCnt="0"/>
      <dgm:spPr/>
    </dgm:pt>
    <dgm:pt modelId="{234DF486-F03F-455C-A2D7-EE148380AEAC}" type="pres">
      <dgm:prSet presAssocID="{244E4097-A1ED-403A-9DD6-3EC18DA429F4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3F5DEBD8-0878-482F-A8D9-B40B90A46A54}" type="pres">
      <dgm:prSet presAssocID="{244E4097-A1ED-403A-9DD6-3EC18DA429F4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F5ADE305-B709-4801-AA30-E8A47DBB5A22}" type="presOf" srcId="{D2BF80A3-48B9-4674-BB90-29B235752B54}" destId="{A723532D-EE9F-4725-9323-078D1A69926E}" srcOrd="0" destOrd="0" presId="urn:microsoft.com/office/officeart/2016/7/layout/VerticalSolidActionList"/>
    <dgm:cxn modelId="{0B998706-CC97-41DA-A257-E0F4DEEEDD7F}" type="presOf" srcId="{C63C4493-66DE-48D7-BE5B-9EFD75AE8DEE}" destId="{9B27EAD2-A30E-48D6-8671-3D7E59871E2D}" srcOrd="0" destOrd="0" presId="urn:microsoft.com/office/officeart/2016/7/layout/VerticalSolidActionList"/>
    <dgm:cxn modelId="{C9197C1E-FB65-4E88-AC82-E7322B9C0AD8}" srcId="{7031E3A3-DC83-4CA9-B4B2-487651BB5C8C}" destId="{D2BF80A3-48B9-4674-BB90-29B235752B54}" srcOrd="3" destOrd="0" parTransId="{4E251E7E-16EF-4575-BBA9-DF1BFE62F817}" sibTransId="{69C68FFB-9612-4ECF-B754-D708FF59FC4A}"/>
    <dgm:cxn modelId="{9FAAC535-3320-4167-B6C0-3A2D348F058D}" srcId="{7031E3A3-DC83-4CA9-B4B2-487651BB5C8C}" destId="{8923EDA2-650D-413C-9505-0724A0834E27}" srcOrd="4" destOrd="0" parTransId="{C4D2A568-D9F5-4B2F-A3FF-B4085AF852BC}" sibTransId="{4224B96A-3093-44D4-B7A2-C3AF656E16A0}"/>
    <dgm:cxn modelId="{9F080E38-3828-4334-BFFC-859E20E39985}" srcId="{7031E3A3-DC83-4CA9-B4B2-487651BB5C8C}" destId="{244E4097-A1ED-403A-9DD6-3EC18DA429F4}" srcOrd="5" destOrd="0" parTransId="{BC440F72-6332-4CF8-B0F1-E2FBD2C3A6C3}" sibTransId="{9C25444F-F19B-46B6-B83B-9FD1F32A84AB}"/>
    <dgm:cxn modelId="{5E088240-47B9-4BF6-AB3A-8A291CCCE368}" type="presOf" srcId="{D640250F-6764-4CA5-86C8-A4D2A86B047D}" destId="{EC7C5AA6-3C6B-4A77-BF51-781E734C2303}" srcOrd="0" destOrd="0" presId="urn:microsoft.com/office/officeart/2016/7/layout/VerticalSolidActionList"/>
    <dgm:cxn modelId="{EF058863-3ACC-44C5-BDC5-579EBAAB4C32}" type="presOf" srcId="{1F07181D-E77D-4B0D-9522-2034E7C01CD4}" destId="{3AF1F47D-CB1C-4B1B-939F-8B573572FEB9}" srcOrd="0" destOrd="0" presId="urn:microsoft.com/office/officeart/2016/7/layout/VerticalSolidActionList"/>
    <dgm:cxn modelId="{51FEDD48-8075-4B0F-B0F5-21BCC1472D13}" srcId="{BF2E1543-8870-4C48-ACF5-29B3BF0903ED}" destId="{701CD904-5C81-47D6-BBD2-F26803FB14B7}" srcOrd="0" destOrd="0" parTransId="{22770A26-FADB-4286-81ED-536AF93FEA8D}" sibTransId="{6CBE1151-7F5F-4E8D-96A7-28476710FF7B}"/>
    <dgm:cxn modelId="{D5EA6F52-1C9A-4E7F-8CEA-5A9E92E131E0}" type="presOf" srcId="{3B2244A1-F5C3-4BE8-9195-CCB1C26D0DB8}" destId="{3F5DEBD8-0878-482F-A8D9-B40B90A46A54}" srcOrd="0" destOrd="0" presId="urn:microsoft.com/office/officeart/2016/7/layout/VerticalSolidActionList"/>
    <dgm:cxn modelId="{734B2853-15AB-4758-8152-7AEF23A1087C}" type="presOf" srcId="{8856485E-427F-41F5-97DD-122B0CCE8BCF}" destId="{A7F954B6-C94A-4ED7-BDE9-61EEF2D84926}" srcOrd="0" destOrd="0" presId="urn:microsoft.com/office/officeart/2016/7/layout/VerticalSolidActionList"/>
    <dgm:cxn modelId="{2EF22775-D5A9-48C0-BA96-47BB2E382E36}" srcId="{7031E3A3-DC83-4CA9-B4B2-487651BB5C8C}" destId="{BF2E1543-8870-4C48-ACF5-29B3BF0903ED}" srcOrd="2" destOrd="0" parTransId="{6040CF60-BB4B-4524-8907-2F4B7AD0DC24}" sibTransId="{E193277F-3995-49DE-8815-E79A2F2EC6F5}"/>
    <dgm:cxn modelId="{773E0C76-4934-4EA2-A711-6D17A5B6A012}" srcId="{244E4097-A1ED-403A-9DD6-3EC18DA429F4}" destId="{3B2244A1-F5C3-4BE8-9195-CCB1C26D0DB8}" srcOrd="0" destOrd="0" parTransId="{3F6A95F2-EDB6-461B-9B28-234E9AA1B243}" sibTransId="{4D692653-F6A8-4899-81C2-2D54BDD52D85}"/>
    <dgm:cxn modelId="{9D304478-6BB2-44B1-8810-B5BDEFDB53BA}" type="presOf" srcId="{802AC2EC-D0D9-4A4F-A86A-F76B245C1D06}" destId="{4543D69D-1D2B-484B-B548-9570ED1B9403}" srcOrd="0" destOrd="0" presId="urn:microsoft.com/office/officeart/2016/7/layout/VerticalSolidActionList"/>
    <dgm:cxn modelId="{FC3E4880-D8D4-487F-AE17-FFADF58435C0}" type="presOf" srcId="{BF2E1543-8870-4C48-ACF5-29B3BF0903ED}" destId="{AB53D4FF-80C7-4D8F-85F2-55131A55D1E4}" srcOrd="0" destOrd="0" presId="urn:microsoft.com/office/officeart/2016/7/layout/VerticalSolidActionList"/>
    <dgm:cxn modelId="{5AB0DC82-833D-4B4D-961F-1885A3838344}" type="presOf" srcId="{E796EC87-B621-4794-A392-658F51C04C8D}" destId="{20B859D5-03DF-4B6C-920E-BB5A1B8C7AE1}" srcOrd="0" destOrd="0" presId="urn:microsoft.com/office/officeart/2016/7/layout/VerticalSolidActionList"/>
    <dgm:cxn modelId="{0DCD4884-29A2-4267-94A0-897ED8C70623}" srcId="{8923EDA2-650D-413C-9505-0724A0834E27}" destId="{802AC2EC-D0D9-4A4F-A86A-F76B245C1D06}" srcOrd="0" destOrd="0" parTransId="{048C6F0A-C8D1-4413-B446-78469F80A778}" sibTransId="{B05318C8-B7A4-4DA5-9970-DDBB57B1A38E}"/>
    <dgm:cxn modelId="{2B0ED89D-0C5D-4001-A2A3-7EE348B18109}" srcId="{C63C4493-66DE-48D7-BE5B-9EFD75AE8DEE}" destId="{1F07181D-E77D-4B0D-9522-2034E7C01CD4}" srcOrd="0" destOrd="0" parTransId="{6629E7C0-5EF0-47D7-A4F6-C10FF842611D}" sibTransId="{8F3DAA51-E14C-416B-ACA4-C116A12095E4}"/>
    <dgm:cxn modelId="{0EF78CA1-36AB-4B39-B653-B843D72AD57B}" srcId="{D640250F-6764-4CA5-86C8-A4D2A86B047D}" destId="{8856485E-427F-41F5-97DD-122B0CCE8BCF}" srcOrd="0" destOrd="0" parTransId="{E28B0994-A05B-4399-BBDC-D39C29677566}" sibTransId="{83B54505-67A7-43E9-B8FF-2A71F83AFE49}"/>
    <dgm:cxn modelId="{71A2E8B8-6448-49D3-90BE-E6CB273C746F}" srcId="{7031E3A3-DC83-4CA9-B4B2-487651BB5C8C}" destId="{D640250F-6764-4CA5-86C8-A4D2A86B047D}" srcOrd="1" destOrd="0" parTransId="{E21F78AB-8691-4486-82DF-A37987828FF8}" sibTransId="{FBCE989C-3CAB-44AC-9DBE-EA315786587F}"/>
    <dgm:cxn modelId="{0FA773B9-6D42-4FB1-969F-2AF925ADEA5E}" type="presOf" srcId="{7031E3A3-DC83-4CA9-B4B2-487651BB5C8C}" destId="{4FC47884-D314-4AD3-A522-66F5D61E4C1A}" srcOrd="0" destOrd="0" presId="urn:microsoft.com/office/officeart/2016/7/layout/VerticalSolidActionList"/>
    <dgm:cxn modelId="{669083D0-65F3-4285-BD3D-6C7EC2B81BAC}" srcId="{7031E3A3-DC83-4CA9-B4B2-487651BB5C8C}" destId="{C63C4493-66DE-48D7-BE5B-9EFD75AE8DEE}" srcOrd="0" destOrd="0" parTransId="{F9996F26-D626-46EA-A632-1D77DA6F5009}" sibTransId="{3A1C1BEB-52DC-4E94-B967-442C6DAECACC}"/>
    <dgm:cxn modelId="{3BB07BD9-C9D6-44CC-A21D-1DDEE271758A}" type="presOf" srcId="{8923EDA2-650D-413C-9505-0724A0834E27}" destId="{AF633FA6-079C-493D-A80F-8F47F310FB03}" srcOrd="0" destOrd="0" presId="urn:microsoft.com/office/officeart/2016/7/layout/VerticalSolidActionList"/>
    <dgm:cxn modelId="{4F58D6E0-CAC3-4711-953F-4FEB0A9FBC26}" srcId="{D2BF80A3-48B9-4674-BB90-29B235752B54}" destId="{E796EC87-B621-4794-A392-658F51C04C8D}" srcOrd="0" destOrd="0" parTransId="{13814DAB-9BA2-4581-AE7B-1FB8FDA88C38}" sibTransId="{C63A83A6-1834-451F-BB6B-C17FBBE4B4F7}"/>
    <dgm:cxn modelId="{56135AF5-6628-422B-A52C-A933CC36F640}" type="presOf" srcId="{701CD904-5C81-47D6-BBD2-F26803FB14B7}" destId="{B8E4A770-EAC5-4CE1-A946-051F9CFE67D9}" srcOrd="0" destOrd="0" presId="urn:microsoft.com/office/officeart/2016/7/layout/VerticalSolidActionList"/>
    <dgm:cxn modelId="{04D68FF9-6A04-4919-BB56-E551366ADA34}" type="presOf" srcId="{244E4097-A1ED-403A-9DD6-3EC18DA429F4}" destId="{234DF486-F03F-455C-A2D7-EE148380AEAC}" srcOrd="0" destOrd="0" presId="urn:microsoft.com/office/officeart/2016/7/layout/VerticalSolidActionList"/>
    <dgm:cxn modelId="{1BD17BC9-1CDD-48F0-A65F-010B6F6D31F6}" type="presParOf" srcId="{4FC47884-D314-4AD3-A522-66F5D61E4C1A}" destId="{B76EFF59-0C7F-4E65-BB45-3983E4E0F6B3}" srcOrd="0" destOrd="0" presId="urn:microsoft.com/office/officeart/2016/7/layout/VerticalSolidActionList"/>
    <dgm:cxn modelId="{2682838A-1471-4D63-BE4B-657A72EE5A5E}" type="presParOf" srcId="{B76EFF59-0C7F-4E65-BB45-3983E4E0F6B3}" destId="{9B27EAD2-A30E-48D6-8671-3D7E59871E2D}" srcOrd="0" destOrd="0" presId="urn:microsoft.com/office/officeart/2016/7/layout/VerticalSolidActionList"/>
    <dgm:cxn modelId="{559F7097-5533-4D15-B3CD-BC2D2C231B2B}" type="presParOf" srcId="{B76EFF59-0C7F-4E65-BB45-3983E4E0F6B3}" destId="{3AF1F47D-CB1C-4B1B-939F-8B573572FEB9}" srcOrd="1" destOrd="0" presId="urn:microsoft.com/office/officeart/2016/7/layout/VerticalSolidActionList"/>
    <dgm:cxn modelId="{806BC2AF-DF93-4C08-A71E-6AF4BCE8B97D}" type="presParOf" srcId="{4FC47884-D314-4AD3-A522-66F5D61E4C1A}" destId="{BD22E327-EE04-4AAC-AE89-623E405F6B3D}" srcOrd="1" destOrd="0" presId="urn:microsoft.com/office/officeart/2016/7/layout/VerticalSolidActionList"/>
    <dgm:cxn modelId="{FD16C17A-443C-4BF2-9FE6-45AF1CAA2F1E}" type="presParOf" srcId="{4FC47884-D314-4AD3-A522-66F5D61E4C1A}" destId="{126B5642-F7AA-4D11-86EA-0A636AF647F1}" srcOrd="2" destOrd="0" presId="urn:microsoft.com/office/officeart/2016/7/layout/VerticalSolidActionList"/>
    <dgm:cxn modelId="{82C47FD3-9FBD-4D18-B48D-FB3C13BB68BC}" type="presParOf" srcId="{126B5642-F7AA-4D11-86EA-0A636AF647F1}" destId="{EC7C5AA6-3C6B-4A77-BF51-781E734C2303}" srcOrd="0" destOrd="0" presId="urn:microsoft.com/office/officeart/2016/7/layout/VerticalSolidActionList"/>
    <dgm:cxn modelId="{D1C7DE27-4309-4DFA-A519-44FC0D8FAEDE}" type="presParOf" srcId="{126B5642-F7AA-4D11-86EA-0A636AF647F1}" destId="{A7F954B6-C94A-4ED7-BDE9-61EEF2D84926}" srcOrd="1" destOrd="0" presId="urn:microsoft.com/office/officeart/2016/7/layout/VerticalSolidActionList"/>
    <dgm:cxn modelId="{9A063C54-D2FE-460A-BB50-B058109C3DFC}" type="presParOf" srcId="{4FC47884-D314-4AD3-A522-66F5D61E4C1A}" destId="{0888669F-69C0-40E9-96B9-35DA63C4F0FD}" srcOrd="3" destOrd="0" presId="urn:microsoft.com/office/officeart/2016/7/layout/VerticalSolidActionList"/>
    <dgm:cxn modelId="{12F023ED-5FEB-45FC-8466-8B080F374409}" type="presParOf" srcId="{4FC47884-D314-4AD3-A522-66F5D61E4C1A}" destId="{FA2A8B3C-2BA5-427E-87A4-6876E7F732B0}" srcOrd="4" destOrd="0" presId="urn:microsoft.com/office/officeart/2016/7/layout/VerticalSolidActionList"/>
    <dgm:cxn modelId="{B86A6451-7F91-4BEC-9F8F-91A1AF1E33F8}" type="presParOf" srcId="{FA2A8B3C-2BA5-427E-87A4-6876E7F732B0}" destId="{AB53D4FF-80C7-4D8F-85F2-55131A55D1E4}" srcOrd="0" destOrd="0" presId="urn:microsoft.com/office/officeart/2016/7/layout/VerticalSolidActionList"/>
    <dgm:cxn modelId="{99C1109B-7553-4866-AABA-DAA5F413127C}" type="presParOf" srcId="{FA2A8B3C-2BA5-427E-87A4-6876E7F732B0}" destId="{B8E4A770-EAC5-4CE1-A946-051F9CFE67D9}" srcOrd="1" destOrd="0" presId="urn:microsoft.com/office/officeart/2016/7/layout/VerticalSolidActionList"/>
    <dgm:cxn modelId="{172B3523-1728-4F79-9446-7F1F64CB9AAC}" type="presParOf" srcId="{4FC47884-D314-4AD3-A522-66F5D61E4C1A}" destId="{959CD47B-16F4-4BE4-A9F4-01D9C9ADC79F}" srcOrd="5" destOrd="0" presId="urn:microsoft.com/office/officeart/2016/7/layout/VerticalSolidActionList"/>
    <dgm:cxn modelId="{03E1B6F7-2134-4765-94AB-2A4D9C3AC5D0}" type="presParOf" srcId="{4FC47884-D314-4AD3-A522-66F5D61E4C1A}" destId="{13B65BA9-B809-4F2D-9AFD-1B6B9666ABC6}" srcOrd="6" destOrd="0" presId="urn:microsoft.com/office/officeart/2016/7/layout/VerticalSolidActionList"/>
    <dgm:cxn modelId="{97B416FB-F186-4C56-98FA-FB58871B06D4}" type="presParOf" srcId="{13B65BA9-B809-4F2D-9AFD-1B6B9666ABC6}" destId="{A723532D-EE9F-4725-9323-078D1A69926E}" srcOrd="0" destOrd="0" presId="urn:microsoft.com/office/officeart/2016/7/layout/VerticalSolidActionList"/>
    <dgm:cxn modelId="{013D2391-41A6-4453-83F9-99291EB5C1C9}" type="presParOf" srcId="{13B65BA9-B809-4F2D-9AFD-1B6B9666ABC6}" destId="{20B859D5-03DF-4B6C-920E-BB5A1B8C7AE1}" srcOrd="1" destOrd="0" presId="urn:microsoft.com/office/officeart/2016/7/layout/VerticalSolidActionList"/>
    <dgm:cxn modelId="{6B67ED6F-499C-4FE0-86DF-79312E8B9A64}" type="presParOf" srcId="{4FC47884-D314-4AD3-A522-66F5D61E4C1A}" destId="{3728D6F1-F083-48A4-BED4-04A116A36131}" srcOrd="7" destOrd="0" presId="urn:microsoft.com/office/officeart/2016/7/layout/VerticalSolidActionList"/>
    <dgm:cxn modelId="{B26516C8-307B-4366-8145-59148FD6B24D}" type="presParOf" srcId="{4FC47884-D314-4AD3-A522-66F5D61E4C1A}" destId="{DC2D0D9F-9A9B-4060-80DE-39C582FB2EBC}" srcOrd="8" destOrd="0" presId="urn:microsoft.com/office/officeart/2016/7/layout/VerticalSolidActionList"/>
    <dgm:cxn modelId="{F398CFB8-9AD3-48BB-B690-08C42BA77FA8}" type="presParOf" srcId="{DC2D0D9F-9A9B-4060-80DE-39C582FB2EBC}" destId="{AF633FA6-079C-493D-A80F-8F47F310FB03}" srcOrd="0" destOrd="0" presId="urn:microsoft.com/office/officeart/2016/7/layout/VerticalSolidActionList"/>
    <dgm:cxn modelId="{6BB7CB01-335A-453B-8369-94CDB49757B5}" type="presParOf" srcId="{DC2D0D9F-9A9B-4060-80DE-39C582FB2EBC}" destId="{4543D69D-1D2B-484B-B548-9570ED1B9403}" srcOrd="1" destOrd="0" presId="urn:microsoft.com/office/officeart/2016/7/layout/VerticalSolidActionList"/>
    <dgm:cxn modelId="{CD4897E7-0508-4326-91A9-CFF2F94F4664}" type="presParOf" srcId="{4FC47884-D314-4AD3-A522-66F5D61E4C1A}" destId="{065F4BB9-0ACC-4856-A533-FCD753E4574B}" srcOrd="9" destOrd="0" presId="urn:microsoft.com/office/officeart/2016/7/layout/VerticalSolidActionList"/>
    <dgm:cxn modelId="{3A51FDB4-37E6-455C-8D30-1F3C4EC87B4C}" type="presParOf" srcId="{4FC47884-D314-4AD3-A522-66F5D61E4C1A}" destId="{B70E8461-AF6E-41D3-8F99-52037FBD9224}" srcOrd="10" destOrd="0" presId="urn:microsoft.com/office/officeart/2016/7/layout/VerticalSolidActionList"/>
    <dgm:cxn modelId="{C96A5FA9-3FBA-4818-86CA-55A0F6B40BD0}" type="presParOf" srcId="{B70E8461-AF6E-41D3-8F99-52037FBD9224}" destId="{234DF486-F03F-455C-A2D7-EE148380AEAC}" srcOrd="0" destOrd="0" presId="urn:microsoft.com/office/officeart/2016/7/layout/VerticalSolidActionList"/>
    <dgm:cxn modelId="{D13C4ED2-312F-4538-B57E-214BAC033406}" type="presParOf" srcId="{B70E8461-AF6E-41D3-8F99-52037FBD9224}" destId="{3F5DEBD8-0878-482F-A8D9-B40B90A46A54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BE2B64-9271-4C5C-A886-FBC7126C7477}" type="doc">
      <dgm:prSet loTypeId="urn:microsoft.com/office/officeart/2005/8/layout/vProcess5" loCatId="process" qsTypeId="urn:microsoft.com/office/officeart/2005/8/quickstyle/simple4#4" qsCatId="simple" csTypeId="urn:microsoft.com/office/officeart/2005/8/colors/colorful2#3" csCatId="colorful"/>
      <dgm:spPr/>
      <dgm:t>
        <a:bodyPr/>
        <a:lstStyle/>
        <a:p>
          <a:endParaRPr lang="en-US"/>
        </a:p>
      </dgm:t>
    </dgm:pt>
    <dgm:pt modelId="{540ED6CA-2BEC-4E25-96AF-0156F834B79B}">
      <dgm:prSet/>
      <dgm:spPr/>
      <dgm:t>
        <a:bodyPr/>
        <a:lstStyle/>
        <a:p>
          <a:r>
            <a:rPr lang="en-US" baseline="0"/>
            <a:t>Use academic research and examination of literature to independently examine an area of study related to the health, care or digital professions.</a:t>
          </a:r>
          <a:endParaRPr lang="en-US"/>
        </a:p>
      </dgm:t>
    </dgm:pt>
    <dgm:pt modelId="{169EF665-9A3E-48A7-85EE-FB285BA6F4B5}" type="parTrans" cxnId="{9E8B137D-ADB0-4E96-B9F3-3712199C445D}">
      <dgm:prSet/>
      <dgm:spPr/>
      <dgm:t>
        <a:bodyPr/>
        <a:lstStyle/>
        <a:p>
          <a:endParaRPr lang="en-US"/>
        </a:p>
      </dgm:t>
    </dgm:pt>
    <dgm:pt modelId="{368F082E-DF66-4972-B10C-38156B33D637}" type="sibTrans" cxnId="{9E8B137D-ADB0-4E96-B9F3-3712199C445D}">
      <dgm:prSet/>
      <dgm:spPr/>
      <dgm:t>
        <a:bodyPr/>
        <a:lstStyle/>
        <a:p>
          <a:endParaRPr lang="en-US"/>
        </a:p>
      </dgm:t>
    </dgm:pt>
    <dgm:pt modelId="{A77792F8-239B-4592-8C0A-7A5996CE3DC3}">
      <dgm:prSet/>
      <dgm:spPr/>
      <dgm:t>
        <a:bodyPr/>
        <a:lstStyle/>
        <a:p>
          <a:r>
            <a:rPr lang="en-US" baseline="0"/>
            <a:t>Evaluate, justify and present research outcomes.</a:t>
          </a:r>
          <a:endParaRPr lang="en-US"/>
        </a:p>
      </dgm:t>
    </dgm:pt>
    <dgm:pt modelId="{5436EF33-3D66-4940-B8A5-D6A529BA8806}" type="parTrans" cxnId="{4B817410-55E7-43C9-995E-32155ED3A255}">
      <dgm:prSet/>
      <dgm:spPr/>
      <dgm:t>
        <a:bodyPr/>
        <a:lstStyle/>
        <a:p>
          <a:endParaRPr lang="en-US"/>
        </a:p>
      </dgm:t>
    </dgm:pt>
    <dgm:pt modelId="{2B8B6F5D-1C9A-469B-94E0-FDB431BA150E}" type="sibTrans" cxnId="{4B817410-55E7-43C9-995E-32155ED3A255}">
      <dgm:prSet/>
      <dgm:spPr/>
      <dgm:t>
        <a:bodyPr/>
        <a:lstStyle/>
        <a:p>
          <a:endParaRPr lang="en-US"/>
        </a:p>
      </dgm:t>
    </dgm:pt>
    <dgm:pt modelId="{20D586C1-AEE0-4C5B-9CB2-F2FFDEF7A9FB}" type="pres">
      <dgm:prSet presAssocID="{E3BE2B64-9271-4C5C-A886-FBC7126C7477}" presName="outerComposite" presStyleCnt="0">
        <dgm:presLayoutVars>
          <dgm:chMax val="5"/>
          <dgm:dir/>
          <dgm:resizeHandles val="exact"/>
        </dgm:presLayoutVars>
      </dgm:prSet>
      <dgm:spPr/>
    </dgm:pt>
    <dgm:pt modelId="{346FFBE3-AA78-4095-A271-50E308DEA08D}" type="pres">
      <dgm:prSet presAssocID="{E3BE2B64-9271-4C5C-A886-FBC7126C7477}" presName="dummyMaxCanvas" presStyleCnt="0">
        <dgm:presLayoutVars/>
      </dgm:prSet>
      <dgm:spPr/>
    </dgm:pt>
    <dgm:pt modelId="{9A8C2852-0392-4F64-B824-7472B13CD7E4}" type="pres">
      <dgm:prSet presAssocID="{E3BE2B64-9271-4C5C-A886-FBC7126C7477}" presName="TwoNodes_1" presStyleLbl="node1" presStyleIdx="0" presStyleCnt="2">
        <dgm:presLayoutVars>
          <dgm:bulletEnabled val="1"/>
        </dgm:presLayoutVars>
      </dgm:prSet>
      <dgm:spPr/>
    </dgm:pt>
    <dgm:pt modelId="{9C5C05A8-AE18-469D-AFD1-C786C29F3845}" type="pres">
      <dgm:prSet presAssocID="{E3BE2B64-9271-4C5C-A886-FBC7126C7477}" presName="TwoNodes_2" presStyleLbl="node1" presStyleIdx="1" presStyleCnt="2">
        <dgm:presLayoutVars>
          <dgm:bulletEnabled val="1"/>
        </dgm:presLayoutVars>
      </dgm:prSet>
      <dgm:spPr/>
    </dgm:pt>
    <dgm:pt modelId="{A3100386-9B50-4695-B92C-F3D8C769380A}" type="pres">
      <dgm:prSet presAssocID="{E3BE2B64-9271-4C5C-A886-FBC7126C7477}" presName="TwoConn_1-2" presStyleLbl="fgAccFollowNode1" presStyleIdx="0" presStyleCnt="1">
        <dgm:presLayoutVars>
          <dgm:bulletEnabled val="1"/>
        </dgm:presLayoutVars>
      </dgm:prSet>
      <dgm:spPr/>
    </dgm:pt>
    <dgm:pt modelId="{D6578591-6288-45D2-9AAB-4164BD68A85A}" type="pres">
      <dgm:prSet presAssocID="{E3BE2B64-9271-4C5C-A886-FBC7126C7477}" presName="TwoNodes_1_text" presStyleLbl="node1" presStyleIdx="1" presStyleCnt="2">
        <dgm:presLayoutVars>
          <dgm:bulletEnabled val="1"/>
        </dgm:presLayoutVars>
      </dgm:prSet>
      <dgm:spPr/>
    </dgm:pt>
    <dgm:pt modelId="{2C4DA11D-8F53-4DB0-B98C-15F9C168562E}" type="pres">
      <dgm:prSet presAssocID="{E3BE2B64-9271-4C5C-A886-FBC7126C7477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4B817410-55E7-43C9-995E-32155ED3A255}" srcId="{E3BE2B64-9271-4C5C-A886-FBC7126C7477}" destId="{A77792F8-239B-4592-8C0A-7A5996CE3DC3}" srcOrd="1" destOrd="0" parTransId="{5436EF33-3D66-4940-B8A5-D6A529BA8806}" sibTransId="{2B8B6F5D-1C9A-469B-94E0-FDB431BA150E}"/>
    <dgm:cxn modelId="{9C360F45-8669-4FA1-BECD-5A5F8F9D2DE2}" type="presOf" srcId="{E3BE2B64-9271-4C5C-A886-FBC7126C7477}" destId="{20D586C1-AEE0-4C5B-9CB2-F2FFDEF7A9FB}" srcOrd="0" destOrd="0" presId="urn:microsoft.com/office/officeart/2005/8/layout/vProcess5"/>
    <dgm:cxn modelId="{614B2050-E33D-4FEC-A7B8-DB00F8CD2D7F}" type="presOf" srcId="{A77792F8-239B-4592-8C0A-7A5996CE3DC3}" destId="{2C4DA11D-8F53-4DB0-B98C-15F9C168562E}" srcOrd="1" destOrd="0" presId="urn:microsoft.com/office/officeart/2005/8/layout/vProcess5"/>
    <dgm:cxn modelId="{7C752A59-8757-4BAC-AA5B-C611957C25B0}" type="presOf" srcId="{368F082E-DF66-4972-B10C-38156B33D637}" destId="{A3100386-9B50-4695-B92C-F3D8C769380A}" srcOrd="0" destOrd="0" presId="urn:microsoft.com/office/officeart/2005/8/layout/vProcess5"/>
    <dgm:cxn modelId="{9E8B137D-ADB0-4E96-B9F3-3712199C445D}" srcId="{E3BE2B64-9271-4C5C-A886-FBC7126C7477}" destId="{540ED6CA-2BEC-4E25-96AF-0156F834B79B}" srcOrd="0" destOrd="0" parTransId="{169EF665-9A3E-48A7-85EE-FB285BA6F4B5}" sibTransId="{368F082E-DF66-4972-B10C-38156B33D637}"/>
    <dgm:cxn modelId="{AC264981-E693-4BC3-BC92-3B5C92F944D5}" type="presOf" srcId="{A77792F8-239B-4592-8C0A-7A5996CE3DC3}" destId="{9C5C05A8-AE18-469D-AFD1-C786C29F3845}" srcOrd="0" destOrd="0" presId="urn:microsoft.com/office/officeart/2005/8/layout/vProcess5"/>
    <dgm:cxn modelId="{B6A51497-A693-45AE-8C43-4BB9BD983577}" type="presOf" srcId="{540ED6CA-2BEC-4E25-96AF-0156F834B79B}" destId="{D6578591-6288-45D2-9AAB-4164BD68A85A}" srcOrd="1" destOrd="0" presId="urn:microsoft.com/office/officeart/2005/8/layout/vProcess5"/>
    <dgm:cxn modelId="{504D3CD8-54B6-4CC6-A5FE-89A3260B98AE}" type="presOf" srcId="{540ED6CA-2BEC-4E25-96AF-0156F834B79B}" destId="{9A8C2852-0392-4F64-B824-7472B13CD7E4}" srcOrd="0" destOrd="0" presId="urn:microsoft.com/office/officeart/2005/8/layout/vProcess5"/>
    <dgm:cxn modelId="{567ABAC7-E031-4B91-835B-0BDE223434C6}" type="presParOf" srcId="{20D586C1-AEE0-4C5B-9CB2-F2FFDEF7A9FB}" destId="{346FFBE3-AA78-4095-A271-50E308DEA08D}" srcOrd="0" destOrd="0" presId="urn:microsoft.com/office/officeart/2005/8/layout/vProcess5"/>
    <dgm:cxn modelId="{4F571061-3412-4FC0-A58E-FE437957E56C}" type="presParOf" srcId="{20D586C1-AEE0-4C5B-9CB2-F2FFDEF7A9FB}" destId="{9A8C2852-0392-4F64-B824-7472B13CD7E4}" srcOrd="1" destOrd="0" presId="urn:microsoft.com/office/officeart/2005/8/layout/vProcess5"/>
    <dgm:cxn modelId="{8B8AB38C-652A-40DB-A65A-C5118B3CE86B}" type="presParOf" srcId="{20D586C1-AEE0-4C5B-9CB2-F2FFDEF7A9FB}" destId="{9C5C05A8-AE18-469D-AFD1-C786C29F3845}" srcOrd="2" destOrd="0" presId="urn:microsoft.com/office/officeart/2005/8/layout/vProcess5"/>
    <dgm:cxn modelId="{3DE08B46-FA23-415A-9D39-B7DDB58EDF92}" type="presParOf" srcId="{20D586C1-AEE0-4C5B-9CB2-F2FFDEF7A9FB}" destId="{A3100386-9B50-4695-B92C-F3D8C769380A}" srcOrd="3" destOrd="0" presId="urn:microsoft.com/office/officeart/2005/8/layout/vProcess5"/>
    <dgm:cxn modelId="{962AB98D-F55C-43B9-BBC4-A4FD7069D46A}" type="presParOf" srcId="{20D586C1-AEE0-4C5B-9CB2-F2FFDEF7A9FB}" destId="{D6578591-6288-45D2-9AAB-4164BD68A85A}" srcOrd="4" destOrd="0" presId="urn:microsoft.com/office/officeart/2005/8/layout/vProcess5"/>
    <dgm:cxn modelId="{D471BC52-98B0-4D77-A1EC-973ACF595C67}" type="presParOf" srcId="{20D586C1-AEE0-4C5B-9CB2-F2FFDEF7A9FB}" destId="{2C4DA11D-8F53-4DB0-B98C-15F9C168562E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A2E1E4-213B-4919-BD8A-373911FDDF20}" type="doc">
      <dgm:prSet loTypeId="urn:microsoft.com/office/officeart/2017/3/layout/HorizontalLabelsTimeline" loCatId="process" qsTypeId="urn:microsoft.com/office/officeart/2005/8/quickstyle/simple4#5" qsCatId="simple" csTypeId="urn:microsoft.com/office/officeart/2005/8/colors/colorful1#2" csCatId="colorful" phldr="1"/>
      <dgm:spPr/>
      <dgm:t>
        <a:bodyPr/>
        <a:lstStyle/>
        <a:p>
          <a:endParaRPr lang="en-US"/>
        </a:p>
      </dgm:t>
    </dgm:pt>
    <dgm:pt modelId="{0AB271A9-406C-47CB-8AF5-C9B11302E8E7}">
      <dgm:prSet/>
      <dgm:spPr/>
      <dgm:t>
        <a:bodyPr/>
        <a:lstStyle/>
        <a:p>
          <a:pPr>
            <a:defRPr b="1"/>
          </a:pPr>
          <a:r>
            <a:rPr lang="en-US"/>
            <a:t>24 Oct.</a:t>
          </a:r>
        </a:p>
      </dgm:t>
    </dgm:pt>
    <dgm:pt modelId="{3B97F97E-F89F-4A13-A0AA-DDEE0761B942}" type="parTrans" cxnId="{F042642E-26E8-4886-BD2C-48B3AEDAC451}">
      <dgm:prSet/>
      <dgm:spPr/>
      <dgm:t>
        <a:bodyPr/>
        <a:lstStyle/>
        <a:p>
          <a:endParaRPr lang="en-US"/>
        </a:p>
      </dgm:t>
    </dgm:pt>
    <dgm:pt modelId="{2C690FF2-D64D-48FD-B6D3-A395C33E1012}" type="sibTrans" cxnId="{F042642E-26E8-4886-BD2C-48B3AEDAC451}">
      <dgm:prSet/>
      <dgm:spPr/>
      <dgm:t>
        <a:bodyPr/>
        <a:lstStyle/>
        <a:p>
          <a:endParaRPr lang="en-US"/>
        </a:p>
      </dgm:t>
    </dgm:pt>
    <dgm:pt modelId="{FC959518-504F-4E0E-8587-D9525148EADE}">
      <dgm:prSet/>
      <dgm:spPr/>
      <dgm:t>
        <a:bodyPr/>
        <a:lstStyle/>
        <a:p>
          <a:r>
            <a:rPr lang="en-US"/>
            <a:t>Assessment 1 – 400-word research proposal</a:t>
          </a:r>
        </a:p>
      </dgm:t>
    </dgm:pt>
    <dgm:pt modelId="{4E930020-4614-4B17-911D-54DDC2A91F5F}" type="parTrans" cxnId="{00D67035-D2B9-42BC-91D8-515DFFC2F19A}">
      <dgm:prSet/>
      <dgm:spPr/>
      <dgm:t>
        <a:bodyPr/>
        <a:lstStyle/>
        <a:p>
          <a:endParaRPr lang="en-US"/>
        </a:p>
      </dgm:t>
    </dgm:pt>
    <dgm:pt modelId="{4B79D611-18FE-4CD2-A72C-3C300D37A5DC}" type="sibTrans" cxnId="{00D67035-D2B9-42BC-91D8-515DFFC2F19A}">
      <dgm:prSet/>
      <dgm:spPr/>
      <dgm:t>
        <a:bodyPr/>
        <a:lstStyle/>
        <a:p>
          <a:endParaRPr lang="en-US"/>
        </a:p>
      </dgm:t>
    </dgm:pt>
    <dgm:pt modelId="{AD779DF1-1BDF-45BF-BF7A-57254D45081C}">
      <dgm:prSet/>
      <dgm:spPr/>
      <dgm:t>
        <a:bodyPr/>
        <a:lstStyle/>
        <a:p>
          <a:pPr>
            <a:defRPr b="1"/>
          </a:pPr>
          <a:r>
            <a:rPr lang="en-US"/>
            <a:t>19 Dec.</a:t>
          </a:r>
        </a:p>
      </dgm:t>
    </dgm:pt>
    <dgm:pt modelId="{049F20AD-77E0-4F31-9E89-2C420434257A}" type="parTrans" cxnId="{C1D4DEEA-7B13-4995-9C1D-F9B49B96360A}">
      <dgm:prSet/>
      <dgm:spPr/>
      <dgm:t>
        <a:bodyPr/>
        <a:lstStyle/>
        <a:p>
          <a:endParaRPr lang="en-US"/>
        </a:p>
      </dgm:t>
    </dgm:pt>
    <dgm:pt modelId="{ECD46ED7-5EB4-41C9-86FE-14B0086F293D}" type="sibTrans" cxnId="{C1D4DEEA-7B13-4995-9C1D-F9B49B96360A}">
      <dgm:prSet/>
      <dgm:spPr/>
      <dgm:t>
        <a:bodyPr/>
        <a:lstStyle/>
        <a:p>
          <a:endParaRPr lang="en-US"/>
        </a:p>
      </dgm:t>
    </dgm:pt>
    <dgm:pt modelId="{EBCC7B5C-1D0B-4C78-B8F8-273E8EC2A197}">
      <dgm:prSet/>
      <dgm:spPr/>
      <dgm:t>
        <a:bodyPr/>
        <a:lstStyle/>
        <a:p>
          <a:r>
            <a:rPr lang="en-US"/>
            <a:t>Assessment 2 – 3600-word literature review</a:t>
          </a:r>
        </a:p>
      </dgm:t>
    </dgm:pt>
    <dgm:pt modelId="{9CEE8A3E-EFD6-46BB-95A4-B85BC0630045}" type="parTrans" cxnId="{C8F10D89-4CAD-4FBD-B4D6-DA2571B3A9E9}">
      <dgm:prSet/>
      <dgm:spPr/>
      <dgm:t>
        <a:bodyPr/>
        <a:lstStyle/>
        <a:p>
          <a:endParaRPr lang="en-US"/>
        </a:p>
      </dgm:t>
    </dgm:pt>
    <dgm:pt modelId="{F9136549-575A-450F-B396-0F2CDE03727B}" type="sibTrans" cxnId="{C8F10D89-4CAD-4FBD-B4D6-DA2571B3A9E9}">
      <dgm:prSet/>
      <dgm:spPr/>
      <dgm:t>
        <a:bodyPr/>
        <a:lstStyle/>
        <a:p>
          <a:endParaRPr lang="en-US"/>
        </a:p>
      </dgm:t>
    </dgm:pt>
    <dgm:pt modelId="{EE0935DB-B52F-4250-9312-57391C16FC79}" type="pres">
      <dgm:prSet presAssocID="{EFA2E1E4-213B-4919-BD8A-373911FDDF20}" presName="root" presStyleCnt="0">
        <dgm:presLayoutVars>
          <dgm:chMax/>
          <dgm:chPref/>
          <dgm:animLvl val="lvl"/>
        </dgm:presLayoutVars>
      </dgm:prSet>
      <dgm:spPr/>
    </dgm:pt>
    <dgm:pt modelId="{8318D0C9-167A-4385-9852-351E2EC5A8BC}" type="pres">
      <dgm:prSet presAssocID="{EFA2E1E4-213B-4919-BD8A-373911FDDF20}" presName="divider" presStyleLbl="fgAcc1" presStyleIdx="0" presStyleCnt="1"/>
      <dgm:spPr/>
    </dgm:pt>
    <dgm:pt modelId="{BA91F725-9499-49F0-93B0-EC3BC159AD0F}" type="pres">
      <dgm:prSet presAssocID="{EFA2E1E4-213B-4919-BD8A-373911FDDF20}" presName="nodes" presStyleCnt="0">
        <dgm:presLayoutVars>
          <dgm:chMax/>
          <dgm:chPref/>
          <dgm:animLvl val="lvl"/>
        </dgm:presLayoutVars>
      </dgm:prSet>
      <dgm:spPr/>
    </dgm:pt>
    <dgm:pt modelId="{11750877-8234-4B65-98D4-2F0A3FB8F4C1}" type="pres">
      <dgm:prSet presAssocID="{0AB271A9-406C-47CB-8AF5-C9B11302E8E7}" presName="composite" presStyleCnt="0"/>
      <dgm:spPr/>
    </dgm:pt>
    <dgm:pt modelId="{5C983CE7-9670-44D5-9BF0-E3B25676D581}" type="pres">
      <dgm:prSet presAssocID="{0AB271A9-406C-47CB-8AF5-C9B11302E8E7}" presName="L1TextContainer" presStyleLbl="alignNode1" presStyleIdx="0" presStyleCnt="2">
        <dgm:presLayoutVars>
          <dgm:chMax val="1"/>
          <dgm:chPref val="1"/>
          <dgm:bulletEnabled val="1"/>
        </dgm:presLayoutVars>
      </dgm:prSet>
      <dgm:spPr/>
    </dgm:pt>
    <dgm:pt modelId="{49B350D4-87EF-4624-8613-630909A0089E}" type="pres">
      <dgm:prSet presAssocID="{0AB271A9-406C-47CB-8AF5-C9B11302E8E7}" presName="L2TextContainerWrapper" presStyleCnt="0">
        <dgm:presLayoutVars>
          <dgm:bulletEnabled val="1"/>
        </dgm:presLayoutVars>
      </dgm:prSet>
      <dgm:spPr/>
    </dgm:pt>
    <dgm:pt modelId="{509CF00F-952B-4773-A409-0B9BDA1B734B}" type="pres">
      <dgm:prSet presAssocID="{0AB271A9-406C-47CB-8AF5-C9B11302E8E7}" presName="L2TextContainer" presStyleLbl="bgAccFollowNode1" presStyleIdx="0" presStyleCnt="2"/>
      <dgm:spPr/>
    </dgm:pt>
    <dgm:pt modelId="{2E2F48CC-CFBF-4036-9DC2-78FA4E26D017}" type="pres">
      <dgm:prSet presAssocID="{0AB271A9-406C-47CB-8AF5-C9B11302E8E7}" presName="FlexibleEmptyPlaceHolder" presStyleCnt="0"/>
      <dgm:spPr/>
    </dgm:pt>
    <dgm:pt modelId="{AF017CFE-CA3E-4ABF-92D0-F91EC5880FFB}" type="pres">
      <dgm:prSet presAssocID="{0AB271A9-406C-47CB-8AF5-C9B11302E8E7}" presName="ConnectLine" presStyleLbl="sibTrans1D1" presStyleIdx="0" presStyleCnt="2"/>
      <dgm:spPr/>
    </dgm:pt>
    <dgm:pt modelId="{866B2767-7D53-4AAF-AA2D-0C6583922C99}" type="pres">
      <dgm:prSet presAssocID="{0AB271A9-406C-47CB-8AF5-C9B11302E8E7}" presName="ConnectorPoint" presStyleLbl="node1" presStyleIdx="0" presStyleCnt="2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rgbClr r="0" g="0" b="0">
              <a:shade val="35000"/>
              <a:satMod val="130000"/>
            </a:scrgbClr>
          </a:contourClr>
        </a:sp3d>
      </dgm:spPr>
    </dgm:pt>
    <dgm:pt modelId="{1B741DDD-6361-4631-BAA0-AC3E735C0808}" type="pres">
      <dgm:prSet presAssocID="{0AB271A9-406C-47CB-8AF5-C9B11302E8E7}" presName="EmptyPlaceHolder" presStyleCnt="0"/>
      <dgm:spPr/>
    </dgm:pt>
    <dgm:pt modelId="{0638E9C3-5B6F-4AA9-BFA1-49D89A12041B}" type="pres">
      <dgm:prSet presAssocID="{2C690FF2-D64D-48FD-B6D3-A395C33E1012}" presName="spaceBetweenRectangles" presStyleCnt="0"/>
      <dgm:spPr/>
    </dgm:pt>
    <dgm:pt modelId="{755F9220-9DC2-430F-8922-1DD110231015}" type="pres">
      <dgm:prSet presAssocID="{AD779DF1-1BDF-45BF-BF7A-57254D45081C}" presName="composite" presStyleCnt="0"/>
      <dgm:spPr/>
    </dgm:pt>
    <dgm:pt modelId="{5DF2FCB9-98C2-4B9E-BBAB-57E313D7054A}" type="pres">
      <dgm:prSet presAssocID="{AD779DF1-1BDF-45BF-BF7A-57254D45081C}" presName="L1TextContainer" presStyleLbl="alignNode1" presStyleIdx="1" presStyleCnt="2">
        <dgm:presLayoutVars>
          <dgm:chMax val="1"/>
          <dgm:chPref val="1"/>
          <dgm:bulletEnabled val="1"/>
        </dgm:presLayoutVars>
      </dgm:prSet>
      <dgm:spPr/>
    </dgm:pt>
    <dgm:pt modelId="{EDCD5296-9F72-4854-A5D8-192ABA4A4B82}" type="pres">
      <dgm:prSet presAssocID="{AD779DF1-1BDF-45BF-BF7A-57254D45081C}" presName="L2TextContainerWrapper" presStyleCnt="0">
        <dgm:presLayoutVars>
          <dgm:bulletEnabled val="1"/>
        </dgm:presLayoutVars>
      </dgm:prSet>
      <dgm:spPr/>
    </dgm:pt>
    <dgm:pt modelId="{301344F6-7228-497D-9CC1-DE4D711D11CE}" type="pres">
      <dgm:prSet presAssocID="{AD779DF1-1BDF-45BF-BF7A-57254D45081C}" presName="L2TextContainer" presStyleLbl="bgAccFollowNode1" presStyleIdx="1" presStyleCnt="2"/>
      <dgm:spPr/>
    </dgm:pt>
    <dgm:pt modelId="{09EC6359-C162-4B1D-899A-7AB28BBCDFB0}" type="pres">
      <dgm:prSet presAssocID="{AD779DF1-1BDF-45BF-BF7A-57254D45081C}" presName="FlexibleEmptyPlaceHolder" presStyleCnt="0"/>
      <dgm:spPr/>
    </dgm:pt>
    <dgm:pt modelId="{0F07CFDA-F46F-4B63-A51B-3A0CC7C25700}" type="pres">
      <dgm:prSet presAssocID="{AD779DF1-1BDF-45BF-BF7A-57254D45081C}" presName="ConnectLine" presStyleLbl="sibTrans1D1" presStyleIdx="1" presStyleCnt="2"/>
      <dgm:spPr/>
    </dgm:pt>
    <dgm:pt modelId="{131CFC96-E1E1-4A95-8215-0F29C67B112D}" type="pres">
      <dgm:prSet presAssocID="{AD779DF1-1BDF-45BF-BF7A-57254D45081C}" presName="ConnectorPoint" presStyleLbl="node1" presStyleIdx="1" presStyleCnt="2"/>
      <dgm:spPr>
        <a:solidFill>
          <a:schemeClr val="accent3">
            <a:hueOff val="0"/>
            <a:satOff val="0"/>
            <a:lumOff val="0"/>
            <a:alphaOff val="0"/>
          </a:schemeClr>
        </a:solidFill>
        <a:ln w="6350"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rgbClr r="0" g="0" b="0">
              <a:shade val="35000"/>
              <a:satMod val="130000"/>
            </a:scrgbClr>
          </a:contourClr>
        </a:sp3d>
      </dgm:spPr>
    </dgm:pt>
    <dgm:pt modelId="{78E8A43B-7E78-4F5A-B87B-D8058113BAA3}" type="pres">
      <dgm:prSet presAssocID="{AD779DF1-1BDF-45BF-BF7A-57254D45081C}" presName="EmptyPlaceHolder" presStyleCnt="0"/>
      <dgm:spPr/>
    </dgm:pt>
  </dgm:ptLst>
  <dgm:cxnLst>
    <dgm:cxn modelId="{6F0DBE07-4526-4A13-A026-9CFE4A2BBFF2}" type="presOf" srcId="{AD779DF1-1BDF-45BF-BF7A-57254D45081C}" destId="{5DF2FCB9-98C2-4B9E-BBAB-57E313D7054A}" srcOrd="0" destOrd="0" presId="urn:microsoft.com/office/officeart/2017/3/layout/HorizontalLabelsTimeline"/>
    <dgm:cxn modelId="{F042642E-26E8-4886-BD2C-48B3AEDAC451}" srcId="{EFA2E1E4-213B-4919-BD8A-373911FDDF20}" destId="{0AB271A9-406C-47CB-8AF5-C9B11302E8E7}" srcOrd="0" destOrd="0" parTransId="{3B97F97E-F89F-4A13-A0AA-DDEE0761B942}" sibTransId="{2C690FF2-D64D-48FD-B6D3-A395C33E1012}"/>
    <dgm:cxn modelId="{00D67035-D2B9-42BC-91D8-515DFFC2F19A}" srcId="{0AB271A9-406C-47CB-8AF5-C9B11302E8E7}" destId="{FC959518-504F-4E0E-8587-D9525148EADE}" srcOrd="0" destOrd="0" parTransId="{4E930020-4614-4B17-911D-54DDC2A91F5F}" sibTransId="{4B79D611-18FE-4CD2-A72C-3C300D37A5DC}"/>
    <dgm:cxn modelId="{E846BD73-98D6-4553-8B18-A4DC236DC515}" type="presOf" srcId="{EFA2E1E4-213B-4919-BD8A-373911FDDF20}" destId="{EE0935DB-B52F-4250-9312-57391C16FC79}" srcOrd="0" destOrd="0" presId="urn:microsoft.com/office/officeart/2017/3/layout/HorizontalLabelsTimeline"/>
    <dgm:cxn modelId="{C8F10D89-4CAD-4FBD-B4D6-DA2571B3A9E9}" srcId="{AD779DF1-1BDF-45BF-BF7A-57254D45081C}" destId="{EBCC7B5C-1D0B-4C78-B8F8-273E8EC2A197}" srcOrd="0" destOrd="0" parTransId="{9CEE8A3E-EFD6-46BB-95A4-B85BC0630045}" sibTransId="{F9136549-575A-450F-B396-0F2CDE03727B}"/>
    <dgm:cxn modelId="{6EAE48CA-1CEB-41BA-B678-ADFD0F7C2CDA}" type="presOf" srcId="{FC959518-504F-4E0E-8587-D9525148EADE}" destId="{509CF00F-952B-4773-A409-0B9BDA1B734B}" srcOrd="0" destOrd="0" presId="urn:microsoft.com/office/officeart/2017/3/layout/HorizontalLabelsTimeline"/>
    <dgm:cxn modelId="{41DC51D9-30F6-4AA6-8F42-DA7B50485306}" type="presOf" srcId="{EBCC7B5C-1D0B-4C78-B8F8-273E8EC2A197}" destId="{301344F6-7228-497D-9CC1-DE4D711D11CE}" srcOrd="0" destOrd="0" presId="urn:microsoft.com/office/officeart/2017/3/layout/HorizontalLabelsTimeline"/>
    <dgm:cxn modelId="{C1D4DEEA-7B13-4995-9C1D-F9B49B96360A}" srcId="{EFA2E1E4-213B-4919-BD8A-373911FDDF20}" destId="{AD779DF1-1BDF-45BF-BF7A-57254D45081C}" srcOrd="1" destOrd="0" parTransId="{049F20AD-77E0-4F31-9E89-2C420434257A}" sibTransId="{ECD46ED7-5EB4-41C9-86FE-14B0086F293D}"/>
    <dgm:cxn modelId="{178147F0-94C0-404F-A4C0-A0C23C8E63EE}" type="presOf" srcId="{0AB271A9-406C-47CB-8AF5-C9B11302E8E7}" destId="{5C983CE7-9670-44D5-9BF0-E3B25676D581}" srcOrd="0" destOrd="0" presId="urn:microsoft.com/office/officeart/2017/3/layout/HorizontalLabelsTimeline"/>
    <dgm:cxn modelId="{F4CAA314-493E-4CA0-A28A-80C6556722A2}" type="presParOf" srcId="{EE0935DB-B52F-4250-9312-57391C16FC79}" destId="{8318D0C9-167A-4385-9852-351E2EC5A8BC}" srcOrd="0" destOrd="0" presId="urn:microsoft.com/office/officeart/2017/3/layout/HorizontalLabelsTimeline"/>
    <dgm:cxn modelId="{FDCD1B7D-2DF0-4AD2-9D07-ABB3398E2922}" type="presParOf" srcId="{EE0935DB-B52F-4250-9312-57391C16FC79}" destId="{BA91F725-9499-49F0-93B0-EC3BC159AD0F}" srcOrd="1" destOrd="0" presId="urn:microsoft.com/office/officeart/2017/3/layout/HorizontalLabelsTimeline"/>
    <dgm:cxn modelId="{321F9E7C-6FEA-4D66-B12D-E71C5197DF05}" type="presParOf" srcId="{BA91F725-9499-49F0-93B0-EC3BC159AD0F}" destId="{11750877-8234-4B65-98D4-2F0A3FB8F4C1}" srcOrd="0" destOrd="0" presId="urn:microsoft.com/office/officeart/2017/3/layout/HorizontalLabelsTimeline"/>
    <dgm:cxn modelId="{BFC781F2-DAC3-463E-A15A-34503F3F73FB}" type="presParOf" srcId="{11750877-8234-4B65-98D4-2F0A3FB8F4C1}" destId="{5C983CE7-9670-44D5-9BF0-E3B25676D581}" srcOrd="0" destOrd="0" presId="urn:microsoft.com/office/officeart/2017/3/layout/HorizontalLabelsTimeline"/>
    <dgm:cxn modelId="{905BAF28-255E-467E-A9D5-106AE2EE7428}" type="presParOf" srcId="{11750877-8234-4B65-98D4-2F0A3FB8F4C1}" destId="{49B350D4-87EF-4624-8613-630909A0089E}" srcOrd="1" destOrd="0" presId="urn:microsoft.com/office/officeart/2017/3/layout/HorizontalLabelsTimeline"/>
    <dgm:cxn modelId="{539700DC-F41E-44B4-A38C-F3FA00A7FA80}" type="presParOf" srcId="{49B350D4-87EF-4624-8613-630909A0089E}" destId="{509CF00F-952B-4773-A409-0B9BDA1B734B}" srcOrd="0" destOrd="0" presId="urn:microsoft.com/office/officeart/2017/3/layout/HorizontalLabelsTimeline"/>
    <dgm:cxn modelId="{D861AFF7-1F55-4D16-BC02-8A6CFF83BB75}" type="presParOf" srcId="{49B350D4-87EF-4624-8613-630909A0089E}" destId="{2E2F48CC-CFBF-4036-9DC2-78FA4E26D017}" srcOrd="1" destOrd="0" presId="urn:microsoft.com/office/officeart/2017/3/layout/HorizontalLabelsTimeline"/>
    <dgm:cxn modelId="{CA4A68D1-BC6D-4DDD-A969-D4CBB7104B76}" type="presParOf" srcId="{11750877-8234-4B65-98D4-2F0A3FB8F4C1}" destId="{AF017CFE-CA3E-4ABF-92D0-F91EC5880FFB}" srcOrd="2" destOrd="0" presId="urn:microsoft.com/office/officeart/2017/3/layout/HorizontalLabelsTimeline"/>
    <dgm:cxn modelId="{D7E15A3B-29D4-4F6D-8020-10CFE9621BDF}" type="presParOf" srcId="{11750877-8234-4B65-98D4-2F0A3FB8F4C1}" destId="{866B2767-7D53-4AAF-AA2D-0C6583922C99}" srcOrd="3" destOrd="0" presId="urn:microsoft.com/office/officeart/2017/3/layout/HorizontalLabelsTimeline"/>
    <dgm:cxn modelId="{6AADBCD5-A505-4324-8070-11EE35A173F3}" type="presParOf" srcId="{11750877-8234-4B65-98D4-2F0A3FB8F4C1}" destId="{1B741DDD-6361-4631-BAA0-AC3E735C0808}" srcOrd="4" destOrd="0" presId="urn:microsoft.com/office/officeart/2017/3/layout/HorizontalLabelsTimeline"/>
    <dgm:cxn modelId="{F4739E15-E4F9-4D3C-A67E-F5E83D5D23F0}" type="presParOf" srcId="{BA91F725-9499-49F0-93B0-EC3BC159AD0F}" destId="{0638E9C3-5B6F-4AA9-BFA1-49D89A12041B}" srcOrd="1" destOrd="0" presId="urn:microsoft.com/office/officeart/2017/3/layout/HorizontalLabelsTimeline"/>
    <dgm:cxn modelId="{A5B781CF-E3EE-477F-A40F-B64DEA09FBEF}" type="presParOf" srcId="{BA91F725-9499-49F0-93B0-EC3BC159AD0F}" destId="{755F9220-9DC2-430F-8922-1DD110231015}" srcOrd="2" destOrd="0" presId="urn:microsoft.com/office/officeart/2017/3/layout/HorizontalLabelsTimeline"/>
    <dgm:cxn modelId="{EB134E58-6427-4175-8C60-82EF2C2A931B}" type="presParOf" srcId="{755F9220-9DC2-430F-8922-1DD110231015}" destId="{5DF2FCB9-98C2-4B9E-BBAB-57E313D7054A}" srcOrd="0" destOrd="0" presId="urn:microsoft.com/office/officeart/2017/3/layout/HorizontalLabelsTimeline"/>
    <dgm:cxn modelId="{EA772B29-C386-44DC-8527-AFF9DD8E787F}" type="presParOf" srcId="{755F9220-9DC2-430F-8922-1DD110231015}" destId="{EDCD5296-9F72-4854-A5D8-192ABA4A4B82}" srcOrd="1" destOrd="0" presId="urn:microsoft.com/office/officeart/2017/3/layout/HorizontalLabelsTimeline"/>
    <dgm:cxn modelId="{2DFBB94D-CAD7-420B-AD78-EB4F0A9C7952}" type="presParOf" srcId="{EDCD5296-9F72-4854-A5D8-192ABA4A4B82}" destId="{301344F6-7228-497D-9CC1-DE4D711D11CE}" srcOrd="0" destOrd="0" presId="urn:microsoft.com/office/officeart/2017/3/layout/HorizontalLabelsTimeline"/>
    <dgm:cxn modelId="{3E966E0A-7792-4109-A4FA-BD1A1B5DD2D7}" type="presParOf" srcId="{EDCD5296-9F72-4854-A5D8-192ABA4A4B82}" destId="{09EC6359-C162-4B1D-899A-7AB28BBCDFB0}" srcOrd="1" destOrd="0" presId="urn:microsoft.com/office/officeart/2017/3/layout/HorizontalLabelsTimeline"/>
    <dgm:cxn modelId="{2EEDF718-5920-40B3-B3B3-3D6B624A7FDE}" type="presParOf" srcId="{755F9220-9DC2-430F-8922-1DD110231015}" destId="{0F07CFDA-F46F-4B63-A51B-3A0CC7C25700}" srcOrd="2" destOrd="0" presId="urn:microsoft.com/office/officeart/2017/3/layout/HorizontalLabelsTimeline"/>
    <dgm:cxn modelId="{DDA4ECFA-DC26-42FC-B1B3-C2704D78EA05}" type="presParOf" srcId="{755F9220-9DC2-430F-8922-1DD110231015}" destId="{131CFC96-E1E1-4A95-8215-0F29C67B112D}" srcOrd="3" destOrd="0" presId="urn:microsoft.com/office/officeart/2017/3/layout/HorizontalLabelsTimeline"/>
    <dgm:cxn modelId="{20CB2A60-189D-4407-BD57-224CBCC6FCE7}" type="presParOf" srcId="{755F9220-9DC2-430F-8922-1DD110231015}" destId="{78E8A43B-7E78-4F5A-B87B-D8058113BAA3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584ED52-114F-4D8B-85CB-D02AB81B5AD6}" type="doc">
      <dgm:prSet loTypeId="urn:microsoft.com/office/officeart/2018/2/layout/IconCircleList" loCatId="icon" qsTypeId="urn:microsoft.com/office/officeart/2005/8/quickstyle/simple1#5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0F0C69B-B264-47C7-8147-C9C2C39372FC}">
      <dgm:prSet/>
      <dgm:spPr/>
      <dgm:t>
        <a:bodyPr/>
        <a:lstStyle/>
        <a:p>
          <a:r>
            <a:rPr lang="en-US"/>
            <a:t>This module is critically important this year. </a:t>
          </a:r>
        </a:p>
      </dgm:t>
    </dgm:pt>
    <dgm:pt modelId="{0F61995E-2259-458A-B212-815BC6EAF791}" type="parTrans" cxnId="{2054DA3D-7EE5-4410-8F6E-71FFE58F9E2C}">
      <dgm:prSet/>
      <dgm:spPr/>
      <dgm:t>
        <a:bodyPr/>
        <a:lstStyle/>
        <a:p>
          <a:endParaRPr lang="en-US"/>
        </a:p>
      </dgm:t>
    </dgm:pt>
    <dgm:pt modelId="{21D6CB98-757B-4A37-8862-FAC327E1D57A}" type="sibTrans" cxnId="{2054DA3D-7EE5-4410-8F6E-71FFE58F9E2C}">
      <dgm:prSet/>
      <dgm:spPr/>
      <dgm:t>
        <a:bodyPr/>
        <a:lstStyle/>
        <a:p>
          <a:endParaRPr lang="en-US"/>
        </a:p>
      </dgm:t>
    </dgm:pt>
    <dgm:pt modelId="{4990165F-3D16-4CBF-8E0E-56C3ECD0B144}">
      <dgm:prSet/>
      <dgm:spPr/>
      <dgm:t>
        <a:bodyPr/>
        <a:lstStyle/>
        <a:p>
          <a:r>
            <a:rPr lang="en-US"/>
            <a:t>You will need the skills acquired to progress next year. </a:t>
          </a:r>
        </a:p>
      </dgm:t>
    </dgm:pt>
    <dgm:pt modelId="{6592E7D9-0FE5-4CCC-92E1-BB5099E2433D}" type="parTrans" cxnId="{3707D0CE-2898-425D-8709-2D11B3106DF6}">
      <dgm:prSet/>
      <dgm:spPr/>
      <dgm:t>
        <a:bodyPr/>
        <a:lstStyle/>
        <a:p>
          <a:endParaRPr lang="en-US"/>
        </a:p>
      </dgm:t>
    </dgm:pt>
    <dgm:pt modelId="{AC3FF6A7-16D8-46FD-B6B5-0A7C4CE77DF2}" type="sibTrans" cxnId="{3707D0CE-2898-425D-8709-2D11B3106DF6}">
      <dgm:prSet/>
      <dgm:spPr/>
      <dgm:t>
        <a:bodyPr/>
        <a:lstStyle/>
        <a:p>
          <a:endParaRPr lang="en-US"/>
        </a:p>
      </dgm:t>
    </dgm:pt>
    <dgm:pt modelId="{7CF2DD49-8B0D-4CB5-A720-2C7B63A61829}" type="pres">
      <dgm:prSet presAssocID="{D584ED52-114F-4D8B-85CB-D02AB81B5AD6}" presName="root" presStyleCnt="0">
        <dgm:presLayoutVars>
          <dgm:dir/>
          <dgm:resizeHandles val="exact"/>
        </dgm:presLayoutVars>
      </dgm:prSet>
      <dgm:spPr/>
    </dgm:pt>
    <dgm:pt modelId="{AD09EE3D-8985-492E-907D-D3675D255FEE}" type="pres">
      <dgm:prSet presAssocID="{D584ED52-114F-4D8B-85CB-D02AB81B5AD6}" presName="container" presStyleCnt="0">
        <dgm:presLayoutVars>
          <dgm:dir/>
          <dgm:resizeHandles val="exact"/>
        </dgm:presLayoutVars>
      </dgm:prSet>
      <dgm:spPr/>
    </dgm:pt>
    <dgm:pt modelId="{F09B80D2-17F9-4055-9D16-B18C85AB579C}" type="pres">
      <dgm:prSet presAssocID="{C0F0C69B-B264-47C7-8147-C9C2C39372FC}" presName="compNode" presStyleCnt="0"/>
      <dgm:spPr/>
    </dgm:pt>
    <dgm:pt modelId="{27B0558E-FC77-44FD-B4CC-E2D32B5FF83B}" type="pres">
      <dgm:prSet presAssocID="{C0F0C69B-B264-47C7-8147-C9C2C39372FC}" presName="iconBgRect" presStyleLbl="bgShp" presStyleIdx="0" presStyleCnt="2"/>
      <dgm:spPr/>
    </dgm:pt>
    <dgm:pt modelId="{26B19514-DE79-46D8-927B-57E5C1588F7C}" type="pres">
      <dgm:prSet presAssocID="{C0F0C69B-B264-47C7-8147-C9C2C39372FC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F2E0429-87C5-40DE-B82E-23F33A74B9E4}" type="pres">
      <dgm:prSet presAssocID="{C0F0C69B-B264-47C7-8147-C9C2C39372FC}" presName="spaceRect" presStyleCnt="0"/>
      <dgm:spPr/>
    </dgm:pt>
    <dgm:pt modelId="{EB299D74-EBEF-4724-B3F4-C11F4309DFB3}" type="pres">
      <dgm:prSet presAssocID="{C0F0C69B-B264-47C7-8147-C9C2C39372FC}" presName="textRect" presStyleLbl="revTx" presStyleIdx="0" presStyleCnt="2">
        <dgm:presLayoutVars>
          <dgm:chMax val="1"/>
          <dgm:chPref val="1"/>
        </dgm:presLayoutVars>
      </dgm:prSet>
      <dgm:spPr/>
    </dgm:pt>
    <dgm:pt modelId="{48F061CE-57C4-4727-9CB2-653B02DBF93C}" type="pres">
      <dgm:prSet presAssocID="{21D6CB98-757B-4A37-8862-FAC327E1D57A}" presName="sibTrans" presStyleLbl="sibTrans2D1" presStyleIdx="0" presStyleCnt="0"/>
      <dgm:spPr/>
    </dgm:pt>
    <dgm:pt modelId="{DCB04F6A-1A8B-4934-BA16-8AD9F32880FF}" type="pres">
      <dgm:prSet presAssocID="{4990165F-3D16-4CBF-8E0E-56C3ECD0B144}" presName="compNode" presStyleCnt="0"/>
      <dgm:spPr/>
    </dgm:pt>
    <dgm:pt modelId="{2148A257-95A4-45F8-85C6-98C527AE064E}" type="pres">
      <dgm:prSet presAssocID="{4990165F-3D16-4CBF-8E0E-56C3ECD0B144}" presName="iconBgRect" presStyleLbl="bgShp" presStyleIdx="1" presStyleCnt="2"/>
      <dgm:spPr/>
    </dgm:pt>
    <dgm:pt modelId="{50BF7270-F650-48B1-B78B-D4AAF3E995CF}" type="pres">
      <dgm:prSet presAssocID="{4990165F-3D16-4CBF-8E0E-56C3ECD0B144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F8907CCD-33A5-4FE4-A582-AF99720EE740}" type="pres">
      <dgm:prSet presAssocID="{4990165F-3D16-4CBF-8E0E-56C3ECD0B144}" presName="spaceRect" presStyleCnt="0"/>
      <dgm:spPr/>
    </dgm:pt>
    <dgm:pt modelId="{D16F1781-1E3C-4E58-A364-19D99E9C0E7A}" type="pres">
      <dgm:prSet presAssocID="{4990165F-3D16-4CBF-8E0E-56C3ECD0B14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D61DA3C-5720-444A-A7DC-A1478D2529C1}" type="presOf" srcId="{4990165F-3D16-4CBF-8E0E-56C3ECD0B144}" destId="{D16F1781-1E3C-4E58-A364-19D99E9C0E7A}" srcOrd="0" destOrd="0" presId="urn:microsoft.com/office/officeart/2018/2/layout/IconCircleList"/>
    <dgm:cxn modelId="{2054DA3D-7EE5-4410-8F6E-71FFE58F9E2C}" srcId="{D584ED52-114F-4D8B-85CB-D02AB81B5AD6}" destId="{C0F0C69B-B264-47C7-8147-C9C2C39372FC}" srcOrd="0" destOrd="0" parTransId="{0F61995E-2259-458A-B212-815BC6EAF791}" sibTransId="{21D6CB98-757B-4A37-8862-FAC327E1D57A}"/>
    <dgm:cxn modelId="{60B9B549-6B55-40DA-B9DF-34B1F83FB85A}" type="presOf" srcId="{21D6CB98-757B-4A37-8862-FAC327E1D57A}" destId="{48F061CE-57C4-4727-9CB2-653B02DBF93C}" srcOrd="0" destOrd="0" presId="urn:microsoft.com/office/officeart/2018/2/layout/IconCircleList"/>
    <dgm:cxn modelId="{E9A6854F-7E95-43B3-B0C7-E5992C5DF5FC}" type="presOf" srcId="{C0F0C69B-B264-47C7-8147-C9C2C39372FC}" destId="{EB299D74-EBEF-4724-B3F4-C11F4309DFB3}" srcOrd="0" destOrd="0" presId="urn:microsoft.com/office/officeart/2018/2/layout/IconCircleList"/>
    <dgm:cxn modelId="{E00718B5-30EA-473E-81C7-C8A3B325200E}" type="presOf" srcId="{D584ED52-114F-4D8B-85CB-D02AB81B5AD6}" destId="{7CF2DD49-8B0D-4CB5-A720-2C7B63A61829}" srcOrd="0" destOrd="0" presId="urn:microsoft.com/office/officeart/2018/2/layout/IconCircleList"/>
    <dgm:cxn modelId="{3707D0CE-2898-425D-8709-2D11B3106DF6}" srcId="{D584ED52-114F-4D8B-85CB-D02AB81B5AD6}" destId="{4990165F-3D16-4CBF-8E0E-56C3ECD0B144}" srcOrd="1" destOrd="0" parTransId="{6592E7D9-0FE5-4CCC-92E1-BB5099E2433D}" sibTransId="{AC3FF6A7-16D8-46FD-B6B5-0A7C4CE77DF2}"/>
    <dgm:cxn modelId="{5FB4B0BC-03EC-4DE0-99AF-A4A72AA5DBD8}" type="presParOf" srcId="{7CF2DD49-8B0D-4CB5-A720-2C7B63A61829}" destId="{AD09EE3D-8985-492E-907D-D3675D255FEE}" srcOrd="0" destOrd="0" presId="urn:microsoft.com/office/officeart/2018/2/layout/IconCircleList"/>
    <dgm:cxn modelId="{2EBBE23D-B57D-4D05-ABA4-130DFA7DB947}" type="presParOf" srcId="{AD09EE3D-8985-492E-907D-D3675D255FEE}" destId="{F09B80D2-17F9-4055-9D16-B18C85AB579C}" srcOrd="0" destOrd="0" presId="urn:microsoft.com/office/officeart/2018/2/layout/IconCircleList"/>
    <dgm:cxn modelId="{2D0EF3D9-4837-460B-B04F-C0A784A9E233}" type="presParOf" srcId="{F09B80D2-17F9-4055-9D16-B18C85AB579C}" destId="{27B0558E-FC77-44FD-B4CC-E2D32B5FF83B}" srcOrd="0" destOrd="0" presId="urn:microsoft.com/office/officeart/2018/2/layout/IconCircleList"/>
    <dgm:cxn modelId="{075D77D3-6AE8-413C-BBEE-678FE5985491}" type="presParOf" srcId="{F09B80D2-17F9-4055-9D16-B18C85AB579C}" destId="{26B19514-DE79-46D8-927B-57E5C1588F7C}" srcOrd="1" destOrd="0" presId="urn:microsoft.com/office/officeart/2018/2/layout/IconCircleList"/>
    <dgm:cxn modelId="{47059762-0285-45C9-858A-AB97F0C706A8}" type="presParOf" srcId="{F09B80D2-17F9-4055-9D16-B18C85AB579C}" destId="{CF2E0429-87C5-40DE-B82E-23F33A74B9E4}" srcOrd="2" destOrd="0" presId="urn:microsoft.com/office/officeart/2018/2/layout/IconCircleList"/>
    <dgm:cxn modelId="{706BFAF8-CCE9-4A3C-B3DF-6FDD072171A0}" type="presParOf" srcId="{F09B80D2-17F9-4055-9D16-B18C85AB579C}" destId="{EB299D74-EBEF-4724-B3F4-C11F4309DFB3}" srcOrd="3" destOrd="0" presId="urn:microsoft.com/office/officeart/2018/2/layout/IconCircleList"/>
    <dgm:cxn modelId="{7BF56DB0-48AC-44FA-BE8B-A6037EFF12E2}" type="presParOf" srcId="{AD09EE3D-8985-492E-907D-D3675D255FEE}" destId="{48F061CE-57C4-4727-9CB2-653B02DBF93C}" srcOrd="1" destOrd="0" presId="urn:microsoft.com/office/officeart/2018/2/layout/IconCircleList"/>
    <dgm:cxn modelId="{9413F48D-078C-4037-B86C-92DB6F052C6A}" type="presParOf" srcId="{AD09EE3D-8985-492E-907D-D3675D255FEE}" destId="{DCB04F6A-1A8B-4934-BA16-8AD9F32880FF}" srcOrd="2" destOrd="0" presId="urn:microsoft.com/office/officeart/2018/2/layout/IconCircleList"/>
    <dgm:cxn modelId="{ED065534-7C33-4D6D-8DE6-7140A54EF6D5}" type="presParOf" srcId="{DCB04F6A-1A8B-4934-BA16-8AD9F32880FF}" destId="{2148A257-95A4-45F8-85C6-98C527AE064E}" srcOrd="0" destOrd="0" presId="urn:microsoft.com/office/officeart/2018/2/layout/IconCircleList"/>
    <dgm:cxn modelId="{590DB8EB-E172-4679-8526-F85C2728D2FD}" type="presParOf" srcId="{DCB04F6A-1A8B-4934-BA16-8AD9F32880FF}" destId="{50BF7270-F650-48B1-B78B-D4AAF3E995CF}" srcOrd="1" destOrd="0" presId="urn:microsoft.com/office/officeart/2018/2/layout/IconCircleList"/>
    <dgm:cxn modelId="{FA334D59-92B7-40AD-8C05-175897F89270}" type="presParOf" srcId="{DCB04F6A-1A8B-4934-BA16-8AD9F32880FF}" destId="{F8907CCD-33A5-4FE4-A582-AF99720EE740}" srcOrd="2" destOrd="0" presId="urn:microsoft.com/office/officeart/2018/2/layout/IconCircleList"/>
    <dgm:cxn modelId="{34CB0085-3942-4FC8-9EBA-8C68C7728403}" type="presParOf" srcId="{DCB04F6A-1A8B-4934-BA16-8AD9F32880FF}" destId="{D16F1781-1E3C-4E58-A364-19D99E9C0E7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9426244-AA0C-4184-AF98-1D20275A3758}" type="doc">
      <dgm:prSet loTypeId="urn:microsoft.com/office/officeart/2018/2/layout/IconCircleList" loCatId="icon" qsTypeId="urn:microsoft.com/office/officeart/2005/8/quickstyle/simple1#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2E60F1C-C75E-4E97-BA70-0DBA0E069BA8}">
      <dgm:prSet/>
      <dgm:spPr/>
      <dgm:t>
        <a:bodyPr/>
        <a:lstStyle/>
        <a:p>
          <a:r>
            <a:rPr lang="en-US" baseline="0"/>
            <a:t>What do you think research actually is?</a:t>
          </a:r>
          <a:endParaRPr lang="en-US"/>
        </a:p>
      </dgm:t>
    </dgm:pt>
    <dgm:pt modelId="{4E341A0D-3497-4DEA-BA82-E3B3E00DBB42}" type="parTrans" cxnId="{02AE033B-A259-496C-BE86-4B25DDEF4EEE}">
      <dgm:prSet/>
      <dgm:spPr/>
      <dgm:t>
        <a:bodyPr/>
        <a:lstStyle/>
        <a:p>
          <a:endParaRPr lang="en-US"/>
        </a:p>
      </dgm:t>
    </dgm:pt>
    <dgm:pt modelId="{795BDA79-EE31-4770-841E-CD0688FFEE2A}" type="sibTrans" cxnId="{02AE033B-A259-496C-BE86-4B25DDEF4EEE}">
      <dgm:prSet/>
      <dgm:spPr/>
      <dgm:t>
        <a:bodyPr/>
        <a:lstStyle/>
        <a:p>
          <a:endParaRPr lang="en-US"/>
        </a:p>
      </dgm:t>
    </dgm:pt>
    <dgm:pt modelId="{274CBF97-06CC-42D8-99FB-55AD95556E3C}">
      <dgm:prSet/>
      <dgm:spPr/>
      <dgm:t>
        <a:bodyPr/>
        <a:lstStyle/>
        <a:p>
          <a:r>
            <a:rPr lang="en-US" baseline="0"/>
            <a:t>What does it involve?</a:t>
          </a:r>
          <a:endParaRPr lang="en-US"/>
        </a:p>
      </dgm:t>
    </dgm:pt>
    <dgm:pt modelId="{AD7EC229-85E3-4B29-A8AA-5548D3E5D6A1}" type="parTrans" cxnId="{B7790FA3-4B14-49EE-8B08-2808873B3206}">
      <dgm:prSet/>
      <dgm:spPr/>
      <dgm:t>
        <a:bodyPr/>
        <a:lstStyle/>
        <a:p>
          <a:endParaRPr lang="en-US"/>
        </a:p>
      </dgm:t>
    </dgm:pt>
    <dgm:pt modelId="{A68B9128-5F58-444A-B8DE-B6FAB9B69BCD}" type="sibTrans" cxnId="{B7790FA3-4B14-49EE-8B08-2808873B3206}">
      <dgm:prSet/>
      <dgm:spPr/>
      <dgm:t>
        <a:bodyPr/>
        <a:lstStyle/>
        <a:p>
          <a:endParaRPr lang="en-US"/>
        </a:p>
      </dgm:t>
    </dgm:pt>
    <dgm:pt modelId="{9BB1C03A-1632-414D-A304-C5417F9E548E}" type="pres">
      <dgm:prSet presAssocID="{89426244-AA0C-4184-AF98-1D20275A3758}" presName="root" presStyleCnt="0">
        <dgm:presLayoutVars>
          <dgm:dir/>
          <dgm:resizeHandles val="exact"/>
        </dgm:presLayoutVars>
      </dgm:prSet>
      <dgm:spPr/>
    </dgm:pt>
    <dgm:pt modelId="{5E45ACAC-661B-4B91-9018-1143217F276D}" type="pres">
      <dgm:prSet presAssocID="{89426244-AA0C-4184-AF98-1D20275A3758}" presName="container" presStyleCnt="0">
        <dgm:presLayoutVars>
          <dgm:dir/>
          <dgm:resizeHandles val="exact"/>
        </dgm:presLayoutVars>
      </dgm:prSet>
      <dgm:spPr/>
    </dgm:pt>
    <dgm:pt modelId="{2C0F3042-0F46-4E0B-8701-D2916C01733B}" type="pres">
      <dgm:prSet presAssocID="{42E60F1C-C75E-4E97-BA70-0DBA0E069BA8}" presName="compNode" presStyleCnt="0"/>
      <dgm:spPr/>
    </dgm:pt>
    <dgm:pt modelId="{97FCF712-98AB-410B-9B80-AE7BB0C6C552}" type="pres">
      <dgm:prSet presAssocID="{42E60F1C-C75E-4E97-BA70-0DBA0E069BA8}" presName="iconBgRect" presStyleLbl="bgShp" presStyleIdx="0" presStyleCnt="2"/>
      <dgm:spPr/>
    </dgm:pt>
    <dgm:pt modelId="{1202F586-8A49-4DC8-91AD-2EAFD8F55E73}" type="pres">
      <dgm:prSet presAssocID="{42E60F1C-C75E-4E97-BA70-0DBA0E069BA8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D26B3254-4BFC-4A40-85EC-F3FBF6B1E639}" type="pres">
      <dgm:prSet presAssocID="{42E60F1C-C75E-4E97-BA70-0DBA0E069BA8}" presName="spaceRect" presStyleCnt="0"/>
      <dgm:spPr/>
    </dgm:pt>
    <dgm:pt modelId="{5179AC33-E54C-40C5-8C72-2FD9D439E536}" type="pres">
      <dgm:prSet presAssocID="{42E60F1C-C75E-4E97-BA70-0DBA0E069BA8}" presName="textRect" presStyleLbl="revTx" presStyleIdx="0" presStyleCnt="2">
        <dgm:presLayoutVars>
          <dgm:chMax val="1"/>
          <dgm:chPref val="1"/>
        </dgm:presLayoutVars>
      </dgm:prSet>
      <dgm:spPr/>
    </dgm:pt>
    <dgm:pt modelId="{120F7D24-F463-4EE0-A42D-6BB393C10BBF}" type="pres">
      <dgm:prSet presAssocID="{795BDA79-EE31-4770-841E-CD0688FFEE2A}" presName="sibTrans" presStyleLbl="sibTrans2D1" presStyleIdx="0" presStyleCnt="0"/>
      <dgm:spPr/>
    </dgm:pt>
    <dgm:pt modelId="{5290A637-CD78-4A27-9677-292264ACC7B5}" type="pres">
      <dgm:prSet presAssocID="{274CBF97-06CC-42D8-99FB-55AD95556E3C}" presName="compNode" presStyleCnt="0"/>
      <dgm:spPr/>
    </dgm:pt>
    <dgm:pt modelId="{BFF1B9C9-DBDD-416C-B365-13493D2DA55F}" type="pres">
      <dgm:prSet presAssocID="{274CBF97-06CC-42D8-99FB-55AD95556E3C}" presName="iconBgRect" presStyleLbl="bgShp" presStyleIdx="1" presStyleCnt="2"/>
      <dgm:spPr/>
    </dgm:pt>
    <dgm:pt modelId="{A8FA23EF-E89D-4D8A-A66E-B2FAFCF49AD5}" type="pres">
      <dgm:prSet presAssocID="{274CBF97-06CC-42D8-99FB-55AD95556E3C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9D5F2183-8202-4EA4-89A1-2538B5784FB3}" type="pres">
      <dgm:prSet presAssocID="{274CBF97-06CC-42D8-99FB-55AD95556E3C}" presName="spaceRect" presStyleCnt="0"/>
      <dgm:spPr/>
    </dgm:pt>
    <dgm:pt modelId="{A736BBD9-5660-4B01-9238-844B0BDA2C5C}" type="pres">
      <dgm:prSet presAssocID="{274CBF97-06CC-42D8-99FB-55AD95556E3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D0E5716-CDD8-42A2-B1CD-D529CF530952}" type="presOf" srcId="{89426244-AA0C-4184-AF98-1D20275A3758}" destId="{9BB1C03A-1632-414D-A304-C5417F9E548E}" srcOrd="0" destOrd="0" presId="urn:microsoft.com/office/officeart/2018/2/layout/IconCircleList"/>
    <dgm:cxn modelId="{02AE033B-A259-496C-BE86-4B25DDEF4EEE}" srcId="{89426244-AA0C-4184-AF98-1D20275A3758}" destId="{42E60F1C-C75E-4E97-BA70-0DBA0E069BA8}" srcOrd="0" destOrd="0" parTransId="{4E341A0D-3497-4DEA-BA82-E3B3E00DBB42}" sibTransId="{795BDA79-EE31-4770-841E-CD0688FFEE2A}"/>
    <dgm:cxn modelId="{1D6B0269-F85E-419F-8B17-FFA9C405541E}" type="presOf" srcId="{795BDA79-EE31-4770-841E-CD0688FFEE2A}" destId="{120F7D24-F463-4EE0-A42D-6BB393C10BBF}" srcOrd="0" destOrd="0" presId="urn:microsoft.com/office/officeart/2018/2/layout/IconCircleList"/>
    <dgm:cxn modelId="{4CFFF790-86F8-4EC4-BC81-746A4B0EE478}" type="presOf" srcId="{42E60F1C-C75E-4E97-BA70-0DBA0E069BA8}" destId="{5179AC33-E54C-40C5-8C72-2FD9D439E536}" srcOrd="0" destOrd="0" presId="urn:microsoft.com/office/officeart/2018/2/layout/IconCircleList"/>
    <dgm:cxn modelId="{B7790FA3-4B14-49EE-8B08-2808873B3206}" srcId="{89426244-AA0C-4184-AF98-1D20275A3758}" destId="{274CBF97-06CC-42D8-99FB-55AD95556E3C}" srcOrd="1" destOrd="0" parTransId="{AD7EC229-85E3-4B29-A8AA-5548D3E5D6A1}" sibTransId="{A68B9128-5F58-444A-B8DE-B6FAB9B69BCD}"/>
    <dgm:cxn modelId="{64F578DA-1013-4FD3-ABE2-FA412742CDC5}" type="presOf" srcId="{274CBF97-06CC-42D8-99FB-55AD95556E3C}" destId="{A736BBD9-5660-4B01-9238-844B0BDA2C5C}" srcOrd="0" destOrd="0" presId="urn:microsoft.com/office/officeart/2018/2/layout/IconCircleList"/>
    <dgm:cxn modelId="{BAD066CB-DDC1-4520-B7D1-451B71C189A7}" type="presParOf" srcId="{9BB1C03A-1632-414D-A304-C5417F9E548E}" destId="{5E45ACAC-661B-4B91-9018-1143217F276D}" srcOrd="0" destOrd="0" presId="urn:microsoft.com/office/officeart/2018/2/layout/IconCircleList"/>
    <dgm:cxn modelId="{29E20B57-836C-4A33-804E-32C88E99D94B}" type="presParOf" srcId="{5E45ACAC-661B-4B91-9018-1143217F276D}" destId="{2C0F3042-0F46-4E0B-8701-D2916C01733B}" srcOrd="0" destOrd="0" presId="urn:microsoft.com/office/officeart/2018/2/layout/IconCircleList"/>
    <dgm:cxn modelId="{4157A91D-0D55-49C0-8610-8949176E460F}" type="presParOf" srcId="{2C0F3042-0F46-4E0B-8701-D2916C01733B}" destId="{97FCF712-98AB-410B-9B80-AE7BB0C6C552}" srcOrd="0" destOrd="0" presId="urn:microsoft.com/office/officeart/2018/2/layout/IconCircleList"/>
    <dgm:cxn modelId="{C825191D-E636-47B5-A59C-C79BDAA980D7}" type="presParOf" srcId="{2C0F3042-0F46-4E0B-8701-D2916C01733B}" destId="{1202F586-8A49-4DC8-91AD-2EAFD8F55E73}" srcOrd="1" destOrd="0" presId="urn:microsoft.com/office/officeart/2018/2/layout/IconCircleList"/>
    <dgm:cxn modelId="{87A1BA0D-3908-4604-AD5A-78769B358162}" type="presParOf" srcId="{2C0F3042-0F46-4E0B-8701-D2916C01733B}" destId="{D26B3254-4BFC-4A40-85EC-F3FBF6B1E639}" srcOrd="2" destOrd="0" presId="urn:microsoft.com/office/officeart/2018/2/layout/IconCircleList"/>
    <dgm:cxn modelId="{81915871-1901-4622-AF28-FD4D42173E3C}" type="presParOf" srcId="{2C0F3042-0F46-4E0B-8701-D2916C01733B}" destId="{5179AC33-E54C-40C5-8C72-2FD9D439E536}" srcOrd="3" destOrd="0" presId="urn:microsoft.com/office/officeart/2018/2/layout/IconCircleList"/>
    <dgm:cxn modelId="{3B7610CE-ADA9-4407-B0AE-F003ED67486C}" type="presParOf" srcId="{5E45ACAC-661B-4B91-9018-1143217F276D}" destId="{120F7D24-F463-4EE0-A42D-6BB393C10BBF}" srcOrd="1" destOrd="0" presId="urn:microsoft.com/office/officeart/2018/2/layout/IconCircleList"/>
    <dgm:cxn modelId="{90014AC3-739D-49FB-B1D7-9BF4F448B7B0}" type="presParOf" srcId="{5E45ACAC-661B-4B91-9018-1143217F276D}" destId="{5290A637-CD78-4A27-9677-292264ACC7B5}" srcOrd="2" destOrd="0" presId="urn:microsoft.com/office/officeart/2018/2/layout/IconCircleList"/>
    <dgm:cxn modelId="{C540DFCC-D77F-448F-9B45-05C572753F5E}" type="presParOf" srcId="{5290A637-CD78-4A27-9677-292264ACC7B5}" destId="{BFF1B9C9-DBDD-416C-B365-13493D2DA55F}" srcOrd="0" destOrd="0" presId="urn:microsoft.com/office/officeart/2018/2/layout/IconCircleList"/>
    <dgm:cxn modelId="{1B254BC5-3E6E-4406-870A-B25423B35D70}" type="presParOf" srcId="{5290A637-CD78-4A27-9677-292264ACC7B5}" destId="{A8FA23EF-E89D-4D8A-A66E-B2FAFCF49AD5}" srcOrd="1" destOrd="0" presId="urn:microsoft.com/office/officeart/2018/2/layout/IconCircleList"/>
    <dgm:cxn modelId="{7E63CBB6-C281-48CA-8EE0-93A63B2F8C16}" type="presParOf" srcId="{5290A637-CD78-4A27-9677-292264ACC7B5}" destId="{9D5F2183-8202-4EA4-89A1-2538B5784FB3}" srcOrd="2" destOrd="0" presId="urn:microsoft.com/office/officeart/2018/2/layout/IconCircleList"/>
    <dgm:cxn modelId="{DCFDD011-7E96-46D8-B34E-083A4644FD50}" type="presParOf" srcId="{5290A637-CD78-4A27-9677-292264ACC7B5}" destId="{A736BBD9-5660-4B01-9238-844B0BDA2C5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32A15E5-2401-4A0F-8B04-5735D995494D}" type="doc">
      <dgm:prSet loTypeId="urn:microsoft.com/office/officeart/2018/2/layout/IconCircleList" loCatId="icon" qsTypeId="urn:microsoft.com/office/officeart/2005/8/quickstyle/simple1#2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95484C0-8A2D-4DE6-847A-43566348ED93}">
      <dgm:prSet/>
      <dgm:spPr/>
      <dgm:t>
        <a:bodyPr/>
        <a:lstStyle/>
        <a:p>
          <a:r>
            <a:rPr lang="en-US" baseline="0"/>
            <a:t>The identification of a phenomenon.</a:t>
          </a:r>
          <a:endParaRPr lang="en-US"/>
        </a:p>
      </dgm:t>
    </dgm:pt>
    <dgm:pt modelId="{2E2F2E39-EC3A-49E8-9AE2-CCD194CF363A}" type="parTrans" cxnId="{E53459E1-6545-4576-94AC-FA4C452862AD}">
      <dgm:prSet/>
      <dgm:spPr/>
      <dgm:t>
        <a:bodyPr/>
        <a:lstStyle/>
        <a:p>
          <a:endParaRPr lang="en-US"/>
        </a:p>
      </dgm:t>
    </dgm:pt>
    <dgm:pt modelId="{32AE91CF-156F-4334-A140-4ABDC920B596}" type="sibTrans" cxnId="{E53459E1-6545-4576-94AC-FA4C452862AD}">
      <dgm:prSet/>
      <dgm:spPr/>
      <dgm:t>
        <a:bodyPr/>
        <a:lstStyle/>
        <a:p>
          <a:endParaRPr lang="en-US"/>
        </a:p>
      </dgm:t>
    </dgm:pt>
    <dgm:pt modelId="{517E9F40-C947-43F5-BC1E-6DBCB15548BB}">
      <dgm:prSet/>
      <dgm:spPr/>
      <dgm:t>
        <a:bodyPr/>
        <a:lstStyle/>
        <a:p>
          <a:r>
            <a:rPr lang="en-US" baseline="0"/>
            <a:t>Gathering data.</a:t>
          </a:r>
          <a:endParaRPr lang="en-US"/>
        </a:p>
      </dgm:t>
    </dgm:pt>
    <dgm:pt modelId="{532B0CA6-C3D0-4C97-A410-0CBCE042F37A}" type="parTrans" cxnId="{C2217EBC-0A7D-4F53-A41A-7901C0CF5956}">
      <dgm:prSet/>
      <dgm:spPr/>
      <dgm:t>
        <a:bodyPr/>
        <a:lstStyle/>
        <a:p>
          <a:endParaRPr lang="en-US"/>
        </a:p>
      </dgm:t>
    </dgm:pt>
    <dgm:pt modelId="{96AE6804-F663-4CF7-A9F7-33CEB47963E8}" type="sibTrans" cxnId="{C2217EBC-0A7D-4F53-A41A-7901C0CF5956}">
      <dgm:prSet/>
      <dgm:spPr/>
      <dgm:t>
        <a:bodyPr/>
        <a:lstStyle/>
        <a:p>
          <a:endParaRPr lang="en-US"/>
        </a:p>
      </dgm:t>
    </dgm:pt>
    <dgm:pt modelId="{8F63F17A-AAEA-44B1-A2CB-8114246EF9AA}">
      <dgm:prSet/>
      <dgm:spPr/>
      <dgm:t>
        <a:bodyPr/>
        <a:lstStyle/>
        <a:p>
          <a:r>
            <a:rPr lang="en-US" baseline="0"/>
            <a:t>Analysing data.</a:t>
          </a:r>
          <a:endParaRPr lang="en-US"/>
        </a:p>
      </dgm:t>
    </dgm:pt>
    <dgm:pt modelId="{42BD4F07-0D6A-4C15-AB4B-899A84B5A662}" type="parTrans" cxnId="{F267D4FE-B148-41EA-96F7-5A9C9ABCA866}">
      <dgm:prSet/>
      <dgm:spPr/>
      <dgm:t>
        <a:bodyPr/>
        <a:lstStyle/>
        <a:p>
          <a:endParaRPr lang="en-US"/>
        </a:p>
      </dgm:t>
    </dgm:pt>
    <dgm:pt modelId="{C3F217D7-F272-46BC-9F7A-ABA2C214541E}" type="sibTrans" cxnId="{F267D4FE-B148-41EA-96F7-5A9C9ABCA866}">
      <dgm:prSet/>
      <dgm:spPr/>
      <dgm:t>
        <a:bodyPr/>
        <a:lstStyle/>
        <a:p>
          <a:endParaRPr lang="en-US"/>
        </a:p>
      </dgm:t>
    </dgm:pt>
    <dgm:pt modelId="{F9B8A0A1-4930-4DD5-B45F-A7313223CA7F}">
      <dgm:prSet/>
      <dgm:spPr/>
      <dgm:t>
        <a:bodyPr/>
        <a:lstStyle/>
        <a:p>
          <a:r>
            <a:rPr lang="en-US" baseline="0"/>
            <a:t>Drawing conclusions.</a:t>
          </a:r>
          <a:endParaRPr lang="en-US"/>
        </a:p>
      </dgm:t>
    </dgm:pt>
    <dgm:pt modelId="{5723C242-BA5C-4925-994B-15103369B0C4}" type="parTrans" cxnId="{9B1BB075-DAC0-4DC0-AD99-9DD96E8E2B05}">
      <dgm:prSet/>
      <dgm:spPr/>
      <dgm:t>
        <a:bodyPr/>
        <a:lstStyle/>
        <a:p>
          <a:endParaRPr lang="en-US"/>
        </a:p>
      </dgm:t>
    </dgm:pt>
    <dgm:pt modelId="{CAA1E151-C7DB-44F8-8CDD-CF86F60573AE}" type="sibTrans" cxnId="{9B1BB075-DAC0-4DC0-AD99-9DD96E8E2B05}">
      <dgm:prSet/>
      <dgm:spPr/>
      <dgm:t>
        <a:bodyPr/>
        <a:lstStyle/>
        <a:p>
          <a:endParaRPr lang="en-US"/>
        </a:p>
      </dgm:t>
    </dgm:pt>
    <dgm:pt modelId="{139B8A9B-5878-4468-9DB9-2C2834514733}" type="pres">
      <dgm:prSet presAssocID="{E32A15E5-2401-4A0F-8B04-5735D995494D}" presName="root" presStyleCnt="0">
        <dgm:presLayoutVars>
          <dgm:dir/>
          <dgm:resizeHandles val="exact"/>
        </dgm:presLayoutVars>
      </dgm:prSet>
      <dgm:spPr/>
    </dgm:pt>
    <dgm:pt modelId="{4871D109-2BFE-43F0-A782-68B080C4561B}" type="pres">
      <dgm:prSet presAssocID="{E32A15E5-2401-4A0F-8B04-5735D995494D}" presName="container" presStyleCnt="0">
        <dgm:presLayoutVars>
          <dgm:dir/>
          <dgm:resizeHandles val="exact"/>
        </dgm:presLayoutVars>
      </dgm:prSet>
      <dgm:spPr/>
    </dgm:pt>
    <dgm:pt modelId="{5AD7C6BA-2A5E-490E-A9FA-26924CAB037D}" type="pres">
      <dgm:prSet presAssocID="{A95484C0-8A2D-4DE6-847A-43566348ED93}" presName="compNode" presStyleCnt="0"/>
      <dgm:spPr/>
    </dgm:pt>
    <dgm:pt modelId="{F9DE2CA8-40B8-430F-B328-B809B9F636F7}" type="pres">
      <dgm:prSet presAssocID="{A95484C0-8A2D-4DE6-847A-43566348ED93}" presName="iconBgRect" presStyleLbl="bgShp" presStyleIdx="0" presStyleCnt="4"/>
      <dgm:spPr/>
    </dgm:pt>
    <dgm:pt modelId="{0CF3E654-3B31-4244-B61C-6183B54D7C46}" type="pres">
      <dgm:prSet presAssocID="{A95484C0-8A2D-4DE6-847A-43566348ED93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289FBF81-8FA7-46CA-86B5-32BFC4786CF5}" type="pres">
      <dgm:prSet presAssocID="{A95484C0-8A2D-4DE6-847A-43566348ED93}" presName="spaceRect" presStyleCnt="0"/>
      <dgm:spPr/>
    </dgm:pt>
    <dgm:pt modelId="{27E5BD8C-91E5-4185-B244-E6A12ABBCE56}" type="pres">
      <dgm:prSet presAssocID="{A95484C0-8A2D-4DE6-847A-43566348ED93}" presName="textRect" presStyleLbl="revTx" presStyleIdx="0" presStyleCnt="4">
        <dgm:presLayoutVars>
          <dgm:chMax val="1"/>
          <dgm:chPref val="1"/>
        </dgm:presLayoutVars>
      </dgm:prSet>
      <dgm:spPr/>
    </dgm:pt>
    <dgm:pt modelId="{0D73BFF5-12EA-4301-B112-F6AD7FAF8EE9}" type="pres">
      <dgm:prSet presAssocID="{32AE91CF-156F-4334-A140-4ABDC920B596}" presName="sibTrans" presStyleLbl="sibTrans2D1" presStyleIdx="0" presStyleCnt="0"/>
      <dgm:spPr/>
    </dgm:pt>
    <dgm:pt modelId="{B54A075D-AF0A-4287-84EE-B27AEC303443}" type="pres">
      <dgm:prSet presAssocID="{517E9F40-C947-43F5-BC1E-6DBCB15548BB}" presName="compNode" presStyleCnt="0"/>
      <dgm:spPr/>
    </dgm:pt>
    <dgm:pt modelId="{ECFF02EC-AA73-4EF4-8E3B-9A43710FAF59}" type="pres">
      <dgm:prSet presAssocID="{517E9F40-C947-43F5-BC1E-6DBCB15548BB}" presName="iconBgRect" presStyleLbl="bgShp" presStyleIdx="1" presStyleCnt="4"/>
      <dgm:spPr/>
    </dgm:pt>
    <dgm:pt modelId="{CD93E534-0285-4E56-95A3-BF75E72DA92A}" type="pres">
      <dgm:prSet presAssocID="{517E9F40-C947-43F5-BC1E-6DBCB15548B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4F8371D3-CF13-4191-93A9-1E022BF0D4DF}" type="pres">
      <dgm:prSet presAssocID="{517E9F40-C947-43F5-BC1E-6DBCB15548BB}" presName="spaceRect" presStyleCnt="0"/>
      <dgm:spPr/>
    </dgm:pt>
    <dgm:pt modelId="{CD11B20A-5AEA-44A4-93ED-27264729D6AB}" type="pres">
      <dgm:prSet presAssocID="{517E9F40-C947-43F5-BC1E-6DBCB15548BB}" presName="textRect" presStyleLbl="revTx" presStyleIdx="1" presStyleCnt="4">
        <dgm:presLayoutVars>
          <dgm:chMax val="1"/>
          <dgm:chPref val="1"/>
        </dgm:presLayoutVars>
      </dgm:prSet>
      <dgm:spPr/>
    </dgm:pt>
    <dgm:pt modelId="{947C148D-2EBE-49BE-8E4F-9B284F01842A}" type="pres">
      <dgm:prSet presAssocID="{96AE6804-F663-4CF7-A9F7-33CEB47963E8}" presName="sibTrans" presStyleLbl="sibTrans2D1" presStyleIdx="0" presStyleCnt="0"/>
      <dgm:spPr/>
    </dgm:pt>
    <dgm:pt modelId="{BBD6B704-31FD-4D46-AD38-77AC7ACF5032}" type="pres">
      <dgm:prSet presAssocID="{8F63F17A-AAEA-44B1-A2CB-8114246EF9AA}" presName="compNode" presStyleCnt="0"/>
      <dgm:spPr/>
    </dgm:pt>
    <dgm:pt modelId="{1E67F538-5F21-4C36-A166-CF40E9F92EE3}" type="pres">
      <dgm:prSet presAssocID="{8F63F17A-AAEA-44B1-A2CB-8114246EF9AA}" presName="iconBgRect" presStyleLbl="bgShp" presStyleIdx="2" presStyleCnt="4"/>
      <dgm:spPr/>
    </dgm:pt>
    <dgm:pt modelId="{0435DA52-C3EE-4691-B734-0BA72A1E888D}" type="pres">
      <dgm:prSet presAssocID="{8F63F17A-AAEA-44B1-A2CB-8114246EF9A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BF1E34A5-7DBF-4E99-B612-DCAA9E6E1AD5}" type="pres">
      <dgm:prSet presAssocID="{8F63F17A-AAEA-44B1-A2CB-8114246EF9AA}" presName="spaceRect" presStyleCnt="0"/>
      <dgm:spPr/>
    </dgm:pt>
    <dgm:pt modelId="{3A713F65-F40E-40BC-8C6A-484E82BFA414}" type="pres">
      <dgm:prSet presAssocID="{8F63F17A-AAEA-44B1-A2CB-8114246EF9AA}" presName="textRect" presStyleLbl="revTx" presStyleIdx="2" presStyleCnt="4">
        <dgm:presLayoutVars>
          <dgm:chMax val="1"/>
          <dgm:chPref val="1"/>
        </dgm:presLayoutVars>
      </dgm:prSet>
      <dgm:spPr/>
    </dgm:pt>
    <dgm:pt modelId="{BB9FBD71-FC17-4B72-AB38-10FD6AE2A9D3}" type="pres">
      <dgm:prSet presAssocID="{C3F217D7-F272-46BC-9F7A-ABA2C214541E}" presName="sibTrans" presStyleLbl="sibTrans2D1" presStyleIdx="0" presStyleCnt="0"/>
      <dgm:spPr/>
    </dgm:pt>
    <dgm:pt modelId="{08F120EA-9E62-4B7C-AE08-20610D970D30}" type="pres">
      <dgm:prSet presAssocID="{F9B8A0A1-4930-4DD5-B45F-A7313223CA7F}" presName="compNode" presStyleCnt="0"/>
      <dgm:spPr/>
    </dgm:pt>
    <dgm:pt modelId="{02542C58-C539-43FB-8ED8-9566E01C09FC}" type="pres">
      <dgm:prSet presAssocID="{F9B8A0A1-4930-4DD5-B45F-A7313223CA7F}" presName="iconBgRect" presStyleLbl="bgShp" presStyleIdx="3" presStyleCnt="4"/>
      <dgm:spPr/>
    </dgm:pt>
    <dgm:pt modelId="{3486B046-3743-457D-87ED-BA828102E5F5}" type="pres">
      <dgm:prSet presAssocID="{F9B8A0A1-4930-4DD5-B45F-A7313223CA7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40451EE7-9743-4DBC-BC1C-3F037EE772CF}" type="pres">
      <dgm:prSet presAssocID="{F9B8A0A1-4930-4DD5-B45F-A7313223CA7F}" presName="spaceRect" presStyleCnt="0"/>
      <dgm:spPr/>
    </dgm:pt>
    <dgm:pt modelId="{95FA5C01-5DA8-4F4D-9447-DB43A7853855}" type="pres">
      <dgm:prSet presAssocID="{F9B8A0A1-4930-4DD5-B45F-A7313223CA7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605AC0D-0755-4673-B486-3F77C24A3E05}" type="presOf" srcId="{E32A15E5-2401-4A0F-8B04-5735D995494D}" destId="{139B8A9B-5878-4468-9DB9-2C2834514733}" srcOrd="0" destOrd="0" presId="urn:microsoft.com/office/officeart/2018/2/layout/IconCircleList"/>
    <dgm:cxn modelId="{E827E20E-55F7-43A7-954D-1C9A3CDF387A}" type="presOf" srcId="{96AE6804-F663-4CF7-A9F7-33CEB47963E8}" destId="{947C148D-2EBE-49BE-8E4F-9B284F01842A}" srcOrd="0" destOrd="0" presId="urn:microsoft.com/office/officeart/2018/2/layout/IconCircleList"/>
    <dgm:cxn modelId="{726BD22E-950F-4D44-86A9-878165770ACF}" type="presOf" srcId="{517E9F40-C947-43F5-BC1E-6DBCB15548BB}" destId="{CD11B20A-5AEA-44A4-93ED-27264729D6AB}" srcOrd="0" destOrd="0" presId="urn:microsoft.com/office/officeart/2018/2/layout/IconCircleList"/>
    <dgm:cxn modelId="{4182E642-54C1-44CB-A199-8D1AF2BD7A7A}" type="presOf" srcId="{32AE91CF-156F-4334-A140-4ABDC920B596}" destId="{0D73BFF5-12EA-4301-B112-F6AD7FAF8EE9}" srcOrd="0" destOrd="0" presId="urn:microsoft.com/office/officeart/2018/2/layout/IconCircleList"/>
    <dgm:cxn modelId="{9B1BB075-DAC0-4DC0-AD99-9DD96E8E2B05}" srcId="{E32A15E5-2401-4A0F-8B04-5735D995494D}" destId="{F9B8A0A1-4930-4DD5-B45F-A7313223CA7F}" srcOrd="3" destOrd="0" parTransId="{5723C242-BA5C-4925-994B-15103369B0C4}" sibTransId="{CAA1E151-C7DB-44F8-8CDD-CF86F60573AE}"/>
    <dgm:cxn modelId="{33F81A7F-6C92-43D0-8FC4-9061373321F2}" type="presOf" srcId="{F9B8A0A1-4930-4DD5-B45F-A7313223CA7F}" destId="{95FA5C01-5DA8-4F4D-9447-DB43A7853855}" srcOrd="0" destOrd="0" presId="urn:microsoft.com/office/officeart/2018/2/layout/IconCircleList"/>
    <dgm:cxn modelId="{5E2E6996-15D0-45F0-9898-3F11AECF4A97}" type="presOf" srcId="{C3F217D7-F272-46BC-9F7A-ABA2C214541E}" destId="{BB9FBD71-FC17-4B72-AB38-10FD6AE2A9D3}" srcOrd="0" destOrd="0" presId="urn:microsoft.com/office/officeart/2018/2/layout/IconCircleList"/>
    <dgm:cxn modelId="{25E4FF9B-1374-4F35-80E4-5DE573EF5F5D}" type="presOf" srcId="{A95484C0-8A2D-4DE6-847A-43566348ED93}" destId="{27E5BD8C-91E5-4185-B244-E6A12ABBCE56}" srcOrd="0" destOrd="0" presId="urn:microsoft.com/office/officeart/2018/2/layout/IconCircleList"/>
    <dgm:cxn modelId="{C2217EBC-0A7D-4F53-A41A-7901C0CF5956}" srcId="{E32A15E5-2401-4A0F-8B04-5735D995494D}" destId="{517E9F40-C947-43F5-BC1E-6DBCB15548BB}" srcOrd="1" destOrd="0" parTransId="{532B0CA6-C3D0-4C97-A410-0CBCE042F37A}" sibTransId="{96AE6804-F663-4CF7-A9F7-33CEB47963E8}"/>
    <dgm:cxn modelId="{E53459E1-6545-4576-94AC-FA4C452862AD}" srcId="{E32A15E5-2401-4A0F-8B04-5735D995494D}" destId="{A95484C0-8A2D-4DE6-847A-43566348ED93}" srcOrd="0" destOrd="0" parTransId="{2E2F2E39-EC3A-49E8-9AE2-CCD194CF363A}" sibTransId="{32AE91CF-156F-4334-A140-4ABDC920B596}"/>
    <dgm:cxn modelId="{4F69EBF6-8C9E-44B1-B271-6F16DA282A1A}" type="presOf" srcId="{8F63F17A-AAEA-44B1-A2CB-8114246EF9AA}" destId="{3A713F65-F40E-40BC-8C6A-484E82BFA414}" srcOrd="0" destOrd="0" presId="urn:microsoft.com/office/officeart/2018/2/layout/IconCircleList"/>
    <dgm:cxn modelId="{F267D4FE-B148-41EA-96F7-5A9C9ABCA866}" srcId="{E32A15E5-2401-4A0F-8B04-5735D995494D}" destId="{8F63F17A-AAEA-44B1-A2CB-8114246EF9AA}" srcOrd="2" destOrd="0" parTransId="{42BD4F07-0D6A-4C15-AB4B-899A84B5A662}" sibTransId="{C3F217D7-F272-46BC-9F7A-ABA2C214541E}"/>
    <dgm:cxn modelId="{C087C929-93A2-448E-93AB-01FDDF9D07AC}" type="presParOf" srcId="{139B8A9B-5878-4468-9DB9-2C2834514733}" destId="{4871D109-2BFE-43F0-A782-68B080C4561B}" srcOrd="0" destOrd="0" presId="urn:microsoft.com/office/officeart/2018/2/layout/IconCircleList"/>
    <dgm:cxn modelId="{8EBC6AA7-754E-47BC-B6C7-95E1529D811E}" type="presParOf" srcId="{4871D109-2BFE-43F0-A782-68B080C4561B}" destId="{5AD7C6BA-2A5E-490E-A9FA-26924CAB037D}" srcOrd="0" destOrd="0" presId="urn:microsoft.com/office/officeart/2018/2/layout/IconCircleList"/>
    <dgm:cxn modelId="{436B15AB-0FF6-4398-9085-BC8ED4E0BFB2}" type="presParOf" srcId="{5AD7C6BA-2A5E-490E-A9FA-26924CAB037D}" destId="{F9DE2CA8-40B8-430F-B328-B809B9F636F7}" srcOrd="0" destOrd="0" presId="urn:microsoft.com/office/officeart/2018/2/layout/IconCircleList"/>
    <dgm:cxn modelId="{6FD4D040-56FD-44C3-93DC-C506E97AFA0A}" type="presParOf" srcId="{5AD7C6BA-2A5E-490E-A9FA-26924CAB037D}" destId="{0CF3E654-3B31-4244-B61C-6183B54D7C46}" srcOrd="1" destOrd="0" presId="urn:microsoft.com/office/officeart/2018/2/layout/IconCircleList"/>
    <dgm:cxn modelId="{DDCEF2B1-BD48-4BEF-A176-38B4CD35D348}" type="presParOf" srcId="{5AD7C6BA-2A5E-490E-A9FA-26924CAB037D}" destId="{289FBF81-8FA7-46CA-86B5-32BFC4786CF5}" srcOrd="2" destOrd="0" presId="urn:microsoft.com/office/officeart/2018/2/layout/IconCircleList"/>
    <dgm:cxn modelId="{A160E568-F035-4BF2-A50B-B84BA5518E1F}" type="presParOf" srcId="{5AD7C6BA-2A5E-490E-A9FA-26924CAB037D}" destId="{27E5BD8C-91E5-4185-B244-E6A12ABBCE56}" srcOrd="3" destOrd="0" presId="urn:microsoft.com/office/officeart/2018/2/layout/IconCircleList"/>
    <dgm:cxn modelId="{6EB74A08-0DE8-4A1B-BE30-6F604F9A44EB}" type="presParOf" srcId="{4871D109-2BFE-43F0-A782-68B080C4561B}" destId="{0D73BFF5-12EA-4301-B112-F6AD7FAF8EE9}" srcOrd="1" destOrd="0" presId="urn:microsoft.com/office/officeart/2018/2/layout/IconCircleList"/>
    <dgm:cxn modelId="{5EC5FD8D-62DE-4FE6-9945-C44834DE2498}" type="presParOf" srcId="{4871D109-2BFE-43F0-A782-68B080C4561B}" destId="{B54A075D-AF0A-4287-84EE-B27AEC303443}" srcOrd="2" destOrd="0" presId="urn:microsoft.com/office/officeart/2018/2/layout/IconCircleList"/>
    <dgm:cxn modelId="{F5879070-8354-4F27-A06C-82FEA5DAF2B1}" type="presParOf" srcId="{B54A075D-AF0A-4287-84EE-B27AEC303443}" destId="{ECFF02EC-AA73-4EF4-8E3B-9A43710FAF59}" srcOrd="0" destOrd="0" presId="urn:microsoft.com/office/officeart/2018/2/layout/IconCircleList"/>
    <dgm:cxn modelId="{BE51C753-3CA5-4A34-AAD4-BB8808C91C1C}" type="presParOf" srcId="{B54A075D-AF0A-4287-84EE-B27AEC303443}" destId="{CD93E534-0285-4E56-95A3-BF75E72DA92A}" srcOrd="1" destOrd="0" presId="urn:microsoft.com/office/officeart/2018/2/layout/IconCircleList"/>
    <dgm:cxn modelId="{12518BEE-D00A-4D4E-90CF-1FEAEFC3C0F4}" type="presParOf" srcId="{B54A075D-AF0A-4287-84EE-B27AEC303443}" destId="{4F8371D3-CF13-4191-93A9-1E022BF0D4DF}" srcOrd="2" destOrd="0" presId="urn:microsoft.com/office/officeart/2018/2/layout/IconCircleList"/>
    <dgm:cxn modelId="{427DF96F-74BE-42B1-B3B0-35F28BB8D666}" type="presParOf" srcId="{B54A075D-AF0A-4287-84EE-B27AEC303443}" destId="{CD11B20A-5AEA-44A4-93ED-27264729D6AB}" srcOrd="3" destOrd="0" presId="urn:microsoft.com/office/officeart/2018/2/layout/IconCircleList"/>
    <dgm:cxn modelId="{371F360E-6D9F-4A00-B77E-5F790E972F08}" type="presParOf" srcId="{4871D109-2BFE-43F0-A782-68B080C4561B}" destId="{947C148D-2EBE-49BE-8E4F-9B284F01842A}" srcOrd="3" destOrd="0" presId="urn:microsoft.com/office/officeart/2018/2/layout/IconCircleList"/>
    <dgm:cxn modelId="{6EBBEFAD-7A57-402F-B6D0-81FEC7BC49A7}" type="presParOf" srcId="{4871D109-2BFE-43F0-A782-68B080C4561B}" destId="{BBD6B704-31FD-4D46-AD38-77AC7ACF5032}" srcOrd="4" destOrd="0" presId="urn:microsoft.com/office/officeart/2018/2/layout/IconCircleList"/>
    <dgm:cxn modelId="{3A49851A-75CA-459A-B1B7-4CDB215D1737}" type="presParOf" srcId="{BBD6B704-31FD-4D46-AD38-77AC7ACF5032}" destId="{1E67F538-5F21-4C36-A166-CF40E9F92EE3}" srcOrd="0" destOrd="0" presId="urn:microsoft.com/office/officeart/2018/2/layout/IconCircleList"/>
    <dgm:cxn modelId="{C56FB9D2-CBE0-4166-BC95-7A6A89934C53}" type="presParOf" srcId="{BBD6B704-31FD-4D46-AD38-77AC7ACF5032}" destId="{0435DA52-C3EE-4691-B734-0BA72A1E888D}" srcOrd="1" destOrd="0" presId="urn:microsoft.com/office/officeart/2018/2/layout/IconCircleList"/>
    <dgm:cxn modelId="{D99FE8CE-883C-4F9F-A9A1-E25169D3C28E}" type="presParOf" srcId="{BBD6B704-31FD-4D46-AD38-77AC7ACF5032}" destId="{BF1E34A5-7DBF-4E99-B612-DCAA9E6E1AD5}" srcOrd="2" destOrd="0" presId="urn:microsoft.com/office/officeart/2018/2/layout/IconCircleList"/>
    <dgm:cxn modelId="{7A8F6A2C-0D50-424B-A161-AA96BA32BF99}" type="presParOf" srcId="{BBD6B704-31FD-4D46-AD38-77AC7ACF5032}" destId="{3A713F65-F40E-40BC-8C6A-484E82BFA414}" srcOrd="3" destOrd="0" presId="urn:microsoft.com/office/officeart/2018/2/layout/IconCircleList"/>
    <dgm:cxn modelId="{485A88AF-9FB1-46B7-9953-3ABA98E5D38C}" type="presParOf" srcId="{4871D109-2BFE-43F0-A782-68B080C4561B}" destId="{BB9FBD71-FC17-4B72-AB38-10FD6AE2A9D3}" srcOrd="5" destOrd="0" presId="urn:microsoft.com/office/officeart/2018/2/layout/IconCircleList"/>
    <dgm:cxn modelId="{BB224740-1854-4812-868C-C06C8D56B2BF}" type="presParOf" srcId="{4871D109-2BFE-43F0-A782-68B080C4561B}" destId="{08F120EA-9E62-4B7C-AE08-20610D970D30}" srcOrd="6" destOrd="0" presId="urn:microsoft.com/office/officeart/2018/2/layout/IconCircleList"/>
    <dgm:cxn modelId="{063D7062-5681-4455-BE7E-A7D382A67C8C}" type="presParOf" srcId="{08F120EA-9E62-4B7C-AE08-20610D970D30}" destId="{02542C58-C539-43FB-8ED8-9566E01C09FC}" srcOrd="0" destOrd="0" presId="urn:microsoft.com/office/officeart/2018/2/layout/IconCircleList"/>
    <dgm:cxn modelId="{BB440694-F3DF-4D60-AFEE-77F9B061F7A7}" type="presParOf" srcId="{08F120EA-9E62-4B7C-AE08-20610D970D30}" destId="{3486B046-3743-457D-87ED-BA828102E5F5}" srcOrd="1" destOrd="0" presId="urn:microsoft.com/office/officeart/2018/2/layout/IconCircleList"/>
    <dgm:cxn modelId="{4C1A7DF9-DFE1-47C9-8C2F-F44C632A2A89}" type="presParOf" srcId="{08F120EA-9E62-4B7C-AE08-20610D970D30}" destId="{40451EE7-9743-4DBC-BC1C-3F037EE772CF}" srcOrd="2" destOrd="0" presId="urn:microsoft.com/office/officeart/2018/2/layout/IconCircleList"/>
    <dgm:cxn modelId="{B251A07E-3099-4B5C-982B-FB076D50B7C8}" type="presParOf" srcId="{08F120EA-9E62-4B7C-AE08-20610D970D30}" destId="{95FA5C01-5DA8-4F4D-9447-DB43A785385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54679F3-F817-493D-98A6-065E98A3FDD4}" type="doc">
      <dgm:prSet loTypeId="urn:microsoft.com/office/officeart/2018/2/layout/IconLabelList" loCatId="icon" qsTypeId="urn:microsoft.com/office/officeart/2005/8/quickstyle/simple1#3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F678A30-43B4-4DB3-96D6-CA81413E33A6}">
      <dgm:prSet/>
      <dgm:spPr/>
      <dgm:t>
        <a:bodyPr/>
        <a:lstStyle/>
        <a:p>
          <a:r>
            <a:rPr lang="en-US" baseline="0"/>
            <a:t>Why do we do this?</a:t>
          </a:r>
          <a:endParaRPr lang="en-US"/>
        </a:p>
      </dgm:t>
    </dgm:pt>
    <dgm:pt modelId="{915BE839-3B8B-4CDD-B0F5-E16AE0031CCB}" type="parTrans" cxnId="{03CFA012-8936-4E52-A295-566A1F4A2FD7}">
      <dgm:prSet/>
      <dgm:spPr/>
      <dgm:t>
        <a:bodyPr/>
        <a:lstStyle/>
        <a:p>
          <a:endParaRPr lang="en-US"/>
        </a:p>
      </dgm:t>
    </dgm:pt>
    <dgm:pt modelId="{7C4BD9C9-EE9D-4112-A08A-8C398D5C47E8}" type="sibTrans" cxnId="{03CFA012-8936-4E52-A295-566A1F4A2FD7}">
      <dgm:prSet/>
      <dgm:spPr/>
      <dgm:t>
        <a:bodyPr/>
        <a:lstStyle/>
        <a:p>
          <a:endParaRPr lang="en-US"/>
        </a:p>
      </dgm:t>
    </dgm:pt>
    <dgm:pt modelId="{6BE604FF-3F23-4B09-B46E-8C4C2E7D4751}">
      <dgm:prSet/>
      <dgm:spPr/>
      <dgm:t>
        <a:bodyPr/>
        <a:lstStyle/>
        <a:p>
          <a:r>
            <a:rPr lang="en-US" baseline="0"/>
            <a:t>What's the point of research in our daily lives?</a:t>
          </a:r>
          <a:endParaRPr lang="en-US"/>
        </a:p>
      </dgm:t>
    </dgm:pt>
    <dgm:pt modelId="{4AB6F602-52AD-46F0-ABB3-2FECEBB0A349}" type="parTrans" cxnId="{AC9C457D-4640-495E-BAF6-115B4B239A06}">
      <dgm:prSet/>
      <dgm:spPr/>
      <dgm:t>
        <a:bodyPr/>
        <a:lstStyle/>
        <a:p>
          <a:endParaRPr lang="en-US"/>
        </a:p>
      </dgm:t>
    </dgm:pt>
    <dgm:pt modelId="{7D27DD41-6A98-42DA-A5BE-82DC83583C45}" type="sibTrans" cxnId="{AC9C457D-4640-495E-BAF6-115B4B239A06}">
      <dgm:prSet/>
      <dgm:spPr/>
      <dgm:t>
        <a:bodyPr/>
        <a:lstStyle/>
        <a:p>
          <a:endParaRPr lang="en-US"/>
        </a:p>
      </dgm:t>
    </dgm:pt>
    <dgm:pt modelId="{592FF5DA-13A6-49F4-8E2E-181A5B8B6B6B}" type="pres">
      <dgm:prSet presAssocID="{954679F3-F817-493D-98A6-065E98A3FDD4}" presName="root" presStyleCnt="0">
        <dgm:presLayoutVars>
          <dgm:dir/>
          <dgm:resizeHandles val="exact"/>
        </dgm:presLayoutVars>
      </dgm:prSet>
      <dgm:spPr/>
    </dgm:pt>
    <dgm:pt modelId="{66276EFA-3D6C-4B0E-B0DF-05875F0259B1}" type="pres">
      <dgm:prSet presAssocID="{AF678A30-43B4-4DB3-96D6-CA81413E33A6}" presName="compNode" presStyleCnt="0"/>
      <dgm:spPr/>
    </dgm:pt>
    <dgm:pt modelId="{C0A0DD39-35B8-4428-A773-CD2D83FB8E70}" type="pres">
      <dgm:prSet presAssocID="{AF678A30-43B4-4DB3-96D6-CA81413E33A6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120D84C-2D12-491D-82BF-33902C7209CD}" type="pres">
      <dgm:prSet presAssocID="{AF678A30-43B4-4DB3-96D6-CA81413E33A6}" presName="spaceRect" presStyleCnt="0"/>
      <dgm:spPr/>
    </dgm:pt>
    <dgm:pt modelId="{78A2AD6F-5063-4CC9-9940-3CCB6A63167C}" type="pres">
      <dgm:prSet presAssocID="{AF678A30-43B4-4DB3-96D6-CA81413E33A6}" presName="textRect" presStyleLbl="revTx" presStyleIdx="0" presStyleCnt="2">
        <dgm:presLayoutVars>
          <dgm:chMax val="1"/>
          <dgm:chPref val="1"/>
        </dgm:presLayoutVars>
      </dgm:prSet>
      <dgm:spPr/>
    </dgm:pt>
    <dgm:pt modelId="{67B84C6A-BD3C-441C-8636-4BB65D8B97C6}" type="pres">
      <dgm:prSet presAssocID="{7C4BD9C9-EE9D-4112-A08A-8C398D5C47E8}" presName="sibTrans" presStyleCnt="0"/>
      <dgm:spPr/>
    </dgm:pt>
    <dgm:pt modelId="{658683ED-1F40-4C41-92BD-9663DA58018B}" type="pres">
      <dgm:prSet presAssocID="{6BE604FF-3F23-4B09-B46E-8C4C2E7D4751}" presName="compNode" presStyleCnt="0"/>
      <dgm:spPr/>
    </dgm:pt>
    <dgm:pt modelId="{F4087032-F971-4929-95CD-1A552411FBC4}" type="pres">
      <dgm:prSet presAssocID="{6BE604FF-3F23-4B09-B46E-8C4C2E7D4751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C51C76F-8C56-4EBB-A8C6-5CCC514D8DB1}" type="pres">
      <dgm:prSet presAssocID="{6BE604FF-3F23-4B09-B46E-8C4C2E7D4751}" presName="spaceRect" presStyleCnt="0"/>
      <dgm:spPr/>
    </dgm:pt>
    <dgm:pt modelId="{EA52DFF5-1471-40BE-B372-73BC5DE11F2A}" type="pres">
      <dgm:prSet presAssocID="{6BE604FF-3F23-4B09-B46E-8C4C2E7D475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3CFA012-8936-4E52-A295-566A1F4A2FD7}" srcId="{954679F3-F817-493D-98A6-065E98A3FDD4}" destId="{AF678A30-43B4-4DB3-96D6-CA81413E33A6}" srcOrd="0" destOrd="0" parTransId="{915BE839-3B8B-4CDD-B0F5-E16AE0031CCB}" sibTransId="{7C4BD9C9-EE9D-4112-A08A-8C398D5C47E8}"/>
    <dgm:cxn modelId="{DDD1D76D-F439-4D5A-86D4-1CB87DC291F5}" type="presOf" srcId="{6BE604FF-3F23-4B09-B46E-8C4C2E7D4751}" destId="{EA52DFF5-1471-40BE-B372-73BC5DE11F2A}" srcOrd="0" destOrd="0" presId="urn:microsoft.com/office/officeart/2018/2/layout/IconLabelList"/>
    <dgm:cxn modelId="{AC9C457D-4640-495E-BAF6-115B4B239A06}" srcId="{954679F3-F817-493D-98A6-065E98A3FDD4}" destId="{6BE604FF-3F23-4B09-B46E-8C4C2E7D4751}" srcOrd="1" destOrd="0" parTransId="{4AB6F602-52AD-46F0-ABB3-2FECEBB0A349}" sibTransId="{7D27DD41-6A98-42DA-A5BE-82DC83583C45}"/>
    <dgm:cxn modelId="{2C62EFA0-A948-47CB-A10C-01188DB542B5}" type="presOf" srcId="{AF678A30-43B4-4DB3-96D6-CA81413E33A6}" destId="{78A2AD6F-5063-4CC9-9940-3CCB6A63167C}" srcOrd="0" destOrd="0" presId="urn:microsoft.com/office/officeart/2018/2/layout/IconLabelList"/>
    <dgm:cxn modelId="{44F0B0A9-7ECA-43C6-9633-6C7BEDDA7AB5}" type="presOf" srcId="{954679F3-F817-493D-98A6-065E98A3FDD4}" destId="{592FF5DA-13A6-49F4-8E2E-181A5B8B6B6B}" srcOrd="0" destOrd="0" presId="urn:microsoft.com/office/officeart/2018/2/layout/IconLabelList"/>
    <dgm:cxn modelId="{85A6093F-AB92-434E-BF3D-DA255777CF13}" type="presParOf" srcId="{592FF5DA-13A6-49F4-8E2E-181A5B8B6B6B}" destId="{66276EFA-3D6C-4B0E-B0DF-05875F0259B1}" srcOrd="0" destOrd="0" presId="urn:microsoft.com/office/officeart/2018/2/layout/IconLabelList"/>
    <dgm:cxn modelId="{16FCAB50-FB31-4225-9CE7-A2FE56370F8A}" type="presParOf" srcId="{66276EFA-3D6C-4B0E-B0DF-05875F0259B1}" destId="{C0A0DD39-35B8-4428-A773-CD2D83FB8E70}" srcOrd="0" destOrd="0" presId="urn:microsoft.com/office/officeart/2018/2/layout/IconLabelList"/>
    <dgm:cxn modelId="{0EC0CB0D-D0FB-4100-A577-09FF434E18EF}" type="presParOf" srcId="{66276EFA-3D6C-4B0E-B0DF-05875F0259B1}" destId="{5120D84C-2D12-491D-82BF-33902C7209CD}" srcOrd="1" destOrd="0" presId="urn:microsoft.com/office/officeart/2018/2/layout/IconLabelList"/>
    <dgm:cxn modelId="{33D03AF0-2178-40A9-A91F-7919D8CA40C6}" type="presParOf" srcId="{66276EFA-3D6C-4B0E-B0DF-05875F0259B1}" destId="{78A2AD6F-5063-4CC9-9940-3CCB6A63167C}" srcOrd="2" destOrd="0" presId="urn:microsoft.com/office/officeart/2018/2/layout/IconLabelList"/>
    <dgm:cxn modelId="{5906BBD9-0FC7-43F3-B6A5-A461E03C920B}" type="presParOf" srcId="{592FF5DA-13A6-49F4-8E2E-181A5B8B6B6B}" destId="{67B84C6A-BD3C-441C-8636-4BB65D8B97C6}" srcOrd="1" destOrd="0" presId="urn:microsoft.com/office/officeart/2018/2/layout/IconLabelList"/>
    <dgm:cxn modelId="{AA08C97F-8524-47EA-873D-9C4999672C00}" type="presParOf" srcId="{592FF5DA-13A6-49F4-8E2E-181A5B8B6B6B}" destId="{658683ED-1F40-4C41-92BD-9663DA58018B}" srcOrd="2" destOrd="0" presId="urn:microsoft.com/office/officeart/2018/2/layout/IconLabelList"/>
    <dgm:cxn modelId="{DA4AE143-CF29-4019-9654-9530B2435032}" type="presParOf" srcId="{658683ED-1F40-4C41-92BD-9663DA58018B}" destId="{F4087032-F971-4929-95CD-1A552411FBC4}" srcOrd="0" destOrd="0" presId="urn:microsoft.com/office/officeart/2018/2/layout/IconLabelList"/>
    <dgm:cxn modelId="{5772B710-F937-497F-84C7-5900C0D54143}" type="presParOf" srcId="{658683ED-1F40-4C41-92BD-9663DA58018B}" destId="{0C51C76F-8C56-4EBB-A8C6-5CCC514D8DB1}" srcOrd="1" destOrd="0" presId="urn:microsoft.com/office/officeart/2018/2/layout/IconLabelList"/>
    <dgm:cxn modelId="{74753FD0-F1C1-4106-BEC7-14741FFA06C1}" type="presParOf" srcId="{658683ED-1F40-4C41-92BD-9663DA58018B}" destId="{EA52DFF5-1471-40BE-B372-73BC5DE11F2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A775DDA-C333-4318-989D-8F45D79D128B}" type="doc">
      <dgm:prSet loTypeId="urn:microsoft.com/office/officeart/2018/5/layout/IconCircleLabelList" loCatId="icon" qsTypeId="urn:microsoft.com/office/officeart/2005/8/quickstyle/simple1#32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27EAC2F-1C57-4888-8947-7A3A5C9256B0}">
      <dgm:prSet/>
      <dgm:spPr/>
      <dgm:t>
        <a:bodyPr/>
        <a:lstStyle/>
        <a:p>
          <a:pPr>
            <a:defRPr cap="all"/>
          </a:pPr>
          <a:r>
            <a:rPr lang="en-US" baseline="0"/>
            <a:t>Bought a phone</a:t>
          </a:r>
          <a:endParaRPr lang="en-US"/>
        </a:p>
      </dgm:t>
    </dgm:pt>
    <dgm:pt modelId="{B42B4AB8-8F69-4BC4-AD37-7E213FCC0E02}" type="parTrans" cxnId="{996F3478-FA29-45DB-80D9-5438F8B270A6}">
      <dgm:prSet/>
      <dgm:spPr/>
      <dgm:t>
        <a:bodyPr/>
        <a:lstStyle/>
        <a:p>
          <a:endParaRPr lang="en-US"/>
        </a:p>
      </dgm:t>
    </dgm:pt>
    <dgm:pt modelId="{BFBF9951-9DAC-4E8B-A1AF-B96E39F49889}" type="sibTrans" cxnId="{996F3478-FA29-45DB-80D9-5438F8B270A6}">
      <dgm:prSet/>
      <dgm:spPr/>
      <dgm:t>
        <a:bodyPr/>
        <a:lstStyle/>
        <a:p>
          <a:endParaRPr lang="en-US"/>
        </a:p>
      </dgm:t>
    </dgm:pt>
    <dgm:pt modelId="{650FE3D7-EBCC-4D27-9408-C361F3B0BF03}">
      <dgm:prSet/>
      <dgm:spPr/>
      <dgm:t>
        <a:bodyPr/>
        <a:lstStyle/>
        <a:p>
          <a:pPr>
            <a:defRPr cap="all"/>
          </a:pPr>
          <a:r>
            <a:rPr lang="en-US" baseline="0"/>
            <a:t>Looked up symptoms</a:t>
          </a:r>
          <a:endParaRPr lang="en-US"/>
        </a:p>
      </dgm:t>
    </dgm:pt>
    <dgm:pt modelId="{DE0DEFCD-FD8C-4F03-8181-E5C89A94C5A0}" type="parTrans" cxnId="{D01DA101-ED87-4D65-923C-0AC859846A03}">
      <dgm:prSet/>
      <dgm:spPr/>
      <dgm:t>
        <a:bodyPr/>
        <a:lstStyle/>
        <a:p>
          <a:endParaRPr lang="en-US"/>
        </a:p>
      </dgm:t>
    </dgm:pt>
    <dgm:pt modelId="{13A12532-DCFE-46FF-99A3-578DED6A7DDC}" type="sibTrans" cxnId="{D01DA101-ED87-4D65-923C-0AC859846A03}">
      <dgm:prSet/>
      <dgm:spPr/>
      <dgm:t>
        <a:bodyPr/>
        <a:lstStyle/>
        <a:p>
          <a:endParaRPr lang="en-US"/>
        </a:p>
      </dgm:t>
    </dgm:pt>
    <dgm:pt modelId="{42DD5DEB-A58D-4A7D-94D1-4ECD89F3E131}">
      <dgm:prSet/>
      <dgm:spPr/>
      <dgm:t>
        <a:bodyPr/>
        <a:lstStyle/>
        <a:p>
          <a:pPr>
            <a:defRPr cap="all"/>
          </a:pPr>
          <a:r>
            <a:rPr lang="en-US" baseline="0"/>
            <a:t>Chose a holiday</a:t>
          </a:r>
          <a:endParaRPr lang="en-US"/>
        </a:p>
      </dgm:t>
    </dgm:pt>
    <dgm:pt modelId="{FD3F8FC3-F35C-4A13-9698-DE2B8E581344}" type="parTrans" cxnId="{10005198-0DA5-4CBB-87BA-3572204AA18B}">
      <dgm:prSet/>
      <dgm:spPr/>
      <dgm:t>
        <a:bodyPr/>
        <a:lstStyle/>
        <a:p>
          <a:endParaRPr lang="en-US"/>
        </a:p>
      </dgm:t>
    </dgm:pt>
    <dgm:pt modelId="{66919C08-E44C-4B6F-BBA3-59FC4DFEE85F}" type="sibTrans" cxnId="{10005198-0DA5-4CBB-87BA-3572204AA18B}">
      <dgm:prSet/>
      <dgm:spPr/>
      <dgm:t>
        <a:bodyPr/>
        <a:lstStyle/>
        <a:p>
          <a:endParaRPr lang="en-US"/>
        </a:p>
      </dgm:t>
    </dgm:pt>
    <dgm:pt modelId="{8DD972B1-DC97-46F5-A839-090CC497A269}">
      <dgm:prSet/>
      <dgm:spPr/>
      <dgm:t>
        <a:bodyPr/>
        <a:lstStyle/>
        <a:p>
          <a:pPr>
            <a:defRPr cap="all"/>
          </a:pPr>
          <a:r>
            <a:rPr lang="en-US" baseline="0"/>
            <a:t>Compared prices</a:t>
          </a:r>
          <a:endParaRPr lang="en-US"/>
        </a:p>
      </dgm:t>
    </dgm:pt>
    <dgm:pt modelId="{986451E3-2E25-436E-9A0B-3423489344D2}" type="parTrans" cxnId="{E8941D14-9708-41D7-A8B8-304CED0285B6}">
      <dgm:prSet/>
      <dgm:spPr/>
      <dgm:t>
        <a:bodyPr/>
        <a:lstStyle/>
        <a:p>
          <a:endParaRPr lang="en-US"/>
        </a:p>
      </dgm:t>
    </dgm:pt>
    <dgm:pt modelId="{FAB19C60-FB14-4B67-8AD8-189CD9E8A9F4}" type="sibTrans" cxnId="{E8941D14-9708-41D7-A8B8-304CED0285B6}">
      <dgm:prSet/>
      <dgm:spPr/>
      <dgm:t>
        <a:bodyPr/>
        <a:lstStyle/>
        <a:p>
          <a:endParaRPr lang="en-US"/>
        </a:p>
      </dgm:t>
    </dgm:pt>
    <dgm:pt modelId="{BB467072-214E-4807-9068-8E93B2EC4CCD}" type="pres">
      <dgm:prSet presAssocID="{AA775DDA-C333-4318-989D-8F45D79D128B}" presName="root" presStyleCnt="0">
        <dgm:presLayoutVars>
          <dgm:dir/>
          <dgm:resizeHandles val="exact"/>
        </dgm:presLayoutVars>
      </dgm:prSet>
      <dgm:spPr/>
    </dgm:pt>
    <dgm:pt modelId="{1B97DBBF-9DA3-4E1A-826E-DE1C3D2072A2}" type="pres">
      <dgm:prSet presAssocID="{827EAC2F-1C57-4888-8947-7A3A5C9256B0}" presName="compNode" presStyleCnt="0"/>
      <dgm:spPr/>
    </dgm:pt>
    <dgm:pt modelId="{CB45C988-D432-4A34-B272-F779EBC75A91}" type="pres">
      <dgm:prSet presAssocID="{827EAC2F-1C57-4888-8947-7A3A5C9256B0}" presName="iconBgRect" presStyleLbl="bgShp" presStyleIdx="0" presStyleCnt="4"/>
      <dgm:spPr/>
    </dgm:pt>
    <dgm:pt modelId="{ECF2C396-DF87-44C8-8496-D99B0496469A}" type="pres">
      <dgm:prSet presAssocID="{827EAC2F-1C57-4888-8947-7A3A5C9256B0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3C1116ED-3ECC-4E87-80B7-BCC0C27D84B6}" type="pres">
      <dgm:prSet presAssocID="{827EAC2F-1C57-4888-8947-7A3A5C9256B0}" presName="spaceRect" presStyleCnt="0"/>
      <dgm:spPr/>
    </dgm:pt>
    <dgm:pt modelId="{197942D0-2BEC-4212-95D3-0390D3FF41D9}" type="pres">
      <dgm:prSet presAssocID="{827EAC2F-1C57-4888-8947-7A3A5C9256B0}" presName="textRect" presStyleLbl="revTx" presStyleIdx="0" presStyleCnt="4">
        <dgm:presLayoutVars>
          <dgm:chMax val="1"/>
          <dgm:chPref val="1"/>
        </dgm:presLayoutVars>
      </dgm:prSet>
      <dgm:spPr/>
    </dgm:pt>
    <dgm:pt modelId="{C23392A4-6B2E-46F4-AA51-08EC4BECBA05}" type="pres">
      <dgm:prSet presAssocID="{BFBF9951-9DAC-4E8B-A1AF-B96E39F49889}" presName="sibTrans" presStyleCnt="0"/>
      <dgm:spPr/>
    </dgm:pt>
    <dgm:pt modelId="{58BF5B43-1A2B-4D20-B44E-0A4EAA0A3409}" type="pres">
      <dgm:prSet presAssocID="{650FE3D7-EBCC-4D27-9408-C361F3B0BF03}" presName="compNode" presStyleCnt="0"/>
      <dgm:spPr/>
    </dgm:pt>
    <dgm:pt modelId="{4547110F-3E5C-4C08-A2D0-77D279674DF9}" type="pres">
      <dgm:prSet presAssocID="{650FE3D7-EBCC-4D27-9408-C361F3B0BF03}" presName="iconBgRect" presStyleLbl="bgShp" presStyleIdx="1" presStyleCnt="4"/>
      <dgm:spPr/>
    </dgm:pt>
    <dgm:pt modelId="{7F03B8E7-F8AA-46E6-A87A-8220B10E4966}" type="pres">
      <dgm:prSet presAssocID="{650FE3D7-EBCC-4D27-9408-C361F3B0BF0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EF3A806-3AB2-4550-8F87-A486A429BFDF}" type="pres">
      <dgm:prSet presAssocID="{650FE3D7-EBCC-4D27-9408-C361F3B0BF03}" presName="spaceRect" presStyleCnt="0"/>
      <dgm:spPr/>
    </dgm:pt>
    <dgm:pt modelId="{B3E54324-A524-4FD3-8424-01FA2358822B}" type="pres">
      <dgm:prSet presAssocID="{650FE3D7-EBCC-4D27-9408-C361F3B0BF03}" presName="textRect" presStyleLbl="revTx" presStyleIdx="1" presStyleCnt="4">
        <dgm:presLayoutVars>
          <dgm:chMax val="1"/>
          <dgm:chPref val="1"/>
        </dgm:presLayoutVars>
      </dgm:prSet>
      <dgm:spPr/>
    </dgm:pt>
    <dgm:pt modelId="{11C6FD4D-11EF-4369-A210-B9B6E094B2D9}" type="pres">
      <dgm:prSet presAssocID="{13A12532-DCFE-46FF-99A3-578DED6A7DDC}" presName="sibTrans" presStyleCnt="0"/>
      <dgm:spPr/>
    </dgm:pt>
    <dgm:pt modelId="{934281E0-EC12-450D-82CC-350F8A555E01}" type="pres">
      <dgm:prSet presAssocID="{42DD5DEB-A58D-4A7D-94D1-4ECD89F3E131}" presName="compNode" presStyleCnt="0"/>
      <dgm:spPr/>
    </dgm:pt>
    <dgm:pt modelId="{A91C9783-852B-4577-9338-460F05312E4E}" type="pres">
      <dgm:prSet presAssocID="{42DD5DEB-A58D-4A7D-94D1-4ECD89F3E131}" presName="iconBgRect" presStyleLbl="bgShp" presStyleIdx="2" presStyleCnt="4"/>
      <dgm:spPr/>
    </dgm:pt>
    <dgm:pt modelId="{AC64CC0C-83A8-411C-A928-E156F919686D}" type="pres">
      <dgm:prSet presAssocID="{42DD5DEB-A58D-4A7D-94D1-4ECD89F3E13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nowman"/>
        </a:ext>
      </dgm:extLst>
    </dgm:pt>
    <dgm:pt modelId="{9ED32478-B06A-4374-851F-7DD4C9F006AC}" type="pres">
      <dgm:prSet presAssocID="{42DD5DEB-A58D-4A7D-94D1-4ECD89F3E131}" presName="spaceRect" presStyleCnt="0"/>
      <dgm:spPr/>
    </dgm:pt>
    <dgm:pt modelId="{EE9ED7F9-99E0-43C6-BA17-3A290C3D404C}" type="pres">
      <dgm:prSet presAssocID="{42DD5DEB-A58D-4A7D-94D1-4ECD89F3E131}" presName="textRect" presStyleLbl="revTx" presStyleIdx="2" presStyleCnt="4">
        <dgm:presLayoutVars>
          <dgm:chMax val="1"/>
          <dgm:chPref val="1"/>
        </dgm:presLayoutVars>
      </dgm:prSet>
      <dgm:spPr/>
    </dgm:pt>
    <dgm:pt modelId="{120EBE33-CDCD-4AF3-86B6-7DA6627669A5}" type="pres">
      <dgm:prSet presAssocID="{66919C08-E44C-4B6F-BBA3-59FC4DFEE85F}" presName="sibTrans" presStyleCnt="0"/>
      <dgm:spPr/>
    </dgm:pt>
    <dgm:pt modelId="{CC595953-9CFF-48E8-9C65-B88E43744E63}" type="pres">
      <dgm:prSet presAssocID="{8DD972B1-DC97-46F5-A839-090CC497A269}" presName="compNode" presStyleCnt="0"/>
      <dgm:spPr/>
    </dgm:pt>
    <dgm:pt modelId="{0A8881DC-BF19-4663-8A52-F4D28D4B71C1}" type="pres">
      <dgm:prSet presAssocID="{8DD972B1-DC97-46F5-A839-090CC497A269}" presName="iconBgRect" presStyleLbl="bgShp" presStyleIdx="3" presStyleCnt="4"/>
      <dgm:spPr/>
    </dgm:pt>
    <dgm:pt modelId="{638F1935-2CD6-4E9C-BB35-B08A3FE28E32}" type="pres">
      <dgm:prSet presAssocID="{8DD972B1-DC97-46F5-A839-090CC497A26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FCD6A94-F829-4673-9E30-BC228144BCF4}" type="pres">
      <dgm:prSet presAssocID="{8DD972B1-DC97-46F5-A839-090CC497A269}" presName="spaceRect" presStyleCnt="0"/>
      <dgm:spPr/>
    </dgm:pt>
    <dgm:pt modelId="{FB86F342-0032-4281-B6A5-74088D79682D}" type="pres">
      <dgm:prSet presAssocID="{8DD972B1-DC97-46F5-A839-090CC497A26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01DA101-ED87-4D65-923C-0AC859846A03}" srcId="{AA775DDA-C333-4318-989D-8F45D79D128B}" destId="{650FE3D7-EBCC-4D27-9408-C361F3B0BF03}" srcOrd="1" destOrd="0" parTransId="{DE0DEFCD-FD8C-4F03-8181-E5C89A94C5A0}" sibTransId="{13A12532-DCFE-46FF-99A3-578DED6A7DDC}"/>
    <dgm:cxn modelId="{1750950A-442A-4C01-9ECE-5EFE59B572FC}" type="presOf" srcId="{827EAC2F-1C57-4888-8947-7A3A5C9256B0}" destId="{197942D0-2BEC-4212-95D3-0390D3FF41D9}" srcOrd="0" destOrd="0" presId="urn:microsoft.com/office/officeart/2018/5/layout/IconCircleLabelList"/>
    <dgm:cxn modelId="{E8941D14-9708-41D7-A8B8-304CED0285B6}" srcId="{AA775DDA-C333-4318-989D-8F45D79D128B}" destId="{8DD972B1-DC97-46F5-A839-090CC497A269}" srcOrd="3" destOrd="0" parTransId="{986451E3-2E25-436E-9A0B-3423489344D2}" sibTransId="{FAB19C60-FB14-4B67-8AD8-189CD9E8A9F4}"/>
    <dgm:cxn modelId="{69A83C4D-5119-4572-8F64-50BE2AFD70F0}" type="presOf" srcId="{650FE3D7-EBCC-4D27-9408-C361F3B0BF03}" destId="{B3E54324-A524-4FD3-8424-01FA2358822B}" srcOrd="0" destOrd="0" presId="urn:microsoft.com/office/officeart/2018/5/layout/IconCircleLabelList"/>
    <dgm:cxn modelId="{06687250-350F-4F85-BF4C-17369324EB8A}" type="presOf" srcId="{42DD5DEB-A58D-4A7D-94D1-4ECD89F3E131}" destId="{EE9ED7F9-99E0-43C6-BA17-3A290C3D404C}" srcOrd="0" destOrd="0" presId="urn:microsoft.com/office/officeart/2018/5/layout/IconCircleLabelList"/>
    <dgm:cxn modelId="{996F3478-FA29-45DB-80D9-5438F8B270A6}" srcId="{AA775DDA-C333-4318-989D-8F45D79D128B}" destId="{827EAC2F-1C57-4888-8947-7A3A5C9256B0}" srcOrd="0" destOrd="0" parTransId="{B42B4AB8-8F69-4BC4-AD37-7E213FCC0E02}" sibTransId="{BFBF9951-9DAC-4E8B-A1AF-B96E39F49889}"/>
    <dgm:cxn modelId="{C86D5E8B-DAAD-4E4D-8D28-B66DF5714006}" type="presOf" srcId="{AA775DDA-C333-4318-989D-8F45D79D128B}" destId="{BB467072-214E-4807-9068-8E93B2EC4CCD}" srcOrd="0" destOrd="0" presId="urn:microsoft.com/office/officeart/2018/5/layout/IconCircleLabelList"/>
    <dgm:cxn modelId="{10005198-0DA5-4CBB-87BA-3572204AA18B}" srcId="{AA775DDA-C333-4318-989D-8F45D79D128B}" destId="{42DD5DEB-A58D-4A7D-94D1-4ECD89F3E131}" srcOrd="2" destOrd="0" parTransId="{FD3F8FC3-F35C-4A13-9698-DE2B8E581344}" sibTransId="{66919C08-E44C-4B6F-BBA3-59FC4DFEE85F}"/>
    <dgm:cxn modelId="{2142CCB2-83A5-47E0-B81F-35FC9CBC942C}" type="presOf" srcId="{8DD972B1-DC97-46F5-A839-090CC497A269}" destId="{FB86F342-0032-4281-B6A5-74088D79682D}" srcOrd="0" destOrd="0" presId="urn:microsoft.com/office/officeart/2018/5/layout/IconCircleLabelList"/>
    <dgm:cxn modelId="{FD0474EC-6405-47E1-8020-9225C8DEBC06}" type="presParOf" srcId="{BB467072-214E-4807-9068-8E93B2EC4CCD}" destId="{1B97DBBF-9DA3-4E1A-826E-DE1C3D2072A2}" srcOrd="0" destOrd="0" presId="urn:microsoft.com/office/officeart/2018/5/layout/IconCircleLabelList"/>
    <dgm:cxn modelId="{63FBFFA4-31F7-4620-A744-377A8F176ECC}" type="presParOf" srcId="{1B97DBBF-9DA3-4E1A-826E-DE1C3D2072A2}" destId="{CB45C988-D432-4A34-B272-F779EBC75A91}" srcOrd="0" destOrd="0" presId="urn:microsoft.com/office/officeart/2018/5/layout/IconCircleLabelList"/>
    <dgm:cxn modelId="{CB6B9E0F-991C-45B0-9657-BA4CFD811A0E}" type="presParOf" srcId="{1B97DBBF-9DA3-4E1A-826E-DE1C3D2072A2}" destId="{ECF2C396-DF87-44C8-8496-D99B0496469A}" srcOrd="1" destOrd="0" presId="urn:microsoft.com/office/officeart/2018/5/layout/IconCircleLabelList"/>
    <dgm:cxn modelId="{A1D4F231-CDD4-494E-A9DF-B804FD214F60}" type="presParOf" srcId="{1B97DBBF-9DA3-4E1A-826E-DE1C3D2072A2}" destId="{3C1116ED-3ECC-4E87-80B7-BCC0C27D84B6}" srcOrd="2" destOrd="0" presId="urn:microsoft.com/office/officeart/2018/5/layout/IconCircleLabelList"/>
    <dgm:cxn modelId="{6A649090-BA59-4DF8-B610-D5F2B8BC6832}" type="presParOf" srcId="{1B97DBBF-9DA3-4E1A-826E-DE1C3D2072A2}" destId="{197942D0-2BEC-4212-95D3-0390D3FF41D9}" srcOrd="3" destOrd="0" presId="urn:microsoft.com/office/officeart/2018/5/layout/IconCircleLabelList"/>
    <dgm:cxn modelId="{ECF43709-3D34-48B3-9E84-3CF10315AD5C}" type="presParOf" srcId="{BB467072-214E-4807-9068-8E93B2EC4CCD}" destId="{C23392A4-6B2E-46F4-AA51-08EC4BECBA05}" srcOrd="1" destOrd="0" presId="urn:microsoft.com/office/officeart/2018/5/layout/IconCircleLabelList"/>
    <dgm:cxn modelId="{D8AE80E5-88A4-4E48-A90F-CB8D52F25215}" type="presParOf" srcId="{BB467072-214E-4807-9068-8E93B2EC4CCD}" destId="{58BF5B43-1A2B-4D20-B44E-0A4EAA0A3409}" srcOrd="2" destOrd="0" presId="urn:microsoft.com/office/officeart/2018/5/layout/IconCircleLabelList"/>
    <dgm:cxn modelId="{6B750752-D061-411C-AAD6-891C64D08864}" type="presParOf" srcId="{58BF5B43-1A2B-4D20-B44E-0A4EAA0A3409}" destId="{4547110F-3E5C-4C08-A2D0-77D279674DF9}" srcOrd="0" destOrd="0" presId="urn:microsoft.com/office/officeart/2018/5/layout/IconCircleLabelList"/>
    <dgm:cxn modelId="{8B5A3769-5F39-4E69-8D50-38DB75B0B6D3}" type="presParOf" srcId="{58BF5B43-1A2B-4D20-B44E-0A4EAA0A3409}" destId="{7F03B8E7-F8AA-46E6-A87A-8220B10E4966}" srcOrd="1" destOrd="0" presId="urn:microsoft.com/office/officeart/2018/5/layout/IconCircleLabelList"/>
    <dgm:cxn modelId="{61489B3B-B785-424B-B6B7-FB5623B5EB1C}" type="presParOf" srcId="{58BF5B43-1A2B-4D20-B44E-0A4EAA0A3409}" destId="{8EF3A806-3AB2-4550-8F87-A486A429BFDF}" srcOrd="2" destOrd="0" presId="urn:microsoft.com/office/officeart/2018/5/layout/IconCircleLabelList"/>
    <dgm:cxn modelId="{DA0F4076-F955-4206-A60D-2063ADA9C529}" type="presParOf" srcId="{58BF5B43-1A2B-4D20-B44E-0A4EAA0A3409}" destId="{B3E54324-A524-4FD3-8424-01FA2358822B}" srcOrd="3" destOrd="0" presId="urn:microsoft.com/office/officeart/2018/5/layout/IconCircleLabelList"/>
    <dgm:cxn modelId="{CEB72E28-56CB-4308-942A-B353EC553C17}" type="presParOf" srcId="{BB467072-214E-4807-9068-8E93B2EC4CCD}" destId="{11C6FD4D-11EF-4369-A210-B9B6E094B2D9}" srcOrd="3" destOrd="0" presId="urn:microsoft.com/office/officeart/2018/5/layout/IconCircleLabelList"/>
    <dgm:cxn modelId="{527A65FA-6FCF-40A6-A725-88FC15C4BEAD}" type="presParOf" srcId="{BB467072-214E-4807-9068-8E93B2EC4CCD}" destId="{934281E0-EC12-450D-82CC-350F8A555E01}" srcOrd="4" destOrd="0" presId="urn:microsoft.com/office/officeart/2018/5/layout/IconCircleLabelList"/>
    <dgm:cxn modelId="{ADDA1C69-90A9-4F90-B7F1-B9E1C1B35F22}" type="presParOf" srcId="{934281E0-EC12-450D-82CC-350F8A555E01}" destId="{A91C9783-852B-4577-9338-460F05312E4E}" srcOrd="0" destOrd="0" presId="urn:microsoft.com/office/officeart/2018/5/layout/IconCircleLabelList"/>
    <dgm:cxn modelId="{B9F19EEB-F28C-4855-ADB5-3872A50028C9}" type="presParOf" srcId="{934281E0-EC12-450D-82CC-350F8A555E01}" destId="{AC64CC0C-83A8-411C-A928-E156F919686D}" srcOrd="1" destOrd="0" presId="urn:microsoft.com/office/officeart/2018/5/layout/IconCircleLabelList"/>
    <dgm:cxn modelId="{271FE6D1-49F0-4AB7-80BC-A9C2BAC6C51A}" type="presParOf" srcId="{934281E0-EC12-450D-82CC-350F8A555E01}" destId="{9ED32478-B06A-4374-851F-7DD4C9F006AC}" srcOrd="2" destOrd="0" presId="urn:microsoft.com/office/officeart/2018/5/layout/IconCircleLabelList"/>
    <dgm:cxn modelId="{282B5A65-9542-4849-8484-217BA1CDD34E}" type="presParOf" srcId="{934281E0-EC12-450D-82CC-350F8A555E01}" destId="{EE9ED7F9-99E0-43C6-BA17-3A290C3D404C}" srcOrd="3" destOrd="0" presId="urn:microsoft.com/office/officeart/2018/5/layout/IconCircleLabelList"/>
    <dgm:cxn modelId="{3D33FCAF-3947-43C3-AD75-2E05CC55E3B7}" type="presParOf" srcId="{BB467072-214E-4807-9068-8E93B2EC4CCD}" destId="{120EBE33-CDCD-4AF3-86B6-7DA6627669A5}" srcOrd="5" destOrd="0" presId="urn:microsoft.com/office/officeart/2018/5/layout/IconCircleLabelList"/>
    <dgm:cxn modelId="{26BA3B14-DEF5-41D4-A235-8CBF066F84ED}" type="presParOf" srcId="{BB467072-214E-4807-9068-8E93B2EC4CCD}" destId="{CC595953-9CFF-48E8-9C65-B88E43744E63}" srcOrd="6" destOrd="0" presId="urn:microsoft.com/office/officeart/2018/5/layout/IconCircleLabelList"/>
    <dgm:cxn modelId="{18BC2C8F-A927-4CEB-AA24-8B7A43B38086}" type="presParOf" srcId="{CC595953-9CFF-48E8-9C65-B88E43744E63}" destId="{0A8881DC-BF19-4663-8A52-F4D28D4B71C1}" srcOrd="0" destOrd="0" presId="urn:microsoft.com/office/officeart/2018/5/layout/IconCircleLabelList"/>
    <dgm:cxn modelId="{CD340BCD-5F3A-4D15-807A-C5EAA5A18275}" type="presParOf" srcId="{CC595953-9CFF-48E8-9C65-B88E43744E63}" destId="{638F1935-2CD6-4E9C-BB35-B08A3FE28E32}" srcOrd="1" destOrd="0" presId="urn:microsoft.com/office/officeart/2018/5/layout/IconCircleLabelList"/>
    <dgm:cxn modelId="{5D1BD2C7-1250-480A-9CB2-C7E0F5D1AFBE}" type="presParOf" srcId="{CC595953-9CFF-48E8-9C65-B88E43744E63}" destId="{0FCD6A94-F829-4673-9E30-BC228144BCF4}" srcOrd="2" destOrd="0" presId="urn:microsoft.com/office/officeart/2018/5/layout/IconCircleLabelList"/>
    <dgm:cxn modelId="{EEBE410F-9623-4B56-A773-720F754F2885}" type="presParOf" srcId="{CC595953-9CFF-48E8-9C65-B88E43744E63}" destId="{FB86F342-0032-4281-B6A5-74088D79682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1BC5B5F-17FE-4429-A93D-AF89E827A158}" type="doc">
      <dgm:prSet loTypeId="urn:microsoft.com/office/officeart/2005/8/layout/default" loCatId="list" qsTypeId="urn:microsoft.com/office/officeart/2005/8/quickstyle/simple4#2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B6CDCAEC-1D9F-4174-9655-9C1387BE18B3}">
      <dgm:prSet/>
      <dgm:spPr/>
      <dgm:t>
        <a:bodyPr/>
        <a:lstStyle/>
        <a:p>
          <a:r>
            <a:rPr lang="en-US" baseline="0"/>
            <a:t>What types of research can you think of?</a:t>
          </a:r>
          <a:endParaRPr lang="en-US"/>
        </a:p>
      </dgm:t>
    </dgm:pt>
    <dgm:pt modelId="{D8D8E35A-B13E-4401-B3E6-B503CE804CE1}" type="parTrans" cxnId="{18100E0F-274C-4DCD-878E-F07BCA96F62A}">
      <dgm:prSet/>
      <dgm:spPr/>
      <dgm:t>
        <a:bodyPr/>
        <a:lstStyle/>
        <a:p>
          <a:endParaRPr lang="en-US"/>
        </a:p>
      </dgm:t>
    </dgm:pt>
    <dgm:pt modelId="{0F8E9C63-191E-4184-A3C4-21247A7A2E72}" type="sibTrans" cxnId="{18100E0F-274C-4DCD-878E-F07BCA96F62A}">
      <dgm:prSet/>
      <dgm:spPr/>
      <dgm:t>
        <a:bodyPr/>
        <a:lstStyle/>
        <a:p>
          <a:endParaRPr lang="en-US"/>
        </a:p>
      </dgm:t>
    </dgm:pt>
    <dgm:pt modelId="{0AE6AEBF-CC9E-49EA-ABB3-5EB74840E45B}">
      <dgm:prSet/>
      <dgm:spPr/>
      <dgm:t>
        <a:bodyPr/>
        <a:lstStyle/>
        <a:p>
          <a:r>
            <a:rPr lang="en-US" baseline="0"/>
            <a:t>Surveys, polls</a:t>
          </a:r>
          <a:endParaRPr lang="en-US"/>
        </a:p>
      </dgm:t>
    </dgm:pt>
    <dgm:pt modelId="{ADC31B9B-C60B-4B77-8FF6-2E5E6165375A}" type="parTrans" cxnId="{83CDCD21-D810-4CDF-BCCE-8871103F8A08}">
      <dgm:prSet/>
      <dgm:spPr/>
      <dgm:t>
        <a:bodyPr/>
        <a:lstStyle/>
        <a:p>
          <a:endParaRPr lang="en-US"/>
        </a:p>
      </dgm:t>
    </dgm:pt>
    <dgm:pt modelId="{97D4283A-3C56-4A77-9CB3-D8C63A003586}" type="sibTrans" cxnId="{83CDCD21-D810-4CDF-BCCE-8871103F8A08}">
      <dgm:prSet/>
      <dgm:spPr/>
      <dgm:t>
        <a:bodyPr/>
        <a:lstStyle/>
        <a:p>
          <a:endParaRPr lang="en-US"/>
        </a:p>
      </dgm:t>
    </dgm:pt>
    <dgm:pt modelId="{0EE9F3C3-7052-4703-9F20-6207DFCE05BA}">
      <dgm:prSet/>
      <dgm:spPr/>
      <dgm:t>
        <a:bodyPr/>
        <a:lstStyle/>
        <a:p>
          <a:r>
            <a:rPr lang="en-US" baseline="0"/>
            <a:t>Focus groups</a:t>
          </a:r>
          <a:endParaRPr lang="en-US"/>
        </a:p>
      </dgm:t>
    </dgm:pt>
    <dgm:pt modelId="{61AB9700-1D0D-4CC4-8EB4-8A8293E4E1FE}" type="parTrans" cxnId="{5A9C4331-C2B2-4030-94BA-13D9A4812870}">
      <dgm:prSet/>
      <dgm:spPr/>
      <dgm:t>
        <a:bodyPr/>
        <a:lstStyle/>
        <a:p>
          <a:endParaRPr lang="en-US"/>
        </a:p>
      </dgm:t>
    </dgm:pt>
    <dgm:pt modelId="{E72336B1-6237-47EB-A046-C445C8FA9A46}" type="sibTrans" cxnId="{5A9C4331-C2B2-4030-94BA-13D9A4812870}">
      <dgm:prSet/>
      <dgm:spPr/>
      <dgm:t>
        <a:bodyPr/>
        <a:lstStyle/>
        <a:p>
          <a:endParaRPr lang="en-US"/>
        </a:p>
      </dgm:t>
    </dgm:pt>
    <dgm:pt modelId="{CD0C8907-14E0-4B09-B3B0-14A67DA7BE71}">
      <dgm:prSet/>
      <dgm:spPr/>
      <dgm:t>
        <a:bodyPr/>
        <a:lstStyle/>
        <a:p>
          <a:r>
            <a:rPr lang="en-US" baseline="0"/>
            <a:t>Census data</a:t>
          </a:r>
          <a:endParaRPr lang="en-US"/>
        </a:p>
      </dgm:t>
    </dgm:pt>
    <dgm:pt modelId="{295D7771-7888-4AD9-B28D-45F62F9C5350}" type="parTrans" cxnId="{F57843A6-5A5B-44C2-865B-4F969D21FB4A}">
      <dgm:prSet/>
      <dgm:spPr/>
      <dgm:t>
        <a:bodyPr/>
        <a:lstStyle/>
        <a:p>
          <a:endParaRPr lang="en-US"/>
        </a:p>
      </dgm:t>
    </dgm:pt>
    <dgm:pt modelId="{C1857756-11EB-4BED-928E-6CD4CCB27A3D}" type="sibTrans" cxnId="{F57843A6-5A5B-44C2-865B-4F969D21FB4A}">
      <dgm:prSet/>
      <dgm:spPr/>
      <dgm:t>
        <a:bodyPr/>
        <a:lstStyle/>
        <a:p>
          <a:endParaRPr lang="en-US"/>
        </a:p>
      </dgm:t>
    </dgm:pt>
    <dgm:pt modelId="{0EFF74C9-A073-489B-8719-5409B56B9EF8}">
      <dgm:prSet/>
      <dgm:spPr/>
      <dgm:t>
        <a:bodyPr/>
        <a:lstStyle/>
        <a:p>
          <a:r>
            <a:rPr lang="en-US" baseline="0"/>
            <a:t>Market research</a:t>
          </a:r>
          <a:endParaRPr lang="en-US"/>
        </a:p>
      </dgm:t>
    </dgm:pt>
    <dgm:pt modelId="{96A89371-9C06-4CAF-BA9B-E3DDE02407B8}" type="parTrans" cxnId="{9DEF2BFA-D6F0-4852-BE12-72E0E358B700}">
      <dgm:prSet/>
      <dgm:spPr/>
      <dgm:t>
        <a:bodyPr/>
        <a:lstStyle/>
        <a:p>
          <a:endParaRPr lang="en-US"/>
        </a:p>
      </dgm:t>
    </dgm:pt>
    <dgm:pt modelId="{14401C7C-1545-4DDE-ABF6-F6FB1A9E7D94}" type="sibTrans" cxnId="{9DEF2BFA-D6F0-4852-BE12-72E0E358B700}">
      <dgm:prSet/>
      <dgm:spPr/>
      <dgm:t>
        <a:bodyPr/>
        <a:lstStyle/>
        <a:p>
          <a:endParaRPr lang="en-US"/>
        </a:p>
      </dgm:t>
    </dgm:pt>
    <dgm:pt modelId="{E30ADD77-5421-4342-8AE8-77665BFB864B}">
      <dgm:prSet/>
      <dgm:spPr/>
      <dgm:t>
        <a:bodyPr/>
        <a:lstStyle/>
        <a:p>
          <a:r>
            <a:rPr lang="en-US" baseline="0"/>
            <a:t>Media research</a:t>
          </a:r>
          <a:endParaRPr lang="en-US"/>
        </a:p>
      </dgm:t>
    </dgm:pt>
    <dgm:pt modelId="{92A5CA14-7468-481A-A12D-CBD675BDD906}" type="parTrans" cxnId="{3D1C4690-1AAE-4B93-9D36-B2C6086FCA0D}">
      <dgm:prSet/>
      <dgm:spPr/>
      <dgm:t>
        <a:bodyPr/>
        <a:lstStyle/>
        <a:p>
          <a:endParaRPr lang="en-US"/>
        </a:p>
      </dgm:t>
    </dgm:pt>
    <dgm:pt modelId="{FA09B717-F0C1-4E97-927E-76CC2DB54DB4}" type="sibTrans" cxnId="{3D1C4690-1AAE-4B93-9D36-B2C6086FCA0D}">
      <dgm:prSet/>
      <dgm:spPr/>
      <dgm:t>
        <a:bodyPr/>
        <a:lstStyle/>
        <a:p>
          <a:endParaRPr lang="en-US"/>
        </a:p>
      </dgm:t>
    </dgm:pt>
    <dgm:pt modelId="{02B43E98-BBA1-48ED-BB5F-95C88FB178E0}">
      <dgm:prSet/>
      <dgm:spPr/>
      <dgm:t>
        <a:bodyPr/>
        <a:lstStyle/>
        <a:p>
          <a:r>
            <a:rPr lang="en-US" baseline="0"/>
            <a:t>Action research</a:t>
          </a:r>
          <a:endParaRPr lang="en-US"/>
        </a:p>
      </dgm:t>
    </dgm:pt>
    <dgm:pt modelId="{C2E10597-46F9-4B90-BBAC-A0E104C8DCD1}" type="parTrans" cxnId="{F290B03F-5F0A-4BDE-B89E-974966880881}">
      <dgm:prSet/>
      <dgm:spPr/>
      <dgm:t>
        <a:bodyPr/>
        <a:lstStyle/>
        <a:p>
          <a:endParaRPr lang="en-US"/>
        </a:p>
      </dgm:t>
    </dgm:pt>
    <dgm:pt modelId="{AE549E76-CF4F-4F20-9769-A736BA59DA8C}" type="sibTrans" cxnId="{F290B03F-5F0A-4BDE-B89E-974966880881}">
      <dgm:prSet/>
      <dgm:spPr/>
      <dgm:t>
        <a:bodyPr/>
        <a:lstStyle/>
        <a:p>
          <a:endParaRPr lang="en-US"/>
        </a:p>
      </dgm:t>
    </dgm:pt>
    <dgm:pt modelId="{2907846F-5E00-4A4F-8612-AC6838B6A833}" type="pres">
      <dgm:prSet presAssocID="{81BC5B5F-17FE-4429-A93D-AF89E827A158}" presName="diagram" presStyleCnt="0">
        <dgm:presLayoutVars>
          <dgm:dir/>
          <dgm:resizeHandles val="exact"/>
        </dgm:presLayoutVars>
      </dgm:prSet>
      <dgm:spPr/>
    </dgm:pt>
    <dgm:pt modelId="{AFA01018-C683-46AC-B17B-18A372B04CDF}" type="pres">
      <dgm:prSet presAssocID="{B6CDCAEC-1D9F-4174-9655-9C1387BE18B3}" presName="node" presStyleLbl="node1" presStyleIdx="0" presStyleCnt="7">
        <dgm:presLayoutVars>
          <dgm:bulletEnabled val="1"/>
        </dgm:presLayoutVars>
      </dgm:prSet>
      <dgm:spPr/>
    </dgm:pt>
    <dgm:pt modelId="{B58D549B-23D5-4786-83EA-CE4FC2A891F5}" type="pres">
      <dgm:prSet presAssocID="{0F8E9C63-191E-4184-A3C4-21247A7A2E72}" presName="sibTrans" presStyleCnt="0"/>
      <dgm:spPr/>
    </dgm:pt>
    <dgm:pt modelId="{38C8726D-7903-47AD-B6B9-C32B6DB5A6D0}" type="pres">
      <dgm:prSet presAssocID="{0AE6AEBF-CC9E-49EA-ABB3-5EB74840E45B}" presName="node" presStyleLbl="node1" presStyleIdx="1" presStyleCnt="7">
        <dgm:presLayoutVars>
          <dgm:bulletEnabled val="1"/>
        </dgm:presLayoutVars>
      </dgm:prSet>
      <dgm:spPr/>
    </dgm:pt>
    <dgm:pt modelId="{1AB81554-54B1-4A73-9513-19F1FE6C2F8C}" type="pres">
      <dgm:prSet presAssocID="{97D4283A-3C56-4A77-9CB3-D8C63A003586}" presName="sibTrans" presStyleCnt="0"/>
      <dgm:spPr/>
    </dgm:pt>
    <dgm:pt modelId="{8380E065-F1C4-491D-AE8E-00921300AC95}" type="pres">
      <dgm:prSet presAssocID="{0EE9F3C3-7052-4703-9F20-6207DFCE05BA}" presName="node" presStyleLbl="node1" presStyleIdx="2" presStyleCnt="7">
        <dgm:presLayoutVars>
          <dgm:bulletEnabled val="1"/>
        </dgm:presLayoutVars>
      </dgm:prSet>
      <dgm:spPr/>
    </dgm:pt>
    <dgm:pt modelId="{812D99B8-814E-49F5-9AF3-AB09CE78F06A}" type="pres">
      <dgm:prSet presAssocID="{E72336B1-6237-47EB-A046-C445C8FA9A46}" presName="sibTrans" presStyleCnt="0"/>
      <dgm:spPr/>
    </dgm:pt>
    <dgm:pt modelId="{E49EC5BD-09C0-40BD-9342-722AE5AECF74}" type="pres">
      <dgm:prSet presAssocID="{CD0C8907-14E0-4B09-B3B0-14A67DA7BE71}" presName="node" presStyleLbl="node1" presStyleIdx="3" presStyleCnt="7">
        <dgm:presLayoutVars>
          <dgm:bulletEnabled val="1"/>
        </dgm:presLayoutVars>
      </dgm:prSet>
      <dgm:spPr/>
    </dgm:pt>
    <dgm:pt modelId="{31CC9841-A73D-4AB9-82D3-168E7747ACC8}" type="pres">
      <dgm:prSet presAssocID="{C1857756-11EB-4BED-928E-6CD4CCB27A3D}" presName="sibTrans" presStyleCnt="0"/>
      <dgm:spPr/>
    </dgm:pt>
    <dgm:pt modelId="{91C57796-4D9F-45AF-BFAD-4DDDE00A722C}" type="pres">
      <dgm:prSet presAssocID="{0EFF74C9-A073-489B-8719-5409B56B9EF8}" presName="node" presStyleLbl="node1" presStyleIdx="4" presStyleCnt="7">
        <dgm:presLayoutVars>
          <dgm:bulletEnabled val="1"/>
        </dgm:presLayoutVars>
      </dgm:prSet>
      <dgm:spPr/>
    </dgm:pt>
    <dgm:pt modelId="{307F0DFC-D85A-4804-8726-4CE5BF88A3BE}" type="pres">
      <dgm:prSet presAssocID="{14401C7C-1545-4DDE-ABF6-F6FB1A9E7D94}" presName="sibTrans" presStyleCnt="0"/>
      <dgm:spPr/>
    </dgm:pt>
    <dgm:pt modelId="{221EEC4D-D799-4793-9521-3B1CE2420AA0}" type="pres">
      <dgm:prSet presAssocID="{E30ADD77-5421-4342-8AE8-77665BFB864B}" presName="node" presStyleLbl="node1" presStyleIdx="5" presStyleCnt="7">
        <dgm:presLayoutVars>
          <dgm:bulletEnabled val="1"/>
        </dgm:presLayoutVars>
      </dgm:prSet>
      <dgm:spPr/>
    </dgm:pt>
    <dgm:pt modelId="{EFFB5D79-EBCF-41E8-B7D3-D8D07AC8C6E6}" type="pres">
      <dgm:prSet presAssocID="{FA09B717-F0C1-4E97-927E-76CC2DB54DB4}" presName="sibTrans" presStyleCnt="0"/>
      <dgm:spPr/>
    </dgm:pt>
    <dgm:pt modelId="{AFF7D302-A335-4FD0-90C2-21731C356263}" type="pres">
      <dgm:prSet presAssocID="{02B43E98-BBA1-48ED-BB5F-95C88FB178E0}" presName="node" presStyleLbl="node1" presStyleIdx="6" presStyleCnt="7">
        <dgm:presLayoutVars>
          <dgm:bulletEnabled val="1"/>
        </dgm:presLayoutVars>
      </dgm:prSet>
      <dgm:spPr/>
    </dgm:pt>
  </dgm:ptLst>
  <dgm:cxnLst>
    <dgm:cxn modelId="{18100E0F-274C-4DCD-878E-F07BCA96F62A}" srcId="{81BC5B5F-17FE-4429-A93D-AF89E827A158}" destId="{B6CDCAEC-1D9F-4174-9655-9C1387BE18B3}" srcOrd="0" destOrd="0" parTransId="{D8D8E35A-B13E-4401-B3E6-B503CE804CE1}" sibTransId="{0F8E9C63-191E-4184-A3C4-21247A7A2E72}"/>
    <dgm:cxn modelId="{83CDCD21-D810-4CDF-BCCE-8871103F8A08}" srcId="{81BC5B5F-17FE-4429-A93D-AF89E827A158}" destId="{0AE6AEBF-CC9E-49EA-ABB3-5EB74840E45B}" srcOrd="1" destOrd="0" parTransId="{ADC31B9B-C60B-4B77-8FF6-2E5E6165375A}" sibTransId="{97D4283A-3C56-4A77-9CB3-D8C63A003586}"/>
    <dgm:cxn modelId="{5A9C4331-C2B2-4030-94BA-13D9A4812870}" srcId="{81BC5B5F-17FE-4429-A93D-AF89E827A158}" destId="{0EE9F3C3-7052-4703-9F20-6207DFCE05BA}" srcOrd="2" destOrd="0" parTransId="{61AB9700-1D0D-4CC4-8EB4-8A8293E4E1FE}" sibTransId="{E72336B1-6237-47EB-A046-C445C8FA9A46}"/>
    <dgm:cxn modelId="{0CFCF23B-AE81-4F64-8B66-9688720F1B0E}" type="presOf" srcId="{B6CDCAEC-1D9F-4174-9655-9C1387BE18B3}" destId="{AFA01018-C683-46AC-B17B-18A372B04CDF}" srcOrd="0" destOrd="0" presId="urn:microsoft.com/office/officeart/2005/8/layout/default"/>
    <dgm:cxn modelId="{F290B03F-5F0A-4BDE-B89E-974966880881}" srcId="{81BC5B5F-17FE-4429-A93D-AF89E827A158}" destId="{02B43E98-BBA1-48ED-BB5F-95C88FB178E0}" srcOrd="6" destOrd="0" parTransId="{C2E10597-46F9-4B90-BBAC-A0E104C8DCD1}" sibTransId="{AE549E76-CF4F-4F20-9769-A736BA59DA8C}"/>
    <dgm:cxn modelId="{E107E37D-8C81-49E9-A1C9-0EAB5BD6E77B}" type="presOf" srcId="{E30ADD77-5421-4342-8AE8-77665BFB864B}" destId="{221EEC4D-D799-4793-9521-3B1CE2420AA0}" srcOrd="0" destOrd="0" presId="urn:microsoft.com/office/officeart/2005/8/layout/default"/>
    <dgm:cxn modelId="{3D1C4690-1AAE-4B93-9D36-B2C6086FCA0D}" srcId="{81BC5B5F-17FE-4429-A93D-AF89E827A158}" destId="{E30ADD77-5421-4342-8AE8-77665BFB864B}" srcOrd="5" destOrd="0" parTransId="{92A5CA14-7468-481A-A12D-CBD675BDD906}" sibTransId="{FA09B717-F0C1-4E97-927E-76CC2DB54DB4}"/>
    <dgm:cxn modelId="{2D97629A-935C-42AA-906C-22D6431C17EE}" type="presOf" srcId="{02B43E98-BBA1-48ED-BB5F-95C88FB178E0}" destId="{AFF7D302-A335-4FD0-90C2-21731C356263}" srcOrd="0" destOrd="0" presId="urn:microsoft.com/office/officeart/2005/8/layout/default"/>
    <dgm:cxn modelId="{1DBAD19F-87A7-4851-A067-C91D8FDEBD9C}" type="presOf" srcId="{0EE9F3C3-7052-4703-9F20-6207DFCE05BA}" destId="{8380E065-F1C4-491D-AE8E-00921300AC95}" srcOrd="0" destOrd="0" presId="urn:microsoft.com/office/officeart/2005/8/layout/default"/>
    <dgm:cxn modelId="{F57843A6-5A5B-44C2-865B-4F969D21FB4A}" srcId="{81BC5B5F-17FE-4429-A93D-AF89E827A158}" destId="{CD0C8907-14E0-4B09-B3B0-14A67DA7BE71}" srcOrd="3" destOrd="0" parTransId="{295D7771-7888-4AD9-B28D-45F62F9C5350}" sibTransId="{C1857756-11EB-4BED-928E-6CD4CCB27A3D}"/>
    <dgm:cxn modelId="{F57C7FA7-8D6B-48AC-BE7D-349532730752}" type="presOf" srcId="{0EFF74C9-A073-489B-8719-5409B56B9EF8}" destId="{91C57796-4D9F-45AF-BFAD-4DDDE00A722C}" srcOrd="0" destOrd="0" presId="urn:microsoft.com/office/officeart/2005/8/layout/default"/>
    <dgm:cxn modelId="{10E771AC-E22B-4F0C-BE97-6756591EF8C3}" type="presOf" srcId="{81BC5B5F-17FE-4429-A93D-AF89E827A158}" destId="{2907846F-5E00-4A4F-8612-AC6838B6A833}" srcOrd="0" destOrd="0" presId="urn:microsoft.com/office/officeart/2005/8/layout/default"/>
    <dgm:cxn modelId="{69A780C1-953F-4C6D-A3F5-B20FCDF05ECA}" type="presOf" srcId="{0AE6AEBF-CC9E-49EA-ABB3-5EB74840E45B}" destId="{38C8726D-7903-47AD-B6B9-C32B6DB5A6D0}" srcOrd="0" destOrd="0" presId="urn:microsoft.com/office/officeart/2005/8/layout/default"/>
    <dgm:cxn modelId="{BC1DA1E8-1257-467F-A8F0-FE862EE1047C}" type="presOf" srcId="{CD0C8907-14E0-4B09-B3B0-14A67DA7BE71}" destId="{E49EC5BD-09C0-40BD-9342-722AE5AECF74}" srcOrd="0" destOrd="0" presId="urn:microsoft.com/office/officeart/2005/8/layout/default"/>
    <dgm:cxn modelId="{9DEF2BFA-D6F0-4852-BE12-72E0E358B700}" srcId="{81BC5B5F-17FE-4429-A93D-AF89E827A158}" destId="{0EFF74C9-A073-489B-8719-5409B56B9EF8}" srcOrd="4" destOrd="0" parTransId="{96A89371-9C06-4CAF-BA9B-E3DDE02407B8}" sibTransId="{14401C7C-1545-4DDE-ABF6-F6FB1A9E7D94}"/>
    <dgm:cxn modelId="{D9C199B3-C716-4446-BE1D-F54CF745F0E9}" type="presParOf" srcId="{2907846F-5E00-4A4F-8612-AC6838B6A833}" destId="{AFA01018-C683-46AC-B17B-18A372B04CDF}" srcOrd="0" destOrd="0" presId="urn:microsoft.com/office/officeart/2005/8/layout/default"/>
    <dgm:cxn modelId="{38A33308-058D-4C83-871E-C7620AE2DB14}" type="presParOf" srcId="{2907846F-5E00-4A4F-8612-AC6838B6A833}" destId="{B58D549B-23D5-4786-83EA-CE4FC2A891F5}" srcOrd="1" destOrd="0" presId="urn:microsoft.com/office/officeart/2005/8/layout/default"/>
    <dgm:cxn modelId="{B2007600-95FA-438D-A815-5F42A91FE5F0}" type="presParOf" srcId="{2907846F-5E00-4A4F-8612-AC6838B6A833}" destId="{38C8726D-7903-47AD-B6B9-C32B6DB5A6D0}" srcOrd="2" destOrd="0" presId="urn:microsoft.com/office/officeart/2005/8/layout/default"/>
    <dgm:cxn modelId="{3C5F6381-67F3-4AF7-B188-076EF37F57EC}" type="presParOf" srcId="{2907846F-5E00-4A4F-8612-AC6838B6A833}" destId="{1AB81554-54B1-4A73-9513-19F1FE6C2F8C}" srcOrd="3" destOrd="0" presId="urn:microsoft.com/office/officeart/2005/8/layout/default"/>
    <dgm:cxn modelId="{C1543E42-6DCC-4F7D-B579-82E823BE2127}" type="presParOf" srcId="{2907846F-5E00-4A4F-8612-AC6838B6A833}" destId="{8380E065-F1C4-491D-AE8E-00921300AC95}" srcOrd="4" destOrd="0" presId="urn:microsoft.com/office/officeart/2005/8/layout/default"/>
    <dgm:cxn modelId="{5F00D18C-F0F2-45D9-A69D-43338521B09D}" type="presParOf" srcId="{2907846F-5E00-4A4F-8612-AC6838B6A833}" destId="{812D99B8-814E-49F5-9AF3-AB09CE78F06A}" srcOrd="5" destOrd="0" presId="urn:microsoft.com/office/officeart/2005/8/layout/default"/>
    <dgm:cxn modelId="{EFAEA18D-EBCE-44BD-81AD-DB0E6CDB4EEC}" type="presParOf" srcId="{2907846F-5E00-4A4F-8612-AC6838B6A833}" destId="{E49EC5BD-09C0-40BD-9342-722AE5AECF74}" srcOrd="6" destOrd="0" presId="urn:microsoft.com/office/officeart/2005/8/layout/default"/>
    <dgm:cxn modelId="{8355A5E3-5E12-4D5E-AFA8-C9E0B25EC9E5}" type="presParOf" srcId="{2907846F-5E00-4A4F-8612-AC6838B6A833}" destId="{31CC9841-A73D-4AB9-82D3-168E7747ACC8}" srcOrd="7" destOrd="0" presId="urn:microsoft.com/office/officeart/2005/8/layout/default"/>
    <dgm:cxn modelId="{983E88E3-D197-419C-85F3-6510910E0CB6}" type="presParOf" srcId="{2907846F-5E00-4A4F-8612-AC6838B6A833}" destId="{91C57796-4D9F-45AF-BFAD-4DDDE00A722C}" srcOrd="8" destOrd="0" presId="urn:microsoft.com/office/officeart/2005/8/layout/default"/>
    <dgm:cxn modelId="{2D0BDBEE-F01D-4F40-A440-DF86262310CC}" type="presParOf" srcId="{2907846F-5E00-4A4F-8612-AC6838B6A833}" destId="{307F0DFC-D85A-4804-8726-4CE5BF88A3BE}" srcOrd="9" destOrd="0" presId="urn:microsoft.com/office/officeart/2005/8/layout/default"/>
    <dgm:cxn modelId="{D991F1CF-C29C-4C5F-AA0F-B5977EE614F9}" type="presParOf" srcId="{2907846F-5E00-4A4F-8612-AC6838B6A833}" destId="{221EEC4D-D799-4793-9521-3B1CE2420AA0}" srcOrd="10" destOrd="0" presId="urn:microsoft.com/office/officeart/2005/8/layout/default"/>
    <dgm:cxn modelId="{920434BC-7C85-4178-90E9-C431515DFBA6}" type="presParOf" srcId="{2907846F-5E00-4A4F-8612-AC6838B6A833}" destId="{EFFB5D79-EBCF-41E8-B7D3-D8D07AC8C6E6}" srcOrd="11" destOrd="0" presId="urn:microsoft.com/office/officeart/2005/8/layout/default"/>
    <dgm:cxn modelId="{B1070C13-95C1-4F4E-9D31-CB1A1497431F}" type="presParOf" srcId="{2907846F-5E00-4A4F-8612-AC6838B6A833}" destId="{AFF7D302-A335-4FD0-90C2-21731C356263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28E85F5-0F58-4FDE-8BA2-7119FEAE89EA}" type="doc">
      <dgm:prSet loTypeId="urn:microsoft.com/office/officeart/2018/2/layout/IconVerticalSolidList" loCatId="icon" qsTypeId="urn:microsoft.com/office/officeart/2005/8/quickstyle/simple1#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01E8432-A978-44E6-8552-E0A4C6AEC32D}">
      <dgm:prSet/>
      <dgm:spPr/>
      <dgm:t>
        <a:bodyPr/>
        <a:lstStyle/>
        <a:p>
          <a:r>
            <a:rPr lang="en-US" baseline="0"/>
            <a:t>Evidence-based Practice</a:t>
          </a:r>
          <a:endParaRPr lang="en-US"/>
        </a:p>
      </dgm:t>
    </dgm:pt>
    <dgm:pt modelId="{55A81146-7808-4470-9BA6-3A85335F4683}" type="parTrans" cxnId="{EC0BB825-7AF0-4ED6-A350-404B113F8164}">
      <dgm:prSet/>
      <dgm:spPr/>
      <dgm:t>
        <a:bodyPr/>
        <a:lstStyle/>
        <a:p>
          <a:endParaRPr lang="en-US"/>
        </a:p>
      </dgm:t>
    </dgm:pt>
    <dgm:pt modelId="{0E5515C3-180A-4652-8145-3CEB9EAF8A24}" type="sibTrans" cxnId="{EC0BB825-7AF0-4ED6-A350-404B113F8164}">
      <dgm:prSet/>
      <dgm:spPr/>
      <dgm:t>
        <a:bodyPr/>
        <a:lstStyle/>
        <a:p>
          <a:endParaRPr lang="en-US"/>
        </a:p>
      </dgm:t>
    </dgm:pt>
    <dgm:pt modelId="{BE5D2D82-E1BF-4045-B2B1-8118356371C4}">
      <dgm:prSet/>
      <dgm:spPr/>
      <dgm:t>
        <a:bodyPr/>
        <a:lstStyle/>
        <a:p>
          <a:r>
            <a:rPr lang="en-US" baseline="0"/>
            <a:t>Unbiased, statistical, testable.</a:t>
          </a:r>
          <a:endParaRPr lang="en-US"/>
        </a:p>
      </dgm:t>
    </dgm:pt>
    <dgm:pt modelId="{60C532E2-CB09-4CFE-A0FA-9C9D70F90B57}" type="parTrans" cxnId="{372BFFAF-07A3-47C7-8C98-F944597FC3F8}">
      <dgm:prSet/>
      <dgm:spPr/>
      <dgm:t>
        <a:bodyPr/>
        <a:lstStyle/>
        <a:p>
          <a:endParaRPr lang="en-US"/>
        </a:p>
      </dgm:t>
    </dgm:pt>
    <dgm:pt modelId="{72C49DF4-165B-4495-BA55-84DCB6400B8A}" type="sibTrans" cxnId="{372BFFAF-07A3-47C7-8C98-F944597FC3F8}">
      <dgm:prSet/>
      <dgm:spPr/>
      <dgm:t>
        <a:bodyPr/>
        <a:lstStyle/>
        <a:p>
          <a:endParaRPr lang="en-US"/>
        </a:p>
      </dgm:t>
    </dgm:pt>
    <dgm:pt modelId="{31391891-0D21-4B1D-AAE6-F43ECCCF202E}">
      <dgm:prSet/>
      <dgm:spPr/>
      <dgm:t>
        <a:bodyPr/>
        <a:lstStyle/>
        <a:p>
          <a:r>
            <a:rPr lang="en-US" baseline="0"/>
            <a:t>What areas could we research in HSC?</a:t>
          </a:r>
          <a:endParaRPr lang="en-US"/>
        </a:p>
      </dgm:t>
    </dgm:pt>
    <dgm:pt modelId="{BD28DDB7-DB07-4480-A443-BAEC62061042}" type="parTrans" cxnId="{5E4420F6-3844-4586-8140-76B6888CC6CF}">
      <dgm:prSet/>
      <dgm:spPr/>
      <dgm:t>
        <a:bodyPr/>
        <a:lstStyle/>
        <a:p>
          <a:endParaRPr lang="en-US"/>
        </a:p>
      </dgm:t>
    </dgm:pt>
    <dgm:pt modelId="{523FF1E3-46EE-4F36-8A73-AB93D728277C}" type="sibTrans" cxnId="{5E4420F6-3844-4586-8140-76B6888CC6CF}">
      <dgm:prSet/>
      <dgm:spPr/>
      <dgm:t>
        <a:bodyPr/>
        <a:lstStyle/>
        <a:p>
          <a:endParaRPr lang="en-US"/>
        </a:p>
      </dgm:t>
    </dgm:pt>
    <dgm:pt modelId="{9DAA4E70-105F-439C-853E-5D70773F7B52}" type="pres">
      <dgm:prSet presAssocID="{328E85F5-0F58-4FDE-8BA2-7119FEAE89EA}" presName="root" presStyleCnt="0">
        <dgm:presLayoutVars>
          <dgm:dir/>
          <dgm:resizeHandles val="exact"/>
        </dgm:presLayoutVars>
      </dgm:prSet>
      <dgm:spPr/>
    </dgm:pt>
    <dgm:pt modelId="{0F512E79-3168-46AB-BF83-BBD9EBE0D3EB}" type="pres">
      <dgm:prSet presAssocID="{201E8432-A978-44E6-8552-E0A4C6AEC32D}" presName="compNode" presStyleCnt="0"/>
      <dgm:spPr/>
    </dgm:pt>
    <dgm:pt modelId="{97A7C080-3641-4582-B195-0727E2DAF8AE}" type="pres">
      <dgm:prSet presAssocID="{201E8432-A978-44E6-8552-E0A4C6AEC32D}" presName="bgRect" presStyleLbl="bgShp" presStyleIdx="0" presStyleCnt="3"/>
      <dgm:spPr/>
    </dgm:pt>
    <dgm:pt modelId="{AD3B482D-C013-44B0-94E2-4D92816D2B5C}" type="pres">
      <dgm:prSet presAssocID="{201E8432-A978-44E6-8552-E0A4C6AEC32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EB622E4-452A-4572-88B9-8A4EF9A80676}" type="pres">
      <dgm:prSet presAssocID="{201E8432-A978-44E6-8552-E0A4C6AEC32D}" presName="spaceRect" presStyleCnt="0"/>
      <dgm:spPr/>
    </dgm:pt>
    <dgm:pt modelId="{6A899A56-A08C-4257-AEC4-8F1AD5C7F1EF}" type="pres">
      <dgm:prSet presAssocID="{201E8432-A978-44E6-8552-E0A4C6AEC32D}" presName="parTx" presStyleLbl="revTx" presStyleIdx="0" presStyleCnt="3">
        <dgm:presLayoutVars>
          <dgm:chMax val="0"/>
          <dgm:chPref val="0"/>
        </dgm:presLayoutVars>
      </dgm:prSet>
      <dgm:spPr/>
    </dgm:pt>
    <dgm:pt modelId="{8CAFAEBF-378B-41F7-90EB-2C05309A7E45}" type="pres">
      <dgm:prSet presAssocID="{0E5515C3-180A-4652-8145-3CEB9EAF8A24}" presName="sibTrans" presStyleCnt="0"/>
      <dgm:spPr/>
    </dgm:pt>
    <dgm:pt modelId="{3CFF2A3A-59E0-42B0-8BCB-32759BC2C1EF}" type="pres">
      <dgm:prSet presAssocID="{BE5D2D82-E1BF-4045-B2B1-8118356371C4}" presName="compNode" presStyleCnt="0"/>
      <dgm:spPr/>
    </dgm:pt>
    <dgm:pt modelId="{9E4E40E6-C86B-469A-832E-CEFC72408989}" type="pres">
      <dgm:prSet presAssocID="{BE5D2D82-E1BF-4045-B2B1-8118356371C4}" presName="bgRect" presStyleLbl="bgShp" presStyleIdx="1" presStyleCnt="3"/>
      <dgm:spPr/>
    </dgm:pt>
    <dgm:pt modelId="{5A4433EF-5522-459D-9A75-7BD16AAB2B0F}" type="pres">
      <dgm:prSet presAssocID="{BE5D2D82-E1BF-4045-B2B1-8118356371C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68B00A9C-7061-4E4D-BC3F-276B527F4570}" type="pres">
      <dgm:prSet presAssocID="{BE5D2D82-E1BF-4045-B2B1-8118356371C4}" presName="spaceRect" presStyleCnt="0"/>
      <dgm:spPr/>
    </dgm:pt>
    <dgm:pt modelId="{4AB28772-4847-492A-AD8E-F32482D0A196}" type="pres">
      <dgm:prSet presAssocID="{BE5D2D82-E1BF-4045-B2B1-8118356371C4}" presName="parTx" presStyleLbl="revTx" presStyleIdx="1" presStyleCnt="3">
        <dgm:presLayoutVars>
          <dgm:chMax val="0"/>
          <dgm:chPref val="0"/>
        </dgm:presLayoutVars>
      </dgm:prSet>
      <dgm:spPr/>
    </dgm:pt>
    <dgm:pt modelId="{A29D4D2E-361D-4F67-850D-FF428D18F2FE}" type="pres">
      <dgm:prSet presAssocID="{72C49DF4-165B-4495-BA55-84DCB6400B8A}" presName="sibTrans" presStyleCnt="0"/>
      <dgm:spPr/>
    </dgm:pt>
    <dgm:pt modelId="{BB3A5B84-FF70-42A1-B80A-8AAB95CA986B}" type="pres">
      <dgm:prSet presAssocID="{31391891-0D21-4B1D-AAE6-F43ECCCF202E}" presName="compNode" presStyleCnt="0"/>
      <dgm:spPr/>
    </dgm:pt>
    <dgm:pt modelId="{6429E5FE-FDE0-437C-B5FA-1F2FFFC9D596}" type="pres">
      <dgm:prSet presAssocID="{31391891-0D21-4B1D-AAE6-F43ECCCF202E}" presName="bgRect" presStyleLbl="bgShp" presStyleIdx="2" presStyleCnt="3"/>
      <dgm:spPr/>
    </dgm:pt>
    <dgm:pt modelId="{F2EFF66D-486D-4318-9231-2B583026A9EC}" type="pres">
      <dgm:prSet presAssocID="{31391891-0D21-4B1D-AAE6-F43ECCCF202E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925F6F39-4569-4C84-A68F-FCA81588FF13}" type="pres">
      <dgm:prSet presAssocID="{31391891-0D21-4B1D-AAE6-F43ECCCF202E}" presName="spaceRect" presStyleCnt="0"/>
      <dgm:spPr/>
    </dgm:pt>
    <dgm:pt modelId="{4943A513-02F9-438C-A0F7-4467AFE6A62F}" type="pres">
      <dgm:prSet presAssocID="{31391891-0D21-4B1D-AAE6-F43ECCCF202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C0BB825-7AF0-4ED6-A350-404B113F8164}" srcId="{328E85F5-0F58-4FDE-8BA2-7119FEAE89EA}" destId="{201E8432-A978-44E6-8552-E0A4C6AEC32D}" srcOrd="0" destOrd="0" parTransId="{55A81146-7808-4470-9BA6-3A85335F4683}" sibTransId="{0E5515C3-180A-4652-8145-3CEB9EAF8A24}"/>
    <dgm:cxn modelId="{44E04336-9B41-40EF-BF3D-AA35DA707C0C}" type="presOf" srcId="{201E8432-A978-44E6-8552-E0A4C6AEC32D}" destId="{6A899A56-A08C-4257-AEC4-8F1AD5C7F1EF}" srcOrd="0" destOrd="0" presId="urn:microsoft.com/office/officeart/2018/2/layout/IconVerticalSolidList"/>
    <dgm:cxn modelId="{A60CB249-1208-4443-8BAD-A0F0BEF92C19}" type="presOf" srcId="{BE5D2D82-E1BF-4045-B2B1-8118356371C4}" destId="{4AB28772-4847-492A-AD8E-F32482D0A196}" srcOrd="0" destOrd="0" presId="urn:microsoft.com/office/officeart/2018/2/layout/IconVerticalSolidList"/>
    <dgm:cxn modelId="{71900375-E042-400F-A7E1-8B5F4D1B58DD}" type="presOf" srcId="{31391891-0D21-4B1D-AAE6-F43ECCCF202E}" destId="{4943A513-02F9-438C-A0F7-4467AFE6A62F}" srcOrd="0" destOrd="0" presId="urn:microsoft.com/office/officeart/2018/2/layout/IconVerticalSolidList"/>
    <dgm:cxn modelId="{AD705392-E2C3-4C18-BC52-607523822284}" type="presOf" srcId="{328E85F5-0F58-4FDE-8BA2-7119FEAE89EA}" destId="{9DAA4E70-105F-439C-853E-5D70773F7B52}" srcOrd="0" destOrd="0" presId="urn:microsoft.com/office/officeart/2018/2/layout/IconVerticalSolidList"/>
    <dgm:cxn modelId="{372BFFAF-07A3-47C7-8C98-F944597FC3F8}" srcId="{328E85F5-0F58-4FDE-8BA2-7119FEAE89EA}" destId="{BE5D2D82-E1BF-4045-B2B1-8118356371C4}" srcOrd="1" destOrd="0" parTransId="{60C532E2-CB09-4CFE-A0FA-9C9D70F90B57}" sibTransId="{72C49DF4-165B-4495-BA55-84DCB6400B8A}"/>
    <dgm:cxn modelId="{5E4420F6-3844-4586-8140-76B6888CC6CF}" srcId="{328E85F5-0F58-4FDE-8BA2-7119FEAE89EA}" destId="{31391891-0D21-4B1D-AAE6-F43ECCCF202E}" srcOrd="2" destOrd="0" parTransId="{BD28DDB7-DB07-4480-A443-BAEC62061042}" sibTransId="{523FF1E3-46EE-4F36-8A73-AB93D728277C}"/>
    <dgm:cxn modelId="{DD03E8AC-48C2-4BAB-A3FD-D1AF919C43E7}" type="presParOf" srcId="{9DAA4E70-105F-439C-853E-5D70773F7B52}" destId="{0F512E79-3168-46AB-BF83-BBD9EBE0D3EB}" srcOrd="0" destOrd="0" presId="urn:microsoft.com/office/officeart/2018/2/layout/IconVerticalSolidList"/>
    <dgm:cxn modelId="{5595FB5E-52C4-4DCF-A565-D3A973C06941}" type="presParOf" srcId="{0F512E79-3168-46AB-BF83-BBD9EBE0D3EB}" destId="{97A7C080-3641-4582-B195-0727E2DAF8AE}" srcOrd="0" destOrd="0" presId="urn:microsoft.com/office/officeart/2018/2/layout/IconVerticalSolidList"/>
    <dgm:cxn modelId="{31F24336-49B2-49DD-9596-BD66EEF89764}" type="presParOf" srcId="{0F512E79-3168-46AB-BF83-BBD9EBE0D3EB}" destId="{AD3B482D-C013-44B0-94E2-4D92816D2B5C}" srcOrd="1" destOrd="0" presId="urn:microsoft.com/office/officeart/2018/2/layout/IconVerticalSolidList"/>
    <dgm:cxn modelId="{8C7167F8-D2DF-4505-9906-E4D03D370A75}" type="presParOf" srcId="{0F512E79-3168-46AB-BF83-BBD9EBE0D3EB}" destId="{4EB622E4-452A-4572-88B9-8A4EF9A80676}" srcOrd="2" destOrd="0" presId="urn:microsoft.com/office/officeart/2018/2/layout/IconVerticalSolidList"/>
    <dgm:cxn modelId="{F8094F09-4E5D-4B63-A550-1BE459361519}" type="presParOf" srcId="{0F512E79-3168-46AB-BF83-BBD9EBE0D3EB}" destId="{6A899A56-A08C-4257-AEC4-8F1AD5C7F1EF}" srcOrd="3" destOrd="0" presId="urn:microsoft.com/office/officeart/2018/2/layout/IconVerticalSolidList"/>
    <dgm:cxn modelId="{9A017C88-EBD3-4FA2-B96E-91398D657824}" type="presParOf" srcId="{9DAA4E70-105F-439C-853E-5D70773F7B52}" destId="{8CAFAEBF-378B-41F7-90EB-2C05309A7E45}" srcOrd="1" destOrd="0" presId="urn:microsoft.com/office/officeart/2018/2/layout/IconVerticalSolidList"/>
    <dgm:cxn modelId="{D797E586-D6D0-4589-9643-04E5E8DB6BB9}" type="presParOf" srcId="{9DAA4E70-105F-439C-853E-5D70773F7B52}" destId="{3CFF2A3A-59E0-42B0-8BCB-32759BC2C1EF}" srcOrd="2" destOrd="0" presId="urn:microsoft.com/office/officeart/2018/2/layout/IconVerticalSolidList"/>
    <dgm:cxn modelId="{4D399B1D-3645-4A94-BD9C-5F16275F0C6D}" type="presParOf" srcId="{3CFF2A3A-59E0-42B0-8BCB-32759BC2C1EF}" destId="{9E4E40E6-C86B-469A-832E-CEFC72408989}" srcOrd="0" destOrd="0" presId="urn:microsoft.com/office/officeart/2018/2/layout/IconVerticalSolidList"/>
    <dgm:cxn modelId="{C6B4A02E-3AD9-467F-A04D-89A39C396AEF}" type="presParOf" srcId="{3CFF2A3A-59E0-42B0-8BCB-32759BC2C1EF}" destId="{5A4433EF-5522-459D-9A75-7BD16AAB2B0F}" srcOrd="1" destOrd="0" presId="urn:microsoft.com/office/officeart/2018/2/layout/IconVerticalSolidList"/>
    <dgm:cxn modelId="{6E0FE8BD-5ADB-42ED-AE2F-F15D2DA008ED}" type="presParOf" srcId="{3CFF2A3A-59E0-42B0-8BCB-32759BC2C1EF}" destId="{68B00A9C-7061-4E4D-BC3F-276B527F4570}" srcOrd="2" destOrd="0" presId="urn:microsoft.com/office/officeart/2018/2/layout/IconVerticalSolidList"/>
    <dgm:cxn modelId="{BA93B264-A8C3-47C6-9741-AF7E74A5BA6A}" type="presParOf" srcId="{3CFF2A3A-59E0-42B0-8BCB-32759BC2C1EF}" destId="{4AB28772-4847-492A-AD8E-F32482D0A196}" srcOrd="3" destOrd="0" presId="urn:microsoft.com/office/officeart/2018/2/layout/IconVerticalSolidList"/>
    <dgm:cxn modelId="{2626DC7B-F5BA-4DBE-8042-D1F4694364DA}" type="presParOf" srcId="{9DAA4E70-105F-439C-853E-5D70773F7B52}" destId="{A29D4D2E-361D-4F67-850D-FF428D18F2FE}" srcOrd="3" destOrd="0" presId="urn:microsoft.com/office/officeart/2018/2/layout/IconVerticalSolidList"/>
    <dgm:cxn modelId="{DD5DD04F-D0CD-4002-95AE-FD2DC3AC2EC1}" type="presParOf" srcId="{9DAA4E70-105F-439C-853E-5D70773F7B52}" destId="{BB3A5B84-FF70-42A1-B80A-8AAB95CA986B}" srcOrd="4" destOrd="0" presId="urn:microsoft.com/office/officeart/2018/2/layout/IconVerticalSolidList"/>
    <dgm:cxn modelId="{0818489A-6FD5-48C3-BBB2-4102D775838E}" type="presParOf" srcId="{BB3A5B84-FF70-42A1-B80A-8AAB95CA986B}" destId="{6429E5FE-FDE0-437C-B5FA-1F2FFFC9D596}" srcOrd="0" destOrd="0" presId="urn:microsoft.com/office/officeart/2018/2/layout/IconVerticalSolidList"/>
    <dgm:cxn modelId="{FA3452C7-8D6F-42A8-81C1-831F6ED1A0FD}" type="presParOf" srcId="{BB3A5B84-FF70-42A1-B80A-8AAB95CA986B}" destId="{F2EFF66D-486D-4318-9231-2B583026A9EC}" srcOrd="1" destOrd="0" presId="urn:microsoft.com/office/officeart/2018/2/layout/IconVerticalSolidList"/>
    <dgm:cxn modelId="{78A95E9A-FEC1-402A-84F4-6C05C533FC85}" type="presParOf" srcId="{BB3A5B84-FF70-42A1-B80A-8AAB95CA986B}" destId="{925F6F39-4569-4C84-A68F-FCA81588FF13}" srcOrd="2" destOrd="0" presId="urn:microsoft.com/office/officeart/2018/2/layout/IconVerticalSolidList"/>
    <dgm:cxn modelId="{C6E4B1F9-D540-4BD4-80A6-A2F9E6CFC59E}" type="presParOf" srcId="{BB3A5B84-FF70-42A1-B80A-8AAB95CA986B}" destId="{4943A513-02F9-438C-A0F7-4467AFE6A6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1BEA6A4-F94E-47F3-B5A7-8B87A4BD9B6F}" type="doc">
      <dgm:prSet loTypeId="urn:microsoft.com/office/officeart/2005/8/layout/default" loCatId="list" qsTypeId="urn:microsoft.com/office/officeart/2005/8/quickstyle/simple4#6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A7A42DD8-2778-4F0C-AA24-7563F9BA6AAF}">
      <dgm:prSet/>
      <dgm:spPr/>
      <dgm:t>
        <a:bodyPr/>
        <a:lstStyle/>
        <a:p>
          <a:r>
            <a:rPr lang="en-US" baseline="0"/>
            <a:t>Workforce Sustainability</a:t>
          </a:r>
          <a:endParaRPr lang="en-US"/>
        </a:p>
      </dgm:t>
    </dgm:pt>
    <dgm:pt modelId="{5AA7E0ED-DE31-4058-A63F-CA2A3EB50795}" type="parTrans" cxnId="{456148C5-3E07-4C37-983C-87ABAFF12D30}">
      <dgm:prSet/>
      <dgm:spPr/>
      <dgm:t>
        <a:bodyPr/>
        <a:lstStyle/>
        <a:p>
          <a:endParaRPr lang="en-US"/>
        </a:p>
      </dgm:t>
    </dgm:pt>
    <dgm:pt modelId="{E954A914-18DF-468A-8BC3-CC7D97F83C10}" type="sibTrans" cxnId="{456148C5-3E07-4C37-983C-87ABAFF12D30}">
      <dgm:prSet/>
      <dgm:spPr/>
      <dgm:t>
        <a:bodyPr/>
        <a:lstStyle/>
        <a:p>
          <a:endParaRPr lang="en-US"/>
        </a:p>
      </dgm:t>
    </dgm:pt>
    <dgm:pt modelId="{E994F83D-4AE2-4CF2-A872-E7D835FC0DB2}">
      <dgm:prSet/>
      <dgm:spPr/>
      <dgm:t>
        <a:bodyPr/>
        <a:lstStyle/>
        <a:p>
          <a:r>
            <a:rPr lang="en-US" baseline="0"/>
            <a:t>Chronic Disease Management</a:t>
          </a:r>
          <a:endParaRPr lang="en-US"/>
        </a:p>
      </dgm:t>
    </dgm:pt>
    <dgm:pt modelId="{BCD6FBE1-8EF7-483F-B98A-5EA6C07096E2}" type="parTrans" cxnId="{F65E9075-5C07-4B69-97EA-12E08F66EB60}">
      <dgm:prSet/>
      <dgm:spPr/>
      <dgm:t>
        <a:bodyPr/>
        <a:lstStyle/>
        <a:p>
          <a:endParaRPr lang="en-US"/>
        </a:p>
      </dgm:t>
    </dgm:pt>
    <dgm:pt modelId="{635352D1-B77C-4750-8549-1361499819ED}" type="sibTrans" cxnId="{F65E9075-5C07-4B69-97EA-12E08F66EB60}">
      <dgm:prSet/>
      <dgm:spPr/>
      <dgm:t>
        <a:bodyPr/>
        <a:lstStyle/>
        <a:p>
          <a:endParaRPr lang="en-US"/>
        </a:p>
      </dgm:t>
    </dgm:pt>
    <dgm:pt modelId="{603A5E93-9863-4EB9-BEC9-BE6D6197B722}">
      <dgm:prSet/>
      <dgm:spPr/>
      <dgm:t>
        <a:bodyPr/>
        <a:lstStyle/>
        <a:p>
          <a:r>
            <a:rPr lang="en-US" baseline="0"/>
            <a:t>Mental Health</a:t>
          </a:r>
          <a:endParaRPr lang="en-US"/>
        </a:p>
      </dgm:t>
    </dgm:pt>
    <dgm:pt modelId="{E36054DA-BAA0-48E8-877F-FF5573616A78}" type="parTrans" cxnId="{D2896876-B069-497A-82BF-D1856774127A}">
      <dgm:prSet/>
      <dgm:spPr/>
      <dgm:t>
        <a:bodyPr/>
        <a:lstStyle/>
        <a:p>
          <a:endParaRPr lang="en-US"/>
        </a:p>
      </dgm:t>
    </dgm:pt>
    <dgm:pt modelId="{1381418E-3DE9-41AB-9E4B-A743CCC22A82}" type="sibTrans" cxnId="{D2896876-B069-497A-82BF-D1856774127A}">
      <dgm:prSet/>
      <dgm:spPr/>
      <dgm:t>
        <a:bodyPr/>
        <a:lstStyle/>
        <a:p>
          <a:endParaRPr lang="en-US"/>
        </a:p>
      </dgm:t>
    </dgm:pt>
    <dgm:pt modelId="{1C390F35-CB0F-4BF7-8633-393C4C2758DA}">
      <dgm:prSet/>
      <dgm:spPr/>
      <dgm:t>
        <a:bodyPr/>
        <a:lstStyle/>
        <a:p>
          <a:r>
            <a:rPr lang="en-US" baseline="0"/>
            <a:t>Healthy Ageing</a:t>
          </a:r>
          <a:endParaRPr lang="en-US"/>
        </a:p>
      </dgm:t>
    </dgm:pt>
    <dgm:pt modelId="{55E0AAD0-6DCA-44E1-B724-84BE7CF57A11}" type="parTrans" cxnId="{FBAC3BD5-F5A0-4F36-BE77-7544C614AC39}">
      <dgm:prSet/>
      <dgm:spPr/>
      <dgm:t>
        <a:bodyPr/>
        <a:lstStyle/>
        <a:p>
          <a:endParaRPr lang="en-US"/>
        </a:p>
      </dgm:t>
    </dgm:pt>
    <dgm:pt modelId="{FB3ADA5C-2769-48D3-AD8D-1AB67643C264}" type="sibTrans" cxnId="{FBAC3BD5-F5A0-4F36-BE77-7544C614AC39}">
      <dgm:prSet/>
      <dgm:spPr/>
      <dgm:t>
        <a:bodyPr/>
        <a:lstStyle/>
        <a:p>
          <a:endParaRPr lang="en-US"/>
        </a:p>
      </dgm:t>
    </dgm:pt>
    <dgm:pt modelId="{143B67AF-AF14-4A54-A6C9-B450EE2C6DCA}">
      <dgm:prSet/>
      <dgm:spPr/>
      <dgm:t>
        <a:bodyPr/>
        <a:lstStyle/>
        <a:p>
          <a:r>
            <a:rPr lang="en-US" baseline="0"/>
            <a:t>AI and Diagnostics</a:t>
          </a:r>
          <a:endParaRPr lang="en-US"/>
        </a:p>
      </dgm:t>
    </dgm:pt>
    <dgm:pt modelId="{A00B10F0-C9A8-484D-BD4E-7D0652E647A7}" type="parTrans" cxnId="{BA8DD963-3933-4D84-8C00-9AA479FC47C3}">
      <dgm:prSet/>
      <dgm:spPr/>
      <dgm:t>
        <a:bodyPr/>
        <a:lstStyle/>
        <a:p>
          <a:endParaRPr lang="en-US"/>
        </a:p>
      </dgm:t>
    </dgm:pt>
    <dgm:pt modelId="{CDBEA4F4-03B4-45A5-8A5D-C3C19ECF1215}" type="sibTrans" cxnId="{BA8DD963-3933-4D84-8C00-9AA479FC47C3}">
      <dgm:prSet/>
      <dgm:spPr/>
      <dgm:t>
        <a:bodyPr/>
        <a:lstStyle/>
        <a:p>
          <a:endParaRPr lang="en-US"/>
        </a:p>
      </dgm:t>
    </dgm:pt>
    <dgm:pt modelId="{8510A45A-757E-45D5-AE83-24C7AF2A2A7E}">
      <dgm:prSet/>
      <dgm:spPr/>
      <dgm:t>
        <a:bodyPr/>
        <a:lstStyle/>
        <a:p>
          <a:r>
            <a:rPr lang="en-US" baseline="0"/>
            <a:t>Workforce Planning</a:t>
          </a:r>
          <a:endParaRPr lang="en-US"/>
        </a:p>
      </dgm:t>
    </dgm:pt>
    <dgm:pt modelId="{36A34B00-A3E7-4F7C-AE7D-A4A6B1BD0C6F}" type="parTrans" cxnId="{CA7B75EC-2A08-455E-96CD-2E7BBA14E0FC}">
      <dgm:prSet/>
      <dgm:spPr/>
      <dgm:t>
        <a:bodyPr/>
        <a:lstStyle/>
        <a:p>
          <a:endParaRPr lang="en-US"/>
        </a:p>
      </dgm:t>
    </dgm:pt>
    <dgm:pt modelId="{AA74E220-1CF3-4692-9C6A-43128B2E3305}" type="sibTrans" cxnId="{CA7B75EC-2A08-455E-96CD-2E7BBA14E0FC}">
      <dgm:prSet/>
      <dgm:spPr/>
      <dgm:t>
        <a:bodyPr/>
        <a:lstStyle/>
        <a:p>
          <a:endParaRPr lang="en-US"/>
        </a:p>
      </dgm:t>
    </dgm:pt>
    <dgm:pt modelId="{1F916BBE-1F07-40AC-9F9E-70A58DC2D100}">
      <dgm:prSet/>
      <dgm:spPr/>
      <dgm:t>
        <a:bodyPr/>
        <a:lstStyle/>
        <a:p>
          <a:r>
            <a:rPr lang="en-US" baseline="0"/>
            <a:t>Targeting Health Disparities</a:t>
          </a:r>
          <a:endParaRPr lang="en-US"/>
        </a:p>
      </dgm:t>
    </dgm:pt>
    <dgm:pt modelId="{3DD01EB9-0C57-45B5-888E-F1BC5C93B22F}" type="parTrans" cxnId="{A843961E-4583-4B03-91DA-0E81D989631E}">
      <dgm:prSet/>
      <dgm:spPr/>
      <dgm:t>
        <a:bodyPr/>
        <a:lstStyle/>
        <a:p>
          <a:endParaRPr lang="en-US"/>
        </a:p>
      </dgm:t>
    </dgm:pt>
    <dgm:pt modelId="{93D768DA-D68C-46BC-8032-F176769B15DB}" type="sibTrans" cxnId="{A843961E-4583-4B03-91DA-0E81D989631E}">
      <dgm:prSet/>
      <dgm:spPr/>
      <dgm:t>
        <a:bodyPr/>
        <a:lstStyle/>
        <a:p>
          <a:endParaRPr lang="en-US"/>
        </a:p>
      </dgm:t>
    </dgm:pt>
    <dgm:pt modelId="{6A98E429-2B44-4523-A144-567076AB6469}" type="pres">
      <dgm:prSet presAssocID="{E1BEA6A4-F94E-47F3-B5A7-8B87A4BD9B6F}" presName="diagram" presStyleCnt="0">
        <dgm:presLayoutVars>
          <dgm:dir/>
          <dgm:resizeHandles val="exact"/>
        </dgm:presLayoutVars>
      </dgm:prSet>
      <dgm:spPr/>
    </dgm:pt>
    <dgm:pt modelId="{50F345FB-AD5B-479F-8F17-5F2E55E8F3EA}" type="pres">
      <dgm:prSet presAssocID="{A7A42DD8-2778-4F0C-AA24-7563F9BA6AAF}" presName="node" presStyleLbl="node1" presStyleIdx="0" presStyleCnt="7">
        <dgm:presLayoutVars>
          <dgm:bulletEnabled val="1"/>
        </dgm:presLayoutVars>
      </dgm:prSet>
      <dgm:spPr/>
    </dgm:pt>
    <dgm:pt modelId="{0CB2E3B2-5ED5-4649-8F6F-55C894A69166}" type="pres">
      <dgm:prSet presAssocID="{E954A914-18DF-468A-8BC3-CC7D97F83C10}" presName="sibTrans" presStyleCnt="0"/>
      <dgm:spPr/>
    </dgm:pt>
    <dgm:pt modelId="{BEEDB8C5-3636-4A73-AB5C-66731E180878}" type="pres">
      <dgm:prSet presAssocID="{E994F83D-4AE2-4CF2-A872-E7D835FC0DB2}" presName="node" presStyleLbl="node1" presStyleIdx="1" presStyleCnt="7">
        <dgm:presLayoutVars>
          <dgm:bulletEnabled val="1"/>
        </dgm:presLayoutVars>
      </dgm:prSet>
      <dgm:spPr/>
    </dgm:pt>
    <dgm:pt modelId="{97B7FBA1-75F1-4E67-A236-28A1452911CA}" type="pres">
      <dgm:prSet presAssocID="{635352D1-B77C-4750-8549-1361499819ED}" presName="sibTrans" presStyleCnt="0"/>
      <dgm:spPr/>
    </dgm:pt>
    <dgm:pt modelId="{2F93BD76-0DD0-4CF2-9393-24065B391677}" type="pres">
      <dgm:prSet presAssocID="{603A5E93-9863-4EB9-BEC9-BE6D6197B722}" presName="node" presStyleLbl="node1" presStyleIdx="2" presStyleCnt="7">
        <dgm:presLayoutVars>
          <dgm:bulletEnabled val="1"/>
        </dgm:presLayoutVars>
      </dgm:prSet>
      <dgm:spPr/>
    </dgm:pt>
    <dgm:pt modelId="{75830AF2-E9CE-4B04-AE44-D307614B2ED3}" type="pres">
      <dgm:prSet presAssocID="{1381418E-3DE9-41AB-9E4B-A743CCC22A82}" presName="sibTrans" presStyleCnt="0"/>
      <dgm:spPr/>
    </dgm:pt>
    <dgm:pt modelId="{5AD7D840-EDDB-4820-BDB1-702AB5224684}" type="pres">
      <dgm:prSet presAssocID="{1C390F35-CB0F-4BF7-8633-393C4C2758DA}" presName="node" presStyleLbl="node1" presStyleIdx="3" presStyleCnt="7">
        <dgm:presLayoutVars>
          <dgm:bulletEnabled val="1"/>
        </dgm:presLayoutVars>
      </dgm:prSet>
      <dgm:spPr/>
    </dgm:pt>
    <dgm:pt modelId="{A39D7E8B-9CBC-42E5-97F8-A5D6C16DD432}" type="pres">
      <dgm:prSet presAssocID="{FB3ADA5C-2769-48D3-AD8D-1AB67643C264}" presName="sibTrans" presStyleCnt="0"/>
      <dgm:spPr/>
    </dgm:pt>
    <dgm:pt modelId="{46C38CDA-C02F-40BE-98EF-B55480E09D7A}" type="pres">
      <dgm:prSet presAssocID="{143B67AF-AF14-4A54-A6C9-B450EE2C6DCA}" presName="node" presStyleLbl="node1" presStyleIdx="4" presStyleCnt="7">
        <dgm:presLayoutVars>
          <dgm:bulletEnabled val="1"/>
        </dgm:presLayoutVars>
      </dgm:prSet>
      <dgm:spPr/>
    </dgm:pt>
    <dgm:pt modelId="{4B9FDC55-5567-4BDC-B6B3-525E04418F4E}" type="pres">
      <dgm:prSet presAssocID="{CDBEA4F4-03B4-45A5-8A5D-C3C19ECF1215}" presName="sibTrans" presStyleCnt="0"/>
      <dgm:spPr/>
    </dgm:pt>
    <dgm:pt modelId="{15B6BAE2-B433-4824-9039-CEC4C3FD9DF4}" type="pres">
      <dgm:prSet presAssocID="{8510A45A-757E-45D5-AE83-24C7AF2A2A7E}" presName="node" presStyleLbl="node1" presStyleIdx="5" presStyleCnt="7">
        <dgm:presLayoutVars>
          <dgm:bulletEnabled val="1"/>
        </dgm:presLayoutVars>
      </dgm:prSet>
      <dgm:spPr/>
    </dgm:pt>
    <dgm:pt modelId="{AAFD8B05-E3F8-4DBC-8CD7-3CE3445F9F16}" type="pres">
      <dgm:prSet presAssocID="{AA74E220-1CF3-4692-9C6A-43128B2E3305}" presName="sibTrans" presStyleCnt="0"/>
      <dgm:spPr/>
    </dgm:pt>
    <dgm:pt modelId="{7A29B0DB-607C-4300-A254-A023260B36DF}" type="pres">
      <dgm:prSet presAssocID="{1F916BBE-1F07-40AC-9F9E-70A58DC2D100}" presName="node" presStyleLbl="node1" presStyleIdx="6" presStyleCnt="7">
        <dgm:presLayoutVars>
          <dgm:bulletEnabled val="1"/>
        </dgm:presLayoutVars>
      </dgm:prSet>
      <dgm:spPr/>
    </dgm:pt>
  </dgm:ptLst>
  <dgm:cxnLst>
    <dgm:cxn modelId="{BF5AB213-3B86-4EF0-B031-7C47CD8B1C95}" type="presOf" srcId="{A7A42DD8-2778-4F0C-AA24-7563F9BA6AAF}" destId="{50F345FB-AD5B-479F-8F17-5F2E55E8F3EA}" srcOrd="0" destOrd="0" presId="urn:microsoft.com/office/officeart/2005/8/layout/default"/>
    <dgm:cxn modelId="{A843961E-4583-4B03-91DA-0E81D989631E}" srcId="{E1BEA6A4-F94E-47F3-B5A7-8B87A4BD9B6F}" destId="{1F916BBE-1F07-40AC-9F9E-70A58DC2D100}" srcOrd="6" destOrd="0" parTransId="{3DD01EB9-0C57-45B5-888E-F1BC5C93B22F}" sibTransId="{93D768DA-D68C-46BC-8032-F176769B15DB}"/>
    <dgm:cxn modelId="{EE8F295C-6801-4B33-AE74-B55429BE657F}" type="presOf" srcId="{1F916BBE-1F07-40AC-9F9E-70A58DC2D100}" destId="{7A29B0DB-607C-4300-A254-A023260B36DF}" srcOrd="0" destOrd="0" presId="urn:microsoft.com/office/officeart/2005/8/layout/default"/>
    <dgm:cxn modelId="{BA8DD963-3933-4D84-8C00-9AA479FC47C3}" srcId="{E1BEA6A4-F94E-47F3-B5A7-8B87A4BD9B6F}" destId="{143B67AF-AF14-4A54-A6C9-B450EE2C6DCA}" srcOrd="4" destOrd="0" parTransId="{A00B10F0-C9A8-484D-BD4E-7D0652E647A7}" sibTransId="{CDBEA4F4-03B4-45A5-8A5D-C3C19ECF1215}"/>
    <dgm:cxn modelId="{6088296E-7C3B-43DF-82DF-F14253343D94}" type="presOf" srcId="{143B67AF-AF14-4A54-A6C9-B450EE2C6DCA}" destId="{46C38CDA-C02F-40BE-98EF-B55480E09D7A}" srcOrd="0" destOrd="0" presId="urn:microsoft.com/office/officeart/2005/8/layout/default"/>
    <dgm:cxn modelId="{17400651-CB30-487B-8374-7DACA3A3B5EE}" type="presOf" srcId="{1C390F35-CB0F-4BF7-8633-393C4C2758DA}" destId="{5AD7D840-EDDB-4820-BDB1-702AB5224684}" srcOrd="0" destOrd="0" presId="urn:microsoft.com/office/officeart/2005/8/layout/default"/>
    <dgm:cxn modelId="{F65E9075-5C07-4B69-97EA-12E08F66EB60}" srcId="{E1BEA6A4-F94E-47F3-B5A7-8B87A4BD9B6F}" destId="{E994F83D-4AE2-4CF2-A872-E7D835FC0DB2}" srcOrd="1" destOrd="0" parTransId="{BCD6FBE1-8EF7-483F-B98A-5EA6C07096E2}" sibTransId="{635352D1-B77C-4750-8549-1361499819ED}"/>
    <dgm:cxn modelId="{D2896876-B069-497A-82BF-D1856774127A}" srcId="{E1BEA6A4-F94E-47F3-B5A7-8B87A4BD9B6F}" destId="{603A5E93-9863-4EB9-BEC9-BE6D6197B722}" srcOrd="2" destOrd="0" parTransId="{E36054DA-BAA0-48E8-877F-FF5573616A78}" sibTransId="{1381418E-3DE9-41AB-9E4B-A743CCC22A82}"/>
    <dgm:cxn modelId="{E832F09F-02BA-44E9-B2E7-532BA50DEBD1}" type="presOf" srcId="{E1BEA6A4-F94E-47F3-B5A7-8B87A4BD9B6F}" destId="{6A98E429-2B44-4523-A144-567076AB6469}" srcOrd="0" destOrd="0" presId="urn:microsoft.com/office/officeart/2005/8/layout/default"/>
    <dgm:cxn modelId="{B69CD4A9-1B36-4FF3-9921-F22673ED7F3B}" type="presOf" srcId="{8510A45A-757E-45D5-AE83-24C7AF2A2A7E}" destId="{15B6BAE2-B433-4824-9039-CEC4C3FD9DF4}" srcOrd="0" destOrd="0" presId="urn:microsoft.com/office/officeart/2005/8/layout/default"/>
    <dgm:cxn modelId="{456148C5-3E07-4C37-983C-87ABAFF12D30}" srcId="{E1BEA6A4-F94E-47F3-B5A7-8B87A4BD9B6F}" destId="{A7A42DD8-2778-4F0C-AA24-7563F9BA6AAF}" srcOrd="0" destOrd="0" parTransId="{5AA7E0ED-DE31-4058-A63F-CA2A3EB50795}" sibTransId="{E954A914-18DF-468A-8BC3-CC7D97F83C10}"/>
    <dgm:cxn modelId="{5BD64CCC-EBFD-4B83-9D19-FBE54E8D99F5}" type="presOf" srcId="{603A5E93-9863-4EB9-BEC9-BE6D6197B722}" destId="{2F93BD76-0DD0-4CF2-9393-24065B391677}" srcOrd="0" destOrd="0" presId="urn:microsoft.com/office/officeart/2005/8/layout/default"/>
    <dgm:cxn modelId="{69EF30D5-7658-42F5-BFF0-8F370C09F55B}" type="presOf" srcId="{E994F83D-4AE2-4CF2-A872-E7D835FC0DB2}" destId="{BEEDB8C5-3636-4A73-AB5C-66731E180878}" srcOrd="0" destOrd="0" presId="urn:microsoft.com/office/officeart/2005/8/layout/default"/>
    <dgm:cxn modelId="{FBAC3BD5-F5A0-4F36-BE77-7544C614AC39}" srcId="{E1BEA6A4-F94E-47F3-B5A7-8B87A4BD9B6F}" destId="{1C390F35-CB0F-4BF7-8633-393C4C2758DA}" srcOrd="3" destOrd="0" parTransId="{55E0AAD0-6DCA-44E1-B724-84BE7CF57A11}" sibTransId="{FB3ADA5C-2769-48D3-AD8D-1AB67643C264}"/>
    <dgm:cxn modelId="{CA7B75EC-2A08-455E-96CD-2E7BBA14E0FC}" srcId="{E1BEA6A4-F94E-47F3-B5A7-8B87A4BD9B6F}" destId="{8510A45A-757E-45D5-AE83-24C7AF2A2A7E}" srcOrd="5" destOrd="0" parTransId="{36A34B00-A3E7-4F7C-AE7D-A4A6B1BD0C6F}" sibTransId="{AA74E220-1CF3-4692-9C6A-43128B2E3305}"/>
    <dgm:cxn modelId="{01A083D8-7C8C-443F-B0FE-A0AF838DA7FB}" type="presParOf" srcId="{6A98E429-2B44-4523-A144-567076AB6469}" destId="{50F345FB-AD5B-479F-8F17-5F2E55E8F3EA}" srcOrd="0" destOrd="0" presId="urn:microsoft.com/office/officeart/2005/8/layout/default"/>
    <dgm:cxn modelId="{44976B4D-2F03-4F1A-BFC0-99C8B94B6C60}" type="presParOf" srcId="{6A98E429-2B44-4523-A144-567076AB6469}" destId="{0CB2E3B2-5ED5-4649-8F6F-55C894A69166}" srcOrd="1" destOrd="0" presId="urn:microsoft.com/office/officeart/2005/8/layout/default"/>
    <dgm:cxn modelId="{3BB752C4-D086-4318-BCE6-AFF5D5DA307D}" type="presParOf" srcId="{6A98E429-2B44-4523-A144-567076AB6469}" destId="{BEEDB8C5-3636-4A73-AB5C-66731E180878}" srcOrd="2" destOrd="0" presId="urn:microsoft.com/office/officeart/2005/8/layout/default"/>
    <dgm:cxn modelId="{66F780CB-64EC-4A27-8536-CF296AF454DE}" type="presParOf" srcId="{6A98E429-2B44-4523-A144-567076AB6469}" destId="{97B7FBA1-75F1-4E67-A236-28A1452911CA}" srcOrd="3" destOrd="0" presId="urn:microsoft.com/office/officeart/2005/8/layout/default"/>
    <dgm:cxn modelId="{2DAA5345-34F1-4BE2-BCC4-E94E4F6A25C3}" type="presParOf" srcId="{6A98E429-2B44-4523-A144-567076AB6469}" destId="{2F93BD76-0DD0-4CF2-9393-24065B391677}" srcOrd="4" destOrd="0" presId="urn:microsoft.com/office/officeart/2005/8/layout/default"/>
    <dgm:cxn modelId="{F936ED9E-3096-457B-9BD5-EFD84EA91CF9}" type="presParOf" srcId="{6A98E429-2B44-4523-A144-567076AB6469}" destId="{75830AF2-E9CE-4B04-AE44-D307614B2ED3}" srcOrd="5" destOrd="0" presId="urn:microsoft.com/office/officeart/2005/8/layout/default"/>
    <dgm:cxn modelId="{E942FF18-42F0-482A-80EF-3295E7306C97}" type="presParOf" srcId="{6A98E429-2B44-4523-A144-567076AB6469}" destId="{5AD7D840-EDDB-4820-BDB1-702AB5224684}" srcOrd="6" destOrd="0" presId="urn:microsoft.com/office/officeart/2005/8/layout/default"/>
    <dgm:cxn modelId="{79E3ADF7-0453-4E9A-A887-9E4556D561C0}" type="presParOf" srcId="{6A98E429-2B44-4523-A144-567076AB6469}" destId="{A39D7E8B-9CBC-42E5-97F8-A5D6C16DD432}" srcOrd="7" destOrd="0" presId="urn:microsoft.com/office/officeart/2005/8/layout/default"/>
    <dgm:cxn modelId="{94EE8FE5-E2A2-4675-A6DE-C222F3A8CBA3}" type="presParOf" srcId="{6A98E429-2B44-4523-A144-567076AB6469}" destId="{46C38CDA-C02F-40BE-98EF-B55480E09D7A}" srcOrd="8" destOrd="0" presId="urn:microsoft.com/office/officeart/2005/8/layout/default"/>
    <dgm:cxn modelId="{E6722CCF-5462-4EE5-BABA-2B1CF188B57A}" type="presParOf" srcId="{6A98E429-2B44-4523-A144-567076AB6469}" destId="{4B9FDC55-5567-4BDC-B6B3-525E04418F4E}" srcOrd="9" destOrd="0" presId="urn:microsoft.com/office/officeart/2005/8/layout/default"/>
    <dgm:cxn modelId="{8371E8CF-00C0-4CD0-9D92-828AC9F9B216}" type="presParOf" srcId="{6A98E429-2B44-4523-A144-567076AB6469}" destId="{15B6BAE2-B433-4824-9039-CEC4C3FD9DF4}" srcOrd="10" destOrd="0" presId="urn:microsoft.com/office/officeart/2005/8/layout/default"/>
    <dgm:cxn modelId="{668BF3C4-5F91-4713-857E-BB3E3E59209D}" type="presParOf" srcId="{6A98E429-2B44-4523-A144-567076AB6469}" destId="{AAFD8B05-E3F8-4DBC-8CD7-3CE3445F9F16}" srcOrd="11" destOrd="0" presId="urn:microsoft.com/office/officeart/2005/8/layout/default"/>
    <dgm:cxn modelId="{45A69845-8836-4297-87C2-A08BC5ED85F1}" type="presParOf" srcId="{6A98E429-2B44-4523-A144-567076AB6469}" destId="{7A29B0DB-607C-4300-A254-A023260B36D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5C83398-0C46-4C5E-A6E1-0EAC30A286C8}" type="doc">
      <dgm:prSet loTypeId="urn:microsoft.com/office/officeart/2005/8/layout/default" loCatId="list" qsTypeId="urn:microsoft.com/office/officeart/2005/8/quickstyle/simple4#7" qsCatId="simple" csTypeId="urn:microsoft.com/office/officeart/2005/8/colors/colorful1#3" csCatId="colorful"/>
      <dgm:spPr/>
      <dgm:t>
        <a:bodyPr/>
        <a:lstStyle/>
        <a:p>
          <a:endParaRPr lang="en-US"/>
        </a:p>
      </dgm:t>
    </dgm:pt>
    <dgm:pt modelId="{0268EB42-E3F8-43AF-8A8E-2E63AE2755B7}">
      <dgm:prSet/>
      <dgm:spPr/>
      <dgm:t>
        <a:bodyPr/>
        <a:lstStyle/>
        <a:p>
          <a:r>
            <a:rPr lang="en-US" baseline="0"/>
            <a:t>Critical thinking</a:t>
          </a:r>
          <a:endParaRPr lang="en-US"/>
        </a:p>
      </dgm:t>
    </dgm:pt>
    <dgm:pt modelId="{AB56A966-2161-4385-BC1E-9BBFBAAE7745}" type="parTrans" cxnId="{B228F75E-E129-42B5-8A81-B3F09C74A2BE}">
      <dgm:prSet/>
      <dgm:spPr/>
      <dgm:t>
        <a:bodyPr/>
        <a:lstStyle/>
        <a:p>
          <a:endParaRPr lang="en-US"/>
        </a:p>
      </dgm:t>
    </dgm:pt>
    <dgm:pt modelId="{D498F12E-A0B4-4857-BF0C-02AE8CA44E44}" type="sibTrans" cxnId="{B228F75E-E129-42B5-8A81-B3F09C74A2BE}">
      <dgm:prSet/>
      <dgm:spPr/>
      <dgm:t>
        <a:bodyPr/>
        <a:lstStyle/>
        <a:p>
          <a:endParaRPr lang="en-US"/>
        </a:p>
      </dgm:t>
    </dgm:pt>
    <dgm:pt modelId="{B9ED0F7C-F67C-4E32-A5CC-0B170A92EA4D}">
      <dgm:prSet/>
      <dgm:spPr/>
      <dgm:t>
        <a:bodyPr/>
        <a:lstStyle/>
        <a:p>
          <a:r>
            <a:rPr lang="en-US" baseline="0"/>
            <a:t>Curiosity</a:t>
          </a:r>
          <a:endParaRPr lang="en-US"/>
        </a:p>
      </dgm:t>
    </dgm:pt>
    <dgm:pt modelId="{7122AE7D-2DFE-425D-ABF4-50CB8877F098}" type="parTrans" cxnId="{54B22EEC-54CA-4F85-B293-FD3085CAFD24}">
      <dgm:prSet/>
      <dgm:spPr/>
      <dgm:t>
        <a:bodyPr/>
        <a:lstStyle/>
        <a:p>
          <a:endParaRPr lang="en-US"/>
        </a:p>
      </dgm:t>
    </dgm:pt>
    <dgm:pt modelId="{09FF4BBC-8091-4003-B31D-759EBF8698A2}" type="sibTrans" cxnId="{54B22EEC-54CA-4F85-B293-FD3085CAFD24}">
      <dgm:prSet/>
      <dgm:spPr/>
      <dgm:t>
        <a:bodyPr/>
        <a:lstStyle/>
        <a:p>
          <a:endParaRPr lang="en-US"/>
        </a:p>
      </dgm:t>
    </dgm:pt>
    <dgm:pt modelId="{AEFF0681-885F-4AB5-B960-B59827BBEF48}">
      <dgm:prSet/>
      <dgm:spPr/>
      <dgm:t>
        <a:bodyPr/>
        <a:lstStyle/>
        <a:p>
          <a:r>
            <a:rPr lang="en-US" baseline="0"/>
            <a:t>Problem solving skills</a:t>
          </a:r>
          <a:endParaRPr lang="en-US"/>
        </a:p>
      </dgm:t>
    </dgm:pt>
    <dgm:pt modelId="{C092E8E4-408D-4A12-ACD8-5A0266D9452D}" type="parTrans" cxnId="{FB43197D-A98E-495C-884E-4408E5DD3506}">
      <dgm:prSet/>
      <dgm:spPr/>
      <dgm:t>
        <a:bodyPr/>
        <a:lstStyle/>
        <a:p>
          <a:endParaRPr lang="en-US"/>
        </a:p>
      </dgm:t>
    </dgm:pt>
    <dgm:pt modelId="{426E79D8-FE50-4D15-AB4E-C13C1BF48467}" type="sibTrans" cxnId="{FB43197D-A98E-495C-884E-4408E5DD3506}">
      <dgm:prSet/>
      <dgm:spPr/>
      <dgm:t>
        <a:bodyPr/>
        <a:lstStyle/>
        <a:p>
          <a:endParaRPr lang="en-US"/>
        </a:p>
      </dgm:t>
    </dgm:pt>
    <dgm:pt modelId="{A0E7AFF5-577C-41DC-A305-D003B7C2597D}">
      <dgm:prSet/>
      <dgm:spPr/>
      <dgm:t>
        <a:bodyPr/>
        <a:lstStyle/>
        <a:p>
          <a:r>
            <a:rPr lang="en-US" baseline="0"/>
            <a:t>Data literacy</a:t>
          </a:r>
          <a:endParaRPr lang="en-US"/>
        </a:p>
      </dgm:t>
    </dgm:pt>
    <dgm:pt modelId="{3382033D-8AF7-4773-B716-5B7B4BB31F59}" type="parTrans" cxnId="{1EC41E16-A9D4-4994-912D-8A58FCDB6A1E}">
      <dgm:prSet/>
      <dgm:spPr/>
      <dgm:t>
        <a:bodyPr/>
        <a:lstStyle/>
        <a:p>
          <a:endParaRPr lang="en-US"/>
        </a:p>
      </dgm:t>
    </dgm:pt>
    <dgm:pt modelId="{916B0DAE-4185-4882-9346-AAE3D29EE3CD}" type="sibTrans" cxnId="{1EC41E16-A9D4-4994-912D-8A58FCDB6A1E}">
      <dgm:prSet/>
      <dgm:spPr/>
      <dgm:t>
        <a:bodyPr/>
        <a:lstStyle/>
        <a:p>
          <a:endParaRPr lang="en-US"/>
        </a:p>
      </dgm:t>
    </dgm:pt>
    <dgm:pt modelId="{652C2B83-A129-4691-B289-A6CCC2E345F9}">
      <dgm:prSet/>
      <dgm:spPr/>
      <dgm:t>
        <a:bodyPr/>
        <a:lstStyle/>
        <a:p>
          <a:r>
            <a:rPr lang="en-US" baseline="0"/>
            <a:t>Time management</a:t>
          </a:r>
          <a:endParaRPr lang="en-US"/>
        </a:p>
      </dgm:t>
    </dgm:pt>
    <dgm:pt modelId="{8AA50538-54A5-405B-AF19-FD2CF03AE161}" type="parTrans" cxnId="{61C641B5-5C54-4F24-BE9C-34756FF422F6}">
      <dgm:prSet/>
      <dgm:spPr/>
      <dgm:t>
        <a:bodyPr/>
        <a:lstStyle/>
        <a:p>
          <a:endParaRPr lang="en-US"/>
        </a:p>
      </dgm:t>
    </dgm:pt>
    <dgm:pt modelId="{23048FFF-99A8-4FA8-A879-4FA53EE583D7}" type="sibTrans" cxnId="{61C641B5-5C54-4F24-BE9C-34756FF422F6}">
      <dgm:prSet/>
      <dgm:spPr/>
      <dgm:t>
        <a:bodyPr/>
        <a:lstStyle/>
        <a:p>
          <a:endParaRPr lang="en-US"/>
        </a:p>
      </dgm:t>
    </dgm:pt>
    <dgm:pt modelId="{E24DB836-FD3B-4C0C-8CAC-D086060E6FAE}">
      <dgm:prSet/>
      <dgm:spPr/>
      <dgm:t>
        <a:bodyPr/>
        <a:lstStyle/>
        <a:p>
          <a:r>
            <a:rPr lang="en-US" baseline="0"/>
            <a:t>Note taking</a:t>
          </a:r>
          <a:endParaRPr lang="en-US"/>
        </a:p>
      </dgm:t>
    </dgm:pt>
    <dgm:pt modelId="{57DF4196-E3D4-46BE-A191-7F8605AEC92F}" type="parTrans" cxnId="{CE46D994-681A-4481-8BC0-7D74E641C67D}">
      <dgm:prSet/>
      <dgm:spPr/>
      <dgm:t>
        <a:bodyPr/>
        <a:lstStyle/>
        <a:p>
          <a:endParaRPr lang="en-US"/>
        </a:p>
      </dgm:t>
    </dgm:pt>
    <dgm:pt modelId="{28B86D7F-C9FF-4A8D-B179-6313DC03EDDC}" type="sibTrans" cxnId="{CE46D994-681A-4481-8BC0-7D74E641C67D}">
      <dgm:prSet/>
      <dgm:spPr/>
      <dgm:t>
        <a:bodyPr/>
        <a:lstStyle/>
        <a:p>
          <a:endParaRPr lang="en-US"/>
        </a:p>
      </dgm:t>
    </dgm:pt>
    <dgm:pt modelId="{A7DA6CA8-E9B5-4A3C-AD8E-D3B71C500B14}">
      <dgm:prSet/>
      <dgm:spPr/>
      <dgm:t>
        <a:bodyPr/>
        <a:lstStyle/>
        <a:p>
          <a:r>
            <a:rPr lang="en-US" baseline="0"/>
            <a:t>Communication</a:t>
          </a:r>
          <a:endParaRPr lang="en-US"/>
        </a:p>
      </dgm:t>
    </dgm:pt>
    <dgm:pt modelId="{FBA0ED27-9015-4273-8EF9-06A1B617E01C}" type="parTrans" cxnId="{42A4AE2E-E827-4372-98FA-972ECBCDCACE}">
      <dgm:prSet/>
      <dgm:spPr/>
      <dgm:t>
        <a:bodyPr/>
        <a:lstStyle/>
        <a:p>
          <a:endParaRPr lang="en-US"/>
        </a:p>
      </dgm:t>
    </dgm:pt>
    <dgm:pt modelId="{AEA99C41-EEBE-4340-A6CD-60004E8E5D7A}" type="sibTrans" cxnId="{42A4AE2E-E827-4372-98FA-972ECBCDCACE}">
      <dgm:prSet/>
      <dgm:spPr/>
      <dgm:t>
        <a:bodyPr/>
        <a:lstStyle/>
        <a:p>
          <a:endParaRPr lang="en-US"/>
        </a:p>
      </dgm:t>
    </dgm:pt>
    <dgm:pt modelId="{F385EF18-00D3-4FD9-B988-EC15DCDAD85E}">
      <dgm:prSet/>
      <dgm:spPr/>
      <dgm:t>
        <a:bodyPr/>
        <a:lstStyle/>
        <a:p>
          <a:r>
            <a:rPr lang="en-US" baseline="0"/>
            <a:t>Persistence</a:t>
          </a:r>
          <a:endParaRPr lang="en-US"/>
        </a:p>
      </dgm:t>
    </dgm:pt>
    <dgm:pt modelId="{9170EFD0-51F6-44C3-91D4-D0DF7BEC6CD4}" type="parTrans" cxnId="{34108DAD-D0E2-4921-BB29-3BE0B7789626}">
      <dgm:prSet/>
      <dgm:spPr/>
      <dgm:t>
        <a:bodyPr/>
        <a:lstStyle/>
        <a:p>
          <a:endParaRPr lang="en-US"/>
        </a:p>
      </dgm:t>
    </dgm:pt>
    <dgm:pt modelId="{607694F7-91A0-42B8-94F9-BBEF15265AA7}" type="sibTrans" cxnId="{34108DAD-D0E2-4921-BB29-3BE0B7789626}">
      <dgm:prSet/>
      <dgm:spPr/>
      <dgm:t>
        <a:bodyPr/>
        <a:lstStyle/>
        <a:p>
          <a:endParaRPr lang="en-US"/>
        </a:p>
      </dgm:t>
    </dgm:pt>
    <dgm:pt modelId="{BD8EEDAF-FCBC-4150-AA4D-8466408BA4D8}">
      <dgm:prSet/>
      <dgm:spPr/>
      <dgm:t>
        <a:bodyPr/>
        <a:lstStyle/>
        <a:p>
          <a:r>
            <a:rPr lang="en-US" baseline="0"/>
            <a:t>Resilience</a:t>
          </a:r>
          <a:endParaRPr lang="en-US"/>
        </a:p>
      </dgm:t>
    </dgm:pt>
    <dgm:pt modelId="{5208327E-4C5A-42B0-99A9-93324FEE61BB}" type="parTrans" cxnId="{49F07345-D221-45E8-8A4F-0A2C862CEFEB}">
      <dgm:prSet/>
      <dgm:spPr/>
      <dgm:t>
        <a:bodyPr/>
        <a:lstStyle/>
        <a:p>
          <a:endParaRPr lang="en-US"/>
        </a:p>
      </dgm:t>
    </dgm:pt>
    <dgm:pt modelId="{4008DB90-3A0F-4DC2-8A50-64D5C768BE85}" type="sibTrans" cxnId="{49F07345-D221-45E8-8A4F-0A2C862CEFEB}">
      <dgm:prSet/>
      <dgm:spPr/>
      <dgm:t>
        <a:bodyPr/>
        <a:lstStyle/>
        <a:p>
          <a:endParaRPr lang="en-US"/>
        </a:p>
      </dgm:t>
    </dgm:pt>
    <dgm:pt modelId="{C5C8C558-8306-4313-85DE-A2619F4E0922}" type="pres">
      <dgm:prSet presAssocID="{A5C83398-0C46-4C5E-A6E1-0EAC30A286C8}" presName="diagram" presStyleCnt="0">
        <dgm:presLayoutVars>
          <dgm:dir/>
          <dgm:resizeHandles val="exact"/>
        </dgm:presLayoutVars>
      </dgm:prSet>
      <dgm:spPr/>
    </dgm:pt>
    <dgm:pt modelId="{D78CFC79-EBF3-4A09-BCE2-E752777719F2}" type="pres">
      <dgm:prSet presAssocID="{0268EB42-E3F8-43AF-8A8E-2E63AE2755B7}" presName="node" presStyleLbl="node1" presStyleIdx="0" presStyleCnt="9">
        <dgm:presLayoutVars>
          <dgm:bulletEnabled val="1"/>
        </dgm:presLayoutVars>
      </dgm:prSet>
      <dgm:spPr/>
    </dgm:pt>
    <dgm:pt modelId="{FEB01234-B898-4C8B-B82A-4E90EE556E23}" type="pres">
      <dgm:prSet presAssocID="{D498F12E-A0B4-4857-BF0C-02AE8CA44E44}" presName="sibTrans" presStyleCnt="0"/>
      <dgm:spPr/>
    </dgm:pt>
    <dgm:pt modelId="{4A883BC4-D17D-48AF-8AB7-F0C31C2A3AA6}" type="pres">
      <dgm:prSet presAssocID="{B9ED0F7C-F67C-4E32-A5CC-0B170A92EA4D}" presName="node" presStyleLbl="node1" presStyleIdx="1" presStyleCnt="9">
        <dgm:presLayoutVars>
          <dgm:bulletEnabled val="1"/>
        </dgm:presLayoutVars>
      </dgm:prSet>
      <dgm:spPr/>
    </dgm:pt>
    <dgm:pt modelId="{D5E976B6-9A62-4382-BBED-5FFBB18D03D4}" type="pres">
      <dgm:prSet presAssocID="{09FF4BBC-8091-4003-B31D-759EBF8698A2}" presName="sibTrans" presStyleCnt="0"/>
      <dgm:spPr/>
    </dgm:pt>
    <dgm:pt modelId="{67071A9B-54A1-4F53-86D2-33EA5E066667}" type="pres">
      <dgm:prSet presAssocID="{AEFF0681-885F-4AB5-B960-B59827BBEF48}" presName="node" presStyleLbl="node1" presStyleIdx="2" presStyleCnt="9">
        <dgm:presLayoutVars>
          <dgm:bulletEnabled val="1"/>
        </dgm:presLayoutVars>
      </dgm:prSet>
      <dgm:spPr/>
    </dgm:pt>
    <dgm:pt modelId="{D1BB22B2-2646-42C8-9B8A-88CB1681F3F6}" type="pres">
      <dgm:prSet presAssocID="{426E79D8-FE50-4D15-AB4E-C13C1BF48467}" presName="sibTrans" presStyleCnt="0"/>
      <dgm:spPr/>
    </dgm:pt>
    <dgm:pt modelId="{4BD2FFCE-3EBB-4B50-B668-6305855BC79E}" type="pres">
      <dgm:prSet presAssocID="{A0E7AFF5-577C-41DC-A305-D003B7C2597D}" presName="node" presStyleLbl="node1" presStyleIdx="3" presStyleCnt="9">
        <dgm:presLayoutVars>
          <dgm:bulletEnabled val="1"/>
        </dgm:presLayoutVars>
      </dgm:prSet>
      <dgm:spPr/>
    </dgm:pt>
    <dgm:pt modelId="{532B0955-BBD6-4047-9C6B-A0C1F715C7FC}" type="pres">
      <dgm:prSet presAssocID="{916B0DAE-4185-4882-9346-AAE3D29EE3CD}" presName="sibTrans" presStyleCnt="0"/>
      <dgm:spPr/>
    </dgm:pt>
    <dgm:pt modelId="{BB544DFC-D152-4BE7-813B-02BC1ABDCC92}" type="pres">
      <dgm:prSet presAssocID="{652C2B83-A129-4691-B289-A6CCC2E345F9}" presName="node" presStyleLbl="node1" presStyleIdx="4" presStyleCnt="9">
        <dgm:presLayoutVars>
          <dgm:bulletEnabled val="1"/>
        </dgm:presLayoutVars>
      </dgm:prSet>
      <dgm:spPr/>
    </dgm:pt>
    <dgm:pt modelId="{946F9C3D-7188-45A5-95D8-F5DB77CC52B7}" type="pres">
      <dgm:prSet presAssocID="{23048FFF-99A8-4FA8-A879-4FA53EE583D7}" presName="sibTrans" presStyleCnt="0"/>
      <dgm:spPr/>
    </dgm:pt>
    <dgm:pt modelId="{2A7CC3DC-B3EB-4397-8EE7-CBC2B3F21799}" type="pres">
      <dgm:prSet presAssocID="{E24DB836-FD3B-4C0C-8CAC-D086060E6FAE}" presName="node" presStyleLbl="node1" presStyleIdx="5" presStyleCnt="9">
        <dgm:presLayoutVars>
          <dgm:bulletEnabled val="1"/>
        </dgm:presLayoutVars>
      </dgm:prSet>
      <dgm:spPr/>
    </dgm:pt>
    <dgm:pt modelId="{E164DA32-855C-4AC0-9B1E-096946E6ADB0}" type="pres">
      <dgm:prSet presAssocID="{28B86D7F-C9FF-4A8D-B179-6313DC03EDDC}" presName="sibTrans" presStyleCnt="0"/>
      <dgm:spPr/>
    </dgm:pt>
    <dgm:pt modelId="{E10751C4-048B-41DE-A1DF-0405D04D81FE}" type="pres">
      <dgm:prSet presAssocID="{A7DA6CA8-E9B5-4A3C-AD8E-D3B71C500B14}" presName="node" presStyleLbl="node1" presStyleIdx="6" presStyleCnt="9">
        <dgm:presLayoutVars>
          <dgm:bulletEnabled val="1"/>
        </dgm:presLayoutVars>
      </dgm:prSet>
      <dgm:spPr/>
    </dgm:pt>
    <dgm:pt modelId="{3717B06D-D883-4411-B2B7-BC2D237713F2}" type="pres">
      <dgm:prSet presAssocID="{AEA99C41-EEBE-4340-A6CD-60004E8E5D7A}" presName="sibTrans" presStyleCnt="0"/>
      <dgm:spPr/>
    </dgm:pt>
    <dgm:pt modelId="{081DD272-E931-476A-9934-27A309E819BB}" type="pres">
      <dgm:prSet presAssocID="{F385EF18-00D3-4FD9-B988-EC15DCDAD85E}" presName="node" presStyleLbl="node1" presStyleIdx="7" presStyleCnt="9">
        <dgm:presLayoutVars>
          <dgm:bulletEnabled val="1"/>
        </dgm:presLayoutVars>
      </dgm:prSet>
      <dgm:spPr/>
    </dgm:pt>
    <dgm:pt modelId="{FBFCFA0A-0F57-4AC2-BE4A-583823ECF8FA}" type="pres">
      <dgm:prSet presAssocID="{607694F7-91A0-42B8-94F9-BBEF15265AA7}" presName="sibTrans" presStyleCnt="0"/>
      <dgm:spPr/>
    </dgm:pt>
    <dgm:pt modelId="{BFF8A5DA-5721-441C-BABD-94A484E97C39}" type="pres">
      <dgm:prSet presAssocID="{BD8EEDAF-FCBC-4150-AA4D-8466408BA4D8}" presName="node" presStyleLbl="node1" presStyleIdx="8" presStyleCnt="9">
        <dgm:presLayoutVars>
          <dgm:bulletEnabled val="1"/>
        </dgm:presLayoutVars>
      </dgm:prSet>
      <dgm:spPr/>
    </dgm:pt>
  </dgm:ptLst>
  <dgm:cxnLst>
    <dgm:cxn modelId="{A5C8C101-23BC-4498-AFB5-E3147422B8B5}" type="presOf" srcId="{E24DB836-FD3B-4C0C-8CAC-D086060E6FAE}" destId="{2A7CC3DC-B3EB-4397-8EE7-CBC2B3F21799}" srcOrd="0" destOrd="0" presId="urn:microsoft.com/office/officeart/2005/8/layout/default"/>
    <dgm:cxn modelId="{83814714-8C56-46D6-9450-A6600C3DC392}" type="presOf" srcId="{652C2B83-A129-4691-B289-A6CCC2E345F9}" destId="{BB544DFC-D152-4BE7-813B-02BC1ABDCC92}" srcOrd="0" destOrd="0" presId="urn:microsoft.com/office/officeart/2005/8/layout/default"/>
    <dgm:cxn modelId="{1EC41E16-A9D4-4994-912D-8A58FCDB6A1E}" srcId="{A5C83398-0C46-4C5E-A6E1-0EAC30A286C8}" destId="{A0E7AFF5-577C-41DC-A305-D003B7C2597D}" srcOrd="3" destOrd="0" parTransId="{3382033D-8AF7-4773-B716-5B7B4BB31F59}" sibTransId="{916B0DAE-4185-4882-9346-AAE3D29EE3CD}"/>
    <dgm:cxn modelId="{ED9C741A-0101-424E-B081-5090E6393086}" type="presOf" srcId="{A0E7AFF5-577C-41DC-A305-D003B7C2597D}" destId="{4BD2FFCE-3EBB-4B50-B668-6305855BC79E}" srcOrd="0" destOrd="0" presId="urn:microsoft.com/office/officeart/2005/8/layout/default"/>
    <dgm:cxn modelId="{42A4AE2E-E827-4372-98FA-972ECBCDCACE}" srcId="{A5C83398-0C46-4C5E-A6E1-0EAC30A286C8}" destId="{A7DA6CA8-E9B5-4A3C-AD8E-D3B71C500B14}" srcOrd="6" destOrd="0" parTransId="{FBA0ED27-9015-4273-8EF9-06A1B617E01C}" sibTransId="{AEA99C41-EEBE-4340-A6CD-60004E8E5D7A}"/>
    <dgm:cxn modelId="{7B1FB931-0ED8-466D-B9BB-167FE06FE8EB}" type="presOf" srcId="{0268EB42-E3F8-43AF-8A8E-2E63AE2755B7}" destId="{D78CFC79-EBF3-4A09-BCE2-E752777719F2}" srcOrd="0" destOrd="0" presId="urn:microsoft.com/office/officeart/2005/8/layout/default"/>
    <dgm:cxn modelId="{B228F75E-E129-42B5-8A81-B3F09C74A2BE}" srcId="{A5C83398-0C46-4C5E-A6E1-0EAC30A286C8}" destId="{0268EB42-E3F8-43AF-8A8E-2E63AE2755B7}" srcOrd="0" destOrd="0" parTransId="{AB56A966-2161-4385-BC1E-9BBFBAAE7745}" sibTransId="{D498F12E-A0B4-4857-BF0C-02AE8CA44E44}"/>
    <dgm:cxn modelId="{49F07345-D221-45E8-8A4F-0A2C862CEFEB}" srcId="{A5C83398-0C46-4C5E-A6E1-0EAC30A286C8}" destId="{BD8EEDAF-FCBC-4150-AA4D-8466408BA4D8}" srcOrd="8" destOrd="0" parTransId="{5208327E-4C5A-42B0-99A9-93324FEE61BB}" sibTransId="{4008DB90-3A0F-4DC2-8A50-64D5C768BE85}"/>
    <dgm:cxn modelId="{8DD08B79-36E6-4A8C-B5A9-7E356FC203D7}" type="presOf" srcId="{B9ED0F7C-F67C-4E32-A5CC-0B170A92EA4D}" destId="{4A883BC4-D17D-48AF-8AB7-F0C31C2A3AA6}" srcOrd="0" destOrd="0" presId="urn:microsoft.com/office/officeart/2005/8/layout/default"/>
    <dgm:cxn modelId="{203ADF59-11CC-41C2-966B-B7FAB69834FF}" type="presOf" srcId="{A5C83398-0C46-4C5E-A6E1-0EAC30A286C8}" destId="{C5C8C558-8306-4313-85DE-A2619F4E0922}" srcOrd="0" destOrd="0" presId="urn:microsoft.com/office/officeart/2005/8/layout/default"/>
    <dgm:cxn modelId="{0E452D7A-008A-4A6A-9226-70BDF3765663}" type="presOf" srcId="{BD8EEDAF-FCBC-4150-AA4D-8466408BA4D8}" destId="{BFF8A5DA-5721-441C-BABD-94A484E97C39}" srcOrd="0" destOrd="0" presId="urn:microsoft.com/office/officeart/2005/8/layout/default"/>
    <dgm:cxn modelId="{FB43197D-A98E-495C-884E-4408E5DD3506}" srcId="{A5C83398-0C46-4C5E-A6E1-0EAC30A286C8}" destId="{AEFF0681-885F-4AB5-B960-B59827BBEF48}" srcOrd="2" destOrd="0" parTransId="{C092E8E4-408D-4A12-ACD8-5A0266D9452D}" sibTransId="{426E79D8-FE50-4D15-AB4E-C13C1BF48467}"/>
    <dgm:cxn modelId="{92507C84-3863-4DD0-9F86-55750F202780}" type="presOf" srcId="{F385EF18-00D3-4FD9-B988-EC15DCDAD85E}" destId="{081DD272-E931-476A-9934-27A309E819BB}" srcOrd="0" destOrd="0" presId="urn:microsoft.com/office/officeart/2005/8/layout/default"/>
    <dgm:cxn modelId="{CE46D994-681A-4481-8BC0-7D74E641C67D}" srcId="{A5C83398-0C46-4C5E-A6E1-0EAC30A286C8}" destId="{E24DB836-FD3B-4C0C-8CAC-D086060E6FAE}" srcOrd="5" destOrd="0" parTransId="{57DF4196-E3D4-46BE-A191-7F8605AEC92F}" sibTransId="{28B86D7F-C9FF-4A8D-B179-6313DC03EDDC}"/>
    <dgm:cxn modelId="{34108DAD-D0E2-4921-BB29-3BE0B7789626}" srcId="{A5C83398-0C46-4C5E-A6E1-0EAC30A286C8}" destId="{F385EF18-00D3-4FD9-B988-EC15DCDAD85E}" srcOrd="7" destOrd="0" parTransId="{9170EFD0-51F6-44C3-91D4-D0DF7BEC6CD4}" sibTransId="{607694F7-91A0-42B8-94F9-BBEF15265AA7}"/>
    <dgm:cxn modelId="{61C641B5-5C54-4F24-BE9C-34756FF422F6}" srcId="{A5C83398-0C46-4C5E-A6E1-0EAC30A286C8}" destId="{652C2B83-A129-4691-B289-A6CCC2E345F9}" srcOrd="4" destOrd="0" parTransId="{8AA50538-54A5-405B-AF19-FD2CF03AE161}" sibTransId="{23048FFF-99A8-4FA8-A879-4FA53EE583D7}"/>
    <dgm:cxn modelId="{9F2F54CF-7FAC-4062-907A-6F8EF1BD61C2}" type="presOf" srcId="{A7DA6CA8-E9B5-4A3C-AD8E-D3B71C500B14}" destId="{E10751C4-048B-41DE-A1DF-0405D04D81FE}" srcOrd="0" destOrd="0" presId="urn:microsoft.com/office/officeart/2005/8/layout/default"/>
    <dgm:cxn modelId="{54B22EEC-54CA-4F85-B293-FD3085CAFD24}" srcId="{A5C83398-0C46-4C5E-A6E1-0EAC30A286C8}" destId="{B9ED0F7C-F67C-4E32-A5CC-0B170A92EA4D}" srcOrd="1" destOrd="0" parTransId="{7122AE7D-2DFE-425D-ABF4-50CB8877F098}" sibTransId="{09FF4BBC-8091-4003-B31D-759EBF8698A2}"/>
    <dgm:cxn modelId="{BDAC5AF8-4AEF-483C-98BB-82C74FB70D03}" type="presOf" srcId="{AEFF0681-885F-4AB5-B960-B59827BBEF48}" destId="{67071A9B-54A1-4F53-86D2-33EA5E066667}" srcOrd="0" destOrd="0" presId="urn:microsoft.com/office/officeart/2005/8/layout/default"/>
    <dgm:cxn modelId="{596FD148-38F1-4B2A-9DA1-F3B1A8FD2114}" type="presParOf" srcId="{C5C8C558-8306-4313-85DE-A2619F4E0922}" destId="{D78CFC79-EBF3-4A09-BCE2-E752777719F2}" srcOrd="0" destOrd="0" presId="urn:microsoft.com/office/officeart/2005/8/layout/default"/>
    <dgm:cxn modelId="{78F1CF94-0747-4703-AF15-330A651E2CA2}" type="presParOf" srcId="{C5C8C558-8306-4313-85DE-A2619F4E0922}" destId="{FEB01234-B898-4C8B-B82A-4E90EE556E23}" srcOrd="1" destOrd="0" presId="urn:microsoft.com/office/officeart/2005/8/layout/default"/>
    <dgm:cxn modelId="{8CD9507F-8CAD-4ABF-A132-69493CC95A5C}" type="presParOf" srcId="{C5C8C558-8306-4313-85DE-A2619F4E0922}" destId="{4A883BC4-D17D-48AF-8AB7-F0C31C2A3AA6}" srcOrd="2" destOrd="0" presId="urn:microsoft.com/office/officeart/2005/8/layout/default"/>
    <dgm:cxn modelId="{0243A24D-3DC5-4143-AA11-2DD366BAB7B5}" type="presParOf" srcId="{C5C8C558-8306-4313-85DE-A2619F4E0922}" destId="{D5E976B6-9A62-4382-BBED-5FFBB18D03D4}" srcOrd="3" destOrd="0" presId="urn:microsoft.com/office/officeart/2005/8/layout/default"/>
    <dgm:cxn modelId="{1DBC57E2-1B51-4E72-B747-276D256D89B3}" type="presParOf" srcId="{C5C8C558-8306-4313-85DE-A2619F4E0922}" destId="{67071A9B-54A1-4F53-86D2-33EA5E066667}" srcOrd="4" destOrd="0" presId="urn:microsoft.com/office/officeart/2005/8/layout/default"/>
    <dgm:cxn modelId="{442EB5B8-9F51-4EFE-89BD-818F395961F4}" type="presParOf" srcId="{C5C8C558-8306-4313-85DE-A2619F4E0922}" destId="{D1BB22B2-2646-42C8-9B8A-88CB1681F3F6}" srcOrd="5" destOrd="0" presId="urn:microsoft.com/office/officeart/2005/8/layout/default"/>
    <dgm:cxn modelId="{D80D2AEB-E591-437C-A066-773C512491F6}" type="presParOf" srcId="{C5C8C558-8306-4313-85DE-A2619F4E0922}" destId="{4BD2FFCE-3EBB-4B50-B668-6305855BC79E}" srcOrd="6" destOrd="0" presId="urn:microsoft.com/office/officeart/2005/8/layout/default"/>
    <dgm:cxn modelId="{E7499A91-ACA6-4F08-91D4-0A39CCC3CFC0}" type="presParOf" srcId="{C5C8C558-8306-4313-85DE-A2619F4E0922}" destId="{532B0955-BBD6-4047-9C6B-A0C1F715C7FC}" srcOrd="7" destOrd="0" presId="urn:microsoft.com/office/officeart/2005/8/layout/default"/>
    <dgm:cxn modelId="{7C15400C-49BF-4F90-955B-6FB4601760CC}" type="presParOf" srcId="{C5C8C558-8306-4313-85DE-A2619F4E0922}" destId="{BB544DFC-D152-4BE7-813B-02BC1ABDCC92}" srcOrd="8" destOrd="0" presId="urn:microsoft.com/office/officeart/2005/8/layout/default"/>
    <dgm:cxn modelId="{183B522E-8521-4CB9-ABC1-1C5F6E01EA3D}" type="presParOf" srcId="{C5C8C558-8306-4313-85DE-A2619F4E0922}" destId="{946F9C3D-7188-45A5-95D8-F5DB77CC52B7}" srcOrd="9" destOrd="0" presId="urn:microsoft.com/office/officeart/2005/8/layout/default"/>
    <dgm:cxn modelId="{E918EA96-1A5E-4684-BDE2-FFEA64F5409A}" type="presParOf" srcId="{C5C8C558-8306-4313-85DE-A2619F4E0922}" destId="{2A7CC3DC-B3EB-4397-8EE7-CBC2B3F21799}" srcOrd="10" destOrd="0" presId="urn:microsoft.com/office/officeart/2005/8/layout/default"/>
    <dgm:cxn modelId="{819DFCE7-41DB-45F4-9F84-289B3F68A604}" type="presParOf" srcId="{C5C8C558-8306-4313-85DE-A2619F4E0922}" destId="{E164DA32-855C-4AC0-9B1E-096946E6ADB0}" srcOrd="11" destOrd="0" presId="urn:microsoft.com/office/officeart/2005/8/layout/default"/>
    <dgm:cxn modelId="{F7A93A43-83DA-4EF5-AAED-13711096E8AF}" type="presParOf" srcId="{C5C8C558-8306-4313-85DE-A2619F4E0922}" destId="{E10751C4-048B-41DE-A1DF-0405D04D81FE}" srcOrd="12" destOrd="0" presId="urn:microsoft.com/office/officeart/2005/8/layout/default"/>
    <dgm:cxn modelId="{7A1F8538-B781-4CBB-AFD1-66DC6E0A365C}" type="presParOf" srcId="{C5C8C558-8306-4313-85DE-A2619F4E0922}" destId="{3717B06D-D883-4411-B2B7-BC2D237713F2}" srcOrd="13" destOrd="0" presId="urn:microsoft.com/office/officeart/2005/8/layout/default"/>
    <dgm:cxn modelId="{8C933948-30F5-4785-935F-E37DE96E275D}" type="presParOf" srcId="{C5C8C558-8306-4313-85DE-A2619F4E0922}" destId="{081DD272-E931-476A-9934-27A309E819BB}" srcOrd="14" destOrd="0" presId="urn:microsoft.com/office/officeart/2005/8/layout/default"/>
    <dgm:cxn modelId="{D52CDCBB-F577-47EE-82CA-73240BD56A3D}" type="presParOf" srcId="{C5C8C558-8306-4313-85DE-A2619F4E0922}" destId="{FBFCFA0A-0F57-4AC2-BE4A-583823ECF8FA}" srcOrd="15" destOrd="0" presId="urn:microsoft.com/office/officeart/2005/8/layout/default"/>
    <dgm:cxn modelId="{8F28268A-EDD4-447B-A984-3A3F43C3E57C}" type="presParOf" srcId="{C5C8C558-8306-4313-85DE-A2619F4E0922}" destId="{BFF8A5DA-5721-441C-BABD-94A484E97C39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0587E52-913B-4B04-8579-367BBC795B43}" type="doc">
      <dgm:prSet loTypeId="urn:microsoft.com/office/officeart/2016/7/layout/LinearBlockProcessNumbered" loCatId="process" qsTypeId="urn:microsoft.com/office/officeart/2005/8/quickstyle/simple4#8" qsCatId="simple" csTypeId="urn:microsoft.com/office/officeart/2005/8/colors/colorful2#4" csCatId="colorful"/>
      <dgm:spPr/>
      <dgm:t>
        <a:bodyPr/>
        <a:lstStyle/>
        <a:p>
          <a:endParaRPr lang="en-US"/>
        </a:p>
      </dgm:t>
    </dgm:pt>
    <dgm:pt modelId="{2CC1E300-0A6C-4B20-8476-1F3DE7D0AE38}">
      <dgm:prSet/>
      <dgm:spPr/>
      <dgm:t>
        <a:bodyPr/>
        <a:lstStyle/>
        <a:p>
          <a:r>
            <a:rPr lang="en-US" baseline="0"/>
            <a:t>Consider the importance of being up to date with research in your future job roles.</a:t>
          </a:r>
          <a:endParaRPr lang="en-US"/>
        </a:p>
      </dgm:t>
    </dgm:pt>
    <dgm:pt modelId="{EE471BB0-43BC-4FF1-9903-AF0FBDF68F6C}" type="parTrans" cxnId="{CB46384B-ED0A-433B-BBA6-00274688AC97}">
      <dgm:prSet/>
      <dgm:spPr/>
      <dgm:t>
        <a:bodyPr/>
        <a:lstStyle/>
        <a:p>
          <a:endParaRPr lang="en-US"/>
        </a:p>
      </dgm:t>
    </dgm:pt>
    <dgm:pt modelId="{2521CEE3-61DE-4565-9297-AAA4D15C70B1}" type="sibTrans" cxnId="{CB46384B-ED0A-433B-BBA6-00274688AC97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A4C3FCB2-3092-4A22-8E1C-B47011149871}">
      <dgm:prSet/>
      <dgm:spPr/>
      <dgm:t>
        <a:bodyPr/>
        <a:lstStyle/>
        <a:p>
          <a:r>
            <a:rPr lang="en-US" baseline="0"/>
            <a:t>Imagine the hurdles you could encounter being out-of-date. </a:t>
          </a:r>
          <a:endParaRPr lang="en-US"/>
        </a:p>
      </dgm:t>
    </dgm:pt>
    <dgm:pt modelId="{CAF54122-D799-45DE-8C60-71684E13AF94}" type="parTrans" cxnId="{C48937A3-B412-4BAD-9A5D-0EECBD9098C6}">
      <dgm:prSet/>
      <dgm:spPr/>
      <dgm:t>
        <a:bodyPr/>
        <a:lstStyle/>
        <a:p>
          <a:endParaRPr lang="en-US"/>
        </a:p>
      </dgm:t>
    </dgm:pt>
    <dgm:pt modelId="{44EC73C6-29B9-4BAB-9784-0564DF150BB6}" type="sibTrans" cxnId="{C48937A3-B412-4BAD-9A5D-0EECBD9098C6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69BB980-F12C-40D1-A576-54A7B96A8AA6}">
      <dgm:prSet/>
      <dgm:spPr/>
      <dgm:t>
        <a:bodyPr/>
        <a:lstStyle/>
        <a:p>
          <a:r>
            <a:rPr lang="en-US" baseline="0"/>
            <a:t>Consider how research would fit into your daily routine in your role. </a:t>
          </a:r>
          <a:endParaRPr lang="en-US"/>
        </a:p>
      </dgm:t>
    </dgm:pt>
    <dgm:pt modelId="{C47E92C4-94B7-4409-B778-8C1C3F5D2639}" type="parTrans" cxnId="{6772B1B6-6094-47BF-879A-5A6ABD2398DE}">
      <dgm:prSet/>
      <dgm:spPr/>
      <dgm:t>
        <a:bodyPr/>
        <a:lstStyle/>
        <a:p>
          <a:endParaRPr lang="en-US"/>
        </a:p>
      </dgm:t>
    </dgm:pt>
    <dgm:pt modelId="{07579A98-6DFA-468F-8DC5-7FC1DA30B62D}" type="sibTrans" cxnId="{6772B1B6-6094-47BF-879A-5A6ABD2398DE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8426AB43-4517-4562-A8C2-B6A5B11C0933}">
      <dgm:prSet/>
      <dgm:spPr/>
      <dgm:t>
        <a:bodyPr/>
        <a:lstStyle/>
        <a:p>
          <a:r>
            <a:rPr lang="en-US" baseline="0"/>
            <a:t>Consider the real-life impacts if you did not base your decisions on research.</a:t>
          </a:r>
          <a:endParaRPr lang="en-US"/>
        </a:p>
      </dgm:t>
    </dgm:pt>
    <dgm:pt modelId="{142EED25-920A-482A-8AB8-E2E8978F0F25}" type="parTrans" cxnId="{DFA67FE7-F075-4F67-8C8E-E604E6A9FA4D}">
      <dgm:prSet/>
      <dgm:spPr/>
      <dgm:t>
        <a:bodyPr/>
        <a:lstStyle/>
        <a:p>
          <a:endParaRPr lang="en-US"/>
        </a:p>
      </dgm:t>
    </dgm:pt>
    <dgm:pt modelId="{8F14F51F-4EA1-4006-A63E-E3EC436C5F74}" type="sibTrans" cxnId="{DFA67FE7-F075-4F67-8C8E-E604E6A9FA4D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9DE4B2BE-C95E-41D0-9660-5D37DE434A35}" type="pres">
      <dgm:prSet presAssocID="{60587E52-913B-4B04-8579-367BBC795B43}" presName="Name0" presStyleCnt="0">
        <dgm:presLayoutVars>
          <dgm:animLvl val="lvl"/>
          <dgm:resizeHandles val="exact"/>
        </dgm:presLayoutVars>
      </dgm:prSet>
      <dgm:spPr/>
    </dgm:pt>
    <dgm:pt modelId="{931170A7-BCA4-4709-8B7D-4018CB90C147}" type="pres">
      <dgm:prSet presAssocID="{2CC1E300-0A6C-4B20-8476-1F3DE7D0AE38}" presName="compositeNode" presStyleCnt="0">
        <dgm:presLayoutVars>
          <dgm:bulletEnabled val="1"/>
        </dgm:presLayoutVars>
      </dgm:prSet>
      <dgm:spPr/>
    </dgm:pt>
    <dgm:pt modelId="{CCF9173C-B0A7-4606-A2EB-FFF256D73DAE}" type="pres">
      <dgm:prSet presAssocID="{2CC1E300-0A6C-4B20-8476-1F3DE7D0AE38}" presName="bgRect" presStyleLbl="alignNode1" presStyleIdx="0" presStyleCnt="4"/>
      <dgm:spPr/>
    </dgm:pt>
    <dgm:pt modelId="{3C3F3AD1-4DE0-44A2-8E38-4C7A26BB5F4F}" type="pres">
      <dgm:prSet presAssocID="{2521CEE3-61DE-4565-9297-AAA4D15C70B1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457AE822-E55A-421F-9CA8-14254CCC07F5}" type="pres">
      <dgm:prSet presAssocID="{2CC1E300-0A6C-4B20-8476-1F3DE7D0AE38}" presName="nodeRect" presStyleLbl="alignNode1" presStyleIdx="0" presStyleCnt="4">
        <dgm:presLayoutVars>
          <dgm:bulletEnabled val="1"/>
        </dgm:presLayoutVars>
      </dgm:prSet>
      <dgm:spPr/>
    </dgm:pt>
    <dgm:pt modelId="{7DE647B8-9137-4179-A98D-981782B0BD4B}" type="pres">
      <dgm:prSet presAssocID="{2521CEE3-61DE-4565-9297-AAA4D15C70B1}" presName="sibTrans" presStyleCnt="0"/>
      <dgm:spPr/>
    </dgm:pt>
    <dgm:pt modelId="{AC6D2A4A-5801-4E0B-B005-CF62291BFD4A}" type="pres">
      <dgm:prSet presAssocID="{A4C3FCB2-3092-4A22-8E1C-B47011149871}" presName="compositeNode" presStyleCnt="0">
        <dgm:presLayoutVars>
          <dgm:bulletEnabled val="1"/>
        </dgm:presLayoutVars>
      </dgm:prSet>
      <dgm:spPr/>
    </dgm:pt>
    <dgm:pt modelId="{0963AF14-063F-44A7-BF40-B60AAF0A44B2}" type="pres">
      <dgm:prSet presAssocID="{A4C3FCB2-3092-4A22-8E1C-B47011149871}" presName="bgRect" presStyleLbl="alignNode1" presStyleIdx="1" presStyleCnt="4"/>
      <dgm:spPr/>
    </dgm:pt>
    <dgm:pt modelId="{7D29E99F-65C7-48A7-9EA1-F7903D64C77D}" type="pres">
      <dgm:prSet presAssocID="{44EC73C6-29B9-4BAB-9784-0564DF150BB6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3C2F4712-D914-442E-AD44-9BEA33A9F6E4}" type="pres">
      <dgm:prSet presAssocID="{A4C3FCB2-3092-4A22-8E1C-B47011149871}" presName="nodeRect" presStyleLbl="alignNode1" presStyleIdx="1" presStyleCnt="4">
        <dgm:presLayoutVars>
          <dgm:bulletEnabled val="1"/>
        </dgm:presLayoutVars>
      </dgm:prSet>
      <dgm:spPr/>
    </dgm:pt>
    <dgm:pt modelId="{B9EDF116-7ED3-48B5-A43A-3828C618CB84}" type="pres">
      <dgm:prSet presAssocID="{44EC73C6-29B9-4BAB-9784-0564DF150BB6}" presName="sibTrans" presStyleCnt="0"/>
      <dgm:spPr/>
    </dgm:pt>
    <dgm:pt modelId="{FBCD9485-9B15-4721-996A-32EABDE06BCA}" type="pres">
      <dgm:prSet presAssocID="{369BB980-F12C-40D1-A576-54A7B96A8AA6}" presName="compositeNode" presStyleCnt="0">
        <dgm:presLayoutVars>
          <dgm:bulletEnabled val="1"/>
        </dgm:presLayoutVars>
      </dgm:prSet>
      <dgm:spPr/>
    </dgm:pt>
    <dgm:pt modelId="{CE6963AC-6D27-44CF-A79D-B8F62F62D408}" type="pres">
      <dgm:prSet presAssocID="{369BB980-F12C-40D1-A576-54A7B96A8AA6}" presName="bgRect" presStyleLbl="alignNode1" presStyleIdx="2" presStyleCnt="4"/>
      <dgm:spPr/>
    </dgm:pt>
    <dgm:pt modelId="{542A0743-E769-4053-9790-33E1E97EBD7A}" type="pres">
      <dgm:prSet presAssocID="{07579A98-6DFA-468F-8DC5-7FC1DA30B62D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90F5B692-89B1-4E3D-9891-8AA84A9100FA}" type="pres">
      <dgm:prSet presAssocID="{369BB980-F12C-40D1-A576-54A7B96A8AA6}" presName="nodeRect" presStyleLbl="alignNode1" presStyleIdx="2" presStyleCnt="4">
        <dgm:presLayoutVars>
          <dgm:bulletEnabled val="1"/>
        </dgm:presLayoutVars>
      </dgm:prSet>
      <dgm:spPr/>
    </dgm:pt>
    <dgm:pt modelId="{4A612AE4-713A-4257-9313-E175CFE39208}" type="pres">
      <dgm:prSet presAssocID="{07579A98-6DFA-468F-8DC5-7FC1DA30B62D}" presName="sibTrans" presStyleCnt="0"/>
      <dgm:spPr/>
    </dgm:pt>
    <dgm:pt modelId="{D6CF2180-EE3E-443F-8BC4-8DF25DA9989D}" type="pres">
      <dgm:prSet presAssocID="{8426AB43-4517-4562-A8C2-B6A5B11C0933}" presName="compositeNode" presStyleCnt="0">
        <dgm:presLayoutVars>
          <dgm:bulletEnabled val="1"/>
        </dgm:presLayoutVars>
      </dgm:prSet>
      <dgm:spPr/>
    </dgm:pt>
    <dgm:pt modelId="{9EA0A7AE-1A00-4621-9741-7B8DDFBB6539}" type="pres">
      <dgm:prSet presAssocID="{8426AB43-4517-4562-A8C2-B6A5B11C0933}" presName="bgRect" presStyleLbl="alignNode1" presStyleIdx="3" presStyleCnt="4"/>
      <dgm:spPr/>
    </dgm:pt>
    <dgm:pt modelId="{8CB1EDC7-467F-4786-AB11-D2E9C1052495}" type="pres">
      <dgm:prSet presAssocID="{8F14F51F-4EA1-4006-A63E-E3EC436C5F74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EB8F2E70-FC28-431E-AB46-EEB9445BE9CA}" type="pres">
      <dgm:prSet presAssocID="{8426AB43-4517-4562-A8C2-B6A5B11C0933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4105BC06-B2BE-4F2B-AD59-7EEF0BB0A562}" type="presOf" srcId="{8426AB43-4517-4562-A8C2-B6A5B11C0933}" destId="{9EA0A7AE-1A00-4621-9741-7B8DDFBB6539}" srcOrd="0" destOrd="0" presId="urn:microsoft.com/office/officeart/2016/7/layout/LinearBlockProcessNumbered"/>
    <dgm:cxn modelId="{06FD8B0F-589B-4661-8F86-D5986686A2A3}" type="presOf" srcId="{8F14F51F-4EA1-4006-A63E-E3EC436C5F74}" destId="{8CB1EDC7-467F-4786-AB11-D2E9C1052495}" srcOrd="0" destOrd="0" presId="urn:microsoft.com/office/officeart/2016/7/layout/LinearBlockProcessNumbered"/>
    <dgm:cxn modelId="{022DF01A-C186-4AB6-9339-5652ED9C60D5}" type="presOf" srcId="{A4C3FCB2-3092-4A22-8E1C-B47011149871}" destId="{3C2F4712-D914-442E-AD44-9BEA33A9F6E4}" srcOrd="1" destOrd="0" presId="urn:microsoft.com/office/officeart/2016/7/layout/LinearBlockProcessNumbered"/>
    <dgm:cxn modelId="{4CA01821-A0E0-400C-8778-23D61D59EB12}" type="presOf" srcId="{2521CEE3-61DE-4565-9297-AAA4D15C70B1}" destId="{3C3F3AD1-4DE0-44A2-8E38-4C7A26BB5F4F}" srcOrd="0" destOrd="0" presId="urn:microsoft.com/office/officeart/2016/7/layout/LinearBlockProcessNumbered"/>
    <dgm:cxn modelId="{6CF5282D-C1EF-42C6-B355-690F4088FF50}" type="presOf" srcId="{369BB980-F12C-40D1-A576-54A7B96A8AA6}" destId="{90F5B692-89B1-4E3D-9891-8AA84A9100FA}" srcOrd="1" destOrd="0" presId="urn:microsoft.com/office/officeart/2016/7/layout/LinearBlockProcessNumbered"/>
    <dgm:cxn modelId="{CB46384B-ED0A-433B-BBA6-00274688AC97}" srcId="{60587E52-913B-4B04-8579-367BBC795B43}" destId="{2CC1E300-0A6C-4B20-8476-1F3DE7D0AE38}" srcOrd="0" destOrd="0" parTransId="{EE471BB0-43BC-4FF1-9903-AF0FBDF68F6C}" sibTransId="{2521CEE3-61DE-4565-9297-AAA4D15C70B1}"/>
    <dgm:cxn modelId="{3E736F4C-C6EE-42DF-ACED-07D924A53883}" type="presOf" srcId="{8426AB43-4517-4562-A8C2-B6A5B11C0933}" destId="{EB8F2E70-FC28-431E-AB46-EEB9445BE9CA}" srcOrd="1" destOrd="0" presId="urn:microsoft.com/office/officeart/2016/7/layout/LinearBlockProcessNumbered"/>
    <dgm:cxn modelId="{46DAAB96-24C2-4221-AAD6-545557C72A7E}" type="presOf" srcId="{A4C3FCB2-3092-4A22-8E1C-B47011149871}" destId="{0963AF14-063F-44A7-BF40-B60AAF0A44B2}" srcOrd="0" destOrd="0" presId="urn:microsoft.com/office/officeart/2016/7/layout/LinearBlockProcessNumbered"/>
    <dgm:cxn modelId="{1EFF309B-235D-45DB-8AB2-81260573B6B5}" type="presOf" srcId="{60587E52-913B-4B04-8579-367BBC795B43}" destId="{9DE4B2BE-C95E-41D0-9660-5D37DE434A35}" srcOrd="0" destOrd="0" presId="urn:microsoft.com/office/officeart/2016/7/layout/LinearBlockProcessNumbered"/>
    <dgm:cxn modelId="{C48937A3-B412-4BAD-9A5D-0EECBD9098C6}" srcId="{60587E52-913B-4B04-8579-367BBC795B43}" destId="{A4C3FCB2-3092-4A22-8E1C-B47011149871}" srcOrd="1" destOrd="0" parTransId="{CAF54122-D799-45DE-8C60-71684E13AF94}" sibTransId="{44EC73C6-29B9-4BAB-9784-0564DF150BB6}"/>
    <dgm:cxn modelId="{E6540BA8-99C9-463F-86A6-BDD573792C21}" type="presOf" srcId="{07579A98-6DFA-468F-8DC5-7FC1DA30B62D}" destId="{542A0743-E769-4053-9790-33E1E97EBD7A}" srcOrd="0" destOrd="0" presId="urn:microsoft.com/office/officeart/2016/7/layout/LinearBlockProcessNumbered"/>
    <dgm:cxn modelId="{2D48C0B5-C2CC-4D7E-B9FF-13000C81B993}" type="presOf" srcId="{369BB980-F12C-40D1-A576-54A7B96A8AA6}" destId="{CE6963AC-6D27-44CF-A79D-B8F62F62D408}" srcOrd="0" destOrd="0" presId="urn:microsoft.com/office/officeart/2016/7/layout/LinearBlockProcessNumbered"/>
    <dgm:cxn modelId="{6772B1B6-6094-47BF-879A-5A6ABD2398DE}" srcId="{60587E52-913B-4B04-8579-367BBC795B43}" destId="{369BB980-F12C-40D1-A576-54A7B96A8AA6}" srcOrd="2" destOrd="0" parTransId="{C47E92C4-94B7-4409-B778-8C1C3F5D2639}" sibTransId="{07579A98-6DFA-468F-8DC5-7FC1DA30B62D}"/>
    <dgm:cxn modelId="{F414A1DF-F022-4B44-806A-D7DD4F3B6F63}" type="presOf" srcId="{2CC1E300-0A6C-4B20-8476-1F3DE7D0AE38}" destId="{457AE822-E55A-421F-9CA8-14254CCC07F5}" srcOrd="1" destOrd="0" presId="urn:microsoft.com/office/officeart/2016/7/layout/LinearBlockProcessNumbered"/>
    <dgm:cxn modelId="{DFA67FE7-F075-4F67-8C8E-E604E6A9FA4D}" srcId="{60587E52-913B-4B04-8579-367BBC795B43}" destId="{8426AB43-4517-4562-A8C2-B6A5B11C0933}" srcOrd="3" destOrd="0" parTransId="{142EED25-920A-482A-8AB8-E2E8978F0F25}" sibTransId="{8F14F51F-4EA1-4006-A63E-E3EC436C5F74}"/>
    <dgm:cxn modelId="{7785C8E7-D751-4CB2-A2C5-0CC991049DB4}" type="presOf" srcId="{44EC73C6-29B9-4BAB-9784-0564DF150BB6}" destId="{7D29E99F-65C7-48A7-9EA1-F7903D64C77D}" srcOrd="0" destOrd="0" presId="urn:microsoft.com/office/officeart/2016/7/layout/LinearBlockProcessNumbered"/>
    <dgm:cxn modelId="{8716AAEE-9E5B-44A4-99C2-230886D8351A}" type="presOf" srcId="{2CC1E300-0A6C-4B20-8476-1F3DE7D0AE38}" destId="{CCF9173C-B0A7-4606-A2EB-FFF256D73DAE}" srcOrd="0" destOrd="0" presId="urn:microsoft.com/office/officeart/2016/7/layout/LinearBlockProcessNumbered"/>
    <dgm:cxn modelId="{1833C9C7-9219-4AF9-94B9-280275CD32EA}" type="presParOf" srcId="{9DE4B2BE-C95E-41D0-9660-5D37DE434A35}" destId="{931170A7-BCA4-4709-8B7D-4018CB90C147}" srcOrd="0" destOrd="0" presId="urn:microsoft.com/office/officeart/2016/7/layout/LinearBlockProcessNumbered"/>
    <dgm:cxn modelId="{2F2AF4AC-4007-4BC7-8F66-651757DA4181}" type="presParOf" srcId="{931170A7-BCA4-4709-8B7D-4018CB90C147}" destId="{CCF9173C-B0A7-4606-A2EB-FFF256D73DAE}" srcOrd="0" destOrd="0" presId="urn:microsoft.com/office/officeart/2016/7/layout/LinearBlockProcessNumbered"/>
    <dgm:cxn modelId="{F1C94051-1814-4D00-AD4E-AC6E5B1599D5}" type="presParOf" srcId="{931170A7-BCA4-4709-8B7D-4018CB90C147}" destId="{3C3F3AD1-4DE0-44A2-8E38-4C7A26BB5F4F}" srcOrd="1" destOrd="0" presId="urn:microsoft.com/office/officeart/2016/7/layout/LinearBlockProcessNumbered"/>
    <dgm:cxn modelId="{4569B4AC-4962-4A34-BAE4-094505DF44EE}" type="presParOf" srcId="{931170A7-BCA4-4709-8B7D-4018CB90C147}" destId="{457AE822-E55A-421F-9CA8-14254CCC07F5}" srcOrd="2" destOrd="0" presId="urn:microsoft.com/office/officeart/2016/7/layout/LinearBlockProcessNumbered"/>
    <dgm:cxn modelId="{D9C449DB-9B68-46D1-8092-50AB6DB11ABB}" type="presParOf" srcId="{9DE4B2BE-C95E-41D0-9660-5D37DE434A35}" destId="{7DE647B8-9137-4179-A98D-981782B0BD4B}" srcOrd="1" destOrd="0" presId="urn:microsoft.com/office/officeart/2016/7/layout/LinearBlockProcessNumbered"/>
    <dgm:cxn modelId="{7473FFF5-86C7-4853-B972-D60267958F54}" type="presParOf" srcId="{9DE4B2BE-C95E-41D0-9660-5D37DE434A35}" destId="{AC6D2A4A-5801-4E0B-B005-CF62291BFD4A}" srcOrd="2" destOrd="0" presId="urn:microsoft.com/office/officeart/2016/7/layout/LinearBlockProcessNumbered"/>
    <dgm:cxn modelId="{59615EE1-5C03-459D-A3AC-DC730D79F3DE}" type="presParOf" srcId="{AC6D2A4A-5801-4E0B-B005-CF62291BFD4A}" destId="{0963AF14-063F-44A7-BF40-B60AAF0A44B2}" srcOrd="0" destOrd="0" presId="urn:microsoft.com/office/officeart/2016/7/layout/LinearBlockProcessNumbered"/>
    <dgm:cxn modelId="{574ED829-A81C-4332-A1C1-1906E752A05E}" type="presParOf" srcId="{AC6D2A4A-5801-4E0B-B005-CF62291BFD4A}" destId="{7D29E99F-65C7-48A7-9EA1-F7903D64C77D}" srcOrd="1" destOrd="0" presId="urn:microsoft.com/office/officeart/2016/7/layout/LinearBlockProcessNumbered"/>
    <dgm:cxn modelId="{480F9C63-3E12-47E5-8877-CA5BC6AAF4CB}" type="presParOf" srcId="{AC6D2A4A-5801-4E0B-B005-CF62291BFD4A}" destId="{3C2F4712-D914-442E-AD44-9BEA33A9F6E4}" srcOrd="2" destOrd="0" presId="urn:microsoft.com/office/officeart/2016/7/layout/LinearBlockProcessNumbered"/>
    <dgm:cxn modelId="{BEDEE39C-0316-4948-BC61-F403EDB98AAE}" type="presParOf" srcId="{9DE4B2BE-C95E-41D0-9660-5D37DE434A35}" destId="{B9EDF116-7ED3-48B5-A43A-3828C618CB84}" srcOrd="3" destOrd="0" presId="urn:microsoft.com/office/officeart/2016/7/layout/LinearBlockProcessNumbered"/>
    <dgm:cxn modelId="{DA963969-63F9-4815-94AF-9055FFD9A436}" type="presParOf" srcId="{9DE4B2BE-C95E-41D0-9660-5D37DE434A35}" destId="{FBCD9485-9B15-4721-996A-32EABDE06BCA}" srcOrd="4" destOrd="0" presId="urn:microsoft.com/office/officeart/2016/7/layout/LinearBlockProcessNumbered"/>
    <dgm:cxn modelId="{A27B31FD-3AD0-4E53-900A-5CD2F2A35D65}" type="presParOf" srcId="{FBCD9485-9B15-4721-996A-32EABDE06BCA}" destId="{CE6963AC-6D27-44CF-A79D-B8F62F62D408}" srcOrd="0" destOrd="0" presId="urn:microsoft.com/office/officeart/2016/7/layout/LinearBlockProcessNumbered"/>
    <dgm:cxn modelId="{E1CD657A-CFB5-4A73-B6FE-98933A664C33}" type="presParOf" srcId="{FBCD9485-9B15-4721-996A-32EABDE06BCA}" destId="{542A0743-E769-4053-9790-33E1E97EBD7A}" srcOrd="1" destOrd="0" presId="urn:microsoft.com/office/officeart/2016/7/layout/LinearBlockProcessNumbered"/>
    <dgm:cxn modelId="{58FB92D1-69F7-4D6D-B961-B0CA9896E6C3}" type="presParOf" srcId="{FBCD9485-9B15-4721-996A-32EABDE06BCA}" destId="{90F5B692-89B1-4E3D-9891-8AA84A9100FA}" srcOrd="2" destOrd="0" presId="urn:microsoft.com/office/officeart/2016/7/layout/LinearBlockProcessNumbered"/>
    <dgm:cxn modelId="{C63A2134-6C05-4F2E-997C-86A1CD8A4E7E}" type="presParOf" srcId="{9DE4B2BE-C95E-41D0-9660-5D37DE434A35}" destId="{4A612AE4-713A-4257-9313-E175CFE39208}" srcOrd="5" destOrd="0" presId="urn:microsoft.com/office/officeart/2016/7/layout/LinearBlockProcessNumbered"/>
    <dgm:cxn modelId="{ADE16411-7D80-471D-8DA9-C524B72815C9}" type="presParOf" srcId="{9DE4B2BE-C95E-41D0-9660-5D37DE434A35}" destId="{D6CF2180-EE3E-443F-8BC4-8DF25DA9989D}" srcOrd="6" destOrd="0" presId="urn:microsoft.com/office/officeart/2016/7/layout/LinearBlockProcessNumbered"/>
    <dgm:cxn modelId="{7B90421A-3DD4-41A9-89F4-405A731BC1CA}" type="presParOf" srcId="{D6CF2180-EE3E-443F-8BC4-8DF25DA9989D}" destId="{9EA0A7AE-1A00-4621-9741-7B8DDFBB6539}" srcOrd="0" destOrd="0" presId="urn:microsoft.com/office/officeart/2016/7/layout/LinearBlockProcessNumbered"/>
    <dgm:cxn modelId="{0C92D1EA-9FBC-4BC9-B211-B3BCF0593FE1}" type="presParOf" srcId="{D6CF2180-EE3E-443F-8BC4-8DF25DA9989D}" destId="{8CB1EDC7-467F-4786-AB11-D2E9C1052495}" srcOrd="1" destOrd="0" presId="urn:microsoft.com/office/officeart/2016/7/layout/LinearBlockProcessNumbered"/>
    <dgm:cxn modelId="{4D899BE1-B206-4239-8449-F54A4A438655}" type="presParOf" srcId="{D6CF2180-EE3E-443F-8BC4-8DF25DA9989D}" destId="{EB8F2E70-FC28-431E-AB46-EEB9445BE9CA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F67D06C-9AC0-489E-85E1-62004D7B8050}" type="doc">
      <dgm:prSet loTypeId="urn:microsoft.com/office/officeart/2005/8/layout/vProcess5" loCatId="process" qsTypeId="urn:microsoft.com/office/officeart/2005/8/quickstyle/simple4#9" qsCatId="simple" csTypeId="urn:microsoft.com/office/officeart/2005/8/colors/colorful1#4" csCatId="colorful"/>
      <dgm:spPr/>
      <dgm:t>
        <a:bodyPr/>
        <a:lstStyle/>
        <a:p>
          <a:endParaRPr lang="en-US"/>
        </a:p>
      </dgm:t>
    </dgm:pt>
    <dgm:pt modelId="{45841869-554C-4D6A-911E-7F56BA605D1A}">
      <dgm:prSet/>
      <dgm:spPr/>
      <dgm:t>
        <a:bodyPr/>
        <a:lstStyle/>
        <a:p>
          <a:r>
            <a:rPr lang="en-US"/>
            <a:t>Nurses – If nurses are not guided by research, how could patient care be impacted?</a:t>
          </a:r>
        </a:p>
      </dgm:t>
    </dgm:pt>
    <dgm:pt modelId="{0616C338-374E-44E5-9185-93D2E07F6525}" type="parTrans" cxnId="{B9A90C1A-37C8-4BF4-9E14-647FC6887115}">
      <dgm:prSet/>
      <dgm:spPr/>
      <dgm:t>
        <a:bodyPr/>
        <a:lstStyle/>
        <a:p>
          <a:endParaRPr lang="en-US"/>
        </a:p>
      </dgm:t>
    </dgm:pt>
    <dgm:pt modelId="{42B50371-E076-403C-8B9A-B6200EEC5C38}" type="sibTrans" cxnId="{B9A90C1A-37C8-4BF4-9E14-647FC6887115}">
      <dgm:prSet/>
      <dgm:spPr/>
      <dgm:t>
        <a:bodyPr/>
        <a:lstStyle/>
        <a:p>
          <a:endParaRPr lang="en-US"/>
        </a:p>
      </dgm:t>
    </dgm:pt>
    <dgm:pt modelId="{191D2BEA-ACF9-439D-B892-098F61C57D16}">
      <dgm:prSet/>
      <dgm:spPr/>
      <dgm:t>
        <a:bodyPr/>
        <a:lstStyle/>
        <a:p>
          <a:r>
            <a:rPr lang="en-US"/>
            <a:t>Paramedics – How does up-to-date knowledge save a life?</a:t>
          </a:r>
        </a:p>
      </dgm:t>
    </dgm:pt>
    <dgm:pt modelId="{34E1E121-5477-4EF3-9252-B4DA4D6EB79C}" type="parTrans" cxnId="{20D7155D-3D1C-4ACD-B9D5-A507C31073A0}">
      <dgm:prSet/>
      <dgm:spPr/>
      <dgm:t>
        <a:bodyPr/>
        <a:lstStyle/>
        <a:p>
          <a:endParaRPr lang="en-US"/>
        </a:p>
      </dgm:t>
    </dgm:pt>
    <dgm:pt modelId="{7FE75236-421F-4889-9CA8-07F1ACCB2CD7}" type="sibTrans" cxnId="{20D7155D-3D1C-4ACD-B9D5-A507C31073A0}">
      <dgm:prSet/>
      <dgm:spPr/>
      <dgm:t>
        <a:bodyPr/>
        <a:lstStyle/>
        <a:p>
          <a:endParaRPr lang="en-US"/>
        </a:p>
      </dgm:t>
    </dgm:pt>
    <dgm:pt modelId="{6B95FE4A-8ADD-4520-AAA2-B3C34581361A}">
      <dgm:prSet/>
      <dgm:spPr/>
      <dgm:t>
        <a:bodyPr/>
        <a:lstStyle/>
        <a:p>
          <a:r>
            <a:rPr lang="en-US"/>
            <a:t>Social Workers – How does research support families and support individuals in distress?</a:t>
          </a:r>
        </a:p>
      </dgm:t>
    </dgm:pt>
    <dgm:pt modelId="{4DE79666-F82D-401B-8CBD-FB45C192B608}" type="parTrans" cxnId="{14061319-42D7-4008-B8E4-9EFFD45537DC}">
      <dgm:prSet/>
      <dgm:spPr/>
      <dgm:t>
        <a:bodyPr/>
        <a:lstStyle/>
        <a:p>
          <a:endParaRPr lang="en-US"/>
        </a:p>
      </dgm:t>
    </dgm:pt>
    <dgm:pt modelId="{418C2D14-CBA4-470A-99CE-DA71F5FE313F}" type="sibTrans" cxnId="{14061319-42D7-4008-B8E4-9EFFD45537DC}">
      <dgm:prSet/>
      <dgm:spPr/>
      <dgm:t>
        <a:bodyPr/>
        <a:lstStyle/>
        <a:p>
          <a:endParaRPr lang="en-US"/>
        </a:p>
      </dgm:t>
    </dgm:pt>
    <dgm:pt modelId="{9D4F8862-4CD2-430C-B256-F71BBD2A0E3D}">
      <dgm:prSet/>
      <dgm:spPr/>
      <dgm:t>
        <a:bodyPr/>
        <a:lstStyle/>
        <a:p>
          <a:r>
            <a:rPr lang="en-US"/>
            <a:t>Management – How could being in the loop with research shape decision making and change management?</a:t>
          </a:r>
        </a:p>
      </dgm:t>
    </dgm:pt>
    <dgm:pt modelId="{F86A7945-05E3-42DC-8B7A-3930967841EE}" type="parTrans" cxnId="{26D8D4AC-4A0E-4CA6-B2DD-EB9CDD7C37C6}">
      <dgm:prSet/>
      <dgm:spPr/>
      <dgm:t>
        <a:bodyPr/>
        <a:lstStyle/>
        <a:p>
          <a:endParaRPr lang="en-US"/>
        </a:p>
      </dgm:t>
    </dgm:pt>
    <dgm:pt modelId="{35DB8F37-30B5-414C-A912-963851772B29}" type="sibTrans" cxnId="{26D8D4AC-4A0E-4CA6-B2DD-EB9CDD7C37C6}">
      <dgm:prSet/>
      <dgm:spPr/>
      <dgm:t>
        <a:bodyPr/>
        <a:lstStyle/>
        <a:p>
          <a:endParaRPr lang="en-US"/>
        </a:p>
      </dgm:t>
    </dgm:pt>
    <dgm:pt modelId="{F34F0220-428D-4FFD-AA0C-546EBB8D773E}">
      <dgm:prSet/>
      <dgm:spPr/>
      <dgm:t>
        <a:bodyPr/>
        <a:lstStyle/>
        <a:p>
          <a:r>
            <a:rPr lang="en-US"/>
            <a:t>Children and Young People – When creating policy/interventions, how critical is research?</a:t>
          </a:r>
        </a:p>
      </dgm:t>
    </dgm:pt>
    <dgm:pt modelId="{5444CF6A-9E78-4623-A58B-F70CA6DC2C5F}" type="parTrans" cxnId="{E4C290B7-B1DC-4723-AC77-C572AD1181AA}">
      <dgm:prSet/>
      <dgm:spPr/>
      <dgm:t>
        <a:bodyPr/>
        <a:lstStyle/>
        <a:p>
          <a:endParaRPr lang="en-US"/>
        </a:p>
      </dgm:t>
    </dgm:pt>
    <dgm:pt modelId="{740932F0-9847-4B76-94BD-72E12E5073D5}" type="sibTrans" cxnId="{E4C290B7-B1DC-4723-AC77-C572AD1181AA}">
      <dgm:prSet/>
      <dgm:spPr/>
      <dgm:t>
        <a:bodyPr/>
        <a:lstStyle/>
        <a:p>
          <a:endParaRPr lang="en-US"/>
        </a:p>
      </dgm:t>
    </dgm:pt>
    <dgm:pt modelId="{CA26FF80-7D25-452B-847B-DBC5A4FCB2FB}" type="pres">
      <dgm:prSet presAssocID="{7F67D06C-9AC0-489E-85E1-62004D7B8050}" presName="outerComposite" presStyleCnt="0">
        <dgm:presLayoutVars>
          <dgm:chMax val="5"/>
          <dgm:dir/>
          <dgm:resizeHandles val="exact"/>
        </dgm:presLayoutVars>
      </dgm:prSet>
      <dgm:spPr/>
    </dgm:pt>
    <dgm:pt modelId="{201417BC-0B93-47DF-85CE-EFB74472002A}" type="pres">
      <dgm:prSet presAssocID="{7F67D06C-9AC0-489E-85E1-62004D7B8050}" presName="dummyMaxCanvas" presStyleCnt="0">
        <dgm:presLayoutVars/>
      </dgm:prSet>
      <dgm:spPr/>
    </dgm:pt>
    <dgm:pt modelId="{62F7361C-1E24-48D3-A71F-10490C9999B4}" type="pres">
      <dgm:prSet presAssocID="{7F67D06C-9AC0-489E-85E1-62004D7B8050}" presName="FiveNodes_1" presStyleLbl="node1" presStyleIdx="0" presStyleCnt="5">
        <dgm:presLayoutVars>
          <dgm:bulletEnabled val="1"/>
        </dgm:presLayoutVars>
      </dgm:prSet>
      <dgm:spPr/>
    </dgm:pt>
    <dgm:pt modelId="{5BD5B365-DD26-4990-83A5-C0EC83F4A8A1}" type="pres">
      <dgm:prSet presAssocID="{7F67D06C-9AC0-489E-85E1-62004D7B8050}" presName="FiveNodes_2" presStyleLbl="node1" presStyleIdx="1" presStyleCnt="5">
        <dgm:presLayoutVars>
          <dgm:bulletEnabled val="1"/>
        </dgm:presLayoutVars>
      </dgm:prSet>
      <dgm:spPr/>
    </dgm:pt>
    <dgm:pt modelId="{3FD70FF9-2CE3-4025-BED5-689CA9C5524F}" type="pres">
      <dgm:prSet presAssocID="{7F67D06C-9AC0-489E-85E1-62004D7B8050}" presName="FiveNodes_3" presStyleLbl="node1" presStyleIdx="2" presStyleCnt="5">
        <dgm:presLayoutVars>
          <dgm:bulletEnabled val="1"/>
        </dgm:presLayoutVars>
      </dgm:prSet>
      <dgm:spPr/>
    </dgm:pt>
    <dgm:pt modelId="{2180E3AA-7C4D-41A5-85ED-6A1F264B1EB1}" type="pres">
      <dgm:prSet presAssocID="{7F67D06C-9AC0-489E-85E1-62004D7B8050}" presName="FiveNodes_4" presStyleLbl="node1" presStyleIdx="3" presStyleCnt="5">
        <dgm:presLayoutVars>
          <dgm:bulletEnabled val="1"/>
        </dgm:presLayoutVars>
      </dgm:prSet>
      <dgm:spPr/>
    </dgm:pt>
    <dgm:pt modelId="{1256FBF1-849F-4CF0-A616-A5F0A5B76C4E}" type="pres">
      <dgm:prSet presAssocID="{7F67D06C-9AC0-489E-85E1-62004D7B8050}" presName="FiveNodes_5" presStyleLbl="node1" presStyleIdx="4" presStyleCnt="5">
        <dgm:presLayoutVars>
          <dgm:bulletEnabled val="1"/>
        </dgm:presLayoutVars>
      </dgm:prSet>
      <dgm:spPr/>
    </dgm:pt>
    <dgm:pt modelId="{275DE93B-C78A-4883-A560-FD7C3B223E02}" type="pres">
      <dgm:prSet presAssocID="{7F67D06C-9AC0-489E-85E1-62004D7B8050}" presName="FiveConn_1-2" presStyleLbl="fgAccFollowNode1" presStyleIdx="0" presStyleCnt="4">
        <dgm:presLayoutVars>
          <dgm:bulletEnabled val="1"/>
        </dgm:presLayoutVars>
      </dgm:prSet>
      <dgm:spPr/>
    </dgm:pt>
    <dgm:pt modelId="{2B190B9F-7923-41FA-948C-F22772549DB2}" type="pres">
      <dgm:prSet presAssocID="{7F67D06C-9AC0-489E-85E1-62004D7B8050}" presName="FiveConn_2-3" presStyleLbl="fgAccFollowNode1" presStyleIdx="1" presStyleCnt="4">
        <dgm:presLayoutVars>
          <dgm:bulletEnabled val="1"/>
        </dgm:presLayoutVars>
      </dgm:prSet>
      <dgm:spPr/>
    </dgm:pt>
    <dgm:pt modelId="{54EDEB45-E25D-4B15-AE8A-F252AB7DC5B2}" type="pres">
      <dgm:prSet presAssocID="{7F67D06C-9AC0-489E-85E1-62004D7B8050}" presName="FiveConn_3-4" presStyleLbl="fgAccFollowNode1" presStyleIdx="2" presStyleCnt="4">
        <dgm:presLayoutVars>
          <dgm:bulletEnabled val="1"/>
        </dgm:presLayoutVars>
      </dgm:prSet>
      <dgm:spPr/>
    </dgm:pt>
    <dgm:pt modelId="{A7633A79-781C-4F8A-B0A4-C90FFFF60088}" type="pres">
      <dgm:prSet presAssocID="{7F67D06C-9AC0-489E-85E1-62004D7B8050}" presName="FiveConn_4-5" presStyleLbl="fgAccFollowNode1" presStyleIdx="3" presStyleCnt="4">
        <dgm:presLayoutVars>
          <dgm:bulletEnabled val="1"/>
        </dgm:presLayoutVars>
      </dgm:prSet>
      <dgm:spPr/>
    </dgm:pt>
    <dgm:pt modelId="{9E3609FB-48A9-4ADA-9D4A-55A770F06C9C}" type="pres">
      <dgm:prSet presAssocID="{7F67D06C-9AC0-489E-85E1-62004D7B8050}" presName="FiveNodes_1_text" presStyleLbl="node1" presStyleIdx="4" presStyleCnt="5">
        <dgm:presLayoutVars>
          <dgm:bulletEnabled val="1"/>
        </dgm:presLayoutVars>
      </dgm:prSet>
      <dgm:spPr/>
    </dgm:pt>
    <dgm:pt modelId="{8E476B12-659A-44E8-BB4B-7ACB65DCD085}" type="pres">
      <dgm:prSet presAssocID="{7F67D06C-9AC0-489E-85E1-62004D7B8050}" presName="FiveNodes_2_text" presStyleLbl="node1" presStyleIdx="4" presStyleCnt="5">
        <dgm:presLayoutVars>
          <dgm:bulletEnabled val="1"/>
        </dgm:presLayoutVars>
      </dgm:prSet>
      <dgm:spPr/>
    </dgm:pt>
    <dgm:pt modelId="{0E3402A9-85DC-4B22-9438-F6D986703DD0}" type="pres">
      <dgm:prSet presAssocID="{7F67D06C-9AC0-489E-85E1-62004D7B8050}" presName="FiveNodes_3_text" presStyleLbl="node1" presStyleIdx="4" presStyleCnt="5">
        <dgm:presLayoutVars>
          <dgm:bulletEnabled val="1"/>
        </dgm:presLayoutVars>
      </dgm:prSet>
      <dgm:spPr/>
    </dgm:pt>
    <dgm:pt modelId="{7B1BE2B8-D702-4444-930E-C235FE5F0BB0}" type="pres">
      <dgm:prSet presAssocID="{7F67D06C-9AC0-489E-85E1-62004D7B8050}" presName="FiveNodes_4_text" presStyleLbl="node1" presStyleIdx="4" presStyleCnt="5">
        <dgm:presLayoutVars>
          <dgm:bulletEnabled val="1"/>
        </dgm:presLayoutVars>
      </dgm:prSet>
      <dgm:spPr/>
    </dgm:pt>
    <dgm:pt modelId="{0E1A10A9-EF71-4FE0-A1EE-C4FF61D98339}" type="pres">
      <dgm:prSet presAssocID="{7F67D06C-9AC0-489E-85E1-62004D7B8050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6E311318-4F73-4D47-AB2D-97CD7A62EC2D}" type="presOf" srcId="{6B95FE4A-8ADD-4520-AAA2-B3C34581361A}" destId="{3FD70FF9-2CE3-4025-BED5-689CA9C5524F}" srcOrd="0" destOrd="0" presId="urn:microsoft.com/office/officeart/2005/8/layout/vProcess5"/>
    <dgm:cxn modelId="{14061319-42D7-4008-B8E4-9EFFD45537DC}" srcId="{7F67D06C-9AC0-489E-85E1-62004D7B8050}" destId="{6B95FE4A-8ADD-4520-AAA2-B3C34581361A}" srcOrd="2" destOrd="0" parTransId="{4DE79666-F82D-401B-8CBD-FB45C192B608}" sibTransId="{418C2D14-CBA4-470A-99CE-DA71F5FE313F}"/>
    <dgm:cxn modelId="{B9A90C1A-37C8-4BF4-9E14-647FC6887115}" srcId="{7F67D06C-9AC0-489E-85E1-62004D7B8050}" destId="{45841869-554C-4D6A-911E-7F56BA605D1A}" srcOrd="0" destOrd="0" parTransId="{0616C338-374E-44E5-9185-93D2E07F6525}" sibTransId="{42B50371-E076-403C-8B9A-B6200EEC5C38}"/>
    <dgm:cxn modelId="{B5D7A03A-F33A-4EFA-8F96-4D9A5F4BC4D1}" type="presOf" srcId="{6B95FE4A-8ADD-4520-AAA2-B3C34581361A}" destId="{0E3402A9-85DC-4B22-9438-F6D986703DD0}" srcOrd="1" destOrd="0" presId="urn:microsoft.com/office/officeart/2005/8/layout/vProcess5"/>
    <dgm:cxn modelId="{20D7155D-3D1C-4ACD-B9D5-A507C31073A0}" srcId="{7F67D06C-9AC0-489E-85E1-62004D7B8050}" destId="{191D2BEA-ACF9-439D-B892-098F61C57D16}" srcOrd="1" destOrd="0" parTransId="{34E1E121-5477-4EF3-9252-B4DA4D6EB79C}" sibTransId="{7FE75236-421F-4889-9CA8-07F1ACCB2CD7}"/>
    <dgm:cxn modelId="{00F6075F-0510-45DC-A395-A7B62EA9AD00}" type="presOf" srcId="{418C2D14-CBA4-470A-99CE-DA71F5FE313F}" destId="{54EDEB45-E25D-4B15-AE8A-F252AB7DC5B2}" srcOrd="0" destOrd="0" presId="urn:microsoft.com/office/officeart/2005/8/layout/vProcess5"/>
    <dgm:cxn modelId="{5AEC5243-8104-47CB-8D3D-1500655C3B6E}" type="presOf" srcId="{45841869-554C-4D6A-911E-7F56BA605D1A}" destId="{62F7361C-1E24-48D3-A71F-10490C9999B4}" srcOrd="0" destOrd="0" presId="urn:microsoft.com/office/officeart/2005/8/layout/vProcess5"/>
    <dgm:cxn modelId="{7152F74C-BD1A-4119-8C03-3DD84C4E59FB}" type="presOf" srcId="{7FE75236-421F-4889-9CA8-07F1ACCB2CD7}" destId="{2B190B9F-7923-41FA-948C-F22772549DB2}" srcOrd="0" destOrd="0" presId="urn:microsoft.com/office/officeart/2005/8/layout/vProcess5"/>
    <dgm:cxn modelId="{90E91C4E-29CD-4CB0-B769-A2FAA3E8F5C9}" type="presOf" srcId="{191D2BEA-ACF9-439D-B892-098F61C57D16}" destId="{8E476B12-659A-44E8-BB4B-7ACB65DCD085}" srcOrd="1" destOrd="0" presId="urn:microsoft.com/office/officeart/2005/8/layout/vProcess5"/>
    <dgm:cxn modelId="{219E9973-E055-48D9-9B17-16B6F5002676}" type="presOf" srcId="{7F67D06C-9AC0-489E-85E1-62004D7B8050}" destId="{CA26FF80-7D25-452B-847B-DBC5A4FCB2FB}" srcOrd="0" destOrd="0" presId="urn:microsoft.com/office/officeart/2005/8/layout/vProcess5"/>
    <dgm:cxn modelId="{C21A6E76-2F49-445D-94A2-6D41C3823A04}" type="presOf" srcId="{F34F0220-428D-4FFD-AA0C-546EBB8D773E}" destId="{1256FBF1-849F-4CF0-A616-A5F0A5B76C4E}" srcOrd="0" destOrd="0" presId="urn:microsoft.com/office/officeart/2005/8/layout/vProcess5"/>
    <dgm:cxn modelId="{8AAE2858-AD38-4A86-B974-39604F845DAA}" type="presOf" srcId="{35DB8F37-30B5-414C-A912-963851772B29}" destId="{A7633A79-781C-4F8A-B0A4-C90FFFF60088}" srcOrd="0" destOrd="0" presId="urn:microsoft.com/office/officeart/2005/8/layout/vProcess5"/>
    <dgm:cxn modelId="{47570A97-DD83-4B70-93C5-840C8F71E435}" type="presOf" srcId="{42B50371-E076-403C-8B9A-B6200EEC5C38}" destId="{275DE93B-C78A-4883-A560-FD7C3B223E02}" srcOrd="0" destOrd="0" presId="urn:microsoft.com/office/officeart/2005/8/layout/vProcess5"/>
    <dgm:cxn modelId="{26D8D4AC-4A0E-4CA6-B2DD-EB9CDD7C37C6}" srcId="{7F67D06C-9AC0-489E-85E1-62004D7B8050}" destId="{9D4F8862-4CD2-430C-B256-F71BBD2A0E3D}" srcOrd="3" destOrd="0" parTransId="{F86A7945-05E3-42DC-8B7A-3930967841EE}" sibTransId="{35DB8F37-30B5-414C-A912-963851772B29}"/>
    <dgm:cxn modelId="{CE0D58B4-EA15-4990-AD30-BC9CA0DBB074}" type="presOf" srcId="{F34F0220-428D-4FFD-AA0C-546EBB8D773E}" destId="{0E1A10A9-EF71-4FE0-A1EE-C4FF61D98339}" srcOrd="1" destOrd="0" presId="urn:microsoft.com/office/officeart/2005/8/layout/vProcess5"/>
    <dgm:cxn modelId="{E4C290B7-B1DC-4723-AC77-C572AD1181AA}" srcId="{7F67D06C-9AC0-489E-85E1-62004D7B8050}" destId="{F34F0220-428D-4FFD-AA0C-546EBB8D773E}" srcOrd="4" destOrd="0" parTransId="{5444CF6A-9E78-4623-A58B-F70CA6DC2C5F}" sibTransId="{740932F0-9847-4B76-94BD-72E12E5073D5}"/>
    <dgm:cxn modelId="{698E12B9-2FF8-4336-B93A-B6F78483126C}" type="presOf" srcId="{9D4F8862-4CD2-430C-B256-F71BBD2A0E3D}" destId="{2180E3AA-7C4D-41A5-85ED-6A1F264B1EB1}" srcOrd="0" destOrd="0" presId="urn:microsoft.com/office/officeart/2005/8/layout/vProcess5"/>
    <dgm:cxn modelId="{5E9BFDC0-F3E3-4E44-89AD-B622CB0817E2}" type="presOf" srcId="{191D2BEA-ACF9-439D-B892-098F61C57D16}" destId="{5BD5B365-DD26-4990-83A5-C0EC83F4A8A1}" srcOrd="0" destOrd="0" presId="urn:microsoft.com/office/officeart/2005/8/layout/vProcess5"/>
    <dgm:cxn modelId="{7E670ACB-272C-471F-A3AD-6CB2A34EDA1F}" type="presOf" srcId="{9D4F8862-4CD2-430C-B256-F71BBD2A0E3D}" destId="{7B1BE2B8-D702-4444-930E-C235FE5F0BB0}" srcOrd="1" destOrd="0" presId="urn:microsoft.com/office/officeart/2005/8/layout/vProcess5"/>
    <dgm:cxn modelId="{08A870FE-5FFA-4727-A0DE-5E2166AFEF4E}" type="presOf" srcId="{45841869-554C-4D6A-911E-7F56BA605D1A}" destId="{9E3609FB-48A9-4ADA-9D4A-55A770F06C9C}" srcOrd="1" destOrd="0" presId="urn:microsoft.com/office/officeart/2005/8/layout/vProcess5"/>
    <dgm:cxn modelId="{4EF7A1C9-69BF-4EA7-8E8E-128140EB4872}" type="presParOf" srcId="{CA26FF80-7D25-452B-847B-DBC5A4FCB2FB}" destId="{201417BC-0B93-47DF-85CE-EFB74472002A}" srcOrd="0" destOrd="0" presId="urn:microsoft.com/office/officeart/2005/8/layout/vProcess5"/>
    <dgm:cxn modelId="{98A35DFD-13FB-443D-9E4C-D894B5FF6F77}" type="presParOf" srcId="{CA26FF80-7D25-452B-847B-DBC5A4FCB2FB}" destId="{62F7361C-1E24-48D3-A71F-10490C9999B4}" srcOrd="1" destOrd="0" presId="urn:microsoft.com/office/officeart/2005/8/layout/vProcess5"/>
    <dgm:cxn modelId="{A406FEFD-C743-4632-BE2B-AFB02CCA3C0B}" type="presParOf" srcId="{CA26FF80-7D25-452B-847B-DBC5A4FCB2FB}" destId="{5BD5B365-DD26-4990-83A5-C0EC83F4A8A1}" srcOrd="2" destOrd="0" presId="urn:microsoft.com/office/officeart/2005/8/layout/vProcess5"/>
    <dgm:cxn modelId="{1A4C54A3-2A36-46D2-AEE1-906524B42251}" type="presParOf" srcId="{CA26FF80-7D25-452B-847B-DBC5A4FCB2FB}" destId="{3FD70FF9-2CE3-4025-BED5-689CA9C5524F}" srcOrd="3" destOrd="0" presId="urn:microsoft.com/office/officeart/2005/8/layout/vProcess5"/>
    <dgm:cxn modelId="{6076F0E8-90EF-4A46-8263-AAFA46E868AE}" type="presParOf" srcId="{CA26FF80-7D25-452B-847B-DBC5A4FCB2FB}" destId="{2180E3AA-7C4D-41A5-85ED-6A1F264B1EB1}" srcOrd="4" destOrd="0" presId="urn:microsoft.com/office/officeart/2005/8/layout/vProcess5"/>
    <dgm:cxn modelId="{228BA036-2CC7-463D-9C4C-8C566AC49640}" type="presParOf" srcId="{CA26FF80-7D25-452B-847B-DBC5A4FCB2FB}" destId="{1256FBF1-849F-4CF0-A616-A5F0A5B76C4E}" srcOrd="5" destOrd="0" presId="urn:microsoft.com/office/officeart/2005/8/layout/vProcess5"/>
    <dgm:cxn modelId="{9069C040-E49A-4C57-90D7-726A4BB0D839}" type="presParOf" srcId="{CA26FF80-7D25-452B-847B-DBC5A4FCB2FB}" destId="{275DE93B-C78A-4883-A560-FD7C3B223E02}" srcOrd="6" destOrd="0" presId="urn:microsoft.com/office/officeart/2005/8/layout/vProcess5"/>
    <dgm:cxn modelId="{86464263-CB37-4A53-8413-10C9FB8F0F07}" type="presParOf" srcId="{CA26FF80-7D25-452B-847B-DBC5A4FCB2FB}" destId="{2B190B9F-7923-41FA-948C-F22772549DB2}" srcOrd="7" destOrd="0" presId="urn:microsoft.com/office/officeart/2005/8/layout/vProcess5"/>
    <dgm:cxn modelId="{E03BB2CA-FD03-45F6-9829-929952281B4F}" type="presParOf" srcId="{CA26FF80-7D25-452B-847B-DBC5A4FCB2FB}" destId="{54EDEB45-E25D-4B15-AE8A-F252AB7DC5B2}" srcOrd="8" destOrd="0" presId="urn:microsoft.com/office/officeart/2005/8/layout/vProcess5"/>
    <dgm:cxn modelId="{0297FFA1-E74C-4012-B065-A07C4DBAA2CE}" type="presParOf" srcId="{CA26FF80-7D25-452B-847B-DBC5A4FCB2FB}" destId="{A7633A79-781C-4F8A-B0A4-C90FFFF60088}" srcOrd="9" destOrd="0" presId="urn:microsoft.com/office/officeart/2005/8/layout/vProcess5"/>
    <dgm:cxn modelId="{71B9E1CC-2F0F-4FDA-AFA1-AB301BA27AE3}" type="presParOf" srcId="{CA26FF80-7D25-452B-847B-DBC5A4FCB2FB}" destId="{9E3609FB-48A9-4ADA-9D4A-55A770F06C9C}" srcOrd="10" destOrd="0" presId="urn:microsoft.com/office/officeart/2005/8/layout/vProcess5"/>
    <dgm:cxn modelId="{47A6CE2F-BEDB-4113-9935-E22F61B8C4B1}" type="presParOf" srcId="{CA26FF80-7D25-452B-847B-DBC5A4FCB2FB}" destId="{8E476B12-659A-44E8-BB4B-7ACB65DCD085}" srcOrd="11" destOrd="0" presId="urn:microsoft.com/office/officeart/2005/8/layout/vProcess5"/>
    <dgm:cxn modelId="{A68E682E-2B03-461F-8DE6-270C2151A2AD}" type="presParOf" srcId="{CA26FF80-7D25-452B-847B-DBC5A4FCB2FB}" destId="{0E3402A9-85DC-4B22-9438-F6D986703DD0}" srcOrd="12" destOrd="0" presId="urn:microsoft.com/office/officeart/2005/8/layout/vProcess5"/>
    <dgm:cxn modelId="{9AB33CAC-AFF6-41AD-A949-EE743B63E547}" type="presParOf" srcId="{CA26FF80-7D25-452B-847B-DBC5A4FCB2FB}" destId="{7B1BE2B8-D702-4444-930E-C235FE5F0BB0}" srcOrd="13" destOrd="0" presId="urn:microsoft.com/office/officeart/2005/8/layout/vProcess5"/>
    <dgm:cxn modelId="{14324FDE-007C-4803-BD37-29C575859A02}" type="presParOf" srcId="{CA26FF80-7D25-452B-847B-DBC5A4FCB2FB}" destId="{0E1A10A9-EF71-4FE0-A1EE-C4FF61D9833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864B1C06-5B6D-4B9A-B319-524F32D79BDA}" type="doc">
      <dgm:prSet loTypeId="urn:microsoft.com/office/officeart/2005/8/layout/vProcess5" loCatId="process" qsTypeId="urn:microsoft.com/office/officeart/2005/8/quickstyle/simple4#10" qsCatId="simple" csTypeId="urn:microsoft.com/office/officeart/2005/8/colors/colorful2#5" csCatId="colorful"/>
      <dgm:spPr/>
      <dgm:t>
        <a:bodyPr/>
        <a:lstStyle/>
        <a:p>
          <a:endParaRPr lang="en-US"/>
        </a:p>
      </dgm:t>
    </dgm:pt>
    <dgm:pt modelId="{B9ADBE6E-D7A1-46BC-B0AA-00C7724BCACD}">
      <dgm:prSet/>
      <dgm:spPr/>
      <dgm:t>
        <a:bodyPr/>
        <a:lstStyle/>
        <a:p>
          <a:r>
            <a:rPr lang="en-US" baseline="0"/>
            <a:t>There is a choice of journal articles on the next slide. </a:t>
          </a:r>
          <a:endParaRPr lang="en-US"/>
        </a:p>
      </dgm:t>
    </dgm:pt>
    <dgm:pt modelId="{46EE84DB-32B4-401A-BD70-05326258BEBA}" type="parTrans" cxnId="{7EE15210-310F-4581-AD08-4BABBE4352BB}">
      <dgm:prSet/>
      <dgm:spPr/>
      <dgm:t>
        <a:bodyPr/>
        <a:lstStyle/>
        <a:p>
          <a:endParaRPr lang="en-US"/>
        </a:p>
      </dgm:t>
    </dgm:pt>
    <dgm:pt modelId="{D7547ACD-C987-4B59-9AA7-34453B82243C}" type="sibTrans" cxnId="{7EE15210-310F-4581-AD08-4BABBE4352BB}">
      <dgm:prSet/>
      <dgm:spPr/>
      <dgm:t>
        <a:bodyPr/>
        <a:lstStyle/>
        <a:p>
          <a:endParaRPr lang="en-US"/>
        </a:p>
      </dgm:t>
    </dgm:pt>
    <dgm:pt modelId="{0BA16B50-81AB-4EC7-9C22-8573BCE5CE4F}">
      <dgm:prSet/>
      <dgm:spPr/>
      <dgm:t>
        <a:bodyPr/>
        <a:lstStyle/>
        <a:p>
          <a:r>
            <a:rPr lang="en-US" baseline="0"/>
            <a:t>Open one of them, read it and answer the following questions:</a:t>
          </a:r>
          <a:endParaRPr lang="en-US"/>
        </a:p>
      </dgm:t>
    </dgm:pt>
    <dgm:pt modelId="{BACBBA09-0CD4-4F30-A5D6-ADFD1826FCCF}" type="parTrans" cxnId="{FA32F115-5E13-4062-A57A-62378CBC589B}">
      <dgm:prSet/>
      <dgm:spPr/>
      <dgm:t>
        <a:bodyPr/>
        <a:lstStyle/>
        <a:p>
          <a:endParaRPr lang="en-US"/>
        </a:p>
      </dgm:t>
    </dgm:pt>
    <dgm:pt modelId="{87E4E108-71FF-4D32-AA8A-1E9599FB48F8}" type="sibTrans" cxnId="{FA32F115-5E13-4062-A57A-62378CBC589B}">
      <dgm:prSet/>
      <dgm:spPr/>
      <dgm:t>
        <a:bodyPr/>
        <a:lstStyle/>
        <a:p>
          <a:endParaRPr lang="en-US"/>
        </a:p>
      </dgm:t>
    </dgm:pt>
    <dgm:pt modelId="{8340C4A1-CC67-4A02-A49E-37525EF7D76B}">
      <dgm:prSet/>
      <dgm:spPr/>
      <dgm:t>
        <a:bodyPr/>
        <a:lstStyle/>
        <a:p>
          <a:r>
            <a:rPr lang="en-US" baseline="0"/>
            <a:t>How might this research benefit HSC staff and/or the public?</a:t>
          </a:r>
          <a:endParaRPr lang="en-US"/>
        </a:p>
      </dgm:t>
    </dgm:pt>
    <dgm:pt modelId="{2B240622-DB84-4933-9731-84FE29A1F693}" type="parTrans" cxnId="{35BEAC81-B1DA-4ECC-8CA4-FA64D9D98934}">
      <dgm:prSet/>
      <dgm:spPr/>
      <dgm:t>
        <a:bodyPr/>
        <a:lstStyle/>
        <a:p>
          <a:endParaRPr lang="en-US"/>
        </a:p>
      </dgm:t>
    </dgm:pt>
    <dgm:pt modelId="{79CC097E-E024-45C0-88BC-8C71B77320D7}" type="sibTrans" cxnId="{35BEAC81-B1DA-4ECC-8CA4-FA64D9D98934}">
      <dgm:prSet/>
      <dgm:spPr/>
      <dgm:t>
        <a:bodyPr/>
        <a:lstStyle/>
        <a:p>
          <a:endParaRPr lang="en-US"/>
        </a:p>
      </dgm:t>
    </dgm:pt>
    <dgm:pt modelId="{19A52A82-0F9B-400C-B1F8-39E4A2A7CA35}">
      <dgm:prSet/>
      <dgm:spPr/>
      <dgm:t>
        <a:bodyPr/>
        <a:lstStyle/>
        <a:p>
          <a:r>
            <a:rPr lang="en-US" baseline="0"/>
            <a:t>What broader impact might this research have? (economy, society)</a:t>
          </a:r>
          <a:endParaRPr lang="en-US"/>
        </a:p>
      </dgm:t>
    </dgm:pt>
    <dgm:pt modelId="{41AF62D3-E7FB-421E-9F46-4496578C3D74}" type="parTrans" cxnId="{8D13EB1B-36B9-4E0D-B175-446BB4EC43EA}">
      <dgm:prSet/>
      <dgm:spPr/>
      <dgm:t>
        <a:bodyPr/>
        <a:lstStyle/>
        <a:p>
          <a:endParaRPr lang="en-US"/>
        </a:p>
      </dgm:t>
    </dgm:pt>
    <dgm:pt modelId="{D6763DEE-8AFC-4B4D-BC41-A65A90B95E7C}" type="sibTrans" cxnId="{8D13EB1B-36B9-4E0D-B175-446BB4EC43EA}">
      <dgm:prSet/>
      <dgm:spPr/>
      <dgm:t>
        <a:bodyPr/>
        <a:lstStyle/>
        <a:p>
          <a:endParaRPr lang="en-US"/>
        </a:p>
      </dgm:t>
    </dgm:pt>
    <dgm:pt modelId="{B5498622-A4A2-4C16-A117-96EE0A980981}">
      <dgm:prSet/>
      <dgm:spPr/>
      <dgm:t>
        <a:bodyPr/>
        <a:lstStyle/>
        <a:p>
          <a:r>
            <a:rPr lang="en-US" baseline="0"/>
            <a:t>How might this research inform future healthcare?</a:t>
          </a:r>
          <a:endParaRPr lang="en-US"/>
        </a:p>
      </dgm:t>
    </dgm:pt>
    <dgm:pt modelId="{7A0D15BA-DB77-46B9-A4D1-DCE8B1EA41C0}" type="parTrans" cxnId="{D4685D03-87A4-4FEA-AF02-3779B87052CC}">
      <dgm:prSet/>
      <dgm:spPr/>
      <dgm:t>
        <a:bodyPr/>
        <a:lstStyle/>
        <a:p>
          <a:endParaRPr lang="en-US"/>
        </a:p>
      </dgm:t>
    </dgm:pt>
    <dgm:pt modelId="{0FC33E22-609D-449E-9FD0-8F23327513DF}" type="sibTrans" cxnId="{D4685D03-87A4-4FEA-AF02-3779B87052CC}">
      <dgm:prSet/>
      <dgm:spPr/>
      <dgm:t>
        <a:bodyPr/>
        <a:lstStyle/>
        <a:p>
          <a:endParaRPr lang="en-US"/>
        </a:p>
      </dgm:t>
    </dgm:pt>
    <dgm:pt modelId="{FF88BB99-D02D-4442-BBF2-74CF0FC1CAE0}" type="pres">
      <dgm:prSet presAssocID="{864B1C06-5B6D-4B9A-B319-524F32D79BDA}" presName="outerComposite" presStyleCnt="0">
        <dgm:presLayoutVars>
          <dgm:chMax val="5"/>
          <dgm:dir/>
          <dgm:resizeHandles val="exact"/>
        </dgm:presLayoutVars>
      </dgm:prSet>
      <dgm:spPr/>
    </dgm:pt>
    <dgm:pt modelId="{1A938FE9-D0C2-47EF-A41A-737B633F6A00}" type="pres">
      <dgm:prSet presAssocID="{864B1C06-5B6D-4B9A-B319-524F32D79BDA}" presName="dummyMaxCanvas" presStyleCnt="0">
        <dgm:presLayoutVars/>
      </dgm:prSet>
      <dgm:spPr/>
    </dgm:pt>
    <dgm:pt modelId="{4F705D85-D959-4202-B522-5A5ABF6A77C3}" type="pres">
      <dgm:prSet presAssocID="{864B1C06-5B6D-4B9A-B319-524F32D79BDA}" presName="FiveNodes_1" presStyleLbl="node1" presStyleIdx="0" presStyleCnt="5">
        <dgm:presLayoutVars>
          <dgm:bulletEnabled val="1"/>
        </dgm:presLayoutVars>
      </dgm:prSet>
      <dgm:spPr/>
    </dgm:pt>
    <dgm:pt modelId="{ED933327-9540-4B97-A22C-87D64B1451EB}" type="pres">
      <dgm:prSet presAssocID="{864B1C06-5B6D-4B9A-B319-524F32D79BDA}" presName="FiveNodes_2" presStyleLbl="node1" presStyleIdx="1" presStyleCnt="5">
        <dgm:presLayoutVars>
          <dgm:bulletEnabled val="1"/>
        </dgm:presLayoutVars>
      </dgm:prSet>
      <dgm:spPr/>
    </dgm:pt>
    <dgm:pt modelId="{84D14CE3-9EEA-4AFD-BD54-70D3E4775CAB}" type="pres">
      <dgm:prSet presAssocID="{864B1C06-5B6D-4B9A-B319-524F32D79BDA}" presName="FiveNodes_3" presStyleLbl="node1" presStyleIdx="2" presStyleCnt="5">
        <dgm:presLayoutVars>
          <dgm:bulletEnabled val="1"/>
        </dgm:presLayoutVars>
      </dgm:prSet>
      <dgm:spPr/>
    </dgm:pt>
    <dgm:pt modelId="{0A4D04D0-FB3A-43B2-A975-953DBE18788A}" type="pres">
      <dgm:prSet presAssocID="{864B1C06-5B6D-4B9A-B319-524F32D79BDA}" presName="FiveNodes_4" presStyleLbl="node1" presStyleIdx="3" presStyleCnt="5">
        <dgm:presLayoutVars>
          <dgm:bulletEnabled val="1"/>
        </dgm:presLayoutVars>
      </dgm:prSet>
      <dgm:spPr/>
    </dgm:pt>
    <dgm:pt modelId="{EBFB3F5E-A3D4-4A41-8E38-C1B2058313A8}" type="pres">
      <dgm:prSet presAssocID="{864B1C06-5B6D-4B9A-B319-524F32D79BDA}" presName="FiveNodes_5" presStyleLbl="node1" presStyleIdx="4" presStyleCnt="5">
        <dgm:presLayoutVars>
          <dgm:bulletEnabled val="1"/>
        </dgm:presLayoutVars>
      </dgm:prSet>
      <dgm:spPr/>
    </dgm:pt>
    <dgm:pt modelId="{C3F6660B-0FD6-4E49-AE8A-2154609ADF94}" type="pres">
      <dgm:prSet presAssocID="{864B1C06-5B6D-4B9A-B319-524F32D79BDA}" presName="FiveConn_1-2" presStyleLbl="fgAccFollowNode1" presStyleIdx="0" presStyleCnt="4">
        <dgm:presLayoutVars>
          <dgm:bulletEnabled val="1"/>
        </dgm:presLayoutVars>
      </dgm:prSet>
      <dgm:spPr/>
    </dgm:pt>
    <dgm:pt modelId="{141C71A9-3D18-42B8-A7A3-46C60CEE090A}" type="pres">
      <dgm:prSet presAssocID="{864B1C06-5B6D-4B9A-B319-524F32D79BDA}" presName="FiveConn_2-3" presStyleLbl="fgAccFollowNode1" presStyleIdx="1" presStyleCnt="4">
        <dgm:presLayoutVars>
          <dgm:bulletEnabled val="1"/>
        </dgm:presLayoutVars>
      </dgm:prSet>
      <dgm:spPr/>
    </dgm:pt>
    <dgm:pt modelId="{326F8E9D-F635-4424-81FF-216EDAF4452D}" type="pres">
      <dgm:prSet presAssocID="{864B1C06-5B6D-4B9A-B319-524F32D79BDA}" presName="FiveConn_3-4" presStyleLbl="fgAccFollowNode1" presStyleIdx="2" presStyleCnt="4">
        <dgm:presLayoutVars>
          <dgm:bulletEnabled val="1"/>
        </dgm:presLayoutVars>
      </dgm:prSet>
      <dgm:spPr/>
    </dgm:pt>
    <dgm:pt modelId="{27BB3FF7-7297-442D-B49E-1A5741E3050C}" type="pres">
      <dgm:prSet presAssocID="{864B1C06-5B6D-4B9A-B319-524F32D79BDA}" presName="FiveConn_4-5" presStyleLbl="fgAccFollowNode1" presStyleIdx="3" presStyleCnt="4">
        <dgm:presLayoutVars>
          <dgm:bulletEnabled val="1"/>
        </dgm:presLayoutVars>
      </dgm:prSet>
      <dgm:spPr/>
    </dgm:pt>
    <dgm:pt modelId="{65B7EE89-1CC3-42B7-B47D-301AA406D60A}" type="pres">
      <dgm:prSet presAssocID="{864B1C06-5B6D-4B9A-B319-524F32D79BDA}" presName="FiveNodes_1_text" presStyleLbl="node1" presStyleIdx="4" presStyleCnt="5">
        <dgm:presLayoutVars>
          <dgm:bulletEnabled val="1"/>
        </dgm:presLayoutVars>
      </dgm:prSet>
      <dgm:spPr/>
    </dgm:pt>
    <dgm:pt modelId="{AA66DCD1-E0DA-4400-BAD4-A9AED1EAB8C6}" type="pres">
      <dgm:prSet presAssocID="{864B1C06-5B6D-4B9A-B319-524F32D79BDA}" presName="FiveNodes_2_text" presStyleLbl="node1" presStyleIdx="4" presStyleCnt="5">
        <dgm:presLayoutVars>
          <dgm:bulletEnabled val="1"/>
        </dgm:presLayoutVars>
      </dgm:prSet>
      <dgm:spPr/>
    </dgm:pt>
    <dgm:pt modelId="{49D87AB4-A863-45B7-A524-58777393C533}" type="pres">
      <dgm:prSet presAssocID="{864B1C06-5B6D-4B9A-B319-524F32D79BDA}" presName="FiveNodes_3_text" presStyleLbl="node1" presStyleIdx="4" presStyleCnt="5">
        <dgm:presLayoutVars>
          <dgm:bulletEnabled val="1"/>
        </dgm:presLayoutVars>
      </dgm:prSet>
      <dgm:spPr/>
    </dgm:pt>
    <dgm:pt modelId="{FE38010E-6B91-4D28-8F63-732A0DAB8E6E}" type="pres">
      <dgm:prSet presAssocID="{864B1C06-5B6D-4B9A-B319-524F32D79BDA}" presName="FiveNodes_4_text" presStyleLbl="node1" presStyleIdx="4" presStyleCnt="5">
        <dgm:presLayoutVars>
          <dgm:bulletEnabled val="1"/>
        </dgm:presLayoutVars>
      </dgm:prSet>
      <dgm:spPr/>
    </dgm:pt>
    <dgm:pt modelId="{EAFCF37B-4D7E-4FDD-A739-06149E917430}" type="pres">
      <dgm:prSet presAssocID="{864B1C06-5B6D-4B9A-B319-524F32D79BD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4685D03-87A4-4FEA-AF02-3779B87052CC}" srcId="{864B1C06-5B6D-4B9A-B319-524F32D79BDA}" destId="{B5498622-A4A2-4C16-A117-96EE0A980981}" srcOrd="4" destOrd="0" parTransId="{7A0D15BA-DB77-46B9-A4D1-DCE8B1EA41C0}" sibTransId="{0FC33E22-609D-449E-9FD0-8F23327513DF}"/>
    <dgm:cxn modelId="{7EE15210-310F-4581-AD08-4BABBE4352BB}" srcId="{864B1C06-5B6D-4B9A-B319-524F32D79BDA}" destId="{B9ADBE6E-D7A1-46BC-B0AA-00C7724BCACD}" srcOrd="0" destOrd="0" parTransId="{46EE84DB-32B4-401A-BD70-05326258BEBA}" sibTransId="{D7547ACD-C987-4B59-9AA7-34453B82243C}"/>
    <dgm:cxn modelId="{FA32F115-5E13-4062-A57A-62378CBC589B}" srcId="{864B1C06-5B6D-4B9A-B319-524F32D79BDA}" destId="{0BA16B50-81AB-4EC7-9C22-8573BCE5CE4F}" srcOrd="1" destOrd="0" parTransId="{BACBBA09-0CD4-4F30-A5D6-ADFD1826FCCF}" sibTransId="{87E4E108-71FF-4D32-AA8A-1E9599FB48F8}"/>
    <dgm:cxn modelId="{30496D19-BD31-4088-9CAC-8E8D9C411ACC}" type="presOf" srcId="{B5498622-A4A2-4C16-A117-96EE0A980981}" destId="{EBFB3F5E-A3D4-4A41-8E38-C1B2058313A8}" srcOrd="0" destOrd="0" presId="urn:microsoft.com/office/officeart/2005/8/layout/vProcess5"/>
    <dgm:cxn modelId="{8D13EB1B-36B9-4E0D-B175-446BB4EC43EA}" srcId="{864B1C06-5B6D-4B9A-B319-524F32D79BDA}" destId="{19A52A82-0F9B-400C-B1F8-39E4A2A7CA35}" srcOrd="3" destOrd="0" parTransId="{41AF62D3-E7FB-421E-9F46-4496578C3D74}" sibTransId="{D6763DEE-8AFC-4B4D-BC41-A65A90B95E7C}"/>
    <dgm:cxn modelId="{89E66B23-9369-49A0-8D85-562C695594F1}" type="presOf" srcId="{D7547ACD-C987-4B59-9AA7-34453B82243C}" destId="{C3F6660B-0FD6-4E49-AE8A-2154609ADF94}" srcOrd="0" destOrd="0" presId="urn:microsoft.com/office/officeart/2005/8/layout/vProcess5"/>
    <dgm:cxn modelId="{0253C168-E147-41B8-B7B6-35BEFFEE0563}" type="presOf" srcId="{79CC097E-E024-45C0-88BC-8C71B77320D7}" destId="{326F8E9D-F635-4424-81FF-216EDAF4452D}" srcOrd="0" destOrd="0" presId="urn:microsoft.com/office/officeart/2005/8/layout/vProcess5"/>
    <dgm:cxn modelId="{6A1AC170-FC93-4C3C-99C3-5F759C5A4C09}" type="presOf" srcId="{B9ADBE6E-D7A1-46BC-B0AA-00C7724BCACD}" destId="{65B7EE89-1CC3-42B7-B47D-301AA406D60A}" srcOrd="1" destOrd="0" presId="urn:microsoft.com/office/officeart/2005/8/layout/vProcess5"/>
    <dgm:cxn modelId="{86F84C77-D570-4591-A55D-C9206B228C68}" type="presOf" srcId="{B9ADBE6E-D7A1-46BC-B0AA-00C7724BCACD}" destId="{4F705D85-D959-4202-B522-5A5ABF6A77C3}" srcOrd="0" destOrd="0" presId="urn:microsoft.com/office/officeart/2005/8/layout/vProcess5"/>
    <dgm:cxn modelId="{35BEAC81-B1DA-4ECC-8CA4-FA64D9D98934}" srcId="{864B1C06-5B6D-4B9A-B319-524F32D79BDA}" destId="{8340C4A1-CC67-4A02-A49E-37525EF7D76B}" srcOrd="2" destOrd="0" parTransId="{2B240622-DB84-4933-9731-84FE29A1F693}" sibTransId="{79CC097E-E024-45C0-88BC-8C71B77320D7}"/>
    <dgm:cxn modelId="{E6F37B84-F0FE-4839-B2A1-BF3C053A3B7C}" type="presOf" srcId="{19A52A82-0F9B-400C-B1F8-39E4A2A7CA35}" destId="{FE38010E-6B91-4D28-8F63-732A0DAB8E6E}" srcOrd="1" destOrd="0" presId="urn:microsoft.com/office/officeart/2005/8/layout/vProcess5"/>
    <dgm:cxn modelId="{E544DCAF-E701-4BCE-89BF-E1A847588990}" type="presOf" srcId="{87E4E108-71FF-4D32-AA8A-1E9599FB48F8}" destId="{141C71A9-3D18-42B8-A7A3-46C60CEE090A}" srcOrd="0" destOrd="0" presId="urn:microsoft.com/office/officeart/2005/8/layout/vProcess5"/>
    <dgm:cxn modelId="{85CD66B0-8662-460F-822D-FDBB6BC3EB87}" type="presOf" srcId="{19A52A82-0F9B-400C-B1F8-39E4A2A7CA35}" destId="{0A4D04D0-FB3A-43B2-A975-953DBE18788A}" srcOrd="0" destOrd="0" presId="urn:microsoft.com/office/officeart/2005/8/layout/vProcess5"/>
    <dgm:cxn modelId="{A282CCBF-BDEC-4B59-8D12-DA2DC3C549C7}" type="presOf" srcId="{8340C4A1-CC67-4A02-A49E-37525EF7D76B}" destId="{84D14CE3-9EEA-4AFD-BD54-70D3E4775CAB}" srcOrd="0" destOrd="0" presId="urn:microsoft.com/office/officeart/2005/8/layout/vProcess5"/>
    <dgm:cxn modelId="{CA5463C5-7EA7-4785-9E79-02C717A1326B}" type="presOf" srcId="{D6763DEE-8AFC-4B4D-BC41-A65A90B95E7C}" destId="{27BB3FF7-7297-442D-B49E-1A5741E3050C}" srcOrd="0" destOrd="0" presId="urn:microsoft.com/office/officeart/2005/8/layout/vProcess5"/>
    <dgm:cxn modelId="{067550D0-44F5-492A-8958-BD2FE4CE2687}" type="presOf" srcId="{8340C4A1-CC67-4A02-A49E-37525EF7D76B}" destId="{49D87AB4-A863-45B7-A524-58777393C533}" srcOrd="1" destOrd="0" presId="urn:microsoft.com/office/officeart/2005/8/layout/vProcess5"/>
    <dgm:cxn modelId="{DB682FD3-88E6-4807-A1C6-5506B8EC4FBA}" type="presOf" srcId="{0BA16B50-81AB-4EC7-9C22-8573BCE5CE4F}" destId="{AA66DCD1-E0DA-4400-BAD4-A9AED1EAB8C6}" srcOrd="1" destOrd="0" presId="urn:microsoft.com/office/officeart/2005/8/layout/vProcess5"/>
    <dgm:cxn modelId="{B08F75DB-AAED-4132-ABA3-618159954BD6}" type="presOf" srcId="{B5498622-A4A2-4C16-A117-96EE0A980981}" destId="{EAFCF37B-4D7E-4FDD-A739-06149E917430}" srcOrd="1" destOrd="0" presId="urn:microsoft.com/office/officeart/2005/8/layout/vProcess5"/>
    <dgm:cxn modelId="{3363DEF8-C885-443D-9239-1AB3E16869BC}" type="presOf" srcId="{0BA16B50-81AB-4EC7-9C22-8573BCE5CE4F}" destId="{ED933327-9540-4B97-A22C-87D64B1451EB}" srcOrd="0" destOrd="0" presId="urn:microsoft.com/office/officeart/2005/8/layout/vProcess5"/>
    <dgm:cxn modelId="{563416F9-0BA3-4A03-8A0C-3092E36AE453}" type="presOf" srcId="{864B1C06-5B6D-4B9A-B319-524F32D79BDA}" destId="{FF88BB99-D02D-4442-BBF2-74CF0FC1CAE0}" srcOrd="0" destOrd="0" presId="urn:microsoft.com/office/officeart/2005/8/layout/vProcess5"/>
    <dgm:cxn modelId="{C7B6BBB5-0955-4895-9477-3C72E506681D}" type="presParOf" srcId="{FF88BB99-D02D-4442-BBF2-74CF0FC1CAE0}" destId="{1A938FE9-D0C2-47EF-A41A-737B633F6A00}" srcOrd="0" destOrd="0" presId="urn:microsoft.com/office/officeart/2005/8/layout/vProcess5"/>
    <dgm:cxn modelId="{3FCA4621-93CB-413B-81C9-18A79DA7DFEB}" type="presParOf" srcId="{FF88BB99-D02D-4442-BBF2-74CF0FC1CAE0}" destId="{4F705D85-D959-4202-B522-5A5ABF6A77C3}" srcOrd="1" destOrd="0" presId="urn:microsoft.com/office/officeart/2005/8/layout/vProcess5"/>
    <dgm:cxn modelId="{3DC5A1E9-98E4-488A-83D4-976A17662DD8}" type="presParOf" srcId="{FF88BB99-D02D-4442-BBF2-74CF0FC1CAE0}" destId="{ED933327-9540-4B97-A22C-87D64B1451EB}" srcOrd="2" destOrd="0" presId="urn:microsoft.com/office/officeart/2005/8/layout/vProcess5"/>
    <dgm:cxn modelId="{1FE9532B-4A8D-4033-809A-A2B9EDCB535A}" type="presParOf" srcId="{FF88BB99-D02D-4442-BBF2-74CF0FC1CAE0}" destId="{84D14CE3-9EEA-4AFD-BD54-70D3E4775CAB}" srcOrd="3" destOrd="0" presId="urn:microsoft.com/office/officeart/2005/8/layout/vProcess5"/>
    <dgm:cxn modelId="{0E40F140-013E-4B87-88FB-60EE67896861}" type="presParOf" srcId="{FF88BB99-D02D-4442-BBF2-74CF0FC1CAE0}" destId="{0A4D04D0-FB3A-43B2-A975-953DBE18788A}" srcOrd="4" destOrd="0" presId="urn:microsoft.com/office/officeart/2005/8/layout/vProcess5"/>
    <dgm:cxn modelId="{7B9CB4D5-7ECA-4499-ABEA-D023C9FDAFF4}" type="presParOf" srcId="{FF88BB99-D02D-4442-BBF2-74CF0FC1CAE0}" destId="{EBFB3F5E-A3D4-4A41-8E38-C1B2058313A8}" srcOrd="5" destOrd="0" presId="urn:microsoft.com/office/officeart/2005/8/layout/vProcess5"/>
    <dgm:cxn modelId="{BF51E138-CB10-4A59-A976-0B0C78299F71}" type="presParOf" srcId="{FF88BB99-D02D-4442-BBF2-74CF0FC1CAE0}" destId="{C3F6660B-0FD6-4E49-AE8A-2154609ADF94}" srcOrd="6" destOrd="0" presId="urn:microsoft.com/office/officeart/2005/8/layout/vProcess5"/>
    <dgm:cxn modelId="{756407A3-86C9-4E5C-A217-44A75A033720}" type="presParOf" srcId="{FF88BB99-D02D-4442-BBF2-74CF0FC1CAE0}" destId="{141C71A9-3D18-42B8-A7A3-46C60CEE090A}" srcOrd="7" destOrd="0" presId="urn:microsoft.com/office/officeart/2005/8/layout/vProcess5"/>
    <dgm:cxn modelId="{4E92B265-3476-42B8-9FCF-BE9C63574551}" type="presParOf" srcId="{FF88BB99-D02D-4442-BBF2-74CF0FC1CAE0}" destId="{326F8E9D-F635-4424-81FF-216EDAF4452D}" srcOrd="8" destOrd="0" presId="urn:microsoft.com/office/officeart/2005/8/layout/vProcess5"/>
    <dgm:cxn modelId="{88C273B7-2552-4905-8121-A4FDF649605F}" type="presParOf" srcId="{FF88BB99-D02D-4442-BBF2-74CF0FC1CAE0}" destId="{27BB3FF7-7297-442D-B49E-1A5741E3050C}" srcOrd="9" destOrd="0" presId="urn:microsoft.com/office/officeart/2005/8/layout/vProcess5"/>
    <dgm:cxn modelId="{48C58FB2-B5BA-4844-B97F-46120435AEC7}" type="presParOf" srcId="{FF88BB99-D02D-4442-BBF2-74CF0FC1CAE0}" destId="{65B7EE89-1CC3-42B7-B47D-301AA406D60A}" srcOrd="10" destOrd="0" presId="urn:microsoft.com/office/officeart/2005/8/layout/vProcess5"/>
    <dgm:cxn modelId="{6E0AEC53-00FE-4A16-8D9D-F45CC39BDAF7}" type="presParOf" srcId="{FF88BB99-D02D-4442-BBF2-74CF0FC1CAE0}" destId="{AA66DCD1-E0DA-4400-BAD4-A9AED1EAB8C6}" srcOrd="11" destOrd="0" presId="urn:microsoft.com/office/officeart/2005/8/layout/vProcess5"/>
    <dgm:cxn modelId="{72F23B06-4B1C-4F05-96A6-7B4944FC2DB0}" type="presParOf" srcId="{FF88BB99-D02D-4442-BBF2-74CF0FC1CAE0}" destId="{49D87AB4-A863-45B7-A524-58777393C533}" srcOrd="12" destOrd="0" presId="urn:microsoft.com/office/officeart/2005/8/layout/vProcess5"/>
    <dgm:cxn modelId="{50B5A531-EE6B-414C-AB38-ED20CBBF478E}" type="presParOf" srcId="{FF88BB99-D02D-4442-BBF2-74CF0FC1CAE0}" destId="{FE38010E-6B91-4D28-8F63-732A0DAB8E6E}" srcOrd="13" destOrd="0" presId="urn:microsoft.com/office/officeart/2005/8/layout/vProcess5"/>
    <dgm:cxn modelId="{F220B4F1-9010-4B5A-97BD-82EEE7E23033}" type="presParOf" srcId="{FF88BB99-D02D-4442-BBF2-74CF0FC1CAE0}" destId="{EAFCF37B-4D7E-4FDD-A739-06149E91743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F3907B93-DC54-4FD0-95C4-12A11810AA9B}" type="doc">
      <dgm:prSet loTypeId="urn:microsoft.com/office/officeart/2005/8/layout/list1" loCatId="list" qsTypeId="urn:microsoft.com/office/officeart/2005/8/quickstyle/simple4#31" qsCatId="simple" csTypeId="urn:microsoft.com/office/officeart/2005/8/colors/colorful2#10" csCatId="colorful"/>
      <dgm:spPr/>
      <dgm:t>
        <a:bodyPr/>
        <a:lstStyle/>
        <a:p>
          <a:endParaRPr lang="en-US"/>
        </a:p>
      </dgm:t>
    </dgm:pt>
    <dgm:pt modelId="{CA40E2F5-D5FD-4488-ADC3-1D3EBB03B622}">
      <dgm:prSet/>
      <dgm:spPr/>
      <dgm:t>
        <a:bodyPr/>
        <a:lstStyle/>
        <a:p>
          <a:r>
            <a:rPr lang="en-US" baseline="0"/>
            <a:t>People</a:t>
          </a:r>
          <a:endParaRPr lang="en-US"/>
        </a:p>
      </dgm:t>
    </dgm:pt>
    <dgm:pt modelId="{5EB88C34-6D1D-4F00-BD5D-CF50E84DD1A3}" type="parTrans" cxnId="{21DE883F-ACB9-4BE9-B268-E319A6A72AFD}">
      <dgm:prSet/>
      <dgm:spPr/>
      <dgm:t>
        <a:bodyPr/>
        <a:lstStyle/>
        <a:p>
          <a:endParaRPr lang="en-US"/>
        </a:p>
      </dgm:t>
    </dgm:pt>
    <dgm:pt modelId="{2AF2A14E-5A74-4A98-B61D-280FBD4EFABD}" type="sibTrans" cxnId="{21DE883F-ACB9-4BE9-B268-E319A6A72AFD}">
      <dgm:prSet/>
      <dgm:spPr/>
      <dgm:t>
        <a:bodyPr/>
        <a:lstStyle/>
        <a:p>
          <a:endParaRPr lang="en-US"/>
        </a:p>
      </dgm:t>
    </dgm:pt>
    <dgm:pt modelId="{6185462B-19FA-4435-B08B-A4992C710B3E}">
      <dgm:prSet/>
      <dgm:spPr/>
      <dgm:t>
        <a:bodyPr/>
        <a:lstStyle/>
        <a:p>
          <a:r>
            <a:rPr lang="en-US" baseline="0"/>
            <a:t>Problem</a:t>
          </a:r>
          <a:endParaRPr lang="en-US"/>
        </a:p>
      </dgm:t>
    </dgm:pt>
    <dgm:pt modelId="{94D8217C-A899-436A-8A2A-BCFAEE3917FA}" type="parTrans" cxnId="{5DC3F785-ABE4-45FA-8757-CDAB9C0337D1}">
      <dgm:prSet/>
      <dgm:spPr/>
      <dgm:t>
        <a:bodyPr/>
        <a:lstStyle/>
        <a:p>
          <a:endParaRPr lang="en-US"/>
        </a:p>
      </dgm:t>
    </dgm:pt>
    <dgm:pt modelId="{62BB09B9-563E-4AF1-9451-E8018252B480}" type="sibTrans" cxnId="{5DC3F785-ABE4-45FA-8757-CDAB9C0337D1}">
      <dgm:prSet/>
      <dgm:spPr/>
      <dgm:t>
        <a:bodyPr/>
        <a:lstStyle/>
        <a:p>
          <a:endParaRPr lang="en-US"/>
        </a:p>
      </dgm:t>
    </dgm:pt>
    <dgm:pt modelId="{75DC9C2A-D49A-4D5E-8313-6E494880D353}">
      <dgm:prSet/>
      <dgm:spPr/>
      <dgm:t>
        <a:bodyPr/>
        <a:lstStyle/>
        <a:p>
          <a:r>
            <a:rPr lang="en-US" baseline="0"/>
            <a:t>Context</a:t>
          </a:r>
          <a:endParaRPr lang="en-US"/>
        </a:p>
      </dgm:t>
    </dgm:pt>
    <dgm:pt modelId="{FEEF460C-A6E4-47F2-BBEF-ACFBF1C930DE}" type="parTrans" cxnId="{D2351A67-B6B0-4368-8393-94061E6BB186}">
      <dgm:prSet/>
      <dgm:spPr/>
      <dgm:t>
        <a:bodyPr/>
        <a:lstStyle/>
        <a:p>
          <a:endParaRPr lang="en-US"/>
        </a:p>
      </dgm:t>
    </dgm:pt>
    <dgm:pt modelId="{9C18E63D-962F-42B8-946D-5340119387C4}" type="sibTrans" cxnId="{D2351A67-B6B0-4368-8393-94061E6BB186}">
      <dgm:prSet/>
      <dgm:spPr/>
      <dgm:t>
        <a:bodyPr/>
        <a:lstStyle/>
        <a:p>
          <a:endParaRPr lang="en-US"/>
        </a:p>
      </dgm:t>
    </dgm:pt>
    <dgm:pt modelId="{997E40E7-EB08-48E4-A2D0-401160C206A9}" type="pres">
      <dgm:prSet presAssocID="{F3907B93-DC54-4FD0-95C4-12A11810AA9B}" presName="linear" presStyleCnt="0">
        <dgm:presLayoutVars>
          <dgm:dir/>
          <dgm:animLvl val="lvl"/>
          <dgm:resizeHandles val="exact"/>
        </dgm:presLayoutVars>
      </dgm:prSet>
      <dgm:spPr/>
    </dgm:pt>
    <dgm:pt modelId="{2C6F7EED-40F1-44B8-B421-609B6BE1506D}" type="pres">
      <dgm:prSet presAssocID="{CA40E2F5-D5FD-4488-ADC3-1D3EBB03B622}" presName="parentLin" presStyleCnt="0"/>
      <dgm:spPr/>
    </dgm:pt>
    <dgm:pt modelId="{C7A34ADE-E6E3-4E19-9714-95A4D166A15A}" type="pres">
      <dgm:prSet presAssocID="{CA40E2F5-D5FD-4488-ADC3-1D3EBB03B622}" presName="parentLeftMargin" presStyleLbl="node1" presStyleIdx="0" presStyleCnt="3"/>
      <dgm:spPr/>
    </dgm:pt>
    <dgm:pt modelId="{BAB183EE-613A-4339-983C-00B521DCD29E}" type="pres">
      <dgm:prSet presAssocID="{CA40E2F5-D5FD-4488-ADC3-1D3EBB03B62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2D6F79C-0715-402E-BEEC-519597B39274}" type="pres">
      <dgm:prSet presAssocID="{CA40E2F5-D5FD-4488-ADC3-1D3EBB03B622}" presName="negativeSpace" presStyleCnt="0"/>
      <dgm:spPr/>
    </dgm:pt>
    <dgm:pt modelId="{C1500164-C5EF-47E9-AD87-5D7460B70768}" type="pres">
      <dgm:prSet presAssocID="{CA40E2F5-D5FD-4488-ADC3-1D3EBB03B622}" presName="childText" presStyleLbl="conFgAcc1" presStyleIdx="0" presStyleCnt="3">
        <dgm:presLayoutVars>
          <dgm:bulletEnabled val="1"/>
        </dgm:presLayoutVars>
      </dgm:prSet>
      <dgm:spPr/>
    </dgm:pt>
    <dgm:pt modelId="{1FED5A10-60E9-4CE6-A9A8-E173DEEEB23B}" type="pres">
      <dgm:prSet presAssocID="{2AF2A14E-5A74-4A98-B61D-280FBD4EFABD}" presName="spaceBetweenRectangles" presStyleCnt="0"/>
      <dgm:spPr/>
    </dgm:pt>
    <dgm:pt modelId="{78D34E2F-7AA0-4867-B54A-2ADC77DD716B}" type="pres">
      <dgm:prSet presAssocID="{6185462B-19FA-4435-B08B-A4992C710B3E}" presName="parentLin" presStyleCnt="0"/>
      <dgm:spPr/>
    </dgm:pt>
    <dgm:pt modelId="{0FE7300F-AA36-4B88-B8E6-64BB78C8B531}" type="pres">
      <dgm:prSet presAssocID="{6185462B-19FA-4435-B08B-A4992C710B3E}" presName="parentLeftMargin" presStyleLbl="node1" presStyleIdx="0" presStyleCnt="3"/>
      <dgm:spPr/>
    </dgm:pt>
    <dgm:pt modelId="{E8712044-42CC-4455-9EB0-B478949560FC}" type="pres">
      <dgm:prSet presAssocID="{6185462B-19FA-4435-B08B-A4992C710B3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6B20E63-5D37-4565-AEB5-2E048E7E032C}" type="pres">
      <dgm:prSet presAssocID="{6185462B-19FA-4435-B08B-A4992C710B3E}" presName="negativeSpace" presStyleCnt="0"/>
      <dgm:spPr/>
    </dgm:pt>
    <dgm:pt modelId="{A00DE6FC-D227-48CB-808A-C520C2A29083}" type="pres">
      <dgm:prSet presAssocID="{6185462B-19FA-4435-B08B-A4992C710B3E}" presName="childText" presStyleLbl="conFgAcc1" presStyleIdx="1" presStyleCnt="3">
        <dgm:presLayoutVars>
          <dgm:bulletEnabled val="1"/>
        </dgm:presLayoutVars>
      </dgm:prSet>
      <dgm:spPr/>
    </dgm:pt>
    <dgm:pt modelId="{8A85F80A-A9FD-4545-881B-8544507772EB}" type="pres">
      <dgm:prSet presAssocID="{62BB09B9-563E-4AF1-9451-E8018252B480}" presName="spaceBetweenRectangles" presStyleCnt="0"/>
      <dgm:spPr/>
    </dgm:pt>
    <dgm:pt modelId="{4E28CCDC-5ABA-4804-8C6B-BF609D30E0CB}" type="pres">
      <dgm:prSet presAssocID="{75DC9C2A-D49A-4D5E-8313-6E494880D353}" presName="parentLin" presStyleCnt="0"/>
      <dgm:spPr/>
    </dgm:pt>
    <dgm:pt modelId="{30674707-A685-4F61-AE30-176CB00BC4E4}" type="pres">
      <dgm:prSet presAssocID="{75DC9C2A-D49A-4D5E-8313-6E494880D353}" presName="parentLeftMargin" presStyleLbl="node1" presStyleIdx="1" presStyleCnt="3"/>
      <dgm:spPr/>
    </dgm:pt>
    <dgm:pt modelId="{DD95B646-8636-4B73-8DC5-FFE51FB850EC}" type="pres">
      <dgm:prSet presAssocID="{75DC9C2A-D49A-4D5E-8313-6E494880D353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20824A11-AB0F-4A40-A32B-A1580EEACC72}" type="pres">
      <dgm:prSet presAssocID="{75DC9C2A-D49A-4D5E-8313-6E494880D353}" presName="negativeSpace" presStyleCnt="0"/>
      <dgm:spPr/>
    </dgm:pt>
    <dgm:pt modelId="{0C357E70-82DA-41BE-867E-BF0E5A1E9FBA}" type="pres">
      <dgm:prSet presAssocID="{75DC9C2A-D49A-4D5E-8313-6E494880D353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C60ECA1D-5623-4102-947D-F94EA4F85902}" type="presOf" srcId="{75DC9C2A-D49A-4D5E-8313-6E494880D353}" destId="{30674707-A685-4F61-AE30-176CB00BC4E4}" srcOrd="0" destOrd="0" presId="urn:microsoft.com/office/officeart/2005/8/layout/list1"/>
    <dgm:cxn modelId="{21DE883F-ACB9-4BE9-B268-E319A6A72AFD}" srcId="{F3907B93-DC54-4FD0-95C4-12A11810AA9B}" destId="{CA40E2F5-D5FD-4488-ADC3-1D3EBB03B622}" srcOrd="0" destOrd="0" parTransId="{5EB88C34-6D1D-4F00-BD5D-CF50E84DD1A3}" sibTransId="{2AF2A14E-5A74-4A98-B61D-280FBD4EFABD}"/>
    <dgm:cxn modelId="{0C6D385E-C49F-4F67-996D-DC034D2E39AB}" type="presOf" srcId="{CA40E2F5-D5FD-4488-ADC3-1D3EBB03B622}" destId="{C7A34ADE-E6E3-4E19-9714-95A4D166A15A}" srcOrd="0" destOrd="0" presId="urn:microsoft.com/office/officeart/2005/8/layout/list1"/>
    <dgm:cxn modelId="{D2351A67-B6B0-4368-8393-94061E6BB186}" srcId="{F3907B93-DC54-4FD0-95C4-12A11810AA9B}" destId="{75DC9C2A-D49A-4D5E-8313-6E494880D353}" srcOrd="2" destOrd="0" parTransId="{FEEF460C-A6E4-47F2-BBEF-ACFBF1C930DE}" sibTransId="{9C18E63D-962F-42B8-946D-5340119387C4}"/>
    <dgm:cxn modelId="{4CAFF357-9ED7-483E-973F-8D3C75F56717}" type="presOf" srcId="{6185462B-19FA-4435-B08B-A4992C710B3E}" destId="{E8712044-42CC-4455-9EB0-B478949560FC}" srcOrd="1" destOrd="0" presId="urn:microsoft.com/office/officeart/2005/8/layout/list1"/>
    <dgm:cxn modelId="{5DC3F785-ABE4-45FA-8757-CDAB9C0337D1}" srcId="{F3907B93-DC54-4FD0-95C4-12A11810AA9B}" destId="{6185462B-19FA-4435-B08B-A4992C710B3E}" srcOrd="1" destOrd="0" parTransId="{94D8217C-A899-436A-8A2A-BCFAEE3917FA}" sibTransId="{62BB09B9-563E-4AF1-9451-E8018252B480}"/>
    <dgm:cxn modelId="{F11BE0C0-C79D-430E-8FF9-491F5BAF7DC6}" type="presOf" srcId="{75DC9C2A-D49A-4D5E-8313-6E494880D353}" destId="{DD95B646-8636-4B73-8DC5-FFE51FB850EC}" srcOrd="1" destOrd="0" presId="urn:microsoft.com/office/officeart/2005/8/layout/list1"/>
    <dgm:cxn modelId="{1EA2DBDC-025B-4B02-B049-3706E3A02A00}" type="presOf" srcId="{F3907B93-DC54-4FD0-95C4-12A11810AA9B}" destId="{997E40E7-EB08-48E4-A2D0-401160C206A9}" srcOrd="0" destOrd="0" presId="urn:microsoft.com/office/officeart/2005/8/layout/list1"/>
    <dgm:cxn modelId="{A4B2ADE0-BB79-4EC4-BA85-6AF44CEA29B3}" type="presOf" srcId="{CA40E2F5-D5FD-4488-ADC3-1D3EBB03B622}" destId="{BAB183EE-613A-4339-983C-00B521DCD29E}" srcOrd="1" destOrd="0" presId="urn:microsoft.com/office/officeart/2005/8/layout/list1"/>
    <dgm:cxn modelId="{9DB468F1-2E85-41CD-84A6-43C94DF8A2AE}" type="presOf" srcId="{6185462B-19FA-4435-B08B-A4992C710B3E}" destId="{0FE7300F-AA36-4B88-B8E6-64BB78C8B531}" srcOrd="0" destOrd="0" presId="urn:microsoft.com/office/officeart/2005/8/layout/list1"/>
    <dgm:cxn modelId="{BC14B078-8613-4FAC-BD1B-30AA3260C4F1}" type="presParOf" srcId="{997E40E7-EB08-48E4-A2D0-401160C206A9}" destId="{2C6F7EED-40F1-44B8-B421-609B6BE1506D}" srcOrd="0" destOrd="0" presId="urn:microsoft.com/office/officeart/2005/8/layout/list1"/>
    <dgm:cxn modelId="{5075DFA8-0E20-48D5-BF7D-F846C7CABB95}" type="presParOf" srcId="{2C6F7EED-40F1-44B8-B421-609B6BE1506D}" destId="{C7A34ADE-E6E3-4E19-9714-95A4D166A15A}" srcOrd="0" destOrd="0" presId="urn:microsoft.com/office/officeart/2005/8/layout/list1"/>
    <dgm:cxn modelId="{86F02183-FEE5-46B6-81A8-6DCF43587224}" type="presParOf" srcId="{2C6F7EED-40F1-44B8-B421-609B6BE1506D}" destId="{BAB183EE-613A-4339-983C-00B521DCD29E}" srcOrd="1" destOrd="0" presId="urn:microsoft.com/office/officeart/2005/8/layout/list1"/>
    <dgm:cxn modelId="{45BD7883-DEE1-4196-836E-5D1E7773DFE9}" type="presParOf" srcId="{997E40E7-EB08-48E4-A2D0-401160C206A9}" destId="{12D6F79C-0715-402E-BEEC-519597B39274}" srcOrd="1" destOrd="0" presId="urn:microsoft.com/office/officeart/2005/8/layout/list1"/>
    <dgm:cxn modelId="{5D020F72-C7A1-4B0A-B9E7-B77E1495C5F5}" type="presParOf" srcId="{997E40E7-EB08-48E4-A2D0-401160C206A9}" destId="{C1500164-C5EF-47E9-AD87-5D7460B70768}" srcOrd="2" destOrd="0" presId="urn:microsoft.com/office/officeart/2005/8/layout/list1"/>
    <dgm:cxn modelId="{9E93C481-930E-40B2-8E50-5292818A8877}" type="presParOf" srcId="{997E40E7-EB08-48E4-A2D0-401160C206A9}" destId="{1FED5A10-60E9-4CE6-A9A8-E173DEEEB23B}" srcOrd="3" destOrd="0" presId="urn:microsoft.com/office/officeart/2005/8/layout/list1"/>
    <dgm:cxn modelId="{A124C667-8791-4598-ADAB-C0D612058D8C}" type="presParOf" srcId="{997E40E7-EB08-48E4-A2D0-401160C206A9}" destId="{78D34E2F-7AA0-4867-B54A-2ADC77DD716B}" srcOrd="4" destOrd="0" presId="urn:microsoft.com/office/officeart/2005/8/layout/list1"/>
    <dgm:cxn modelId="{E8400243-2F58-4FFE-9B2A-9D41CC87A2DF}" type="presParOf" srcId="{78D34E2F-7AA0-4867-B54A-2ADC77DD716B}" destId="{0FE7300F-AA36-4B88-B8E6-64BB78C8B531}" srcOrd="0" destOrd="0" presId="urn:microsoft.com/office/officeart/2005/8/layout/list1"/>
    <dgm:cxn modelId="{774FA76B-7195-40A4-B6E3-BE431C81F527}" type="presParOf" srcId="{78D34E2F-7AA0-4867-B54A-2ADC77DD716B}" destId="{E8712044-42CC-4455-9EB0-B478949560FC}" srcOrd="1" destOrd="0" presId="urn:microsoft.com/office/officeart/2005/8/layout/list1"/>
    <dgm:cxn modelId="{E686263F-A266-4A08-88E2-145A0C27263D}" type="presParOf" srcId="{997E40E7-EB08-48E4-A2D0-401160C206A9}" destId="{F6B20E63-5D37-4565-AEB5-2E048E7E032C}" srcOrd="5" destOrd="0" presId="urn:microsoft.com/office/officeart/2005/8/layout/list1"/>
    <dgm:cxn modelId="{CCA6EDA2-C95A-4FD6-9108-0A461FE844DB}" type="presParOf" srcId="{997E40E7-EB08-48E4-A2D0-401160C206A9}" destId="{A00DE6FC-D227-48CB-808A-C520C2A29083}" srcOrd="6" destOrd="0" presId="urn:microsoft.com/office/officeart/2005/8/layout/list1"/>
    <dgm:cxn modelId="{680A960F-33D3-47C7-8156-5536FCA84AD7}" type="presParOf" srcId="{997E40E7-EB08-48E4-A2D0-401160C206A9}" destId="{8A85F80A-A9FD-4545-881B-8544507772EB}" srcOrd="7" destOrd="0" presId="urn:microsoft.com/office/officeart/2005/8/layout/list1"/>
    <dgm:cxn modelId="{62386036-EA04-447D-A17F-0394DEC45F3C}" type="presParOf" srcId="{997E40E7-EB08-48E4-A2D0-401160C206A9}" destId="{4E28CCDC-5ABA-4804-8C6B-BF609D30E0CB}" srcOrd="8" destOrd="0" presId="urn:microsoft.com/office/officeart/2005/8/layout/list1"/>
    <dgm:cxn modelId="{47B8595A-D138-420D-89B5-50FE8E41B9CC}" type="presParOf" srcId="{4E28CCDC-5ABA-4804-8C6B-BF609D30E0CB}" destId="{30674707-A685-4F61-AE30-176CB00BC4E4}" srcOrd="0" destOrd="0" presId="urn:microsoft.com/office/officeart/2005/8/layout/list1"/>
    <dgm:cxn modelId="{3BF3B2C8-B811-41C5-B844-D90B9C2B0410}" type="presParOf" srcId="{4E28CCDC-5ABA-4804-8C6B-BF609D30E0CB}" destId="{DD95B646-8636-4B73-8DC5-FFE51FB850EC}" srcOrd="1" destOrd="0" presId="urn:microsoft.com/office/officeart/2005/8/layout/list1"/>
    <dgm:cxn modelId="{FDAFB7BA-7270-463B-8CC8-6507C31A4B7A}" type="presParOf" srcId="{997E40E7-EB08-48E4-A2D0-401160C206A9}" destId="{20824A11-AB0F-4A40-A32B-A1580EEACC72}" srcOrd="9" destOrd="0" presId="urn:microsoft.com/office/officeart/2005/8/layout/list1"/>
    <dgm:cxn modelId="{D5305AAF-9B9C-4B66-A48A-7D9476D680BC}" type="presParOf" srcId="{997E40E7-EB08-48E4-A2D0-401160C206A9}" destId="{0C357E70-82DA-41BE-867E-BF0E5A1E9FBA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608000DB-499A-41EF-A6AC-EF2CFC6B7BF8}" type="doc">
      <dgm:prSet loTypeId="urn:microsoft.com/office/officeart/2005/8/layout/list1" loCatId="list" qsTypeId="urn:microsoft.com/office/officeart/2005/8/quickstyle/simple4#24" qsCatId="simple" csTypeId="urn:microsoft.com/office/officeart/2005/8/colors/colorful2#8" csCatId="colorful"/>
      <dgm:spPr/>
      <dgm:t>
        <a:bodyPr/>
        <a:lstStyle/>
        <a:p>
          <a:endParaRPr lang="en-US"/>
        </a:p>
      </dgm:t>
    </dgm:pt>
    <dgm:pt modelId="{1C7C5401-6D76-4F85-A62D-B44436C2A3E0}">
      <dgm:prSet/>
      <dgm:spPr/>
      <dgm:t>
        <a:bodyPr/>
        <a:lstStyle/>
        <a:p>
          <a:r>
            <a:rPr lang="en-US" baseline="0"/>
            <a:t>Health</a:t>
          </a:r>
          <a:endParaRPr lang="en-US"/>
        </a:p>
      </dgm:t>
    </dgm:pt>
    <dgm:pt modelId="{E4DF0BC6-AA1C-438E-8CE6-6C9A9B3C4F34}" type="parTrans" cxnId="{05E072C7-2928-428B-9808-02060CE12DD9}">
      <dgm:prSet/>
      <dgm:spPr/>
      <dgm:t>
        <a:bodyPr/>
        <a:lstStyle/>
        <a:p>
          <a:endParaRPr lang="en-US"/>
        </a:p>
      </dgm:t>
    </dgm:pt>
    <dgm:pt modelId="{6974027E-9FE9-44C0-AFCD-97074FC8276C}" type="sibTrans" cxnId="{05E072C7-2928-428B-9808-02060CE12DD9}">
      <dgm:prSet/>
      <dgm:spPr/>
      <dgm:t>
        <a:bodyPr/>
        <a:lstStyle/>
        <a:p>
          <a:endParaRPr lang="en-US"/>
        </a:p>
      </dgm:t>
    </dgm:pt>
    <dgm:pt modelId="{9BB99386-A69E-404A-A070-059344330F22}">
      <dgm:prSet/>
      <dgm:spPr/>
      <dgm:t>
        <a:bodyPr/>
        <a:lstStyle/>
        <a:p>
          <a:r>
            <a:rPr lang="en-US" baseline="0"/>
            <a:t>Social Care</a:t>
          </a:r>
          <a:endParaRPr lang="en-US"/>
        </a:p>
      </dgm:t>
    </dgm:pt>
    <dgm:pt modelId="{BD34E1C1-5411-498D-9CEA-182E143101EB}" type="parTrans" cxnId="{C72AF80F-0591-46D4-8AB6-5504119D02B7}">
      <dgm:prSet/>
      <dgm:spPr/>
      <dgm:t>
        <a:bodyPr/>
        <a:lstStyle/>
        <a:p>
          <a:endParaRPr lang="en-US"/>
        </a:p>
      </dgm:t>
    </dgm:pt>
    <dgm:pt modelId="{8C3046E2-5BE9-4EE0-A7B0-BFABDAFED4B6}" type="sibTrans" cxnId="{C72AF80F-0591-46D4-8AB6-5504119D02B7}">
      <dgm:prSet/>
      <dgm:spPr/>
      <dgm:t>
        <a:bodyPr/>
        <a:lstStyle/>
        <a:p>
          <a:endParaRPr lang="en-US"/>
        </a:p>
      </dgm:t>
    </dgm:pt>
    <dgm:pt modelId="{E1143002-F5FA-4412-B8EB-32A817288495}">
      <dgm:prSet/>
      <dgm:spPr/>
      <dgm:t>
        <a:bodyPr/>
        <a:lstStyle/>
        <a:p>
          <a:r>
            <a:rPr lang="en-US" baseline="0"/>
            <a:t>Digital Health</a:t>
          </a:r>
          <a:endParaRPr lang="en-US"/>
        </a:p>
      </dgm:t>
    </dgm:pt>
    <dgm:pt modelId="{791ADD9E-046B-4312-9C41-77F5C307D879}" type="parTrans" cxnId="{94D94944-C755-47C6-9478-3A0780E2EA78}">
      <dgm:prSet/>
      <dgm:spPr/>
      <dgm:t>
        <a:bodyPr/>
        <a:lstStyle/>
        <a:p>
          <a:endParaRPr lang="en-US"/>
        </a:p>
      </dgm:t>
    </dgm:pt>
    <dgm:pt modelId="{51C589A9-5CDA-48F8-82F7-04327E6A03AD}" type="sibTrans" cxnId="{94D94944-C755-47C6-9478-3A0780E2EA78}">
      <dgm:prSet/>
      <dgm:spPr/>
      <dgm:t>
        <a:bodyPr/>
        <a:lstStyle/>
        <a:p>
          <a:endParaRPr lang="en-US"/>
        </a:p>
      </dgm:t>
    </dgm:pt>
    <dgm:pt modelId="{444FEB50-7F05-4190-A56D-0EC1C1DDC298}">
      <dgm:prSet/>
      <dgm:spPr/>
      <dgm:t>
        <a:bodyPr/>
        <a:lstStyle/>
        <a:p>
          <a:r>
            <a:rPr lang="en-US" baseline="0"/>
            <a:t>What are you interested in?</a:t>
          </a:r>
          <a:endParaRPr lang="en-US"/>
        </a:p>
      </dgm:t>
    </dgm:pt>
    <dgm:pt modelId="{9A0E43B9-492E-46A6-85F6-F59573BCD197}" type="parTrans" cxnId="{627BDEC1-9A1E-40F7-B5D4-B2D3B4F7E3E9}">
      <dgm:prSet/>
      <dgm:spPr/>
      <dgm:t>
        <a:bodyPr/>
        <a:lstStyle/>
        <a:p>
          <a:endParaRPr lang="en-US"/>
        </a:p>
      </dgm:t>
    </dgm:pt>
    <dgm:pt modelId="{19977AC5-62AC-4787-8AE0-B839BD682025}" type="sibTrans" cxnId="{627BDEC1-9A1E-40F7-B5D4-B2D3B4F7E3E9}">
      <dgm:prSet/>
      <dgm:spPr/>
      <dgm:t>
        <a:bodyPr/>
        <a:lstStyle/>
        <a:p>
          <a:endParaRPr lang="en-US"/>
        </a:p>
      </dgm:t>
    </dgm:pt>
    <dgm:pt modelId="{EF249EE7-5678-4AE2-911C-341069B6582A}" type="pres">
      <dgm:prSet presAssocID="{608000DB-499A-41EF-A6AC-EF2CFC6B7BF8}" presName="linear" presStyleCnt="0">
        <dgm:presLayoutVars>
          <dgm:dir/>
          <dgm:animLvl val="lvl"/>
          <dgm:resizeHandles val="exact"/>
        </dgm:presLayoutVars>
      </dgm:prSet>
      <dgm:spPr/>
    </dgm:pt>
    <dgm:pt modelId="{E08CFFC8-E6D8-4B30-BA32-BB2BE8EEB725}" type="pres">
      <dgm:prSet presAssocID="{1C7C5401-6D76-4F85-A62D-B44436C2A3E0}" presName="parentLin" presStyleCnt="0"/>
      <dgm:spPr/>
    </dgm:pt>
    <dgm:pt modelId="{5931047F-4BF2-4B53-AB43-05825451A3D4}" type="pres">
      <dgm:prSet presAssocID="{1C7C5401-6D76-4F85-A62D-B44436C2A3E0}" presName="parentLeftMargin" presStyleLbl="node1" presStyleIdx="0" presStyleCnt="4"/>
      <dgm:spPr/>
    </dgm:pt>
    <dgm:pt modelId="{67B299BA-5309-492F-9DEB-BA921E7D2F9B}" type="pres">
      <dgm:prSet presAssocID="{1C7C5401-6D76-4F85-A62D-B44436C2A3E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73F3E72-0B4B-4D5E-8D49-72FE1F7D7841}" type="pres">
      <dgm:prSet presAssocID="{1C7C5401-6D76-4F85-A62D-B44436C2A3E0}" presName="negativeSpace" presStyleCnt="0"/>
      <dgm:spPr/>
    </dgm:pt>
    <dgm:pt modelId="{E5537248-D3FF-4D02-B6D1-1349E149B751}" type="pres">
      <dgm:prSet presAssocID="{1C7C5401-6D76-4F85-A62D-B44436C2A3E0}" presName="childText" presStyleLbl="conFgAcc1" presStyleIdx="0" presStyleCnt="4">
        <dgm:presLayoutVars>
          <dgm:bulletEnabled val="1"/>
        </dgm:presLayoutVars>
      </dgm:prSet>
      <dgm:spPr/>
    </dgm:pt>
    <dgm:pt modelId="{419F353B-7CC8-46B8-A6F8-BB42709E45A8}" type="pres">
      <dgm:prSet presAssocID="{6974027E-9FE9-44C0-AFCD-97074FC8276C}" presName="spaceBetweenRectangles" presStyleCnt="0"/>
      <dgm:spPr/>
    </dgm:pt>
    <dgm:pt modelId="{90E6B26F-B762-4220-956C-DB9B98FFB2DD}" type="pres">
      <dgm:prSet presAssocID="{9BB99386-A69E-404A-A070-059344330F22}" presName="parentLin" presStyleCnt="0"/>
      <dgm:spPr/>
    </dgm:pt>
    <dgm:pt modelId="{47EC9CDD-689B-4267-9C03-B3A471031F6F}" type="pres">
      <dgm:prSet presAssocID="{9BB99386-A69E-404A-A070-059344330F22}" presName="parentLeftMargin" presStyleLbl="node1" presStyleIdx="0" presStyleCnt="4"/>
      <dgm:spPr/>
    </dgm:pt>
    <dgm:pt modelId="{F49E9EA8-8E31-45C3-82EC-EC7045F9CD69}" type="pres">
      <dgm:prSet presAssocID="{9BB99386-A69E-404A-A070-059344330F2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3B2196D-93E7-4757-9AEE-C57A53BE2B54}" type="pres">
      <dgm:prSet presAssocID="{9BB99386-A69E-404A-A070-059344330F22}" presName="negativeSpace" presStyleCnt="0"/>
      <dgm:spPr/>
    </dgm:pt>
    <dgm:pt modelId="{C787A648-2C06-4FE7-9CF2-6C68EA847214}" type="pres">
      <dgm:prSet presAssocID="{9BB99386-A69E-404A-A070-059344330F22}" presName="childText" presStyleLbl="conFgAcc1" presStyleIdx="1" presStyleCnt="4">
        <dgm:presLayoutVars>
          <dgm:bulletEnabled val="1"/>
        </dgm:presLayoutVars>
      </dgm:prSet>
      <dgm:spPr/>
    </dgm:pt>
    <dgm:pt modelId="{E2D31B77-EF69-4524-A99D-B79B69BDC52A}" type="pres">
      <dgm:prSet presAssocID="{8C3046E2-5BE9-4EE0-A7B0-BFABDAFED4B6}" presName="spaceBetweenRectangles" presStyleCnt="0"/>
      <dgm:spPr/>
    </dgm:pt>
    <dgm:pt modelId="{7E2F833E-2F6F-4E44-8344-5D3FEAE981EE}" type="pres">
      <dgm:prSet presAssocID="{E1143002-F5FA-4412-B8EB-32A817288495}" presName="parentLin" presStyleCnt="0"/>
      <dgm:spPr/>
    </dgm:pt>
    <dgm:pt modelId="{4F474D18-8FCC-4EE1-8FA8-60E116083E1F}" type="pres">
      <dgm:prSet presAssocID="{E1143002-F5FA-4412-B8EB-32A817288495}" presName="parentLeftMargin" presStyleLbl="node1" presStyleIdx="1" presStyleCnt="4"/>
      <dgm:spPr/>
    </dgm:pt>
    <dgm:pt modelId="{BE59CC60-7B5A-440F-B3D5-B44A15C7EDC5}" type="pres">
      <dgm:prSet presAssocID="{E1143002-F5FA-4412-B8EB-32A81728849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B3679DB-C335-46B2-A16B-04901F8B47F7}" type="pres">
      <dgm:prSet presAssocID="{E1143002-F5FA-4412-B8EB-32A817288495}" presName="negativeSpace" presStyleCnt="0"/>
      <dgm:spPr/>
    </dgm:pt>
    <dgm:pt modelId="{C3DC42B1-67A3-4FA7-85FC-366F70D03F76}" type="pres">
      <dgm:prSet presAssocID="{E1143002-F5FA-4412-B8EB-32A817288495}" presName="childText" presStyleLbl="conFgAcc1" presStyleIdx="2" presStyleCnt="4">
        <dgm:presLayoutVars>
          <dgm:bulletEnabled val="1"/>
        </dgm:presLayoutVars>
      </dgm:prSet>
      <dgm:spPr/>
    </dgm:pt>
    <dgm:pt modelId="{D7593909-F9E6-4729-9797-E6DD14A5B0B5}" type="pres">
      <dgm:prSet presAssocID="{51C589A9-5CDA-48F8-82F7-04327E6A03AD}" presName="spaceBetweenRectangles" presStyleCnt="0"/>
      <dgm:spPr/>
    </dgm:pt>
    <dgm:pt modelId="{F364D547-A58B-464B-9B3D-8B9CCEE376CC}" type="pres">
      <dgm:prSet presAssocID="{444FEB50-7F05-4190-A56D-0EC1C1DDC298}" presName="parentLin" presStyleCnt="0"/>
      <dgm:spPr/>
    </dgm:pt>
    <dgm:pt modelId="{448FAE6F-63DA-4042-AE84-F540DC3E0057}" type="pres">
      <dgm:prSet presAssocID="{444FEB50-7F05-4190-A56D-0EC1C1DDC298}" presName="parentLeftMargin" presStyleLbl="node1" presStyleIdx="2" presStyleCnt="4"/>
      <dgm:spPr/>
    </dgm:pt>
    <dgm:pt modelId="{7F6E2EDA-8E43-4407-B3A3-B3485012355A}" type="pres">
      <dgm:prSet presAssocID="{444FEB50-7F05-4190-A56D-0EC1C1DDC298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751B189F-25A5-4B63-A5BC-DC6F4EB7A18F}" type="pres">
      <dgm:prSet presAssocID="{444FEB50-7F05-4190-A56D-0EC1C1DDC298}" presName="negativeSpace" presStyleCnt="0"/>
      <dgm:spPr/>
    </dgm:pt>
    <dgm:pt modelId="{9C99A8AF-376B-4CAB-87B7-45FC53E328A4}" type="pres">
      <dgm:prSet presAssocID="{444FEB50-7F05-4190-A56D-0EC1C1DDC298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72AF80F-0591-46D4-8AB6-5504119D02B7}" srcId="{608000DB-499A-41EF-A6AC-EF2CFC6B7BF8}" destId="{9BB99386-A69E-404A-A070-059344330F22}" srcOrd="1" destOrd="0" parTransId="{BD34E1C1-5411-498D-9CEA-182E143101EB}" sibTransId="{8C3046E2-5BE9-4EE0-A7B0-BFABDAFED4B6}"/>
    <dgm:cxn modelId="{890C8026-15D0-456E-B2B0-011565D25E72}" type="presOf" srcId="{E1143002-F5FA-4412-B8EB-32A817288495}" destId="{4F474D18-8FCC-4EE1-8FA8-60E116083E1F}" srcOrd="0" destOrd="0" presId="urn:microsoft.com/office/officeart/2005/8/layout/list1"/>
    <dgm:cxn modelId="{076BEB28-8963-4DF3-A61B-0FA86E17C3FC}" type="presOf" srcId="{E1143002-F5FA-4412-B8EB-32A817288495}" destId="{BE59CC60-7B5A-440F-B3D5-B44A15C7EDC5}" srcOrd="1" destOrd="0" presId="urn:microsoft.com/office/officeart/2005/8/layout/list1"/>
    <dgm:cxn modelId="{1296DF2B-2FDC-44DA-8BB9-55A304A3BB78}" type="presOf" srcId="{9BB99386-A69E-404A-A070-059344330F22}" destId="{47EC9CDD-689B-4267-9C03-B3A471031F6F}" srcOrd="0" destOrd="0" presId="urn:microsoft.com/office/officeart/2005/8/layout/list1"/>
    <dgm:cxn modelId="{FD4DE03B-C61E-4E09-9322-DDDE7A7F30B4}" type="presOf" srcId="{444FEB50-7F05-4190-A56D-0EC1C1DDC298}" destId="{448FAE6F-63DA-4042-AE84-F540DC3E0057}" srcOrd="0" destOrd="0" presId="urn:microsoft.com/office/officeart/2005/8/layout/list1"/>
    <dgm:cxn modelId="{1407DB40-A4F4-44C1-8A53-2D6BA0319F8F}" type="presOf" srcId="{1C7C5401-6D76-4F85-A62D-B44436C2A3E0}" destId="{67B299BA-5309-492F-9DEB-BA921E7D2F9B}" srcOrd="1" destOrd="0" presId="urn:microsoft.com/office/officeart/2005/8/layout/list1"/>
    <dgm:cxn modelId="{94D94944-C755-47C6-9478-3A0780E2EA78}" srcId="{608000DB-499A-41EF-A6AC-EF2CFC6B7BF8}" destId="{E1143002-F5FA-4412-B8EB-32A817288495}" srcOrd="2" destOrd="0" parTransId="{791ADD9E-046B-4312-9C41-77F5C307D879}" sibTransId="{51C589A9-5CDA-48F8-82F7-04327E6A03AD}"/>
    <dgm:cxn modelId="{F3AC0E51-F577-495F-A4E3-73B9162D2EDE}" type="presOf" srcId="{444FEB50-7F05-4190-A56D-0EC1C1DDC298}" destId="{7F6E2EDA-8E43-4407-B3A3-B3485012355A}" srcOrd="1" destOrd="0" presId="urn:microsoft.com/office/officeart/2005/8/layout/list1"/>
    <dgm:cxn modelId="{AC35C252-B023-4A80-A5EF-CBFEBD79AE10}" type="presOf" srcId="{608000DB-499A-41EF-A6AC-EF2CFC6B7BF8}" destId="{EF249EE7-5678-4AE2-911C-341069B6582A}" srcOrd="0" destOrd="0" presId="urn:microsoft.com/office/officeart/2005/8/layout/list1"/>
    <dgm:cxn modelId="{F2BA1F94-3692-41A4-84EB-192C910350CE}" type="presOf" srcId="{1C7C5401-6D76-4F85-A62D-B44436C2A3E0}" destId="{5931047F-4BF2-4B53-AB43-05825451A3D4}" srcOrd="0" destOrd="0" presId="urn:microsoft.com/office/officeart/2005/8/layout/list1"/>
    <dgm:cxn modelId="{627BDEC1-9A1E-40F7-B5D4-B2D3B4F7E3E9}" srcId="{608000DB-499A-41EF-A6AC-EF2CFC6B7BF8}" destId="{444FEB50-7F05-4190-A56D-0EC1C1DDC298}" srcOrd="3" destOrd="0" parTransId="{9A0E43B9-492E-46A6-85F6-F59573BCD197}" sibTransId="{19977AC5-62AC-4787-8AE0-B839BD682025}"/>
    <dgm:cxn modelId="{05E072C7-2928-428B-9808-02060CE12DD9}" srcId="{608000DB-499A-41EF-A6AC-EF2CFC6B7BF8}" destId="{1C7C5401-6D76-4F85-A62D-B44436C2A3E0}" srcOrd="0" destOrd="0" parTransId="{E4DF0BC6-AA1C-438E-8CE6-6C9A9B3C4F34}" sibTransId="{6974027E-9FE9-44C0-AFCD-97074FC8276C}"/>
    <dgm:cxn modelId="{CA9509F6-3009-4E2C-B815-F77962FB57AE}" type="presOf" srcId="{9BB99386-A69E-404A-A070-059344330F22}" destId="{F49E9EA8-8E31-45C3-82EC-EC7045F9CD69}" srcOrd="1" destOrd="0" presId="urn:microsoft.com/office/officeart/2005/8/layout/list1"/>
    <dgm:cxn modelId="{C3C63DC4-CB71-4933-8EE0-903773197D90}" type="presParOf" srcId="{EF249EE7-5678-4AE2-911C-341069B6582A}" destId="{E08CFFC8-E6D8-4B30-BA32-BB2BE8EEB725}" srcOrd="0" destOrd="0" presId="urn:microsoft.com/office/officeart/2005/8/layout/list1"/>
    <dgm:cxn modelId="{03EF2BD8-F551-4F38-8375-48F94049D7D0}" type="presParOf" srcId="{E08CFFC8-E6D8-4B30-BA32-BB2BE8EEB725}" destId="{5931047F-4BF2-4B53-AB43-05825451A3D4}" srcOrd="0" destOrd="0" presId="urn:microsoft.com/office/officeart/2005/8/layout/list1"/>
    <dgm:cxn modelId="{A5300B70-2DEF-42C9-ADE7-023C5141F9FE}" type="presParOf" srcId="{E08CFFC8-E6D8-4B30-BA32-BB2BE8EEB725}" destId="{67B299BA-5309-492F-9DEB-BA921E7D2F9B}" srcOrd="1" destOrd="0" presId="urn:microsoft.com/office/officeart/2005/8/layout/list1"/>
    <dgm:cxn modelId="{6D5F6B57-7166-414B-A027-862AA98A9FA9}" type="presParOf" srcId="{EF249EE7-5678-4AE2-911C-341069B6582A}" destId="{373F3E72-0B4B-4D5E-8D49-72FE1F7D7841}" srcOrd="1" destOrd="0" presId="urn:microsoft.com/office/officeart/2005/8/layout/list1"/>
    <dgm:cxn modelId="{60422779-61A9-4D96-9EAA-DBC0A1348B1B}" type="presParOf" srcId="{EF249EE7-5678-4AE2-911C-341069B6582A}" destId="{E5537248-D3FF-4D02-B6D1-1349E149B751}" srcOrd="2" destOrd="0" presId="urn:microsoft.com/office/officeart/2005/8/layout/list1"/>
    <dgm:cxn modelId="{6E257FA2-9B23-4DED-B713-83CC635368D5}" type="presParOf" srcId="{EF249EE7-5678-4AE2-911C-341069B6582A}" destId="{419F353B-7CC8-46B8-A6F8-BB42709E45A8}" srcOrd="3" destOrd="0" presId="urn:microsoft.com/office/officeart/2005/8/layout/list1"/>
    <dgm:cxn modelId="{4D14CE51-1FDB-41CE-BD4C-CAC8035FCB79}" type="presParOf" srcId="{EF249EE7-5678-4AE2-911C-341069B6582A}" destId="{90E6B26F-B762-4220-956C-DB9B98FFB2DD}" srcOrd="4" destOrd="0" presId="urn:microsoft.com/office/officeart/2005/8/layout/list1"/>
    <dgm:cxn modelId="{D1A4E296-7E7F-4905-ACBF-199458E5E9FF}" type="presParOf" srcId="{90E6B26F-B762-4220-956C-DB9B98FFB2DD}" destId="{47EC9CDD-689B-4267-9C03-B3A471031F6F}" srcOrd="0" destOrd="0" presId="urn:microsoft.com/office/officeart/2005/8/layout/list1"/>
    <dgm:cxn modelId="{96B913D3-A64B-40E6-80AE-2674EDD8C094}" type="presParOf" srcId="{90E6B26F-B762-4220-956C-DB9B98FFB2DD}" destId="{F49E9EA8-8E31-45C3-82EC-EC7045F9CD69}" srcOrd="1" destOrd="0" presId="urn:microsoft.com/office/officeart/2005/8/layout/list1"/>
    <dgm:cxn modelId="{AB6A2513-83CE-4859-9E7B-8A9ECA00F525}" type="presParOf" srcId="{EF249EE7-5678-4AE2-911C-341069B6582A}" destId="{63B2196D-93E7-4757-9AEE-C57A53BE2B54}" srcOrd="5" destOrd="0" presId="urn:microsoft.com/office/officeart/2005/8/layout/list1"/>
    <dgm:cxn modelId="{2BA1CC5E-0C6D-4A26-BF09-BDF1FEBBEFB4}" type="presParOf" srcId="{EF249EE7-5678-4AE2-911C-341069B6582A}" destId="{C787A648-2C06-4FE7-9CF2-6C68EA847214}" srcOrd="6" destOrd="0" presId="urn:microsoft.com/office/officeart/2005/8/layout/list1"/>
    <dgm:cxn modelId="{01C96FE1-D889-4966-A393-D5F9DF198EB5}" type="presParOf" srcId="{EF249EE7-5678-4AE2-911C-341069B6582A}" destId="{E2D31B77-EF69-4524-A99D-B79B69BDC52A}" srcOrd="7" destOrd="0" presId="urn:microsoft.com/office/officeart/2005/8/layout/list1"/>
    <dgm:cxn modelId="{446BAC51-5F8A-4E8D-84A0-00A4BBE41BC4}" type="presParOf" srcId="{EF249EE7-5678-4AE2-911C-341069B6582A}" destId="{7E2F833E-2F6F-4E44-8344-5D3FEAE981EE}" srcOrd="8" destOrd="0" presId="urn:microsoft.com/office/officeart/2005/8/layout/list1"/>
    <dgm:cxn modelId="{24A7F5F9-6DD3-4133-B3BD-411B4BB38B1A}" type="presParOf" srcId="{7E2F833E-2F6F-4E44-8344-5D3FEAE981EE}" destId="{4F474D18-8FCC-4EE1-8FA8-60E116083E1F}" srcOrd="0" destOrd="0" presId="urn:microsoft.com/office/officeart/2005/8/layout/list1"/>
    <dgm:cxn modelId="{F696DD6E-0D62-4530-BEF2-DB52918D6F30}" type="presParOf" srcId="{7E2F833E-2F6F-4E44-8344-5D3FEAE981EE}" destId="{BE59CC60-7B5A-440F-B3D5-B44A15C7EDC5}" srcOrd="1" destOrd="0" presId="urn:microsoft.com/office/officeart/2005/8/layout/list1"/>
    <dgm:cxn modelId="{B926AC94-E384-4C70-97E4-69DE075ED9F2}" type="presParOf" srcId="{EF249EE7-5678-4AE2-911C-341069B6582A}" destId="{AB3679DB-C335-46B2-A16B-04901F8B47F7}" srcOrd="9" destOrd="0" presId="urn:microsoft.com/office/officeart/2005/8/layout/list1"/>
    <dgm:cxn modelId="{7C115387-99D3-4EB1-90B5-7E4DB0835EC6}" type="presParOf" srcId="{EF249EE7-5678-4AE2-911C-341069B6582A}" destId="{C3DC42B1-67A3-4FA7-85FC-366F70D03F76}" srcOrd="10" destOrd="0" presId="urn:microsoft.com/office/officeart/2005/8/layout/list1"/>
    <dgm:cxn modelId="{ECFE17AA-CB10-4F63-BDD2-CDDCFFEB8333}" type="presParOf" srcId="{EF249EE7-5678-4AE2-911C-341069B6582A}" destId="{D7593909-F9E6-4729-9797-E6DD14A5B0B5}" srcOrd="11" destOrd="0" presId="urn:microsoft.com/office/officeart/2005/8/layout/list1"/>
    <dgm:cxn modelId="{AE770405-CC13-40AD-9AD4-E620E6DC0EAF}" type="presParOf" srcId="{EF249EE7-5678-4AE2-911C-341069B6582A}" destId="{F364D547-A58B-464B-9B3D-8B9CCEE376CC}" srcOrd="12" destOrd="0" presId="urn:microsoft.com/office/officeart/2005/8/layout/list1"/>
    <dgm:cxn modelId="{2CC7BC81-F767-4514-A4A6-5A16B88B69CE}" type="presParOf" srcId="{F364D547-A58B-464B-9B3D-8B9CCEE376CC}" destId="{448FAE6F-63DA-4042-AE84-F540DC3E0057}" srcOrd="0" destOrd="0" presId="urn:microsoft.com/office/officeart/2005/8/layout/list1"/>
    <dgm:cxn modelId="{BECAD465-C74B-49BB-A573-169ED37978AC}" type="presParOf" srcId="{F364D547-A58B-464B-9B3D-8B9CCEE376CC}" destId="{7F6E2EDA-8E43-4407-B3A3-B3485012355A}" srcOrd="1" destOrd="0" presId="urn:microsoft.com/office/officeart/2005/8/layout/list1"/>
    <dgm:cxn modelId="{B272AA6E-EB9C-4A42-A73B-D6292F0E48C0}" type="presParOf" srcId="{EF249EE7-5678-4AE2-911C-341069B6582A}" destId="{751B189F-25A5-4B63-A5BC-DC6F4EB7A18F}" srcOrd="13" destOrd="0" presId="urn:microsoft.com/office/officeart/2005/8/layout/list1"/>
    <dgm:cxn modelId="{5ACE4B45-99A9-4418-B718-C56A46E401A7}" type="presParOf" srcId="{EF249EE7-5678-4AE2-911C-341069B6582A}" destId="{9C99A8AF-376B-4CAB-87B7-45FC53E328A4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DD6DE32-8AE0-4C31-811C-DD4C1EE0F511}" type="doc">
      <dgm:prSet loTypeId="urn:microsoft.com/office/officeart/2005/8/layout/default" loCatId="list" qsTypeId="urn:microsoft.com/office/officeart/2005/8/quickstyle/simple4#18" qsCatId="simple" csTypeId="urn:microsoft.com/office/officeart/2005/8/colors/colorful1#9" csCatId="colorful"/>
      <dgm:spPr/>
      <dgm:t>
        <a:bodyPr/>
        <a:lstStyle/>
        <a:p>
          <a:endParaRPr lang="en-US"/>
        </a:p>
      </dgm:t>
    </dgm:pt>
    <dgm:pt modelId="{8D6A8780-6D01-4A1C-AD61-9836486A3688}">
      <dgm:prSet/>
      <dgm:spPr/>
      <dgm:t>
        <a:bodyPr/>
        <a:lstStyle/>
        <a:p>
          <a:r>
            <a:rPr lang="en-US" baseline="0"/>
            <a:t>Mental health</a:t>
          </a:r>
          <a:endParaRPr lang="en-US"/>
        </a:p>
      </dgm:t>
    </dgm:pt>
    <dgm:pt modelId="{47B227AA-79B3-4131-A2A9-1A3198CCAE39}" type="parTrans" cxnId="{51FC110F-5927-4280-87F7-268A288F7B98}">
      <dgm:prSet/>
      <dgm:spPr/>
      <dgm:t>
        <a:bodyPr/>
        <a:lstStyle/>
        <a:p>
          <a:endParaRPr lang="en-US"/>
        </a:p>
      </dgm:t>
    </dgm:pt>
    <dgm:pt modelId="{61FCF2D6-371F-405A-8E77-41CB2AE7A2B0}" type="sibTrans" cxnId="{51FC110F-5927-4280-87F7-268A288F7B98}">
      <dgm:prSet/>
      <dgm:spPr/>
      <dgm:t>
        <a:bodyPr/>
        <a:lstStyle/>
        <a:p>
          <a:endParaRPr lang="en-US"/>
        </a:p>
      </dgm:t>
    </dgm:pt>
    <dgm:pt modelId="{9DC1E095-66EC-4C23-99DD-DA838DE6DA8D}">
      <dgm:prSet/>
      <dgm:spPr/>
      <dgm:t>
        <a:bodyPr/>
        <a:lstStyle/>
        <a:p>
          <a:r>
            <a:rPr lang="en-US" baseline="0"/>
            <a:t>Autism</a:t>
          </a:r>
          <a:endParaRPr lang="en-US"/>
        </a:p>
      </dgm:t>
    </dgm:pt>
    <dgm:pt modelId="{DE7EA803-EE42-4BF5-B7F9-A080BE49D2A6}" type="parTrans" cxnId="{75BEFF3B-E3B9-4AA1-8421-9FC772CBC4B7}">
      <dgm:prSet/>
      <dgm:spPr/>
      <dgm:t>
        <a:bodyPr/>
        <a:lstStyle/>
        <a:p>
          <a:endParaRPr lang="en-US"/>
        </a:p>
      </dgm:t>
    </dgm:pt>
    <dgm:pt modelId="{3D5C5F4D-0763-4065-B970-30CC44CC0BE1}" type="sibTrans" cxnId="{75BEFF3B-E3B9-4AA1-8421-9FC772CBC4B7}">
      <dgm:prSet/>
      <dgm:spPr/>
      <dgm:t>
        <a:bodyPr/>
        <a:lstStyle/>
        <a:p>
          <a:endParaRPr lang="en-US"/>
        </a:p>
      </dgm:t>
    </dgm:pt>
    <dgm:pt modelId="{CE2DBCE6-C41A-4042-AB5E-DA3C060AA61B}">
      <dgm:prSet/>
      <dgm:spPr/>
      <dgm:t>
        <a:bodyPr/>
        <a:lstStyle/>
        <a:p>
          <a:r>
            <a:rPr lang="en-US" baseline="0"/>
            <a:t>Social media</a:t>
          </a:r>
          <a:endParaRPr lang="en-US"/>
        </a:p>
      </dgm:t>
    </dgm:pt>
    <dgm:pt modelId="{8D36C2B6-C417-42FE-9DAF-4F58962D6EAE}" type="parTrans" cxnId="{5A4746F9-49CB-4900-AF96-0A8494DF66D7}">
      <dgm:prSet/>
      <dgm:spPr/>
      <dgm:t>
        <a:bodyPr/>
        <a:lstStyle/>
        <a:p>
          <a:endParaRPr lang="en-US"/>
        </a:p>
      </dgm:t>
    </dgm:pt>
    <dgm:pt modelId="{5AC6A418-A382-4643-9936-23D2313CBD5B}" type="sibTrans" cxnId="{5A4746F9-49CB-4900-AF96-0A8494DF66D7}">
      <dgm:prSet/>
      <dgm:spPr/>
      <dgm:t>
        <a:bodyPr/>
        <a:lstStyle/>
        <a:p>
          <a:endParaRPr lang="en-US"/>
        </a:p>
      </dgm:t>
    </dgm:pt>
    <dgm:pt modelId="{F6EE6F91-E3EF-4346-902B-068AAA7E8DD9}">
      <dgm:prSet/>
      <dgm:spPr/>
      <dgm:t>
        <a:bodyPr/>
        <a:lstStyle/>
        <a:p>
          <a:r>
            <a:rPr lang="en-US" baseline="0"/>
            <a:t>Digital inclusion</a:t>
          </a:r>
          <a:endParaRPr lang="en-US"/>
        </a:p>
      </dgm:t>
    </dgm:pt>
    <dgm:pt modelId="{FDA12E72-57CD-4932-BEF6-0BF59A600A67}" type="parTrans" cxnId="{51C9C2AE-A00B-450E-872D-D01CD6E971AA}">
      <dgm:prSet/>
      <dgm:spPr/>
      <dgm:t>
        <a:bodyPr/>
        <a:lstStyle/>
        <a:p>
          <a:endParaRPr lang="en-US"/>
        </a:p>
      </dgm:t>
    </dgm:pt>
    <dgm:pt modelId="{7918A1CB-DD82-48E0-851E-6C16E6EE979C}" type="sibTrans" cxnId="{51C9C2AE-A00B-450E-872D-D01CD6E971AA}">
      <dgm:prSet/>
      <dgm:spPr/>
      <dgm:t>
        <a:bodyPr/>
        <a:lstStyle/>
        <a:p>
          <a:endParaRPr lang="en-US"/>
        </a:p>
      </dgm:t>
    </dgm:pt>
    <dgm:pt modelId="{19332604-63D2-425F-BB91-0D2C3DD2BEF7}">
      <dgm:prSet/>
      <dgm:spPr/>
      <dgm:t>
        <a:bodyPr/>
        <a:lstStyle/>
        <a:p>
          <a:r>
            <a:rPr lang="en-US" baseline="0"/>
            <a:t>AI</a:t>
          </a:r>
          <a:endParaRPr lang="en-US"/>
        </a:p>
      </dgm:t>
    </dgm:pt>
    <dgm:pt modelId="{24E1AF25-D4A7-435A-BD64-912EC4A9AFC8}" type="parTrans" cxnId="{3106C620-4E57-4C90-A0E0-26AF7CD4B11F}">
      <dgm:prSet/>
      <dgm:spPr/>
      <dgm:t>
        <a:bodyPr/>
        <a:lstStyle/>
        <a:p>
          <a:endParaRPr lang="en-US"/>
        </a:p>
      </dgm:t>
    </dgm:pt>
    <dgm:pt modelId="{0362EF66-A8DB-4C28-9CC6-2CB90EFCB055}" type="sibTrans" cxnId="{3106C620-4E57-4C90-A0E0-26AF7CD4B11F}">
      <dgm:prSet/>
      <dgm:spPr/>
      <dgm:t>
        <a:bodyPr/>
        <a:lstStyle/>
        <a:p>
          <a:endParaRPr lang="en-US"/>
        </a:p>
      </dgm:t>
    </dgm:pt>
    <dgm:pt modelId="{5C8D3B1E-EC83-4DCD-B1F1-3EC044A0B8AD}">
      <dgm:prSet/>
      <dgm:spPr/>
      <dgm:t>
        <a:bodyPr/>
        <a:lstStyle/>
        <a:p>
          <a:r>
            <a:rPr lang="en-US" baseline="0"/>
            <a:t>Staff wellbeing</a:t>
          </a:r>
          <a:endParaRPr lang="en-US"/>
        </a:p>
      </dgm:t>
    </dgm:pt>
    <dgm:pt modelId="{4514F4D0-FA31-4275-9892-B798A602A694}" type="parTrans" cxnId="{249F5A01-6137-4AE1-AFBD-847A120977B7}">
      <dgm:prSet/>
      <dgm:spPr/>
      <dgm:t>
        <a:bodyPr/>
        <a:lstStyle/>
        <a:p>
          <a:endParaRPr lang="en-US"/>
        </a:p>
      </dgm:t>
    </dgm:pt>
    <dgm:pt modelId="{4734801D-2A8B-4003-B6F6-207A38E573ED}" type="sibTrans" cxnId="{249F5A01-6137-4AE1-AFBD-847A120977B7}">
      <dgm:prSet/>
      <dgm:spPr/>
      <dgm:t>
        <a:bodyPr/>
        <a:lstStyle/>
        <a:p>
          <a:endParaRPr lang="en-US"/>
        </a:p>
      </dgm:t>
    </dgm:pt>
    <dgm:pt modelId="{789DF4DB-3B68-46C7-B8FD-0A29D1A0EA5C}">
      <dgm:prSet/>
      <dgm:spPr/>
      <dgm:t>
        <a:bodyPr/>
        <a:lstStyle/>
        <a:p>
          <a:r>
            <a:rPr lang="en-US" baseline="0"/>
            <a:t>Dementia care</a:t>
          </a:r>
          <a:endParaRPr lang="en-US"/>
        </a:p>
      </dgm:t>
    </dgm:pt>
    <dgm:pt modelId="{8B702C7D-6F20-4298-A1A9-B114814C1A25}" type="parTrans" cxnId="{3BA8520C-7B8D-4129-9F62-A472D32B6783}">
      <dgm:prSet/>
      <dgm:spPr/>
      <dgm:t>
        <a:bodyPr/>
        <a:lstStyle/>
        <a:p>
          <a:endParaRPr lang="en-US"/>
        </a:p>
      </dgm:t>
    </dgm:pt>
    <dgm:pt modelId="{ACE18B39-3DFE-4C1F-B901-9895E2C20482}" type="sibTrans" cxnId="{3BA8520C-7B8D-4129-9F62-A472D32B6783}">
      <dgm:prSet/>
      <dgm:spPr/>
      <dgm:t>
        <a:bodyPr/>
        <a:lstStyle/>
        <a:p>
          <a:endParaRPr lang="en-US"/>
        </a:p>
      </dgm:t>
    </dgm:pt>
    <dgm:pt modelId="{7A756DDE-6AB9-4763-8396-95A7567AC8BC}">
      <dgm:prSet/>
      <dgm:spPr/>
      <dgm:t>
        <a:bodyPr/>
        <a:lstStyle/>
        <a:p>
          <a:r>
            <a:rPr lang="en-US" baseline="0"/>
            <a:t>Telehealth</a:t>
          </a:r>
          <a:endParaRPr lang="en-US"/>
        </a:p>
      </dgm:t>
    </dgm:pt>
    <dgm:pt modelId="{DE48064F-D9ED-4445-9431-45F3D6F7D69F}" type="parTrans" cxnId="{1B44D19D-C522-4E34-9F36-D858E5261C7C}">
      <dgm:prSet/>
      <dgm:spPr/>
      <dgm:t>
        <a:bodyPr/>
        <a:lstStyle/>
        <a:p>
          <a:endParaRPr lang="en-US"/>
        </a:p>
      </dgm:t>
    </dgm:pt>
    <dgm:pt modelId="{9170F7DC-FB73-480D-B7FD-F38F469FF2A7}" type="sibTrans" cxnId="{1B44D19D-C522-4E34-9F36-D858E5261C7C}">
      <dgm:prSet/>
      <dgm:spPr/>
      <dgm:t>
        <a:bodyPr/>
        <a:lstStyle/>
        <a:p>
          <a:endParaRPr lang="en-US"/>
        </a:p>
      </dgm:t>
    </dgm:pt>
    <dgm:pt modelId="{09875F09-6290-48F4-8AC9-4A4758BBF2C2}" type="pres">
      <dgm:prSet presAssocID="{8DD6DE32-8AE0-4C31-811C-DD4C1EE0F511}" presName="diagram" presStyleCnt="0">
        <dgm:presLayoutVars>
          <dgm:dir/>
          <dgm:resizeHandles val="exact"/>
        </dgm:presLayoutVars>
      </dgm:prSet>
      <dgm:spPr/>
    </dgm:pt>
    <dgm:pt modelId="{B78F3D1F-F8EC-4C2C-9835-8FFA8A24D375}" type="pres">
      <dgm:prSet presAssocID="{8D6A8780-6D01-4A1C-AD61-9836486A3688}" presName="node" presStyleLbl="node1" presStyleIdx="0" presStyleCnt="8">
        <dgm:presLayoutVars>
          <dgm:bulletEnabled val="1"/>
        </dgm:presLayoutVars>
      </dgm:prSet>
      <dgm:spPr/>
    </dgm:pt>
    <dgm:pt modelId="{F8305E3D-3A34-4CFE-8D9E-CB3468296D7C}" type="pres">
      <dgm:prSet presAssocID="{61FCF2D6-371F-405A-8E77-41CB2AE7A2B0}" presName="sibTrans" presStyleCnt="0"/>
      <dgm:spPr/>
    </dgm:pt>
    <dgm:pt modelId="{F53FA1B0-C963-47D7-BD03-E2D680E658ED}" type="pres">
      <dgm:prSet presAssocID="{9DC1E095-66EC-4C23-99DD-DA838DE6DA8D}" presName="node" presStyleLbl="node1" presStyleIdx="1" presStyleCnt="8">
        <dgm:presLayoutVars>
          <dgm:bulletEnabled val="1"/>
        </dgm:presLayoutVars>
      </dgm:prSet>
      <dgm:spPr/>
    </dgm:pt>
    <dgm:pt modelId="{0684E550-C4BF-48F0-8C52-1946D3A98403}" type="pres">
      <dgm:prSet presAssocID="{3D5C5F4D-0763-4065-B970-30CC44CC0BE1}" presName="sibTrans" presStyleCnt="0"/>
      <dgm:spPr/>
    </dgm:pt>
    <dgm:pt modelId="{9DE9F326-0033-498D-A9B8-DFC6A9DF528A}" type="pres">
      <dgm:prSet presAssocID="{CE2DBCE6-C41A-4042-AB5E-DA3C060AA61B}" presName="node" presStyleLbl="node1" presStyleIdx="2" presStyleCnt="8">
        <dgm:presLayoutVars>
          <dgm:bulletEnabled val="1"/>
        </dgm:presLayoutVars>
      </dgm:prSet>
      <dgm:spPr/>
    </dgm:pt>
    <dgm:pt modelId="{E445CCE9-4621-46D9-85DD-8921A9587BEC}" type="pres">
      <dgm:prSet presAssocID="{5AC6A418-A382-4643-9936-23D2313CBD5B}" presName="sibTrans" presStyleCnt="0"/>
      <dgm:spPr/>
    </dgm:pt>
    <dgm:pt modelId="{273D9086-45BA-40BB-BF6D-4874128EDB49}" type="pres">
      <dgm:prSet presAssocID="{F6EE6F91-E3EF-4346-902B-068AAA7E8DD9}" presName="node" presStyleLbl="node1" presStyleIdx="3" presStyleCnt="8">
        <dgm:presLayoutVars>
          <dgm:bulletEnabled val="1"/>
        </dgm:presLayoutVars>
      </dgm:prSet>
      <dgm:spPr/>
    </dgm:pt>
    <dgm:pt modelId="{F45A4979-2215-4BC4-8219-8FDD1C29CBC2}" type="pres">
      <dgm:prSet presAssocID="{7918A1CB-DD82-48E0-851E-6C16E6EE979C}" presName="sibTrans" presStyleCnt="0"/>
      <dgm:spPr/>
    </dgm:pt>
    <dgm:pt modelId="{EE3F06B2-BE3B-474B-B151-F0A86C092EFF}" type="pres">
      <dgm:prSet presAssocID="{19332604-63D2-425F-BB91-0D2C3DD2BEF7}" presName="node" presStyleLbl="node1" presStyleIdx="4" presStyleCnt="8">
        <dgm:presLayoutVars>
          <dgm:bulletEnabled val="1"/>
        </dgm:presLayoutVars>
      </dgm:prSet>
      <dgm:spPr/>
    </dgm:pt>
    <dgm:pt modelId="{800E3724-FB12-4DA8-86A9-9D3B5F3DCEF0}" type="pres">
      <dgm:prSet presAssocID="{0362EF66-A8DB-4C28-9CC6-2CB90EFCB055}" presName="sibTrans" presStyleCnt="0"/>
      <dgm:spPr/>
    </dgm:pt>
    <dgm:pt modelId="{3F35DABE-52A2-45A3-AABD-39F1F5F45BDE}" type="pres">
      <dgm:prSet presAssocID="{5C8D3B1E-EC83-4DCD-B1F1-3EC044A0B8AD}" presName="node" presStyleLbl="node1" presStyleIdx="5" presStyleCnt="8">
        <dgm:presLayoutVars>
          <dgm:bulletEnabled val="1"/>
        </dgm:presLayoutVars>
      </dgm:prSet>
      <dgm:spPr/>
    </dgm:pt>
    <dgm:pt modelId="{672B8033-F45F-4E54-98C7-0765256F05AE}" type="pres">
      <dgm:prSet presAssocID="{4734801D-2A8B-4003-B6F6-207A38E573ED}" presName="sibTrans" presStyleCnt="0"/>
      <dgm:spPr/>
    </dgm:pt>
    <dgm:pt modelId="{BFA27FDC-155F-4FDF-B4EA-6C3E8B39027E}" type="pres">
      <dgm:prSet presAssocID="{789DF4DB-3B68-46C7-B8FD-0A29D1A0EA5C}" presName="node" presStyleLbl="node1" presStyleIdx="6" presStyleCnt="8">
        <dgm:presLayoutVars>
          <dgm:bulletEnabled val="1"/>
        </dgm:presLayoutVars>
      </dgm:prSet>
      <dgm:spPr/>
    </dgm:pt>
    <dgm:pt modelId="{80238619-EE3A-4F8D-BC90-6E435B653B8B}" type="pres">
      <dgm:prSet presAssocID="{ACE18B39-3DFE-4C1F-B901-9895E2C20482}" presName="sibTrans" presStyleCnt="0"/>
      <dgm:spPr/>
    </dgm:pt>
    <dgm:pt modelId="{45351BFB-9890-4ED3-80AC-F469E61A4C1C}" type="pres">
      <dgm:prSet presAssocID="{7A756DDE-6AB9-4763-8396-95A7567AC8BC}" presName="node" presStyleLbl="node1" presStyleIdx="7" presStyleCnt="8">
        <dgm:presLayoutVars>
          <dgm:bulletEnabled val="1"/>
        </dgm:presLayoutVars>
      </dgm:prSet>
      <dgm:spPr/>
    </dgm:pt>
  </dgm:ptLst>
  <dgm:cxnLst>
    <dgm:cxn modelId="{249F5A01-6137-4AE1-AFBD-847A120977B7}" srcId="{8DD6DE32-8AE0-4C31-811C-DD4C1EE0F511}" destId="{5C8D3B1E-EC83-4DCD-B1F1-3EC044A0B8AD}" srcOrd="5" destOrd="0" parTransId="{4514F4D0-FA31-4275-9892-B798A602A694}" sibTransId="{4734801D-2A8B-4003-B6F6-207A38E573ED}"/>
    <dgm:cxn modelId="{3BA8520C-7B8D-4129-9F62-A472D32B6783}" srcId="{8DD6DE32-8AE0-4C31-811C-DD4C1EE0F511}" destId="{789DF4DB-3B68-46C7-B8FD-0A29D1A0EA5C}" srcOrd="6" destOrd="0" parTransId="{8B702C7D-6F20-4298-A1A9-B114814C1A25}" sibTransId="{ACE18B39-3DFE-4C1F-B901-9895E2C20482}"/>
    <dgm:cxn modelId="{51FC110F-5927-4280-87F7-268A288F7B98}" srcId="{8DD6DE32-8AE0-4C31-811C-DD4C1EE0F511}" destId="{8D6A8780-6D01-4A1C-AD61-9836486A3688}" srcOrd="0" destOrd="0" parTransId="{47B227AA-79B3-4131-A2A9-1A3198CCAE39}" sibTransId="{61FCF2D6-371F-405A-8E77-41CB2AE7A2B0}"/>
    <dgm:cxn modelId="{59F47111-A677-4660-9A34-F3137F48C3B2}" type="presOf" srcId="{F6EE6F91-E3EF-4346-902B-068AAA7E8DD9}" destId="{273D9086-45BA-40BB-BF6D-4874128EDB49}" srcOrd="0" destOrd="0" presId="urn:microsoft.com/office/officeart/2005/8/layout/default"/>
    <dgm:cxn modelId="{3106C620-4E57-4C90-A0E0-26AF7CD4B11F}" srcId="{8DD6DE32-8AE0-4C31-811C-DD4C1EE0F511}" destId="{19332604-63D2-425F-BB91-0D2C3DD2BEF7}" srcOrd="4" destOrd="0" parTransId="{24E1AF25-D4A7-435A-BD64-912EC4A9AFC8}" sibTransId="{0362EF66-A8DB-4C28-9CC6-2CB90EFCB055}"/>
    <dgm:cxn modelId="{0B2CDA37-9601-4F25-B8D6-247220C8E59C}" type="presOf" srcId="{789DF4DB-3B68-46C7-B8FD-0A29D1A0EA5C}" destId="{BFA27FDC-155F-4FDF-B4EA-6C3E8B39027E}" srcOrd="0" destOrd="0" presId="urn:microsoft.com/office/officeart/2005/8/layout/default"/>
    <dgm:cxn modelId="{75BEFF3B-E3B9-4AA1-8421-9FC772CBC4B7}" srcId="{8DD6DE32-8AE0-4C31-811C-DD4C1EE0F511}" destId="{9DC1E095-66EC-4C23-99DD-DA838DE6DA8D}" srcOrd="1" destOrd="0" parTransId="{DE7EA803-EE42-4BF5-B7F9-A080BE49D2A6}" sibTransId="{3D5C5F4D-0763-4065-B970-30CC44CC0BE1}"/>
    <dgm:cxn modelId="{25A22C65-6A9F-4ED1-9638-8EA6D9F6C614}" type="presOf" srcId="{5C8D3B1E-EC83-4DCD-B1F1-3EC044A0B8AD}" destId="{3F35DABE-52A2-45A3-AABD-39F1F5F45BDE}" srcOrd="0" destOrd="0" presId="urn:microsoft.com/office/officeart/2005/8/layout/default"/>
    <dgm:cxn modelId="{AA0D5D7B-A24A-4F45-AB5F-FD235E016662}" type="presOf" srcId="{19332604-63D2-425F-BB91-0D2C3DD2BEF7}" destId="{EE3F06B2-BE3B-474B-B151-F0A86C092EFF}" srcOrd="0" destOrd="0" presId="urn:microsoft.com/office/officeart/2005/8/layout/default"/>
    <dgm:cxn modelId="{04AA988F-0428-44E6-AEF2-F0701D5E730F}" type="presOf" srcId="{8DD6DE32-8AE0-4C31-811C-DD4C1EE0F511}" destId="{09875F09-6290-48F4-8AC9-4A4758BBF2C2}" srcOrd="0" destOrd="0" presId="urn:microsoft.com/office/officeart/2005/8/layout/default"/>
    <dgm:cxn modelId="{1B44D19D-C522-4E34-9F36-D858E5261C7C}" srcId="{8DD6DE32-8AE0-4C31-811C-DD4C1EE0F511}" destId="{7A756DDE-6AB9-4763-8396-95A7567AC8BC}" srcOrd="7" destOrd="0" parTransId="{DE48064F-D9ED-4445-9431-45F3D6F7D69F}" sibTransId="{9170F7DC-FB73-480D-B7FD-F38F469FF2A7}"/>
    <dgm:cxn modelId="{861D3AA5-1B31-4575-866B-89E665215B79}" type="presOf" srcId="{CE2DBCE6-C41A-4042-AB5E-DA3C060AA61B}" destId="{9DE9F326-0033-498D-A9B8-DFC6A9DF528A}" srcOrd="0" destOrd="0" presId="urn:microsoft.com/office/officeart/2005/8/layout/default"/>
    <dgm:cxn modelId="{51C9C2AE-A00B-450E-872D-D01CD6E971AA}" srcId="{8DD6DE32-8AE0-4C31-811C-DD4C1EE0F511}" destId="{F6EE6F91-E3EF-4346-902B-068AAA7E8DD9}" srcOrd="3" destOrd="0" parTransId="{FDA12E72-57CD-4932-BEF6-0BF59A600A67}" sibTransId="{7918A1CB-DD82-48E0-851E-6C16E6EE979C}"/>
    <dgm:cxn modelId="{B2FFFFB6-0FF4-4A45-A528-BB3C0F247634}" type="presOf" srcId="{8D6A8780-6D01-4A1C-AD61-9836486A3688}" destId="{B78F3D1F-F8EC-4C2C-9835-8FFA8A24D375}" srcOrd="0" destOrd="0" presId="urn:microsoft.com/office/officeart/2005/8/layout/default"/>
    <dgm:cxn modelId="{F04060C4-CDEE-4D16-804F-D0529A9B139D}" type="presOf" srcId="{9DC1E095-66EC-4C23-99DD-DA838DE6DA8D}" destId="{F53FA1B0-C963-47D7-BD03-E2D680E658ED}" srcOrd="0" destOrd="0" presId="urn:microsoft.com/office/officeart/2005/8/layout/default"/>
    <dgm:cxn modelId="{F3525FED-CE54-4D59-B3ED-11CCAF09C923}" type="presOf" srcId="{7A756DDE-6AB9-4763-8396-95A7567AC8BC}" destId="{45351BFB-9890-4ED3-80AC-F469E61A4C1C}" srcOrd="0" destOrd="0" presId="urn:microsoft.com/office/officeart/2005/8/layout/default"/>
    <dgm:cxn modelId="{5A4746F9-49CB-4900-AF96-0A8494DF66D7}" srcId="{8DD6DE32-8AE0-4C31-811C-DD4C1EE0F511}" destId="{CE2DBCE6-C41A-4042-AB5E-DA3C060AA61B}" srcOrd="2" destOrd="0" parTransId="{8D36C2B6-C417-42FE-9DAF-4F58962D6EAE}" sibTransId="{5AC6A418-A382-4643-9936-23D2313CBD5B}"/>
    <dgm:cxn modelId="{D18EDD8C-CB61-4301-9BE2-83DA22C21EFD}" type="presParOf" srcId="{09875F09-6290-48F4-8AC9-4A4758BBF2C2}" destId="{B78F3D1F-F8EC-4C2C-9835-8FFA8A24D375}" srcOrd="0" destOrd="0" presId="urn:microsoft.com/office/officeart/2005/8/layout/default"/>
    <dgm:cxn modelId="{7D8B3274-1CEB-457C-B846-5FF313CDD9DB}" type="presParOf" srcId="{09875F09-6290-48F4-8AC9-4A4758BBF2C2}" destId="{F8305E3D-3A34-4CFE-8D9E-CB3468296D7C}" srcOrd="1" destOrd="0" presId="urn:microsoft.com/office/officeart/2005/8/layout/default"/>
    <dgm:cxn modelId="{CD0B87BE-801E-49E2-97AA-C30CDFC325F8}" type="presParOf" srcId="{09875F09-6290-48F4-8AC9-4A4758BBF2C2}" destId="{F53FA1B0-C963-47D7-BD03-E2D680E658ED}" srcOrd="2" destOrd="0" presId="urn:microsoft.com/office/officeart/2005/8/layout/default"/>
    <dgm:cxn modelId="{B907E933-7E9A-47F4-9452-8373878A8687}" type="presParOf" srcId="{09875F09-6290-48F4-8AC9-4A4758BBF2C2}" destId="{0684E550-C4BF-48F0-8C52-1946D3A98403}" srcOrd="3" destOrd="0" presId="urn:microsoft.com/office/officeart/2005/8/layout/default"/>
    <dgm:cxn modelId="{C4DD696B-969D-4897-85DC-8B20EC1CAB05}" type="presParOf" srcId="{09875F09-6290-48F4-8AC9-4A4758BBF2C2}" destId="{9DE9F326-0033-498D-A9B8-DFC6A9DF528A}" srcOrd="4" destOrd="0" presId="urn:microsoft.com/office/officeart/2005/8/layout/default"/>
    <dgm:cxn modelId="{EF7246EC-53AB-428E-A603-0B27847913A6}" type="presParOf" srcId="{09875F09-6290-48F4-8AC9-4A4758BBF2C2}" destId="{E445CCE9-4621-46D9-85DD-8921A9587BEC}" srcOrd="5" destOrd="0" presId="urn:microsoft.com/office/officeart/2005/8/layout/default"/>
    <dgm:cxn modelId="{49A72F5D-5B9D-40A3-8E74-3F4D595412A2}" type="presParOf" srcId="{09875F09-6290-48F4-8AC9-4A4758BBF2C2}" destId="{273D9086-45BA-40BB-BF6D-4874128EDB49}" srcOrd="6" destOrd="0" presId="urn:microsoft.com/office/officeart/2005/8/layout/default"/>
    <dgm:cxn modelId="{E4ED515B-8722-48C0-85FB-A56EBF541FC3}" type="presParOf" srcId="{09875F09-6290-48F4-8AC9-4A4758BBF2C2}" destId="{F45A4979-2215-4BC4-8219-8FDD1C29CBC2}" srcOrd="7" destOrd="0" presId="urn:microsoft.com/office/officeart/2005/8/layout/default"/>
    <dgm:cxn modelId="{AC4B63B7-F37A-483E-9F3A-4B486EAB8821}" type="presParOf" srcId="{09875F09-6290-48F4-8AC9-4A4758BBF2C2}" destId="{EE3F06B2-BE3B-474B-B151-F0A86C092EFF}" srcOrd="8" destOrd="0" presId="urn:microsoft.com/office/officeart/2005/8/layout/default"/>
    <dgm:cxn modelId="{ED9ED902-7D66-4845-8D56-2E15C89DB33B}" type="presParOf" srcId="{09875F09-6290-48F4-8AC9-4A4758BBF2C2}" destId="{800E3724-FB12-4DA8-86A9-9D3B5F3DCEF0}" srcOrd="9" destOrd="0" presId="urn:microsoft.com/office/officeart/2005/8/layout/default"/>
    <dgm:cxn modelId="{6DFF23F1-BD0D-43B6-83F1-4FEBC249FD10}" type="presParOf" srcId="{09875F09-6290-48F4-8AC9-4A4758BBF2C2}" destId="{3F35DABE-52A2-45A3-AABD-39F1F5F45BDE}" srcOrd="10" destOrd="0" presId="urn:microsoft.com/office/officeart/2005/8/layout/default"/>
    <dgm:cxn modelId="{B3E974A6-C22F-4701-AB76-DFFC6682340C}" type="presParOf" srcId="{09875F09-6290-48F4-8AC9-4A4758BBF2C2}" destId="{672B8033-F45F-4E54-98C7-0765256F05AE}" srcOrd="11" destOrd="0" presId="urn:microsoft.com/office/officeart/2005/8/layout/default"/>
    <dgm:cxn modelId="{B796CE04-5307-4161-9D4B-C2960056CD67}" type="presParOf" srcId="{09875F09-6290-48F4-8AC9-4A4758BBF2C2}" destId="{BFA27FDC-155F-4FDF-B4EA-6C3E8B39027E}" srcOrd="12" destOrd="0" presId="urn:microsoft.com/office/officeart/2005/8/layout/default"/>
    <dgm:cxn modelId="{312297BB-B3E9-456C-9C57-E06E67137C4D}" type="presParOf" srcId="{09875F09-6290-48F4-8AC9-4A4758BBF2C2}" destId="{80238619-EE3A-4F8D-BC90-6E435B653B8B}" srcOrd="13" destOrd="0" presId="urn:microsoft.com/office/officeart/2005/8/layout/default"/>
    <dgm:cxn modelId="{FACA3604-C73E-44D4-90CE-AC2C42B32F91}" type="presParOf" srcId="{09875F09-6290-48F4-8AC9-4A4758BBF2C2}" destId="{45351BFB-9890-4ED3-80AC-F469E61A4C1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8731FED-411E-4C85-A1BB-62B73A64A9D4}" type="doc">
      <dgm:prSet loTypeId="urn:microsoft.com/office/officeart/2005/8/layout/vList5" loCatId="list" qsTypeId="urn:microsoft.com/office/officeart/2005/8/quickstyle/simple4#12" qsCatId="simple" csTypeId="urn:microsoft.com/office/officeart/2005/8/colors/colorful5#2" csCatId="colorful"/>
      <dgm:spPr/>
      <dgm:t>
        <a:bodyPr/>
        <a:lstStyle/>
        <a:p>
          <a:endParaRPr lang="en-US"/>
        </a:p>
      </dgm:t>
    </dgm:pt>
    <dgm:pt modelId="{1808D8C5-9659-4523-B8C8-EB998B437C74}">
      <dgm:prSet/>
      <dgm:spPr/>
      <dgm:t>
        <a:bodyPr/>
        <a:lstStyle/>
        <a:p>
          <a:r>
            <a:rPr lang="en-US" baseline="0"/>
            <a:t>Area of interest</a:t>
          </a:r>
          <a:endParaRPr lang="en-US"/>
        </a:p>
      </dgm:t>
    </dgm:pt>
    <dgm:pt modelId="{50833A63-F86B-4026-95C1-78AA6DBA2502}" type="parTrans" cxnId="{44950499-4F33-436A-8FD2-C27ED4A8CFD1}">
      <dgm:prSet/>
      <dgm:spPr/>
      <dgm:t>
        <a:bodyPr/>
        <a:lstStyle/>
        <a:p>
          <a:endParaRPr lang="en-US"/>
        </a:p>
      </dgm:t>
    </dgm:pt>
    <dgm:pt modelId="{B37916C2-1418-4349-B8FD-ED0AE90EC1FE}" type="sibTrans" cxnId="{44950499-4F33-436A-8FD2-C27ED4A8CFD1}">
      <dgm:prSet/>
      <dgm:spPr/>
      <dgm:t>
        <a:bodyPr/>
        <a:lstStyle/>
        <a:p>
          <a:endParaRPr lang="en-US"/>
        </a:p>
      </dgm:t>
    </dgm:pt>
    <dgm:pt modelId="{4DE1120B-A799-4EA0-B1A4-2AAF9F09C14C}">
      <dgm:prSet/>
      <dgm:spPr/>
      <dgm:t>
        <a:bodyPr/>
        <a:lstStyle/>
        <a:p>
          <a:r>
            <a:rPr lang="en-US" baseline="0"/>
            <a:t>Why does it matter?</a:t>
          </a:r>
          <a:endParaRPr lang="en-US"/>
        </a:p>
      </dgm:t>
    </dgm:pt>
    <dgm:pt modelId="{2EE45B1F-1978-46AF-850F-395F20AA3DAB}" type="parTrans" cxnId="{D091C977-19F1-4323-9BB3-A982C5D44FC9}">
      <dgm:prSet/>
      <dgm:spPr/>
      <dgm:t>
        <a:bodyPr/>
        <a:lstStyle/>
        <a:p>
          <a:endParaRPr lang="en-US"/>
        </a:p>
      </dgm:t>
    </dgm:pt>
    <dgm:pt modelId="{815561B2-AC86-4E48-851E-767B7784806D}" type="sibTrans" cxnId="{D091C977-19F1-4323-9BB3-A982C5D44FC9}">
      <dgm:prSet/>
      <dgm:spPr/>
      <dgm:t>
        <a:bodyPr/>
        <a:lstStyle/>
        <a:p>
          <a:endParaRPr lang="en-US"/>
        </a:p>
      </dgm:t>
    </dgm:pt>
    <dgm:pt modelId="{EC9FEB34-7185-405F-BB58-9D36CF4420F6}">
      <dgm:prSet/>
      <dgm:spPr/>
      <dgm:t>
        <a:bodyPr/>
        <a:lstStyle/>
        <a:p>
          <a:r>
            <a:rPr lang="en-US" baseline="0"/>
            <a:t>Who is affected?</a:t>
          </a:r>
          <a:endParaRPr lang="en-US"/>
        </a:p>
      </dgm:t>
    </dgm:pt>
    <dgm:pt modelId="{E0123656-16E0-42F6-807F-D42FAC4FAE1B}" type="parTrans" cxnId="{1D1D84FB-1A63-4BD9-8738-BBE6226633FF}">
      <dgm:prSet/>
      <dgm:spPr/>
      <dgm:t>
        <a:bodyPr/>
        <a:lstStyle/>
        <a:p>
          <a:endParaRPr lang="en-US"/>
        </a:p>
      </dgm:t>
    </dgm:pt>
    <dgm:pt modelId="{6F2661C9-A979-4D97-BA47-0A5FEF1A6F12}" type="sibTrans" cxnId="{1D1D84FB-1A63-4BD9-8738-BBE6226633FF}">
      <dgm:prSet/>
      <dgm:spPr/>
      <dgm:t>
        <a:bodyPr/>
        <a:lstStyle/>
        <a:p>
          <a:endParaRPr lang="en-US"/>
        </a:p>
      </dgm:t>
    </dgm:pt>
    <dgm:pt modelId="{745C4083-B0DE-4619-BAB0-BA9E84196E11}" type="pres">
      <dgm:prSet presAssocID="{C8731FED-411E-4C85-A1BB-62B73A64A9D4}" presName="Name0" presStyleCnt="0">
        <dgm:presLayoutVars>
          <dgm:dir/>
          <dgm:animLvl val="lvl"/>
          <dgm:resizeHandles val="exact"/>
        </dgm:presLayoutVars>
      </dgm:prSet>
      <dgm:spPr/>
    </dgm:pt>
    <dgm:pt modelId="{BE543EF0-F447-4DE0-AEB7-3AA850B7066A}" type="pres">
      <dgm:prSet presAssocID="{1808D8C5-9659-4523-B8C8-EB998B437C74}" presName="linNode" presStyleCnt="0"/>
      <dgm:spPr/>
    </dgm:pt>
    <dgm:pt modelId="{9E10FCD5-58D1-4D7D-9FA6-F33CE6E77795}" type="pres">
      <dgm:prSet presAssocID="{1808D8C5-9659-4523-B8C8-EB998B437C74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95FDF8E1-3B01-4CCC-A60F-2351C9F50F38}" type="pres">
      <dgm:prSet presAssocID="{B37916C2-1418-4349-B8FD-ED0AE90EC1FE}" presName="sp" presStyleCnt="0"/>
      <dgm:spPr/>
    </dgm:pt>
    <dgm:pt modelId="{A4E3C5BB-5D5F-4939-90B3-B29C7E6CF57B}" type="pres">
      <dgm:prSet presAssocID="{4DE1120B-A799-4EA0-B1A4-2AAF9F09C14C}" presName="linNode" presStyleCnt="0"/>
      <dgm:spPr/>
    </dgm:pt>
    <dgm:pt modelId="{64F6BA7D-C21E-4D89-B202-52A6C3A64F14}" type="pres">
      <dgm:prSet presAssocID="{4DE1120B-A799-4EA0-B1A4-2AAF9F09C14C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77A43102-9002-443A-B982-E218F5230193}" type="pres">
      <dgm:prSet presAssocID="{815561B2-AC86-4E48-851E-767B7784806D}" presName="sp" presStyleCnt="0"/>
      <dgm:spPr/>
    </dgm:pt>
    <dgm:pt modelId="{0E7F6F83-61BD-42D7-9084-8CB230CBDEEA}" type="pres">
      <dgm:prSet presAssocID="{EC9FEB34-7185-405F-BB58-9D36CF4420F6}" presName="linNode" presStyleCnt="0"/>
      <dgm:spPr/>
    </dgm:pt>
    <dgm:pt modelId="{36ED357C-00F8-4914-AD4B-57460C150E64}" type="pres">
      <dgm:prSet presAssocID="{EC9FEB34-7185-405F-BB58-9D36CF4420F6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63D6C52B-4F5E-41B3-A590-69167A4FF2F5}" type="presOf" srcId="{C8731FED-411E-4C85-A1BB-62B73A64A9D4}" destId="{745C4083-B0DE-4619-BAB0-BA9E84196E11}" srcOrd="0" destOrd="0" presId="urn:microsoft.com/office/officeart/2005/8/layout/vList5"/>
    <dgm:cxn modelId="{3DA62947-BBC3-431C-9292-5C1CDECEF057}" type="presOf" srcId="{1808D8C5-9659-4523-B8C8-EB998B437C74}" destId="{9E10FCD5-58D1-4D7D-9FA6-F33CE6E77795}" srcOrd="0" destOrd="0" presId="urn:microsoft.com/office/officeart/2005/8/layout/vList5"/>
    <dgm:cxn modelId="{80180351-8087-4358-9EED-19B7210560CD}" type="presOf" srcId="{EC9FEB34-7185-405F-BB58-9D36CF4420F6}" destId="{36ED357C-00F8-4914-AD4B-57460C150E64}" srcOrd="0" destOrd="0" presId="urn:microsoft.com/office/officeart/2005/8/layout/vList5"/>
    <dgm:cxn modelId="{D091C977-19F1-4323-9BB3-A982C5D44FC9}" srcId="{C8731FED-411E-4C85-A1BB-62B73A64A9D4}" destId="{4DE1120B-A799-4EA0-B1A4-2AAF9F09C14C}" srcOrd="1" destOrd="0" parTransId="{2EE45B1F-1978-46AF-850F-395F20AA3DAB}" sibTransId="{815561B2-AC86-4E48-851E-767B7784806D}"/>
    <dgm:cxn modelId="{44950499-4F33-436A-8FD2-C27ED4A8CFD1}" srcId="{C8731FED-411E-4C85-A1BB-62B73A64A9D4}" destId="{1808D8C5-9659-4523-B8C8-EB998B437C74}" srcOrd="0" destOrd="0" parTransId="{50833A63-F86B-4026-95C1-78AA6DBA2502}" sibTransId="{B37916C2-1418-4349-B8FD-ED0AE90EC1FE}"/>
    <dgm:cxn modelId="{2B7137C5-834F-4CA1-8531-840F80A6BB08}" type="presOf" srcId="{4DE1120B-A799-4EA0-B1A4-2AAF9F09C14C}" destId="{64F6BA7D-C21E-4D89-B202-52A6C3A64F14}" srcOrd="0" destOrd="0" presId="urn:microsoft.com/office/officeart/2005/8/layout/vList5"/>
    <dgm:cxn modelId="{1D1D84FB-1A63-4BD9-8738-BBE6226633FF}" srcId="{C8731FED-411E-4C85-A1BB-62B73A64A9D4}" destId="{EC9FEB34-7185-405F-BB58-9D36CF4420F6}" srcOrd="2" destOrd="0" parTransId="{E0123656-16E0-42F6-807F-D42FAC4FAE1B}" sibTransId="{6F2661C9-A979-4D97-BA47-0A5FEF1A6F12}"/>
    <dgm:cxn modelId="{CC9C3F73-1001-4232-932C-DCA096D30CCF}" type="presParOf" srcId="{745C4083-B0DE-4619-BAB0-BA9E84196E11}" destId="{BE543EF0-F447-4DE0-AEB7-3AA850B7066A}" srcOrd="0" destOrd="0" presId="urn:microsoft.com/office/officeart/2005/8/layout/vList5"/>
    <dgm:cxn modelId="{7BA16157-45E4-45BD-833A-DCD9257EF1F4}" type="presParOf" srcId="{BE543EF0-F447-4DE0-AEB7-3AA850B7066A}" destId="{9E10FCD5-58D1-4D7D-9FA6-F33CE6E77795}" srcOrd="0" destOrd="0" presId="urn:microsoft.com/office/officeart/2005/8/layout/vList5"/>
    <dgm:cxn modelId="{A3DE3411-04F9-4FC0-A1B1-090584C3A427}" type="presParOf" srcId="{745C4083-B0DE-4619-BAB0-BA9E84196E11}" destId="{95FDF8E1-3B01-4CCC-A60F-2351C9F50F38}" srcOrd="1" destOrd="0" presId="urn:microsoft.com/office/officeart/2005/8/layout/vList5"/>
    <dgm:cxn modelId="{2A1D019C-945C-44E8-9B1D-2A90FDB9A107}" type="presParOf" srcId="{745C4083-B0DE-4619-BAB0-BA9E84196E11}" destId="{A4E3C5BB-5D5F-4939-90B3-B29C7E6CF57B}" srcOrd="2" destOrd="0" presId="urn:microsoft.com/office/officeart/2005/8/layout/vList5"/>
    <dgm:cxn modelId="{31401EFE-5E33-4A1E-9640-E6C11E865A60}" type="presParOf" srcId="{A4E3C5BB-5D5F-4939-90B3-B29C7E6CF57B}" destId="{64F6BA7D-C21E-4D89-B202-52A6C3A64F14}" srcOrd="0" destOrd="0" presId="urn:microsoft.com/office/officeart/2005/8/layout/vList5"/>
    <dgm:cxn modelId="{C71D5C6D-EF3D-4690-8A7E-B94A3047BA77}" type="presParOf" srcId="{745C4083-B0DE-4619-BAB0-BA9E84196E11}" destId="{77A43102-9002-443A-B982-E218F5230193}" srcOrd="3" destOrd="0" presId="urn:microsoft.com/office/officeart/2005/8/layout/vList5"/>
    <dgm:cxn modelId="{B4A42B7B-C484-4A90-8366-878E18542E1E}" type="presParOf" srcId="{745C4083-B0DE-4619-BAB0-BA9E84196E11}" destId="{0E7F6F83-61BD-42D7-9084-8CB230CBDEEA}" srcOrd="4" destOrd="0" presId="urn:microsoft.com/office/officeart/2005/8/layout/vList5"/>
    <dgm:cxn modelId="{3B78E7FC-58DF-4F41-BA53-8FB449393386}" type="presParOf" srcId="{0E7F6F83-61BD-42D7-9084-8CB230CBDEEA}" destId="{36ED357C-00F8-4914-AD4B-57460C150E64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9CA2B5F9-A786-4B8F-964D-29475DCA3534}" type="doc">
      <dgm:prSet loTypeId="urn:microsoft.com/office/officeart/2018/2/layout/IconVerticalSolidList" loCatId="icon" qsTypeId="urn:microsoft.com/office/officeart/2005/8/quickstyle/simple1#8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682BBB3-4A7D-4FD5-9062-E15511EFB89B}">
      <dgm:prSet/>
      <dgm:spPr/>
      <dgm:t>
        <a:bodyPr/>
        <a:lstStyle/>
        <a:p>
          <a:r>
            <a:rPr lang="en-US" baseline="0"/>
            <a:t>Identify three possible research topics.</a:t>
          </a:r>
          <a:endParaRPr lang="en-US"/>
        </a:p>
      </dgm:t>
    </dgm:pt>
    <dgm:pt modelId="{8A4AE322-1C31-425A-A14F-63A8060C0A59}" type="parTrans" cxnId="{C8B6B694-2A54-4721-9E85-6A8C593D7BCF}">
      <dgm:prSet/>
      <dgm:spPr/>
      <dgm:t>
        <a:bodyPr/>
        <a:lstStyle/>
        <a:p>
          <a:endParaRPr lang="en-US"/>
        </a:p>
      </dgm:t>
    </dgm:pt>
    <dgm:pt modelId="{2581D762-AB09-46B7-AD3F-946A1792C983}" type="sibTrans" cxnId="{C8B6B694-2A54-4721-9E85-6A8C593D7BCF}">
      <dgm:prSet/>
      <dgm:spPr/>
      <dgm:t>
        <a:bodyPr/>
        <a:lstStyle/>
        <a:p>
          <a:endParaRPr lang="en-US"/>
        </a:p>
      </dgm:t>
    </dgm:pt>
    <dgm:pt modelId="{A1090494-9B04-41C6-B052-B5A053F1233D}">
      <dgm:prSet/>
      <dgm:spPr/>
      <dgm:t>
        <a:bodyPr/>
        <a:lstStyle/>
        <a:p>
          <a:r>
            <a:rPr lang="en-US" baseline="0"/>
            <a:t>Find one academic source for each topic. </a:t>
          </a:r>
          <a:endParaRPr lang="en-US"/>
        </a:p>
      </dgm:t>
    </dgm:pt>
    <dgm:pt modelId="{AC84CFD8-7A97-4838-AA09-06D5A1DC9B70}" type="parTrans" cxnId="{4B8F4664-B626-4CC2-A3C0-9D39F310AFC8}">
      <dgm:prSet/>
      <dgm:spPr/>
      <dgm:t>
        <a:bodyPr/>
        <a:lstStyle/>
        <a:p>
          <a:endParaRPr lang="en-US"/>
        </a:p>
      </dgm:t>
    </dgm:pt>
    <dgm:pt modelId="{340ECC3F-EAFD-469C-A3BD-4D97FE01AE55}" type="sibTrans" cxnId="{4B8F4664-B626-4CC2-A3C0-9D39F310AFC8}">
      <dgm:prSet/>
      <dgm:spPr/>
      <dgm:t>
        <a:bodyPr/>
        <a:lstStyle/>
        <a:p>
          <a:endParaRPr lang="en-US"/>
        </a:p>
      </dgm:t>
    </dgm:pt>
    <dgm:pt modelId="{A701EE35-0BFE-4519-97CE-60A769354557}">
      <dgm:prSet/>
      <dgm:spPr/>
      <dgm:t>
        <a:bodyPr/>
        <a:lstStyle/>
        <a:p>
          <a:r>
            <a:rPr lang="en-US" baseline="0"/>
            <a:t>Bring your favourite topic(s) next week! </a:t>
          </a:r>
          <a:endParaRPr lang="en-US"/>
        </a:p>
      </dgm:t>
    </dgm:pt>
    <dgm:pt modelId="{EFA111DC-1C7D-40AE-BA27-918D7DD537A8}" type="parTrans" cxnId="{1A717D89-618E-459B-8219-BB2BBD2F6E99}">
      <dgm:prSet/>
      <dgm:spPr/>
      <dgm:t>
        <a:bodyPr/>
        <a:lstStyle/>
        <a:p>
          <a:endParaRPr lang="en-US"/>
        </a:p>
      </dgm:t>
    </dgm:pt>
    <dgm:pt modelId="{B2C2F074-6B61-4560-9DB3-19475AE414B8}" type="sibTrans" cxnId="{1A717D89-618E-459B-8219-BB2BBD2F6E99}">
      <dgm:prSet/>
      <dgm:spPr/>
      <dgm:t>
        <a:bodyPr/>
        <a:lstStyle/>
        <a:p>
          <a:endParaRPr lang="en-US"/>
        </a:p>
      </dgm:t>
    </dgm:pt>
    <dgm:pt modelId="{C30D9531-BF3C-4B28-8DB5-F2D291B72FBB}" type="pres">
      <dgm:prSet presAssocID="{9CA2B5F9-A786-4B8F-964D-29475DCA3534}" presName="root" presStyleCnt="0">
        <dgm:presLayoutVars>
          <dgm:dir/>
          <dgm:resizeHandles val="exact"/>
        </dgm:presLayoutVars>
      </dgm:prSet>
      <dgm:spPr/>
    </dgm:pt>
    <dgm:pt modelId="{76A7B9AF-8ED5-4990-A8B3-67B73C45E4A7}" type="pres">
      <dgm:prSet presAssocID="{5682BBB3-4A7D-4FD5-9062-E15511EFB89B}" presName="compNode" presStyleCnt="0"/>
      <dgm:spPr/>
    </dgm:pt>
    <dgm:pt modelId="{EB6966B4-65AC-4D3C-8F5A-F8DD1F2CFFAC}" type="pres">
      <dgm:prSet presAssocID="{5682BBB3-4A7D-4FD5-9062-E15511EFB89B}" presName="bgRect" presStyleLbl="bgShp" presStyleIdx="0" presStyleCnt="3"/>
      <dgm:spPr/>
    </dgm:pt>
    <dgm:pt modelId="{19304E7C-6B2C-44B5-BDFE-276784844309}" type="pres">
      <dgm:prSet presAssocID="{5682BBB3-4A7D-4FD5-9062-E15511EFB89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AA45695-F6BF-4DA9-804E-5F08D62E2C57}" type="pres">
      <dgm:prSet presAssocID="{5682BBB3-4A7D-4FD5-9062-E15511EFB89B}" presName="spaceRect" presStyleCnt="0"/>
      <dgm:spPr/>
    </dgm:pt>
    <dgm:pt modelId="{85C2CD47-5D9F-4EE6-9268-1CF3D2D6C98C}" type="pres">
      <dgm:prSet presAssocID="{5682BBB3-4A7D-4FD5-9062-E15511EFB89B}" presName="parTx" presStyleLbl="revTx" presStyleIdx="0" presStyleCnt="3">
        <dgm:presLayoutVars>
          <dgm:chMax val="0"/>
          <dgm:chPref val="0"/>
        </dgm:presLayoutVars>
      </dgm:prSet>
      <dgm:spPr/>
    </dgm:pt>
    <dgm:pt modelId="{5F47A29C-2E9C-47B4-91A2-DCCC8977C9ED}" type="pres">
      <dgm:prSet presAssocID="{2581D762-AB09-46B7-AD3F-946A1792C983}" presName="sibTrans" presStyleCnt="0"/>
      <dgm:spPr/>
    </dgm:pt>
    <dgm:pt modelId="{20174E36-345D-4333-827C-410B67B51661}" type="pres">
      <dgm:prSet presAssocID="{A1090494-9B04-41C6-B052-B5A053F1233D}" presName="compNode" presStyleCnt="0"/>
      <dgm:spPr/>
    </dgm:pt>
    <dgm:pt modelId="{5E800FD0-B729-44E8-811C-BC9C5D59EB19}" type="pres">
      <dgm:prSet presAssocID="{A1090494-9B04-41C6-B052-B5A053F1233D}" presName="bgRect" presStyleLbl="bgShp" presStyleIdx="1" presStyleCnt="3"/>
      <dgm:spPr/>
    </dgm:pt>
    <dgm:pt modelId="{34F02C00-D714-4D14-9432-665CFECCDB32}" type="pres">
      <dgm:prSet presAssocID="{A1090494-9B04-41C6-B052-B5A053F1233D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0C7D9E05-E62E-41DF-B0D3-CFCC17ED7EFF}" type="pres">
      <dgm:prSet presAssocID="{A1090494-9B04-41C6-B052-B5A053F1233D}" presName="spaceRect" presStyleCnt="0"/>
      <dgm:spPr/>
    </dgm:pt>
    <dgm:pt modelId="{E46D8AF4-7CAF-4F10-BDCE-32779050BE29}" type="pres">
      <dgm:prSet presAssocID="{A1090494-9B04-41C6-B052-B5A053F1233D}" presName="parTx" presStyleLbl="revTx" presStyleIdx="1" presStyleCnt="3">
        <dgm:presLayoutVars>
          <dgm:chMax val="0"/>
          <dgm:chPref val="0"/>
        </dgm:presLayoutVars>
      </dgm:prSet>
      <dgm:spPr/>
    </dgm:pt>
    <dgm:pt modelId="{C94D03B8-7612-48A5-BE20-1FCC63F49A3A}" type="pres">
      <dgm:prSet presAssocID="{340ECC3F-EAFD-469C-A3BD-4D97FE01AE55}" presName="sibTrans" presStyleCnt="0"/>
      <dgm:spPr/>
    </dgm:pt>
    <dgm:pt modelId="{29D8A0C6-655C-4578-BFBD-48C2201CE89E}" type="pres">
      <dgm:prSet presAssocID="{A701EE35-0BFE-4519-97CE-60A769354557}" presName="compNode" presStyleCnt="0"/>
      <dgm:spPr/>
    </dgm:pt>
    <dgm:pt modelId="{C2AACF86-835B-4646-A90E-C957E79FB7A8}" type="pres">
      <dgm:prSet presAssocID="{A701EE35-0BFE-4519-97CE-60A769354557}" presName="bgRect" presStyleLbl="bgShp" presStyleIdx="2" presStyleCnt="3"/>
      <dgm:spPr/>
    </dgm:pt>
    <dgm:pt modelId="{49EFC4FF-F381-40CF-A4B6-1081414757F4}" type="pres">
      <dgm:prSet presAssocID="{A701EE35-0BFE-4519-97CE-60A76935455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1361F145-1DD1-4D6F-ADB0-85DD3870301A}" type="pres">
      <dgm:prSet presAssocID="{A701EE35-0BFE-4519-97CE-60A769354557}" presName="spaceRect" presStyleCnt="0"/>
      <dgm:spPr/>
    </dgm:pt>
    <dgm:pt modelId="{09112B41-5019-44A7-A680-CA661E6FD533}" type="pres">
      <dgm:prSet presAssocID="{A701EE35-0BFE-4519-97CE-60A76935455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7846D09-3FA8-4A55-8B14-04FCBA0E5899}" type="presOf" srcId="{5682BBB3-4A7D-4FD5-9062-E15511EFB89B}" destId="{85C2CD47-5D9F-4EE6-9268-1CF3D2D6C98C}" srcOrd="0" destOrd="0" presId="urn:microsoft.com/office/officeart/2018/2/layout/IconVerticalSolidList"/>
    <dgm:cxn modelId="{D6A8452F-3B54-497D-89A4-CF9EF00CCA22}" type="presOf" srcId="{A701EE35-0BFE-4519-97CE-60A769354557}" destId="{09112B41-5019-44A7-A680-CA661E6FD533}" srcOrd="0" destOrd="0" presId="urn:microsoft.com/office/officeart/2018/2/layout/IconVerticalSolidList"/>
    <dgm:cxn modelId="{4B8F4664-B626-4CC2-A3C0-9D39F310AFC8}" srcId="{9CA2B5F9-A786-4B8F-964D-29475DCA3534}" destId="{A1090494-9B04-41C6-B052-B5A053F1233D}" srcOrd="1" destOrd="0" parTransId="{AC84CFD8-7A97-4838-AA09-06D5A1DC9B70}" sibTransId="{340ECC3F-EAFD-469C-A3BD-4D97FE01AE55}"/>
    <dgm:cxn modelId="{1A717D89-618E-459B-8219-BB2BBD2F6E99}" srcId="{9CA2B5F9-A786-4B8F-964D-29475DCA3534}" destId="{A701EE35-0BFE-4519-97CE-60A769354557}" srcOrd="2" destOrd="0" parTransId="{EFA111DC-1C7D-40AE-BA27-918D7DD537A8}" sibTransId="{B2C2F074-6B61-4560-9DB3-19475AE414B8}"/>
    <dgm:cxn modelId="{9E33528C-D33B-4038-9A81-C7D1C69E3A88}" type="presOf" srcId="{A1090494-9B04-41C6-B052-B5A053F1233D}" destId="{E46D8AF4-7CAF-4F10-BDCE-32779050BE29}" srcOrd="0" destOrd="0" presId="urn:microsoft.com/office/officeart/2018/2/layout/IconVerticalSolidList"/>
    <dgm:cxn modelId="{C8B6B694-2A54-4721-9E85-6A8C593D7BCF}" srcId="{9CA2B5F9-A786-4B8F-964D-29475DCA3534}" destId="{5682BBB3-4A7D-4FD5-9062-E15511EFB89B}" srcOrd="0" destOrd="0" parTransId="{8A4AE322-1C31-425A-A14F-63A8060C0A59}" sibTransId="{2581D762-AB09-46B7-AD3F-946A1792C983}"/>
    <dgm:cxn modelId="{05B176B4-DFB7-41EB-8021-7A90B1B686FF}" type="presOf" srcId="{9CA2B5F9-A786-4B8F-964D-29475DCA3534}" destId="{C30D9531-BF3C-4B28-8DB5-F2D291B72FBB}" srcOrd="0" destOrd="0" presId="urn:microsoft.com/office/officeart/2018/2/layout/IconVerticalSolidList"/>
    <dgm:cxn modelId="{95CBAEB8-B1F0-446D-91F7-7580DF46B471}" type="presParOf" srcId="{C30D9531-BF3C-4B28-8DB5-F2D291B72FBB}" destId="{76A7B9AF-8ED5-4990-A8B3-67B73C45E4A7}" srcOrd="0" destOrd="0" presId="urn:microsoft.com/office/officeart/2018/2/layout/IconVerticalSolidList"/>
    <dgm:cxn modelId="{66DD0147-F328-4FA2-B9A7-E5174F971D97}" type="presParOf" srcId="{76A7B9AF-8ED5-4990-A8B3-67B73C45E4A7}" destId="{EB6966B4-65AC-4D3C-8F5A-F8DD1F2CFFAC}" srcOrd="0" destOrd="0" presId="urn:microsoft.com/office/officeart/2018/2/layout/IconVerticalSolidList"/>
    <dgm:cxn modelId="{680B9C4F-FDD6-453C-B2D5-D5E043D8C4EF}" type="presParOf" srcId="{76A7B9AF-8ED5-4990-A8B3-67B73C45E4A7}" destId="{19304E7C-6B2C-44B5-BDFE-276784844309}" srcOrd="1" destOrd="0" presId="urn:microsoft.com/office/officeart/2018/2/layout/IconVerticalSolidList"/>
    <dgm:cxn modelId="{6FE94725-B822-4830-B873-C8E7F106A5C0}" type="presParOf" srcId="{76A7B9AF-8ED5-4990-A8B3-67B73C45E4A7}" destId="{7AA45695-F6BF-4DA9-804E-5F08D62E2C57}" srcOrd="2" destOrd="0" presId="urn:microsoft.com/office/officeart/2018/2/layout/IconVerticalSolidList"/>
    <dgm:cxn modelId="{83851577-52D4-4AC1-9C11-43A1D735C174}" type="presParOf" srcId="{76A7B9AF-8ED5-4990-A8B3-67B73C45E4A7}" destId="{85C2CD47-5D9F-4EE6-9268-1CF3D2D6C98C}" srcOrd="3" destOrd="0" presId="urn:microsoft.com/office/officeart/2018/2/layout/IconVerticalSolidList"/>
    <dgm:cxn modelId="{6E1791EE-D8D6-42C0-864D-0110CFCC1459}" type="presParOf" srcId="{C30D9531-BF3C-4B28-8DB5-F2D291B72FBB}" destId="{5F47A29C-2E9C-47B4-91A2-DCCC8977C9ED}" srcOrd="1" destOrd="0" presId="urn:microsoft.com/office/officeart/2018/2/layout/IconVerticalSolidList"/>
    <dgm:cxn modelId="{010749CD-FBCF-4CC0-A9E5-88E125D86A52}" type="presParOf" srcId="{C30D9531-BF3C-4B28-8DB5-F2D291B72FBB}" destId="{20174E36-345D-4333-827C-410B67B51661}" srcOrd="2" destOrd="0" presId="urn:microsoft.com/office/officeart/2018/2/layout/IconVerticalSolidList"/>
    <dgm:cxn modelId="{9D634365-0D23-4E11-BFCC-022D3457BB0E}" type="presParOf" srcId="{20174E36-345D-4333-827C-410B67B51661}" destId="{5E800FD0-B729-44E8-811C-BC9C5D59EB19}" srcOrd="0" destOrd="0" presId="urn:microsoft.com/office/officeart/2018/2/layout/IconVerticalSolidList"/>
    <dgm:cxn modelId="{A86D831F-4864-4C13-A093-B1B3541594A2}" type="presParOf" srcId="{20174E36-345D-4333-827C-410B67B51661}" destId="{34F02C00-D714-4D14-9432-665CFECCDB32}" srcOrd="1" destOrd="0" presId="urn:microsoft.com/office/officeart/2018/2/layout/IconVerticalSolidList"/>
    <dgm:cxn modelId="{F43D157A-91AD-4974-B032-D6DA2DA83203}" type="presParOf" srcId="{20174E36-345D-4333-827C-410B67B51661}" destId="{0C7D9E05-E62E-41DF-B0D3-CFCC17ED7EFF}" srcOrd="2" destOrd="0" presId="urn:microsoft.com/office/officeart/2018/2/layout/IconVerticalSolidList"/>
    <dgm:cxn modelId="{C7996522-9A90-4F96-9AD0-A26491391FA0}" type="presParOf" srcId="{20174E36-345D-4333-827C-410B67B51661}" destId="{E46D8AF4-7CAF-4F10-BDCE-32779050BE29}" srcOrd="3" destOrd="0" presId="urn:microsoft.com/office/officeart/2018/2/layout/IconVerticalSolidList"/>
    <dgm:cxn modelId="{9C9E26FE-0AB6-4416-84E0-22ED1E21871E}" type="presParOf" srcId="{C30D9531-BF3C-4B28-8DB5-F2D291B72FBB}" destId="{C94D03B8-7612-48A5-BE20-1FCC63F49A3A}" srcOrd="3" destOrd="0" presId="urn:microsoft.com/office/officeart/2018/2/layout/IconVerticalSolidList"/>
    <dgm:cxn modelId="{51FC3279-6F34-4A8D-B02C-4A4A57E460A2}" type="presParOf" srcId="{C30D9531-BF3C-4B28-8DB5-F2D291B72FBB}" destId="{29D8A0C6-655C-4578-BFBD-48C2201CE89E}" srcOrd="4" destOrd="0" presId="urn:microsoft.com/office/officeart/2018/2/layout/IconVerticalSolidList"/>
    <dgm:cxn modelId="{EF7650AD-05FA-4CB1-B681-CF730FC97A63}" type="presParOf" srcId="{29D8A0C6-655C-4578-BFBD-48C2201CE89E}" destId="{C2AACF86-835B-4646-A90E-C957E79FB7A8}" srcOrd="0" destOrd="0" presId="urn:microsoft.com/office/officeart/2018/2/layout/IconVerticalSolidList"/>
    <dgm:cxn modelId="{3013BA17-9C7F-4570-A049-9500A0284B8B}" type="presParOf" srcId="{29D8A0C6-655C-4578-BFBD-48C2201CE89E}" destId="{49EFC4FF-F381-40CF-A4B6-1081414757F4}" srcOrd="1" destOrd="0" presId="urn:microsoft.com/office/officeart/2018/2/layout/IconVerticalSolidList"/>
    <dgm:cxn modelId="{EBD8941D-C74E-4B9D-87CE-B2CB4EC906D1}" type="presParOf" srcId="{29D8A0C6-655C-4578-BFBD-48C2201CE89E}" destId="{1361F145-1DD1-4D6F-ADB0-85DD3870301A}" srcOrd="2" destOrd="0" presId="urn:microsoft.com/office/officeart/2018/2/layout/IconVerticalSolidList"/>
    <dgm:cxn modelId="{9564F59C-0D1D-4BC0-965E-47D0984C7A02}" type="presParOf" srcId="{29D8A0C6-655C-4578-BFBD-48C2201CE89E}" destId="{09112B41-5019-44A7-A680-CA661E6FD5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F1F47D-CB1C-4B1B-939F-8B573572FEB9}">
      <dsp:nvSpPr>
        <dsp:cNvPr id="0" name=""/>
        <dsp:cNvSpPr/>
      </dsp:nvSpPr>
      <dsp:spPr>
        <a:xfrm>
          <a:off x="1755465" y="512"/>
          <a:ext cx="7021863" cy="6667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244" tIns="169352" rIns="136244" bIns="16935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Aim: To introduce the module and convey an understanding of the expectations of the module.</a:t>
          </a:r>
        </a:p>
      </dsp:txBody>
      <dsp:txXfrm>
        <a:off x="1755465" y="512"/>
        <a:ext cx="7021863" cy="666738"/>
      </dsp:txXfrm>
    </dsp:sp>
    <dsp:sp modelId="{9B27EAD2-A30E-48D6-8671-3D7E59871E2D}">
      <dsp:nvSpPr>
        <dsp:cNvPr id="0" name=""/>
        <dsp:cNvSpPr/>
      </dsp:nvSpPr>
      <dsp:spPr>
        <a:xfrm>
          <a:off x="0" y="512"/>
          <a:ext cx="1755465" cy="6667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893" tIns="65859" rIns="92893" bIns="6585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Aim</a:t>
          </a:r>
        </a:p>
      </dsp:txBody>
      <dsp:txXfrm>
        <a:off x="0" y="512"/>
        <a:ext cx="1755465" cy="666738"/>
      </dsp:txXfrm>
    </dsp:sp>
    <dsp:sp modelId="{A7F954B6-C94A-4ED7-BDE9-61EEF2D84926}">
      <dsp:nvSpPr>
        <dsp:cNvPr id="0" name=""/>
        <dsp:cNvSpPr/>
      </dsp:nvSpPr>
      <dsp:spPr>
        <a:xfrm>
          <a:off x="1755465" y="707255"/>
          <a:ext cx="7021863" cy="666738"/>
        </a:xfrm>
        <a:prstGeom prst="rect">
          <a:avLst/>
        </a:prstGeom>
        <a:solidFill>
          <a:schemeClr val="accent2">
            <a:tint val="40000"/>
            <a:alpha val="90000"/>
            <a:hueOff val="593072"/>
            <a:satOff val="-3256"/>
            <a:lumOff val="-136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593072"/>
              <a:satOff val="-3256"/>
              <a:lumOff val="-13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244" tIns="169352" rIns="136244" bIns="16935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Describe the module.</a:t>
          </a:r>
        </a:p>
      </dsp:txBody>
      <dsp:txXfrm>
        <a:off x="1755465" y="707255"/>
        <a:ext cx="7021863" cy="666738"/>
      </dsp:txXfrm>
    </dsp:sp>
    <dsp:sp modelId="{EC7C5AA6-3C6B-4A77-BF51-781E734C2303}">
      <dsp:nvSpPr>
        <dsp:cNvPr id="0" name=""/>
        <dsp:cNvSpPr/>
      </dsp:nvSpPr>
      <dsp:spPr>
        <a:xfrm>
          <a:off x="0" y="707255"/>
          <a:ext cx="1755465" cy="666738"/>
        </a:xfrm>
        <a:prstGeom prst="rect">
          <a:avLst/>
        </a:prstGeom>
        <a:solidFill>
          <a:schemeClr val="accent2">
            <a:hueOff val="543162"/>
            <a:satOff val="-4383"/>
            <a:lumOff val="510"/>
            <a:alphaOff val="0"/>
          </a:schemeClr>
        </a:solidFill>
        <a:ln w="9525" cap="flat" cmpd="sng" algn="ctr">
          <a:solidFill>
            <a:schemeClr val="accent2">
              <a:hueOff val="543162"/>
              <a:satOff val="-4383"/>
              <a:lumOff val="51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543162"/>
              <a:satOff val="-4383"/>
              <a:lumOff val="51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893" tIns="65859" rIns="92893" bIns="6585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Describe</a:t>
          </a:r>
        </a:p>
      </dsp:txBody>
      <dsp:txXfrm>
        <a:off x="0" y="707255"/>
        <a:ext cx="1755465" cy="666738"/>
      </dsp:txXfrm>
    </dsp:sp>
    <dsp:sp modelId="{B8E4A770-EAC5-4CE1-A946-051F9CFE67D9}">
      <dsp:nvSpPr>
        <dsp:cNvPr id="0" name=""/>
        <dsp:cNvSpPr/>
      </dsp:nvSpPr>
      <dsp:spPr>
        <a:xfrm>
          <a:off x="1755465" y="1413998"/>
          <a:ext cx="7021863" cy="666738"/>
        </a:xfrm>
        <a:prstGeom prst="rect">
          <a:avLst/>
        </a:prstGeom>
        <a:solidFill>
          <a:schemeClr val="accent2">
            <a:tint val="40000"/>
            <a:alpha val="90000"/>
            <a:hueOff val="1186145"/>
            <a:satOff val="-6512"/>
            <a:lumOff val="-273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1186145"/>
              <a:satOff val="-6512"/>
              <a:lumOff val="-2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244" tIns="169352" rIns="136244" bIns="16935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Discuss assessment expectations. </a:t>
          </a:r>
        </a:p>
      </dsp:txBody>
      <dsp:txXfrm>
        <a:off x="1755465" y="1413998"/>
        <a:ext cx="7021863" cy="666738"/>
      </dsp:txXfrm>
    </dsp:sp>
    <dsp:sp modelId="{AB53D4FF-80C7-4D8F-85F2-55131A55D1E4}">
      <dsp:nvSpPr>
        <dsp:cNvPr id="0" name=""/>
        <dsp:cNvSpPr/>
      </dsp:nvSpPr>
      <dsp:spPr>
        <a:xfrm>
          <a:off x="0" y="1413998"/>
          <a:ext cx="1755465" cy="666738"/>
        </a:xfrm>
        <a:prstGeom prst="rect">
          <a:avLst/>
        </a:prstGeom>
        <a:solidFill>
          <a:schemeClr val="accent2">
            <a:hueOff val="1086325"/>
            <a:satOff val="-8765"/>
            <a:lumOff val="1020"/>
            <a:alphaOff val="0"/>
          </a:schemeClr>
        </a:solidFill>
        <a:ln w="9525" cap="flat" cmpd="sng" algn="ctr">
          <a:solidFill>
            <a:schemeClr val="accent2">
              <a:hueOff val="1086325"/>
              <a:satOff val="-8765"/>
              <a:lumOff val="102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1086325"/>
              <a:satOff val="-8765"/>
              <a:lumOff val="102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893" tIns="65859" rIns="92893" bIns="6585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Discuss</a:t>
          </a:r>
        </a:p>
      </dsp:txBody>
      <dsp:txXfrm>
        <a:off x="0" y="1413998"/>
        <a:ext cx="1755465" cy="666738"/>
      </dsp:txXfrm>
    </dsp:sp>
    <dsp:sp modelId="{20B859D5-03DF-4B6C-920E-BB5A1B8C7AE1}">
      <dsp:nvSpPr>
        <dsp:cNvPr id="0" name=""/>
        <dsp:cNvSpPr/>
      </dsp:nvSpPr>
      <dsp:spPr>
        <a:xfrm>
          <a:off x="1755465" y="2120741"/>
          <a:ext cx="7021863" cy="666738"/>
        </a:xfrm>
        <a:prstGeom prst="rect">
          <a:avLst/>
        </a:prstGeom>
        <a:solidFill>
          <a:schemeClr val="accent2">
            <a:tint val="40000"/>
            <a:alpha val="90000"/>
            <a:hueOff val="1779217"/>
            <a:satOff val="-9768"/>
            <a:lumOff val="-409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1779217"/>
              <a:satOff val="-9768"/>
              <a:lumOff val="-40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244" tIns="169352" rIns="136244" bIns="16935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Define research.</a:t>
          </a:r>
        </a:p>
      </dsp:txBody>
      <dsp:txXfrm>
        <a:off x="1755465" y="2120741"/>
        <a:ext cx="7021863" cy="666738"/>
      </dsp:txXfrm>
    </dsp:sp>
    <dsp:sp modelId="{A723532D-EE9F-4725-9323-078D1A69926E}">
      <dsp:nvSpPr>
        <dsp:cNvPr id="0" name=""/>
        <dsp:cNvSpPr/>
      </dsp:nvSpPr>
      <dsp:spPr>
        <a:xfrm>
          <a:off x="0" y="2120741"/>
          <a:ext cx="1755465" cy="666738"/>
        </a:xfrm>
        <a:prstGeom prst="rect">
          <a:avLst/>
        </a:prstGeom>
        <a:solidFill>
          <a:schemeClr val="accent2">
            <a:hueOff val="1629487"/>
            <a:satOff val="-13148"/>
            <a:lumOff val="1529"/>
            <a:alphaOff val="0"/>
          </a:schemeClr>
        </a:solidFill>
        <a:ln w="9525" cap="flat" cmpd="sng" algn="ctr">
          <a:solidFill>
            <a:schemeClr val="accent2">
              <a:hueOff val="1629487"/>
              <a:satOff val="-13148"/>
              <a:lumOff val="1529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1629487"/>
              <a:satOff val="-13148"/>
              <a:lumOff val="1529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893" tIns="65859" rIns="92893" bIns="6585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Define</a:t>
          </a:r>
        </a:p>
      </dsp:txBody>
      <dsp:txXfrm>
        <a:off x="0" y="2120741"/>
        <a:ext cx="1755465" cy="666738"/>
      </dsp:txXfrm>
    </dsp:sp>
    <dsp:sp modelId="{4543D69D-1D2B-484B-B548-9570ED1B9403}">
      <dsp:nvSpPr>
        <dsp:cNvPr id="0" name=""/>
        <dsp:cNvSpPr/>
      </dsp:nvSpPr>
      <dsp:spPr>
        <a:xfrm>
          <a:off x="1755465" y="2827484"/>
          <a:ext cx="7021863" cy="666738"/>
        </a:xfrm>
        <a:prstGeom prst="rect">
          <a:avLst/>
        </a:prstGeom>
        <a:solidFill>
          <a:schemeClr val="accent2">
            <a:tint val="40000"/>
            <a:alpha val="90000"/>
            <a:hueOff val="2372290"/>
            <a:satOff val="-13024"/>
            <a:lumOff val="-546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2372290"/>
              <a:satOff val="-13024"/>
              <a:lumOff val="-54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244" tIns="169352" rIns="136244" bIns="16935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Discuss the purpose of research.</a:t>
          </a:r>
        </a:p>
      </dsp:txBody>
      <dsp:txXfrm>
        <a:off x="1755465" y="2827484"/>
        <a:ext cx="7021863" cy="666738"/>
      </dsp:txXfrm>
    </dsp:sp>
    <dsp:sp modelId="{AF633FA6-079C-493D-A80F-8F47F310FB03}">
      <dsp:nvSpPr>
        <dsp:cNvPr id="0" name=""/>
        <dsp:cNvSpPr/>
      </dsp:nvSpPr>
      <dsp:spPr>
        <a:xfrm>
          <a:off x="0" y="2827484"/>
          <a:ext cx="1755465" cy="666738"/>
        </a:xfrm>
        <a:prstGeom prst="rect">
          <a:avLst/>
        </a:prstGeom>
        <a:solidFill>
          <a:schemeClr val="accent2">
            <a:hueOff val="2172650"/>
            <a:satOff val="-17530"/>
            <a:lumOff val="2039"/>
            <a:alphaOff val="0"/>
          </a:schemeClr>
        </a:solidFill>
        <a:ln w="9525" cap="flat" cmpd="sng" algn="ctr">
          <a:solidFill>
            <a:schemeClr val="accent2">
              <a:hueOff val="2172650"/>
              <a:satOff val="-17530"/>
              <a:lumOff val="2039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2172650"/>
              <a:satOff val="-17530"/>
              <a:lumOff val="2039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893" tIns="65859" rIns="92893" bIns="6585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Discuss</a:t>
          </a:r>
        </a:p>
      </dsp:txBody>
      <dsp:txXfrm>
        <a:off x="0" y="2827484"/>
        <a:ext cx="1755465" cy="666738"/>
      </dsp:txXfrm>
    </dsp:sp>
    <dsp:sp modelId="{3F5DEBD8-0878-482F-A8D9-B40B90A46A54}">
      <dsp:nvSpPr>
        <dsp:cNvPr id="0" name=""/>
        <dsp:cNvSpPr/>
      </dsp:nvSpPr>
      <dsp:spPr>
        <a:xfrm>
          <a:off x="1755465" y="3534227"/>
          <a:ext cx="7021863" cy="666738"/>
        </a:xfrm>
        <a:prstGeom prst="rect">
          <a:avLst/>
        </a:prstGeom>
        <a:solidFill>
          <a:schemeClr val="accent2">
            <a:tint val="40000"/>
            <a:alpha val="90000"/>
            <a:hueOff val="2965362"/>
            <a:satOff val="-16280"/>
            <a:lumOff val="-682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2965362"/>
              <a:satOff val="-16280"/>
              <a:lumOff val="-68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244" tIns="169352" rIns="136244" bIns="169352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Appraise a research article.</a:t>
          </a:r>
        </a:p>
      </dsp:txBody>
      <dsp:txXfrm>
        <a:off x="1755465" y="3534227"/>
        <a:ext cx="7021863" cy="666738"/>
      </dsp:txXfrm>
    </dsp:sp>
    <dsp:sp modelId="{234DF486-F03F-455C-A2D7-EE148380AEAC}">
      <dsp:nvSpPr>
        <dsp:cNvPr id="0" name=""/>
        <dsp:cNvSpPr/>
      </dsp:nvSpPr>
      <dsp:spPr>
        <a:xfrm>
          <a:off x="0" y="3534227"/>
          <a:ext cx="1755465" cy="666738"/>
        </a:xfrm>
        <a:prstGeom prst="rect">
          <a:avLst/>
        </a:prstGeom>
        <a:solidFill>
          <a:schemeClr val="accent2">
            <a:hueOff val="2715812"/>
            <a:satOff val="-21913"/>
            <a:lumOff val="2549"/>
            <a:alphaOff val="0"/>
          </a:schemeClr>
        </a:solidFill>
        <a:ln w="9525" cap="flat" cmpd="sng" algn="ctr">
          <a:solidFill>
            <a:schemeClr val="accent2">
              <a:hueOff val="2715812"/>
              <a:satOff val="-21913"/>
              <a:lumOff val="2549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2715812"/>
              <a:satOff val="-21913"/>
              <a:lumOff val="2549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893" tIns="65859" rIns="92893" bIns="6585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Appraise</a:t>
          </a:r>
        </a:p>
      </dsp:txBody>
      <dsp:txXfrm>
        <a:off x="0" y="3534227"/>
        <a:ext cx="1755465" cy="6667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8C2852-0392-4F64-B824-7472B13CD7E4}">
      <dsp:nvSpPr>
        <dsp:cNvPr id="0" name=""/>
        <dsp:cNvSpPr/>
      </dsp:nvSpPr>
      <dsp:spPr>
        <a:xfrm>
          <a:off x="0" y="0"/>
          <a:ext cx="8768083" cy="189066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Use academic research and examination of literature to independently examine an area of study related to the health, care or digital professions.</a:t>
          </a:r>
          <a:endParaRPr lang="en-US" sz="2700" kern="1200"/>
        </a:p>
      </dsp:txBody>
      <dsp:txXfrm>
        <a:off x="55376" y="55376"/>
        <a:ext cx="6813932" cy="1779913"/>
      </dsp:txXfrm>
    </dsp:sp>
    <dsp:sp modelId="{9C5C05A8-AE18-469D-AFD1-C786C29F3845}">
      <dsp:nvSpPr>
        <dsp:cNvPr id="0" name=""/>
        <dsp:cNvSpPr/>
      </dsp:nvSpPr>
      <dsp:spPr>
        <a:xfrm>
          <a:off x="1547308" y="2310812"/>
          <a:ext cx="8768083" cy="1890665"/>
        </a:xfrm>
        <a:prstGeom prst="roundRect">
          <a:avLst>
            <a:gd name="adj" fmla="val 10000"/>
          </a:avLst>
        </a:prstGeom>
        <a:solidFill>
          <a:schemeClr val="accent2">
            <a:hueOff val="2715812"/>
            <a:satOff val="-21913"/>
            <a:lumOff val="2549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2715812"/>
              <a:satOff val="-21913"/>
              <a:lumOff val="2549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Evaluate, justify and present research outcomes.</a:t>
          </a:r>
          <a:endParaRPr lang="en-US" sz="2700" kern="1200"/>
        </a:p>
      </dsp:txBody>
      <dsp:txXfrm>
        <a:off x="1602684" y="2366188"/>
        <a:ext cx="5881090" cy="1779913"/>
      </dsp:txXfrm>
    </dsp:sp>
    <dsp:sp modelId="{A3100386-9B50-4695-B92C-F3D8C769380A}">
      <dsp:nvSpPr>
        <dsp:cNvPr id="0" name=""/>
        <dsp:cNvSpPr/>
      </dsp:nvSpPr>
      <dsp:spPr>
        <a:xfrm>
          <a:off x="7539150" y="1486272"/>
          <a:ext cx="1228932" cy="122893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815660" y="1486272"/>
        <a:ext cx="675912" cy="9247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18D0C9-167A-4385-9852-351E2EC5A8BC}">
      <dsp:nvSpPr>
        <dsp:cNvPr id="0" name=""/>
        <dsp:cNvSpPr/>
      </dsp:nvSpPr>
      <dsp:spPr>
        <a:xfrm>
          <a:off x="0" y="2100739"/>
          <a:ext cx="8777329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83CE7-9670-44D5-9BF0-E3B25676D581}">
      <dsp:nvSpPr>
        <dsp:cNvPr id="0" name=""/>
        <dsp:cNvSpPr/>
      </dsp:nvSpPr>
      <dsp:spPr>
        <a:xfrm>
          <a:off x="263319" y="1302458"/>
          <a:ext cx="3862024" cy="5041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24 Oct.</a:t>
          </a:r>
        </a:p>
      </dsp:txBody>
      <dsp:txXfrm>
        <a:off x="263319" y="1302458"/>
        <a:ext cx="3862024" cy="504177"/>
      </dsp:txXfrm>
    </dsp:sp>
    <dsp:sp modelId="{509CF00F-952B-4773-A409-0B9BDA1B734B}">
      <dsp:nvSpPr>
        <dsp:cNvPr id="0" name=""/>
        <dsp:cNvSpPr/>
      </dsp:nvSpPr>
      <dsp:spPr>
        <a:xfrm>
          <a:off x="263319" y="508772"/>
          <a:ext cx="3862024" cy="79368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Assessment 1 – 400-word research proposal</a:t>
          </a:r>
        </a:p>
      </dsp:txBody>
      <dsp:txXfrm>
        <a:off x="263319" y="508772"/>
        <a:ext cx="3862024" cy="793685"/>
      </dsp:txXfrm>
    </dsp:sp>
    <dsp:sp modelId="{AF017CFE-CA3E-4ABF-92D0-F91EC5880FFB}">
      <dsp:nvSpPr>
        <dsp:cNvPr id="0" name=""/>
        <dsp:cNvSpPr/>
      </dsp:nvSpPr>
      <dsp:spPr>
        <a:xfrm>
          <a:off x="2194332" y="1806635"/>
          <a:ext cx="0" cy="294103"/>
        </a:xfrm>
        <a:prstGeom prst="line">
          <a:avLst/>
        </a:pr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F2FCB9-98C2-4B9E-BBAB-57E313D7054A}">
      <dsp:nvSpPr>
        <dsp:cNvPr id="0" name=""/>
        <dsp:cNvSpPr/>
      </dsp:nvSpPr>
      <dsp:spPr>
        <a:xfrm>
          <a:off x="4651984" y="2394843"/>
          <a:ext cx="3862024" cy="50417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3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 Dec.</a:t>
          </a:r>
        </a:p>
      </dsp:txBody>
      <dsp:txXfrm>
        <a:off x="4651984" y="2394843"/>
        <a:ext cx="3862024" cy="504177"/>
      </dsp:txXfrm>
    </dsp:sp>
    <dsp:sp modelId="{301344F6-7228-497D-9CC1-DE4D711D11CE}">
      <dsp:nvSpPr>
        <dsp:cNvPr id="0" name=""/>
        <dsp:cNvSpPr/>
      </dsp:nvSpPr>
      <dsp:spPr>
        <a:xfrm>
          <a:off x="4651984" y="2899020"/>
          <a:ext cx="3862024" cy="79368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Assessment 2 – 3600-word literature review</a:t>
          </a:r>
        </a:p>
      </dsp:txBody>
      <dsp:txXfrm>
        <a:off x="4651984" y="2899020"/>
        <a:ext cx="3862024" cy="793685"/>
      </dsp:txXfrm>
    </dsp:sp>
    <dsp:sp modelId="{0F07CFDA-F46F-4B63-A51B-3A0CC7C25700}">
      <dsp:nvSpPr>
        <dsp:cNvPr id="0" name=""/>
        <dsp:cNvSpPr/>
      </dsp:nvSpPr>
      <dsp:spPr>
        <a:xfrm>
          <a:off x="6582996" y="2100739"/>
          <a:ext cx="0" cy="294103"/>
        </a:xfrm>
        <a:prstGeom prst="line">
          <a:avLst/>
        </a:pr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6B2767-7D53-4AAF-AA2D-0C6583922C99}">
      <dsp:nvSpPr>
        <dsp:cNvPr id="0" name=""/>
        <dsp:cNvSpPr/>
      </dsp:nvSpPr>
      <dsp:spPr>
        <a:xfrm rot="2700000">
          <a:off x="2161652" y="2068059"/>
          <a:ext cx="65359" cy="6535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rgbClr r="0" g="0" b="0">
              <a:shade val="35000"/>
              <a:satMod val="130000"/>
            </a:scrgb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1CFC96-E1E1-4A95-8215-0F29C67B112D}">
      <dsp:nvSpPr>
        <dsp:cNvPr id="0" name=""/>
        <dsp:cNvSpPr/>
      </dsp:nvSpPr>
      <dsp:spPr>
        <a:xfrm rot="2700000">
          <a:off x="6550316" y="2068059"/>
          <a:ext cx="65359" cy="6535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6350"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rgbClr r="0" g="0" b="0">
              <a:shade val="35000"/>
              <a:satMod val="130000"/>
            </a:scrgb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B0558E-FC77-44FD-B4CC-E2D32B5FF83B}">
      <dsp:nvSpPr>
        <dsp:cNvPr id="0" name=""/>
        <dsp:cNvSpPr/>
      </dsp:nvSpPr>
      <dsp:spPr>
        <a:xfrm>
          <a:off x="138028" y="1537450"/>
          <a:ext cx="1126576" cy="112657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B19514-DE79-46D8-927B-57E5C1588F7C}">
      <dsp:nvSpPr>
        <dsp:cNvPr id="0" name=""/>
        <dsp:cNvSpPr/>
      </dsp:nvSpPr>
      <dsp:spPr>
        <a:xfrm>
          <a:off x="374610" y="1774031"/>
          <a:ext cx="653414" cy="6534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299D74-EBEF-4724-B3F4-C11F4309DFB3}">
      <dsp:nvSpPr>
        <dsp:cNvPr id="0" name=""/>
        <dsp:cNvSpPr/>
      </dsp:nvSpPr>
      <dsp:spPr>
        <a:xfrm>
          <a:off x="1506014" y="1537450"/>
          <a:ext cx="2655502" cy="1126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This module is critically important this year. </a:t>
          </a:r>
        </a:p>
      </dsp:txBody>
      <dsp:txXfrm>
        <a:off x="1506014" y="1537450"/>
        <a:ext cx="2655502" cy="1126576"/>
      </dsp:txXfrm>
    </dsp:sp>
    <dsp:sp modelId="{2148A257-95A4-45F8-85C6-98C527AE064E}">
      <dsp:nvSpPr>
        <dsp:cNvPr id="0" name=""/>
        <dsp:cNvSpPr/>
      </dsp:nvSpPr>
      <dsp:spPr>
        <a:xfrm>
          <a:off x="4624218" y="1537450"/>
          <a:ext cx="1126576" cy="112657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BF7270-F650-48B1-B78B-D4AAF3E995CF}">
      <dsp:nvSpPr>
        <dsp:cNvPr id="0" name=""/>
        <dsp:cNvSpPr/>
      </dsp:nvSpPr>
      <dsp:spPr>
        <a:xfrm>
          <a:off x="4860799" y="1774031"/>
          <a:ext cx="653414" cy="6534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6F1781-1E3C-4E58-A364-19D99E9C0E7A}">
      <dsp:nvSpPr>
        <dsp:cNvPr id="0" name=""/>
        <dsp:cNvSpPr/>
      </dsp:nvSpPr>
      <dsp:spPr>
        <a:xfrm>
          <a:off x="5992203" y="1537450"/>
          <a:ext cx="2655502" cy="1126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You will need the skills acquired to progress next year. </a:t>
          </a:r>
        </a:p>
      </dsp:txBody>
      <dsp:txXfrm>
        <a:off x="5992203" y="1537450"/>
        <a:ext cx="2655502" cy="11265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FCF712-98AB-410B-9B80-AE7BB0C6C552}">
      <dsp:nvSpPr>
        <dsp:cNvPr id="0" name=""/>
        <dsp:cNvSpPr/>
      </dsp:nvSpPr>
      <dsp:spPr>
        <a:xfrm>
          <a:off x="138028" y="1537450"/>
          <a:ext cx="1126576" cy="112657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02F586-8A49-4DC8-91AD-2EAFD8F55E73}">
      <dsp:nvSpPr>
        <dsp:cNvPr id="0" name=""/>
        <dsp:cNvSpPr/>
      </dsp:nvSpPr>
      <dsp:spPr>
        <a:xfrm>
          <a:off x="374610" y="1774031"/>
          <a:ext cx="653414" cy="6534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79AC33-E54C-40C5-8C72-2FD9D439E536}">
      <dsp:nvSpPr>
        <dsp:cNvPr id="0" name=""/>
        <dsp:cNvSpPr/>
      </dsp:nvSpPr>
      <dsp:spPr>
        <a:xfrm>
          <a:off x="1506014" y="1537450"/>
          <a:ext cx="2655502" cy="1126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What do you think research actually is?</a:t>
          </a:r>
          <a:endParaRPr lang="en-US" sz="2400" kern="1200"/>
        </a:p>
      </dsp:txBody>
      <dsp:txXfrm>
        <a:off x="1506014" y="1537450"/>
        <a:ext cx="2655502" cy="1126576"/>
      </dsp:txXfrm>
    </dsp:sp>
    <dsp:sp modelId="{BFF1B9C9-DBDD-416C-B365-13493D2DA55F}">
      <dsp:nvSpPr>
        <dsp:cNvPr id="0" name=""/>
        <dsp:cNvSpPr/>
      </dsp:nvSpPr>
      <dsp:spPr>
        <a:xfrm>
          <a:off x="4624218" y="1537450"/>
          <a:ext cx="1126576" cy="112657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FA23EF-E89D-4D8A-A66E-B2FAFCF49AD5}">
      <dsp:nvSpPr>
        <dsp:cNvPr id="0" name=""/>
        <dsp:cNvSpPr/>
      </dsp:nvSpPr>
      <dsp:spPr>
        <a:xfrm>
          <a:off x="4860799" y="1774031"/>
          <a:ext cx="653414" cy="6534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36BBD9-5660-4B01-9238-844B0BDA2C5C}">
      <dsp:nvSpPr>
        <dsp:cNvPr id="0" name=""/>
        <dsp:cNvSpPr/>
      </dsp:nvSpPr>
      <dsp:spPr>
        <a:xfrm>
          <a:off x="5992203" y="1537450"/>
          <a:ext cx="2655502" cy="1126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What does it involve?</a:t>
          </a:r>
          <a:endParaRPr lang="en-US" sz="2400" kern="1200"/>
        </a:p>
      </dsp:txBody>
      <dsp:txXfrm>
        <a:off x="5992203" y="1537450"/>
        <a:ext cx="2655502" cy="112657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DE2CA8-40B8-430F-B328-B809B9F636F7}">
      <dsp:nvSpPr>
        <dsp:cNvPr id="0" name=""/>
        <dsp:cNvSpPr/>
      </dsp:nvSpPr>
      <dsp:spPr>
        <a:xfrm>
          <a:off x="138028" y="617036"/>
          <a:ext cx="1126576" cy="112657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F3E654-3B31-4244-B61C-6183B54D7C46}">
      <dsp:nvSpPr>
        <dsp:cNvPr id="0" name=""/>
        <dsp:cNvSpPr/>
      </dsp:nvSpPr>
      <dsp:spPr>
        <a:xfrm>
          <a:off x="374610" y="853617"/>
          <a:ext cx="653414" cy="6534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E5BD8C-91E5-4185-B244-E6A12ABBCE56}">
      <dsp:nvSpPr>
        <dsp:cNvPr id="0" name=""/>
        <dsp:cNvSpPr/>
      </dsp:nvSpPr>
      <dsp:spPr>
        <a:xfrm>
          <a:off x="1506014" y="617036"/>
          <a:ext cx="2655502" cy="1126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The identification of a phenomenon.</a:t>
          </a:r>
          <a:endParaRPr lang="en-US" sz="2400" kern="1200"/>
        </a:p>
      </dsp:txBody>
      <dsp:txXfrm>
        <a:off x="1506014" y="617036"/>
        <a:ext cx="2655502" cy="1126576"/>
      </dsp:txXfrm>
    </dsp:sp>
    <dsp:sp modelId="{ECFF02EC-AA73-4EF4-8E3B-9A43710FAF59}">
      <dsp:nvSpPr>
        <dsp:cNvPr id="0" name=""/>
        <dsp:cNvSpPr/>
      </dsp:nvSpPr>
      <dsp:spPr>
        <a:xfrm>
          <a:off x="4624218" y="617036"/>
          <a:ext cx="1126576" cy="112657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3E534-0285-4E56-95A3-BF75E72DA92A}">
      <dsp:nvSpPr>
        <dsp:cNvPr id="0" name=""/>
        <dsp:cNvSpPr/>
      </dsp:nvSpPr>
      <dsp:spPr>
        <a:xfrm>
          <a:off x="4860799" y="853617"/>
          <a:ext cx="653414" cy="6534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11B20A-5AEA-44A4-93ED-27264729D6AB}">
      <dsp:nvSpPr>
        <dsp:cNvPr id="0" name=""/>
        <dsp:cNvSpPr/>
      </dsp:nvSpPr>
      <dsp:spPr>
        <a:xfrm>
          <a:off x="5992203" y="617036"/>
          <a:ext cx="2655502" cy="1126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Gathering data.</a:t>
          </a:r>
          <a:endParaRPr lang="en-US" sz="2400" kern="1200"/>
        </a:p>
      </dsp:txBody>
      <dsp:txXfrm>
        <a:off x="5992203" y="617036"/>
        <a:ext cx="2655502" cy="1126576"/>
      </dsp:txXfrm>
    </dsp:sp>
    <dsp:sp modelId="{1E67F538-5F21-4C36-A166-CF40E9F92EE3}">
      <dsp:nvSpPr>
        <dsp:cNvPr id="0" name=""/>
        <dsp:cNvSpPr/>
      </dsp:nvSpPr>
      <dsp:spPr>
        <a:xfrm>
          <a:off x="138028" y="2457864"/>
          <a:ext cx="1126576" cy="112657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35DA52-C3EE-4691-B734-0BA72A1E888D}">
      <dsp:nvSpPr>
        <dsp:cNvPr id="0" name=""/>
        <dsp:cNvSpPr/>
      </dsp:nvSpPr>
      <dsp:spPr>
        <a:xfrm>
          <a:off x="374610" y="2694445"/>
          <a:ext cx="653414" cy="6534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713F65-F40E-40BC-8C6A-484E82BFA414}">
      <dsp:nvSpPr>
        <dsp:cNvPr id="0" name=""/>
        <dsp:cNvSpPr/>
      </dsp:nvSpPr>
      <dsp:spPr>
        <a:xfrm>
          <a:off x="1506014" y="2457864"/>
          <a:ext cx="2655502" cy="1126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Analysing data.</a:t>
          </a:r>
          <a:endParaRPr lang="en-US" sz="2400" kern="1200"/>
        </a:p>
      </dsp:txBody>
      <dsp:txXfrm>
        <a:off x="1506014" y="2457864"/>
        <a:ext cx="2655502" cy="1126576"/>
      </dsp:txXfrm>
    </dsp:sp>
    <dsp:sp modelId="{02542C58-C539-43FB-8ED8-9566E01C09FC}">
      <dsp:nvSpPr>
        <dsp:cNvPr id="0" name=""/>
        <dsp:cNvSpPr/>
      </dsp:nvSpPr>
      <dsp:spPr>
        <a:xfrm>
          <a:off x="4624218" y="2457864"/>
          <a:ext cx="1126576" cy="112657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86B046-3743-457D-87ED-BA828102E5F5}">
      <dsp:nvSpPr>
        <dsp:cNvPr id="0" name=""/>
        <dsp:cNvSpPr/>
      </dsp:nvSpPr>
      <dsp:spPr>
        <a:xfrm>
          <a:off x="4860799" y="2694445"/>
          <a:ext cx="653414" cy="6534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FA5C01-5DA8-4F4D-9447-DB43A7853855}">
      <dsp:nvSpPr>
        <dsp:cNvPr id="0" name=""/>
        <dsp:cNvSpPr/>
      </dsp:nvSpPr>
      <dsp:spPr>
        <a:xfrm>
          <a:off x="5992203" y="2457864"/>
          <a:ext cx="2655502" cy="1126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Drawing conclusions.</a:t>
          </a:r>
          <a:endParaRPr lang="en-US" sz="2400" kern="1200"/>
        </a:p>
      </dsp:txBody>
      <dsp:txXfrm>
        <a:off x="5992203" y="2457864"/>
        <a:ext cx="2655502" cy="112657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A0DD39-35B8-4428-A773-CD2D83FB8E70}">
      <dsp:nvSpPr>
        <dsp:cNvPr id="0" name=""/>
        <dsp:cNvSpPr/>
      </dsp:nvSpPr>
      <dsp:spPr>
        <a:xfrm>
          <a:off x="1647695" y="533636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A2AD6F-5063-4CC9-9940-3CCB6A63167C}">
      <dsp:nvSpPr>
        <dsp:cNvPr id="0" name=""/>
        <dsp:cNvSpPr/>
      </dsp:nvSpPr>
      <dsp:spPr>
        <a:xfrm>
          <a:off x="459695" y="2947841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Why do we do this?</a:t>
          </a:r>
          <a:endParaRPr lang="en-US" sz="2600" kern="1200"/>
        </a:p>
      </dsp:txBody>
      <dsp:txXfrm>
        <a:off x="459695" y="2947841"/>
        <a:ext cx="4320000" cy="720000"/>
      </dsp:txXfrm>
    </dsp:sp>
    <dsp:sp modelId="{F4087032-F971-4929-95CD-1A552411FBC4}">
      <dsp:nvSpPr>
        <dsp:cNvPr id="0" name=""/>
        <dsp:cNvSpPr/>
      </dsp:nvSpPr>
      <dsp:spPr>
        <a:xfrm>
          <a:off x="6723696" y="533636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52DFF5-1471-40BE-B372-73BC5DE11F2A}">
      <dsp:nvSpPr>
        <dsp:cNvPr id="0" name=""/>
        <dsp:cNvSpPr/>
      </dsp:nvSpPr>
      <dsp:spPr>
        <a:xfrm>
          <a:off x="5535695" y="2947841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What's the point of research in our daily lives?</a:t>
          </a:r>
          <a:endParaRPr lang="en-US" sz="2600" kern="1200"/>
        </a:p>
      </dsp:txBody>
      <dsp:txXfrm>
        <a:off x="5535695" y="2947841"/>
        <a:ext cx="4320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45C988-D432-4A34-B272-F779EBC75A91}">
      <dsp:nvSpPr>
        <dsp:cNvPr id="0" name=""/>
        <dsp:cNvSpPr/>
      </dsp:nvSpPr>
      <dsp:spPr>
        <a:xfrm>
          <a:off x="886021" y="914296"/>
          <a:ext cx="1260324" cy="126032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F2C396-DF87-44C8-8496-D99B0496469A}">
      <dsp:nvSpPr>
        <dsp:cNvPr id="0" name=""/>
        <dsp:cNvSpPr/>
      </dsp:nvSpPr>
      <dsp:spPr>
        <a:xfrm>
          <a:off x="1154615" y="1182890"/>
          <a:ext cx="723137" cy="7231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942D0-2BEC-4212-95D3-0390D3FF41D9}">
      <dsp:nvSpPr>
        <dsp:cNvPr id="0" name=""/>
        <dsp:cNvSpPr/>
      </dsp:nvSpPr>
      <dsp:spPr>
        <a:xfrm>
          <a:off x="483131" y="2567181"/>
          <a:ext cx="206610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 baseline="0"/>
            <a:t>Bought a phone</a:t>
          </a:r>
          <a:endParaRPr lang="en-US" sz="2600" kern="1200"/>
        </a:p>
      </dsp:txBody>
      <dsp:txXfrm>
        <a:off x="483131" y="2567181"/>
        <a:ext cx="2066106" cy="720000"/>
      </dsp:txXfrm>
    </dsp:sp>
    <dsp:sp modelId="{4547110F-3E5C-4C08-A2D0-77D279674DF9}">
      <dsp:nvSpPr>
        <dsp:cNvPr id="0" name=""/>
        <dsp:cNvSpPr/>
      </dsp:nvSpPr>
      <dsp:spPr>
        <a:xfrm>
          <a:off x="3313696" y="914296"/>
          <a:ext cx="1260324" cy="126032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03B8E7-F8AA-46E6-A87A-8220B10E4966}">
      <dsp:nvSpPr>
        <dsp:cNvPr id="0" name=""/>
        <dsp:cNvSpPr/>
      </dsp:nvSpPr>
      <dsp:spPr>
        <a:xfrm>
          <a:off x="3582290" y="1182890"/>
          <a:ext cx="723137" cy="7231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54324-A524-4FD3-8424-01FA2358822B}">
      <dsp:nvSpPr>
        <dsp:cNvPr id="0" name=""/>
        <dsp:cNvSpPr/>
      </dsp:nvSpPr>
      <dsp:spPr>
        <a:xfrm>
          <a:off x="2910805" y="2567181"/>
          <a:ext cx="206610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 baseline="0"/>
            <a:t>Looked up symptoms</a:t>
          </a:r>
          <a:endParaRPr lang="en-US" sz="2600" kern="1200"/>
        </a:p>
      </dsp:txBody>
      <dsp:txXfrm>
        <a:off x="2910805" y="2567181"/>
        <a:ext cx="2066106" cy="720000"/>
      </dsp:txXfrm>
    </dsp:sp>
    <dsp:sp modelId="{A91C9783-852B-4577-9338-460F05312E4E}">
      <dsp:nvSpPr>
        <dsp:cNvPr id="0" name=""/>
        <dsp:cNvSpPr/>
      </dsp:nvSpPr>
      <dsp:spPr>
        <a:xfrm>
          <a:off x="5741370" y="914296"/>
          <a:ext cx="1260324" cy="126032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64CC0C-83A8-411C-A928-E156F919686D}">
      <dsp:nvSpPr>
        <dsp:cNvPr id="0" name=""/>
        <dsp:cNvSpPr/>
      </dsp:nvSpPr>
      <dsp:spPr>
        <a:xfrm>
          <a:off x="6009964" y="1182890"/>
          <a:ext cx="723137" cy="7231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ED7F9-99E0-43C6-BA17-3A290C3D404C}">
      <dsp:nvSpPr>
        <dsp:cNvPr id="0" name=""/>
        <dsp:cNvSpPr/>
      </dsp:nvSpPr>
      <dsp:spPr>
        <a:xfrm>
          <a:off x="5338480" y="2567181"/>
          <a:ext cx="206610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 baseline="0"/>
            <a:t>Chose a holiday</a:t>
          </a:r>
          <a:endParaRPr lang="en-US" sz="2600" kern="1200"/>
        </a:p>
      </dsp:txBody>
      <dsp:txXfrm>
        <a:off x="5338480" y="2567181"/>
        <a:ext cx="2066106" cy="720000"/>
      </dsp:txXfrm>
    </dsp:sp>
    <dsp:sp modelId="{0A8881DC-BF19-4663-8A52-F4D28D4B71C1}">
      <dsp:nvSpPr>
        <dsp:cNvPr id="0" name=""/>
        <dsp:cNvSpPr/>
      </dsp:nvSpPr>
      <dsp:spPr>
        <a:xfrm>
          <a:off x="8169045" y="914296"/>
          <a:ext cx="1260324" cy="126032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8F1935-2CD6-4E9C-BB35-B08A3FE28E32}">
      <dsp:nvSpPr>
        <dsp:cNvPr id="0" name=""/>
        <dsp:cNvSpPr/>
      </dsp:nvSpPr>
      <dsp:spPr>
        <a:xfrm>
          <a:off x="8437639" y="1182890"/>
          <a:ext cx="723137" cy="7231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86F342-0032-4281-B6A5-74088D79682D}">
      <dsp:nvSpPr>
        <dsp:cNvPr id="0" name=""/>
        <dsp:cNvSpPr/>
      </dsp:nvSpPr>
      <dsp:spPr>
        <a:xfrm>
          <a:off x="7766154" y="2567181"/>
          <a:ext cx="206610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 baseline="0"/>
            <a:t>Compared prices</a:t>
          </a:r>
          <a:endParaRPr lang="en-US" sz="2600" kern="1200"/>
        </a:p>
      </dsp:txBody>
      <dsp:txXfrm>
        <a:off x="7766154" y="2567181"/>
        <a:ext cx="2066106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A01018-C683-46AC-B17B-18A372B04CDF}">
      <dsp:nvSpPr>
        <dsp:cNvPr id="0" name=""/>
        <dsp:cNvSpPr/>
      </dsp:nvSpPr>
      <dsp:spPr>
        <a:xfrm>
          <a:off x="3022" y="542349"/>
          <a:ext cx="2397522" cy="14385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What types of research can you think of?</a:t>
          </a:r>
          <a:endParaRPr lang="en-US" sz="2700" kern="1200"/>
        </a:p>
      </dsp:txBody>
      <dsp:txXfrm>
        <a:off x="3022" y="542349"/>
        <a:ext cx="2397522" cy="1438513"/>
      </dsp:txXfrm>
    </dsp:sp>
    <dsp:sp modelId="{38C8726D-7903-47AD-B6B9-C32B6DB5A6D0}">
      <dsp:nvSpPr>
        <dsp:cNvPr id="0" name=""/>
        <dsp:cNvSpPr/>
      </dsp:nvSpPr>
      <dsp:spPr>
        <a:xfrm>
          <a:off x="2640297" y="542349"/>
          <a:ext cx="2397522" cy="14385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3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Surveys, polls</a:t>
          </a:r>
          <a:endParaRPr lang="en-US" sz="2700" kern="1200"/>
        </a:p>
      </dsp:txBody>
      <dsp:txXfrm>
        <a:off x="2640297" y="542349"/>
        <a:ext cx="2397522" cy="1438513"/>
      </dsp:txXfrm>
    </dsp:sp>
    <dsp:sp modelId="{8380E065-F1C4-491D-AE8E-00921300AC95}">
      <dsp:nvSpPr>
        <dsp:cNvPr id="0" name=""/>
        <dsp:cNvSpPr/>
      </dsp:nvSpPr>
      <dsp:spPr>
        <a:xfrm>
          <a:off x="5277572" y="542349"/>
          <a:ext cx="2397522" cy="14385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4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Focus groups</a:t>
          </a:r>
          <a:endParaRPr lang="en-US" sz="2700" kern="1200"/>
        </a:p>
      </dsp:txBody>
      <dsp:txXfrm>
        <a:off x="5277572" y="542349"/>
        <a:ext cx="2397522" cy="1438513"/>
      </dsp:txXfrm>
    </dsp:sp>
    <dsp:sp modelId="{E49EC5BD-09C0-40BD-9342-722AE5AECF74}">
      <dsp:nvSpPr>
        <dsp:cNvPr id="0" name=""/>
        <dsp:cNvSpPr/>
      </dsp:nvSpPr>
      <dsp:spPr>
        <a:xfrm>
          <a:off x="7914847" y="542349"/>
          <a:ext cx="2397522" cy="14385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Census data</a:t>
          </a:r>
          <a:endParaRPr lang="en-US" sz="2700" kern="1200"/>
        </a:p>
      </dsp:txBody>
      <dsp:txXfrm>
        <a:off x="7914847" y="542349"/>
        <a:ext cx="2397522" cy="1438513"/>
      </dsp:txXfrm>
    </dsp:sp>
    <dsp:sp modelId="{91C57796-4D9F-45AF-BFAD-4DDDE00A722C}">
      <dsp:nvSpPr>
        <dsp:cNvPr id="0" name=""/>
        <dsp:cNvSpPr/>
      </dsp:nvSpPr>
      <dsp:spPr>
        <a:xfrm>
          <a:off x="1321659" y="2220615"/>
          <a:ext cx="2397522" cy="14385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6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Market research</a:t>
          </a:r>
          <a:endParaRPr lang="en-US" sz="2700" kern="1200"/>
        </a:p>
      </dsp:txBody>
      <dsp:txXfrm>
        <a:off x="1321659" y="2220615"/>
        <a:ext cx="2397522" cy="1438513"/>
      </dsp:txXfrm>
    </dsp:sp>
    <dsp:sp modelId="{221EEC4D-D799-4793-9521-3B1CE2420AA0}">
      <dsp:nvSpPr>
        <dsp:cNvPr id="0" name=""/>
        <dsp:cNvSpPr/>
      </dsp:nvSpPr>
      <dsp:spPr>
        <a:xfrm>
          <a:off x="3958934" y="2220615"/>
          <a:ext cx="2397522" cy="14385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Media research</a:t>
          </a:r>
          <a:endParaRPr lang="en-US" sz="2700" kern="1200"/>
        </a:p>
      </dsp:txBody>
      <dsp:txXfrm>
        <a:off x="3958934" y="2220615"/>
        <a:ext cx="2397522" cy="1438513"/>
      </dsp:txXfrm>
    </dsp:sp>
    <dsp:sp modelId="{AFF7D302-A335-4FD0-90C2-21731C356263}">
      <dsp:nvSpPr>
        <dsp:cNvPr id="0" name=""/>
        <dsp:cNvSpPr/>
      </dsp:nvSpPr>
      <dsp:spPr>
        <a:xfrm>
          <a:off x="6596209" y="2220615"/>
          <a:ext cx="2397522" cy="14385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3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Action research</a:t>
          </a:r>
          <a:endParaRPr lang="en-US" sz="2700" kern="1200"/>
        </a:p>
      </dsp:txBody>
      <dsp:txXfrm>
        <a:off x="6596209" y="2220615"/>
        <a:ext cx="2397522" cy="143851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A7C080-3641-4582-B195-0727E2DAF8AE}">
      <dsp:nvSpPr>
        <dsp:cNvPr id="0" name=""/>
        <dsp:cNvSpPr/>
      </dsp:nvSpPr>
      <dsp:spPr>
        <a:xfrm>
          <a:off x="0" y="641"/>
          <a:ext cx="5945448" cy="15010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3B482D-C013-44B0-94E2-4D92816D2B5C}">
      <dsp:nvSpPr>
        <dsp:cNvPr id="0" name=""/>
        <dsp:cNvSpPr/>
      </dsp:nvSpPr>
      <dsp:spPr>
        <a:xfrm>
          <a:off x="454072" y="338381"/>
          <a:ext cx="825585" cy="8255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899A56-A08C-4257-AEC4-8F1AD5C7F1EF}">
      <dsp:nvSpPr>
        <dsp:cNvPr id="0" name=""/>
        <dsp:cNvSpPr/>
      </dsp:nvSpPr>
      <dsp:spPr>
        <a:xfrm>
          <a:off x="1733729" y="641"/>
          <a:ext cx="4211719" cy="1501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863" tIns="158863" rIns="158863" bIns="1588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Evidence-based Practice</a:t>
          </a:r>
          <a:endParaRPr lang="en-US" sz="2500" kern="1200"/>
        </a:p>
      </dsp:txBody>
      <dsp:txXfrm>
        <a:off x="1733729" y="641"/>
        <a:ext cx="4211719" cy="1501064"/>
      </dsp:txXfrm>
    </dsp:sp>
    <dsp:sp modelId="{9E4E40E6-C86B-469A-832E-CEFC72408989}">
      <dsp:nvSpPr>
        <dsp:cNvPr id="0" name=""/>
        <dsp:cNvSpPr/>
      </dsp:nvSpPr>
      <dsp:spPr>
        <a:xfrm>
          <a:off x="0" y="1876972"/>
          <a:ext cx="5945448" cy="15010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4433EF-5522-459D-9A75-7BD16AAB2B0F}">
      <dsp:nvSpPr>
        <dsp:cNvPr id="0" name=""/>
        <dsp:cNvSpPr/>
      </dsp:nvSpPr>
      <dsp:spPr>
        <a:xfrm>
          <a:off x="454072" y="2214711"/>
          <a:ext cx="825585" cy="8255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B28772-4847-492A-AD8E-F32482D0A196}">
      <dsp:nvSpPr>
        <dsp:cNvPr id="0" name=""/>
        <dsp:cNvSpPr/>
      </dsp:nvSpPr>
      <dsp:spPr>
        <a:xfrm>
          <a:off x="1733729" y="1876972"/>
          <a:ext cx="4211719" cy="1501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863" tIns="158863" rIns="158863" bIns="1588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Unbiased, statistical, testable.</a:t>
          </a:r>
          <a:endParaRPr lang="en-US" sz="2500" kern="1200"/>
        </a:p>
      </dsp:txBody>
      <dsp:txXfrm>
        <a:off x="1733729" y="1876972"/>
        <a:ext cx="4211719" cy="1501064"/>
      </dsp:txXfrm>
    </dsp:sp>
    <dsp:sp modelId="{6429E5FE-FDE0-437C-B5FA-1F2FFFC9D596}">
      <dsp:nvSpPr>
        <dsp:cNvPr id="0" name=""/>
        <dsp:cNvSpPr/>
      </dsp:nvSpPr>
      <dsp:spPr>
        <a:xfrm>
          <a:off x="0" y="3753302"/>
          <a:ext cx="5945448" cy="15010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EFF66D-486D-4318-9231-2B583026A9EC}">
      <dsp:nvSpPr>
        <dsp:cNvPr id="0" name=""/>
        <dsp:cNvSpPr/>
      </dsp:nvSpPr>
      <dsp:spPr>
        <a:xfrm>
          <a:off x="454072" y="4091042"/>
          <a:ext cx="825585" cy="8255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43A513-02F9-438C-A0F7-4467AFE6A62F}">
      <dsp:nvSpPr>
        <dsp:cNvPr id="0" name=""/>
        <dsp:cNvSpPr/>
      </dsp:nvSpPr>
      <dsp:spPr>
        <a:xfrm>
          <a:off x="1733729" y="3753302"/>
          <a:ext cx="4211719" cy="1501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863" tIns="158863" rIns="158863" bIns="1588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What areas could we research in HSC?</a:t>
          </a:r>
          <a:endParaRPr lang="en-US" sz="2500" kern="1200"/>
        </a:p>
      </dsp:txBody>
      <dsp:txXfrm>
        <a:off x="1733729" y="3753302"/>
        <a:ext cx="4211719" cy="150106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F345FB-AD5B-479F-8F17-5F2E55E8F3EA}">
      <dsp:nvSpPr>
        <dsp:cNvPr id="0" name=""/>
        <dsp:cNvSpPr/>
      </dsp:nvSpPr>
      <dsp:spPr>
        <a:xfrm>
          <a:off x="3022" y="542349"/>
          <a:ext cx="2397522" cy="14385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Workforce Sustainability</a:t>
          </a:r>
          <a:endParaRPr lang="en-US" sz="2600" kern="1200"/>
        </a:p>
      </dsp:txBody>
      <dsp:txXfrm>
        <a:off x="3022" y="542349"/>
        <a:ext cx="2397522" cy="1438513"/>
      </dsp:txXfrm>
    </dsp:sp>
    <dsp:sp modelId="{BEEDB8C5-3636-4A73-AB5C-66731E180878}">
      <dsp:nvSpPr>
        <dsp:cNvPr id="0" name=""/>
        <dsp:cNvSpPr/>
      </dsp:nvSpPr>
      <dsp:spPr>
        <a:xfrm>
          <a:off x="2640297" y="542349"/>
          <a:ext cx="2397522" cy="1438513"/>
        </a:xfrm>
        <a:prstGeom prst="rect">
          <a:avLst/>
        </a:prstGeom>
        <a:solidFill>
          <a:schemeClr val="accent5">
            <a:hueOff val="15264"/>
            <a:satOff val="-8610"/>
            <a:lumOff val="-2908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15264"/>
              <a:satOff val="-8610"/>
              <a:lumOff val="-2908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Chronic Disease Management</a:t>
          </a:r>
          <a:endParaRPr lang="en-US" sz="2600" kern="1200"/>
        </a:p>
      </dsp:txBody>
      <dsp:txXfrm>
        <a:off x="2640297" y="542349"/>
        <a:ext cx="2397522" cy="1438513"/>
      </dsp:txXfrm>
    </dsp:sp>
    <dsp:sp modelId="{2F93BD76-0DD0-4CF2-9393-24065B391677}">
      <dsp:nvSpPr>
        <dsp:cNvPr id="0" name=""/>
        <dsp:cNvSpPr/>
      </dsp:nvSpPr>
      <dsp:spPr>
        <a:xfrm>
          <a:off x="5277572" y="542349"/>
          <a:ext cx="2397522" cy="1438513"/>
        </a:xfrm>
        <a:prstGeom prst="rect">
          <a:avLst/>
        </a:prstGeom>
        <a:solidFill>
          <a:schemeClr val="accent5">
            <a:hueOff val="30528"/>
            <a:satOff val="-17220"/>
            <a:lumOff val="-5817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30528"/>
              <a:satOff val="-17220"/>
              <a:lumOff val="-5817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Mental Health</a:t>
          </a:r>
          <a:endParaRPr lang="en-US" sz="2600" kern="1200"/>
        </a:p>
      </dsp:txBody>
      <dsp:txXfrm>
        <a:off x="5277572" y="542349"/>
        <a:ext cx="2397522" cy="1438513"/>
      </dsp:txXfrm>
    </dsp:sp>
    <dsp:sp modelId="{5AD7D840-EDDB-4820-BDB1-702AB5224684}">
      <dsp:nvSpPr>
        <dsp:cNvPr id="0" name=""/>
        <dsp:cNvSpPr/>
      </dsp:nvSpPr>
      <dsp:spPr>
        <a:xfrm>
          <a:off x="7914847" y="542349"/>
          <a:ext cx="2397522" cy="1438513"/>
        </a:xfrm>
        <a:prstGeom prst="rect">
          <a:avLst/>
        </a:prstGeom>
        <a:solidFill>
          <a:schemeClr val="accent5">
            <a:hueOff val="45793"/>
            <a:satOff val="-25830"/>
            <a:lumOff val="-8725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45793"/>
              <a:satOff val="-25830"/>
              <a:lumOff val="-8725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Healthy Ageing</a:t>
          </a:r>
          <a:endParaRPr lang="en-US" sz="2600" kern="1200"/>
        </a:p>
      </dsp:txBody>
      <dsp:txXfrm>
        <a:off x="7914847" y="542349"/>
        <a:ext cx="2397522" cy="1438513"/>
      </dsp:txXfrm>
    </dsp:sp>
    <dsp:sp modelId="{46C38CDA-C02F-40BE-98EF-B55480E09D7A}">
      <dsp:nvSpPr>
        <dsp:cNvPr id="0" name=""/>
        <dsp:cNvSpPr/>
      </dsp:nvSpPr>
      <dsp:spPr>
        <a:xfrm>
          <a:off x="1321659" y="2220615"/>
          <a:ext cx="2397522" cy="1438513"/>
        </a:xfrm>
        <a:prstGeom prst="rect">
          <a:avLst/>
        </a:prstGeom>
        <a:solidFill>
          <a:schemeClr val="accent5">
            <a:hueOff val="61057"/>
            <a:satOff val="-34441"/>
            <a:lumOff val="-11633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61057"/>
              <a:satOff val="-34441"/>
              <a:lumOff val="-11633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AI and Diagnostics</a:t>
          </a:r>
          <a:endParaRPr lang="en-US" sz="2600" kern="1200"/>
        </a:p>
      </dsp:txBody>
      <dsp:txXfrm>
        <a:off x="1321659" y="2220615"/>
        <a:ext cx="2397522" cy="1438513"/>
      </dsp:txXfrm>
    </dsp:sp>
    <dsp:sp modelId="{15B6BAE2-B433-4824-9039-CEC4C3FD9DF4}">
      <dsp:nvSpPr>
        <dsp:cNvPr id="0" name=""/>
        <dsp:cNvSpPr/>
      </dsp:nvSpPr>
      <dsp:spPr>
        <a:xfrm>
          <a:off x="3958934" y="2220615"/>
          <a:ext cx="2397522" cy="1438513"/>
        </a:xfrm>
        <a:prstGeom prst="rect">
          <a:avLst/>
        </a:prstGeom>
        <a:solidFill>
          <a:schemeClr val="accent5">
            <a:hueOff val="76321"/>
            <a:satOff val="-43051"/>
            <a:lumOff val="-14542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76321"/>
              <a:satOff val="-43051"/>
              <a:lumOff val="-14542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Workforce Planning</a:t>
          </a:r>
          <a:endParaRPr lang="en-US" sz="2600" kern="1200"/>
        </a:p>
      </dsp:txBody>
      <dsp:txXfrm>
        <a:off x="3958934" y="2220615"/>
        <a:ext cx="2397522" cy="1438513"/>
      </dsp:txXfrm>
    </dsp:sp>
    <dsp:sp modelId="{7A29B0DB-607C-4300-A254-A023260B36DF}">
      <dsp:nvSpPr>
        <dsp:cNvPr id="0" name=""/>
        <dsp:cNvSpPr/>
      </dsp:nvSpPr>
      <dsp:spPr>
        <a:xfrm>
          <a:off x="6596209" y="2220615"/>
          <a:ext cx="2397522" cy="1438513"/>
        </a:xfrm>
        <a:prstGeom prst="rect">
          <a:avLst/>
        </a:prstGeom>
        <a:solidFill>
          <a:schemeClr val="accent5">
            <a:hueOff val="91585"/>
            <a:satOff val="-51661"/>
            <a:lumOff val="-1745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91585"/>
              <a:satOff val="-51661"/>
              <a:lumOff val="-1745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Targeting Health Disparities</a:t>
          </a:r>
          <a:endParaRPr lang="en-US" sz="2600" kern="1200"/>
        </a:p>
      </dsp:txBody>
      <dsp:txXfrm>
        <a:off x="6596209" y="2220615"/>
        <a:ext cx="2397522" cy="143851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8CFC79-EBF3-4A09-BCE2-E752777719F2}">
      <dsp:nvSpPr>
        <dsp:cNvPr id="0" name=""/>
        <dsp:cNvSpPr/>
      </dsp:nvSpPr>
      <dsp:spPr>
        <a:xfrm>
          <a:off x="641941" y="388"/>
          <a:ext cx="2100350" cy="12602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Critical thinking</a:t>
          </a:r>
          <a:endParaRPr lang="en-US" sz="2000" kern="1200"/>
        </a:p>
      </dsp:txBody>
      <dsp:txXfrm>
        <a:off x="641941" y="388"/>
        <a:ext cx="2100350" cy="1260210"/>
      </dsp:txXfrm>
    </dsp:sp>
    <dsp:sp modelId="{4A883BC4-D17D-48AF-8AB7-F0C31C2A3AA6}">
      <dsp:nvSpPr>
        <dsp:cNvPr id="0" name=""/>
        <dsp:cNvSpPr/>
      </dsp:nvSpPr>
      <dsp:spPr>
        <a:xfrm>
          <a:off x="2952327" y="388"/>
          <a:ext cx="2100350" cy="12602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3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Curiosity</a:t>
          </a:r>
          <a:endParaRPr lang="en-US" sz="2000" kern="1200"/>
        </a:p>
      </dsp:txBody>
      <dsp:txXfrm>
        <a:off x="2952327" y="388"/>
        <a:ext cx="2100350" cy="1260210"/>
      </dsp:txXfrm>
    </dsp:sp>
    <dsp:sp modelId="{67071A9B-54A1-4F53-86D2-33EA5E066667}">
      <dsp:nvSpPr>
        <dsp:cNvPr id="0" name=""/>
        <dsp:cNvSpPr/>
      </dsp:nvSpPr>
      <dsp:spPr>
        <a:xfrm>
          <a:off x="5262713" y="388"/>
          <a:ext cx="2100350" cy="12602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4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Problem solving skills</a:t>
          </a:r>
          <a:endParaRPr lang="en-US" sz="2000" kern="1200"/>
        </a:p>
      </dsp:txBody>
      <dsp:txXfrm>
        <a:off x="5262713" y="388"/>
        <a:ext cx="2100350" cy="1260210"/>
      </dsp:txXfrm>
    </dsp:sp>
    <dsp:sp modelId="{4BD2FFCE-3EBB-4B50-B668-6305855BC79E}">
      <dsp:nvSpPr>
        <dsp:cNvPr id="0" name=""/>
        <dsp:cNvSpPr/>
      </dsp:nvSpPr>
      <dsp:spPr>
        <a:xfrm>
          <a:off x="7573099" y="388"/>
          <a:ext cx="2100350" cy="12602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Data literacy</a:t>
          </a:r>
          <a:endParaRPr lang="en-US" sz="2000" kern="1200"/>
        </a:p>
      </dsp:txBody>
      <dsp:txXfrm>
        <a:off x="7573099" y="388"/>
        <a:ext cx="2100350" cy="1260210"/>
      </dsp:txXfrm>
    </dsp:sp>
    <dsp:sp modelId="{BB544DFC-D152-4BE7-813B-02BC1ABDCC92}">
      <dsp:nvSpPr>
        <dsp:cNvPr id="0" name=""/>
        <dsp:cNvSpPr/>
      </dsp:nvSpPr>
      <dsp:spPr>
        <a:xfrm>
          <a:off x="641941" y="1470633"/>
          <a:ext cx="2100350" cy="12602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6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Time management</a:t>
          </a:r>
          <a:endParaRPr lang="en-US" sz="2000" kern="1200"/>
        </a:p>
      </dsp:txBody>
      <dsp:txXfrm>
        <a:off x="641941" y="1470633"/>
        <a:ext cx="2100350" cy="1260210"/>
      </dsp:txXfrm>
    </dsp:sp>
    <dsp:sp modelId="{2A7CC3DC-B3EB-4397-8EE7-CBC2B3F21799}">
      <dsp:nvSpPr>
        <dsp:cNvPr id="0" name=""/>
        <dsp:cNvSpPr/>
      </dsp:nvSpPr>
      <dsp:spPr>
        <a:xfrm>
          <a:off x="2952327" y="1470633"/>
          <a:ext cx="2100350" cy="12602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Note taking</a:t>
          </a:r>
          <a:endParaRPr lang="en-US" sz="2000" kern="1200"/>
        </a:p>
      </dsp:txBody>
      <dsp:txXfrm>
        <a:off x="2952327" y="1470633"/>
        <a:ext cx="2100350" cy="1260210"/>
      </dsp:txXfrm>
    </dsp:sp>
    <dsp:sp modelId="{E10751C4-048B-41DE-A1DF-0405D04D81FE}">
      <dsp:nvSpPr>
        <dsp:cNvPr id="0" name=""/>
        <dsp:cNvSpPr/>
      </dsp:nvSpPr>
      <dsp:spPr>
        <a:xfrm>
          <a:off x="5262713" y="1470633"/>
          <a:ext cx="2100350" cy="12602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3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Communication</a:t>
          </a:r>
          <a:endParaRPr lang="en-US" sz="2000" kern="1200"/>
        </a:p>
      </dsp:txBody>
      <dsp:txXfrm>
        <a:off x="5262713" y="1470633"/>
        <a:ext cx="2100350" cy="1260210"/>
      </dsp:txXfrm>
    </dsp:sp>
    <dsp:sp modelId="{081DD272-E931-476A-9934-27A309E819BB}">
      <dsp:nvSpPr>
        <dsp:cNvPr id="0" name=""/>
        <dsp:cNvSpPr/>
      </dsp:nvSpPr>
      <dsp:spPr>
        <a:xfrm>
          <a:off x="7573099" y="1470633"/>
          <a:ext cx="2100350" cy="12602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4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Persistence</a:t>
          </a:r>
          <a:endParaRPr lang="en-US" sz="2000" kern="1200"/>
        </a:p>
      </dsp:txBody>
      <dsp:txXfrm>
        <a:off x="7573099" y="1470633"/>
        <a:ext cx="2100350" cy="1260210"/>
      </dsp:txXfrm>
    </dsp:sp>
    <dsp:sp modelId="{BFF8A5DA-5721-441C-BABD-94A484E97C39}">
      <dsp:nvSpPr>
        <dsp:cNvPr id="0" name=""/>
        <dsp:cNvSpPr/>
      </dsp:nvSpPr>
      <dsp:spPr>
        <a:xfrm>
          <a:off x="4107520" y="2940879"/>
          <a:ext cx="2100350" cy="12602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Resilience</a:t>
          </a:r>
          <a:endParaRPr lang="en-US" sz="2000" kern="1200"/>
        </a:p>
      </dsp:txBody>
      <dsp:txXfrm>
        <a:off x="4107520" y="2940879"/>
        <a:ext cx="2100350" cy="126021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F9173C-B0A7-4606-A2EB-FFF256D73DAE}">
      <dsp:nvSpPr>
        <dsp:cNvPr id="0" name=""/>
        <dsp:cNvSpPr/>
      </dsp:nvSpPr>
      <dsp:spPr>
        <a:xfrm>
          <a:off x="201" y="641070"/>
          <a:ext cx="2432780" cy="29193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0305" tIns="0" rIns="24030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Consider the importance of being up to date with research in your future job roles.</a:t>
          </a:r>
          <a:endParaRPr lang="en-US" sz="1700" kern="1200"/>
        </a:p>
      </dsp:txBody>
      <dsp:txXfrm>
        <a:off x="201" y="1808805"/>
        <a:ext cx="2432780" cy="1751601"/>
      </dsp:txXfrm>
    </dsp:sp>
    <dsp:sp modelId="{3C3F3AD1-4DE0-44A2-8E38-4C7A26BB5F4F}">
      <dsp:nvSpPr>
        <dsp:cNvPr id="0" name=""/>
        <dsp:cNvSpPr/>
      </dsp:nvSpPr>
      <dsp:spPr>
        <a:xfrm>
          <a:off x="201" y="641070"/>
          <a:ext cx="2432780" cy="1167734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0305" tIns="165100" rIns="240305" bIns="165100" numCol="1" spcCol="1270" anchor="ctr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01</a:t>
          </a:r>
        </a:p>
      </dsp:txBody>
      <dsp:txXfrm>
        <a:off x="201" y="641070"/>
        <a:ext cx="2432780" cy="1167734"/>
      </dsp:txXfrm>
    </dsp:sp>
    <dsp:sp modelId="{0963AF14-063F-44A7-BF40-B60AAF0A44B2}">
      <dsp:nvSpPr>
        <dsp:cNvPr id="0" name=""/>
        <dsp:cNvSpPr/>
      </dsp:nvSpPr>
      <dsp:spPr>
        <a:xfrm>
          <a:off x="2627604" y="641070"/>
          <a:ext cx="2432780" cy="2919336"/>
        </a:xfrm>
        <a:prstGeom prst="rect">
          <a:avLst/>
        </a:prstGeom>
        <a:solidFill>
          <a:schemeClr val="accent2">
            <a:hueOff val="905271"/>
            <a:satOff val="-7304"/>
            <a:lumOff val="850"/>
            <a:alphaOff val="0"/>
          </a:schemeClr>
        </a:solidFill>
        <a:ln w="9525" cap="flat" cmpd="sng" algn="ctr">
          <a:solidFill>
            <a:schemeClr val="accent2">
              <a:hueOff val="905271"/>
              <a:satOff val="-7304"/>
              <a:lumOff val="850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905271"/>
              <a:satOff val="-7304"/>
              <a:lumOff val="850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0305" tIns="0" rIns="24030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Imagine the hurdles you could encounter being out-of-date. </a:t>
          </a:r>
          <a:endParaRPr lang="en-US" sz="1700" kern="1200"/>
        </a:p>
      </dsp:txBody>
      <dsp:txXfrm>
        <a:off x="2627604" y="1808805"/>
        <a:ext cx="2432780" cy="1751601"/>
      </dsp:txXfrm>
    </dsp:sp>
    <dsp:sp modelId="{7D29E99F-65C7-48A7-9EA1-F7903D64C77D}">
      <dsp:nvSpPr>
        <dsp:cNvPr id="0" name=""/>
        <dsp:cNvSpPr/>
      </dsp:nvSpPr>
      <dsp:spPr>
        <a:xfrm>
          <a:off x="2627604" y="641070"/>
          <a:ext cx="2432780" cy="1167734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0305" tIns="165100" rIns="240305" bIns="165100" numCol="1" spcCol="1270" anchor="ctr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02</a:t>
          </a:r>
        </a:p>
      </dsp:txBody>
      <dsp:txXfrm>
        <a:off x="2627604" y="641070"/>
        <a:ext cx="2432780" cy="1167734"/>
      </dsp:txXfrm>
    </dsp:sp>
    <dsp:sp modelId="{CE6963AC-6D27-44CF-A79D-B8F62F62D408}">
      <dsp:nvSpPr>
        <dsp:cNvPr id="0" name=""/>
        <dsp:cNvSpPr/>
      </dsp:nvSpPr>
      <dsp:spPr>
        <a:xfrm>
          <a:off x="5255007" y="641070"/>
          <a:ext cx="2432780" cy="2919336"/>
        </a:xfrm>
        <a:prstGeom prst="rect">
          <a:avLst/>
        </a:prstGeom>
        <a:solidFill>
          <a:schemeClr val="accent2">
            <a:hueOff val="1810541"/>
            <a:satOff val="-14609"/>
            <a:lumOff val="1699"/>
            <a:alphaOff val="0"/>
          </a:schemeClr>
        </a:solidFill>
        <a:ln w="9525" cap="flat" cmpd="sng" algn="ctr">
          <a:solidFill>
            <a:schemeClr val="accent2">
              <a:hueOff val="1810541"/>
              <a:satOff val="-14609"/>
              <a:lumOff val="1699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1810541"/>
              <a:satOff val="-14609"/>
              <a:lumOff val="1699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0305" tIns="0" rIns="24030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Consider how research would fit into your daily routine in your role. </a:t>
          </a:r>
          <a:endParaRPr lang="en-US" sz="1700" kern="1200"/>
        </a:p>
      </dsp:txBody>
      <dsp:txXfrm>
        <a:off x="5255007" y="1808805"/>
        <a:ext cx="2432780" cy="1751601"/>
      </dsp:txXfrm>
    </dsp:sp>
    <dsp:sp modelId="{542A0743-E769-4053-9790-33E1E97EBD7A}">
      <dsp:nvSpPr>
        <dsp:cNvPr id="0" name=""/>
        <dsp:cNvSpPr/>
      </dsp:nvSpPr>
      <dsp:spPr>
        <a:xfrm>
          <a:off x="5255007" y="641070"/>
          <a:ext cx="2432780" cy="1167734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0305" tIns="165100" rIns="240305" bIns="165100" numCol="1" spcCol="1270" anchor="ctr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03</a:t>
          </a:r>
        </a:p>
      </dsp:txBody>
      <dsp:txXfrm>
        <a:off x="5255007" y="641070"/>
        <a:ext cx="2432780" cy="1167734"/>
      </dsp:txXfrm>
    </dsp:sp>
    <dsp:sp modelId="{9EA0A7AE-1A00-4621-9741-7B8DDFBB6539}">
      <dsp:nvSpPr>
        <dsp:cNvPr id="0" name=""/>
        <dsp:cNvSpPr/>
      </dsp:nvSpPr>
      <dsp:spPr>
        <a:xfrm>
          <a:off x="7882410" y="641070"/>
          <a:ext cx="2432780" cy="2919336"/>
        </a:xfrm>
        <a:prstGeom prst="rect">
          <a:avLst/>
        </a:prstGeom>
        <a:solidFill>
          <a:schemeClr val="accent2">
            <a:hueOff val="2715812"/>
            <a:satOff val="-21913"/>
            <a:lumOff val="2549"/>
            <a:alphaOff val="0"/>
          </a:schemeClr>
        </a:solidFill>
        <a:ln w="9525" cap="flat" cmpd="sng" algn="ctr">
          <a:solidFill>
            <a:schemeClr val="accent2">
              <a:hueOff val="2715812"/>
              <a:satOff val="-21913"/>
              <a:lumOff val="2549"/>
              <a:alphaOff val="0"/>
            </a:schemeClr>
          </a:solidFill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2715812"/>
              <a:satOff val="-21913"/>
              <a:lumOff val="2549"/>
              <a:alphaOff val="0"/>
              <a:shade val="35000"/>
              <a:satMod val="1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0305" tIns="0" rIns="24030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Consider the real-life impacts if you did not base your decisions on research.</a:t>
          </a:r>
          <a:endParaRPr lang="en-US" sz="1700" kern="1200"/>
        </a:p>
      </dsp:txBody>
      <dsp:txXfrm>
        <a:off x="7882410" y="1808805"/>
        <a:ext cx="2432780" cy="1751601"/>
      </dsp:txXfrm>
    </dsp:sp>
    <dsp:sp modelId="{8CB1EDC7-467F-4786-AB11-D2E9C1052495}">
      <dsp:nvSpPr>
        <dsp:cNvPr id="0" name=""/>
        <dsp:cNvSpPr/>
      </dsp:nvSpPr>
      <dsp:spPr>
        <a:xfrm>
          <a:off x="7882410" y="641070"/>
          <a:ext cx="2432780" cy="1167734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0305" tIns="165100" rIns="240305" bIns="165100" numCol="1" spcCol="1270" anchor="ctr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kern="1200"/>
            <a:t>04</a:t>
          </a:r>
        </a:p>
      </dsp:txBody>
      <dsp:txXfrm>
        <a:off x="7882410" y="641070"/>
        <a:ext cx="2432780" cy="116773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F7361C-1E24-48D3-A71F-10490C9999B4}">
      <dsp:nvSpPr>
        <dsp:cNvPr id="0" name=""/>
        <dsp:cNvSpPr/>
      </dsp:nvSpPr>
      <dsp:spPr>
        <a:xfrm>
          <a:off x="0" y="0"/>
          <a:ext cx="7942851" cy="7562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Nurses – If nurses are not guided by research, how could patient care be impacted?</a:t>
          </a:r>
        </a:p>
      </dsp:txBody>
      <dsp:txXfrm>
        <a:off x="22150" y="22150"/>
        <a:ext cx="7038299" cy="711966"/>
      </dsp:txXfrm>
    </dsp:sp>
    <dsp:sp modelId="{5BD5B365-DD26-4990-83A5-C0EC83F4A8A1}">
      <dsp:nvSpPr>
        <dsp:cNvPr id="0" name=""/>
        <dsp:cNvSpPr/>
      </dsp:nvSpPr>
      <dsp:spPr>
        <a:xfrm>
          <a:off x="593135" y="861302"/>
          <a:ext cx="7942851" cy="7562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3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Paramedics – How does up-to-date knowledge save a life?</a:t>
          </a:r>
        </a:p>
      </dsp:txBody>
      <dsp:txXfrm>
        <a:off x="615285" y="883452"/>
        <a:ext cx="6813843" cy="711966"/>
      </dsp:txXfrm>
    </dsp:sp>
    <dsp:sp modelId="{3FD70FF9-2CE3-4025-BED5-689CA9C5524F}">
      <dsp:nvSpPr>
        <dsp:cNvPr id="0" name=""/>
        <dsp:cNvSpPr/>
      </dsp:nvSpPr>
      <dsp:spPr>
        <a:xfrm>
          <a:off x="1186270" y="1722605"/>
          <a:ext cx="7942851" cy="7562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4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Social Workers – How does research support families and support individuals in distress?</a:t>
          </a:r>
        </a:p>
      </dsp:txBody>
      <dsp:txXfrm>
        <a:off x="1208420" y="1744755"/>
        <a:ext cx="6813843" cy="711966"/>
      </dsp:txXfrm>
    </dsp:sp>
    <dsp:sp modelId="{2180E3AA-7C4D-41A5-85ED-6A1F264B1EB1}">
      <dsp:nvSpPr>
        <dsp:cNvPr id="0" name=""/>
        <dsp:cNvSpPr/>
      </dsp:nvSpPr>
      <dsp:spPr>
        <a:xfrm>
          <a:off x="1779405" y="2583908"/>
          <a:ext cx="7942851" cy="75626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Management – How could being in the loop with research shape decision making and change management?</a:t>
          </a:r>
        </a:p>
      </dsp:txBody>
      <dsp:txXfrm>
        <a:off x="1801555" y="2606058"/>
        <a:ext cx="6813843" cy="711966"/>
      </dsp:txXfrm>
    </dsp:sp>
    <dsp:sp modelId="{1256FBF1-849F-4CF0-A616-A5F0A5B76C4E}">
      <dsp:nvSpPr>
        <dsp:cNvPr id="0" name=""/>
        <dsp:cNvSpPr/>
      </dsp:nvSpPr>
      <dsp:spPr>
        <a:xfrm>
          <a:off x="2372540" y="3445211"/>
          <a:ext cx="7942851" cy="75626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6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Children and Young People – When creating policy/interventions, how critical is research?</a:t>
          </a:r>
        </a:p>
      </dsp:txBody>
      <dsp:txXfrm>
        <a:off x="2394690" y="3467361"/>
        <a:ext cx="6813843" cy="711966"/>
      </dsp:txXfrm>
    </dsp:sp>
    <dsp:sp modelId="{275DE93B-C78A-4883-A560-FD7C3B223E02}">
      <dsp:nvSpPr>
        <dsp:cNvPr id="0" name=""/>
        <dsp:cNvSpPr/>
      </dsp:nvSpPr>
      <dsp:spPr>
        <a:xfrm>
          <a:off x="7451278" y="552494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561882" y="552494"/>
        <a:ext cx="270364" cy="369908"/>
      </dsp:txXfrm>
    </dsp:sp>
    <dsp:sp modelId="{2B190B9F-7923-41FA-948C-F22772549DB2}">
      <dsp:nvSpPr>
        <dsp:cNvPr id="0" name=""/>
        <dsp:cNvSpPr/>
      </dsp:nvSpPr>
      <dsp:spPr>
        <a:xfrm>
          <a:off x="8044413" y="1413797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155017" y="1413797"/>
        <a:ext cx="270364" cy="369908"/>
      </dsp:txXfrm>
    </dsp:sp>
    <dsp:sp modelId="{54EDEB45-E25D-4B15-AE8A-F252AB7DC5B2}">
      <dsp:nvSpPr>
        <dsp:cNvPr id="0" name=""/>
        <dsp:cNvSpPr/>
      </dsp:nvSpPr>
      <dsp:spPr>
        <a:xfrm>
          <a:off x="8637548" y="2262495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748152" y="2262495"/>
        <a:ext cx="270364" cy="369908"/>
      </dsp:txXfrm>
    </dsp:sp>
    <dsp:sp modelId="{A7633A79-781C-4F8A-B0A4-C90FFFF60088}">
      <dsp:nvSpPr>
        <dsp:cNvPr id="0" name=""/>
        <dsp:cNvSpPr/>
      </dsp:nvSpPr>
      <dsp:spPr>
        <a:xfrm>
          <a:off x="9230684" y="3132201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341288" y="3132201"/>
        <a:ext cx="270364" cy="36990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705D85-D959-4202-B522-5A5ABF6A77C3}">
      <dsp:nvSpPr>
        <dsp:cNvPr id="0" name=""/>
        <dsp:cNvSpPr/>
      </dsp:nvSpPr>
      <dsp:spPr>
        <a:xfrm>
          <a:off x="0" y="0"/>
          <a:ext cx="7942851" cy="7562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There is a choice of journal articles on the next slide. </a:t>
          </a:r>
          <a:endParaRPr lang="en-US" sz="2000" kern="1200"/>
        </a:p>
      </dsp:txBody>
      <dsp:txXfrm>
        <a:off x="22150" y="22150"/>
        <a:ext cx="7038299" cy="711966"/>
      </dsp:txXfrm>
    </dsp:sp>
    <dsp:sp modelId="{ED933327-9540-4B97-A22C-87D64B1451EB}">
      <dsp:nvSpPr>
        <dsp:cNvPr id="0" name=""/>
        <dsp:cNvSpPr/>
      </dsp:nvSpPr>
      <dsp:spPr>
        <a:xfrm>
          <a:off x="593135" y="861302"/>
          <a:ext cx="7942851" cy="756266"/>
        </a:xfrm>
        <a:prstGeom prst="roundRect">
          <a:avLst>
            <a:gd name="adj" fmla="val 10000"/>
          </a:avLst>
        </a:prstGeom>
        <a:solidFill>
          <a:schemeClr val="accent2">
            <a:hueOff val="678953"/>
            <a:satOff val="-5478"/>
            <a:lumOff val="637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678953"/>
              <a:satOff val="-5478"/>
              <a:lumOff val="637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Open one of them, read it and answer the following questions:</a:t>
          </a:r>
          <a:endParaRPr lang="en-US" sz="2000" kern="1200"/>
        </a:p>
      </dsp:txBody>
      <dsp:txXfrm>
        <a:off x="615285" y="883452"/>
        <a:ext cx="6813843" cy="711966"/>
      </dsp:txXfrm>
    </dsp:sp>
    <dsp:sp modelId="{84D14CE3-9EEA-4AFD-BD54-70D3E4775CAB}">
      <dsp:nvSpPr>
        <dsp:cNvPr id="0" name=""/>
        <dsp:cNvSpPr/>
      </dsp:nvSpPr>
      <dsp:spPr>
        <a:xfrm>
          <a:off x="1186270" y="1722605"/>
          <a:ext cx="7942851" cy="756266"/>
        </a:xfrm>
        <a:prstGeom prst="roundRect">
          <a:avLst>
            <a:gd name="adj" fmla="val 10000"/>
          </a:avLst>
        </a:prstGeom>
        <a:solidFill>
          <a:schemeClr val="accent2">
            <a:hueOff val="1357906"/>
            <a:satOff val="-10957"/>
            <a:lumOff val="1275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1357906"/>
              <a:satOff val="-10957"/>
              <a:lumOff val="1275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How might this research benefit HSC staff and/or the public?</a:t>
          </a:r>
          <a:endParaRPr lang="en-US" sz="2000" kern="1200"/>
        </a:p>
      </dsp:txBody>
      <dsp:txXfrm>
        <a:off x="1208420" y="1744755"/>
        <a:ext cx="6813843" cy="711966"/>
      </dsp:txXfrm>
    </dsp:sp>
    <dsp:sp modelId="{0A4D04D0-FB3A-43B2-A975-953DBE18788A}">
      <dsp:nvSpPr>
        <dsp:cNvPr id="0" name=""/>
        <dsp:cNvSpPr/>
      </dsp:nvSpPr>
      <dsp:spPr>
        <a:xfrm>
          <a:off x="1779405" y="2583908"/>
          <a:ext cx="7942851" cy="756266"/>
        </a:xfrm>
        <a:prstGeom prst="roundRect">
          <a:avLst>
            <a:gd name="adj" fmla="val 10000"/>
          </a:avLst>
        </a:prstGeom>
        <a:solidFill>
          <a:schemeClr val="accent2">
            <a:hueOff val="2036859"/>
            <a:satOff val="-16435"/>
            <a:lumOff val="1912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2036859"/>
              <a:satOff val="-16435"/>
              <a:lumOff val="1912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What broader impact might this research have? (economy, society)</a:t>
          </a:r>
          <a:endParaRPr lang="en-US" sz="2000" kern="1200"/>
        </a:p>
      </dsp:txBody>
      <dsp:txXfrm>
        <a:off x="1801555" y="2606058"/>
        <a:ext cx="6813843" cy="711966"/>
      </dsp:txXfrm>
    </dsp:sp>
    <dsp:sp modelId="{EBFB3F5E-A3D4-4A41-8E38-C1B2058313A8}">
      <dsp:nvSpPr>
        <dsp:cNvPr id="0" name=""/>
        <dsp:cNvSpPr/>
      </dsp:nvSpPr>
      <dsp:spPr>
        <a:xfrm>
          <a:off x="2372540" y="3445211"/>
          <a:ext cx="7942851" cy="756266"/>
        </a:xfrm>
        <a:prstGeom prst="roundRect">
          <a:avLst>
            <a:gd name="adj" fmla="val 10000"/>
          </a:avLst>
        </a:prstGeom>
        <a:solidFill>
          <a:schemeClr val="accent2">
            <a:hueOff val="2715812"/>
            <a:satOff val="-21913"/>
            <a:lumOff val="2549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2715812"/>
              <a:satOff val="-21913"/>
              <a:lumOff val="2549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How might this research inform future healthcare?</a:t>
          </a:r>
          <a:endParaRPr lang="en-US" sz="2000" kern="1200"/>
        </a:p>
      </dsp:txBody>
      <dsp:txXfrm>
        <a:off x="2394690" y="3467361"/>
        <a:ext cx="6813843" cy="711966"/>
      </dsp:txXfrm>
    </dsp:sp>
    <dsp:sp modelId="{C3F6660B-0FD6-4E49-AE8A-2154609ADF94}">
      <dsp:nvSpPr>
        <dsp:cNvPr id="0" name=""/>
        <dsp:cNvSpPr/>
      </dsp:nvSpPr>
      <dsp:spPr>
        <a:xfrm>
          <a:off x="7451278" y="552494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561882" y="552494"/>
        <a:ext cx="270364" cy="369908"/>
      </dsp:txXfrm>
    </dsp:sp>
    <dsp:sp modelId="{141C71A9-3D18-42B8-A7A3-46C60CEE090A}">
      <dsp:nvSpPr>
        <dsp:cNvPr id="0" name=""/>
        <dsp:cNvSpPr/>
      </dsp:nvSpPr>
      <dsp:spPr>
        <a:xfrm>
          <a:off x="8044413" y="1413797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88454"/>
            <a:satOff val="-5427"/>
            <a:lumOff val="-227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988454"/>
              <a:satOff val="-5427"/>
              <a:lumOff val="-22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155017" y="1413797"/>
        <a:ext cx="270364" cy="369908"/>
      </dsp:txXfrm>
    </dsp:sp>
    <dsp:sp modelId="{326F8E9D-F635-4424-81FF-216EDAF4452D}">
      <dsp:nvSpPr>
        <dsp:cNvPr id="0" name=""/>
        <dsp:cNvSpPr/>
      </dsp:nvSpPr>
      <dsp:spPr>
        <a:xfrm>
          <a:off x="8637548" y="2262495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976908"/>
            <a:satOff val="-10853"/>
            <a:lumOff val="-455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1976908"/>
              <a:satOff val="-10853"/>
              <a:lumOff val="-45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748152" y="2262495"/>
        <a:ext cx="270364" cy="369908"/>
      </dsp:txXfrm>
    </dsp:sp>
    <dsp:sp modelId="{27BB3FF7-7297-442D-B49E-1A5741E3050C}">
      <dsp:nvSpPr>
        <dsp:cNvPr id="0" name=""/>
        <dsp:cNvSpPr/>
      </dsp:nvSpPr>
      <dsp:spPr>
        <a:xfrm>
          <a:off x="9230684" y="3132201"/>
          <a:ext cx="491572" cy="4915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965362"/>
            <a:satOff val="-16280"/>
            <a:lumOff val="-682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2965362"/>
              <a:satOff val="-16280"/>
              <a:lumOff val="-68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341288" y="3132201"/>
        <a:ext cx="270364" cy="36990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500164-C5EF-47E9-AD87-5D7460B70768}">
      <dsp:nvSpPr>
        <dsp:cNvPr id="0" name=""/>
        <dsp:cNvSpPr/>
      </dsp:nvSpPr>
      <dsp:spPr>
        <a:xfrm>
          <a:off x="0" y="482179"/>
          <a:ext cx="10315391" cy="806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B183EE-613A-4339-983C-00B521DCD29E}">
      <dsp:nvSpPr>
        <dsp:cNvPr id="0" name=""/>
        <dsp:cNvSpPr/>
      </dsp:nvSpPr>
      <dsp:spPr>
        <a:xfrm>
          <a:off x="515769" y="9858"/>
          <a:ext cx="7220774" cy="944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2928" tIns="0" rIns="272928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baseline="0"/>
            <a:t>People</a:t>
          </a:r>
          <a:endParaRPr lang="en-US" sz="3200" kern="1200"/>
        </a:p>
      </dsp:txBody>
      <dsp:txXfrm>
        <a:off x="561883" y="55972"/>
        <a:ext cx="7128546" cy="852412"/>
      </dsp:txXfrm>
    </dsp:sp>
    <dsp:sp modelId="{A00DE6FC-D227-48CB-808A-C520C2A29083}">
      <dsp:nvSpPr>
        <dsp:cNvPr id="0" name=""/>
        <dsp:cNvSpPr/>
      </dsp:nvSpPr>
      <dsp:spPr>
        <a:xfrm>
          <a:off x="0" y="1933699"/>
          <a:ext cx="10315391" cy="806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357906"/>
              <a:satOff val="-10957"/>
              <a:lumOff val="127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712044-42CC-4455-9EB0-B478949560FC}">
      <dsp:nvSpPr>
        <dsp:cNvPr id="0" name=""/>
        <dsp:cNvSpPr/>
      </dsp:nvSpPr>
      <dsp:spPr>
        <a:xfrm>
          <a:off x="515769" y="1461379"/>
          <a:ext cx="7220774" cy="944640"/>
        </a:xfrm>
        <a:prstGeom prst="roundRect">
          <a:avLst/>
        </a:prstGeom>
        <a:solidFill>
          <a:schemeClr val="accent2">
            <a:hueOff val="1357906"/>
            <a:satOff val="-10957"/>
            <a:lumOff val="1275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1357906"/>
              <a:satOff val="-10957"/>
              <a:lumOff val="1275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2928" tIns="0" rIns="272928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baseline="0"/>
            <a:t>Problem</a:t>
          </a:r>
          <a:endParaRPr lang="en-US" sz="3200" kern="1200"/>
        </a:p>
      </dsp:txBody>
      <dsp:txXfrm>
        <a:off x="561883" y="1507493"/>
        <a:ext cx="7128546" cy="852412"/>
      </dsp:txXfrm>
    </dsp:sp>
    <dsp:sp modelId="{0C357E70-82DA-41BE-867E-BF0E5A1E9FBA}">
      <dsp:nvSpPr>
        <dsp:cNvPr id="0" name=""/>
        <dsp:cNvSpPr/>
      </dsp:nvSpPr>
      <dsp:spPr>
        <a:xfrm>
          <a:off x="0" y="3385218"/>
          <a:ext cx="10315391" cy="806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2715812"/>
              <a:satOff val="-21913"/>
              <a:lumOff val="254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95B646-8636-4B73-8DC5-FFE51FB850EC}">
      <dsp:nvSpPr>
        <dsp:cNvPr id="0" name=""/>
        <dsp:cNvSpPr/>
      </dsp:nvSpPr>
      <dsp:spPr>
        <a:xfrm>
          <a:off x="515769" y="2912899"/>
          <a:ext cx="7220774" cy="944640"/>
        </a:xfrm>
        <a:prstGeom prst="roundRect">
          <a:avLst/>
        </a:prstGeom>
        <a:solidFill>
          <a:schemeClr val="accent2">
            <a:hueOff val="2715812"/>
            <a:satOff val="-21913"/>
            <a:lumOff val="2549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2715812"/>
              <a:satOff val="-21913"/>
              <a:lumOff val="2549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2928" tIns="0" rIns="272928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baseline="0"/>
            <a:t>Context</a:t>
          </a:r>
          <a:endParaRPr lang="en-US" sz="3200" kern="1200"/>
        </a:p>
      </dsp:txBody>
      <dsp:txXfrm>
        <a:off x="561883" y="2959013"/>
        <a:ext cx="7128546" cy="85241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537248-D3FF-4D02-B6D1-1349E149B751}">
      <dsp:nvSpPr>
        <dsp:cNvPr id="0" name=""/>
        <dsp:cNvSpPr/>
      </dsp:nvSpPr>
      <dsp:spPr>
        <a:xfrm>
          <a:off x="0" y="415758"/>
          <a:ext cx="10315391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B299BA-5309-492F-9DEB-BA921E7D2F9B}">
      <dsp:nvSpPr>
        <dsp:cNvPr id="0" name=""/>
        <dsp:cNvSpPr/>
      </dsp:nvSpPr>
      <dsp:spPr>
        <a:xfrm>
          <a:off x="515769" y="76278"/>
          <a:ext cx="7220774" cy="678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2928" tIns="0" rIns="272928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Health</a:t>
          </a:r>
          <a:endParaRPr lang="en-US" sz="2300" kern="1200"/>
        </a:p>
      </dsp:txBody>
      <dsp:txXfrm>
        <a:off x="548913" y="109422"/>
        <a:ext cx="7154486" cy="612672"/>
      </dsp:txXfrm>
    </dsp:sp>
    <dsp:sp modelId="{C787A648-2C06-4FE7-9CF2-6C68EA847214}">
      <dsp:nvSpPr>
        <dsp:cNvPr id="0" name=""/>
        <dsp:cNvSpPr/>
      </dsp:nvSpPr>
      <dsp:spPr>
        <a:xfrm>
          <a:off x="0" y="1459039"/>
          <a:ext cx="10315391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905271"/>
              <a:satOff val="-7304"/>
              <a:lumOff val="85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9E9EA8-8E31-45C3-82EC-EC7045F9CD69}">
      <dsp:nvSpPr>
        <dsp:cNvPr id="0" name=""/>
        <dsp:cNvSpPr/>
      </dsp:nvSpPr>
      <dsp:spPr>
        <a:xfrm>
          <a:off x="515769" y="1119558"/>
          <a:ext cx="7220774" cy="678960"/>
        </a:xfrm>
        <a:prstGeom prst="roundRect">
          <a:avLst/>
        </a:prstGeom>
        <a:solidFill>
          <a:schemeClr val="accent2">
            <a:hueOff val="905271"/>
            <a:satOff val="-7304"/>
            <a:lumOff val="85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905271"/>
              <a:satOff val="-7304"/>
              <a:lumOff val="85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2928" tIns="0" rIns="272928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Social Care</a:t>
          </a:r>
          <a:endParaRPr lang="en-US" sz="2300" kern="1200"/>
        </a:p>
      </dsp:txBody>
      <dsp:txXfrm>
        <a:off x="548913" y="1152702"/>
        <a:ext cx="7154486" cy="612672"/>
      </dsp:txXfrm>
    </dsp:sp>
    <dsp:sp modelId="{C3DC42B1-67A3-4FA7-85FC-366F70D03F76}">
      <dsp:nvSpPr>
        <dsp:cNvPr id="0" name=""/>
        <dsp:cNvSpPr/>
      </dsp:nvSpPr>
      <dsp:spPr>
        <a:xfrm>
          <a:off x="0" y="2502319"/>
          <a:ext cx="10315391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810541"/>
              <a:satOff val="-14609"/>
              <a:lumOff val="169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59CC60-7B5A-440F-B3D5-B44A15C7EDC5}">
      <dsp:nvSpPr>
        <dsp:cNvPr id="0" name=""/>
        <dsp:cNvSpPr/>
      </dsp:nvSpPr>
      <dsp:spPr>
        <a:xfrm>
          <a:off x="515769" y="2162839"/>
          <a:ext cx="7220774" cy="678960"/>
        </a:xfrm>
        <a:prstGeom prst="roundRect">
          <a:avLst/>
        </a:prstGeom>
        <a:solidFill>
          <a:schemeClr val="accent2">
            <a:hueOff val="1810541"/>
            <a:satOff val="-14609"/>
            <a:lumOff val="1699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1810541"/>
              <a:satOff val="-14609"/>
              <a:lumOff val="1699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2928" tIns="0" rIns="272928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Digital Health</a:t>
          </a:r>
          <a:endParaRPr lang="en-US" sz="2300" kern="1200"/>
        </a:p>
      </dsp:txBody>
      <dsp:txXfrm>
        <a:off x="548913" y="2195983"/>
        <a:ext cx="7154486" cy="612672"/>
      </dsp:txXfrm>
    </dsp:sp>
    <dsp:sp modelId="{9C99A8AF-376B-4CAB-87B7-45FC53E328A4}">
      <dsp:nvSpPr>
        <dsp:cNvPr id="0" name=""/>
        <dsp:cNvSpPr/>
      </dsp:nvSpPr>
      <dsp:spPr>
        <a:xfrm>
          <a:off x="0" y="3545599"/>
          <a:ext cx="10315391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2715812"/>
              <a:satOff val="-21913"/>
              <a:lumOff val="254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6E2EDA-8E43-4407-B3A3-B3485012355A}">
      <dsp:nvSpPr>
        <dsp:cNvPr id="0" name=""/>
        <dsp:cNvSpPr/>
      </dsp:nvSpPr>
      <dsp:spPr>
        <a:xfrm>
          <a:off x="515769" y="3206119"/>
          <a:ext cx="7220774" cy="678960"/>
        </a:xfrm>
        <a:prstGeom prst="roundRect">
          <a:avLst/>
        </a:prstGeom>
        <a:solidFill>
          <a:schemeClr val="accent2">
            <a:hueOff val="2715812"/>
            <a:satOff val="-21913"/>
            <a:lumOff val="2549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2715812"/>
              <a:satOff val="-21913"/>
              <a:lumOff val="2549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2928" tIns="0" rIns="272928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What are you interested in?</a:t>
          </a:r>
          <a:endParaRPr lang="en-US" sz="2300" kern="1200"/>
        </a:p>
      </dsp:txBody>
      <dsp:txXfrm>
        <a:off x="548913" y="3239263"/>
        <a:ext cx="7154486" cy="61267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8F3D1F-F8EC-4C2C-9835-8FFA8A24D375}">
      <dsp:nvSpPr>
        <dsp:cNvPr id="0" name=""/>
        <dsp:cNvSpPr/>
      </dsp:nvSpPr>
      <dsp:spPr>
        <a:xfrm>
          <a:off x="3022" y="542349"/>
          <a:ext cx="2397522" cy="14385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Mental health</a:t>
          </a:r>
          <a:endParaRPr lang="en-US" sz="3400" kern="1200"/>
        </a:p>
      </dsp:txBody>
      <dsp:txXfrm>
        <a:off x="3022" y="542349"/>
        <a:ext cx="2397522" cy="1438513"/>
      </dsp:txXfrm>
    </dsp:sp>
    <dsp:sp modelId="{F53FA1B0-C963-47D7-BD03-E2D680E658ED}">
      <dsp:nvSpPr>
        <dsp:cNvPr id="0" name=""/>
        <dsp:cNvSpPr/>
      </dsp:nvSpPr>
      <dsp:spPr>
        <a:xfrm>
          <a:off x="2640297" y="542349"/>
          <a:ext cx="2397522" cy="14385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3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Autism</a:t>
          </a:r>
          <a:endParaRPr lang="en-US" sz="3400" kern="1200"/>
        </a:p>
      </dsp:txBody>
      <dsp:txXfrm>
        <a:off x="2640297" y="542349"/>
        <a:ext cx="2397522" cy="1438513"/>
      </dsp:txXfrm>
    </dsp:sp>
    <dsp:sp modelId="{9DE9F326-0033-498D-A9B8-DFC6A9DF528A}">
      <dsp:nvSpPr>
        <dsp:cNvPr id="0" name=""/>
        <dsp:cNvSpPr/>
      </dsp:nvSpPr>
      <dsp:spPr>
        <a:xfrm>
          <a:off x="5277572" y="542349"/>
          <a:ext cx="2397522" cy="14385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4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Social media</a:t>
          </a:r>
          <a:endParaRPr lang="en-US" sz="3400" kern="1200"/>
        </a:p>
      </dsp:txBody>
      <dsp:txXfrm>
        <a:off x="5277572" y="542349"/>
        <a:ext cx="2397522" cy="1438513"/>
      </dsp:txXfrm>
    </dsp:sp>
    <dsp:sp modelId="{273D9086-45BA-40BB-BF6D-4874128EDB49}">
      <dsp:nvSpPr>
        <dsp:cNvPr id="0" name=""/>
        <dsp:cNvSpPr/>
      </dsp:nvSpPr>
      <dsp:spPr>
        <a:xfrm>
          <a:off x="7914847" y="542349"/>
          <a:ext cx="2397522" cy="14385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Digital inclusion</a:t>
          </a:r>
          <a:endParaRPr lang="en-US" sz="3400" kern="1200"/>
        </a:p>
      </dsp:txBody>
      <dsp:txXfrm>
        <a:off x="7914847" y="542349"/>
        <a:ext cx="2397522" cy="1438513"/>
      </dsp:txXfrm>
    </dsp:sp>
    <dsp:sp modelId="{EE3F06B2-BE3B-474B-B151-F0A86C092EFF}">
      <dsp:nvSpPr>
        <dsp:cNvPr id="0" name=""/>
        <dsp:cNvSpPr/>
      </dsp:nvSpPr>
      <dsp:spPr>
        <a:xfrm>
          <a:off x="3022" y="2220615"/>
          <a:ext cx="2397522" cy="14385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6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AI</a:t>
          </a:r>
          <a:endParaRPr lang="en-US" sz="3400" kern="1200"/>
        </a:p>
      </dsp:txBody>
      <dsp:txXfrm>
        <a:off x="3022" y="2220615"/>
        <a:ext cx="2397522" cy="1438513"/>
      </dsp:txXfrm>
    </dsp:sp>
    <dsp:sp modelId="{3F35DABE-52A2-45A3-AABD-39F1F5F45BDE}">
      <dsp:nvSpPr>
        <dsp:cNvPr id="0" name=""/>
        <dsp:cNvSpPr/>
      </dsp:nvSpPr>
      <dsp:spPr>
        <a:xfrm>
          <a:off x="2640297" y="2220615"/>
          <a:ext cx="2397522" cy="14385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2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Staff wellbeing</a:t>
          </a:r>
          <a:endParaRPr lang="en-US" sz="3400" kern="1200"/>
        </a:p>
      </dsp:txBody>
      <dsp:txXfrm>
        <a:off x="2640297" y="2220615"/>
        <a:ext cx="2397522" cy="1438513"/>
      </dsp:txXfrm>
    </dsp:sp>
    <dsp:sp modelId="{BFA27FDC-155F-4FDF-B4EA-6C3E8B39027E}">
      <dsp:nvSpPr>
        <dsp:cNvPr id="0" name=""/>
        <dsp:cNvSpPr/>
      </dsp:nvSpPr>
      <dsp:spPr>
        <a:xfrm>
          <a:off x="5277572" y="2220615"/>
          <a:ext cx="2397522" cy="14385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3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Dementia care</a:t>
          </a:r>
          <a:endParaRPr lang="en-US" sz="3400" kern="1200"/>
        </a:p>
      </dsp:txBody>
      <dsp:txXfrm>
        <a:off x="5277572" y="2220615"/>
        <a:ext cx="2397522" cy="1438513"/>
      </dsp:txXfrm>
    </dsp:sp>
    <dsp:sp modelId="{45351BFB-9890-4ED3-80AC-F469E61A4C1C}">
      <dsp:nvSpPr>
        <dsp:cNvPr id="0" name=""/>
        <dsp:cNvSpPr/>
      </dsp:nvSpPr>
      <dsp:spPr>
        <a:xfrm>
          <a:off x="7914847" y="2220615"/>
          <a:ext cx="2397522" cy="14385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4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Telehealth</a:t>
          </a:r>
          <a:endParaRPr lang="en-US" sz="3400" kern="1200"/>
        </a:p>
      </dsp:txBody>
      <dsp:txXfrm>
        <a:off x="7914847" y="2220615"/>
        <a:ext cx="2397522" cy="143851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10FCD5-58D1-4D7D-9FA6-F33CE6E77795}">
      <dsp:nvSpPr>
        <dsp:cNvPr id="0" name=""/>
        <dsp:cNvSpPr/>
      </dsp:nvSpPr>
      <dsp:spPr>
        <a:xfrm>
          <a:off x="2811435" y="2051"/>
          <a:ext cx="3162864" cy="135399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0"/>
              <a:satOff val="0"/>
              <a:lumOff val="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baseline="0"/>
            <a:t>Area of interest</a:t>
          </a:r>
          <a:endParaRPr lang="en-US" sz="3900" kern="1200"/>
        </a:p>
      </dsp:txBody>
      <dsp:txXfrm>
        <a:off x="2877531" y="68147"/>
        <a:ext cx="3030672" cy="1221799"/>
      </dsp:txXfrm>
    </dsp:sp>
    <dsp:sp modelId="{64F6BA7D-C21E-4D89-B202-52A6C3A64F14}">
      <dsp:nvSpPr>
        <dsp:cNvPr id="0" name=""/>
        <dsp:cNvSpPr/>
      </dsp:nvSpPr>
      <dsp:spPr>
        <a:xfrm>
          <a:off x="2811435" y="1423743"/>
          <a:ext cx="3162864" cy="1353991"/>
        </a:xfrm>
        <a:prstGeom prst="roundRect">
          <a:avLst/>
        </a:prstGeom>
        <a:solidFill>
          <a:schemeClr val="accent5">
            <a:hueOff val="45793"/>
            <a:satOff val="-25830"/>
            <a:lumOff val="-8725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45793"/>
              <a:satOff val="-25830"/>
              <a:lumOff val="-8725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baseline="0"/>
            <a:t>Why does it matter?</a:t>
          </a:r>
          <a:endParaRPr lang="en-US" sz="3900" kern="1200"/>
        </a:p>
      </dsp:txBody>
      <dsp:txXfrm>
        <a:off x="2877531" y="1489839"/>
        <a:ext cx="3030672" cy="1221799"/>
      </dsp:txXfrm>
    </dsp:sp>
    <dsp:sp modelId="{36ED357C-00F8-4914-AD4B-57460C150E64}">
      <dsp:nvSpPr>
        <dsp:cNvPr id="0" name=""/>
        <dsp:cNvSpPr/>
      </dsp:nvSpPr>
      <dsp:spPr>
        <a:xfrm>
          <a:off x="2811435" y="2845434"/>
          <a:ext cx="3162864" cy="1353991"/>
        </a:xfrm>
        <a:prstGeom prst="roundRect">
          <a:avLst/>
        </a:prstGeom>
        <a:solidFill>
          <a:schemeClr val="accent5">
            <a:hueOff val="91585"/>
            <a:satOff val="-51661"/>
            <a:lumOff val="-17450"/>
            <a:alphaOff val="0"/>
          </a:schemeClr>
        </a:solidFill>
        <a:ln>
          <a:noFill/>
        </a:ln>
        <a:effectLst>
          <a:outerShdw blurRad="50800" dist="15240" dir="5400000" algn="tl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9525" prstMaterial="flat">
          <a:bevelT w="0" h="0" prst="coolSlant"/>
          <a:contourClr>
            <a:schemeClr val="accent5">
              <a:hueOff val="91585"/>
              <a:satOff val="-51661"/>
              <a:lumOff val="-17450"/>
              <a:alphaOff val="0"/>
              <a:shade val="3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baseline="0"/>
            <a:t>Who is affected?</a:t>
          </a:r>
          <a:endParaRPr lang="en-US" sz="3900" kern="1200"/>
        </a:p>
      </dsp:txBody>
      <dsp:txXfrm>
        <a:off x="2877531" y="2911530"/>
        <a:ext cx="3030672" cy="122179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966B4-65AC-4D3C-8F5A-F8DD1F2CFFAC}">
      <dsp:nvSpPr>
        <dsp:cNvPr id="0" name=""/>
        <dsp:cNvSpPr/>
      </dsp:nvSpPr>
      <dsp:spPr>
        <a:xfrm>
          <a:off x="0" y="641"/>
          <a:ext cx="5945448" cy="15010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304E7C-6B2C-44B5-BDFE-276784844309}">
      <dsp:nvSpPr>
        <dsp:cNvPr id="0" name=""/>
        <dsp:cNvSpPr/>
      </dsp:nvSpPr>
      <dsp:spPr>
        <a:xfrm>
          <a:off x="454072" y="338381"/>
          <a:ext cx="825585" cy="8255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C2CD47-5D9F-4EE6-9268-1CF3D2D6C98C}">
      <dsp:nvSpPr>
        <dsp:cNvPr id="0" name=""/>
        <dsp:cNvSpPr/>
      </dsp:nvSpPr>
      <dsp:spPr>
        <a:xfrm>
          <a:off x="1733729" y="641"/>
          <a:ext cx="4211719" cy="1501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863" tIns="158863" rIns="158863" bIns="1588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Identify three possible research topics.</a:t>
          </a:r>
          <a:endParaRPr lang="en-US" sz="2500" kern="1200"/>
        </a:p>
      </dsp:txBody>
      <dsp:txXfrm>
        <a:off x="1733729" y="641"/>
        <a:ext cx="4211719" cy="1501064"/>
      </dsp:txXfrm>
    </dsp:sp>
    <dsp:sp modelId="{5E800FD0-B729-44E8-811C-BC9C5D59EB19}">
      <dsp:nvSpPr>
        <dsp:cNvPr id="0" name=""/>
        <dsp:cNvSpPr/>
      </dsp:nvSpPr>
      <dsp:spPr>
        <a:xfrm>
          <a:off x="0" y="1876972"/>
          <a:ext cx="5945448" cy="15010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F02C00-D714-4D14-9432-665CFECCDB32}">
      <dsp:nvSpPr>
        <dsp:cNvPr id="0" name=""/>
        <dsp:cNvSpPr/>
      </dsp:nvSpPr>
      <dsp:spPr>
        <a:xfrm>
          <a:off x="454072" y="2214711"/>
          <a:ext cx="825585" cy="8255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6D8AF4-7CAF-4F10-BDCE-32779050BE29}">
      <dsp:nvSpPr>
        <dsp:cNvPr id="0" name=""/>
        <dsp:cNvSpPr/>
      </dsp:nvSpPr>
      <dsp:spPr>
        <a:xfrm>
          <a:off x="1733729" y="1876972"/>
          <a:ext cx="4211719" cy="1501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863" tIns="158863" rIns="158863" bIns="1588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Find one academic source for each topic. </a:t>
          </a:r>
          <a:endParaRPr lang="en-US" sz="2500" kern="1200"/>
        </a:p>
      </dsp:txBody>
      <dsp:txXfrm>
        <a:off x="1733729" y="1876972"/>
        <a:ext cx="4211719" cy="1501064"/>
      </dsp:txXfrm>
    </dsp:sp>
    <dsp:sp modelId="{C2AACF86-835B-4646-A90E-C957E79FB7A8}">
      <dsp:nvSpPr>
        <dsp:cNvPr id="0" name=""/>
        <dsp:cNvSpPr/>
      </dsp:nvSpPr>
      <dsp:spPr>
        <a:xfrm>
          <a:off x="0" y="3753302"/>
          <a:ext cx="5945448" cy="15010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EFC4FF-F381-40CF-A4B6-1081414757F4}">
      <dsp:nvSpPr>
        <dsp:cNvPr id="0" name=""/>
        <dsp:cNvSpPr/>
      </dsp:nvSpPr>
      <dsp:spPr>
        <a:xfrm>
          <a:off x="454072" y="4091042"/>
          <a:ext cx="825585" cy="8255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12B41-5019-44A7-A680-CA661E6FD533}">
      <dsp:nvSpPr>
        <dsp:cNvPr id="0" name=""/>
        <dsp:cNvSpPr/>
      </dsp:nvSpPr>
      <dsp:spPr>
        <a:xfrm>
          <a:off x="1733729" y="3753302"/>
          <a:ext cx="4211719" cy="1501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863" tIns="158863" rIns="158863" bIns="1588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Bring your favourite topic(s) next week! </a:t>
          </a:r>
          <a:endParaRPr lang="en-US" sz="2500" kern="1200"/>
        </a:p>
      </dsp:txBody>
      <dsp:txXfrm>
        <a:off x="1733729" y="3753302"/>
        <a:ext cx="4211719" cy="15010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#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#5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3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#2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#6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#7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#8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#9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#10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#3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4#2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4#18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4#12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ACF1A1B0-862D-4909-A7DB-D8ADA062DFCA}" type="datetimeFigureOut">
              <a:rPr lang="en-US" dirty="0"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45720" tIns="45720" rIns="45720" bIns="45720" rtlCol="0" anchor="ctr">
            <a:normAutofit/>
          </a:bodyPr>
          <a:lstStyle>
            <a:lvl1pPr>
              <a:defRPr lang="en-US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53035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26881-8A08-449C-8D73-E5F201F814C1}" type="datetimeFigureOut">
              <a:rPr lang="en-US" dirty="0"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693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B5A5E-0C07-4E93-A112-D37B4D166B30}" type="datetimeFigureOut">
              <a:rPr lang="en-US" dirty="0"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72576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F71C5-DC57-4358-A1EA-30C08AF6E3C5}" type="datetimeFigureOut">
              <a:rPr lang="en-US" dirty="0"/>
              <a:t>8/11/2026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915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7879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126480" y="1717879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FontTx/>
              <a:buNone/>
              <a:defRPr lang="en-US" sz="2000" b="0" kern="1200" spc="10" baseline="0" dirty="0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1DBA-DE60-4731-B773-47AAA185C143}" type="datetimeFigureOut">
              <a:rPr lang="en-US" dirty="0"/>
              <a:t>8/11/2026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639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8/11/2026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185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4A628-C83B-4C66-83F4-1711CE3738FD}" type="datetimeFigureOut">
              <a:rPr lang="en-US" dirty="0"/>
              <a:t>8/11/2026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089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C1D73-9400-43CA-A37F-F9B7D00DE14C}" type="datetimeFigureOut">
              <a:rPr lang="en-US" dirty="0"/>
              <a:t>8/11/2026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509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B7711-B905-4633-B4D7-6F3A49A2E7D9}" type="datetimeFigureOut">
              <a:rPr lang="en-US" dirty="0"/>
              <a:t>8/11/2026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808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6144-9CB7-4E3A-B87E-A382F9BE05EF}" type="datetimeFigureOut">
              <a:rPr lang="en-US" dirty="0"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507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D55F-46AB-4791-9172-4FA8DD3A6A9C}" type="datetimeFigureOut">
              <a:rPr lang="en-US" dirty="0"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2979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89C235CF-BDA2-4E7E-8BBD-350479985E74}" type="datetimeFigureOut">
              <a:rPr lang="en-US" dirty="0"/>
              <a:pPr/>
              <a:t>8/11/2026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96969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rgbClr val="777777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8575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sciencedirect.com/science/article/pii/S016882272400874X" TargetMode="External"/><Relationship Id="rId2" Type="http://schemas.openxmlformats.org/officeDocument/2006/relationships/hyperlink" Target="http://onlinelibrary.wiley.com/doi/full/10.1002/msc.7009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academic.oup.com/ced/advance-article-abstract/doi/10.1093/ced/llaf321/8198021" TargetMode="External"/><Relationship Id="rId4" Type="http://schemas.openxmlformats.org/officeDocument/2006/relationships/hyperlink" Target="http://magonlinelibrary.com/doi/pdf/10.12968/hmed.2024.0972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D7EEA605-D841-109C-D95D-A98154F53E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2" t="4829" r="-7" b="17705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06780" y="978409"/>
            <a:ext cx="4496529" cy="367826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/>
              <a:t>Introduction to Independent Research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03288" y="4729138"/>
            <a:ext cx="4488812" cy="1150453"/>
          </a:xfrm>
        </p:spPr>
        <p:txBody>
          <a:bodyPr anchor="b">
            <a:normAutofit/>
          </a:bodyPr>
          <a:lstStyle/>
          <a:p>
            <a:r>
              <a:rPr lang="en-US"/>
              <a:t>Why Research Matters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6DDDB-55D5-88CD-3488-C36FE5518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Aims and Objectives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8ED715-9774-8794-505E-A55A00E7B4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4915958"/>
              </p:ext>
            </p:extLst>
          </p:nvPr>
        </p:nvGraphicFramePr>
        <p:xfrm>
          <a:off x="1262063" y="2013054"/>
          <a:ext cx="8777329" cy="4201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063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06378C3-EA41-4A0B-8144-97AF179E9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8693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B06672-1A60-406F-A61F-4563851CE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5196840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7C0069-D656-CB5C-45D9-2BABD371A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5993" y="643465"/>
            <a:ext cx="4419074" cy="5560272"/>
          </a:xfrm>
        </p:spPr>
        <p:txBody>
          <a:bodyPr anchor="ctr"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Module Aim</a:t>
            </a:r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BC575D-863A-449B-AA18-A22D2A84C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86933" y="0"/>
            <a:ext cx="480906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FF45D-1CD8-1B34-D364-B7D07D894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2248" y="643465"/>
            <a:ext cx="4009730" cy="55287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To develop skills of independent enquiry, research and analysis by undertaking a sustained research project in order to investigate a topic related to the health, care or digital professions. </a:t>
            </a:r>
          </a:p>
        </p:txBody>
      </p:sp>
    </p:spTree>
    <p:extLst>
      <p:ext uri="{BB962C8B-B14F-4D97-AF65-F5344CB8AC3E}">
        <p14:creationId xmlns:p14="http://schemas.microsoft.com/office/powerpoint/2010/main" val="2016984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B2E995-B96C-43CB-AB18-34E265474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1EDC6-967E-8A7C-E933-95B24932F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10315583" cy="1325562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Module Learning Outcomes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0308D2-EC72-4B2A-A961-B705389A7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DC54A3-B5A6-A147-8237-5D47DA74AF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5428401"/>
              </p:ext>
            </p:extLst>
          </p:nvPr>
        </p:nvGraphicFramePr>
        <p:xfrm>
          <a:off x="1262063" y="2013055"/>
          <a:ext cx="10315392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3623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B01EE-7BBF-6B50-261D-DA330E911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Module Assessments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FB5494-D378-E1A3-053D-8614FF7ED8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1753118"/>
              </p:ext>
            </p:extLst>
          </p:nvPr>
        </p:nvGraphicFramePr>
        <p:xfrm>
          <a:off x="1262063" y="2013054"/>
          <a:ext cx="8777329" cy="4201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6244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E6C62-F6BD-9768-5793-8F707086A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62C5B-13BA-F669-4B9D-63CF30DC0F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29779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56B20-4E5E-E5C2-E6DD-448162D00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70796-FE98-61A8-7E9A-3432B294EE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6320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0CEBE-8BD4-A2B0-7BE8-C8E975476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Due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A8972-B51D-4AEA-7A91-0A78B851B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Assessment 1: </a:t>
            </a:r>
            <a:endParaRPr lang="en-US"/>
          </a:p>
          <a:p>
            <a:r>
              <a:rPr lang="en-GB"/>
              <a:t>Assessment 2: </a:t>
            </a:r>
          </a:p>
        </p:txBody>
      </p:sp>
    </p:spTree>
    <p:extLst>
      <p:ext uri="{BB962C8B-B14F-4D97-AF65-F5344CB8AC3E}">
        <p14:creationId xmlns:p14="http://schemas.microsoft.com/office/powerpoint/2010/main" val="3471312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AEA36-2100-7145-43BC-BB4CBBDA4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Scheme of Work</a:t>
            </a:r>
            <a:endParaRPr lang="en-US" dirty="0"/>
          </a:p>
        </p:txBody>
      </p:sp>
      <p:pic>
        <p:nvPicPr>
          <p:cNvPr id="5" name="Picture 4" descr="Complex math formulas on a blackboard">
            <a:extLst>
              <a:ext uri="{FF2B5EF4-FFF2-40B4-BE49-F238E27FC236}">
                <a16:creationId xmlns:a16="http://schemas.microsoft.com/office/drawing/2014/main" id="{CA1F5FAC-2F70-0467-A0C5-F737D08831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78" r="31754" b="3"/>
          <a:stretch>
            <a:fillRect/>
          </a:stretch>
        </p:blipFill>
        <p:spPr>
          <a:xfrm>
            <a:off x="20" y="-97654"/>
            <a:ext cx="4653291" cy="695565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59DBE-BC27-6941-71D7-8B6055564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290" y="1828800"/>
            <a:ext cx="6015571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300"/>
              <a:t>Lecture 1 – Intro to the Module</a:t>
            </a:r>
          </a:p>
          <a:p>
            <a:r>
              <a:rPr lang="en-US" sz="1300"/>
              <a:t>Lecture 2 – From Topic to Question</a:t>
            </a:r>
          </a:p>
          <a:p>
            <a:r>
              <a:rPr lang="en-US" sz="1300"/>
              <a:t>Lecture 3 – Finding Evidence and Search Strategies</a:t>
            </a:r>
          </a:p>
          <a:p>
            <a:r>
              <a:rPr lang="en-US" sz="1300"/>
              <a:t>Lecture 4 – Building the Rationale</a:t>
            </a:r>
          </a:p>
          <a:p>
            <a:r>
              <a:rPr lang="en-US" sz="1300"/>
              <a:t>Reading Week</a:t>
            </a:r>
          </a:p>
          <a:p>
            <a:r>
              <a:rPr lang="en-US" sz="1300"/>
              <a:t>Lecture 5 – </a:t>
            </a:r>
            <a:r>
              <a:rPr lang="en-US" sz="1300">
                <a:ea typeface="+mn-lt"/>
                <a:cs typeface="+mn-lt"/>
              </a:rPr>
              <a:t>Critical Appraisal and Academic Argument</a:t>
            </a:r>
          </a:p>
          <a:p>
            <a:r>
              <a:rPr lang="en-US" sz="1300"/>
              <a:t>Lecture 6 – </a:t>
            </a:r>
            <a:r>
              <a:rPr lang="en-US" sz="1300">
                <a:ea typeface="+mn-lt"/>
                <a:cs typeface="+mn-lt"/>
              </a:rPr>
              <a:t>Research Design</a:t>
            </a:r>
          </a:p>
          <a:p>
            <a:r>
              <a:rPr lang="en-US" sz="1300"/>
              <a:t>Lecture 7 – </a:t>
            </a:r>
            <a:r>
              <a:rPr lang="en-US" sz="1300">
                <a:ea typeface="+mn-lt"/>
                <a:cs typeface="+mn-lt"/>
              </a:rPr>
              <a:t>Sampling and Data Collection</a:t>
            </a:r>
          </a:p>
          <a:p>
            <a:r>
              <a:rPr lang="en-US" sz="1300"/>
              <a:t>Lecture 8 – </a:t>
            </a:r>
            <a:r>
              <a:rPr lang="en-US" sz="1300">
                <a:ea typeface="+mn-lt"/>
                <a:cs typeface="+mn-lt"/>
              </a:rPr>
              <a:t>Data Analysis and Planning </a:t>
            </a:r>
          </a:p>
          <a:p>
            <a:r>
              <a:rPr lang="en-US" sz="1300"/>
              <a:t>Lecture 9 – </a:t>
            </a:r>
            <a:r>
              <a:rPr lang="en-US" sz="1300">
                <a:ea typeface="+mn-lt"/>
                <a:cs typeface="+mn-lt"/>
              </a:rPr>
              <a:t>Ethics and Governance </a:t>
            </a:r>
          </a:p>
          <a:p>
            <a:r>
              <a:rPr lang="en-US" sz="1300"/>
              <a:t>Lecture 10 – </a:t>
            </a:r>
            <a:r>
              <a:rPr lang="en-US" sz="1300">
                <a:ea typeface="+mn-lt"/>
                <a:cs typeface="+mn-lt"/>
              </a:rPr>
              <a:t>Writing a High-Quality Proposal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F98C7A3-67B7-4AC0-A6C8-CC7111EED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202666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E76BA-6EB6-F02A-2E58-AB5000DD5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US" dirty="0"/>
              <a:t>Introduction to Independent Research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8D8E43-29CB-ED19-1207-BE9DBB6777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7340232"/>
              </p:ext>
            </p:extLst>
          </p:nvPr>
        </p:nvGraphicFramePr>
        <p:xfrm>
          <a:off x="1262063" y="2013055"/>
          <a:ext cx="8785735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22050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00A9A80-E8FE-48ED-A56B-95801B221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85544B9-05BC-4819-A434-90EE49FAF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2BA3B5-4A88-849D-2348-2A024FB99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947" y="758952"/>
            <a:ext cx="6323519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7200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BF5A9-B9B0-9B25-0549-9B78DC3DE6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1947" y="4800600"/>
            <a:ext cx="6323520" cy="16916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>
                <a:solidFill>
                  <a:schemeClr val="tx1">
                    <a:lumMod val="65000"/>
                  </a:schemeClr>
                </a:solidFill>
              </a:rPr>
              <a:t>What comes to mind when you think of research?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7DE213B-0A4F-4E9E-9153-8B0C2D046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00651" y="0"/>
            <a:ext cx="542103" cy="6858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0F80B31-D942-4321-A7CC-3FF24C30A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6837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2034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2FC93-19FC-6068-DA0F-FF9E83364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What is Research?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D1D154-167A-2CCE-B070-4297E71805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7830377"/>
              </p:ext>
            </p:extLst>
          </p:nvPr>
        </p:nvGraphicFramePr>
        <p:xfrm>
          <a:off x="1262063" y="2013055"/>
          <a:ext cx="8785735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5842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C0559-2A08-AA09-53B4-C833E5B81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Research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744CB8-B7D1-BE50-EB62-21E037B926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460059"/>
              </p:ext>
            </p:extLst>
          </p:nvPr>
        </p:nvGraphicFramePr>
        <p:xfrm>
          <a:off x="1262063" y="2013055"/>
          <a:ext cx="8785735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83482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0FD769F-BDEE-4149-8C98-A92F1F8A1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00EF3B-797F-4060-9460-6EEF08B1B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AFB69E-A348-57CE-4E9F-F011BF453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4929" y="758952"/>
            <a:ext cx="3935262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6100"/>
              <a:t>Research: When?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78E79-4CC2-8882-AFD5-73A72258D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9688" y="4800600"/>
            <a:ext cx="3950503" cy="16916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>
                <a:solidFill>
                  <a:schemeClr val="tx1">
                    <a:lumMod val="85000"/>
                  </a:schemeClr>
                </a:solidFill>
              </a:rPr>
              <a:t>When do YOU undertake research?</a:t>
            </a:r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CF403395-CAEA-7937-9FC4-7795279364F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44183" y="848542"/>
            <a:ext cx="5151817" cy="5151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4558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B2E995-B96C-43CB-AB18-34E265474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EC86B8-9B7C-1051-377D-962FDCEBD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10315583" cy="1325562"/>
          </a:xfrm>
        </p:spPr>
        <p:txBody>
          <a:bodyPr>
            <a:normAutofit/>
          </a:bodyPr>
          <a:lstStyle/>
          <a:p>
            <a:r>
              <a:rPr lang="en-US" dirty="0"/>
              <a:t>Research: Why?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0308D2-EC72-4B2A-A961-B705389A7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1984DC-9233-CD99-2D22-661DD166E0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238312"/>
              </p:ext>
            </p:extLst>
          </p:nvPr>
        </p:nvGraphicFramePr>
        <p:xfrm>
          <a:off x="1262063" y="2013055"/>
          <a:ext cx="10315392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10261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B2E995-B96C-43CB-AB18-34E265474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DB09BF-CCF3-EADE-346E-E6941C5BF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10315583" cy="1325562"/>
          </a:xfrm>
        </p:spPr>
        <p:txBody>
          <a:bodyPr>
            <a:normAutofit/>
          </a:bodyPr>
          <a:lstStyle/>
          <a:p>
            <a:r>
              <a:rPr lang="en-US"/>
              <a:t>Research: Why?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0308D2-EC72-4B2A-A961-B705389A7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FE4204-78DE-C2EE-4426-CE77142F5C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0326199"/>
              </p:ext>
            </p:extLst>
          </p:nvPr>
        </p:nvGraphicFramePr>
        <p:xfrm>
          <a:off x="1262063" y="2013055"/>
          <a:ext cx="10315392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15326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B2E995-B96C-43CB-AB18-34E265474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0A6F1D-F73A-2766-3F8E-ABB82917F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10315583" cy="1325562"/>
          </a:xfrm>
        </p:spPr>
        <p:txBody>
          <a:bodyPr>
            <a:normAutofit/>
          </a:bodyPr>
          <a:lstStyle/>
          <a:p>
            <a:r>
              <a:rPr lang="en-US"/>
              <a:t>Types of Research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0308D2-EC72-4B2A-A961-B705389A7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BDC6F1-1C7B-1892-281E-6D685B68E9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1011301"/>
              </p:ext>
            </p:extLst>
          </p:nvPr>
        </p:nvGraphicFramePr>
        <p:xfrm>
          <a:off x="1262063" y="2013055"/>
          <a:ext cx="10315392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4039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FA01018-C683-46AC-B17B-18A372B04C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C8726D-7903-47AD-B6B9-C32B6DB5A6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380E065-F1C4-491D-AE8E-00921300AC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49EC5BD-09C0-40BD-9342-722AE5AECF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1C57796-4D9F-45AF-BFAD-4DDDE00A72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21EEC4D-D799-4793-9521-3B1CE2420A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FF7D302-A335-4FD0-90C2-21731C3562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0FD769F-BDEE-4149-8C98-A92F1F8A1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00EF3B-797F-4060-9460-6EEF08B1B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1270FA-707A-3533-DD43-DFFCCC2F3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4929" y="758952"/>
            <a:ext cx="3935262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6100"/>
              <a:t>Health and Social Care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F62DD-F8E4-1303-47FA-B50AFF477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9688" y="4800600"/>
            <a:ext cx="3950503" cy="16916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>
                <a:solidFill>
                  <a:schemeClr val="tx1">
                    <a:lumMod val="85000"/>
                  </a:schemeClr>
                </a:solidFill>
              </a:rPr>
              <a:t>Why is this so important in our field of work/study?</a:t>
            </a:r>
          </a:p>
        </p:txBody>
      </p:sp>
      <p:pic>
        <p:nvPicPr>
          <p:cNvPr id="7" name="Graphic 6" descr="Social Network">
            <a:extLst>
              <a:ext uri="{FF2B5EF4-FFF2-40B4-BE49-F238E27FC236}">
                <a16:creationId xmlns:a16="http://schemas.microsoft.com/office/drawing/2014/main" id="{33AA2E19-3B52-2403-5285-DA61ADF960B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44183" y="848542"/>
            <a:ext cx="5151817" cy="5151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0694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7CEE7EA-1AAB-4F0A-852B-584860ADA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404" y="0"/>
            <a:ext cx="375818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9CB450-D1A0-818A-F283-FE2A95D1A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7621" y="804672"/>
            <a:ext cx="2824640" cy="5215128"/>
          </a:xfrm>
        </p:spPr>
        <p:txBody>
          <a:bodyPr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Health and Social Care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B4DA3D-F8EE-77A3-903C-8361C08136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3614345"/>
              </p:ext>
            </p:extLst>
          </p:nvPr>
        </p:nvGraphicFramePr>
        <p:xfrm>
          <a:off x="804672" y="804671"/>
          <a:ext cx="5945449" cy="52550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33082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B2E995-B96C-43CB-AB18-34E265474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8D5DC-1386-CC85-9FB6-8FE0C7B96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10315583" cy="1325562"/>
          </a:xfrm>
        </p:spPr>
        <p:txBody>
          <a:bodyPr>
            <a:normAutofit/>
          </a:bodyPr>
          <a:lstStyle/>
          <a:p>
            <a:r>
              <a:rPr lang="en-US" dirty="0"/>
              <a:t>Health and Social Care Research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0308D2-EC72-4B2A-A961-B705389A7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ED0D39-1B4A-1D14-B0C6-9F06191B49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190156"/>
              </p:ext>
            </p:extLst>
          </p:nvPr>
        </p:nvGraphicFramePr>
        <p:xfrm>
          <a:off x="1262063" y="2013055"/>
          <a:ext cx="10315392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85894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00A9A80-E8FE-48ED-A56B-95801B221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85544B9-05BC-4819-A434-90EE49FAF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9BE49-160B-C665-08E4-D7F62F7A2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1028699"/>
            <a:ext cx="9418320" cy="38620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6000"/>
              <a:t>A Good Researcher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5C2BB-1BFF-5C9B-AFDF-9515EF1F5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5237670"/>
            <a:ext cx="9418320" cy="118326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>
                <a:solidFill>
                  <a:schemeClr val="tx1">
                    <a:lumMod val="65000"/>
                  </a:schemeClr>
                </a:solidFill>
              </a:rPr>
              <a:t>What skills make a good researcher?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7E8ECA2-60A0-4D39-817D-F1E982ED7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1500" y="5097592"/>
            <a:ext cx="596394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06725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B2E995-B96C-43CB-AB18-34E265474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78778-9A7F-0E16-CBCD-34FEE8315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10315583" cy="1325562"/>
          </a:xfrm>
        </p:spPr>
        <p:txBody>
          <a:bodyPr>
            <a:normAutofit/>
          </a:bodyPr>
          <a:lstStyle/>
          <a:p>
            <a:r>
              <a:rPr lang="en-US" dirty="0"/>
              <a:t>A Good Researcher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0308D2-EC72-4B2A-A961-B705389A7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654A99-44E2-5FF9-8E5D-6B6F5A93B0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1994732"/>
              </p:ext>
            </p:extLst>
          </p:nvPr>
        </p:nvGraphicFramePr>
        <p:xfrm>
          <a:off x="1262063" y="2013055"/>
          <a:ext cx="10315392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34946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B2E995-B96C-43CB-AB18-34E265474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D812F8-AC2C-045B-0700-42F1328B5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10315583" cy="1325562"/>
          </a:xfrm>
        </p:spPr>
        <p:txBody>
          <a:bodyPr>
            <a:normAutofit/>
          </a:bodyPr>
          <a:lstStyle/>
          <a:p>
            <a:r>
              <a:rPr lang="en-US" dirty="0"/>
              <a:t>Reflective Practice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0308D2-EC72-4B2A-A961-B705389A7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3F5B83-B3FA-C605-F34C-E33CA99F0D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0693038"/>
              </p:ext>
            </p:extLst>
          </p:nvPr>
        </p:nvGraphicFramePr>
        <p:xfrm>
          <a:off x="1262063" y="2013055"/>
          <a:ext cx="10315392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7786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B2E995-B96C-43CB-AB18-34E265474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8B5DBC-DD86-FEE0-6F29-D6475E717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10315583" cy="1325562"/>
          </a:xfrm>
        </p:spPr>
        <p:txBody>
          <a:bodyPr>
            <a:normAutofit/>
          </a:bodyPr>
          <a:lstStyle/>
          <a:p>
            <a:r>
              <a:rPr lang="en-US" dirty="0"/>
              <a:t>Health and Social Care: Impacts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0308D2-EC72-4B2A-A961-B705389A7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B09E72-F798-1A6D-D964-4E715E8425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4046319"/>
              </p:ext>
            </p:extLst>
          </p:nvPr>
        </p:nvGraphicFramePr>
        <p:xfrm>
          <a:off x="1262063" y="2013055"/>
          <a:ext cx="10315392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26447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B2E995-B96C-43CB-AB18-34E265474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A13B02-BBF9-2AE1-391A-447CEACBA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10315583" cy="1325562"/>
          </a:xfrm>
        </p:spPr>
        <p:txBody>
          <a:bodyPr>
            <a:norm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0308D2-EC72-4B2A-A961-B705389A7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6F99FE-9E58-09EE-9AE0-435298C732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7907172"/>
              </p:ext>
            </p:extLst>
          </p:nvPr>
        </p:nvGraphicFramePr>
        <p:xfrm>
          <a:off x="1262063" y="2013055"/>
          <a:ext cx="10315392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27253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11FDA-584B-CED5-724D-CB7AB525B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26749-216C-D3D9-6CCA-DBBE80B7C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hlinkClick r:id="rId2"/>
              </a:rPr>
              <a:t>Perceptions of the Future Use of AI in the NHS</a:t>
            </a:r>
            <a:endParaRPr lang="en-US"/>
          </a:p>
          <a:p>
            <a:r>
              <a:rPr lang="en-US" dirty="0">
                <a:hlinkClick r:id="rId3"/>
              </a:rPr>
              <a:t>Patient and Practitioner Perceptions of AI in Diabetic Eye Screening</a:t>
            </a:r>
          </a:p>
          <a:p>
            <a:r>
              <a:rPr lang="en-US" dirty="0">
                <a:hlinkClick r:id="rId4"/>
              </a:rPr>
              <a:t>AI in Healthcare: Current Regulatory Landscape and Future Directions</a:t>
            </a:r>
          </a:p>
          <a:p>
            <a:r>
              <a:rPr lang="en-US" dirty="0">
                <a:hlinkClick r:id="rId5"/>
              </a:rPr>
              <a:t>Exploring the Role of AI in Skin Cancer Management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12509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B2E995-B96C-43CB-AB18-34E265474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8AA075-E7E3-DBE9-22C6-C41318DEA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10315583" cy="1325562"/>
          </a:xfrm>
        </p:spPr>
        <p:txBody>
          <a:bodyPr>
            <a:normAutofit/>
          </a:bodyPr>
          <a:lstStyle/>
          <a:p>
            <a:r>
              <a:rPr lang="en-US"/>
              <a:t>Choosing a Topic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0308D2-EC72-4B2A-A961-B705389A7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CB00D6-CB72-79BC-7C33-9F4508DF7D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905556"/>
              </p:ext>
            </p:extLst>
          </p:nvPr>
        </p:nvGraphicFramePr>
        <p:xfrm>
          <a:off x="1262063" y="2013055"/>
          <a:ext cx="10315392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33236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B2E995-B96C-43CB-AB18-34E265474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CF0A23-F596-2873-D418-B66A9B1A8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10315583" cy="1325562"/>
          </a:xfrm>
        </p:spPr>
        <p:txBody>
          <a:bodyPr>
            <a:normAutofit/>
          </a:bodyPr>
          <a:lstStyle/>
          <a:p>
            <a:r>
              <a:rPr lang="en-US"/>
              <a:t>Choosing a Topic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0308D2-EC72-4B2A-A961-B705389A7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F67829-FE01-89CB-4505-B2E05CCDE1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4525341"/>
              </p:ext>
            </p:extLst>
          </p:nvPr>
        </p:nvGraphicFramePr>
        <p:xfrm>
          <a:off x="1262063" y="2013055"/>
          <a:ext cx="10315392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97076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B2E995-B96C-43CB-AB18-34E265474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C15907-2CE8-91BA-522B-51B19A3E2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10315583" cy="1325562"/>
          </a:xfrm>
        </p:spPr>
        <p:txBody>
          <a:bodyPr>
            <a:normAutofit/>
          </a:bodyPr>
          <a:lstStyle/>
          <a:p>
            <a:r>
              <a:rPr lang="en-US"/>
              <a:t>Choosing a Topic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0308D2-EC72-4B2A-A961-B705389A7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8C18AF-EE88-AED3-5021-2CF10B4F55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5508715"/>
              </p:ext>
            </p:extLst>
          </p:nvPr>
        </p:nvGraphicFramePr>
        <p:xfrm>
          <a:off x="1262063" y="2013055"/>
          <a:ext cx="10315392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53069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A4ED30-7718-4F37-AFCB-3D8D067F48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55498-B1E3-D4DC-F134-2643A7372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Choosing a Topic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B0181-6B6C-08BD-90B2-63FFAE3F6C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>
                <a:ea typeface="+mn-lt"/>
                <a:cs typeface="+mn-lt"/>
              </a:rPr>
              <a:t>Broad</a:t>
            </a:r>
          </a:p>
          <a:p>
            <a:r>
              <a:rPr lang="en-US">
                <a:ea typeface="+mn-lt"/>
                <a:cs typeface="+mn-lt"/>
              </a:rPr>
              <a:t>Mental Health</a:t>
            </a:r>
            <a:endParaRPr lang="en-US"/>
          </a:p>
          <a:p>
            <a:r>
              <a:rPr lang="en-US">
                <a:ea typeface="+mn-lt"/>
                <a:cs typeface="+mn-lt"/>
              </a:rPr>
              <a:t>↓</a:t>
            </a:r>
            <a:endParaRPr lang="en-US"/>
          </a:p>
          <a:p>
            <a:r>
              <a:rPr lang="en-US">
                <a:ea typeface="+mn-lt"/>
                <a:cs typeface="+mn-lt"/>
              </a:rPr>
              <a:t>Narrower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Student Mental Health</a:t>
            </a:r>
            <a:endParaRPr lang="en-US"/>
          </a:p>
          <a:p>
            <a:r>
              <a:rPr lang="en-US">
                <a:ea typeface="+mn-lt"/>
                <a:cs typeface="+mn-lt"/>
              </a:rPr>
              <a:t>↓</a:t>
            </a:r>
            <a:endParaRPr lang="en-US"/>
          </a:p>
          <a:p>
            <a:r>
              <a:rPr lang="en-US">
                <a:ea typeface="+mn-lt"/>
                <a:cs typeface="+mn-lt"/>
              </a:rPr>
              <a:t>More Specific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Accessing Support Services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↓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Possible Question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What barriers do university students experience when accessing mental health support?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5157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5D9C6-A7F4-7B7E-37BA-3F6BE363D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US"/>
              <a:t>Choosing a Topic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937437-3751-2896-9E22-08D9EC0A69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2740637"/>
              </p:ext>
            </p:extLst>
          </p:nvPr>
        </p:nvGraphicFramePr>
        <p:xfrm>
          <a:off x="1262063" y="2013055"/>
          <a:ext cx="8785735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13766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7CEE7EA-1AAB-4F0A-852B-584860ADA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404" y="0"/>
            <a:ext cx="375818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4A81AA-C62C-7949-3FFE-5967DDF10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7621" y="804672"/>
            <a:ext cx="2824640" cy="5215128"/>
          </a:xfrm>
        </p:spPr>
        <p:txBody>
          <a:bodyPr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Independent Study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FA9F94-C0B6-18B9-17A0-A838D13EB9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5022702"/>
              </p:ext>
            </p:extLst>
          </p:nvPr>
        </p:nvGraphicFramePr>
        <p:xfrm>
          <a:off x="804672" y="804671"/>
          <a:ext cx="5945449" cy="52550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3653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01795-81DF-5FD4-FF11-D6B8F12E2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>
            <a:normAutofit/>
          </a:bodyPr>
          <a:lstStyle/>
          <a:p>
            <a:r>
              <a:rPr lang="en-US"/>
              <a:t>Plenary</a:t>
            </a:r>
          </a:p>
        </p:txBody>
      </p:sp>
      <p:pic>
        <p:nvPicPr>
          <p:cNvPr id="5" name="Picture 4" descr="Question mark boxes">
            <a:extLst>
              <a:ext uri="{FF2B5EF4-FFF2-40B4-BE49-F238E27FC236}">
                <a16:creationId xmlns:a16="http://schemas.microsoft.com/office/drawing/2014/main" id="{38338FBC-A3D7-5627-1EB8-5600F5785F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703" r="28667" b="2"/>
          <a:stretch>
            <a:fillRect/>
          </a:stretch>
        </p:blipFill>
        <p:spPr>
          <a:xfrm>
            <a:off x="20" y="-97654"/>
            <a:ext cx="4653291" cy="695565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E9EFE-B2B7-EA3E-7AD9-031C31276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290" y="1828800"/>
            <a:ext cx="6015571" cy="43513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Research is not about having all the answers.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Research starts by asking good questions. </a:t>
            </a:r>
          </a:p>
          <a:p>
            <a:r>
              <a:rPr lang="en-US">
                <a:ea typeface="+mn-lt"/>
                <a:cs typeface="+mn-lt"/>
              </a:rPr>
              <a:t>Over the next ten weeks, you'll learn how to ask those questions, evaluate evidence, and design research that could improve health, social care and digital practice.</a:t>
            </a:r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F98C7A3-67B7-4AC0-A6C8-CC7111EED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29337001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B4B30"/>
      </a:accent2>
      <a:accent3>
        <a:srgbClr val="B5AE53"/>
      </a:accent3>
      <a:accent4>
        <a:srgbClr val="6F6A7A"/>
      </a:accent4>
      <a:accent5>
        <a:srgbClr val="E8B54D"/>
      </a:accent5>
      <a:accent6>
        <a:srgbClr val="8A7952"/>
      </a:accent6>
      <a:hlink>
        <a:srgbClr val="9F9F0B"/>
      </a:hlink>
      <a:folHlink>
        <a:srgbClr val="B2B2B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3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866257B-E5CE-4C43-9210-F2DE76BE10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View</vt:lpstr>
      <vt:lpstr>Introduction to Independent Research Skills</vt:lpstr>
      <vt:lpstr>Aims and Objectives</vt:lpstr>
      <vt:lpstr>Module Aim</vt:lpstr>
      <vt:lpstr>Module Learning Outcomes</vt:lpstr>
      <vt:lpstr>Module Assessments</vt:lpstr>
      <vt:lpstr>Assessment 1</vt:lpstr>
      <vt:lpstr>Assessment 2</vt:lpstr>
      <vt:lpstr>Due Dates</vt:lpstr>
      <vt:lpstr>Scheme of Work</vt:lpstr>
      <vt:lpstr>Introduction to Independent Research Skills</vt:lpstr>
      <vt:lpstr>Research</vt:lpstr>
      <vt:lpstr>What is Research?</vt:lpstr>
      <vt:lpstr>Research</vt:lpstr>
      <vt:lpstr>Research: When?</vt:lpstr>
      <vt:lpstr>Research: Why?</vt:lpstr>
      <vt:lpstr>Research: Why?</vt:lpstr>
      <vt:lpstr>Types of Research</vt:lpstr>
      <vt:lpstr>Health and Social Care Research</vt:lpstr>
      <vt:lpstr>Health and Social Care Research</vt:lpstr>
      <vt:lpstr>Health and Social Care Research</vt:lpstr>
      <vt:lpstr>A Good Researcher</vt:lpstr>
      <vt:lpstr>A Good Researcher</vt:lpstr>
      <vt:lpstr>Reflective Practice</vt:lpstr>
      <vt:lpstr>Health and Social Care: Impacts</vt:lpstr>
      <vt:lpstr>Activity</vt:lpstr>
      <vt:lpstr>Activity</vt:lpstr>
      <vt:lpstr>Choosing a Topic</vt:lpstr>
      <vt:lpstr>Choosing a Topic</vt:lpstr>
      <vt:lpstr>Choosing a Topic</vt:lpstr>
      <vt:lpstr>Choosing a Topic</vt:lpstr>
      <vt:lpstr>Choosing a Topic</vt:lpstr>
      <vt:lpstr>Independent Study</vt:lpstr>
      <vt:lpstr>Plenary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324</cp:revision>
  <dcterms:created xsi:type="dcterms:W3CDTF">2025-09-15T13:28:46Z</dcterms:created>
  <dcterms:modified xsi:type="dcterms:W3CDTF">2026-08-11T13:55:33Z</dcterms:modified>
</cp:coreProperties>
</file>