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1/28/2021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7044577" cy="2601116"/>
          </a:xfrm>
        </p:spPr>
        <p:txBody>
          <a:bodyPr/>
          <a:lstStyle/>
          <a:p>
            <a:r>
              <a:rPr lang="en-GB" dirty="0" smtClean="0"/>
              <a:t>Empty Chair Work for Unfinished </a:t>
            </a:r>
            <a:r>
              <a:rPr lang="en-GB" dirty="0" smtClean="0"/>
              <a:t>Interpersonal Business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2745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Used for dialogue resolution with an ‘other’</a:t>
            </a:r>
            <a:endParaRPr lang="en-GB" dirty="0"/>
          </a:p>
        </p:txBody>
      </p:sp>
      <p:pic>
        <p:nvPicPr>
          <p:cNvPr id="1028" name="Picture 4" descr="Empty Chair Syndrome: What Is it? - Step To Health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2" y="3060498"/>
            <a:ext cx="3015110" cy="205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965469" y="3142211"/>
            <a:ext cx="57524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In EFT, the empty chair is used for two types of unfinished business: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Neglect or abandonment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Abuse or trauma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07504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Unfinished Business for Neglect or Abandonment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This may also emerge in the context of current  significant relationships but is often symbolically related to past unfinished business.</a:t>
            </a:r>
          </a:p>
          <a:p>
            <a:endParaRPr lang="en-GB" sz="2800" dirty="0"/>
          </a:p>
          <a:p>
            <a:r>
              <a:rPr lang="en-GB" sz="2800" dirty="0" smtClean="0"/>
              <a:t>As with Two Chair work, it </a:t>
            </a:r>
            <a:r>
              <a:rPr lang="en-GB" sz="2800" dirty="0"/>
              <a:t>should only be undertaken when both therapist and client feel the client has the resources for it.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2031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Stage of Empty Chair Work for Unfinished 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638821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There are six stages of the Empty Chair Process</a:t>
            </a:r>
            <a:r>
              <a:rPr lang="en-GB" dirty="0" smtClean="0"/>
              <a:t>:</a:t>
            </a:r>
          </a:p>
          <a:p>
            <a:r>
              <a:rPr lang="en-GB" dirty="0" smtClean="0"/>
              <a:t>Marker Confirmation</a:t>
            </a:r>
          </a:p>
          <a:p>
            <a:r>
              <a:rPr lang="en-GB" dirty="0" smtClean="0"/>
              <a:t>Setting up and starting</a:t>
            </a:r>
          </a:p>
          <a:p>
            <a:r>
              <a:rPr lang="en-GB" dirty="0" smtClean="0"/>
              <a:t>Differentiating meaning and expressing primary emotions</a:t>
            </a:r>
          </a:p>
          <a:p>
            <a:r>
              <a:rPr lang="en-GB" dirty="0" smtClean="0"/>
              <a:t>Expressing and validating unmet needs (partial resolution)</a:t>
            </a:r>
          </a:p>
          <a:p>
            <a:r>
              <a:rPr lang="en-GB" dirty="0" smtClean="0"/>
              <a:t>Shift in representation of other</a:t>
            </a:r>
          </a:p>
          <a:p>
            <a:r>
              <a:rPr lang="en-GB" dirty="0" smtClean="0"/>
              <a:t>Self-affirmation and letting go (full resolution)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552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1: Marker Confirmation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Client</a:t>
            </a:r>
            <a:r>
              <a:rPr lang="en-GB" sz="2800" dirty="0" smtClean="0"/>
              <a:t> blames, complains, or expresses hurt of longing in relation to significant other</a:t>
            </a:r>
          </a:p>
          <a:p>
            <a:endParaRPr lang="en-GB" sz="2800" b="1" dirty="0"/>
          </a:p>
          <a:p>
            <a:r>
              <a:rPr lang="en-GB" sz="2800" b="1" dirty="0" smtClean="0"/>
              <a:t>Therapist</a:t>
            </a:r>
            <a:r>
              <a:rPr lang="en-GB" sz="2800" dirty="0" smtClean="0"/>
              <a:t> Listens for and reflects toward possible unfinished business markers (including during other tasks, such as two-chair dialogue)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7009609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2: Setting up and Starting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Client </a:t>
            </a:r>
            <a:r>
              <a:rPr lang="en-GB" dirty="0" smtClean="0"/>
              <a:t>speaks to imagined other and expresses unresolved feelings (e.g. resentment, hurt)</a:t>
            </a:r>
          </a:p>
          <a:p>
            <a:endParaRPr lang="en-GB" b="1" dirty="0"/>
          </a:p>
          <a:p>
            <a:r>
              <a:rPr lang="en-GB" b="1" dirty="0" smtClean="0"/>
              <a:t>Therapist </a:t>
            </a:r>
            <a:r>
              <a:rPr lang="en-GB" dirty="0" smtClean="0"/>
              <a:t>Offers task. Obtains agreement by explaining nature and purpose of the task. Helps the client make psychological contact with or evoke the presence of a representation of the other. Listens for and helps the client deal with difficulties engaging with the task (e.g. feeling foolish, resistance to engagement)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470911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3: Differentiating meaning and expressing primary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Client </a:t>
            </a:r>
            <a:r>
              <a:rPr lang="en-GB" dirty="0" smtClean="0"/>
              <a:t>differentiates (identifies) the ‘complaint’ into underlying primary feelings and experiences and expresses relevant emotions (sadness, fear, anger, shame) with a high degree of emotional arousal.</a:t>
            </a:r>
          </a:p>
          <a:p>
            <a:endParaRPr lang="en-GB" b="1" dirty="0"/>
          </a:p>
          <a:p>
            <a:r>
              <a:rPr lang="en-GB" b="1" dirty="0" smtClean="0"/>
              <a:t>Therapist </a:t>
            </a:r>
            <a:r>
              <a:rPr lang="en-GB" dirty="0" smtClean="0"/>
              <a:t>uses empathic responses, encourages the client using ‘first person’ language, Recognises and distinguishes primary and secondary emotions. Listens for and helps client work with emergent self-interruption processes.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13809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4: Expressing and Validating Unmet Needs (partial resolution)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1149" y="2787535"/>
            <a:ext cx="10512829" cy="2842952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Client </a:t>
            </a:r>
            <a:r>
              <a:rPr lang="en-GB" sz="2800" dirty="0" smtClean="0"/>
              <a:t>experiences unmet needs as valid and expresses them assertively.</a:t>
            </a:r>
          </a:p>
          <a:p>
            <a:endParaRPr lang="en-GB" sz="2800" b="1" dirty="0"/>
          </a:p>
          <a:p>
            <a:r>
              <a:rPr lang="en-GB" sz="2800" b="1" dirty="0" smtClean="0"/>
              <a:t>Therapist </a:t>
            </a:r>
            <a:r>
              <a:rPr lang="en-GB" sz="2800" dirty="0" smtClean="0"/>
              <a:t>helps client explore and express unmet needs. Provides empathic affirmation for unmet needs.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757582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Step 5: Shift in Representation of Other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5607" y="2556931"/>
            <a:ext cx="10546080" cy="3367273"/>
          </a:xfrm>
        </p:spPr>
        <p:txBody>
          <a:bodyPr>
            <a:normAutofit/>
          </a:bodyPr>
          <a:lstStyle/>
          <a:p>
            <a:r>
              <a:rPr lang="en-GB" sz="2800" b="1" dirty="0" smtClean="0"/>
              <a:t>Client </a:t>
            </a:r>
            <a:r>
              <a:rPr lang="en-GB" sz="2800" dirty="0" smtClean="0"/>
              <a:t>comes to understand and see the other in a new way, either in a more positive light or as a less powerful person who has or had problems of their own.</a:t>
            </a:r>
            <a:r>
              <a:rPr lang="en-GB" sz="2800" b="1" dirty="0" smtClean="0"/>
              <a:t> (this would not be the case if working with trauma and abuse)</a:t>
            </a:r>
          </a:p>
          <a:p>
            <a:endParaRPr lang="en-GB" sz="2800" b="1" dirty="0"/>
          </a:p>
          <a:p>
            <a:r>
              <a:rPr lang="en-GB" sz="2800" b="1" dirty="0" smtClean="0"/>
              <a:t>Therapist </a:t>
            </a:r>
            <a:r>
              <a:rPr lang="en-GB" sz="2800" dirty="0" smtClean="0"/>
              <a:t>encourages elaboration of the perspective of the other.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416281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 6: Self-affirmation and Letting Go </a:t>
            </a:r>
            <a:br>
              <a:rPr lang="en-GB" dirty="0" smtClean="0"/>
            </a:br>
            <a:r>
              <a:rPr lang="en-GB" dirty="0" smtClean="0"/>
              <a:t>(full resolution)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Client </a:t>
            </a:r>
            <a:r>
              <a:rPr lang="en-GB" sz="2800" dirty="0" smtClean="0"/>
              <a:t>affirms self and lets go of unresolved feeling by understanding, forgiving, or holding other accountable.</a:t>
            </a:r>
          </a:p>
          <a:p>
            <a:endParaRPr lang="en-GB" sz="2800" b="1" dirty="0"/>
          </a:p>
          <a:p>
            <a:r>
              <a:rPr lang="en-GB" sz="2800" b="1" dirty="0" smtClean="0"/>
              <a:t>Therapist</a:t>
            </a:r>
            <a:r>
              <a:rPr lang="en-GB" sz="2800" dirty="0" smtClean="0"/>
              <a:t> encourages dialogue and offers support for forgiveness, understanding or holding other accountable.  Helps client explore and appreciate emerging self-affirmation.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58080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c2d1e722f6203ba233fb8000bccfb810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59ef00970ee6f294c90ab2c374dbf485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3059CDB-1D6E-4CCF-B38C-B889A2C5E841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a3276f14-397d-4ed7-b8c7-ece791485ff1"/>
    <ds:schemaRef ds:uri="http://purl.org/dc/elements/1.1/"/>
    <ds:schemaRef ds:uri="http://schemas.microsoft.com/office/2006/metadata/properties"/>
    <ds:schemaRef ds:uri="bf13d2f1-3fb4-4d24-806f-713eb38c1b0e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E9B6304-3884-4A32-9612-806F8B75EF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B0429D8-0702-4A49-B7F4-23FD147103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43</TotalTime>
  <Words>499</Words>
  <Application>Microsoft Office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Garamond</vt:lpstr>
      <vt:lpstr>Organic</vt:lpstr>
      <vt:lpstr>Empty Chair Work for Unfinished Interpersonal Business</vt:lpstr>
      <vt:lpstr>Used for dialogue resolution with an ‘other’</vt:lpstr>
      <vt:lpstr>Unfinished Business for Neglect or Abandonment</vt:lpstr>
      <vt:lpstr>Stage of Empty Chair Work for Unfinished Business</vt:lpstr>
      <vt:lpstr>Step 1: Marker Confirmation</vt:lpstr>
      <vt:lpstr>Step 2: Setting up and Starting</vt:lpstr>
      <vt:lpstr>Step 3: Differentiating meaning and expressing primary emotions</vt:lpstr>
      <vt:lpstr>Step 4: Expressing and Validating Unmet Needs (partial resolution)</vt:lpstr>
      <vt:lpstr>Step 5: Shift in Representation of Other</vt:lpstr>
      <vt:lpstr>Step 6: Self-affirmation and Letting Go  (full resolution)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Empty Chair Work for Unfinished Business</dc:title>
  <dc:creator>Catherine Hancox</dc:creator>
  <cp:lastModifiedBy>Catherine Hancox</cp:lastModifiedBy>
  <cp:revision>6</cp:revision>
  <dcterms:created xsi:type="dcterms:W3CDTF">2021-01-27T16:33:23Z</dcterms:created>
  <dcterms:modified xsi:type="dcterms:W3CDTF">2021-01-28T11:22:34Z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