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97A90B-8E1D-4F34-948A-C35701876A97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775DC34-CC7E-4AF3-9802-984FAB79BE4B}">
      <dgm:prSet phldrT="[Text]"/>
      <dgm:spPr/>
      <dgm:t>
        <a:bodyPr/>
        <a:lstStyle/>
        <a:p>
          <a:r>
            <a:rPr lang="en-US" dirty="0"/>
            <a:t>Enhanced Customer Experience</a:t>
          </a:r>
        </a:p>
      </dgm:t>
    </dgm:pt>
    <dgm:pt modelId="{45438298-1675-441A-BABA-D7C2BFD43CC4}" type="parTrans" cxnId="{632CD80A-1165-4E5D-8D91-EFE8131FCFD7}">
      <dgm:prSet/>
      <dgm:spPr/>
      <dgm:t>
        <a:bodyPr/>
        <a:lstStyle/>
        <a:p>
          <a:endParaRPr lang="en-US"/>
        </a:p>
      </dgm:t>
    </dgm:pt>
    <dgm:pt modelId="{528F7458-4080-4091-8DB1-DD2E07181513}" type="sibTrans" cxnId="{632CD80A-1165-4E5D-8D91-EFE8131FCFD7}">
      <dgm:prSet/>
      <dgm:spPr/>
      <dgm:t>
        <a:bodyPr/>
        <a:lstStyle/>
        <a:p>
          <a:endParaRPr lang="en-US"/>
        </a:p>
      </dgm:t>
    </dgm:pt>
    <dgm:pt modelId="{E40117FA-48B1-415D-8725-276DAC3F2593}">
      <dgm:prSet phldrT="[Text]"/>
      <dgm:spPr/>
      <dgm:t>
        <a:bodyPr/>
        <a:lstStyle/>
        <a:p>
          <a:r>
            <a:rPr lang="en-US" dirty="0"/>
            <a:t>Easier to communicate with guests from different linguistic backgrounds (</a:t>
          </a:r>
          <a:r>
            <a:rPr lang="en-US" dirty="0" err="1"/>
            <a:t>Žerajić</a:t>
          </a:r>
          <a:r>
            <a:rPr lang="en-US" dirty="0"/>
            <a:t>, 2020)</a:t>
          </a:r>
        </a:p>
      </dgm:t>
    </dgm:pt>
    <dgm:pt modelId="{AF20CEAC-AA18-4C75-AB19-FC1B948FC360}" type="parTrans" cxnId="{C682B800-4C2E-4BD6-9CD5-6AF577CB2F47}">
      <dgm:prSet/>
      <dgm:spPr/>
      <dgm:t>
        <a:bodyPr/>
        <a:lstStyle/>
        <a:p>
          <a:endParaRPr lang="en-US"/>
        </a:p>
      </dgm:t>
    </dgm:pt>
    <dgm:pt modelId="{E40B3B37-CC66-476D-A568-FB2CD24F343C}" type="sibTrans" cxnId="{C682B800-4C2E-4BD6-9CD5-6AF577CB2F47}">
      <dgm:prSet/>
      <dgm:spPr/>
      <dgm:t>
        <a:bodyPr/>
        <a:lstStyle/>
        <a:p>
          <a:endParaRPr lang="en-US"/>
        </a:p>
      </dgm:t>
    </dgm:pt>
    <dgm:pt modelId="{ECC6130B-F682-48B8-B70E-8F6D2E09F22B}">
      <dgm:prSet phldrT="[Text]"/>
      <dgm:spPr/>
      <dgm:t>
        <a:bodyPr/>
        <a:lstStyle/>
        <a:p>
          <a:r>
            <a:rPr lang="en-US" dirty="0"/>
            <a:t>Making guests feel more comfortable by fast navigation of cultural nuances and customs</a:t>
          </a:r>
        </a:p>
      </dgm:t>
    </dgm:pt>
    <dgm:pt modelId="{49CE0138-98AB-4DAE-BF1C-4190AD2F7182}" type="parTrans" cxnId="{38680EF6-EC6C-4113-A795-33AA3F6E6C47}">
      <dgm:prSet/>
      <dgm:spPr/>
      <dgm:t>
        <a:bodyPr/>
        <a:lstStyle/>
        <a:p>
          <a:endParaRPr lang="en-US"/>
        </a:p>
      </dgm:t>
    </dgm:pt>
    <dgm:pt modelId="{4045B276-E2A8-45DC-8C70-030DBEB54084}" type="sibTrans" cxnId="{38680EF6-EC6C-4113-A795-33AA3F6E6C47}">
      <dgm:prSet/>
      <dgm:spPr/>
      <dgm:t>
        <a:bodyPr/>
        <a:lstStyle/>
        <a:p>
          <a:endParaRPr lang="en-US"/>
        </a:p>
      </dgm:t>
    </dgm:pt>
    <dgm:pt modelId="{C3B472EA-74AA-4D75-B53C-B86D9040DF63}">
      <dgm:prSet phldrT="[Text]"/>
      <dgm:spPr/>
      <dgm:t>
        <a:bodyPr/>
        <a:lstStyle/>
        <a:p>
          <a:r>
            <a:rPr lang="en-US" dirty="0"/>
            <a:t>Improved Reputation</a:t>
          </a:r>
        </a:p>
      </dgm:t>
    </dgm:pt>
    <dgm:pt modelId="{9E36D63B-1633-41D7-BB9E-D4980B122D8E}" type="parTrans" cxnId="{120F5430-C7FE-4E38-B8E7-A6B306437D77}">
      <dgm:prSet/>
      <dgm:spPr/>
      <dgm:t>
        <a:bodyPr/>
        <a:lstStyle/>
        <a:p>
          <a:endParaRPr lang="en-US"/>
        </a:p>
      </dgm:t>
    </dgm:pt>
    <dgm:pt modelId="{7EA6D80E-EA8C-4B2D-9A27-99C0A9CD319E}" type="sibTrans" cxnId="{120F5430-C7FE-4E38-B8E7-A6B306437D77}">
      <dgm:prSet/>
      <dgm:spPr/>
      <dgm:t>
        <a:bodyPr/>
        <a:lstStyle/>
        <a:p>
          <a:endParaRPr lang="en-US"/>
        </a:p>
      </dgm:t>
    </dgm:pt>
    <dgm:pt modelId="{3B82DB72-3A1B-4FDF-94CB-18B03A0949B6}">
      <dgm:prSet phldrT="[Text]"/>
      <dgm:spPr/>
      <dgm:t>
        <a:bodyPr/>
        <a:lstStyle/>
        <a:p>
          <a:r>
            <a:rPr lang="en-US" dirty="0"/>
            <a:t>Providing more personalized and tailored customer experience to the guests</a:t>
          </a:r>
        </a:p>
      </dgm:t>
    </dgm:pt>
    <dgm:pt modelId="{56FB7ADC-9106-463B-B84F-8D657FD66FE6}" type="parTrans" cxnId="{A0FE16B5-A37F-4CCB-9429-7633166BC7E3}">
      <dgm:prSet/>
      <dgm:spPr/>
      <dgm:t>
        <a:bodyPr/>
        <a:lstStyle/>
        <a:p>
          <a:endParaRPr lang="en-US"/>
        </a:p>
      </dgm:t>
    </dgm:pt>
    <dgm:pt modelId="{B50767C9-6550-4166-97E8-C1C63372BADD}" type="sibTrans" cxnId="{A0FE16B5-A37F-4CCB-9429-7633166BC7E3}">
      <dgm:prSet/>
      <dgm:spPr/>
      <dgm:t>
        <a:bodyPr/>
        <a:lstStyle/>
        <a:p>
          <a:endParaRPr lang="en-US"/>
        </a:p>
      </dgm:t>
    </dgm:pt>
    <dgm:pt modelId="{8F0BFB43-2648-41A3-B82A-75E7F0E614CE}">
      <dgm:prSet phldrT="[Text]"/>
      <dgm:spPr/>
      <dgm:t>
        <a:bodyPr/>
        <a:lstStyle/>
        <a:p>
          <a:r>
            <a:rPr lang="en-US" dirty="0"/>
            <a:t>Increased customer turnover by positive online reviews and word of mouth shared by guests</a:t>
          </a:r>
        </a:p>
      </dgm:t>
    </dgm:pt>
    <dgm:pt modelId="{91C69C62-7487-4E98-8D41-3456C7A1734E}" type="parTrans" cxnId="{E8BF6794-3D8B-4309-AA6C-E7E9765F8E1A}">
      <dgm:prSet/>
      <dgm:spPr/>
      <dgm:t>
        <a:bodyPr/>
        <a:lstStyle/>
        <a:p>
          <a:endParaRPr lang="en-US"/>
        </a:p>
      </dgm:t>
    </dgm:pt>
    <dgm:pt modelId="{34BA7E92-E859-48AC-B7C4-1652D8E3E280}" type="sibTrans" cxnId="{E8BF6794-3D8B-4309-AA6C-E7E9765F8E1A}">
      <dgm:prSet/>
      <dgm:spPr/>
      <dgm:t>
        <a:bodyPr/>
        <a:lstStyle/>
        <a:p>
          <a:endParaRPr lang="en-US"/>
        </a:p>
      </dgm:t>
    </dgm:pt>
    <dgm:pt modelId="{CC8B2DFB-2A9D-4A9A-8988-AC2DB24BE7C6}">
      <dgm:prSet phldrT="[Text]"/>
      <dgm:spPr/>
      <dgm:t>
        <a:bodyPr/>
        <a:lstStyle/>
        <a:p>
          <a:r>
            <a:rPr lang="en-US" dirty="0"/>
            <a:t>Operational Efficiency</a:t>
          </a:r>
        </a:p>
      </dgm:t>
    </dgm:pt>
    <dgm:pt modelId="{0A5D1021-B740-4682-B49E-D2631A439E1C}" type="parTrans" cxnId="{BDEC4906-27F3-4C25-A64B-3F8EA9F9D055}">
      <dgm:prSet/>
      <dgm:spPr/>
      <dgm:t>
        <a:bodyPr/>
        <a:lstStyle/>
        <a:p>
          <a:endParaRPr lang="en-US"/>
        </a:p>
      </dgm:t>
    </dgm:pt>
    <dgm:pt modelId="{F4D7099E-0FD1-49EC-BE6E-40083D804F8B}" type="sibTrans" cxnId="{BDEC4906-27F3-4C25-A64B-3F8EA9F9D055}">
      <dgm:prSet/>
      <dgm:spPr/>
      <dgm:t>
        <a:bodyPr/>
        <a:lstStyle/>
        <a:p>
          <a:endParaRPr lang="en-US"/>
        </a:p>
      </dgm:t>
    </dgm:pt>
    <dgm:pt modelId="{AD69C6BA-1C2C-4B09-9393-F054D3F728C0}">
      <dgm:prSet phldrT="[Text]"/>
      <dgm:spPr/>
      <dgm:t>
        <a:bodyPr/>
        <a:lstStyle/>
        <a:p>
          <a:r>
            <a:rPr lang="en-US" dirty="0"/>
            <a:t>Effective communication with colleagues and team members resulting in improved teamwork (Hussain, 2023)</a:t>
          </a:r>
        </a:p>
      </dgm:t>
    </dgm:pt>
    <dgm:pt modelId="{3F5F8CC6-A54E-4968-A169-C6FE7B2320F1}" type="parTrans" cxnId="{C5BC9483-4DC9-4511-8265-6AEFBA012BD1}">
      <dgm:prSet/>
      <dgm:spPr/>
      <dgm:t>
        <a:bodyPr/>
        <a:lstStyle/>
        <a:p>
          <a:endParaRPr lang="en-US"/>
        </a:p>
      </dgm:t>
    </dgm:pt>
    <dgm:pt modelId="{9F358647-8100-4A36-BD09-303C791B422D}" type="sibTrans" cxnId="{C5BC9483-4DC9-4511-8265-6AEFBA012BD1}">
      <dgm:prSet/>
      <dgm:spPr/>
      <dgm:t>
        <a:bodyPr/>
        <a:lstStyle/>
        <a:p>
          <a:endParaRPr lang="en-US"/>
        </a:p>
      </dgm:t>
    </dgm:pt>
    <dgm:pt modelId="{7B259837-87ED-48B5-923F-BD45A1A10B71}">
      <dgm:prSet phldrT="[Text]"/>
      <dgm:spPr/>
      <dgm:t>
        <a:bodyPr/>
        <a:lstStyle/>
        <a:p>
          <a:r>
            <a:rPr lang="en-US" dirty="0"/>
            <a:t>Minimum confusion and misunderstanding through multilingual signs and instructions</a:t>
          </a:r>
        </a:p>
      </dgm:t>
    </dgm:pt>
    <dgm:pt modelId="{B95DBF70-7E56-4855-AF01-AA810D36492C}" type="parTrans" cxnId="{8F229F03-13CD-4E87-8AE0-A1010D0787A0}">
      <dgm:prSet/>
      <dgm:spPr/>
      <dgm:t>
        <a:bodyPr/>
        <a:lstStyle/>
        <a:p>
          <a:endParaRPr lang="en-US"/>
        </a:p>
      </dgm:t>
    </dgm:pt>
    <dgm:pt modelId="{9244ED73-D1AC-4BA7-A0F0-19B116AFD82C}" type="sibTrans" cxnId="{8F229F03-13CD-4E87-8AE0-A1010D0787A0}">
      <dgm:prSet/>
      <dgm:spPr/>
      <dgm:t>
        <a:bodyPr/>
        <a:lstStyle/>
        <a:p>
          <a:endParaRPr lang="en-US"/>
        </a:p>
      </dgm:t>
    </dgm:pt>
    <dgm:pt modelId="{6AD8283E-9BBA-496E-9B1B-B450932D8E1C}">
      <dgm:prSet/>
      <dgm:spPr/>
      <dgm:t>
        <a:bodyPr/>
        <a:lstStyle/>
        <a:p>
          <a:endParaRPr lang="en-US"/>
        </a:p>
      </dgm:t>
    </dgm:pt>
    <dgm:pt modelId="{AAF922E9-21A6-42AF-A2EA-E46B4F634D48}" type="parTrans" cxnId="{936083CC-798B-42F4-9404-7D2299C5A8D5}">
      <dgm:prSet/>
      <dgm:spPr/>
      <dgm:t>
        <a:bodyPr/>
        <a:lstStyle/>
        <a:p>
          <a:endParaRPr lang="en-US"/>
        </a:p>
      </dgm:t>
    </dgm:pt>
    <dgm:pt modelId="{FC89F76A-2125-4252-B8F6-C52B1C1665FF}" type="sibTrans" cxnId="{936083CC-798B-42F4-9404-7D2299C5A8D5}">
      <dgm:prSet/>
      <dgm:spPr/>
      <dgm:t>
        <a:bodyPr/>
        <a:lstStyle/>
        <a:p>
          <a:endParaRPr lang="en-US"/>
        </a:p>
      </dgm:t>
    </dgm:pt>
    <dgm:pt modelId="{B5EAE676-993C-48CC-B82E-5CDF7D78375D}">
      <dgm:prSet phldrT="[Text]"/>
      <dgm:spPr/>
      <dgm:t>
        <a:bodyPr/>
        <a:lstStyle/>
        <a:p>
          <a:r>
            <a:rPr lang="en-US" dirty="0"/>
            <a:t>Competitive Advantage</a:t>
          </a:r>
        </a:p>
      </dgm:t>
    </dgm:pt>
    <dgm:pt modelId="{D7A46FBD-15DB-47A0-9464-5FD4116390E1}" type="parTrans" cxnId="{56256B33-9199-4026-982D-8D55A7C8D4A6}">
      <dgm:prSet/>
      <dgm:spPr/>
      <dgm:t>
        <a:bodyPr/>
        <a:lstStyle/>
        <a:p>
          <a:endParaRPr lang="en-US"/>
        </a:p>
      </dgm:t>
    </dgm:pt>
    <dgm:pt modelId="{7E49135D-6F21-4BD6-B5A3-0DE3A5939080}" type="sibTrans" cxnId="{56256B33-9199-4026-982D-8D55A7C8D4A6}">
      <dgm:prSet/>
      <dgm:spPr/>
      <dgm:t>
        <a:bodyPr/>
        <a:lstStyle/>
        <a:p>
          <a:endParaRPr lang="en-US"/>
        </a:p>
      </dgm:t>
    </dgm:pt>
    <dgm:pt modelId="{2A9C2797-D59C-4647-8F86-AFB96AFDA105}">
      <dgm:prSet phldrT="[Text]"/>
      <dgm:spPr/>
      <dgm:t>
        <a:bodyPr/>
        <a:lstStyle/>
        <a:p>
          <a:r>
            <a:rPr lang="en-US" dirty="0"/>
            <a:t>Increased international guests can be attracted to diverse services expanding foreign reserve</a:t>
          </a:r>
        </a:p>
      </dgm:t>
    </dgm:pt>
    <dgm:pt modelId="{05FE0717-B247-4BD4-9411-37239EE2B4D5}" type="parTrans" cxnId="{3FC064C7-0767-407A-B0B7-6BB2F5E03AF0}">
      <dgm:prSet/>
      <dgm:spPr/>
      <dgm:t>
        <a:bodyPr/>
        <a:lstStyle/>
        <a:p>
          <a:endParaRPr lang="en-US"/>
        </a:p>
      </dgm:t>
    </dgm:pt>
    <dgm:pt modelId="{DFC18462-95EA-4D53-A9D6-0E988CD9BAE0}" type="sibTrans" cxnId="{3FC064C7-0767-407A-B0B7-6BB2F5E03AF0}">
      <dgm:prSet/>
      <dgm:spPr/>
      <dgm:t>
        <a:bodyPr/>
        <a:lstStyle/>
        <a:p>
          <a:endParaRPr lang="en-US"/>
        </a:p>
      </dgm:t>
    </dgm:pt>
    <dgm:pt modelId="{73928EB4-A09D-4FE6-BFE0-911007B78BCB}">
      <dgm:prSet phldrT="[Text]"/>
      <dgm:spPr/>
      <dgm:t>
        <a:bodyPr/>
        <a:lstStyle/>
        <a:p>
          <a:r>
            <a:rPr lang="en-US" dirty="0"/>
            <a:t>Increased revenue by offering space for international conferences and additional services in guests’ native language (</a:t>
          </a:r>
          <a:r>
            <a:rPr lang="en-US" dirty="0" err="1"/>
            <a:t>Žerajić</a:t>
          </a:r>
          <a:r>
            <a:rPr lang="en-US" dirty="0"/>
            <a:t>, 2020)</a:t>
          </a:r>
        </a:p>
      </dgm:t>
    </dgm:pt>
    <dgm:pt modelId="{BC20E931-F7C0-4B0F-864A-FFA6341E6CC1}" type="parTrans" cxnId="{2A480562-CEFB-4615-8F63-14870E9DB6FC}">
      <dgm:prSet/>
      <dgm:spPr/>
      <dgm:t>
        <a:bodyPr/>
        <a:lstStyle/>
        <a:p>
          <a:endParaRPr lang="en-US"/>
        </a:p>
      </dgm:t>
    </dgm:pt>
    <dgm:pt modelId="{0B3D2B99-014F-4F86-B8C8-1BA712D92B29}" type="sibTrans" cxnId="{2A480562-CEFB-4615-8F63-14870E9DB6FC}">
      <dgm:prSet/>
      <dgm:spPr/>
      <dgm:t>
        <a:bodyPr/>
        <a:lstStyle/>
        <a:p>
          <a:endParaRPr lang="en-US"/>
        </a:p>
      </dgm:t>
    </dgm:pt>
    <dgm:pt modelId="{E6CCEA08-E17C-426A-B5B4-97A572082FFB}">
      <dgm:prSet phldrT="[Text]"/>
      <dgm:spPr/>
      <dgm:t>
        <a:bodyPr/>
        <a:lstStyle/>
        <a:p>
          <a:r>
            <a:rPr lang="en-US" dirty="0"/>
            <a:t>Cultural Exchange </a:t>
          </a:r>
        </a:p>
        <a:p>
          <a:r>
            <a:rPr lang="en-US" dirty="0"/>
            <a:t>&amp; Diversity</a:t>
          </a:r>
        </a:p>
      </dgm:t>
    </dgm:pt>
    <dgm:pt modelId="{C17FE755-9ECB-48A8-8CAC-6FCCE988679F}" type="parTrans" cxnId="{BDBC54CB-9C39-447E-9F74-8AF590AF78E8}">
      <dgm:prSet/>
      <dgm:spPr/>
      <dgm:t>
        <a:bodyPr/>
        <a:lstStyle/>
        <a:p>
          <a:endParaRPr lang="en-US"/>
        </a:p>
      </dgm:t>
    </dgm:pt>
    <dgm:pt modelId="{4D431CCD-DD4A-489C-A8D4-41171029A907}" type="sibTrans" cxnId="{BDBC54CB-9C39-447E-9F74-8AF590AF78E8}">
      <dgm:prSet/>
      <dgm:spPr/>
      <dgm:t>
        <a:bodyPr/>
        <a:lstStyle/>
        <a:p>
          <a:endParaRPr lang="en-US"/>
        </a:p>
      </dgm:t>
    </dgm:pt>
    <dgm:pt modelId="{1862DCB6-DE89-453B-8EB9-7663353EBE49}">
      <dgm:prSet phldrT="[Text]"/>
      <dgm:spPr/>
      <dgm:t>
        <a:bodyPr/>
        <a:lstStyle/>
        <a:p>
          <a:r>
            <a:rPr lang="en-US" dirty="0"/>
            <a:t>Fostering an inclusive environment for guests where they feel welcomed and respected</a:t>
          </a:r>
        </a:p>
      </dgm:t>
    </dgm:pt>
    <dgm:pt modelId="{6B3EAAAC-19E9-42E8-970A-A6AB2D15C078}" type="parTrans" cxnId="{60D012A5-014E-487A-838C-856737E3EE8A}">
      <dgm:prSet/>
      <dgm:spPr/>
      <dgm:t>
        <a:bodyPr/>
        <a:lstStyle/>
        <a:p>
          <a:endParaRPr lang="en-US"/>
        </a:p>
      </dgm:t>
    </dgm:pt>
    <dgm:pt modelId="{8D212953-CE35-4EDE-BB74-D2B89235E16E}" type="sibTrans" cxnId="{60D012A5-014E-487A-838C-856737E3EE8A}">
      <dgm:prSet/>
      <dgm:spPr/>
      <dgm:t>
        <a:bodyPr/>
        <a:lstStyle/>
        <a:p>
          <a:endParaRPr lang="en-US"/>
        </a:p>
      </dgm:t>
    </dgm:pt>
    <dgm:pt modelId="{AA42E513-0183-4DCE-BAEE-07CC9F2A6D0C}">
      <dgm:prSet phldrT="[Text]"/>
      <dgm:spPr/>
      <dgm:t>
        <a:bodyPr/>
        <a:lstStyle/>
        <a:p>
          <a:r>
            <a:rPr lang="en-US" dirty="0"/>
            <a:t>Learning from each other through promoting cultural understanding and mutual tolerance (Hussain, 2023</a:t>
          </a:r>
        </a:p>
      </dgm:t>
    </dgm:pt>
    <dgm:pt modelId="{25973C91-3508-4587-920A-04FDFF751A61}" type="parTrans" cxnId="{CE4072B1-496A-49DD-B86F-7E52ED6CD624}">
      <dgm:prSet/>
      <dgm:spPr/>
      <dgm:t>
        <a:bodyPr/>
        <a:lstStyle/>
        <a:p>
          <a:endParaRPr lang="en-US"/>
        </a:p>
      </dgm:t>
    </dgm:pt>
    <dgm:pt modelId="{D04D4243-4886-4960-A838-98F51C951D67}" type="sibTrans" cxnId="{CE4072B1-496A-49DD-B86F-7E52ED6CD624}">
      <dgm:prSet/>
      <dgm:spPr/>
      <dgm:t>
        <a:bodyPr/>
        <a:lstStyle/>
        <a:p>
          <a:endParaRPr lang="en-US"/>
        </a:p>
      </dgm:t>
    </dgm:pt>
    <dgm:pt modelId="{56546CE9-FFA1-49A1-89AC-D36160284831}">
      <dgm:prSet phldrT="[Text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dirty="0"/>
            <a:t>Globalization</a:t>
          </a:r>
        </a:p>
      </dgm:t>
    </dgm:pt>
    <dgm:pt modelId="{8FBBA388-A249-49EE-8C9D-01A315B7398D}" type="parTrans" cxnId="{C658C44F-840D-4D3E-9046-4942525EA14F}">
      <dgm:prSet/>
      <dgm:spPr/>
      <dgm:t>
        <a:bodyPr/>
        <a:lstStyle/>
        <a:p>
          <a:endParaRPr lang="en-US"/>
        </a:p>
      </dgm:t>
    </dgm:pt>
    <dgm:pt modelId="{BF18F96A-4FAD-4A7B-BD0E-D4D5D4075BC3}" type="sibTrans" cxnId="{C658C44F-840D-4D3E-9046-4942525EA14F}">
      <dgm:prSet/>
      <dgm:spPr/>
      <dgm:t>
        <a:bodyPr/>
        <a:lstStyle/>
        <a:p>
          <a:endParaRPr lang="en-US"/>
        </a:p>
      </dgm:t>
    </dgm:pt>
    <dgm:pt modelId="{FA3DE95D-F866-4794-BFA9-0FCD9B33559E}">
      <dgm:prSet phldrT="[Text]"/>
      <dgm:spPr>
        <a:solidFill>
          <a:schemeClr val="tx2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/>
            <a:t>Adaptability to changing tourism trends and new tourist demographics catering to their needs</a:t>
          </a:r>
        </a:p>
      </dgm:t>
    </dgm:pt>
    <dgm:pt modelId="{FC7F842E-A8DA-46E1-A5FB-5DB784BBD3FB}" type="parTrans" cxnId="{284252BC-0048-47BF-B5E8-9C2560087925}">
      <dgm:prSet/>
      <dgm:spPr/>
      <dgm:t>
        <a:bodyPr/>
        <a:lstStyle/>
        <a:p>
          <a:endParaRPr lang="en-US"/>
        </a:p>
      </dgm:t>
    </dgm:pt>
    <dgm:pt modelId="{12F273AA-52CA-4C44-AF92-3922784BB2F1}" type="sibTrans" cxnId="{284252BC-0048-47BF-B5E8-9C2560087925}">
      <dgm:prSet/>
      <dgm:spPr/>
      <dgm:t>
        <a:bodyPr/>
        <a:lstStyle/>
        <a:p>
          <a:endParaRPr lang="en-US"/>
        </a:p>
      </dgm:t>
    </dgm:pt>
    <dgm:pt modelId="{8EA994AD-0AFF-4782-B0E3-8334E3A0A1AB}">
      <dgm:prSet phldrT="[Text]"/>
      <dgm:spPr>
        <a:solidFill>
          <a:schemeClr val="tx2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en-US" dirty="0"/>
            <a:t>More versatile and adaptable staff capable of handling a wider range of guests’ needs and inquiries</a:t>
          </a:r>
        </a:p>
      </dgm:t>
    </dgm:pt>
    <dgm:pt modelId="{65B349A9-6236-452E-BEE2-AF86928EC649}" type="parTrans" cxnId="{01E25906-7E38-4B1E-93E7-FCE917BE48B4}">
      <dgm:prSet/>
      <dgm:spPr/>
      <dgm:t>
        <a:bodyPr/>
        <a:lstStyle/>
        <a:p>
          <a:endParaRPr lang="en-US"/>
        </a:p>
      </dgm:t>
    </dgm:pt>
    <dgm:pt modelId="{0F1EC493-101C-41B1-92D1-B4EC01BBED87}" type="sibTrans" cxnId="{01E25906-7E38-4B1E-93E7-FCE917BE48B4}">
      <dgm:prSet/>
      <dgm:spPr/>
      <dgm:t>
        <a:bodyPr/>
        <a:lstStyle/>
        <a:p>
          <a:endParaRPr lang="en-US"/>
        </a:p>
      </dgm:t>
    </dgm:pt>
    <dgm:pt modelId="{FE575059-27F9-4A04-9006-C2BED037A593}" type="pres">
      <dgm:prSet presAssocID="{6D97A90B-8E1D-4F34-948A-C35701876A97}" presName="Name0" presStyleCnt="0">
        <dgm:presLayoutVars>
          <dgm:dir/>
          <dgm:animLvl val="lvl"/>
          <dgm:resizeHandles val="exact"/>
        </dgm:presLayoutVars>
      </dgm:prSet>
      <dgm:spPr/>
    </dgm:pt>
    <dgm:pt modelId="{EE732C6E-7D2A-4C87-82E9-FAAE06672292}" type="pres">
      <dgm:prSet presAssocID="{C775DC34-CC7E-4AF3-9802-984FAB79BE4B}" presName="linNode" presStyleCnt="0"/>
      <dgm:spPr/>
    </dgm:pt>
    <dgm:pt modelId="{054DF44C-517D-436C-A187-391DF95F32AD}" type="pres">
      <dgm:prSet presAssocID="{C775DC34-CC7E-4AF3-9802-984FAB79BE4B}" presName="parentText" presStyleLbl="node1" presStyleIdx="0" presStyleCnt="6">
        <dgm:presLayoutVars>
          <dgm:chMax val="1"/>
          <dgm:bulletEnabled val="1"/>
        </dgm:presLayoutVars>
      </dgm:prSet>
      <dgm:spPr/>
    </dgm:pt>
    <dgm:pt modelId="{97ADDF4C-78E3-4AA2-9EE6-9D8E04832086}" type="pres">
      <dgm:prSet presAssocID="{C775DC34-CC7E-4AF3-9802-984FAB79BE4B}" presName="descendantText" presStyleLbl="alignAccFollowNode1" presStyleIdx="0" presStyleCnt="6">
        <dgm:presLayoutVars>
          <dgm:bulletEnabled val="1"/>
        </dgm:presLayoutVars>
      </dgm:prSet>
      <dgm:spPr/>
    </dgm:pt>
    <dgm:pt modelId="{DD2D64AB-44E5-4B94-B272-34923FE35BF3}" type="pres">
      <dgm:prSet presAssocID="{528F7458-4080-4091-8DB1-DD2E07181513}" presName="sp" presStyleCnt="0"/>
      <dgm:spPr/>
    </dgm:pt>
    <dgm:pt modelId="{423F92D1-9FE8-4035-8706-431CFE7E3CDF}" type="pres">
      <dgm:prSet presAssocID="{C3B472EA-74AA-4D75-B53C-B86D9040DF63}" presName="linNode" presStyleCnt="0"/>
      <dgm:spPr/>
    </dgm:pt>
    <dgm:pt modelId="{11BC9223-6E61-4990-B136-50B25BDB6C6D}" type="pres">
      <dgm:prSet presAssocID="{C3B472EA-74AA-4D75-B53C-B86D9040DF63}" presName="parentText" presStyleLbl="node1" presStyleIdx="1" presStyleCnt="6">
        <dgm:presLayoutVars>
          <dgm:chMax val="1"/>
          <dgm:bulletEnabled val="1"/>
        </dgm:presLayoutVars>
      </dgm:prSet>
      <dgm:spPr/>
    </dgm:pt>
    <dgm:pt modelId="{9E245300-B5E1-4B75-91BB-FF7372A82306}" type="pres">
      <dgm:prSet presAssocID="{C3B472EA-74AA-4D75-B53C-B86D9040DF63}" presName="descendantText" presStyleLbl="alignAccFollowNode1" presStyleIdx="1" presStyleCnt="6">
        <dgm:presLayoutVars>
          <dgm:bulletEnabled val="1"/>
        </dgm:presLayoutVars>
      </dgm:prSet>
      <dgm:spPr/>
    </dgm:pt>
    <dgm:pt modelId="{CAA16716-95A9-4C9D-AA74-A81A1A84C498}" type="pres">
      <dgm:prSet presAssocID="{7EA6D80E-EA8C-4B2D-9A27-99C0A9CD319E}" presName="sp" presStyleCnt="0"/>
      <dgm:spPr/>
    </dgm:pt>
    <dgm:pt modelId="{FC4E48B9-A43F-4DAC-AE62-5364912C839B}" type="pres">
      <dgm:prSet presAssocID="{CC8B2DFB-2A9D-4A9A-8988-AC2DB24BE7C6}" presName="linNode" presStyleCnt="0"/>
      <dgm:spPr/>
    </dgm:pt>
    <dgm:pt modelId="{4906BA6B-2774-46B4-80FE-73F30A0DBDDB}" type="pres">
      <dgm:prSet presAssocID="{CC8B2DFB-2A9D-4A9A-8988-AC2DB24BE7C6}" presName="parentText" presStyleLbl="node1" presStyleIdx="2" presStyleCnt="6">
        <dgm:presLayoutVars>
          <dgm:chMax val="1"/>
          <dgm:bulletEnabled val="1"/>
        </dgm:presLayoutVars>
      </dgm:prSet>
      <dgm:spPr/>
    </dgm:pt>
    <dgm:pt modelId="{FB916FAE-D40F-4833-B917-F73D7D201AFF}" type="pres">
      <dgm:prSet presAssocID="{CC8B2DFB-2A9D-4A9A-8988-AC2DB24BE7C6}" presName="descendantText" presStyleLbl="alignAccFollowNode1" presStyleIdx="2" presStyleCnt="6">
        <dgm:presLayoutVars>
          <dgm:bulletEnabled val="1"/>
        </dgm:presLayoutVars>
      </dgm:prSet>
      <dgm:spPr/>
    </dgm:pt>
    <dgm:pt modelId="{F1417B68-D9EA-45A8-AED4-365196576020}" type="pres">
      <dgm:prSet presAssocID="{F4D7099E-0FD1-49EC-BE6E-40083D804F8B}" presName="sp" presStyleCnt="0"/>
      <dgm:spPr/>
    </dgm:pt>
    <dgm:pt modelId="{B8812F83-6429-4269-8692-E361AD800780}" type="pres">
      <dgm:prSet presAssocID="{B5EAE676-993C-48CC-B82E-5CDF7D78375D}" presName="linNode" presStyleCnt="0"/>
      <dgm:spPr/>
    </dgm:pt>
    <dgm:pt modelId="{8C4D74AB-46B5-4706-878C-BB18FA343013}" type="pres">
      <dgm:prSet presAssocID="{B5EAE676-993C-48CC-B82E-5CDF7D78375D}" presName="parentText" presStyleLbl="node1" presStyleIdx="3" presStyleCnt="6">
        <dgm:presLayoutVars>
          <dgm:chMax val="1"/>
          <dgm:bulletEnabled val="1"/>
        </dgm:presLayoutVars>
      </dgm:prSet>
      <dgm:spPr/>
    </dgm:pt>
    <dgm:pt modelId="{A46DAF0F-33EA-4053-A8EF-0235D81237D8}" type="pres">
      <dgm:prSet presAssocID="{B5EAE676-993C-48CC-B82E-5CDF7D78375D}" presName="descendantText" presStyleLbl="alignAccFollowNode1" presStyleIdx="3" presStyleCnt="6">
        <dgm:presLayoutVars>
          <dgm:bulletEnabled val="1"/>
        </dgm:presLayoutVars>
      </dgm:prSet>
      <dgm:spPr/>
    </dgm:pt>
    <dgm:pt modelId="{F81DE486-A5AC-417C-B8BF-94686F83CFB2}" type="pres">
      <dgm:prSet presAssocID="{7E49135D-6F21-4BD6-B5A3-0DE3A5939080}" presName="sp" presStyleCnt="0"/>
      <dgm:spPr/>
    </dgm:pt>
    <dgm:pt modelId="{F001CD6E-C516-48AC-9214-4D0F78282A9A}" type="pres">
      <dgm:prSet presAssocID="{E6CCEA08-E17C-426A-B5B4-97A572082FFB}" presName="linNode" presStyleCnt="0"/>
      <dgm:spPr/>
    </dgm:pt>
    <dgm:pt modelId="{BE8FA298-2233-4D8A-9A09-840492A9E3BA}" type="pres">
      <dgm:prSet presAssocID="{E6CCEA08-E17C-426A-B5B4-97A572082FFB}" presName="parentText" presStyleLbl="node1" presStyleIdx="4" presStyleCnt="6">
        <dgm:presLayoutVars>
          <dgm:chMax val="1"/>
          <dgm:bulletEnabled val="1"/>
        </dgm:presLayoutVars>
      </dgm:prSet>
      <dgm:spPr/>
    </dgm:pt>
    <dgm:pt modelId="{1EF0A711-81F4-41AD-826C-4C524E991AD0}" type="pres">
      <dgm:prSet presAssocID="{E6CCEA08-E17C-426A-B5B4-97A572082FFB}" presName="descendantText" presStyleLbl="alignAccFollowNode1" presStyleIdx="4" presStyleCnt="6">
        <dgm:presLayoutVars>
          <dgm:bulletEnabled val="1"/>
        </dgm:presLayoutVars>
      </dgm:prSet>
      <dgm:spPr/>
    </dgm:pt>
    <dgm:pt modelId="{7D5668C8-AB0D-4A19-8209-E5AB66F01548}" type="pres">
      <dgm:prSet presAssocID="{4D431CCD-DD4A-489C-A8D4-41171029A907}" presName="sp" presStyleCnt="0"/>
      <dgm:spPr/>
    </dgm:pt>
    <dgm:pt modelId="{D2937130-0749-4DA7-A5DB-9927D3A167BF}" type="pres">
      <dgm:prSet presAssocID="{56546CE9-FFA1-49A1-89AC-D36160284831}" presName="linNode" presStyleCnt="0"/>
      <dgm:spPr/>
    </dgm:pt>
    <dgm:pt modelId="{84EEC543-0586-4E71-B91C-A11DFE6E1763}" type="pres">
      <dgm:prSet presAssocID="{56546CE9-FFA1-49A1-89AC-D36160284831}" presName="parentText" presStyleLbl="node1" presStyleIdx="5" presStyleCnt="6">
        <dgm:presLayoutVars>
          <dgm:chMax val="1"/>
          <dgm:bulletEnabled val="1"/>
        </dgm:presLayoutVars>
      </dgm:prSet>
      <dgm:spPr/>
    </dgm:pt>
    <dgm:pt modelId="{DAB0EABC-8CF7-4650-9BC5-5195B598A5C9}" type="pres">
      <dgm:prSet presAssocID="{56546CE9-FFA1-49A1-89AC-D36160284831}" presName="descendantText" presStyleLbl="alignAccFollowNode1" presStyleIdx="5" presStyleCnt="6">
        <dgm:presLayoutVars>
          <dgm:bulletEnabled val="1"/>
        </dgm:presLayoutVars>
      </dgm:prSet>
      <dgm:spPr/>
    </dgm:pt>
  </dgm:ptLst>
  <dgm:cxnLst>
    <dgm:cxn modelId="{C682B800-4C2E-4BD6-9CD5-6AF577CB2F47}" srcId="{C775DC34-CC7E-4AF3-9802-984FAB79BE4B}" destId="{E40117FA-48B1-415D-8725-276DAC3F2593}" srcOrd="0" destOrd="0" parTransId="{AF20CEAC-AA18-4C75-AB19-FC1B948FC360}" sibTransId="{E40B3B37-CC66-476D-A568-FB2CD24F343C}"/>
    <dgm:cxn modelId="{8F229F03-13CD-4E87-8AE0-A1010D0787A0}" srcId="{CC8B2DFB-2A9D-4A9A-8988-AC2DB24BE7C6}" destId="{7B259837-87ED-48B5-923F-BD45A1A10B71}" srcOrd="1" destOrd="0" parTransId="{B95DBF70-7E56-4855-AF01-AA810D36492C}" sibTransId="{9244ED73-D1AC-4BA7-A0F0-19B116AFD82C}"/>
    <dgm:cxn modelId="{BDEC4906-27F3-4C25-A64B-3F8EA9F9D055}" srcId="{6D97A90B-8E1D-4F34-948A-C35701876A97}" destId="{CC8B2DFB-2A9D-4A9A-8988-AC2DB24BE7C6}" srcOrd="2" destOrd="0" parTransId="{0A5D1021-B740-4682-B49E-D2631A439E1C}" sibTransId="{F4D7099E-0FD1-49EC-BE6E-40083D804F8B}"/>
    <dgm:cxn modelId="{01E25906-7E38-4B1E-93E7-FCE917BE48B4}" srcId="{56546CE9-FFA1-49A1-89AC-D36160284831}" destId="{8EA994AD-0AFF-4782-B0E3-8334E3A0A1AB}" srcOrd="1" destOrd="0" parTransId="{65B349A9-6236-452E-BEE2-AF86928EC649}" sibTransId="{0F1EC493-101C-41B1-92D1-B4EC01BBED87}"/>
    <dgm:cxn modelId="{632CD80A-1165-4E5D-8D91-EFE8131FCFD7}" srcId="{6D97A90B-8E1D-4F34-948A-C35701876A97}" destId="{C775DC34-CC7E-4AF3-9802-984FAB79BE4B}" srcOrd="0" destOrd="0" parTransId="{45438298-1675-441A-BABA-D7C2BFD43CC4}" sibTransId="{528F7458-4080-4091-8DB1-DD2E07181513}"/>
    <dgm:cxn modelId="{9EB78225-6E21-45DD-9073-153CB0752A68}" type="presOf" srcId="{ECC6130B-F682-48B8-B70E-8F6D2E09F22B}" destId="{97ADDF4C-78E3-4AA2-9EE6-9D8E04832086}" srcOrd="0" destOrd="1" presId="urn:microsoft.com/office/officeart/2005/8/layout/vList5"/>
    <dgm:cxn modelId="{FBF0A229-2CF3-4F0D-BFCC-1B0CA1CE8075}" type="presOf" srcId="{2A9C2797-D59C-4647-8F86-AFB96AFDA105}" destId="{A46DAF0F-33EA-4053-A8EF-0235D81237D8}" srcOrd="0" destOrd="0" presId="urn:microsoft.com/office/officeart/2005/8/layout/vList5"/>
    <dgm:cxn modelId="{120F5430-C7FE-4E38-B8E7-A6B306437D77}" srcId="{6D97A90B-8E1D-4F34-948A-C35701876A97}" destId="{C3B472EA-74AA-4D75-B53C-B86D9040DF63}" srcOrd="1" destOrd="0" parTransId="{9E36D63B-1633-41D7-BB9E-D4980B122D8E}" sibTransId="{7EA6D80E-EA8C-4B2D-9A27-99C0A9CD319E}"/>
    <dgm:cxn modelId="{EFEC9E30-25D0-48FA-93F0-9B2A87AD2325}" type="presOf" srcId="{C775DC34-CC7E-4AF3-9802-984FAB79BE4B}" destId="{054DF44C-517D-436C-A187-391DF95F32AD}" srcOrd="0" destOrd="0" presId="urn:microsoft.com/office/officeart/2005/8/layout/vList5"/>
    <dgm:cxn modelId="{56256B33-9199-4026-982D-8D55A7C8D4A6}" srcId="{6D97A90B-8E1D-4F34-948A-C35701876A97}" destId="{B5EAE676-993C-48CC-B82E-5CDF7D78375D}" srcOrd="3" destOrd="0" parTransId="{D7A46FBD-15DB-47A0-9464-5FD4116390E1}" sibTransId="{7E49135D-6F21-4BD6-B5A3-0DE3A5939080}"/>
    <dgm:cxn modelId="{9ADF3035-72D7-4777-9389-9BACF3C017E7}" type="presOf" srcId="{6AD8283E-9BBA-496E-9B1B-B450932D8E1C}" destId="{FB916FAE-D40F-4833-B917-F73D7D201AFF}" srcOrd="0" destOrd="2" presId="urn:microsoft.com/office/officeart/2005/8/layout/vList5"/>
    <dgm:cxn modelId="{4656D439-3915-414B-A743-60991019E881}" type="presOf" srcId="{AA42E513-0183-4DCE-BAEE-07CC9F2A6D0C}" destId="{1EF0A711-81F4-41AD-826C-4C524E991AD0}" srcOrd="0" destOrd="1" presId="urn:microsoft.com/office/officeart/2005/8/layout/vList5"/>
    <dgm:cxn modelId="{A9D6A141-FE9B-4403-B15A-1AA757AEA3BC}" type="presOf" srcId="{8F0BFB43-2648-41A3-B82A-75E7F0E614CE}" destId="{9E245300-B5E1-4B75-91BB-FF7372A82306}" srcOrd="0" destOrd="1" presId="urn:microsoft.com/office/officeart/2005/8/layout/vList5"/>
    <dgm:cxn modelId="{2A480562-CEFB-4615-8F63-14870E9DB6FC}" srcId="{B5EAE676-993C-48CC-B82E-5CDF7D78375D}" destId="{73928EB4-A09D-4FE6-BFE0-911007B78BCB}" srcOrd="1" destOrd="0" parTransId="{BC20E931-F7C0-4B0F-864A-FFA6341E6CC1}" sibTransId="{0B3D2B99-014F-4F86-B8C8-1BA712D92B29}"/>
    <dgm:cxn modelId="{273AA66A-9BC9-40E4-B750-9270880D4748}" type="presOf" srcId="{1862DCB6-DE89-453B-8EB9-7663353EBE49}" destId="{1EF0A711-81F4-41AD-826C-4C524E991AD0}" srcOrd="0" destOrd="0" presId="urn:microsoft.com/office/officeart/2005/8/layout/vList5"/>
    <dgm:cxn modelId="{1A96806F-3C81-443D-85E2-7867BA2B3E8E}" type="presOf" srcId="{56546CE9-FFA1-49A1-89AC-D36160284831}" destId="{84EEC543-0586-4E71-B91C-A11DFE6E1763}" srcOrd="0" destOrd="0" presId="urn:microsoft.com/office/officeart/2005/8/layout/vList5"/>
    <dgm:cxn modelId="{C658C44F-840D-4D3E-9046-4942525EA14F}" srcId="{6D97A90B-8E1D-4F34-948A-C35701876A97}" destId="{56546CE9-FFA1-49A1-89AC-D36160284831}" srcOrd="5" destOrd="0" parTransId="{8FBBA388-A249-49EE-8C9D-01A315B7398D}" sibTransId="{BF18F96A-4FAD-4A7B-BD0E-D4D5D4075BC3}"/>
    <dgm:cxn modelId="{1DE42870-B2FE-4F40-A84C-4FE74E9F3C08}" type="presOf" srcId="{3B82DB72-3A1B-4FDF-94CB-18B03A0949B6}" destId="{9E245300-B5E1-4B75-91BB-FF7372A82306}" srcOrd="0" destOrd="0" presId="urn:microsoft.com/office/officeart/2005/8/layout/vList5"/>
    <dgm:cxn modelId="{96F2E452-EFE9-47E1-8A83-5BE5F7B6E76B}" type="presOf" srcId="{FA3DE95D-F866-4794-BFA9-0FCD9B33559E}" destId="{DAB0EABC-8CF7-4650-9BC5-5195B598A5C9}" srcOrd="0" destOrd="0" presId="urn:microsoft.com/office/officeart/2005/8/layout/vList5"/>
    <dgm:cxn modelId="{6512D876-A0D7-494B-9424-46707998C801}" type="presOf" srcId="{CC8B2DFB-2A9D-4A9A-8988-AC2DB24BE7C6}" destId="{4906BA6B-2774-46B4-80FE-73F30A0DBDDB}" srcOrd="0" destOrd="0" presId="urn:microsoft.com/office/officeart/2005/8/layout/vList5"/>
    <dgm:cxn modelId="{AE11607D-0993-41E1-8005-6F988CF78B64}" type="presOf" srcId="{7B259837-87ED-48B5-923F-BD45A1A10B71}" destId="{FB916FAE-D40F-4833-B917-F73D7D201AFF}" srcOrd="0" destOrd="1" presId="urn:microsoft.com/office/officeart/2005/8/layout/vList5"/>
    <dgm:cxn modelId="{C5BC9483-4DC9-4511-8265-6AEFBA012BD1}" srcId="{CC8B2DFB-2A9D-4A9A-8988-AC2DB24BE7C6}" destId="{AD69C6BA-1C2C-4B09-9393-F054D3F728C0}" srcOrd="0" destOrd="0" parTransId="{3F5F8CC6-A54E-4968-A169-C6FE7B2320F1}" sibTransId="{9F358647-8100-4A36-BD09-303C791B422D}"/>
    <dgm:cxn modelId="{B4469792-DBA7-4AD6-8362-FC4D6C628FC4}" type="presOf" srcId="{6D97A90B-8E1D-4F34-948A-C35701876A97}" destId="{FE575059-27F9-4A04-9006-C2BED037A593}" srcOrd="0" destOrd="0" presId="urn:microsoft.com/office/officeart/2005/8/layout/vList5"/>
    <dgm:cxn modelId="{E8BF6794-3D8B-4309-AA6C-E7E9765F8E1A}" srcId="{C3B472EA-74AA-4D75-B53C-B86D9040DF63}" destId="{8F0BFB43-2648-41A3-B82A-75E7F0E614CE}" srcOrd="1" destOrd="0" parTransId="{91C69C62-7487-4E98-8D41-3456C7A1734E}" sibTransId="{34BA7E92-E859-48AC-B7C4-1652D8E3E280}"/>
    <dgm:cxn modelId="{F9DE75A3-7500-4DD4-9009-BC4D15B2D712}" type="presOf" srcId="{E6CCEA08-E17C-426A-B5B4-97A572082FFB}" destId="{BE8FA298-2233-4D8A-9A09-840492A9E3BA}" srcOrd="0" destOrd="0" presId="urn:microsoft.com/office/officeart/2005/8/layout/vList5"/>
    <dgm:cxn modelId="{60D012A5-014E-487A-838C-856737E3EE8A}" srcId="{E6CCEA08-E17C-426A-B5B4-97A572082FFB}" destId="{1862DCB6-DE89-453B-8EB9-7663353EBE49}" srcOrd="0" destOrd="0" parTransId="{6B3EAAAC-19E9-42E8-970A-A6AB2D15C078}" sibTransId="{8D212953-CE35-4EDE-BB74-D2B89235E16E}"/>
    <dgm:cxn modelId="{3023DFAA-B6B7-4A9B-BC5B-5B1C0F87E951}" type="presOf" srcId="{73928EB4-A09D-4FE6-BFE0-911007B78BCB}" destId="{A46DAF0F-33EA-4053-A8EF-0235D81237D8}" srcOrd="0" destOrd="1" presId="urn:microsoft.com/office/officeart/2005/8/layout/vList5"/>
    <dgm:cxn modelId="{CE4072B1-496A-49DD-B86F-7E52ED6CD624}" srcId="{E6CCEA08-E17C-426A-B5B4-97A572082FFB}" destId="{AA42E513-0183-4DCE-BAEE-07CC9F2A6D0C}" srcOrd="1" destOrd="0" parTransId="{25973C91-3508-4587-920A-04FDFF751A61}" sibTransId="{D04D4243-4886-4960-A838-98F51C951D67}"/>
    <dgm:cxn modelId="{A0FE16B5-A37F-4CCB-9429-7633166BC7E3}" srcId="{C3B472EA-74AA-4D75-B53C-B86D9040DF63}" destId="{3B82DB72-3A1B-4FDF-94CB-18B03A0949B6}" srcOrd="0" destOrd="0" parTransId="{56FB7ADC-9106-463B-B84F-8D657FD66FE6}" sibTransId="{B50767C9-6550-4166-97E8-C1C63372BADD}"/>
    <dgm:cxn modelId="{68E81DBA-434B-4C37-95F6-89BD3551C608}" type="presOf" srcId="{C3B472EA-74AA-4D75-B53C-B86D9040DF63}" destId="{11BC9223-6E61-4990-B136-50B25BDB6C6D}" srcOrd="0" destOrd="0" presId="urn:microsoft.com/office/officeart/2005/8/layout/vList5"/>
    <dgm:cxn modelId="{284252BC-0048-47BF-B5E8-9C2560087925}" srcId="{56546CE9-FFA1-49A1-89AC-D36160284831}" destId="{FA3DE95D-F866-4794-BFA9-0FCD9B33559E}" srcOrd="0" destOrd="0" parTransId="{FC7F842E-A8DA-46E1-A5FB-5DB784BBD3FB}" sibTransId="{12F273AA-52CA-4C44-AF92-3922784BB2F1}"/>
    <dgm:cxn modelId="{085F9FBC-2A99-4B82-B169-2F55612D8848}" type="presOf" srcId="{8EA994AD-0AFF-4782-B0E3-8334E3A0A1AB}" destId="{DAB0EABC-8CF7-4650-9BC5-5195B598A5C9}" srcOrd="0" destOrd="1" presId="urn:microsoft.com/office/officeart/2005/8/layout/vList5"/>
    <dgm:cxn modelId="{3FC064C7-0767-407A-B0B7-6BB2F5E03AF0}" srcId="{B5EAE676-993C-48CC-B82E-5CDF7D78375D}" destId="{2A9C2797-D59C-4647-8F86-AFB96AFDA105}" srcOrd="0" destOrd="0" parTransId="{05FE0717-B247-4BD4-9411-37239EE2B4D5}" sibTransId="{DFC18462-95EA-4D53-A9D6-0E988CD9BAE0}"/>
    <dgm:cxn modelId="{BDBC54CB-9C39-447E-9F74-8AF590AF78E8}" srcId="{6D97A90B-8E1D-4F34-948A-C35701876A97}" destId="{E6CCEA08-E17C-426A-B5B4-97A572082FFB}" srcOrd="4" destOrd="0" parTransId="{C17FE755-9ECB-48A8-8CAC-6FCCE988679F}" sibTransId="{4D431CCD-DD4A-489C-A8D4-41171029A907}"/>
    <dgm:cxn modelId="{936083CC-798B-42F4-9404-7D2299C5A8D5}" srcId="{CC8B2DFB-2A9D-4A9A-8988-AC2DB24BE7C6}" destId="{6AD8283E-9BBA-496E-9B1B-B450932D8E1C}" srcOrd="2" destOrd="0" parTransId="{AAF922E9-21A6-42AF-A2EA-E46B4F634D48}" sibTransId="{FC89F76A-2125-4252-B8F6-C52B1C1665FF}"/>
    <dgm:cxn modelId="{0EBEEADC-DB21-4CF1-B240-CB7D130346A1}" type="presOf" srcId="{B5EAE676-993C-48CC-B82E-5CDF7D78375D}" destId="{8C4D74AB-46B5-4706-878C-BB18FA343013}" srcOrd="0" destOrd="0" presId="urn:microsoft.com/office/officeart/2005/8/layout/vList5"/>
    <dgm:cxn modelId="{1BE7DADD-0748-4CC2-899C-90D54F579AB3}" type="presOf" srcId="{E40117FA-48B1-415D-8725-276DAC3F2593}" destId="{97ADDF4C-78E3-4AA2-9EE6-9D8E04832086}" srcOrd="0" destOrd="0" presId="urn:microsoft.com/office/officeart/2005/8/layout/vList5"/>
    <dgm:cxn modelId="{4772D1E9-97EF-4FCF-B4DA-346EEE6109FA}" type="presOf" srcId="{AD69C6BA-1C2C-4B09-9393-F054D3F728C0}" destId="{FB916FAE-D40F-4833-B917-F73D7D201AFF}" srcOrd="0" destOrd="0" presId="urn:microsoft.com/office/officeart/2005/8/layout/vList5"/>
    <dgm:cxn modelId="{38680EF6-EC6C-4113-A795-33AA3F6E6C47}" srcId="{C775DC34-CC7E-4AF3-9802-984FAB79BE4B}" destId="{ECC6130B-F682-48B8-B70E-8F6D2E09F22B}" srcOrd="1" destOrd="0" parTransId="{49CE0138-98AB-4DAE-BF1C-4190AD2F7182}" sibTransId="{4045B276-E2A8-45DC-8C70-030DBEB54084}"/>
    <dgm:cxn modelId="{8E2B9783-162E-4413-BDBC-8EE1DF6A66CC}" type="presParOf" srcId="{FE575059-27F9-4A04-9006-C2BED037A593}" destId="{EE732C6E-7D2A-4C87-82E9-FAAE06672292}" srcOrd="0" destOrd="0" presId="urn:microsoft.com/office/officeart/2005/8/layout/vList5"/>
    <dgm:cxn modelId="{F4417C5C-CD10-440C-877F-2194E68EBC8A}" type="presParOf" srcId="{EE732C6E-7D2A-4C87-82E9-FAAE06672292}" destId="{054DF44C-517D-436C-A187-391DF95F32AD}" srcOrd="0" destOrd="0" presId="urn:microsoft.com/office/officeart/2005/8/layout/vList5"/>
    <dgm:cxn modelId="{8231EF08-1F4C-4043-93FD-9055656FF693}" type="presParOf" srcId="{EE732C6E-7D2A-4C87-82E9-FAAE06672292}" destId="{97ADDF4C-78E3-4AA2-9EE6-9D8E04832086}" srcOrd="1" destOrd="0" presId="urn:microsoft.com/office/officeart/2005/8/layout/vList5"/>
    <dgm:cxn modelId="{EC7F78EC-970F-4834-A487-6811F6CA2C58}" type="presParOf" srcId="{FE575059-27F9-4A04-9006-C2BED037A593}" destId="{DD2D64AB-44E5-4B94-B272-34923FE35BF3}" srcOrd="1" destOrd="0" presId="urn:microsoft.com/office/officeart/2005/8/layout/vList5"/>
    <dgm:cxn modelId="{538A27AB-65C1-4B19-B0FE-D2B814EB6DB3}" type="presParOf" srcId="{FE575059-27F9-4A04-9006-C2BED037A593}" destId="{423F92D1-9FE8-4035-8706-431CFE7E3CDF}" srcOrd="2" destOrd="0" presId="urn:microsoft.com/office/officeart/2005/8/layout/vList5"/>
    <dgm:cxn modelId="{83A00E7E-D7E0-46FD-959E-EB6C33B17A47}" type="presParOf" srcId="{423F92D1-9FE8-4035-8706-431CFE7E3CDF}" destId="{11BC9223-6E61-4990-B136-50B25BDB6C6D}" srcOrd="0" destOrd="0" presId="urn:microsoft.com/office/officeart/2005/8/layout/vList5"/>
    <dgm:cxn modelId="{DFA4C67C-94B5-481E-97BC-7DA3E438267F}" type="presParOf" srcId="{423F92D1-9FE8-4035-8706-431CFE7E3CDF}" destId="{9E245300-B5E1-4B75-91BB-FF7372A82306}" srcOrd="1" destOrd="0" presId="urn:microsoft.com/office/officeart/2005/8/layout/vList5"/>
    <dgm:cxn modelId="{FC06A10F-007A-4F9E-846E-295D83A0A9A8}" type="presParOf" srcId="{FE575059-27F9-4A04-9006-C2BED037A593}" destId="{CAA16716-95A9-4C9D-AA74-A81A1A84C498}" srcOrd="3" destOrd="0" presId="urn:microsoft.com/office/officeart/2005/8/layout/vList5"/>
    <dgm:cxn modelId="{B1F2D845-0775-45AA-AB58-1112E88E7287}" type="presParOf" srcId="{FE575059-27F9-4A04-9006-C2BED037A593}" destId="{FC4E48B9-A43F-4DAC-AE62-5364912C839B}" srcOrd="4" destOrd="0" presId="urn:microsoft.com/office/officeart/2005/8/layout/vList5"/>
    <dgm:cxn modelId="{630C9133-C468-407B-BE47-2D4DE06CE313}" type="presParOf" srcId="{FC4E48B9-A43F-4DAC-AE62-5364912C839B}" destId="{4906BA6B-2774-46B4-80FE-73F30A0DBDDB}" srcOrd="0" destOrd="0" presId="urn:microsoft.com/office/officeart/2005/8/layout/vList5"/>
    <dgm:cxn modelId="{7CA1F77C-BF62-4FAC-A996-D949E4767F6A}" type="presParOf" srcId="{FC4E48B9-A43F-4DAC-AE62-5364912C839B}" destId="{FB916FAE-D40F-4833-B917-F73D7D201AFF}" srcOrd="1" destOrd="0" presId="urn:microsoft.com/office/officeart/2005/8/layout/vList5"/>
    <dgm:cxn modelId="{8A0CEA66-D119-4553-879E-4CBC6861D155}" type="presParOf" srcId="{FE575059-27F9-4A04-9006-C2BED037A593}" destId="{F1417B68-D9EA-45A8-AED4-365196576020}" srcOrd="5" destOrd="0" presId="urn:microsoft.com/office/officeart/2005/8/layout/vList5"/>
    <dgm:cxn modelId="{A0CC712F-898F-4492-BE1C-29AA2EF77A9A}" type="presParOf" srcId="{FE575059-27F9-4A04-9006-C2BED037A593}" destId="{B8812F83-6429-4269-8692-E361AD800780}" srcOrd="6" destOrd="0" presId="urn:microsoft.com/office/officeart/2005/8/layout/vList5"/>
    <dgm:cxn modelId="{40315FE1-3B04-46C0-93B7-94FF1C138E6B}" type="presParOf" srcId="{B8812F83-6429-4269-8692-E361AD800780}" destId="{8C4D74AB-46B5-4706-878C-BB18FA343013}" srcOrd="0" destOrd="0" presId="urn:microsoft.com/office/officeart/2005/8/layout/vList5"/>
    <dgm:cxn modelId="{EC22D3D6-93F0-47E3-9AF3-A51C42A46CF6}" type="presParOf" srcId="{B8812F83-6429-4269-8692-E361AD800780}" destId="{A46DAF0F-33EA-4053-A8EF-0235D81237D8}" srcOrd="1" destOrd="0" presId="urn:microsoft.com/office/officeart/2005/8/layout/vList5"/>
    <dgm:cxn modelId="{F2D318C9-05A1-4673-ABA3-0AC02272A904}" type="presParOf" srcId="{FE575059-27F9-4A04-9006-C2BED037A593}" destId="{F81DE486-A5AC-417C-B8BF-94686F83CFB2}" srcOrd="7" destOrd="0" presId="urn:microsoft.com/office/officeart/2005/8/layout/vList5"/>
    <dgm:cxn modelId="{28A7DE8F-D414-4D02-BE87-30A23DC5D9B2}" type="presParOf" srcId="{FE575059-27F9-4A04-9006-C2BED037A593}" destId="{F001CD6E-C516-48AC-9214-4D0F78282A9A}" srcOrd="8" destOrd="0" presId="urn:microsoft.com/office/officeart/2005/8/layout/vList5"/>
    <dgm:cxn modelId="{9753FA79-9585-4CE6-AA4F-F6E9ECE9F8D0}" type="presParOf" srcId="{F001CD6E-C516-48AC-9214-4D0F78282A9A}" destId="{BE8FA298-2233-4D8A-9A09-840492A9E3BA}" srcOrd="0" destOrd="0" presId="urn:microsoft.com/office/officeart/2005/8/layout/vList5"/>
    <dgm:cxn modelId="{C111B5C4-E48D-46E6-B034-CFBFD5DC071D}" type="presParOf" srcId="{F001CD6E-C516-48AC-9214-4D0F78282A9A}" destId="{1EF0A711-81F4-41AD-826C-4C524E991AD0}" srcOrd="1" destOrd="0" presId="urn:microsoft.com/office/officeart/2005/8/layout/vList5"/>
    <dgm:cxn modelId="{5B6594AA-F83A-4F5E-9D66-141698957625}" type="presParOf" srcId="{FE575059-27F9-4A04-9006-C2BED037A593}" destId="{7D5668C8-AB0D-4A19-8209-E5AB66F01548}" srcOrd="9" destOrd="0" presId="urn:microsoft.com/office/officeart/2005/8/layout/vList5"/>
    <dgm:cxn modelId="{572515C2-53AC-4D2B-9FE1-89CE7267891C}" type="presParOf" srcId="{FE575059-27F9-4A04-9006-C2BED037A593}" destId="{D2937130-0749-4DA7-A5DB-9927D3A167BF}" srcOrd="10" destOrd="0" presId="urn:microsoft.com/office/officeart/2005/8/layout/vList5"/>
    <dgm:cxn modelId="{5E2F9E2D-3B51-4834-AA2D-BEE99BBDC776}" type="presParOf" srcId="{D2937130-0749-4DA7-A5DB-9927D3A167BF}" destId="{84EEC543-0586-4E71-B91C-A11DFE6E1763}" srcOrd="0" destOrd="0" presId="urn:microsoft.com/office/officeart/2005/8/layout/vList5"/>
    <dgm:cxn modelId="{F2653C5D-F19B-475B-A9C5-1BDE4C3955F9}" type="presParOf" srcId="{D2937130-0749-4DA7-A5DB-9927D3A167BF}" destId="{DAB0EABC-8CF7-4650-9BC5-5195B598A5C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AA721E3-6DE9-4487-B65F-8BDE4E4D1573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07E0F1C-E1E0-40DC-BFBD-11EE0F0CEDBD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Effective communication with guests, colleagues and other stakeholders</a:t>
          </a:r>
        </a:p>
      </dgm:t>
    </dgm:pt>
    <dgm:pt modelId="{1664CEA4-B3A3-42F5-BBC6-AD2229D11394}" type="parTrans" cxnId="{96F7856D-DEE3-4C5F-9FBE-DA1EDAEB1E3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7F41323-3507-4877-911A-883B378F7F8E}" type="sibTrans" cxnId="{96F7856D-DEE3-4C5F-9FBE-DA1EDAEB1E3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745A0B0-3300-4E67-BF20-234F32B9CBCE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Excellent customer services to guests from diverse cultural backgrounds</a:t>
          </a:r>
        </a:p>
      </dgm:t>
    </dgm:pt>
    <dgm:pt modelId="{EFD3459C-BBEA-4FE7-85A8-B3FD22CA51CA}" type="parTrans" cxnId="{D071876B-E821-4FFF-89D5-406F5A278A8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74A1AF1-B839-4433-A4E4-C8116683C3BA}" type="sibTrans" cxnId="{D071876B-E821-4FFF-89D5-406F5A278A8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6F1B198-284D-4164-BC62-F876CA2E178A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Rapid problem-solving through easy navigation of linguistic misunderstanding</a:t>
          </a:r>
        </a:p>
      </dgm:t>
    </dgm:pt>
    <dgm:pt modelId="{50AD97F7-3C85-4671-A039-03753FB49FA7}" type="parTrans" cxnId="{1F70BA48-A6A0-4299-AEE2-BE8B2CF3643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E8BB397-7BEA-4162-8170-A0058157A179}" type="sibTrans" cxnId="{1F70BA48-A6A0-4299-AEE2-BE8B2CF3643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1A9214C-1B82-41B1-90CB-2338A13ADB9A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Higher customer preferences and ratings over other leading to increased revenue and competitive advantage</a:t>
          </a:r>
        </a:p>
      </dgm:t>
    </dgm:pt>
    <dgm:pt modelId="{290B0674-F580-4D03-9956-9150EE9D4219}" type="parTrans" cxnId="{A070C1E4-6085-47CF-9087-E1C460C60A5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522184C-9A6C-4A0D-A3F8-0518388FFEBE}" type="sibTrans" cxnId="{A070C1E4-6085-47CF-9087-E1C460C60A5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7489357-6EC0-4031-9E8C-E06B90AE4D2E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Efficient teamwork and inclusive workplace culture</a:t>
          </a:r>
        </a:p>
      </dgm:t>
    </dgm:pt>
    <dgm:pt modelId="{D6BDCF1F-74AE-4DAE-9247-327EDB054655}" type="parTrans" cxnId="{539CC52F-D63A-4AA5-B9D1-A509675E4F8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3E7F201-3B4C-43CE-B17E-36D45B6974F3}" type="sibTrans" cxnId="{539CC52F-D63A-4AA5-B9D1-A509675E4F8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29E162B-37E2-46A3-A7EB-21167BBA581C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Higher opportunities for career growth and promotion</a:t>
          </a:r>
        </a:p>
      </dgm:t>
    </dgm:pt>
    <dgm:pt modelId="{2B43121F-1E14-47B1-A0FF-2E6E42F74B8A}" type="parTrans" cxnId="{2BDED82C-15D8-4F57-8CAE-F433FF22060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3B97D4E-8504-42C4-B65F-5B3B2A9A7377}" type="sibTrans" cxnId="{2BDED82C-15D8-4F57-8CAE-F433FF22060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1E6BDB5-8688-437F-BB50-6F3F49B8FCFB}" type="pres">
      <dgm:prSet presAssocID="{AAA721E3-6DE9-4487-B65F-8BDE4E4D1573}" presName="Name0" presStyleCnt="0">
        <dgm:presLayoutVars>
          <dgm:chMax val="7"/>
          <dgm:chPref val="7"/>
          <dgm:dir/>
        </dgm:presLayoutVars>
      </dgm:prSet>
      <dgm:spPr/>
    </dgm:pt>
    <dgm:pt modelId="{527515B1-F860-4A37-91C8-9B047BC6BF31}" type="pres">
      <dgm:prSet presAssocID="{AAA721E3-6DE9-4487-B65F-8BDE4E4D1573}" presName="Name1" presStyleCnt="0"/>
      <dgm:spPr/>
    </dgm:pt>
    <dgm:pt modelId="{F8B03897-EAFA-4F35-9C47-DE3C7CE92D63}" type="pres">
      <dgm:prSet presAssocID="{AAA721E3-6DE9-4487-B65F-8BDE4E4D1573}" presName="cycle" presStyleCnt="0"/>
      <dgm:spPr/>
    </dgm:pt>
    <dgm:pt modelId="{AB962188-A0FB-4645-87FD-D56EF8BE2E41}" type="pres">
      <dgm:prSet presAssocID="{AAA721E3-6DE9-4487-B65F-8BDE4E4D1573}" presName="srcNode" presStyleLbl="node1" presStyleIdx="0" presStyleCnt="6"/>
      <dgm:spPr/>
    </dgm:pt>
    <dgm:pt modelId="{FB16DA2E-5C36-4055-A20F-6C528B6EC407}" type="pres">
      <dgm:prSet presAssocID="{AAA721E3-6DE9-4487-B65F-8BDE4E4D1573}" presName="conn" presStyleLbl="parChTrans1D2" presStyleIdx="0" presStyleCnt="1"/>
      <dgm:spPr/>
    </dgm:pt>
    <dgm:pt modelId="{9F9C7CB7-991C-46B9-A794-1A88C4E72CED}" type="pres">
      <dgm:prSet presAssocID="{AAA721E3-6DE9-4487-B65F-8BDE4E4D1573}" presName="extraNode" presStyleLbl="node1" presStyleIdx="0" presStyleCnt="6"/>
      <dgm:spPr/>
    </dgm:pt>
    <dgm:pt modelId="{3ED8300F-8F7E-4BE5-BB22-238DF5A92649}" type="pres">
      <dgm:prSet presAssocID="{AAA721E3-6DE9-4487-B65F-8BDE4E4D1573}" presName="dstNode" presStyleLbl="node1" presStyleIdx="0" presStyleCnt="6"/>
      <dgm:spPr/>
    </dgm:pt>
    <dgm:pt modelId="{CB5A9EF4-188E-487D-B673-0FD06968E9E3}" type="pres">
      <dgm:prSet presAssocID="{C07E0F1C-E1E0-40DC-BFBD-11EE0F0CEDBD}" presName="text_1" presStyleLbl="node1" presStyleIdx="0" presStyleCnt="6">
        <dgm:presLayoutVars>
          <dgm:bulletEnabled val="1"/>
        </dgm:presLayoutVars>
      </dgm:prSet>
      <dgm:spPr/>
    </dgm:pt>
    <dgm:pt modelId="{7549AEE7-9476-411D-9CD2-AB362C530F20}" type="pres">
      <dgm:prSet presAssocID="{C07E0F1C-E1E0-40DC-BFBD-11EE0F0CEDBD}" presName="accent_1" presStyleCnt="0"/>
      <dgm:spPr/>
    </dgm:pt>
    <dgm:pt modelId="{DAA26433-DF5C-44E2-95F7-E9CBE901DDE6}" type="pres">
      <dgm:prSet presAssocID="{C07E0F1C-E1E0-40DC-BFBD-11EE0F0CEDBD}" presName="accentRepeatNode" presStyleLbl="solidFgAcc1" presStyleIdx="0" presStyleCnt="6"/>
      <dgm:spPr/>
    </dgm:pt>
    <dgm:pt modelId="{F9FA5644-AB4B-4246-B2AA-2F33FB0245B2}" type="pres">
      <dgm:prSet presAssocID="{6745A0B0-3300-4E67-BF20-234F32B9CBCE}" presName="text_2" presStyleLbl="node1" presStyleIdx="1" presStyleCnt="6" custScaleX="99039" custScaleY="101470">
        <dgm:presLayoutVars>
          <dgm:bulletEnabled val="1"/>
        </dgm:presLayoutVars>
      </dgm:prSet>
      <dgm:spPr/>
    </dgm:pt>
    <dgm:pt modelId="{4415E09B-E77C-46EE-AFCC-C6F06DE18296}" type="pres">
      <dgm:prSet presAssocID="{6745A0B0-3300-4E67-BF20-234F32B9CBCE}" presName="accent_2" presStyleCnt="0"/>
      <dgm:spPr/>
    </dgm:pt>
    <dgm:pt modelId="{0C03F1E6-418E-4DA5-9BF9-D05E7E131EC4}" type="pres">
      <dgm:prSet presAssocID="{6745A0B0-3300-4E67-BF20-234F32B9CBCE}" presName="accentRepeatNode" presStyleLbl="solidFgAcc1" presStyleIdx="1" presStyleCnt="6"/>
      <dgm:spPr/>
    </dgm:pt>
    <dgm:pt modelId="{AD6D1AA0-1C46-4677-8A26-7CDEAE5A6FAF}" type="pres">
      <dgm:prSet presAssocID="{A6F1B198-284D-4164-BC62-F876CA2E178A}" presName="text_3" presStyleLbl="node1" presStyleIdx="2" presStyleCnt="6" custScaleX="99054">
        <dgm:presLayoutVars>
          <dgm:bulletEnabled val="1"/>
        </dgm:presLayoutVars>
      </dgm:prSet>
      <dgm:spPr/>
    </dgm:pt>
    <dgm:pt modelId="{A2CF9640-E060-4CF6-BF15-363E59DC0CD5}" type="pres">
      <dgm:prSet presAssocID="{A6F1B198-284D-4164-BC62-F876CA2E178A}" presName="accent_3" presStyleCnt="0"/>
      <dgm:spPr/>
    </dgm:pt>
    <dgm:pt modelId="{1AAF2325-BDA6-46D9-B686-8162D821159D}" type="pres">
      <dgm:prSet presAssocID="{A6F1B198-284D-4164-BC62-F876CA2E178A}" presName="accentRepeatNode" presStyleLbl="solidFgAcc1" presStyleIdx="2" presStyleCnt="6"/>
      <dgm:spPr/>
    </dgm:pt>
    <dgm:pt modelId="{8055B755-98B2-4265-9E8B-D45B47FD4694}" type="pres">
      <dgm:prSet presAssocID="{11A9214C-1B82-41B1-90CB-2338A13ADB9A}" presName="text_4" presStyleLbl="node1" presStyleIdx="3" presStyleCnt="6">
        <dgm:presLayoutVars>
          <dgm:bulletEnabled val="1"/>
        </dgm:presLayoutVars>
      </dgm:prSet>
      <dgm:spPr/>
    </dgm:pt>
    <dgm:pt modelId="{7D78326C-BEB2-4E37-B543-8BA0E710CB0B}" type="pres">
      <dgm:prSet presAssocID="{11A9214C-1B82-41B1-90CB-2338A13ADB9A}" presName="accent_4" presStyleCnt="0"/>
      <dgm:spPr/>
    </dgm:pt>
    <dgm:pt modelId="{A796EA0F-041E-4234-8FB1-3C5482BA1E9A}" type="pres">
      <dgm:prSet presAssocID="{11A9214C-1B82-41B1-90CB-2338A13ADB9A}" presName="accentRepeatNode" presStyleLbl="solidFgAcc1" presStyleIdx="3" presStyleCnt="6"/>
      <dgm:spPr/>
    </dgm:pt>
    <dgm:pt modelId="{5B35BA66-AE74-4FBE-9A5E-C1A66B90F8A5}" type="pres">
      <dgm:prSet presAssocID="{97489357-6EC0-4031-9E8C-E06B90AE4D2E}" presName="text_5" presStyleLbl="node1" presStyleIdx="4" presStyleCnt="6">
        <dgm:presLayoutVars>
          <dgm:bulletEnabled val="1"/>
        </dgm:presLayoutVars>
      </dgm:prSet>
      <dgm:spPr/>
    </dgm:pt>
    <dgm:pt modelId="{44663955-D510-4BB0-AC85-C3D6E52C034B}" type="pres">
      <dgm:prSet presAssocID="{97489357-6EC0-4031-9E8C-E06B90AE4D2E}" presName="accent_5" presStyleCnt="0"/>
      <dgm:spPr/>
    </dgm:pt>
    <dgm:pt modelId="{E919B9DD-C78C-49B6-B21B-F04D6682C7F9}" type="pres">
      <dgm:prSet presAssocID="{97489357-6EC0-4031-9E8C-E06B90AE4D2E}" presName="accentRepeatNode" presStyleLbl="solidFgAcc1" presStyleIdx="4" presStyleCnt="6"/>
      <dgm:spPr/>
    </dgm:pt>
    <dgm:pt modelId="{28660D0A-226B-42B9-936F-2956E0DB889B}" type="pres">
      <dgm:prSet presAssocID="{B29E162B-37E2-46A3-A7EB-21167BBA581C}" presName="text_6" presStyleLbl="node1" presStyleIdx="5" presStyleCnt="6">
        <dgm:presLayoutVars>
          <dgm:bulletEnabled val="1"/>
        </dgm:presLayoutVars>
      </dgm:prSet>
      <dgm:spPr/>
    </dgm:pt>
    <dgm:pt modelId="{C95B5663-B8B8-42EA-B022-F99E81D7ACDE}" type="pres">
      <dgm:prSet presAssocID="{B29E162B-37E2-46A3-A7EB-21167BBA581C}" presName="accent_6" presStyleCnt="0"/>
      <dgm:spPr/>
    </dgm:pt>
    <dgm:pt modelId="{F061876E-D50B-4B45-87AA-FD3830A323FC}" type="pres">
      <dgm:prSet presAssocID="{B29E162B-37E2-46A3-A7EB-21167BBA581C}" presName="accentRepeatNode" presStyleLbl="solidFgAcc1" presStyleIdx="5" presStyleCnt="6"/>
      <dgm:spPr/>
    </dgm:pt>
  </dgm:ptLst>
  <dgm:cxnLst>
    <dgm:cxn modelId="{889FC418-0836-4C4A-B40B-4CD2F69F373A}" type="presOf" srcId="{97F41323-3507-4877-911A-883B378F7F8E}" destId="{FB16DA2E-5C36-4055-A20F-6C528B6EC407}" srcOrd="0" destOrd="0" presId="urn:microsoft.com/office/officeart/2008/layout/VerticalCurvedList"/>
    <dgm:cxn modelId="{2BDED82C-15D8-4F57-8CAE-F433FF220604}" srcId="{AAA721E3-6DE9-4487-B65F-8BDE4E4D1573}" destId="{B29E162B-37E2-46A3-A7EB-21167BBA581C}" srcOrd="5" destOrd="0" parTransId="{2B43121F-1E14-47B1-A0FF-2E6E42F74B8A}" sibTransId="{F3B97D4E-8504-42C4-B65F-5B3B2A9A7377}"/>
    <dgm:cxn modelId="{539CC52F-D63A-4AA5-B9D1-A509675E4F85}" srcId="{AAA721E3-6DE9-4487-B65F-8BDE4E4D1573}" destId="{97489357-6EC0-4031-9E8C-E06B90AE4D2E}" srcOrd="4" destOrd="0" parTransId="{D6BDCF1F-74AE-4DAE-9247-327EDB054655}" sibTransId="{43E7F201-3B4C-43CE-B17E-36D45B6974F3}"/>
    <dgm:cxn modelId="{1F70BA48-A6A0-4299-AEE2-BE8B2CF3643F}" srcId="{AAA721E3-6DE9-4487-B65F-8BDE4E4D1573}" destId="{A6F1B198-284D-4164-BC62-F876CA2E178A}" srcOrd="2" destOrd="0" parTransId="{50AD97F7-3C85-4671-A039-03753FB49FA7}" sibTransId="{7E8BB397-7BEA-4162-8170-A0058157A179}"/>
    <dgm:cxn modelId="{D071876B-E821-4FFF-89D5-406F5A278A88}" srcId="{AAA721E3-6DE9-4487-B65F-8BDE4E4D1573}" destId="{6745A0B0-3300-4E67-BF20-234F32B9CBCE}" srcOrd="1" destOrd="0" parTransId="{EFD3459C-BBEA-4FE7-85A8-B3FD22CA51CA}" sibTransId="{974A1AF1-B839-4433-A4E4-C8116683C3BA}"/>
    <dgm:cxn modelId="{96F7856D-DEE3-4C5F-9FBE-DA1EDAEB1E38}" srcId="{AAA721E3-6DE9-4487-B65F-8BDE4E4D1573}" destId="{C07E0F1C-E1E0-40DC-BFBD-11EE0F0CEDBD}" srcOrd="0" destOrd="0" parTransId="{1664CEA4-B3A3-42F5-BBC6-AD2229D11394}" sibTransId="{97F41323-3507-4877-911A-883B378F7F8E}"/>
    <dgm:cxn modelId="{86AC2473-229D-46B9-95A9-4457F2EFBF3E}" type="presOf" srcId="{97489357-6EC0-4031-9E8C-E06B90AE4D2E}" destId="{5B35BA66-AE74-4FBE-9A5E-C1A66B90F8A5}" srcOrd="0" destOrd="0" presId="urn:microsoft.com/office/officeart/2008/layout/VerticalCurvedList"/>
    <dgm:cxn modelId="{27E6E754-E7B7-4A5C-83F0-C35DF7629FF4}" type="presOf" srcId="{6745A0B0-3300-4E67-BF20-234F32B9CBCE}" destId="{F9FA5644-AB4B-4246-B2AA-2F33FB0245B2}" srcOrd="0" destOrd="0" presId="urn:microsoft.com/office/officeart/2008/layout/VerticalCurvedList"/>
    <dgm:cxn modelId="{31033992-7791-4B64-A15F-48F8CFAD3F1A}" type="presOf" srcId="{C07E0F1C-E1E0-40DC-BFBD-11EE0F0CEDBD}" destId="{CB5A9EF4-188E-487D-B673-0FD06968E9E3}" srcOrd="0" destOrd="0" presId="urn:microsoft.com/office/officeart/2008/layout/VerticalCurvedList"/>
    <dgm:cxn modelId="{5A1014B3-E87D-4E42-B6DB-2B75E0D2C809}" type="presOf" srcId="{A6F1B198-284D-4164-BC62-F876CA2E178A}" destId="{AD6D1AA0-1C46-4677-8A26-7CDEAE5A6FAF}" srcOrd="0" destOrd="0" presId="urn:microsoft.com/office/officeart/2008/layout/VerticalCurvedList"/>
    <dgm:cxn modelId="{EF5B68D4-F6A2-400A-AA9C-37B080F8BFD4}" type="presOf" srcId="{11A9214C-1B82-41B1-90CB-2338A13ADB9A}" destId="{8055B755-98B2-4265-9E8B-D45B47FD4694}" srcOrd="0" destOrd="0" presId="urn:microsoft.com/office/officeart/2008/layout/VerticalCurvedList"/>
    <dgm:cxn modelId="{A070C1E4-6085-47CF-9087-E1C460C60A5B}" srcId="{AAA721E3-6DE9-4487-B65F-8BDE4E4D1573}" destId="{11A9214C-1B82-41B1-90CB-2338A13ADB9A}" srcOrd="3" destOrd="0" parTransId="{290B0674-F580-4D03-9956-9150EE9D4219}" sibTransId="{5522184C-9A6C-4A0D-A3F8-0518388FFEBE}"/>
    <dgm:cxn modelId="{25DC5AEE-35C6-497A-AD97-3E684FC628E9}" type="presOf" srcId="{AAA721E3-6DE9-4487-B65F-8BDE4E4D1573}" destId="{F1E6BDB5-8688-437F-BB50-6F3F49B8FCFB}" srcOrd="0" destOrd="0" presId="urn:microsoft.com/office/officeart/2008/layout/VerticalCurvedList"/>
    <dgm:cxn modelId="{29AFB8EE-2A37-46E1-A28F-99295733F334}" type="presOf" srcId="{B29E162B-37E2-46A3-A7EB-21167BBA581C}" destId="{28660D0A-226B-42B9-936F-2956E0DB889B}" srcOrd="0" destOrd="0" presId="urn:microsoft.com/office/officeart/2008/layout/VerticalCurvedList"/>
    <dgm:cxn modelId="{AF508B60-F8E1-40B4-A1B3-73BB17EDA4A9}" type="presParOf" srcId="{F1E6BDB5-8688-437F-BB50-6F3F49B8FCFB}" destId="{527515B1-F860-4A37-91C8-9B047BC6BF31}" srcOrd="0" destOrd="0" presId="urn:microsoft.com/office/officeart/2008/layout/VerticalCurvedList"/>
    <dgm:cxn modelId="{F99011FF-B38C-4AD6-B65A-4B51A14A3585}" type="presParOf" srcId="{527515B1-F860-4A37-91C8-9B047BC6BF31}" destId="{F8B03897-EAFA-4F35-9C47-DE3C7CE92D63}" srcOrd="0" destOrd="0" presId="urn:microsoft.com/office/officeart/2008/layout/VerticalCurvedList"/>
    <dgm:cxn modelId="{370FE42B-C74F-4011-858D-73EC4240B10F}" type="presParOf" srcId="{F8B03897-EAFA-4F35-9C47-DE3C7CE92D63}" destId="{AB962188-A0FB-4645-87FD-D56EF8BE2E41}" srcOrd="0" destOrd="0" presId="urn:microsoft.com/office/officeart/2008/layout/VerticalCurvedList"/>
    <dgm:cxn modelId="{699CADDB-89D9-4751-AA30-2B754A27DECA}" type="presParOf" srcId="{F8B03897-EAFA-4F35-9C47-DE3C7CE92D63}" destId="{FB16DA2E-5C36-4055-A20F-6C528B6EC407}" srcOrd="1" destOrd="0" presId="urn:microsoft.com/office/officeart/2008/layout/VerticalCurvedList"/>
    <dgm:cxn modelId="{2F9CC75D-6B2E-442B-BD07-1D12887CEAEA}" type="presParOf" srcId="{F8B03897-EAFA-4F35-9C47-DE3C7CE92D63}" destId="{9F9C7CB7-991C-46B9-A794-1A88C4E72CED}" srcOrd="2" destOrd="0" presId="urn:microsoft.com/office/officeart/2008/layout/VerticalCurvedList"/>
    <dgm:cxn modelId="{E662AEB3-8170-4F99-B69E-057F77EA57C4}" type="presParOf" srcId="{F8B03897-EAFA-4F35-9C47-DE3C7CE92D63}" destId="{3ED8300F-8F7E-4BE5-BB22-238DF5A92649}" srcOrd="3" destOrd="0" presId="urn:microsoft.com/office/officeart/2008/layout/VerticalCurvedList"/>
    <dgm:cxn modelId="{8AB3682B-D9C0-4433-A597-88949918DB8F}" type="presParOf" srcId="{527515B1-F860-4A37-91C8-9B047BC6BF31}" destId="{CB5A9EF4-188E-487D-B673-0FD06968E9E3}" srcOrd="1" destOrd="0" presId="urn:microsoft.com/office/officeart/2008/layout/VerticalCurvedList"/>
    <dgm:cxn modelId="{DA7A61BE-7FED-4DBB-A3F6-64BB7E8F4D39}" type="presParOf" srcId="{527515B1-F860-4A37-91C8-9B047BC6BF31}" destId="{7549AEE7-9476-411D-9CD2-AB362C530F20}" srcOrd="2" destOrd="0" presId="urn:microsoft.com/office/officeart/2008/layout/VerticalCurvedList"/>
    <dgm:cxn modelId="{F2077BC7-B13D-41C0-A8D9-90C61C8AFE4D}" type="presParOf" srcId="{7549AEE7-9476-411D-9CD2-AB362C530F20}" destId="{DAA26433-DF5C-44E2-95F7-E9CBE901DDE6}" srcOrd="0" destOrd="0" presId="urn:microsoft.com/office/officeart/2008/layout/VerticalCurvedList"/>
    <dgm:cxn modelId="{D10E1159-196F-4C39-9473-B1F3D30829B9}" type="presParOf" srcId="{527515B1-F860-4A37-91C8-9B047BC6BF31}" destId="{F9FA5644-AB4B-4246-B2AA-2F33FB0245B2}" srcOrd="3" destOrd="0" presId="urn:microsoft.com/office/officeart/2008/layout/VerticalCurvedList"/>
    <dgm:cxn modelId="{12A2906C-2DA9-453E-887A-F53739CA73E1}" type="presParOf" srcId="{527515B1-F860-4A37-91C8-9B047BC6BF31}" destId="{4415E09B-E77C-46EE-AFCC-C6F06DE18296}" srcOrd="4" destOrd="0" presId="urn:microsoft.com/office/officeart/2008/layout/VerticalCurvedList"/>
    <dgm:cxn modelId="{D8EEA27D-D55B-4B8A-B25D-8F6DE4B32BCA}" type="presParOf" srcId="{4415E09B-E77C-46EE-AFCC-C6F06DE18296}" destId="{0C03F1E6-418E-4DA5-9BF9-D05E7E131EC4}" srcOrd="0" destOrd="0" presId="urn:microsoft.com/office/officeart/2008/layout/VerticalCurvedList"/>
    <dgm:cxn modelId="{4D87D5CB-D51E-40F2-8D74-41EC46928F8D}" type="presParOf" srcId="{527515B1-F860-4A37-91C8-9B047BC6BF31}" destId="{AD6D1AA0-1C46-4677-8A26-7CDEAE5A6FAF}" srcOrd="5" destOrd="0" presId="urn:microsoft.com/office/officeart/2008/layout/VerticalCurvedList"/>
    <dgm:cxn modelId="{C5F84C06-65E8-4DB2-8C7C-78FE4CD1FC82}" type="presParOf" srcId="{527515B1-F860-4A37-91C8-9B047BC6BF31}" destId="{A2CF9640-E060-4CF6-BF15-363E59DC0CD5}" srcOrd="6" destOrd="0" presId="urn:microsoft.com/office/officeart/2008/layout/VerticalCurvedList"/>
    <dgm:cxn modelId="{ED3624CD-1544-4007-B1DB-C4E242ADB3E7}" type="presParOf" srcId="{A2CF9640-E060-4CF6-BF15-363E59DC0CD5}" destId="{1AAF2325-BDA6-46D9-B686-8162D821159D}" srcOrd="0" destOrd="0" presId="urn:microsoft.com/office/officeart/2008/layout/VerticalCurvedList"/>
    <dgm:cxn modelId="{B8F36958-6B65-4661-9903-4ED688E9F430}" type="presParOf" srcId="{527515B1-F860-4A37-91C8-9B047BC6BF31}" destId="{8055B755-98B2-4265-9E8B-D45B47FD4694}" srcOrd="7" destOrd="0" presId="urn:microsoft.com/office/officeart/2008/layout/VerticalCurvedList"/>
    <dgm:cxn modelId="{AC97FE4C-5CE0-4C30-BE93-A6B8E0541453}" type="presParOf" srcId="{527515B1-F860-4A37-91C8-9B047BC6BF31}" destId="{7D78326C-BEB2-4E37-B543-8BA0E710CB0B}" srcOrd="8" destOrd="0" presId="urn:microsoft.com/office/officeart/2008/layout/VerticalCurvedList"/>
    <dgm:cxn modelId="{7AAD5EB6-CA01-4053-BDA1-A8CE9AD0D71F}" type="presParOf" srcId="{7D78326C-BEB2-4E37-B543-8BA0E710CB0B}" destId="{A796EA0F-041E-4234-8FB1-3C5482BA1E9A}" srcOrd="0" destOrd="0" presId="urn:microsoft.com/office/officeart/2008/layout/VerticalCurvedList"/>
    <dgm:cxn modelId="{7BD6636A-B5AB-4111-A0E4-9E204360D334}" type="presParOf" srcId="{527515B1-F860-4A37-91C8-9B047BC6BF31}" destId="{5B35BA66-AE74-4FBE-9A5E-C1A66B90F8A5}" srcOrd="9" destOrd="0" presId="urn:microsoft.com/office/officeart/2008/layout/VerticalCurvedList"/>
    <dgm:cxn modelId="{BA35AA4C-7CD4-40A9-95EE-5EB9F33F1E59}" type="presParOf" srcId="{527515B1-F860-4A37-91C8-9B047BC6BF31}" destId="{44663955-D510-4BB0-AC85-C3D6E52C034B}" srcOrd="10" destOrd="0" presId="urn:microsoft.com/office/officeart/2008/layout/VerticalCurvedList"/>
    <dgm:cxn modelId="{03E4C146-F861-4656-8BF4-730BEF568DC3}" type="presParOf" srcId="{44663955-D510-4BB0-AC85-C3D6E52C034B}" destId="{E919B9DD-C78C-49B6-B21B-F04D6682C7F9}" srcOrd="0" destOrd="0" presId="urn:microsoft.com/office/officeart/2008/layout/VerticalCurvedList"/>
    <dgm:cxn modelId="{20879189-71B8-442D-BAA0-3443B19EB7DD}" type="presParOf" srcId="{527515B1-F860-4A37-91C8-9B047BC6BF31}" destId="{28660D0A-226B-42B9-936F-2956E0DB889B}" srcOrd="11" destOrd="0" presId="urn:microsoft.com/office/officeart/2008/layout/VerticalCurvedList"/>
    <dgm:cxn modelId="{A93DF80B-8D9D-424B-9DC4-936916202416}" type="presParOf" srcId="{527515B1-F860-4A37-91C8-9B047BC6BF31}" destId="{C95B5663-B8B8-42EA-B022-F99E81D7ACDE}" srcOrd="12" destOrd="0" presId="urn:microsoft.com/office/officeart/2008/layout/VerticalCurvedList"/>
    <dgm:cxn modelId="{4E383A6D-8426-481A-8553-3DF5E9EDBF76}" type="presParOf" srcId="{C95B5663-B8B8-42EA-B022-F99E81D7ACDE}" destId="{F061876E-D50B-4B45-87AA-FD3830A323F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ADDF4C-78E3-4AA2-9EE6-9D8E04832086}">
      <dsp:nvSpPr>
        <dsp:cNvPr id="0" name=""/>
        <dsp:cNvSpPr/>
      </dsp:nvSpPr>
      <dsp:spPr>
        <a:xfrm rot="5400000">
          <a:off x="6504825" y="-2783724"/>
          <a:ext cx="707841" cy="6455290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/>
            <a:t>Easier to communicate with guests from different linguistic backgrounds (</a:t>
          </a:r>
          <a:r>
            <a:rPr lang="en-US" sz="900" kern="1200" dirty="0" err="1"/>
            <a:t>Žerajić</a:t>
          </a:r>
          <a:r>
            <a:rPr lang="en-US" sz="900" kern="1200" dirty="0"/>
            <a:t>, 2020)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/>
            <a:t>Making guests feel more comfortable by fast navigation of cultural nuances and customs</a:t>
          </a:r>
        </a:p>
      </dsp:txBody>
      <dsp:txXfrm rot="-5400000">
        <a:off x="3631101" y="124554"/>
        <a:ext cx="6420736" cy="638733"/>
      </dsp:txXfrm>
    </dsp:sp>
    <dsp:sp modelId="{054DF44C-517D-436C-A187-391DF95F32AD}">
      <dsp:nvSpPr>
        <dsp:cNvPr id="0" name=""/>
        <dsp:cNvSpPr/>
      </dsp:nvSpPr>
      <dsp:spPr>
        <a:xfrm>
          <a:off x="0" y="1519"/>
          <a:ext cx="3631100" cy="88480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Enhanced Customer Experience</a:t>
          </a:r>
        </a:p>
      </dsp:txBody>
      <dsp:txXfrm>
        <a:off x="43192" y="44711"/>
        <a:ext cx="3544716" cy="798418"/>
      </dsp:txXfrm>
    </dsp:sp>
    <dsp:sp modelId="{9E245300-B5E1-4B75-91BB-FF7372A82306}">
      <dsp:nvSpPr>
        <dsp:cNvPr id="0" name=""/>
        <dsp:cNvSpPr/>
      </dsp:nvSpPr>
      <dsp:spPr>
        <a:xfrm rot="5400000">
          <a:off x="6504825" y="-1854682"/>
          <a:ext cx="707841" cy="6455290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/>
            <a:t>Providing more personalized and tailored customer experience to the guests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/>
            <a:t>Increased customer turnover by positive online reviews and word of mouth shared by guests</a:t>
          </a:r>
        </a:p>
      </dsp:txBody>
      <dsp:txXfrm rot="-5400000">
        <a:off x="3631101" y="1053596"/>
        <a:ext cx="6420736" cy="638733"/>
      </dsp:txXfrm>
    </dsp:sp>
    <dsp:sp modelId="{11BC9223-6E61-4990-B136-50B25BDB6C6D}">
      <dsp:nvSpPr>
        <dsp:cNvPr id="0" name=""/>
        <dsp:cNvSpPr/>
      </dsp:nvSpPr>
      <dsp:spPr>
        <a:xfrm>
          <a:off x="0" y="930561"/>
          <a:ext cx="3631100" cy="88480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Improved Reputation</a:t>
          </a:r>
        </a:p>
      </dsp:txBody>
      <dsp:txXfrm>
        <a:off x="43192" y="973753"/>
        <a:ext cx="3544716" cy="798418"/>
      </dsp:txXfrm>
    </dsp:sp>
    <dsp:sp modelId="{FB916FAE-D40F-4833-B917-F73D7D201AFF}">
      <dsp:nvSpPr>
        <dsp:cNvPr id="0" name=""/>
        <dsp:cNvSpPr/>
      </dsp:nvSpPr>
      <dsp:spPr>
        <a:xfrm rot="5400000">
          <a:off x="6504825" y="-925639"/>
          <a:ext cx="707841" cy="6455290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/>
            <a:t>Effective communication with colleagues and team members resulting in improved teamwork (Hussain, 2023)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/>
            <a:t>Minimum confusion and misunderstanding through multilingual signs and instructions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900" kern="1200"/>
        </a:p>
      </dsp:txBody>
      <dsp:txXfrm rot="-5400000">
        <a:off x="3631101" y="1982639"/>
        <a:ext cx="6420736" cy="638733"/>
      </dsp:txXfrm>
    </dsp:sp>
    <dsp:sp modelId="{4906BA6B-2774-46B4-80FE-73F30A0DBDDB}">
      <dsp:nvSpPr>
        <dsp:cNvPr id="0" name=""/>
        <dsp:cNvSpPr/>
      </dsp:nvSpPr>
      <dsp:spPr>
        <a:xfrm>
          <a:off x="0" y="1859604"/>
          <a:ext cx="3631100" cy="88480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Operational Efficiency</a:t>
          </a:r>
        </a:p>
      </dsp:txBody>
      <dsp:txXfrm>
        <a:off x="43192" y="1902796"/>
        <a:ext cx="3544716" cy="798418"/>
      </dsp:txXfrm>
    </dsp:sp>
    <dsp:sp modelId="{A46DAF0F-33EA-4053-A8EF-0235D81237D8}">
      <dsp:nvSpPr>
        <dsp:cNvPr id="0" name=""/>
        <dsp:cNvSpPr/>
      </dsp:nvSpPr>
      <dsp:spPr>
        <a:xfrm rot="5400000">
          <a:off x="6504825" y="3402"/>
          <a:ext cx="707841" cy="6455290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/>
            <a:t>Increased international guests can be attracted to diverse services expanding foreign reserve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/>
            <a:t>Increased revenue by offering space for international conferences and additional services in guests’ native language (</a:t>
          </a:r>
          <a:r>
            <a:rPr lang="en-US" sz="900" kern="1200" dirty="0" err="1"/>
            <a:t>Žerajić</a:t>
          </a:r>
          <a:r>
            <a:rPr lang="en-US" sz="900" kern="1200" dirty="0"/>
            <a:t>, 2020)</a:t>
          </a:r>
        </a:p>
      </dsp:txBody>
      <dsp:txXfrm rot="-5400000">
        <a:off x="3631101" y="2911680"/>
        <a:ext cx="6420736" cy="638733"/>
      </dsp:txXfrm>
    </dsp:sp>
    <dsp:sp modelId="{8C4D74AB-46B5-4706-878C-BB18FA343013}">
      <dsp:nvSpPr>
        <dsp:cNvPr id="0" name=""/>
        <dsp:cNvSpPr/>
      </dsp:nvSpPr>
      <dsp:spPr>
        <a:xfrm>
          <a:off x="0" y="2788646"/>
          <a:ext cx="3631100" cy="88480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Competitive Advantage</a:t>
          </a:r>
        </a:p>
      </dsp:txBody>
      <dsp:txXfrm>
        <a:off x="43192" y="2831838"/>
        <a:ext cx="3544716" cy="798418"/>
      </dsp:txXfrm>
    </dsp:sp>
    <dsp:sp modelId="{1EF0A711-81F4-41AD-826C-4C524E991AD0}">
      <dsp:nvSpPr>
        <dsp:cNvPr id="0" name=""/>
        <dsp:cNvSpPr/>
      </dsp:nvSpPr>
      <dsp:spPr>
        <a:xfrm rot="5400000">
          <a:off x="6504825" y="932444"/>
          <a:ext cx="707841" cy="6455290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/>
            <a:t>Fostering an inclusive environment for guests where they feel welcomed and respected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/>
            <a:t>Learning from each other through promoting cultural understanding and mutual tolerance (Hussain, 2023</a:t>
          </a:r>
        </a:p>
      </dsp:txBody>
      <dsp:txXfrm rot="-5400000">
        <a:off x="3631101" y="3840722"/>
        <a:ext cx="6420736" cy="638733"/>
      </dsp:txXfrm>
    </dsp:sp>
    <dsp:sp modelId="{BE8FA298-2233-4D8A-9A09-840492A9E3BA}">
      <dsp:nvSpPr>
        <dsp:cNvPr id="0" name=""/>
        <dsp:cNvSpPr/>
      </dsp:nvSpPr>
      <dsp:spPr>
        <a:xfrm>
          <a:off x="0" y="3717688"/>
          <a:ext cx="3631100" cy="884802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Cultural Exchange 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&amp; Diversity</a:t>
          </a:r>
        </a:p>
      </dsp:txBody>
      <dsp:txXfrm>
        <a:off x="43192" y="3760880"/>
        <a:ext cx="3544716" cy="798418"/>
      </dsp:txXfrm>
    </dsp:sp>
    <dsp:sp modelId="{DAB0EABC-8CF7-4650-9BC5-5195B598A5C9}">
      <dsp:nvSpPr>
        <dsp:cNvPr id="0" name=""/>
        <dsp:cNvSpPr/>
      </dsp:nvSpPr>
      <dsp:spPr>
        <a:xfrm rot="5400000">
          <a:off x="6504825" y="1861487"/>
          <a:ext cx="707841" cy="6455290"/>
        </a:xfrm>
        <a:prstGeom prst="round2SameRect">
          <a:avLst/>
        </a:prstGeom>
        <a:solidFill>
          <a:schemeClr val="tx2">
            <a:lumMod val="60000"/>
            <a:lumOff val="40000"/>
            <a:alpha val="90000"/>
          </a:schemeClr>
        </a:solidFill>
        <a:ln w="15875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/>
            <a:t>Adaptability to changing tourism trends and new tourist demographics catering to their needs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900" kern="1200" dirty="0"/>
            <a:t>More versatile and adaptable staff capable of handling a wider range of guests’ needs and inquiries</a:t>
          </a:r>
        </a:p>
      </dsp:txBody>
      <dsp:txXfrm rot="-5400000">
        <a:off x="3631101" y="4769765"/>
        <a:ext cx="6420736" cy="638733"/>
      </dsp:txXfrm>
    </dsp:sp>
    <dsp:sp modelId="{84EEC543-0586-4E71-B91C-A11DFE6E1763}">
      <dsp:nvSpPr>
        <dsp:cNvPr id="0" name=""/>
        <dsp:cNvSpPr/>
      </dsp:nvSpPr>
      <dsp:spPr>
        <a:xfrm>
          <a:off x="0" y="4646731"/>
          <a:ext cx="3631100" cy="884802"/>
        </a:xfrm>
        <a:prstGeom prst="roundRect">
          <a:avLst/>
        </a:prstGeom>
        <a:solidFill>
          <a:schemeClr val="accent6">
            <a:lumMod val="5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Globalization</a:t>
          </a:r>
        </a:p>
      </dsp:txBody>
      <dsp:txXfrm>
        <a:off x="43192" y="4689923"/>
        <a:ext cx="3544716" cy="7984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16DA2E-5C36-4055-A20F-6C528B6EC407}">
      <dsp:nvSpPr>
        <dsp:cNvPr id="0" name=""/>
        <dsp:cNvSpPr/>
      </dsp:nvSpPr>
      <dsp:spPr>
        <a:xfrm>
          <a:off x="-6126981" y="-937410"/>
          <a:ext cx="7293488" cy="7293488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noFill/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5A9EF4-188E-487D-B673-0FD06968E9E3}">
      <dsp:nvSpPr>
        <dsp:cNvPr id="0" name=""/>
        <dsp:cNvSpPr/>
      </dsp:nvSpPr>
      <dsp:spPr>
        <a:xfrm>
          <a:off x="434398" y="285347"/>
          <a:ext cx="7617019" cy="57047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2816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solidFill>
                <a:schemeClr val="tx1"/>
              </a:solidFill>
            </a:rPr>
            <a:t>Effective communication with guests, colleagues and other stakeholders</a:t>
          </a:r>
        </a:p>
      </dsp:txBody>
      <dsp:txXfrm>
        <a:off x="434398" y="285347"/>
        <a:ext cx="7617019" cy="570477"/>
      </dsp:txXfrm>
    </dsp:sp>
    <dsp:sp modelId="{DAA26433-DF5C-44E2-95F7-E9CBE901DDE6}">
      <dsp:nvSpPr>
        <dsp:cNvPr id="0" name=""/>
        <dsp:cNvSpPr/>
      </dsp:nvSpPr>
      <dsp:spPr>
        <a:xfrm>
          <a:off x="77849" y="214037"/>
          <a:ext cx="713096" cy="71309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FA5644-AB4B-4246-B2AA-2F33FB0245B2}">
      <dsp:nvSpPr>
        <dsp:cNvPr id="0" name=""/>
        <dsp:cNvSpPr/>
      </dsp:nvSpPr>
      <dsp:spPr>
        <a:xfrm>
          <a:off x="937999" y="1136761"/>
          <a:ext cx="7079073" cy="578863"/>
        </a:xfrm>
        <a:prstGeom prst="rect">
          <a:avLst/>
        </a:prstGeom>
        <a:solidFill>
          <a:schemeClr val="accent5">
            <a:hueOff val="961627"/>
            <a:satOff val="-1953"/>
            <a:lumOff val="125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2816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solidFill>
                <a:schemeClr val="tx1"/>
              </a:solidFill>
            </a:rPr>
            <a:t>Excellent customer services to guests from diverse cultural backgrounds</a:t>
          </a:r>
        </a:p>
      </dsp:txBody>
      <dsp:txXfrm>
        <a:off x="937999" y="1136761"/>
        <a:ext cx="7079073" cy="578863"/>
      </dsp:txXfrm>
    </dsp:sp>
    <dsp:sp modelId="{0C03F1E6-418E-4DA5-9BF9-D05E7E131EC4}">
      <dsp:nvSpPr>
        <dsp:cNvPr id="0" name=""/>
        <dsp:cNvSpPr/>
      </dsp:nvSpPr>
      <dsp:spPr>
        <a:xfrm>
          <a:off x="547106" y="1069644"/>
          <a:ext cx="713096" cy="71309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hueOff val="961627"/>
              <a:satOff val="-1953"/>
              <a:lumOff val="125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6D1AA0-1C46-4677-8A26-7CDEAE5A6FAF}">
      <dsp:nvSpPr>
        <dsp:cNvPr id="0" name=""/>
        <dsp:cNvSpPr/>
      </dsp:nvSpPr>
      <dsp:spPr>
        <a:xfrm>
          <a:off x="1151027" y="1996562"/>
          <a:ext cx="6867596" cy="570477"/>
        </a:xfrm>
        <a:prstGeom prst="rect">
          <a:avLst/>
        </a:prstGeom>
        <a:solidFill>
          <a:schemeClr val="accent5">
            <a:hueOff val="1923253"/>
            <a:satOff val="-3906"/>
            <a:lumOff val="251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2816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solidFill>
                <a:schemeClr val="tx1"/>
              </a:solidFill>
            </a:rPr>
            <a:t>Rapid problem-solving through easy navigation of linguistic misunderstanding</a:t>
          </a:r>
        </a:p>
      </dsp:txBody>
      <dsp:txXfrm>
        <a:off x="1151027" y="1996562"/>
        <a:ext cx="6867596" cy="570477"/>
      </dsp:txXfrm>
    </dsp:sp>
    <dsp:sp modelId="{1AAF2325-BDA6-46D9-B686-8162D821159D}">
      <dsp:nvSpPr>
        <dsp:cNvPr id="0" name=""/>
        <dsp:cNvSpPr/>
      </dsp:nvSpPr>
      <dsp:spPr>
        <a:xfrm>
          <a:off x="761685" y="1925252"/>
          <a:ext cx="713096" cy="71309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hueOff val="1923253"/>
              <a:satOff val="-3906"/>
              <a:lumOff val="251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55B755-98B2-4265-9E8B-D45B47FD4694}">
      <dsp:nvSpPr>
        <dsp:cNvPr id="0" name=""/>
        <dsp:cNvSpPr/>
      </dsp:nvSpPr>
      <dsp:spPr>
        <a:xfrm>
          <a:off x="1118233" y="2851627"/>
          <a:ext cx="6933183" cy="570477"/>
        </a:xfrm>
        <a:prstGeom prst="rect">
          <a:avLst/>
        </a:prstGeom>
        <a:solidFill>
          <a:schemeClr val="accent5">
            <a:hueOff val="2884880"/>
            <a:satOff val="-5858"/>
            <a:lumOff val="376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2816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solidFill>
                <a:schemeClr val="tx1"/>
              </a:solidFill>
            </a:rPr>
            <a:t>Higher customer preferences and ratings over other leading to increased revenue and competitive advantage</a:t>
          </a:r>
        </a:p>
      </dsp:txBody>
      <dsp:txXfrm>
        <a:off x="1118233" y="2851627"/>
        <a:ext cx="6933183" cy="570477"/>
      </dsp:txXfrm>
    </dsp:sp>
    <dsp:sp modelId="{A796EA0F-041E-4234-8FB1-3C5482BA1E9A}">
      <dsp:nvSpPr>
        <dsp:cNvPr id="0" name=""/>
        <dsp:cNvSpPr/>
      </dsp:nvSpPr>
      <dsp:spPr>
        <a:xfrm>
          <a:off x="761685" y="2780318"/>
          <a:ext cx="713096" cy="71309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hueOff val="2884880"/>
              <a:satOff val="-5858"/>
              <a:lumOff val="37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35BA66-AE74-4FBE-9A5E-C1A66B90F8A5}">
      <dsp:nvSpPr>
        <dsp:cNvPr id="0" name=""/>
        <dsp:cNvSpPr/>
      </dsp:nvSpPr>
      <dsp:spPr>
        <a:xfrm>
          <a:off x="903654" y="3707235"/>
          <a:ext cx="7147763" cy="570477"/>
        </a:xfrm>
        <a:prstGeom prst="rect">
          <a:avLst/>
        </a:prstGeom>
        <a:solidFill>
          <a:schemeClr val="accent5">
            <a:hueOff val="3846506"/>
            <a:satOff val="-7811"/>
            <a:lumOff val="502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2816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solidFill>
                <a:schemeClr val="tx1"/>
              </a:solidFill>
            </a:rPr>
            <a:t>Efficient teamwork and inclusive workplace culture</a:t>
          </a:r>
        </a:p>
      </dsp:txBody>
      <dsp:txXfrm>
        <a:off x="903654" y="3707235"/>
        <a:ext cx="7147763" cy="570477"/>
      </dsp:txXfrm>
    </dsp:sp>
    <dsp:sp modelId="{E919B9DD-C78C-49B6-B21B-F04D6682C7F9}">
      <dsp:nvSpPr>
        <dsp:cNvPr id="0" name=""/>
        <dsp:cNvSpPr/>
      </dsp:nvSpPr>
      <dsp:spPr>
        <a:xfrm>
          <a:off x="547106" y="3635925"/>
          <a:ext cx="713096" cy="71309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hueOff val="3846506"/>
              <a:satOff val="-7811"/>
              <a:lumOff val="50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660D0A-226B-42B9-936F-2956E0DB889B}">
      <dsp:nvSpPr>
        <dsp:cNvPr id="0" name=""/>
        <dsp:cNvSpPr/>
      </dsp:nvSpPr>
      <dsp:spPr>
        <a:xfrm>
          <a:off x="434398" y="4562842"/>
          <a:ext cx="7617019" cy="570477"/>
        </a:xfrm>
        <a:prstGeom prst="rect">
          <a:avLst/>
        </a:prstGeom>
        <a:solidFill>
          <a:schemeClr val="accent5">
            <a:hueOff val="4808133"/>
            <a:satOff val="-9764"/>
            <a:lumOff val="627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2816" tIns="43180" rIns="43180" bIns="4318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solidFill>
                <a:schemeClr val="tx1"/>
              </a:solidFill>
            </a:rPr>
            <a:t>Higher opportunities for career growth and promotion</a:t>
          </a:r>
        </a:p>
      </dsp:txBody>
      <dsp:txXfrm>
        <a:off x="434398" y="4562842"/>
        <a:ext cx="7617019" cy="570477"/>
      </dsp:txXfrm>
    </dsp:sp>
    <dsp:sp modelId="{F061876E-D50B-4B45-87AA-FD3830A323FC}">
      <dsp:nvSpPr>
        <dsp:cNvPr id="0" name=""/>
        <dsp:cNvSpPr/>
      </dsp:nvSpPr>
      <dsp:spPr>
        <a:xfrm>
          <a:off x="77849" y="4491533"/>
          <a:ext cx="713096" cy="71309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hueOff val="4808133"/>
              <a:satOff val="-9764"/>
              <a:lumOff val="62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1F03-8364-43E1-9D37-6F9DEC006A48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E702CCD8-EAE7-4CC4-B57D-EF057F44EC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427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1F03-8364-43E1-9D37-6F9DEC006A48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2CCD8-EAE7-4CC4-B57D-EF057F44EC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959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1F03-8364-43E1-9D37-6F9DEC006A48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702CCD8-EAE7-4CC4-B57D-EF057F44EC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807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1F03-8364-43E1-9D37-6F9DEC006A48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702CCD8-EAE7-4CC4-B57D-EF057F44EC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718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1F03-8364-43E1-9D37-6F9DEC006A48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702CCD8-EAE7-4CC4-B57D-EF057F44EC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16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1F03-8364-43E1-9D37-6F9DEC006A48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2CCD8-EAE7-4CC4-B57D-EF057F44EC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573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1F03-8364-43E1-9D37-6F9DEC006A48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2CCD8-EAE7-4CC4-B57D-EF057F44EC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856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1F03-8364-43E1-9D37-6F9DEC006A48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2CCD8-EAE7-4CC4-B57D-EF057F44EC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76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1F03-8364-43E1-9D37-6F9DEC006A48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702CCD8-EAE7-4CC4-B57D-EF057F44EC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501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1F03-8364-43E1-9D37-6F9DEC006A48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702CCD8-EAE7-4CC4-B57D-EF057F44EC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674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1F03-8364-43E1-9D37-6F9DEC006A48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702CCD8-EAE7-4CC4-B57D-EF057F44EC0C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21751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1F03-8364-43E1-9D37-6F9DEC006A48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702CCD8-EAE7-4CC4-B57D-EF057F44EC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690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1F03-8364-43E1-9D37-6F9DEC006A48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702CCD8-EAE7-4CC4-B57D-EF057F44EC0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66232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1F03-8364-43E1-9D37-6F9DEC006A48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702CCD8-EAE7-4CC4-B57D-EF057F44EC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2499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1F03-8364-43E1-9D37-6F9DEC006A48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2CCD8-EAE7-4CC4-B57D-EF057F44EC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7694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1F03-8364-43E1-9D37-6F9DEC006A48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2CCD8-EAE7-4CC4-B57D-EF057F44EC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23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A1F03-8364-43E1-9D37-6F9DEC006A48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E702CCD8-EAE7-4CC4-B57D-EF057F44EC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243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940A42-80F9-A5D2-2F78-DB7B4CA14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4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Module:</a:t>
            </a:r>
            <a:r>
              <a:rPr lang="en-US" sz="4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Foreign Languages and Cultural Awareness</a:t>
            </a: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EB0EBC-D1D5-51AA-72A9-5947F8F30B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94560"/>
            <a:ext cx="8915400" cy="3777622"/>
          </a:xfrm>
        </p:spPr>
        <p:txBody>
          <a:bodyPr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br>
              <a:rPr lang="en-GB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Module Code:</a:t>
            </a:r>
            <a:r>
              <a:rPr lang="en-US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BMIH5003</a:t>
            </a:r>
            <a:br>
              <a:rPr lang="en-GB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Student Name: A K M Amdadul Hoque</a:t>
            </a:r>
            <a:endParaRPr lang="en-GB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Student ID:2107424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8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Lecturer Name: Giulia </a:t>
            </a:r>
            <a:r>
              <a:rPr lang="en-US" sz="2800" b="1" kern="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Chifari</a:t>
            </a:r>
            <a:endParaRPr lang="en-GB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975496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F85526B3-AB74-C991-121A-50D14CF5C1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1" y="4168129"/>
            <a:ext cx="8915399" cy="1126283"/>
          </a:xfrm>
        </p:spPr>
        <p:txBody>
          <a:bodyPr/>
          <a:lstStyle/>
          <a:p>
            <a:pPr algn="ctr"/>
            <a:r>
              <a:rPr lang="en-US" dirty="0"/>
              <a:t>Diversity Hotel &amp; Spa, London</a:t>
            </a:r>
          </a:p>
        </p:txBody>
      </p:sp>
      <p:pic>
        <p:nvPicPr>
          <p:cNvPr id="1026" name="Picture 2" descr="Diversity Hotel Sosua - Comida para llevar">
            <a:extLst>
              <a:ext uri="{FF2B5EF4-FFF2-40B4-BE49-F238E27FC236}">
                <a16:creationId xmlns:a16="http://schemas.microsoft.com/office/drawing/2014/main" id="{CE33C7A3-C0C6-72EA-9537-B228FC068D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148" y="621197"/>
            <a:ext cx="5616802" cy="3288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5808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2F4F233-49CF-9BFE-D365-01209168372D}"/>
              </a:ext>
            </a:extLst>
          </p:cNvPr>
          <p:cNvSpPr txBox="1"/>
          <p:nvPr/>
        </p:nvSpPr>
        <p:spPr>
          <a:xfrm>
            <a:off x="1847461" y="662473"/>
            <a:ext cx="64474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Benefits of Multilingualism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A0D6BEFE-DCE1-F0D0-74B2-322DA4FD70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66001375"/>
              </p:ext>
            </p:extLst>
          </p:nvPr>
        </p:nvGraphicFramePr>
        <p:xfrm>
          <a:off x="1371600" y="1247248"/>
          <a:ext cx="10086391" cy="5533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 descr="Diversity Hotel Sosua - Comida para llevar">
            <a:extLst>
              <a:ext uri="{FF2B5EF4-FFF2-40B4-BE49-F238E27FC236}">
                <a16:creationId xmlns:a16="http://schemas.microsoft.com/office/drawing/2014/main" id="{B6CDEE88-581A-A3EB-A569-686C2E39D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013" y="138034"/>
            <a:ext cx="1791589" cy="104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50226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6A7B5A4-013A-3AEC-5895-FB0441F2CB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56848147"/>
              </p:ext>
            </p:extLst>
          </p:nvPr>
        </p:nvGraphicFramePr>
        <p:xfrm>
          <a:off x="2330579" y="1439333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DF6C5BF8-6B1B-12A3-681E-88C40CC3603A}"/>
              </a:ext>
            </a:extLst>
          </p:cNvPr>
          <p:cNvSpPr txBox="1"/>
          <p:nvPr/>
        </p:nvSpPr>
        <p:spPr>
          <a:xfrm>
            <a:off x="1827245" y="766956"/>
            <a:ext cx="853750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Importance of Language Awareness Skills for hotel staff</a:t>
            </a:r>
          </a:p>
          <a:p>
            <a:r>
              <a:rPr lang="en-US" dirty="0"/>
              <a:t>(Park et. al., 2021)</a:t>
            </a:r>
          </a:p>
        </p:txBody>
      </p:sp>
      <p:pic>
        <p:nvPicPr>
          <p:cNvPr id="4" name="Picture 2" descr="Diversity Hotel Sosua - Comida para llevar">
            <a:extLst>
              <a:ext uri="{FF2B5EF4-FFF2-40B4-BE49-F238E27FC236}">
                <a16:creationId xmlns:a16="http://schemas.microsoft.com/office/drawing/2014/main" id="{C4A4DE95-D39C-3E5F-DE93-883A4D293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013" y="138034"/>
            <a:ext cx="1791589" cy="104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34021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F22FE61-505D-4A6C-C685-A9450CFF11FB}"/>
              </a:ext>
            </a:extLst>
          </p:cNvPr>
          <p:cNvSpPr txBox="1"/>
          <p:nvPr/>
        </p:nvSpPr>
        <p:spPr>
          <a:xfrm>
            <a:off x="1931437" y="737118"/>
            <a:ext cx="54397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French and its Linguistic Overview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B8626A-9FE3-0F49-7A02-0B625329ACE4}"/>
              </a:ext>
            </a:extLst>
          </p:cNvPr>
          <p:cNvSpPr txBox="1"/>
          <p:nvPr/>
        </p:nvSpPr>
        <p:spPr>
          <a:xfrm>
            <a:off x="2015412" y="1875453"/>
            <a:ext cx="8229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Origin:</a:t>
            </a:r>
            <a:r>
              <a:rPr lang="en-US" dirty="0"/>
              <a:t> French is a Romance language that emerged in the Middle Ages (</a:t>
            </a:r>
            <a:r>
              <a:rPr lang="en-US" dirty="0" err="1"/>
              <a:t>Lossio</a:t>
            </a:r>
            <a:r>
              <a:rPr lang="en-US" dirty="0"/>
              <a:t>, 2016)</a:t>
            </a:r>
          </a:p>
          <a:p>
            <a:endParaRPr lang="en-US" dirty="0"/>
          </a:p>
          <a:p>
            <a:r>
              <a:rPr lang="en-US" b="1" dirty="0"/>
              <a:t>Official Status: </a:t>
            </a:r>
            <a:r>
              <a:rPr lang="en-US" dirty="0"/>
              <a:t>French is used as the official language in 29 countries including France, Switzerland, and Canada.</a:t>
            </a:r>
          </a:p>
          <a:p>
            <a:endParaRPr lang="en-US" dirty="0"/>
          </a:p>
          <a:p>
            <a:r>
              <a:rPr lang="en-US" b="1" dirty="0"/>
              <a:t>Alphabet and Grammar:</a:t>
            </a:r>
            <a:r>
              <a:rPr lang="en-US" dirty="0"/>
              <a:t> There are 26 letters of the Latin Alphabet. Major grammatical ingredients are nouns, gender, verbs, and articles.</a:t>
            </a:r>
          </a:p>
          <a:p>
            <a:endParaRPr lang="en-US" dirty="0"/>
          </a:p>
          <a:p>
            <a:r>
              <a:rPr lang="en-US" b="1" dirty="0"/>
              <a:t>Cultural Significance: </a:t>
            </a:r>
            <a:r>
              <a:rPr lang="en-US" dirty="0"/>
              <a:t>It historically contributes to art, literature, philosophy, cuisine, and fashion as well as diplomatic relations.</a:t>
            </a:r>
          </a:p>
          <a:p>
            <a:endParaRPr lang="en-US" dirty="0"/>
          </a:p>
          <a:p>
            <a:r>
              <a:rPr lang="en-US" b="1" dirty="0"/>
              <a:t>Difficulties: </a:t>
            </a:r>
            <a:r>
              <a:rPr lang="en-US" dirty="0"/>
              <a:t>Its pronunciation may be complex due to linking words and dropping syllables.</a:t>
            </a:r>
          </a:p>
        </p:txBody>
      </p:sp>
      <p:pic>
        <p:nvPicPr>
          <p:cNvPr id="4" name="Picture 2" descr="Diversity Hotel Sosua - Comida para llevar">
            <a:extLst>
              <a:ext uri="{FF2B5EF4-FFF2-40B4-BE49-F238E27FC236}">
                <a16:creationId xmlns:a16="http://schemas.microsoft.com/office/drawing/2014/main" id="{614DC5BB-49C7-C346-1A54-EF1622C95F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013" y="138034"/>
            <a:ext cx="1791589" cy="104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4980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0EA185B-8342-EE25-86F9-29744BB25DAB}"/>
              </a:ext>
            </a:extLst>
          </p:cNvPr>
          <p:cNvSpPr txBox="1"/>
          <p:nvPr/>
        </p:nvSpPr>
        <p:spPr>
          <a:xfrm>
            <a:off x="1754154" y="755777"/>
            <a:ext cx="86494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Polite and Impolite Behavior in the Context of Business</a:t>
            </a:r>
          </a:p>
          <a:p>
            <a:r>
              <a:rPr lang="en-US" sz="2000" dirty="0"/>
              <a:t>(Ho, 2017)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3566A95-6AAB-7446-C536-4D3688FF10E6}"/>
              </a:ext>
            </a:extLst>
          </p:cNvPr>
          <p:cNvSpPr/>
          <p:nvPr/>
        </p:nvSpPr>
        <p:spPr>
          <a:xfrm>
            <a:off x="1996751" y="1707502"/>
            <a:ext cx="4506686" cy="5029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E6D9722-D96C-15EE-32F2-689F40C4B779}"/>
              </a:ext>
            </a:extLst>
          </p:cNvPr>
          <p:cNvSpPr/>
          <p:nvPr/>
        </p:nvSpPr>
        <p:spPr>
          <a:xfrm>
            <a:off x="7193902" y="1735494"/>
            <a:ext cx="4506686" cy="5029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039599-8D82-B5AC-FBD4-3593D208CEC9}"/>
              </a:ext>
            </a:extLst>
          </p:cNvPr>
          <p:cNvSpPr txBox="1"/>
          <p:nvPr/>
        </p:nvSpPr>
        <p:spPr>
          <a:xfrm>
            <a:off x="2719873" y="1903446"/>
            <a:ext cx="30604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Polite Behavior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45124A-3C12-A3BF-9AF3-7CA440B0D8FD}"/>
              </a:ext>
            </a:extLst>
          </p:cNvPr>
          <p:cNvSpPr txBox="1"/>
          <p:nvPr/>
        </p:nvSpPr>
        <p:spPr>
          <a:xfrm>
            <a:off x="7917024" y="1903446"/>
            <a:ext cx="30604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Impolite Behavior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38365-B280-E4C6-7CEC-7B68C142DB3B}"/>
              </a:ext>
            </a:extLst>
          </p:cNvPr>
          <p:cNvSpPr txBox="1"/>
          <p:nvPr/>
        </p:nvSpPr>
        <p:spPr>
          <a:xfrm>
            <a:off x="2239347" y="2631233"/>
            <a:ext cx="407747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Professional Communication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Active listening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Punctuality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Respect toward different cultures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Courtesy and mannerism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Professional dress code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Constructive conflict resolution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6012747-7DD4-24A4-C486-C8E068507191}"/>
              </a:ext>
            </a:extLst>
          </p:cNvPr>
          <p:cNvSpPr txBox="1"/>
          <p:nvPr/>
        </p:nvSpPr>
        <p:spPr>
          <a:xfrm>
            <a:off x="7427167" y="2706852"/>
            <a:ext cx="407747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Rudeness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Irritating others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Excessive and unnecessary resource usage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Lack of gratitude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Violating instructions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Inappropriate comments</a:t>
            </a:r>
          </a:p>
        </p:txBody>
      </p:sp>
      <p:pic>
        <p:nvPicPr>
          <p:cNvPr id="9" name="Picture 2" descr="Diversity Hotel Sosua - Comida para llevar">
            <a:extLst>
              <a:ext uri="{FF2B5EF4-FFF2-40B4-BE49-F238E27FC236}">
                <a16:creationId xmlns:a16="http://schemas.microsoft.com/office/drawing/2014/main" id="{DCB1153C-55C3-C00B-9FD5-1337141C64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013" y="138034"/>
            <a:ext cx="1791589" cy="104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6024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636B16-68F3-C9E6-0921-0FA3FEBBF43D}"/>
              </a:ext>
            </a:extLst>
          </p:cNvPr>
          <p:cNvSpPr txBox="1"/>
          <p:nvPr/>
        </p:nvSpPr>
        <p:spPr>
          <a:xfrm>
            <a:off x="1729273" y="725246"/>
            <a:ext cx="82078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Some Examples of Polite &amp; Impolite Behavior in Hotel</a:t>
            </a:r>
          </a:p>
          <a:p>
            <a:r>
              <a:rPr lang="en-US" sz="2000" dirty="0"/>
              <a:t>(</a:t>
            </a:r>
            <a:r>
              <a:rPr lang="en-US" sz="2000" dirty="0" err="1"/>
              <a:t>Tanji</a:t>
            </a:r>
            <a:r>
              <a:rPr lang="en-US" sz="2000" dirty="0"/>
              <a:t>, H., 2010)</a:t>
            </a:r>
          </a:p>
        </p:txBody>
      </p:sp>
      <p:pic>
        <p:nvPicPr>
          <p:cNvPr id="3" name="Picture 2" descr="Diversity Hotel Sosua - Comida para llevar">
            <a:extLst>
              <a:ext uri="{FF2B5EF4-FFF2-40B4-BE49-F238E27FC236}">
                <a16:creationId xmlns:a16="http://schemas.microsoft.com/office/drawing/2014/main" id="{2E37C7CB-F258-5A59-504A-5BE88D665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013" y="138034"/>
            <a:ext cx="1791589" cy="104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4B448EE-1E1F-7CDE-DDEC-BBC230CA9679}"/>
              </a:ext>
            </a:extLst>
          </p:cNvPr>
          <p:cNvSpPr txBox="1"/>
          <p:nvPr/>
        </p:nvSpPr>
        <p:spPr>
          <a:xfrm>
            <a:off x="1950098" y="1746614"/>
            <a:ext cx="641946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Using Polite Phrases:</a:t>
            </a:r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I really appreciate…….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It was nothing at all.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I apologize for…....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318609-E44B-F374-753E-CD0E226ECB11}"/>
              </a:ext>
            </a:extLst>
          </p:cNvPr>
          <p:cNvSpPr txBox="1"/>
          <p:nvPr/>
        </p:nvSpPr>
        <p:spPr>
          <a:xfrm>
            <a:off x="1950098" y="4155233"/>
            <a:ext cx="641946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Impolite Behavior:</a:t>
            </a:r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Yelling on someone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Abusing someone by showing attitude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Violating parking instructions</a:t>
            </a:r>
          </a:p>
        </p:txBody>
      </p:sp>
    </p:spTree>
    <p:extLst>
      <p:ext uri="{BB962C8B-B14F-4D97-AF65-F5344CB8AC3E}">
        <p14:creationId xmlns:p14="http://schemas.microsoft.com/office/powerpoint/2010/main" val="40662493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17375A-254C-1200-695E-09D95098D222}"/>
              </a:ext>
            </a:extLst>
          </p:cNvPr>
          <p:cNvSpPr txBox="1"/>
          <p:nvPr/>
        </p:nvSpPr>
        <p:spPr>
          <a:xfrm>
            <a:off x="1772816" y="746449"/>
            <a:ext cx="974116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References</a:t>
            </a:r>
          </a:p>
          <a:p>
            <a:endParaRPr lang="en-US" dirty="0"/>
          </a:p>
          <a:p>
            <a:endParaRPr lang="en-US" dirty="0"/>
          </a:p>
          <a:p>
            <a:r>
              <a:rPr lang="en-US" sz="1600" dirty="0" err="1"/>
              <a:t>Žerajić</a:t>
            </a:r>
            <a:r>
              <a:rPr lang="en-US" sz="1600" dirty="0"/>
              <a:t>, A., 2020, September. Multilingualism in tourism. In Tourism International Scientific Conference </a:t>
            </a:r>
            <a:r>
              <a:rPr lang="en-US" sz="1600" dirty="0" err="1"/>
              <a:t>Vrnjačka</a:t>
            </a:r>
            <a:r>
              <a:rPr lang="en-US" sz="1600" dirty="0"/>
              <a:t> Banja-TISC (Vol. 5, No. 1, pp. 518-535).</a:t>
            </a:r>
          </a:p>
          <a:p>
            <a:endParaRPr lang="en-US" sz="1600" dirty="0"/>
          </a:p>
          <a:p>
            <a:r>
              <a:rPr lang="en-US" sz="1600" dirty="0"/>
              <a:t>Hussain, A., 2023. The Impact of Multilingualism on Personality Development. Strength for Today and Bright Hope for Tomorrow Volume 23: 6 June 2023 ISSN 1930-2940, p.146.</a:t>
            </a:r>
          </a:p>
          <a:p>
            <a:endParaRPr lang="en-US" sz="1600" dirty="0"/>
          </a:p>
          <a:p>
            <a:r>
              <a:rPr lang="en-US" sz="1600" dirty="0"/>
              <a:t>Park, S., Moon, J., Kim, S., Cho, W.I., Han, J., Park, J., Song, C., Kim, J., Song, Y., Oh, T. and Lee, J., 2021. </a:t>
            </a:r>
            <a:r>
              <a:rPr lang="en-US" sz="1600" dirty="0" err="1"/>
              <a:t>Klue</a:t>
            </a:r>
            <a:r>
              <a:rPr lang="en-US" sz="1600" dirty="0"/>
              <a:t>: Korean language understanding evaluation. </a:t>
            </a:r>
            <a:r>
              <a:rPr lang="en-US" sz="1600" dirty="0" err="1"/>
              <a:t>arXiv</a:t>
            </a:r>
            <a:r>
              <a:rPr lang="en-US" sz="1600" dirty="0"/>
              <a:t> preprint arXiv:2105.09680.</a:t>
            </a:r>
          </a:p>
          <a:p>
            <a:endParaRPr lang="en-US" sz="1600" dirty="0"/>
          </a:p>
          <a:p>
            <a:r>
              <a:rPr lang="en-US" sz="1600" dirty="0" err="1"/>
              <a:t>Lossio</a:t>
            </a:r>
            <a:r>
              <a:rPr lang="en-US" sz="1600" dirty="0"/>
              <a:t>-Ventura, J.A., </a:t>
            </a:r>
            <a:r>
              <a:rPr lang="en-US" sz="1600" dirty="0" err="1"/>
              <a:t>Jonquet</a:t>
            </a:r>
            <a:r>
              <a:rPr lang="en-US" sz="1600" dirty="0"/>
              <a:t>, C., Roche, M. and </a:t>
            </a:r>
            <a:r>
              <a:rPr lang="en-US" sz="1600" dirty="0" err="1"/>
              <a:t>Teisseire</a:t>
            </a:r>
            <a:r>
              <a:rPr lang="en-US" sz="1600" dirty="0"/>
              <a:t>, M., 2016. Biomedical term extraction: overview and a new methodology. Information Retrieval Journal, 19, pp.59-99.</a:t>
            </a:r>
          </a:p>
          <a:p>
            <a:endParaRPr lang="en-US" sz="1600" dirty="0"/>
          </a:p>
          <a:p>
            <a:r>
              <a:rPr lang="en-US" sz="1600" dirty="0"/>
              <a:t>Ho, V., 2017. Giving offense and making amends: How hotel management attempts to manage rapport with dissatisfied customers. Journal of Pragmatics, 109, pp.1-11.</a:t>
            </a:r>
          </a:p>
          <a:p>
            <a:endParaRPr lang="en-US" sz="1600" dirty="0"/>
          </a:p>
          <a:p>
            <a:r>
              <a:rPr lang="en-US" sz="1600" dirty="0" err="1"/>
              <a:t>Tanji</a:t>
            </a:r>
            <a:r>
              <a:rPr lang="en-US" sz="1600" dirty="0"/>
              <a:t>, H., 2010. Polite Expressions Used in Hotel Industry. [online] Hospitality Management - Free Waiter, Front </a:t>
            </a:r>
            <a:r>
              <a:rPr lang="en-US" sz="1600" dirty="0" err="1"/>
              <a:t>Office,Housekeeping</a:t>
            </a:r>
            <a:r>
              <a:rPr lang="en-US" sz="1600" dirty="0"/>
              <a:t>, Hotel job Training Tutorials. Available at: https://www.hospitality-school.com/polite-expressions-used-in-hotel-industry/ [Accessed 7 Oct. 2023].</a:t>
            </a:r>
          </a:p>
          <a:p>
            <a:r>
              <a:rPr lang="en-US" sz="1600" dirty="0"/>
              <a:t>‌</a:t>
            </a:r>
          </a:p>
        </p:txBody>
      </p:sp>
    </p:spTree>
    <p:extLst>
      <p:ext uri="{BB962C8B-B14F-4D97-AF65-F5344CB8AC3E}">
        <p14:creationId xmlns:p14="http://schemas.microsoft.com/office/powerpoint/2010/main" val="3834933991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224</TotalTime>
  <Words>752</Words>
  <Application>Microsoft Office PowerPoint</Application>
  <PresentationFormat>Widescreen</PresentationFormat>
  <Paragraphs>102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Century Gothic</vt:lpstr>
      <vt:lpstr>Times New Roman</vt:lpstr>
      <vt:lpstr>Wingdings</vt:lpstr>
      <vt:lpstr>Wingdings 3</vt:lpstr>
      <vt:lpstr>Wisp</vt:lpstr>
      <vt:lpstr>Module: Foreign Languages and Cultural Awareness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Antu Barua Raju</dc:creator>
  <cp:lastModifiedBy>A K M Amdadul Hoque (2107424)</cp:lastModifiedBy>
  <cp:revision>4</cp:revision>
  <dcterms:created xsi:type="dcterms:W3CDTF">2023-10-07T15:47:34Z</dcterms:created>
  <dcterms:modified xsi:type="dcterms:W3CDTF">2023-10-26T10:20:56Z</dcterms:modified>
</cp:coreProperties>
</file>