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0C9F43-051F-0378-5215-FB4A6F618067}" v="2785" dt="2025-05-06T15:25:57.6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2B0C9F43-051F-0378-5215-FB4A6F618067}"/>
    <pc:docChg chg="addSld modSld sldOrd addMainMaster delMainMaster">
      <pc:chgData name="Rebecca Francis-Davies" userId="S::r.francis-davies@uwtsd.ac.uk::caf69e2c-2198-47a4-8268-c57958bd4ca9" providerId="AD" clId="Web-{2B0C9F43-051F-0378-5215-FB4A6F618067}" dt="2025-05-06T15:25:57.674" v="2787" actId="20577"/>
      <pc:docMkLst>
        <pc:docMk/>
      </pc:docMkLst>
      <pc:sldChg chg="addSp modSp mod setBg modClrScheme setClrOvrMap chgLayout">
        <pc:chgData name="Rebecca Francis-Davies" userId="S::r.francis-davies@uwtsd.ac.uk::caf69e2c-2198-47a4-8268-c57958bd4ca9" providerId="AD" clId="Web-{2B0C9F43-051F-0378-5215-FB4A6F618067}" dt="2025-05-06T09:49:09.063" v="19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2B0C9F43-051F-0378-5215-FB4A6F618067}" dt="2025-05-06T09:49:09.063" v="1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2B0C9F43-051F-0378-5215-FB4A6F618067}" dt="2025-05-06T09:49:09.063" v="1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09:49:09.063" v="19"/>
          <ac:spMkLst>
            <pc:docMk/>
            <pc:sldMk cId="109857222" sldId="256"/>
            <ac:spMk id="9" creationId="{33E93247-6229-44AB-A550-739E971E690B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09:49:09.063" v="19"/>
          <ac:spMkLst>
            <pc:docMk/>
            <pc:sldMk cId="109857222" sldId="256"/>
            <ac:spMk id="11" creationId="{612349FF-7742-42ED-ADF3-238B5DDD176C}"/>
          </ac:spMkLst>
        </pc:spChg>
        <pc:picChg chg="add">
          <ac:chgData name="Rebecca Francis-Davies" userId="S::r.francis-davies@uwtsd.ac.uk::caf69e2c-2198-47a4-8268-c57958bd4ca9" providerId="AD" clId="Web-{2B0C9F43-051F-0378-5215-FB4A6F618067}" dt="2025-05-06T09:49:09.063" v="19"/>
          <ac:picMkLst>
            <pc:docMk/>
            <pc:sldMk cId="109857222" sldId="256"/>
            <ac:picMk id="4" creationId="{39F3AEDB-FD4F-096C-0B68-97CC0439990F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2B0C9F43-051F-0378-5215-FB4A6F618067}" dt="2025-05-06T09:55:45.744" v="68"/>
        <pc:sldMkLst>
          <pc:docMk/>
          <pc:sldMk cId="2081320182" sldId="257"/>
        </pc:sldMkLst>
        <pc:spChg chg="mod">
          <ac:chgData name="Rebecca Francis-Davies" userId="S::r.francis-davies@uwtsd.ac.uk::caf69e2c-2198-47a4-8268-c57958bd4ca9" providerId="AD" clId="Web-{2B0C9F43-051F-0378-5215-FB4A6F618067}" dt="2025-05-06T09:55:45.744" v="68"/>
          <ac:spMkLst>
            <pc:docMk/>
            <pc:sldMk cId="2081320182" sldId="257"/>
            <ac:spMk id="2" creationId="{BB588CF9-9682-192C-1B0D-C96C77CFF2C6}"/>
          </ac:spMkLst>
        </pc:spChg>
        <pc:spChg chg="del mod">
          <ac:chgData name="Rebecca Francis-Davies" userId="S::r.francis-davies@uwtsd.ac.uk::caf69e2c-2198-47a4-8268-c57958bd4ca9" providerId="AD" clId="Web-{2B0C9F43-051F-0378-5215-FB4A6F618067}" dt="2025-05-06T09:55:45.744" v="68"/>
          <ac:spMkLst>
            <pc:docMk/>
            <pc:sldMk cId="2081320182" sldId="257"/>
            <ac:spMk id="3" creationId="{9693C780-FCC7-4526-A9C9-F9463537FD19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09:55:45.744" v="68"/>
          <ac:spMkLst>
            <pc:docMk/>
            <pc:sldMk cId="2081320182" sldId="257"/>
            <ac:spMk id="9" creationId="{F68B2C62-7648-4430-90D5-AE0F252AF113}"/>
          </ac:spMkLst>
        </pc:spChg>
        <pc:graphicFrameChg chg="add">
          <ac:chgData name="Rebecca Francis-Davies" userId="S::r.francis-davies@uwtsd.ac.uk::caf69e2c-2198-47a4-8268-c57958bd4ca9" providerId="AD" clId="Web-{2B0C9F43-051F-0378-5215-FB4A6F618067}" dt="2025-05-06T09:55:45.744" v="68"/>
          <ac:graphicFrameMkLst>
            <pc:docMk/>
            <pc:sldMk cId="2081320182" sldId="257"/>
            <ac:graphicFrameMk id="5" creationId="{EA861347-FABE-312D-0DAA-30F05083C2C1}"/>
          </ac:graphicFrameMkLst>
        </pc:graphicFrameChg>
        <pc:cxnChg chg="add">
          <ac:chgData name="Rebecca Francis-Davies" userId="S::r.francis-davies@uwtsd.ac.uk::caf69e2c-2198-47a4-8268-c57958bd4ca9" providerId="AD" clId="Web-{2B0C9F43-051F-0378-5215-FB4A6F618067}" dt="2025-05-06T09:55:45.744" v="68"/>
          <ac:cxnSpMkLst>
            <pc:docMk/>
            <pc:sldMk cId="2081320182" sldId="257"/>
            <ac:cxnSpMk id="11" creationId="{4BFD5B9F-5FB6-467D-83D5-DF82F1907354}"/>
          </ac:cxnSpMkLst>
        </pc:cxnChg>
      </pc:sldChg>
      <pc:sldChg chg="addSp modSp new mod setBg">
        <pc:chgData name="Rebecca Francis-Davies" userId="S::r.francis-davies@uwtsd.ac.uk::caf69e2c-2198-47a4-8268-c57958bd4ca9" providerId="AD" clId="Web-{2B0C9F43-051F-0378-5215-FB4A6F618067}" dt="2025-05-06T09:59:13.609" v="241"/>
        <pc:sldMkLst>
          <pc:docMk/>
          <pc:sldMk cId="3592880988" sldId="258"/>
        </pc:sldMkLst>
        <pc:spChg chg="mod">
          <ac:chgData name="Rebecca Francis-Davies" userId="S::r.francis-davies@uwtsd.ac.uk::caf69e2c-2198-47a4-8268-c57958bd4ca9" providerId="AD" clId="Web-{2B0C9F43-051F-0378-5215-FB4A6F618067}" dt="2025-05-06T09:59:13.609" v="241"/>
          <ac:spMkLst>
            <pc:docMk/>
            <pc:sldMk cId="3592880988" sldId="258"/>
            <ac:spMk id="2" creationId="{41FCEBDF-7CB8-C7C8-D426-12340388976B}"/>
          </ac:spMkLst>
        </pc:spChg>
        <pc:spChg chg="mod">
          <ac:chgData name="Rebecca Francis-Davies" userId="S::r.francis-davies@uwtsd.ac.uk::caf69e2c-2198-47a4-8268-c57958bd4ca9" providerId="AD" clId="Web-{2B0C9F43-051F-0378-5215-FB4A6F618067}" dt="2025-05-06T09:59:13.609" v="241"/>
          <ac:spMkLst>
            <pc:docMk/>
            <pc:sldMk cId="3592880988" sldId="258"/>
            <ac:spMk id="3" creationId="{FAA7ECA7-2172-B754-AD86-BC6FAE5F15EF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09:59:13.609" v="241"/>
          <ac:spMkLst>
            <pc:docMk/>
            <pc:sldMk cId="3592880988" sldId="258"/>
            <ac:spMk id="9" creationId="{E49D7415-2F11-44C2-B6AA-13A25B6814B9}"/>
          </ac:spMkLst>
        </pc:spChg>
        <pc:picChg chg="add">
          <ac:chgData name="Rebecca Francis-Davies" userId="S::r.francis-davies@uwtsd.ac.uk::caf69e2c-2198-47a4-8268-c57958bd4ca9" providerId="AD" clId="Web-{2B0C9F43-051F-0378-5215-FB4A6F618067}" dt="2025-05-06T09:59:13.609" v="241"/>
          <ac:picMkLst>
            <pc:docMk/>
            <pc:sldMk cId="3592880988" sldId="258"/>
            <ac:picMk id="5" creationId="{064E2997-06DA-277D-B2F6-3D50B54FE526}"/>
          </ac:picMkLst>
        </pc:picChg>
        <pc:cxnChg chg="add">
          <ac:chgData name="Rebecca Francis-Davies" userId="S::r.francis-davies@uwtsd.ac.uk::caf69e2c-2198-47a4-8268-c57958bd4ca9" providerId="AD" clId="Web-{2B0C9F43-051F-0378-5215-FB4A6F618067}" dt="2025-05-06T09:59:13.609" v="241"/>
          <ac:cxnSpMkLst>
            <pc:docMk/>
            <pc:sldMk cId="3592880988" sldId="258"/>
            <ac:cxnSpMk id="11" creationId="{3815BE95-1337-20E2-B2EF-5DA486F72FCB}"/>
          </ac:cxnSpMkLst>
        </pc:cxnChg>
      </pc:sldChg>
      <pc:sldChg chg="addSp modSp new mod setBg">
        <pc:chgData name="Rebecca Francis-Davies" userId="S::r.francis-davies@uwtsd.ac.uk::caf69e2c-2198-47a4-8268-c57958bd4ca9" providerId="AD" clId="Web-{2B0C9F43-051F-0378-5215-FB4A6F618067}" dt="2025-05-06T10:44:07.564" v="602"/>
        <pc:sldMkLst>
          <pc:docMk/>
          <pc:sldMk cId="4275177128" sldId="259"/>
        </pc:sldMkLst>
        <pc:spChg chg="mod">
          <ac:chgData name="Rebecca Francis-Davies" userId="S::r.francis-davies@uwtsd.ac.uk::caf69e2c-2198-47a4-8268-c57958bd4ca9" providerId="AD" clId="Web-{2B0C9F43-051F-0378-5215-FB4A6F618067}" dt="2025-05-06T10:44:07.564" v="602"/>
          <ac:spMkLst>
            <pc:docMk/>
            <pc:sldMk cId="4275177128" sldId="259"/>
            <ac:spMk id="2" creationId="{2861E7BD-18B4-B892-1EC3-A7E681F4DDA5}"/>
          </ac:spMkLst>
        </pc:spChg>
        <pc:spChg chg="mod">
          <ac:chgData name="Rebecca Francis-Davies" userId="S::r.francis-davies@uwtsd.ac.uk::caf69e2c-2198-47a4-8268-c57958bd4ca9" providerId="AD" clId="Web-{2B0C9F43-051F-0378-5215-FB4A6F618067}" dt="2025-05-06T10:44:07.564" v="602"/>
          <ac:spMkLst>
            <pc:docMk/>
            <pc:sldMk cId="4275177128" sldId="259"/>
            <ac:spMk id="3" creationId="{DE6FF315-030A-83BC-6A22-CC91BC79E42C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0:44:07.564" v="602"/>
          <ac:spMkLst>
            <pc:docMk/>
            <pc:sldMk cId="4275177128" sldId="259"/>
            <ac:spMk id="8" creationId="{6B3CA38D-7BB0-4D35-BE00-0F487660272C}"/>
          </ac:spMkLst>
        </pc:spChg>
        <pc:cxnChg chg="add">
          <ac:chgData name="Rebecca Francis-Davies" userId="S::r.francis-davies@uwtsd.ac.uk::caf69e2c-2198-47a4-8268-c57958bd4ca9" providerId="AD" clId="Web-{2B0C9F43-051F-0378-5215-FB4A6F618067}" dt="2025-05-06T10:44:07.564" v="602"/>
          <ac:cxnSpMkLst>
            <pc:docMk/>
            <pc:sldMk cId="4275177128" sldId="259"/>
            <ac:cxnSpMk id="10" creationId="{4514FD1B-A0BF-4C73-A68E-4B1F7299F6AE}"/>
          </ac:cxnSpMkLst>
        </pc:cxnChg>
        <pc:cxnChg chg="add">
          <ac:chgData name="Rebecca Francis-Davies" userId="S::r.francis-davies@uwtsd.ac.uk::caf69e2c-2198-47a4-8268-c57958bd4ca9" providerId="AD" clId="Web-{2B0C9F43-051F-0378-5215-FB4A6F618067}" dt="2025-05-06T10:44:07.564" v="602"/>
          <ac:cxnSpMkLst>
            <pc:docMk/>
            <pc:sldMk cId="4275177128" sldId="259"/>
            <ac:cxnSpMk id="12" creationId="{18B100A6-1EBC-40AB-BB7E-26807F3CFC31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2B0C9F43-051F-0378-5215-FB4A6F618067}" dt="2025-05-06T10:43:52.532" v="601"/>
        <pc:sldMkLst>
          <pc:docMk/>
          <pc:sldMk cId="1306836207" sldId="260"/>
        </pc:sldMkLst>
        <pc:spChg chg="mod">
          <ac:chgData name="Rebecca Francis-Davies" userId="S::r.francis-davies@uwtsd.ac.uk::caf69e2c-2198-47a4-8268-c57958bd4ca9" providerId="AD" clId="Web-{2B0C9F43-051F-0378-5215-FB4A6F618067}" dt="2025-05-06T10:43:52.532" v="601"/>
          <ac:spMkLst>
            <pc:docMk/>
            <pc:sldMk cId="1306836207" sldId="260"/>
            <ac:spMk id="2" creationId="{9FA93D84-2585-C35A-C68C-6BAB840931E4}"/>
          </ac:spMkLst>
        </pc:spChg>
        <pc:spChg chg="del mod">
          <ac:chgData name="Rebecca Francis-Davies" userId="S::r.francis-davies@uwtsd.ac.uk::caf69e2c-2198-47a4-8268-c57958bd4ca9" providerId="AD" clId="Web-{2B0C9F43-051F-0378-5215-FB4A6F618067}" dt="2025-05-06T10:43:52.532" v="601"/>
          <ac:spMkLst>
            <pc:docMk/>
            <pc:sldMk cId="1306836207" sldId="260"/>
            <ac:spMk id="3" creationId="{733A41EA-05CD-EF98-7769-06F822D433E9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0:43:52.532" v="601"/>
          <ac:spMkLst>
            <pc:docMk/>
            <pc:sldMk cId="1306836207" sldId="260"/>
            <ac:spMk id="9" creationId="{F68B2C62-7648-4430-90D5-AE0F252AF113}"/>
          </ac:spMkLst>
        </pc:spChg>
        <pc:graphicFrameChg chg="add">
          <ac:chgData name="Rebecca Francis-Davies" userId="S::r.francis-davies@uwtsd.ac.uk::caf69e2c-2198-47a4-8268-c57958bd4ca9" providerId="AD" clId="Web-{2B0C9F43-051F-0378-5215-FB4A6F618067}" dt="2025-05-06T10:43:52.532" v="601"/>
          <ac:graphicFrameMkLst>
            <pc:docMk/>
            <pc:sldMk cId="1306836207" sldId="260"/>
            <ac:graphicFrameMk id="5" creationId="{B3F95FC5-0A06-E536-E23E-97083EAD5B28}"/>
          </ac:graphicFrameMkLst>
        </pc:graphicFrameChg>
        <pc:cxnChg chg="add">
          <ac:chgData name="Rebecca Francis-Davies" userId="S::r.francis-davies@uwtsd.ac.uk::caf69e2c-2198-47a4-8268-c57958bd4ca9" providerId="AD" clId="Web-{2B0C9F43-051F-0378-5215-FB4A6F618067}" dt="2025-05-06T10:43:52.532" v="601"/>
          <ac:cxnSpMkLst>
            <pc:docMk/>
            <pc:sldMk cId="1306836207" sldId="260"/>
            <ac:cxnSpMk id="11" creationId="{4BFD5B9F-5FB6-467D-83D5-DF82F1907354}"/>
          </ac:cxnSpMkLst>
        </pc:cxnChg>
      </pc:sldChg>
      <pc:sldChg chg="addSp modSp new mod setBg">
        <pc:chgData name="Rebecca Francis-Davies" userId="S::r.francis-davies@uwtsd.ac.uk::caf69e2c-2198-47a4-8268-c57958bd4ca9" providerId="AD" clId="Web-{2B0C9F43-051F-0378-5215-FB4A6F618067}" dt="2025-05-06T10:43:43.375" v="600"/>
        <pc:sldMkLst>
          <pc:docMk/>
          <pc:sldMk cId="1028875042" sldId="261"/>
        </pc:sldMkLst>
        <pc:spChg chg="mod">
          <ac:chgData name="Rebecca Francis-Davies" userId="S::r.francis-davies@uwtsd.ac.uk::caf69e2c-2198-47a4-8268-c57958bd4ca9" providerId="AD" clId="Web-{2B0C9F43-051F-0378-5215-FB4A6F618067}" dt="2025-05-06T10:43:43.375" v="600"/>
          <ac:spMkLst>
            <pc:docMk/>
            <pc:sldMk cId="1028875042" sldId="261"/>
            <ac:spMk id="2" creationId="{AA46FEDD-20C3-58E8-BCCC-5806DC613934}"/>
          </ac:spMkLst>
        </pc:spChg>
        <pc:spChg chg="mod">
          <ac:chgData name="Rebecca Francis-Davies" userId="S::r.francis-davies@uwtsd.ac.uk::caf69e2c-2198-47a4-8268-c57958bd4ca9" providerId="AD" clId="Web-{2B0C9F43-051F-0378-5215-FB4A6F618067}" dt="2025-05-06T10:43:43.375" v="600"/>
          <ac:spMkLst>
            <pc:docMk/>
            <pc:sldMk cId="1028875042" sldId="261"/>
            <ac:spMk id="3" creationId="{9FE6DEF7-840A-160C-25A0-040BCF883465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0:43:43.375" v="600"/>
          <ac:spMkLst>
            <pc:docMk/>
            <pc:sldMk cId="1028875042" sldId="261"/>
            <ac:spMk id="9" creationId="{E49D7415-2F11-44C2-B6AA-13A25B6814B9}"/>
          </ac:spMkLst>
        </pc:spChg>
        <pc:picChg chg="add">
          <ac:chgData name="Rebecca Francis-Davies" userId="S::r.francis-davies@uwtsd.ac.uk::caf69e2c-2198-47a4-8268-c57958bd4ca9" providerId="AD" clId="Web-{2B0C9F43-051F-0378-5215-FB4A6F618067}" dt="2025-05-06T10:43:43.375" v="600"/>
          <ac:picMkLst>
            <pc:docMk/>
            <pc:sldMk cId="1028875042" sldId="261"/>
            <ac:picMk id="5" creationId="{09A07AD9-3EEE-9360-62B9-DD1BBDD7A910}"/>
          </ac:picMkLst>
        </pc:picChg>
        <pc:cxnChg chg="add">
          <ac:chgData name="Rebecca Francis-Davies" userId="S::r.francis-davies@uwtsd.ac.uk::caf69e2c-2198-47a4-8268-c57958bd4ca9" providerId="AD" clId="Web-{2B0C9F43-051F-0378-5215-FB4A6F618067}" dt="2025-05-06T10:43:43.375" v="600"/>
          <ac:cxnSpMkLst>
            <pc:docMk/>
            <pc:sldMk cId="1028875042" sldId="261"/>
            <ac:cxnSpMk id="11" creationId="{F2B951FD-94F7-E138-3EC2-A66A551D9137}"/>
          </ac:cxnSpMkLst>
        </pc:cxnChg>
      </pc:sldChg>
      <pc:sldChg chg="addSp delSp modSp new mod ord setBg">
        <pc:chgData name="Rebecca Francis-Davies" userId="S::r.francis-davies@uwtsd.ac.uk::caf69e2c-2198-47a4-8268-c57958bd4ca9" providerId="AD" clId="Web-{2B0C9F43-051F-0378-5215-FB4A6F618067}" dt="2025-05-06T10:47:08.709" v="693"/>
        <pc:sldMkLst>
          <pc:docMk/>
          <pc:sldMk cId="1704531468" sldId="262"/>
        </pc:sldMkLst>
        <pc:spChg chg="mod">
          <ac:chgData name="Rebecca Francis-Davies" userId="S::r.francis-davies@uwtsd.ac.uk::caf69e2c-2198-47a4-8268-c57958bd4ca9" providerId="AD" clId="Web-{2B0C9F43-051F-0378-5215-FB4A6F618067}" dt="2025-05-06T10:46:36.271" v="692"/>
          <ac:spMkLst>
            <pc:docMk/>
            <pc:sldMk cId="1704531468" sldId="262"/>
            <ac:spMk id="2" creationId="{22F36F67-C88B-2AEE-7EF2-641E11191F47}"/>
          </ac:spMkLst>
        </pc:spChg>
        <pc:spChg chg="add del mod">
          <ac:chgData name="Rebecca Francis-Davies" userId="S::r.francis-davies@uwtsd.ac.uk::caf69e2c-2198-47a4-8268-c57958bd4ca9" providerId="AD" clId="Web-{2B0C9F43-051F-0378-5215-FB4A6F618067}" dt="2025-05-06T10:46:36.271" v="692"/>
          <ac:spMkLst>
            <pc:docMk/>
            <pc:sldMk cId="1704531468" sldId="262"/>
            <ac:spMk id="3" creationId="{BB030583-47E3-060C-C92B-F58081825B7A}"/>
          </ac:spMkLst>
        </pc:spChg>
        <pc:spChg chg="add del">
          <ac:chgData name="Rebecca Francis-Davies" userId="S::r.francis-davies@uwtsd.ac.uk::caf69e2c-2198-47a4-8268-c57958bd4ca9" providerId="AD" clId="Web-{2B0C9F43-051F-0378-5215-FB4A6F618067}" dt="2025-05-06T10:46:36.224" v="691"/>
          <ac:spMkLst>
            <pc:docMk/>
            <pc:sldMk cId="1704531468" sldId="262"/>
            <ac:spMk id="9" creationId="{F68B2C62-7648-4430-90D5-AE0F252AF113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0:46:36.271" v="692"/>
          <ac:spMkLst>
            <pc:docMk/>
            <pc:sldMk cId="1704531468" sldId="262"/>
            <ac:spMk id="15" creationId="{F68B2C62-7648-4430-90D5-AE0F252AF113}"/>
          </ac:spMkLst>
        </pc:spChg>
        <pc:graphicFrameChg chg="add del">
          <ac:chgData name="Rebecca Francis-Davies" userId="S::r.francis-davies@uwtsd.ac.uk::caf69e2c-2198-47a4-8268-c57958bd4ca9" providerId="AD" clId="Web-{2B0C9F43-051F-0378-5215-FB4A6F618067}" dt="2025-05-06T10:46:36.224" v="691"/>
          <ac:graphicFrameMkLst>
            <pc:docMk/>
            <pc:sldMk cId="1704531468" sldId="262"/>
            <ac:graphicFrameMk id="5" creationId="{51F73CE0-33D6-6D9C-0E61-405767B31C80}"/>
          </ac:graphicFrameMkLst>
        </pc:graphicFrameChg>
        <pc:graphicFrameChg chg="add">
          <ac:chgData name="Rebecca Francis-Davies" userId="S::r.francis-davies@uwtsd.ac.uk::caf69e2c-2198-47a4-8268-c57958bd4ca9" providerId="AD" clId="Web-{2B0C9F43-051F-0378-5215-FB4A6F618067}" dt="2025-05-06T10:46:36.271" v="692"/>
          <ac:graphicFrameMkLst>
            <pc:docMk/>
            <pc:sldMk cId="1704531468" sldId="262"/>
            <ac:graphicFrameMk id="18" creationId="{05D9A5C0-AF04-5AE5-FA87-453B1AFE1A94}"/>
          </ac:graphicFrameMkLst>
        </pc:graphicFrameChg>
        <pc:cxnChg chg="add del">
          <ac:chgData name="Rebecca Francis-Davies" userId="S::r.francis-davies@uwtsd.ac.uk::caf69e2c-2198-47a4-8268-c57958bd4ca9" providerId="AD" clId="Web-{2B0C9F43-051F-0378-5215-FB4A6F618067}" dt="2025-05-06T10:46:36.224" v="691"/>
          <ac:cxnSpMkLst>
            <pc:docMk/>
            <pc:sldMk cId="1704531468" sldId="262"/>
            <ac:cxnSpMk id="11" creationId="{AAD0195E-7F27-4D06-9427-0C121D721A14}"/>
          </ac:cxnSpMkLst>
        </pc:cxnChg>
        <pc:cxnChg chg="add del">
          <ac:chgData name="Rebecca Francis-Davies" userId="S::r.francis-davies@uwtsd.ac.uk::caf69e2c-2198-47a4-8268-c57958bd4ca9" providerId="AD" clId="Web-{2B0C9F43-051F-0378-5215-FB4A6F618067}" dt="2025-05-06T10:46:36.224" v="691"/>
          <ac:cxnSpMkLst>
            <pc:docMk/>
            <pc:sldMk cId="1704531468" sldId="262"/>
            <ac:cxnSpMk id="13" creationId="{9D74C2FC-3228-4FC1-B97B-87AD35508D91}"/>
          </ac:cxnSpMkLst>
        </pc:cxnChg>
        <pc:cxnChg chg="add">
          <ac:chgData name="Rebecca Francis-Davies" userId="S::r.francis-davies@uwtsd.ac.uk::caf69e2c-2198-47a4-8268-c57958bd4ca9" providerId="AD" clId="Web-{2B0C9F43-051F-0378-5215-FB4A6F618067}" dt="2025-05-06T10:46:36.271" v="692"/>
          <ac:cxnSpMkLst>
            <pc:docMk/>
            <pc:sldMk cId="1704531468" sldId="262"/>
            <ac:cxnSpMk id="16" creationId="{AAD0195E-7F27-4D06-9427-0C121D721A14}"/>
          </ac:cxnSpMkLst>
        </pc:cxnChg>
        <pc:cxnChg chg="add">
          <ac:chgData name="Rebecca Francis-Davies" userId="S::r.francis-davies@uwtsd.ac.uk::caf69e2c-2198-47a4-8268-c57958bd4ca9" providerId="AD" clId="Web-{2B0C9F43-051F-0378-5215-FB4A6F618067}" dt="2025-05-06T10:46:36.271" v="692"/>
          <ac:cxnSpMkLst>
            <pc:docMk/>
            <pc:sldMk cId="1704531468" sldId="262"/>
            <ac:cxnSpMk id="17" creationId="{9D74C2FC-3228-4FC1-B97B-87AD35508D91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2B0C9F43-051F-0378-5215-FB4A6F618067}" dt="2025-05-06T10:51:28.654" v="924"/>
        <pc:sldMkLst>
          <pc:docMk/>
          <pc:sldMk cId="4226334209" sldId="263"/>
        </pc:sldMkLst>
        <pc:spChg chg="mod">
          <ac:chgData name="Rebecca Francis-Davies" userId="S::r.francis-davies@uwtsd.ac.uk::caf69e2c-2198-47a4-8268-c57958bd4ca9" providerId="AD" clId="Web-{2B0C9F43-051F-0378-5215-FB4A6F618067}" dt="2025-05-06T10:51:28.654" v="924"/>
          <ac:spMkLst>
            <pc:docMk/>
            <pc:sldMk cId="4226334209" sldId="263"/>
            <ac:spMk id="2" creationId="{542F54B2-F2B2-60FA-2785-7AD8106A9B3C}"/>
          </ac:spMkLst>
        </pc:spChg>
        <pc:spChg chg="del mod">
          <ac:chgData name="Rebecca Francis-Davies" userId="S::r.francis-davies@uwtsd.ac.uk::caf69e2c-2198-47a4-8268-c57958bd4ca9" providerId="AD" clId="Web-{2B0C9F43-051F-0378-5215-FB4A6F618067}" dt="2025-05-06T10:51:28.654" v="924"/>
          <ac:spMkLst>
            <pc:docMk/>
            <pc:sldMk cId="4226334209" sldId="263"/>
            <ac:spMk id="3" creationId="{BFA9A86E-E7B0-8CAC-AEB3-164A59E48949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0:51:28.654" v="924"/>
          <ac:spMkLst>
            <pc:docMk/>
            <pc:sldMk cId="4226334209" sldId="263"/>
            <ac:spMk id="9" creationId="{F68B2C62-7648-4430-90D5-AE0F252AF113}"/>
          </ac:spMkLst>
        </pc:spChg>
        <pc:graphicFrameChg chg="add">
          <ac:chgData name="Rebecca Francis-Davies" userId="S::r.francis-davies@uwtsd.ac.uk::caf69e2c-2198-47a4-8268-c57958bd4ca9" providerId="AD" clId="Web-{2B0C9F43-051F-0378-5215-FB4A6F618067}" dt="2025-05-06T10:51:28.654" v="924"/>
          <ac:graphicFrameMkLst>
            <pc:docMk/>
            <pc:sldMk cId="4226334209" sldId="263"/>
            <ac:graphicFrameMk id="5" creationId="{94B47A02-8901-4E49-A2FF-CD4858A1DE45}"/>
          </ac:graphicFrameMkLst>
        </pc:graphicFrameChg>
        <pc:cxnChg chg="add">
          <ac:chgData name="Rebecca Francis-Davies" userId="S::r.francis-davies@uwtsd.ac.uk::caf69e2c-2198-47a4-8268-c57958bd4ca9" providerId="AD" clId="Web-{2B0C9F43-051F-0378-5215-FB4A6F618067}" dt="2025-05-06T10:51:28.654" v="924"/>
          <ac:cxnSpMkLst>
            <pc:docMk/>
            <pc:sldMk cId="4226334209" sldId="263"/>
            <ac:cxnSpMk id="11" creationId="{4BFD5B9F-5FB6-467D-83D5-DF82F1907354}"/>
          </ac:cxnSpMkLst>
        </pc:cxnChg>
      </pc:sldChg>
      <pc:sldChg chg="addSp modSp new mod setBg">
        <pc:chgData name="Rebecca Francis-Davies" userId="S::r.francis-davies@uwtsd.ac.uk::caf69e2c-2198-47a4-8268-c57958bd4ca9" providerId="AD" clId="Web-{2B0C9F43-051F-0378-5215-FB4A6F618067}" dt="2025-05-06T12:39:42.261" v="1038"/>
        <pc:sldMkLst>
          <pc:docMk/>
          <pc:sldMk cId="303990596" sldId="264"/>
        </pc:sldMkLst>
        <pc:spChg chg="mod">
          <ac:chgData name="Rebecca Francis-Davies" userId="S::r.francis-davies@uwtsd.ac.uk::caf69e2c-2198-47a4-8268-c57958bd4ca9" providerId="AD" clId="Web-{2B0C9F43-051F-0378-5215-FB4A6F618067}" dt="2025-05-06T12:39:42.261" v="1038"/>
          <ac:spMkLst>
            <pc:docMk/>
            <pc:sldMk cId="303990596" sldId="264"/>
            <ac:spMk id="2" creationId="{A89A2600-7F96-C88B-2F5E-F04DDF9CCA46}"/>
          </ac:spMkLst>
        </pc:spChg>
        <pc:spChg chg="mod">
          <ac:chgData name="Rebecca Francis-Davies" userId="S::r.francis-davies@uwtsd.ac.uk::caf69e2c-2198-47a4-8268-c57958bd4ca9" providerId="AD" clId="Web-{2B0C9F43-051F-0378-5215-FB4A6F618067}" dt="2025-05-06T12:39:42.261" v="1038"/>
          <ac:spMkLst>
            <pc:docMk/>
            <pc:sldMk cId="303990596" sldId="264"/>
            <ac:spMk id="3" creationId="{705F58F6-0F02-6DD5-E43D-35ECDCCA536F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2:39:42.261" v="1038"/>
          <ac:spMkLst>
            <pc:docMk/>
            <pc:sldMk cId="303990596" sldId="264"/>
            <ac:spMk id="9" creationId="{E49D7415-2F11-44C2-B6AA-13A25B6814B9}"/>
          </ac:spMkLst>
        </pc:spChg>
        <pc:picChg chg="add">
          <ac:chgData name="Rebecca Francis-Davies" userId="S::r.francis-davies@uwtsd.ac.uk::caf69e2c-2198-47a4-8268-c57958bd4ca9" providerId="AD" clId="Web-{2B0C9F43-051F-0378-5215-FB4A6F618067}" dt="2025-05-06T12:39:42.261" v="1038"/>
          <ac:picMkLst>
            <pc:docMk/>
            <pc:sldMk cId="303990596" sldId="264"/>
            <ac:picMk id="5" creationId="{73F1A6D2-507E-3417-58C8-4054075404B5}"/>
          </ac:picMkLst>
        </pc:picChg>
        <pc:cxnChg chg="add">
          <ac:chgData name="Rebecca Francis-Davies" userId="S::r.francis-davies@uwtsd.ac.uk::caf69e2c-2198-47a4-8268-c57958bd4ca9" providerId="AD" clId="Web-{2B0C9F43-051F-0378-5215-FB4A6F618067}" dt="2025-05-06T12:39:42.261" v="1038"/>
          <ac:cxnSpMkLst>
            <pc:docMk/>
            <pc:sldMk cId="303990596" sldId="264"/>
            <ac:cxnSpMk id="11" creationId="{511FC409-B3C2-4F68-865C-C5333D6F2710}"/>
          </ac:cxnSpMkLst>
        </pc:cxnChg>
        <pc:cxnChg chg="add">
          <ac:chgData name="Rebecca Francis-Davies" userId="S::r.francis-davies@uwtsd.ac.uk::caf69e2c-2198-47a4-8268-c57958bd4ca9" providerId="AD" clId="Web-{2B0C9F43-051F-0378-5215-FB4A6F618067}" dt="2025-05-06T12:39:42.261" v="1038"/>
          <ac:cxnSpMkLst>
            <pc:docMk/>
            <pc:sldMk cId="303990596" sldId="264"/>
            <ac:cxnSpMk id="13" creationId="{B810270D-76A7-44B3-9746-7EDF5788602E}"/>
          </ac:cxnSpMkLst>
        </pc:cxnChg>
      </pc:sldChg>
      <pc:sldChg chg="addSp modSp new mod setBg">
        <pc:chgData name="Rebecca Francis-Davies" userId="S::r.francis-davies@uwtsd.ac.uk::caf69e2c-2198-47a4-8268-c57958bd4ca9" providerId="AD" clId="Web-{2B0C9F43-051F-0378-5215-FB4A6F618067}" dt="2025-05-06T12:45:37.536" v="1183" actId="20577"/>
        <pc:sldMkLst>
          <pc:docMk/>
          <pc:sldMk cId="2204987627" sldId="265"/>
        </pc:sldMkLst>
        <pc:spChg chg="mod">
          <ac:chgData name="Rebecca Francis-Davies" userId="S::r.francis-davies@uwtsd.ac.uk::caf69e2c-2198-47a4-8268-c57958bd4ca9" providerId="AD" clId="Web-{2B0C9F43-051F-0378-5215-FB4A6F618067}" dt="2025-05-06T12:45:37.536" v="1183" actId="20577"/>
          <ac:spMkLst>
            <pc:docMk/>
            <pc:sldMk cId="2204987627" sldId="265"/>
            <ac:spMk id="2" creationId="{D646F811-4B81-52FE-2ABD-DBE605ADA40C}"/>
          </ac:spMkLst>
        </pc:spChg>
        <pc:spChg chg="mod">
          <ac:chgData name="Rebecca Francis-Davies" userId="S::r.francis-davies@uwtsd.ac.uk::caf69e2c-2198-47a4-8268-c57958bd4ca9" providerId="AD" clId="Web-{2B0C9F43-051F-0378-5215-FB4A6F618067}" dt="2025-05-06T12:45:13.269" v="1178"/>
          <ac:spMkLst>
            <pc:docMk/>
            <pc:sldMk cId="2204987627" sldId="265"/>
            <ac:spMk id="3" creationId="{4D3495E1-8BAB-F4BE-9942-2BD48C70FB8D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2:45:13.269" v="1178"/>
          <ac:spMkLst>
            <pc:docMk/>
            <pc:sldMk cId="2204987627" sldId="265"/>
            <ac:spMk id="8" creationId="{EEF92585-7A99-6108-9663-8C59032742EC}"/>
          </ac:spMkLst>
        </pc:spChg>
        <pc:cxnChg chg="add">
          <ac:chgData name="Rebecca Francis-Davies" userId="S::r.francis-davies@uwtsd.ac.uk::caf69e2c-2198-47a4-8268-c57958bd4ca9" providerId="AD" clId="Web-{2B0C9F43-051F-0378-5215-FB4A6F618067}" dt="2025-05-06T12:45:13.269" v="1178"/>
          <ac:cxnSpMkLst>
            <pc:docMk/>
            <pc:sldMk cId="2204987627" sldId="265"/>
            <ac:cxnSpMk id="10" creationId="{78F0A063-5253-8DF5-3B7B-12FE096705F1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2B0C9F43-051F-0378-5215-FB4A6F618067}" dt="2025-05-06T12:50:18.684" v="1469"/>
        <pc:sldMkLst>
          <pc:docMk/>
          <pc:sldMk cId="3892593751" sldId="266"/>
        </pc:sldMkLst>
        <pc:spChg chg="mod">
          <ac:chgData name="Rebecca Francis-Davies" userId="S::r.francis-davies@uwtsd.ac.uk::caf69e2c-2198-47a4-8268-c57958bd4ca9" providerId="AD" clId="Web-{2B0C9F43-051F-0378-5215-FB4A6F618067}" dt="2025-05-06T12:49:36.526" v="1468"/>
          <ac:spMkLst>
            <pc:docMk/>
            <pc:sldMk cId="3892593751" sldId="266"/>
            <ac:spMk id="2" creationId="{9AF2D6BF-B527-279C-C903-9222220C64DF}"/>
          </ac:spMkLst>
        </pc:spChg>
        <pc:spChg chg="mod">
          <ac:chgData name="Rebecca Francis-Davies" userId="S::r.francis-davies@uwtsd.ac.uk::caf69e2c-2198-47a4-8268-c57958bd4ca9" providerId="AD" clId="Web-{2B0C9F43-051F-0378-5215-FB4A6F618067}" dt="2025-05-06T12:49:36.526" v="1468"/>
          <ac:spMkLst>
            <pc:docMk/>
            <pc:sldMk cId="3892593751" sldId="266"/>
            <ac:spMk id="3" creationId="{1B3AEEF6-5D4B-D6A8-45C2-A211E1D1CE86}"/>
          </ac:spMkLst>
        </pc:spChg>
        <pc:spChg chg="add del">
          <ac:chgData name="Rebecca Francis-Davies" userId="S::r.francis-davies@uwtsd.ac.uk::caf69e2c-2198-47a4-8268-c57958bd4ca9" providerId="AD" clId="Web-{2B0C9F43-051F-0378-5215-FB4A6F618067}" dt="2025-05-06T12:50:18.684" v="1469"/>
          <ac:spMkLst>
            <pc:docMk/>
            <pc:sldMk cId="3892593751" sldId="266"/>
            <ac:spMk id="8" creationId="{5F710FDB-0919-493E-8539-8240C23F1EB2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2:50:18.684" v="1469"/>
          <ac:spMkLst>
            <pc:docMk/>
            <pc:sldMk cId="3892593751" sldId="266"/>
            <ac:spMk id="15" creationId="{5F710FDB-0919-493E-8539-8240C23F1EB2}"/>
          </ac:spMkLst>
        </pc:spChg>
        <pc:cxnChg chg="add del">
          <ac:chgData name="Rebecca Francis-Davies" userId="S::r.francis-davies@uwtsd.ac.uk::caf69e2c-2198-47a4-8268-c57958bd4ca9" providerId="AD" clId="Web-{2B0C9F43-051F-0378-5215-FB4A6F618067}" dt="2025-05-06T12:50:18.684" v="1469"/>
          <ac:cxnSpMkLst>
            <pc:docMk/>
            <pc:sldMk cId="3892593751" sldId="266"/>
            <ac:cxnSpMk id="10" creationId="{0AFF0B6C-73E2-4B40-9280-938C14922C87}"/>
          </ac:cxnSpMkLst>
        </pc:cxnChg>
        <pc:cxnChg chg="add">
          <ac:chgData name="Rebecca Francis-Davies" userId="S::r.francis-davies@uwtsd.ac.uk::caf69e2c-2198-47a4-8268-c57958bd4ca9" providerId="AD" clId="Web-{2B0C9F43-051F-0378-5215-FB4A6F618067}" dt="2025-05-06T12:50:18.684" v="1469"/>
          <ac:cxnSpMkLst>
            <pc:docMk/>
            <pc:sldMk cId="3892593751" sldId="266"/>
            <ac:cxnSpMk id="17" creationId="{0AFF0B6C-73E2-4B40-9280-938C14922C87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2B0C9F43-051F-0378-5215-FB4A6F618067}" dt="2025-05-06T14:32:40.944" v="1757"/>
        <pc:sldMkLst>
          <pc:docMk/>
          <pc:sldMk cId="2045117" sldId="267"/>
        </pc:sldMkLst>
        <pc:spChg chg="mod">
          <ac:chgData name="Rebecca Francis-Davies" userId="S::r.francis-davies@uwtsd.ac.uk::caf69e2c-2198-47a4-8268-c57958bd4ca9" providerId="AD" clId="Web-{2B0C9F43-051F-0378-5215-FB4A6F618067}" dt="2025-05-06T14:32:40.944" v="1757"/>
          <ac:spMkLst>
            <pc:docMk/>
            <pc:sldMk cId="2045117" sldId="267"/>
            <ac:spMk id="2" creationId="{33309CE0-7C5F-EF40-3EB4-E7F47A937F28}"/>
          </ac:spMkLst>
        </pc:spChg>
        <pc:spChg chg="del mod">
          <ac:chgData name="Rebecca Francis-Davies" userId="S::r.francis-davies@uwtsd.ac.uk::caf69e2c-2198-47a4-8268-c57958bd4ca9" providerId="AD" clId="Web-{2B0C9F43-051F-0378-5215-FB4A6F618067}" dt="2025-05-06T14:32:40.944" v="1757"/>
          <ac:spMkLst>
            <pc:docMk/>
            <pc:sldMk cId="2045117" sldId="267"/>
            <ac:spMk id="3" creationId="{A1232B21-0F59-4B81-D2CE-5D420A24E46A}"/>
          </ac:spMkLst>
        </pc:spChg>
        <pc:spChg chg="add del">
          <ac:chgData name="Rebecca Francis-Davies" userId="S::r.francis-davies@uwtsd.ac.uk::caf69e2c-2198-47a4-8268-c57958bd4ca9" providerId="AD" clId="Web-{2B0C9F43-051F-0378-5215-FB4A6F618067}" dt="2025-05-06T14:32:40.944" v="1757"/>
          <ac:spMkLst>
            <pc:docMk/>
            <pc:sldMk cId="2045117" sldId="267"/>
            <ac:spMk id="8" creationId="{5F710FDB-0919-493E-8539-8240C23F1EB2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4:32:40.944" v="1757"/>
          <ac:spMkLst>
            <pc:docMk/>
            <pc:sldMk cId="2045117" sldId="267"/>
            <ac:spMk id="16" creationId="{985184E4-C93A-4E34-8365-1886AAC5DE60}"/>
          </ac:spMkLst>
        </pc:spChg>
        <pc:graphicFrameChg chg="add">
          <ac:chgData name="Rebecca Francis-Davies" userId="S::r.francis-davies@uwtsd.ac.uk::caf69e2c-2198-47a4-8268-c57958bd4ca9" providerId="AD" clId="Web-{2B0C9F43-051F-0378-5215-FB4A6F618067}" dt="2025-05-06T14:32:40.944" v="1757"/>
          <ac:graphicFrameMkLst>
            <pc:docMk/>
            <pc:sldMk cId="2045117" sldId="267"/>
            <ac:graphicFrameMk id="12" creationId="{ACFA48B3-2E3E-59FC-3176-813E2549B36C}"/>
          </ac:graphicFrameMkLst>
        </pc:graphicFrameChg>
        <pc:cxnChg chg="add del">
          <ac:chgData name="Rebecca Francis-Davies" userId="S::r.francis-davies@uwtsd.ac.uk::caf69e2c-2198-47a4-8268-c57958bd4ca9" providerId="AD" clId="Web-{2B0C9F43-051F-0378-5215-FB4A6F618067}" dt="2025-05-06T14:32:40.944" v="1757"/>
          <ac:cxnSpMkLst>
            <pc:docMk/>
            <pc:sldMk cId="2045117" sldId="267"/>
            <ac:cxnSpMk id="10" creationId="{0AFF0B6C-73E2-4B40-9280-938C14922C87}"/>
          </ac:cxnSpMkLst>
        </pc:cxnChg>
        <pc:cxnChg chg="add">
          <ac:chgData name="Rebecca Francis-Davies" userId="S::r.francis-davies@uwtsd.ac.uk::caf69e2c-2198-47a4-8268-c57958bd4ca9" providerId="AD" clId="Web-{2B0C9F43-051F-0378-5215-FB4A6F618067}" dt="2025-05-06T14:32:40.944" v="1757"/>
          <ac:cxnSpMkLst>
            <pc:docMk/>
            <pc:sldMk cId="2045117" sldId="267"/>
            <ac:cxnSpMk id="18" creationId="{8AB0D40B-37F7-4F1F-B956-AFC12066ABE3}"/>
          </ac:cxnSpMkLst>
        </pc:cxnChg>
      </pc:sldChg>
      <pc:sldChg chg="addSp modSp new mod setBg">
        <pc:chgData name="Rebecca Francis-Davies" userId="S::r.francis-davies@uwtsd.ac.uk::caf69e2c-2198-47a4-8268-c57958bd4ca9" providerId="AD" clId="Web-{2B0C9F43-051F-0378-5215-FB4A6F618067}" dt="2025-05-06T14:32:33.757" v="1756"/>
        <pc:sldMkLst>
          <pc:docMk/>
          <pc:sldMk cId="823125896" sldId="268"/>
        </pc:sldMkLst>
        <pc:spChg chg="mod">
          <ac:chgData name="Rebecca Francis-Davies" userId="S::r.francis-davies@uwtsd.ac.uk::caf69e2c-2198-47a4-8268-c57958bd4ca9" providerId="AD" clId="Web-{2B0C9F43-051F-0378-5215-FB4A6F618067}" dt="2025-05-06T14:32:33.757" v="1756"/>
          <ac:spMkLst>
            <pc:docMk/>
            <pc:sldMk cId="823125896" sldId="268"/>
            <ac:spMk id="2" creationId="{31DF27F7-D8F5-FE1D-2072-E4C02D7EB8DF}"/>
          </ac:spMkLst>
        </pc:spChg>
        <pc:spChg chg="mod">
          <ac:chgData name="Rebecca Francis-Davies" userId="S::r.francis-davies@uwtsd.ac.uk::caf69e2c-2198-47a4-8268-c57958bd4ca9" providerId="AD" clId="Web-{2B0C9F43-051F-0378-5215-FB4A6F618067}" dt="2025-05-06T14:32:33.757" v="1756"/>
          <ac:spMkLst>
            <pc:docMk/>
            <pc:sldMk cId="823125896" sldId="268"/>
            <ac:spMk id="3" creationId="{B6BC5D1B-0AAD-2B13-D04A-FBC8C1D717CB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4:32:33.757" v="1756"/>
          <ac:spMkLst>
            <pc:docMk/>
            <pc:sldMk cId="823125896" sldId="268"/>
            <ac:spMk id="8" creationId="{5F710FDB-0919-493E-8539-8240C23F1EB2}"/>
          </ac:spMkLst>
        </pc:spChg>
        <pc:cxnChg chg="add">
          <ac:chgData name="Rebecca Francis-Davies" userId="S::r.francis-davies@uwtsd.ac.uk::caf69e2c-2198-47a4-8268-c57958bd4ca9" providerId="AD" clId="Web-{2B0C9F43-051F-0378-5215-FB4A6F618067}" dt="2025-05-06T14:32:33.757" v="1756"/>
          <ac:cxnSpMkLst>
            <pc:docMk/>
            <pc:sldMk cId="823125896" sldId="268"/>
            <ac:cxnSpMk id="10" creationId="{0AFF0B6C-73E2-4B40-9280-938C14922C87}"/>
          </ac:cxnSpMkLst>
        </pc:cxnChg>
      </pc:sldChg>
      <pc:sldChg chg="addSp modSp new mod setBg">
        <pc:chgData name="Rebecca Francis-Davies" userId="S::r.francis-davies@uwtsd.ac.uk::caf69e2c-2198-47a4-8268-c57958bd4ca9" providerId="AD" clId="Web-{2B0C9F43-051F-0378-5215-FB4A6F618067}" dt="2025-05-06T14:34:23.433" v="1832"/>
        <pc:sldMkLst>
          <pc:docMk/>
          <pc:sldMk cId="2238261766" sldId="269"/>
        </pc:sldMkLst>
        <pc:spChg chg="mod">
          <ac:chgData name="Rebecca Francis-Davies" userId="S::r.francis-davies@uwtsd.ac.uk::caf69e2c-2198-47a4-8268-c57958bd4ca9" providerId="AD" clId="Web-{2B0C9F43-051F-0378-5215-FB4A6F618067}" dt="2025-05-06T14:34:23.433" v="1832"/>
          <ac:spMkLst>
            <pc:docMk/>
            <pc:sldMk cId="2238261766" sldId="269"/>
            <ac:spMk id="2" creationId="{E02B53EE-B6EF-F0A0-EEC5-0DA7EFC9AD39}"/>
          </ac:spMkLst>
        </pc:spChg>
        <pc:spChg chg="mod">
          <ac:chgData name="Rebecca Francis-Davies" userId="S::r.francis-davies@uwtsd.ac.uk::caf69e2c-2198-47a4-8268-c57958bd4ca9" providerId="AD" clId="Web-{2B0C9F43-051F-0378-5215-FB4A6F618067}" dt="2025-05-06T14:34:23.433" v="1832"/>
          <ac:spMkLst>
            <pc:docMk/>
            <pc:sldMk cId="2238261766" sldId="269"/>
            <ac:spMk id="3" creationId="{A7D098B8-061A-CC6D-8218-5B52B1F226E1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4:34:23.433" v="1832"/>
          <ac:spMkLst>
            <pc:docMk/>
            <pc:sldMk cId="2238261766" sldId="269"/>
            <ac:spMk id="9" creationId="{E49D7415-2F11-44C2-B6AA-13A25B6814B9}"/>
          </ac:spMkLst>
        </pc:spChg>
        <pc:picChg chg="add">
          <ac:chgData name="Rebecca Francis-Davies" userId="S::r.francis-davies@uwtsd.ac.uk::caf69e2c-2198-47a4-8268-c57958bd4ca9" providerId="AD" clId="Web-{2B0C9F43-051F-0378-5215-FB4A6F618067}" dt="2025-05-06T14:34:23.433" v="1832"/>
          <ac:picMkLst>
            <pc:docMk/>
            <pc:sldMk cId="2238261766" sldId="269"/>
            <ac:picMk id="5" creationId="{C8207441-02C7-5E74-AEA7-39B2FDDA9D5F}"/>
          </ac:picMkLst>
        </pc:picChg>
        <pc:cxnChg chg="add">
          <ac:chgData name="Rebecca Francis-Davies" userId="S::r.francis-davies@uwtsd.ac.uk::caf69e2c-2198-47a4-8268-c57958bd4ca9" providerId="AD" clId="Web-{2B0C9F43-051F-0378-5215-FB4A6F618067}" dt="2025-05-06T14:34:23.433" v="1832"/>
          <ac:cxnSpMkLst>
            <pc:docMk/>
            <pc:sldMk cId="2238261766" sldId="269"/>
            <ac:cxnSpMk id="11" creationId="{511FC409-B3C2-4F68-865C-C5333D6F2710}"/>
          </ac:cxnSpMkLst>
        </pc:cxnChg>
        <pc:cxnChg chg="add">
          <ac:chgData name="Rebecca Francis-Davies" userId="S::r.francis-davies@uwtsd.ac.uk::caf69e2c-2198-47a4-8268-c57958bd4ca9" providerId="AD" clId="Web-{2B0C9F43-051F-0378-5215-FB4A6F618067}" dt="2025-05-06T14:34:23.433" v="1832"/>
          <ac:cxnSpMkLst>
            <pc:docMk/>
            <pc:sldMk cId="2238261766" sldId="269"/>
            <ac:cxnSpMk id="13" creationId="{B810270D-76A7-44B3-9746-7EDF5788602E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2B0C9F43-051F-0378-5215-FB4A6F618067}" dt="2025-05-06T14:39:08.740" v="1863"/>
        <pc:sldMkLst>
          <pc:docMk/>
          <pc:sldMk cId="2911912464" sldId="270"/>
        </pc:sldMkLst>
        <pc:spChg chg="mod">
          <ac:chgData name="Rebecca Francis-Davies" userId="S::r.francis-davies@uwtsd.ac.uk::caf69e2c-2198-47a4-8268-c57958bd4ca9" providerId="AD" clId="Web-{2B0C9F43-051F-0378-5215-FB4A6F618067}" dt="2025-05-06T14:39:08.740" v="1863"/>
          <ac:spMkLst>
            <pc:docMk/>
            <pc:sldMk cId="2911912464" sldId="270"/>
            <ac:spMk id="2" creationId="{998DF121-C80B-D470-EFBC-8C321667D28D}"/>
          </ac:spMkLst>
        </pc:spChg>
        <pc:spChg chg="del mod">
          <ac:chgData name="Rebecca Francis-Davies" userId="S::r.francis-davies@uwtsd.ac.uk::caf69e2c-2198-47a4-8268-c57958bd4ca9" providerId="AD" clId="Web-{2B0C9F43-051F-0378-5215-FB4A6F618067}" dt="2025-05-06T14:39:08.740" v="1863"/>
          <ac:spMkLst>
            <pc:docMk/>
            <pc:sldMk cId="2911912464" sldId="270"/>
            <ac:spMk id="3" creationId="{5715DB29-7739-9C8D-BB4B-570D552760CB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4:39:08.740" v="1863"/>
          <ac:spMkLst>
            <pc:docMk/>
            <pc:sldMk cId="2911912464" sldId="270"/>
            <ac:spMk id="9" creationId="{F68B2C62-7648-4430-90D5-AE0F252AF113}"/>
          </ac:spMkLst>
        </pc:spChg>
        <pc:graphicFrameChg chg="add">
          <ac:chgData name="Rebecca Francis-Davies" userId="S::r.francis-davies@uwtsd.ac.uk::caf69e2c-2198-47a4-8268-c57958bd4ca9" providerId="AD" clId="Web-{2B0C9F43-051F-0378-5215-FB4A6F618067}" dt="2025-05-06T14:39:08.740" v="1863"/>
          <ac:graphicFrameMkLst>
            <pc:docMk/>
            <pc:sldMk cId="2911912464" sldId="270"/>
            <ac:graphicFrameMk id="5" creationId="{717EC5E2-13AF-41BD-91D6-477166CE818A}"/>
          </ac:graphicFrameMkLst>
        </pc:graphicFrameChg>
        <pc:cxnChg chg="add">
          <ac:chgData name="Rebecca Francis-Davies" userId="S::r.francis-davies@uwtsd.ac.uk::caf69e2c-2198-47a4-8268-c57958bd4ca9" providerId="AD" clId="Web-{2B0C9F43-051F-0378-5215-FB4A6F618067}" dt="2025-05-06T14:39:08.740" v="1863"/>
          <ac:cxnSpMkLst>
            <pc:docMk/>
            <pc:sldMk cId="2911912464" sldId="270"/>
            <ac:cxnSpMk id="11" creationId="{AAD0195E-7F27-4D06-9427-0C121D721A14}"/>
          </ac:cxnSpMkLst>
        </pc:cxnChg>
        <pc:cxnChg chg="add">
          <ac:chgData name="Rebecca Francis-Davies" userId="S::r.francis-davies@uwtsd.ac.uk::caf69e2c-2198-47a4-8268-c57958bd4ca9" providerId="AD" clId="Web-{2B0C9F43-051F-0378-5215-FB4A6F618067}" dt="2025-05-06T14:39:08.740" v="1863"/>
          <ac:cxnSpMkLst>
            <pc:docMk/>
            <pc:sldMk cId="2911912464" sldId="270"/>
            <ac:cxnSpMk id="13" creationId="{9D74C2FC-3228-4FC1-B97B-87AD35508D91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2B0C9F43-051F-0378-5215-FB4A6F618067}" dt="2025-05-06T14:40:55.415" v="1914"/>
        <pc:sldMkLst>
          <pc:docMk/>
          <pc:sldMk cId="1802284614" sldId="271"/>
        </pc:sldMkLst>
        <pc:spChg chg="mod">
          <ac:chgData name="Rebecca Francis-Davies" userId="S::r.francis-davies@uwtsd.ac.uk::caf69e2c-2198-47a4-8268-c57958bd4ca9" providerId="AD" clId="Web-{2B0C9F43-051F-0378-5215-FB4A6F618067}" dt="2025-05-06T14:40:55.415" v="1914"/>
          <ac:spMkLst>
            <pc:docMk/>
            <pc:sldMk cId="1802284614" sldId="271"/>
            <ac:spMk id="2" creationId="{07B589B0-BE17-2AB4-9FF3-AD3DCCF2B6B4}"/>
          </ac:spMkLst>
        </pc:spChg>
        <pc:spChg chg="del mod">
          <ac:chgData name="Rebecca Francis-Davies" userId="S::r.francis-davies@uwtsd.ac.uk::caf69e2c-2198-47a4-8268-c57958bd4ca9" providerId="AD" clId="Web-{2B0C9F43-051F-0378-5215-FB4A6F618067}" dt="2025-05-06T14:40:55.415" v="1914"/>
          <ac:spMkLst>
            <pc:docMk/>
            <pc:sldMk cId="1802284614" sldId="271"/>
            <ac:spMk id="3" creationId="{11BC401B-69DA-15C8-DA10-7EC3FF359AE7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4:40:55.415" v="1914"/>
          <ac:spMkLst>
            <pc:docMk/>
            <pc:sldMk cId="1802284614" sldId="271"/>
            <ac:spMk id="9" creationId="{F68B2C62-7648-4430-90D5-AE0F252AF113}"/>
          </ac:spMkLst>
        </pc:spChg>
        <pc:graphicFrameChg chg="add">
          <ac:chgData name="Rebecca Francis-Davies" userId="S::r.francis-davies@uwtsd.ac.uk::caf69e2c-2198-47a4-8268-c57958bd4ca9" providerId="AD" clId="Web-{2B0C9F43-051F-0378-5215-FB4A6F618067}" dt="2025-05-06T14:40:55.415" v="1914"/>
          <ac:graphicFrameMkLst>
            <pc:docMk/>
            <pc:sldMk cId="1802284614" sldId="271"/>
            <ac:graphicFrameMk id="5" creationId="{C1B26C17-6238-0E99-C476-CCD182849DF2}"/>
          </ac:graphicFrameMkLst>
        </pc:graphicFrameChg>
        <pc:cxnChg chg="add">
          <ac:chgData name="Rebecca Francis-Davies" userId="S::r.francis-davies@uwtsd.ac.uk::caf69e2c-2198-47a4-8268-c57958bd4ca9" providerId="AD" clId="Web-{2B0C9F43-051F-0378-5215-FB4A6F618067}" dt="2025-05-06T14:40:55.415" v="1914"/>
          <ac:cxnSpMkLst>
            <pc:docMk/>
            <pc:sldMk cId="1802284614" sldId="271"/>
            <ac:cxnSpMk id="11" creationId="{AAD0195E-7F27-4D06-9427-0C121D721A14}"/>
          </ac:cxnSpMkLst>
        </pc:cxnChg>
        <pc:cxnChg chg="add">
          <ac:chgData name="Rebecca Francis-Davies" userId="S::r.francis-davies@uwtsd.ac.uk::caf69e2c-2198-47a4-8268-c57958bd4ca9" providerId="AD" clId="Web-{2B0C9F43-051F-0378-5215-FB4A6F618067}" dt="2025-05-06T14:40:55.415" v="1914"/>
          <ac:cxnSpMkLst>
            <pc:docMk/>
            <pc:sldMk cId="1802284614" sldId="271"/>
            <ac:cxnSpMk id="13" creationId="{9D74C2FC-3228-4FC1-B97B-87AD35508D91}"/>
          </ac:cxnSpMkLst>
        </pc:cxnChg>
      </pc:sldChg>
      <pc:sldChg chg="addSp modSp new mod setBg">
        <pc:chgData name="Rebecca Francis-Davies" userId="S::r.francis-davies@uwtsd.ac.uk::caf69e2c-2198-47a4-8268-c57958bd4ca9" providerId="AD" clId="Web-{2B0C9F43-051F-0378-5215-FB4A6F618067}" dt="2025-05-06T14:42:14.357" v="1990"/>
        <pc:sldMkLst>
          <pc:docMk/>
          <pc:sldMk cId="1076820297" sldId="272"/>
        </pc:sldMkLst>
        <pc:spChg chg="mod">
          <ac:chgData name="Rebecca Francis-Davies" userId="S::r.francis-davies@uwtsd.ac.uk::caf69e2c-2198-47a4-8268-c57958bd4ca9" providerId="AD" clId="Web-{2B0C9F43-051F-0378-5215-FB4A6F618067}" dt="2025-05-06T14:42:14.357" v="1990"/>
          <ac:spMkLst>
            <pc:docMk/>
            <pc:sldMk cId="1076820297" sldId="272"/>
            <ac:spMk id="2" creationId="{0B81CD5E-ECF5-9087-1602-D1174E07853E}"/>
          </ac:spMkLst>
        </pc:spChg>
        <pc:spChg chg="mod">
          <ac:chgData name="Rebecca Francis-Davies" userId="S::r.francis-davies@uwtsd.ac.uk::caf69e2c-2198-47a4-8268-c57958bd4ca9" providerId="AD" clId="Web-{2B0C9F43-051F-0378-5215-FB4A6F618067}" dt="2025-05-06T14:42:14.357" v="1990"/>
          <ac:spMkLst>
            <pc:docMk/>
            <pc:sldMk cId="1076820297" sldId="272"/>
            <ac:spMk id="3" creationId="{32F48FCC-9A25-BA16-28A1-6115704A67D5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4:42:14.357" v="1990"/>
          <ac:spMkLst>
            <pc:docMk/>
            <pc:sldMk cId="1076820297" sldId="272"/>
            <ac:spMk id="9" creationId="{E49D7415-2F11-44C2-B6AA-13A25B6814B9}"/>
          </ac:spMkLst>
        </pc:spChg>
        <pc:picChg chg="add">
          <ac:chgData name="Rebecca Francis-Davies" userId="S::r.francis-davies@uwtsd.ac.uk::caf69e2c-2198-47a4-8268-c57958bd4ca9" providerId="AD" clId="Web-{2B0C9F43-051F-0378-5215-FB4A6F618067}" dt="2025-05-06T14:42:14.357" v="1990"/>
          <ac:picMkLst>
            <pc:docMk/>
            <pc:sldMk cId="1076820297" sldId="272"/>
            <ac:picMk id="5" creationId="{357C79F6-B551-7124-999A-7832BC94382E}"/>
          </ac:picMkLst>
        </pc:picChg>
        <pc:cxnChg chg="add">
          <ac:chgData name="Rebecca Francis-Davies" userId="S::r.francis-davies@uwtsd.ac.uk::caf69e2c-2198-47a4-8268-c57958bd4ca9" providerId="AD" clId="Web-{2B0C9F43-051F-0378-5215-FB4A6F618067}" dt="2025-05-06T14:42:14.357" v="1990"/>
          <ac:cxnSpMkLst>
            <pc:docMk/>
            <pc:sldMk cId="1076820297" sldId="272"/>
            <ac:cxnSpMk id="11" creationId="{D2E57F3D-33BE-4306-87E6-245763719516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2B0C9F43-051F-0378-5215-FB4A6F618067}" dt="2025-05-06T14:45:47.832" v="2216"/>
        <pc:sldMkLst>
          <pc:docMk/>
          <pc:sldMk cId="1922867432" sldId="273"/>
        </pc:sldMkLst>
        <pc:spChg chg="mod">
          <ac:chgData name="Rebecca Francis-Davies" userId="S::r.francis-davies@uwtsd.ac.uk::caf69e2c-2198-47a4-8268-c57958bd4ca9" providerId="AD" clId="Web-{2B0C9F43-051F-0378-5215-FB4A6F618067}" dt="2025-05-06T14:45:47.832" v="2216"/>
          <ac:spMkLst>
            <pc:docMk/>
            <pc:sldMk cId="1922867432" sldId="273"/>
            <ac:spMk id="2" creationId="{53422160-6136-4613-ED4C-6D361CB03AD0}"/>
          </ac:spMkLst>
        </pc:spChg>
        <pc:spChg chg="del mod">
          <ac:chgData name="Rebecca Francis-Davies" userId="S::r.francis-davies@uwtsd.ac.uk::caf69e2c-2198-47a4-8268-c57958bd4ca9" providerId="AD" clId="Web-{2B0C9F43-051F-0378-5215-FB4A6F618067}" dt="2025-05-06T14:45:47.832" v="2216"/>
          <ac:spMkLst>
            <pc:docMk/>
            <pc:sldMk cId="1922867432" sldId="273"/>
            <ac:spMk id="3" creationId="{BC5F1A59-4FE6-1493-44D5-91EBB66E86FA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4:45:47.832" v="2216"/>
          <ac:spMkLst>
            <pc:docMk/>
            <pc:sldMk cId="1922867432" sldId="273"/>
            <ac:spMk id="9" creationId="{F68B2C62-7648-4430-90D5-AE0F252AF113}"/>
          </ac:spMkLst>
        </pc:spChg>
        <pc:graphicFrameChg chg="add">
          <ac:chgData name="Rebecca Francis-Davies" userId="S::r.francis-davies@uwtsd.ac.uk::caf69e2c-2198-47a4-8268-c57958bd4ca9" providerId="AD" clId="Web-{2B0C9F43-051F-0378-5215-FB4A6F618067}" dt="2025-05-06T14:45:47.832" v="2216"/>
          <ac:graphicFrameMkLst>
            <pc:docMk/>
            <pc:sldMk cId="1922867432" sldId="273"/>
            <ac:graphicFrameMk id="5" creationId="{45A6E015-2292-7206-4872-D27B25A9E0E1}"/>
          </ac:graphicFrameMkLst>
        </pc:graphicFrameChg>
        <pc:cxnChg chg="add">
          <ac:chgData name="Rebecca Francis-Davies" userId="S::r.francis-davies@uwtsd.ac.uk::caf69e2c-2198-47a4-8268-c57958bd4ca9" providerId="AD" clId="Web-{2B0C9F43-051F-0378-5215-FB4A6F618067}" dt="2025-05-06T14:45:47.832" v="2216"/>
          <ac:cxnSpMkLst>
            <pc:docMk/>
            <pc:sldMk cId="1922867432" sldId="273"/>
            <ac:cxnSpMk id="11" creationId="{AAD0195E-7F27-4D06-9427-0C121D721A14}"/>
          </ac:cxnSpMkLst>
        </pc:cxnChg>
        <pc:cxnChg chg="add">
          <ac:chgData name="Rebecca Francis-Davies" userId="S::r.francis-davies@uwtsd.ac.uk::caf69e2c-2198-47a4-8268-c57958bd4ca9" providerId="AD" clId="Web-{2B0C9F43-051F-0378-5215-FB4A6F618067}" dt="2025-05-06T14:45:47.832" v="2216"/>
          <ac:cxnSpMkLst>
            <pc:docMk/>
            <pc:sldMk cId="1922867432" sldId="273"/>
            <ac:cxnSpMk id="13" creationId="{9D74C2FC-3228-4FC1-B97B-87AD35508D91}"/>
          </ac:cxnSpMkLst>
        </pc:cxnChg>
      </pc:sldChg>
      <pc:sldChg chg="addSp modSp new mod setBg">
        <pc:chgData name="Rebecca Francis-Davies" userId="S::r.francis-davies@uwtsd.ac.uk::caf69e2c-2198-47a4-8268-c57958bd4ca9" providerId="AD" clId="Web-{2B0C9F43-051F-0378-5215-FB4A6F618067}" dt="2025-05-06T14:50:33.327" v="2541"/>
        <pc:sldMkLst>
          <pc:docMk/>
          <pc:sldMk cId="105028168" sldId="274"/>
        </pc:sldMkLst>
        <pc:spChg chg="mod">
          <ac:chgData name="Rebecca Francis-Davies" userId="S::r.francis-davies@uwtsd.ac.uk::caf69e2c-2198-47a4-8268-c57958bd4ca9" providerId="AD" clId="Web-{2B0C9F43-051F-0378-5215-FB4A6F618067}" dt="2025-05-06T14:50:33.327" v="2541"/>
          <ac:spMkLst>
            <pc:docMk/>
            <pc:sldMk cId="105028168" sldId="274"/>
            <ac:spMk id="2" creationId="{668FAA0E-B941-5C08-A16B-A85636D3F63D}"/>
          </ac:spMkLst>
        </pc:spChg>
        <pc:spChg chg="mod">
          <ac:chgData name="Rebecca Francis-Davies" userId="S::r.francis-davies@uwtsd.ac.uk::caf69e2c-2198-47a4-8268-c57958bd4ca9" providerId="AD" clId="Web-{2B0C9F43-051F-0378-5215-FB4A6F618067}" dt="2025-05-06T14:50:33.327" v="2541"/>
          <ac:spMkLst>
            <pc:docMk/>
            <pc:sldMk cId="105028168" sldId="274"/>
            <ac:spMk id="3" creationId="{28AAEF18-A07F-2A5C-FD2B-B42D75C69E33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4:50:33.327" v="2541"/>
          <ac:spMkLst>
            <pc:docMk/>
            <pc:sldMk cId="105028168" sldId="274"/>
            <ac:spMk id="9" creationId="{E49D7415-2F11-44C2-B6AA-13A25B6814B9}"/>
          </ac:spMkLst>
        </pc:spChg>
        <pc:picChg chg="add">
          <ac:chgData name="Rebecca Francis-Davies" userId="S::r.francis-davies@uwtsd.ac.uk::caf69e2c-2198-47a4-8268-c57958bd4ca9" providerId="AD" clId="Web-{2B0C9F43-051F-0378-5215-FB4A6F618067}" dt="2025-05-06T14:50:33.327" v="2541"/>
          <ac:picMkLst>
            <pc:docMk/>
            <pc:sldMk cId="105028168" sldId="274"/>
            <ac:picMk id="5" creationId="{748212CD-113B-36C2-A396-28474167DD01}"/>
          </ac:picMkLst>
        </pc:picChg>
        <pc:cxnChg chg="add">
          <ac:chgData name="Rebecca Francis-Davies" userId="S::r.francis-davies@uwtsd.ac.uk::caf69e2c-2198-47a4-8268-c57958bd4ca9" providerId="AD" clId="Web-{2B0C9F43-051F-0378-5215-FB4A6F618067}" dt="2025-05-06T14:50:33.327" v="2541"/>
          <ac:cxnSpMkLst>
            <pc:docMk/>
            <pc:sldMk cId="105028168" sldId="274"/>
            <ac:cxnSpMk id="11" creationId="{D2E57F3D-33BE-4306-87E6-245763719516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2B0C9F43-051F-0378-5215-FB4A6F618067}" dt="2025-05-06T14:51:50.502" v="2590"/>
        <pc:sldMkLst>
          <pc:docMk/>
          <pc:sldMk cId="1059596942" sldId="275"/>
        </pc:sldMkLst>
        <pc:spChg chg="mod">
          <ac:chgData name="Rebecca Francis-Davies" userId="S::r.francis-davies@uwtsd.ac.uk::caf69e2c-2198-47a4-8268-c57958bd4ca9" providerId="AD" clId="Web-{2B0C9F43-051F-0378-5215-FB4A6F618067}" dt="2025-05-06T14:51:50.502" v="2590"/>
          <ac:spMkLst>
            <pc:docMk/>
            <pc:sldMk cId="1059596942" sldId="275"/>
            <ac:spMk id="2" creationId="{24EE287F-3418-E987-2FAE-B258DA1E3A22}"/>
          </ac:spMkLst>
        </pc:spChg>
        <pc:spChg chg="del mod">
          <ac:chgData name="Rebecca Francis-Davies" userId="S::r.francis-davies@uwtsd.ac.uk::caf69e2c-2198-47a4-8268-c57958bd4ca9" providerId="AD" clId="Web-{2B0C9F43-051F-0378-5215-FB4A6F618067}" dt="2025-05-06T14:51:50.502" v="2590"/>
          <ac:spMkLst>
            <pc:docMk/>
            <pc:sldMk cId="1059596942" sldId="275"/>
            <ac:spMk id="3" creationId="{69EEC398-3509-D1B6-BAAC-0715EF8C1A51}"/>
          </ac:spMkLst>
        </pc:spChg>
        <pc:spChg chg="add">
          <ac:chgData name="Rebecca Francis-Davies" userId="S::r.francis-davies@uwtsd.ac.uk::caf69e2c-2198-47a4-8268-c57958bd4ca9" providerId="AD" clId="Web-{2B0C9F43-051F-0378-5215-FB4A6F618067}" dt="2025-05-06T14:51:50.502" v="2590"/>
          <ac:spMkLst>
            <pc:docMk/>
            <pc:sldMk cId="1059596942" sldId="275"/>
            <ac:spMk id="9" creationId="{F68B2C62-7648-4430-90D5-AE0F252AF113}"/>
          </ac:spMkLst>
        </pc:spChg>
        <pc:graphicFrameChg chg="add">
          <ac:chgData name="Rebecca Francis-Davies" userId="S::r.francis-davies@uwtsd.ac.uk::caf69e2c-2198-47a4-8268-c57958bd4ca9" providerId="AD" clId="Web-{2B0C9F43-051F-0378-5215-FB4A6F618067}" dt="2025-05-06T14:51:50.502" v="2590"/>
          <ac:graphicFrameMkLst>
            <pc:docMk/>
            <pc:sldMk cId="1059596942" sldId="275"/>
            <ac:graphicFrameMk id="5" creationId="{7899B877-8FA0-567E-19C2-0A531B80566A}"/>
          </ac:graphicFrameMkLst>
        </pc:graphicFrameChg>
        <pc:cxnChg chg="add">
          <ac:chgData name="Rebecca Francis-Davies" userId="S::r.francis-davies@uwtsd.ac.uk::caf69e2c-2198-47a4-8268-c57958bd4ca9" providerId="AD" clId="Web-{2B0C9F43-051F-0378-5215-FB4A6F618067}" dt="2025-05-06T14:51:50.502" v="2590"/>
          <ac:cxnSpMkLst>
            <pc:docMk/>
            <pc:sldMk cId="1059596942" sldId="275"/>
            <ac:cxnSpMk id="11" creationId="{AAD0195E-7F27-4D06-9427-0C121D721A14}"/>
          </ac:cxnSpMkLst>
        </pc:cxnChg>
        <pc:cxnChg chg="add">
          <ac:chgData name="Rebecca Francis-Davies" userId="S::r.francis-davies@uwtsd.ac.uk::caf69e2c-2198-47a4-8268-c57958bd4ca9" providerId="AD" clId="Web-{2B0C9F43-051F-0378-5215-FB4A6F618067}" dt="2025-05-06T14:51:50.502" v="2590"/>
          <ac:cxnSpMkLst>
            <pc:docMk/>
            <pc:sldMk cId="1059596942" sldId="275"/>
            <ac:cxnSpMk id="13" creationId="{9D74C2FC-3228-4FC1-B97B-87AD35508D91}"/>
          </ac:cxnSpMkLst>
        </pc:cxnChg>
      </pc:sldChg>
      <pc:sldChg chg="modSp new">
        <pc:chgData name="Rebecca Francis-Davies" userId="S::r.francis-davies@uwtsd.ac.uk::caf69e2c-2198-47a4-8268-c57958bd4ca9" providerId="AD" clId="Web-{2B0C9F43-051F-0378-5215-FB4A6F618067}" dt="2025-05-06T15:25:57.674" v="2787" actId="20577"/>
        <pc:sldMkLst>
          <pc:docMk/>
          <pc:sldMk cId="2719326250" sldId="276"/>
        </pc:sldMkLst>
        <pc:spChg chg="mod">
          <ac:chgData name="Rebecca Francis-Davies" userId="S::r.francis-davies@uwtsd.ac.uk::caf69e2c-2198-47a4-8268-c57958bd4ca9" providerId="AD" clId="Web-{2B0C9F43-051F-0378-5215-FB4A6F618067}" dt="2025-05-06T15:23:25.123" v="2596" actId="20577"/>
          <ac:spMkLst>
            <pc:docMk/>
            <pc:sldMk cId="2719326250" sldId="276"/>
            <ac:spMk id="2" creationId="{4AF31B8E-F273-4A2B-550D-6A049BD26E6A}"/>
          </ac:spMkLst>
        </pc:spChg>
        <pc:spChg chg="mod">
          <ac:chgData name="Rebecca Francis-Davies" userId="S::r.francis-davies@uwtsd.ac.uk::caf69e2c-2198-47a4-8268-c57958bd4ca9" providerId="AD" clId="Web-{2B0C9F43-051F-0378-5215-FB4A6F618067}" dt="2025-05-06T15:25:57.674" v="2787" actId="20577"/>
          <ac:spMkLst>
            <pc:docMk/>
            <pc:sldMk cId="2719326250" sldId="276"/>
            <ac:spMk id="3" creationId="{2A737023-9146-EC62-246E-5F44766DAD5E}"/>
          </ac:spMkLst>
        </pc:spChg>
      </pc:sldChg>
      <pc:sldMasterChg chg="del delSldLayout">
        <pc:chgData name="Rebecca Francis-Davies" userId="S::r.francis-davies@uwtsd.ac.uk::caf69e2c-2198-47a4-8268-c57958bd4ca9" providerId="AD" clId="Web-{2B0C9F43-051F-0378-5215-FB4A6F618067}" dt="2025-05-06T09:49:09.063" v="19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2B0C9F43-051F-0378-5215-FB4A6F618067}" dt="2025-05-06T09:49:09.063" v="19"/>
        <pc:sldMasterMkLst>
          <pc:docMk/>
          <pc:sldMasterMk cId="716288960" sldId="2147483672"/>
        </pc:sldMasterMkLst>
        <pc:sldLayoutChg chg="add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716288960" sldId="2147483672"/>
            <pc:sldLayoutMk cId="510626647" sldId="2147483673"/>
          </pc:sldLayoutMkLst>
        </pc:sldLayoutChg>
        <pc:sldLayoutChg chg="add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716288960" sldId="2147483672"/>
            <pc:sldLayoutMk cId="2872626393" sldId="2147483674"/>
          </pc:sldLayoutMkLst>
        </pc:sldLayoutChg>
        <pc:sldLayoutChg chg="add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716288960" sldId="2147483672"/>
            <pc:sldLayoutMk cId="2827767593" sldId="2147483675"/>
          </pc:sldLayoutMkLst>
        </pc:sldLayoutChg>
        <pc:sldLayoutChg chg="add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716288960" sldId="2147483672"/>
            <pc:sldLayoutMk cId="311823959" sldId="2147483676"/>
          </pc:sldLayoutMkLst>
        </pc:sldLayoutChg>
        <pc:sldLayoutChg chg="add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716288960" sldId="2147483672"/>
            <pc:sldLayoutMk cId="729762033" sldId="2147483677"/>
          </pc:sldLayoutMkLst>
        </pc:sldLayoutChg>
        <pc:sldLayoutChg chg="add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716288960" sldId="2147483672"/>
            <pc:sldLayoutMk cId="1634129810" sldId="2147483678"/>
          </pc:sldLayoutMkLst>
        </pc:sldLayoutChg>
        <pc:sldLayoutChg chg="add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716288960" sldId="2147483672"/>
            <pc:sldLayoutMk cId="1199428426" sldId="2147483679"/>
          </pc:sldLayoutMkLst>
        </pc:sldLayoutChg>
        <pc:sldLayoutChg chg="add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716288960" sldId="2147483672"/>
            <pc:sldLayoutMk cId="4061954476" sldId="2147483680"/>
          </pc:sldLayoutMkLst>
        </pc:sldLayoutChg>
        <pc:sldLayoutChg chg="add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716288960" sldId="2147483672"/>
            <pc:sldLayoutMk cId="1451765496" sldId="2147483681"/>
          </pc:sldLayoutMkLst>
        </pc:sldLayoutChg>
        <pc:sldLayoutChg chg="add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716288960" sldId="2147483672"/>
            <pc:sldLayoutMk cId="2144685514" sldId="2147483682"/>
          </pc:sldLayoutMkLst>
        </pc:sldLayoutChg>
        <pc:sldLayoutChg chg="add">
          <pc:chgData name="Rebecca Francis-Davies" userId="S::r.francis-davies@uwtsd.ac.uk::caf69e2c-2198-47a4-8268-c57958bd4ca9" providerId="AD" clId="Web-{2B0C9F43-051F-0378-5215-FB4A6F618067}" dt="2025-05-06T09:49:09.063" v="19"/>
          <pc:sldLayoutMkLst>
            <pc:docMk/>
            <pc:sldMasterMk cId="716288960" sldId="2147483672"/>
            <pc:sldLayoutMk cId="338635419" sldId="214748368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10" Type="http://schemas.openxmlformats.org/officeDocument/2006/relationships/image" Target="../media/image43.svg"/><Relationship Id="rId4" Type="http://schemas.openxmlformats.org/officeDocument/2006/relationships/image" Target="../media/image51.svg"/><Relationship Id="rId9" Type="http://schemas.openxmlformats.org/officeDocument/2006/relationships/image" Target="../media/image4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45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10" Type="http://schemas.openxmlformats.org/officeDocument/2006/relationships/image" Target="../media/image43.svg"/><Relationship Id="rId4" Type="http://schemas.openxmlformats.org/officeDocument/2006/relationships/image" Target="../media/image51.svg"/><Relationship Id="rId9" Type="http://schemas.openxmlformats.org/officeDocument/2006/relationships/image" Target="../media/image4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E8C112-14D2-46F8-B56A-EBD2215FAD4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484B991-D4FA-43CE-AAF8-18E57E7AED29}">
      <dgm:prSet/>
      <dgm:spPr/>
      <dgm:t>
        <a:bodyPr/>
        <a:lstStyle/>
        <a:p>
          <a:r>
            <a:rPr lang="en-US"/>
            <a:t>Welcome and introduction</a:t>
          </a:r>
        </a:p>
      </dgm:t>
    </dgm:pt>
    <dgm:pt modelId="{72EFABD1-F505-49A0-94A6-7E732FB4D989}" type="parTrans" cxnId="{F7BC3328-FE33-4AC7-81C6-023B6188750B}">
      <dgm:prSet/>
      <dgm:spPr/>
      <dgm:t>
        <a:bodyPr/>
        <a:lstStyle/>
        <a:p>
          <a:endParaRPr lang="en-US"/>
        </a:p>
      </dgm:t>
    </dgm:pt>
    <dgm:pt modelId="{EC77C44F-68A6-442C-A9E8-79A82BD9DFFA}" type="sibTrans" cxnId="{F7BC3328-FE33-4AC7-81C6-023B6188750B}">
      <dgm:prSet/>
      <dgm:spPr/>
      <dgm:t>
        <a:bodyPr/>
        <a:lstStyle/>
        <a:p>
          <a:endParaRPr lang="en-US"/>
        </a:p>
      </dgm:t>
    </dgm:pt>
    <dgm:pt modelId="{25189CE1-7D30-48D0-A74D-30A54CB62329}">
      <dgm:prSet/>
      <dgm:spPr/>
      <dgm:t>
        <a:bodyPr/>
        <a:lstStyle/>
        <a:p>
          <a:r>
            <a:rPr lang="en-US"/>
            <a:t>Module aims</a:t>
          </a:r>
        </a:p>
      </dgm:t>
    </dgm:pt>
    <dgm:pt modelId="{AA937522-DB79-444C-B717-69E0E710B400}" type="parTrans" cxnId="{3670153B-2C07-4C40-8C96-314FF1D5DEAF}">
      <dgm:prSet/>
      <dgm:spPr/>
      <dgm:t>
        <a:bodyPr/>
        <a:lstStyle/>
        <a:p>
          <a:endParaRPr lang="en-US"/>
        </a:p>
      </dgm:t>
    </dgm:pt>
    <dgm:pt modelId="{69678A96-A595-46A5-9E0C-60FA961A3B52}" type="sibTrans" cxnId="{3670153B-2C07-4C40-8C96-314FF1D5DEAF}">
      <dgm:prSet/>
      <dgm:spPr/>
      <dgm:t>
        <a:bodyPr/>
        <a:lstStyle/>
        <a:p>
          <a:endParaRPr lang="en-US"/>
        </a:p>
      </dgm:t>
    </dgm:pt>
    <dgm:pt modelId="{AFDFC0FA-1236-45CE-AA40-8A868792CD2B}">
      <dgm:prSet/>
      <dgm:spPr/>
      <dgm:t>
        <a:bodyPr/>
        <a:lstStyle/>
        <a:p>
          <a:r>
            <a:rPr lang="en-US"/>
            <a:t>Assessment </a:t>
          </a:r>
        </a:p>
      </dgm:t>
    </dgm:pt>
    <dgm:pt modelId="{E404AE2C-F5A4-40E4-9D52-B5CF21221D7C}" type="parTrans" cxnId="{697A0AA3-8BC5-4C16-88B6-474453045914}">
      <dgm:prSet/>
      <dgm:spPr/>
      <dgm:t>
        <a:bodyPr/>
        <a:lstStyle/>
        <a:p>
          <a:endParaRPr lang="en-US"/>
        </a:p>
      </dgm:t>
    </dgm:pt>
    <dgm:pt modelId="{EF837179-783F-4593-A11E-60435FF79821}" type="sibTrans" cxnId="{697A0AA3-8BC5-4C16-88B6-474453045914}">
      <dgm:prSet/>
      <dgm:spPr/>
      <dgm:t>
        <a:bodyPr/>
        <a:lstStyle/>
        <a:p>
          <a:endParaRPr lang="en-US"/>
        </a:p>
      </dgm:t>
    </dgm:pt>
    <dgm:pt modelId="{F6D5370F-A01D-4D8C-9414-41449017F3AE}">
      <dgm:prSet/>
      <dgm:spPr/>
      <dgm:t>
        <a:bodyPr/>
        <a:lstStyle/>
        <a:p>
          <a:r>
            <a:rPr lang="en-US"/>
            <a:t>Lecture</a:t>
          </a:r>
        </a:p>
      </dgm:t>
    </dgm:pt>
    <dgm:pt modelId="{63A1676A-A0F7-4F7C-8F99-560B3D2AA4C8}" type="parTrans" cxnId="{9720A9F2-CCB4-4CB5-82F9-2062497AA1C5}">
      <dgm:prSet/>
      <dgm:spPr/>
      <dgm:t>
        <a:bodyPr/>
        <a:lstStyle/>
        <a:p>
          <a:endParaRPr lang="en-US"/>
        </a:p>
      </dgm:t>
    </dgm:pt>
    <dgm:pt modelId="{C9760F49-DF82-40F8-8A98-796DD6A85FCF}" type="sibTrans" cxnId="{9720A9F2-CCB4-4CB5-82F9-2062497AA1C5}">
      <dgm:prSet/>
      <dgm:spPr/>
      <dgm:t>
        <a:bodyPr/>
        <a:lstStyle/>
        <a:p>
          <a:endParaRPr lang="en-US"/>
        </a:p>
      </dgm:t>
    </dgm:pt>
    <dgm:pt modelId="{FB309023-A684-4681-A6C7-2514ED808D26}">
      <dgm:prSet/>
      <dgm:spPr/>
      <dgm:t>
        <a:bodyPr/>
        <a:lstStyle/>
        <a:p>
          <a:r>
            <a:rPr lang="en-US"/>
            <a:t>Group activity </a:t>
          </a:r>
        </a:p>
      </dgm:t>
    </dgm:pt>
    <dgm:pt modelId="{E01705E9-4F33-4355-BA2B-58208D11F5AF}" type="parTrans" cxnId="{A27CF4BF-4E13-4B31-8DF7-E4D41B831312}">
      <dgm:prSet/>
      <dgm:spPr/>
      <dgm:t>
        <a:bodyPr/>
        <a:lstStyle/>
        <a:p>
          <a:endParaRPr lang="en-US"/>
        </a:p>
      </dgm:t>
    </dgm:pt>
    <dgm:pt modelId="{E9D43E69-C0A5-4946-8DA3-F45866A70188}" type="sibTrans" cxnId="{A27CF4BF-4E13-4B31-8DF7-E4D41B831312}">
      <dgm:prSet/>
      <dgm:spPr/>
      <dgm:t>
        <a:bodyPr/>
        <a:lstStyle/>
        <a:p>
          <a:endParaRPr lang="en-US"/>
        </a:p>
      </dgm:t>
    </dgm:pt>
    <dgm:pt modelId="{E5099E21-22BA-43F1-9739-A5A34B177FAF}" type="pres">
      <dgm:prSet presAssocID="{5DE8C112-14D2-46F8-B56A-EBD2215FAD43}" presName="root" presStyleCnt="0">
        <dgm:presLayoutVars>
          <dgm:dir/>
          <dgm:resizeHandles val="exact"/>
        </dgm:presLayoutVars>
      </dgm:prSet>
      <dgm:spPr/>
    </dgm:pt>
    <dgm:pt modelId="{62E4AA58-96A5-4933-8C86-BAF44B22FFA0}" type="pres">
      <dgm:prSet presAssocID="{7484B991-D4FA-43CE-AAF8-18E57E7AED29}" presName="compNode" presStyleCnt="0"/>
      <dgm:spPr/>
    </dgm:pt>
    <dgm:pt modelId="{273C9686-97F4-4393-96B5-4AF35610D868}" type="pres">
      <dgm:prSet presAssocID="{7484B991-D4FA-43CE-AAF8-18E57E7AED29}" presName="bgRect" presStyleLbl="bgShp" presStyleIdx="0" presStyleCnt="5"/>
      <dgm:spPr/>
    </dgm:pt>
    <dgm:pt modelId="{361652CC-D420-406E-B3C1-7C2F2920900D}" type="pres">
      <dgm:prSet presAssocID="{7484B991-D4FA-43CE-AAF8-18E57E7AED2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29DB6F0-AE45-4EB4-A2CB-0F0BCD52D61C}" type="pres">
      <dgm:prSet presAssocID="{7484B991-D4FA-43CE-AAF8-18E57E7AED29}" presName="spaceRect" presStyleCnt="0"/>
      <dgm:spPr/>
    </dgm:pt>
    <dgm:pt modelId="{1E4FF47E-C516-4E40-86A8-1B6EAD4CC188}" type="pres">
      <dgm:prSet presAssocID="{7484B991-D4FA-43CE-AAF8-18E57E7AED29}" presName="parTx" presStyleLbl="revTx" presStyleIdx="0" presStyleCnt="5">
        <dgm:presLayoutVars>
          <dgm:chMax val="0"/>
          <dgm:chPref val="0"/>
        </dgm:presLayoutVars>
      </dgm:prSet>
      <dgm:spPr/>
    </dgm:pt>
    <dgm:pt modelId="{9EB9CD23-5D0D-4222-8D02-420A0E37FAA8}" type="pres">
      <dgm:prSet presAssocID="{EC77C44F-68A6-442C-A9E8-79A82BD9DFFA}" presName="sibTrans" presStyleCnt="0"/>
      <dgm:spPr/>
    </dgm:pt>
    <dgm:pt modelId="{3A87A878-347E-4AB9-A8B2-D3D7E6786846}" type="pres">
      <dgm:prSet presAssocID="{25189CE1-7D30-48D0-A74D-30A54CB62329}" presName="compNode" presStyleCnt="0"/>
      <dgm:spPr/>
    </dgm:pt>
    <dgm:pt modelId="{DB6893FB-46B7-45C1-A090-B8D8428E3A18}" type="pres">
      <dgm:prSet presAssocID="{25189CE1-7D30-48D0-A74D-30A54CB62329}" presName="bgRect" presStyleLbl="bgShp" presStyleIdx="1" presStyleCnt="5"/>
      <dgm:spPr/>
    </dgm:pt>
    <dgm:pt modelId="{18146BE1-382C-4B8D-B3B3-22B6F79204CA}" type="pres">
      <dgm:prSet presAssocID="{25189CE1-7D30-48D0-A74D-30A54CB6232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9BA1511-637C-49B5-8269-ACF23BF20023}" type="pres">
      <dgm:prSet presAssocID="{25189CE1-7D30-48D0-A74D-30A54CB62329}" presName="spaceRect" presStyleCnt="0"/>
      <dgm:spPr/>
    </dgm:pt>
    <dgm:pt modelId="{29F5271E-99B9-4DCA-99BA-683B4E9B1FDD}" type="pres">
      <dgm:prSet presAssocID="{25189CE1-7D30-48D0-A74D-30A54CB62329}" presName="parTx" presStyleLbl="revTx" presStyleIdx="1" presStyleCnt="5">
        <dgm:presLayoutVars>
          <dgm:chMax val="0"/>
          <dgm:chPref val="0"/>
        </dgm:presLayoutVars>
      </dgm:prSet>
      <dgm:spPr/>
    </dgm:pt>
    <dgm:pt modelId="{60583929-3D98-451D-B354-50D769D1F50D}" type="pres">
      <dgm:prSet presAssocID="{69678A96-A595-46A5-9E0C-60FA961A3B52}" presName="sibTrans" presStyleCnt="0"/>
      <dgm:spPr/>
    </dgm:pt>
    <dgm:pt modelId="{4473472E-E1C3-4965-A493-121A5637133F}" type="pres">
      <dgm:prSet presAssocID="{AFDFC0FA-1236-45CE-AA40-8A868792CD2B}" presName="compNode" presStyleCnt="0"/>
      <dgm:spPr/>
    </dgm:pt>
    <dgm:pt modelId="{AF74E006-1E65-49E6-97D3-924F5F381D76}" type="pres">
      <dgm:prSet presAssocID="{AFDFC0FA-1236-45CE-AA40-8A868792CD2B}" presName="bgRect" presStyleLbl="bgShp" presStyleIdx="2" presStyleCnt="5"/>
      <dgm:spPr/>
    </dgm:pt>
    <dgm:pt modelId="{32C5FFDE-48FD-44D6-B983-8E0F77A0F9A5}" type="pres">
      <dgm:prSet presAssocID="{AFDFC0FA-1236-45CE-AA40-8A868792CD2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F943E56A-12EA-4B62-BEC0-A019B3D4A6F0}" type="pres">
      <dgm:prSet presAssocID="{AFDFC0FA-1236-45CE-AA40-8A868792CD2B}" presName="spaceRect" presStyleCnt="0"/>
      <dgm:spPr/>
    </dgm:pt>
    <dgm:pt modelId="{E8FEBEC3-123A-45F1-B4F5-8EACA7F0B657}" type="pres">
      <dgm:prSet presAssocID="{AFDFC0FA-1236-45CE-AA40-8A868792CD2B}" presName="parTx" presStyleLbl="revTx" presStyleIdx="2" presStyleCnt="5">
        <dgm:presLayoutVars>
          <dgm:chMax val="0"/>
          <dgm:chPref val="0"/>
        </dgm:presLayoutVars>
      </dgm:prSet>
      <dgm:spPr/>
    </dgm:pt>
    <dgm:pt modelId="{DD394A22-ABB0-4678-A9FF-7F7648144500}" type="pres">
      <dgm:prSet presAssocID="{EF837179-783F-4593-A11E-60435FF79821}" presName="sibTrans" presStyleCnt="0"/>
      <dgm:spPr/>
    </dgm:pt>
    <dgm:pt modelId="{B17FF6AE-BF83-4A12-B977-9B13B19E3AD3}" type="pres">
      <dgm:prSet presAssocID="{F6D5370F-A01D-4D8C-9414-41449017F3AE}" presName="compNode" presStyleCnt="0"/>
      <dgm:spPr/>
    </dgm:pt>
    <dgm:pt modelId="{BC617C5F-89C5-4AC1-8846-40EB06E899A1}" type="pres">
      <dgm:prSet presAssocID="{F6D5370F-A01D-4D8C-9414-41449017F3AE}" presName="bgRect" presStyleLbl="bgShp" presStyleIdx="3" presStyleCnt="5"/>
      <dgm:spPr/>
    </dgm:pt>
    <dgm:pt modelId="{24357E15-7B31-43FF-9CA7-CD91EB3D1932}" type="pres">
      <dgm:prSet presAssocID="{F6D5370F-A01D-4D8C-9414-41449017F3A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F17FCA4-E9D7-4ED7-B551-B018BE8A4362}" type="pres">
      <dgm:prSet presAssocID="{F6D5370F-A01D-4D8C-9414-41449017F3AE}" presName="spaceRect" presStyleCnt="0"/>
      <dgm:spPr/>
    </dgm:pt>
    <dgm:pt modelId="{0098886E-06C0-4B8F-98EE-ACF3DFAA7214}" type="pres">
      <dgm:prSet presAssocID="{F6D5370F-A01D-4D8C-9414-41449017F3AE}" presName="parTx" presStyleLbl="revTx" presStyleIdx="3" presStyleCnt="5">
        <dgm:presLayoutVars>
          <dgm:chMax val="0"/>
          <dgm:chPref val="0"/>
        </dgm:presLayoutVars>
      </dgm:prSet>
      <dgm:spPr/>
    </dgm:pt>
    <dgm:pt modelId="{72414EAC-0374-4D04-8830-2A9D284FA234}" type="pres">
      <dgm:prSet presAssocID="{C9760F49-DF82-40F8-8A98-796DD6A85FCF}" presName="sibTrans" presStyleCnt="0"/>
      <dgm:spPr/>
    </dgm:pt>
    <dgm:pt modelId="{D39A8D86-7B3C-4CC2-A762-17DF8B1BB703}" type="pres">
      <dgm:prSet presAssocID="{FB309023-A684-4681-A6C7-2514ED808D26}" presName="compNode" presStyleCnt="0"/>
      <dgm:spPr/>
    </dgm:pt>
    <dgm:pt modelId="{5A95003A-76E8-4B19-914A-B0CE2293F5C7}" type="pres">
      <dgm:prSet presAssocID="{FB309023-A684-4681-A6C7-2514ED808D26}" presName="bgRect" presStyleLbl="bgShp" presStyleIdx="4" presStyleCnt="5"/>
      <dgm:spPr/>
    </dgm:pt>
    <dgm:pt modelId="{614A0ABC-5303-4E0F-ACD2-EB2089A3FC12}" type="pres">
      <dgm:prSet presAssocID="{FB309023-A684-4681-A6C7-2514ED808D2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9AA4A23-DFB6-4194-BFFB-4D439FD42A42}" type="pres">
      <dgm:prSet presAssocID="{FB309023-A684-4681-A6C7-2514ED808D26}" presName="spaceRect" presStyleCnt="0"/>
      <dgm:spPr/>
    </dgm:pt>
    <dgm:pt modelId="{0DDE3212-A127-4737-B7C7-D2C9A2CBAFE6}" type="pres">
      <dgm:prSet presAssocID="{FB309023-A684-4681-A6C7-2514ED808D2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FDF2D28-7FEB-47B8-B3F9-503892CC8413}" type="presOf" srcId="{25189CE1-7D30-48D0-A74D-30A54CB62329}" destId="{29F5271E-99B9-4DCA-99BA-683B4E9B1FDD}" srcOrd="0" destOrd="0" presId="urn:microsoft.com/office/officeart/2018/2/layout/IconVerticalSolidList"/>
    <dgm:cxn modelId="{F7BC3328-FE33-4AC7-81C6-023B6188750B}" srcId="{5DE8C112-14D2-46F8-B56A-EBD2215FAD43}" destId="{7484B991-D4FA-43CE-AAF8-18E57E7AED29}" srcOrd="0" destOrd="0" parTransId="{72EFABD1-F505-49A0-94A6-7E732FB4D989}" sibTransId="{EC77C44F-68A6-442C-A9E8-79A82BD9DFFA}"/>
    <dgm:cxn modelId="{3670153B-2C07-4C40-8C96-314FF1D5DEAF}" srcId="{5DE8C112-14D2-46F8-B56A-EBD2215FAD43}" destId="{25189CE1-7D30-48D0-A74D-30A54CB62329}" srcOrd="1" destOrd="0" parTransId="{AA937522-DB79-444C-B717-69E0E710B400}" sibTransId="{69678A96-A595-46A5-9E0C-60FA961A3B52}"/>
    <dgm:cxn modelId="{9F775F6C-2268-41FD-ACC8-41378D88E04B}" type="presOf" srcId="{5DE8C112-14D2-46F8-B56A-EBD2215FAD43}" destId="{E5099E21-22BA-43F1-9739-A5A34B177FAF}" srcOrd="0" destOrd="0" presId="urn:microsoft.com/office/officeart/2018/2/layout/IconVerticalSolidList"/>
    <dgm:cxn modelId="{CAAAD055-A491-4287-8C1B-457636B3198C}" type="presOf" srcId="{7484B991-D4FA-43CE-AAF8-18E57E7AED29}" destId="{1E4FF47E-C516-4E40-86A8-1B6EAD4CC188}" srcOrd="0" destOrd="0" presId="urn:microsoft.com/office/officeart/2018/2/layout/IconVerticalSolidList"/>
    <dgm:cxn modelId="{697A0AA3-8BC5-4C16-88B6-474453045914}" srcId="{5DE8C112-14D2-46F8-B56A-EBD2215FAD43}" destId="{AFDFC0FA-1236-45CE-AA40-8A868792CD2B}" srcOrd="2" destOrd="0" parTransId="{E404AE2C-F5A4-40E4-9D52-B5CF21221D7C}" sibTransId="{EF837179-783F-4593-A11E-60435FF79821}"/>
    <dgm:cxn modelId="{3A60F2A8-1014-4C6E-B2C9-DF55E9A0E0EB}" type="presOf" srcId="{AFDFC0FA-1236-45CE-AA40-8A868792CD2B}" destId="{E8FEBEC3-123A-45F1-B4F5-8EACA7F0B657}" srcOrd="0" destOrd="0" presId="urn:microsoft.com/office/officeart/2018/2/layout/IconVerticalSolidList"/>
    <dgm:cxn modelId="{A27CF4BF-4E13-4B31-8DF7-E4D41B831312}" srcId="{5DE8C112-14D2-46F8-B56A-EBD2215FAD43}" destId="{FB309023-A684-4681-A6C7-2514ED808D26}" srcOrd="4" destOrd="0" parTransId="{E01705E9-4F33-4355-BA2B-58208D11F5AF}" sibTransId="{E9D43E69-C0A5-4946-8DA3-F45866A70188}"/>
    <dgm:cxn modelId="{61967BEA-A0DD-472B-B62E-FF29280CB4FA}" type="presOf" srcId="{F6D5370F-A01D-4D8C-9414-41449017F3AE}" destId="{0098886E-06C0-4B8F-98EE-ACF3DFAA7214}" srcOrd="0" destOrd="0" presId="urn:microsoft.com/office/officeart/2018/2/layout/IconVerticalSolidList"/>
    <dgm:cxn modelId="{EBD1AFF1-21FF-46C4-95CA-32020425831C}" type="presOf" srcId="{FB309023-A684-4681-A6C7-2514ED808D26}" destId="{0DDE3212-A127-4737-B7C7-D2C9A2CBAFE6}" srcOrd="0" destOrd="0" presId="urn:microsoft.com/office/officeart/2018/2/layout/IconVerticalSolidList"/>
    <dgm:cxn modelId="{9720A9F2-CCB4-4CB5-82F9-2062497AA1C5}" srcId="{5DE8C112-14D2-46F8-B56A-EBD2215FAD43}" destId="{F6D5370F-A01D-4D8C-9414-41449017F3AE}" srcOrd="3" destOrd="0" parTransId="{63A1676A-A0F7-4F7C-8F99-560B3D2AA4C8}" sibTransId="{C9760F49-DF82-40F8-8A98-796DD6A85FCF}"/>
    <dgm:cxn modelId="{BF5B8441-E62B-4010-948F-B0B9B2374FDE}" type="presParOf" srcId="{E5099E21-22BA-43F1-9739-A5A34B177FAF}" destId="{62E4AA58-96A5-4933-8C86-BAF44B22FFA0}" srcOrd="0" destOrd="0" presId="urn:microsoft.com/office/officeart/2018/2/layout/IconVerticalSolidList"/>
    <dgm:cxn modelId="{DC47C698-3E17-42D8-AB40-7547DDF47CFD}" type="presParOf" srcId="{62E4AA58-96A5-4933-8C86-BAF44B22FFA0}" destId="{273C9686-97F4-4393-96B5-4AF35610D868}" srcOrd="0" destOrd="0" presId="urn:microsoft.com/office/officeart/2018/2/layout/IconVerticalSolidList"/>
    <dgm:cxn modelId="{ECCA3790-CFF4-42BE-80EE-97FF078BE108}" type="presParOf" srcId="{62E4AA58-96A5-4933-8C86-BAF44B22FFA0}" destId="{361652CC-D420-406E-B3C1-7C2F2920900D}" srcOrd="1" destOrd="0" presId="urn:microsoft.com/office/officeart/2018/2/layout/IconVerticalSolidList"/>
    <dgm:cxn modelId="{B98DFAC7-34F3-4CBF-B4BD-53BC166FAEF1}" type="presParOf" srcId="{62E4AA58-96A5-4933-8C86-BAF44B22FFA0}" destId="{C29DB6F0-AE45-4EB4-A2CB-0F0BCD52D61C}" srcOrd="2" destOrd="0" presId="urn:microsoft.com/office/officeart/2018/2/layout/IconVerticalSolidList"/>
    <dgm:cxn modelId="{A804430C-DCC6-4458-9E8D-8BA30DD93A35}" type="presParOf" srcId="{62E4AA58-96A5-4933-8C86-BAF44B22FFA0}" destId="{1E4FF47E-C516-4E40-86A8-1B6EAD4CC188}" srcOrd="3" destOrd="0" presId="urn:microsoft.com/office/officeart/2018/2/layout/IconVerticalSolidList"/>
    <dgm:cxn modelId="{EEC5DCE2-A1B4-4051-9591-91F4F82B022F}" type="presParOf" srcId="{E5099E21-22BA-43F1-9739-A5A34B177FAF}" destId="{9EB9CD23-5D0D-4222-8D02-420A0E37FAA8}" srcOrd="1" destOrd="0" presId="urn:microsoft.com/office/officeart/2018/2/layout/IconVerticalSolidList"/>
    <dgm:cxn modelId="{AAED99BE-E8A4-4C84-891D-0F31394FEDFE}" type="presParOf" srcId="{E5099E21-22BA-43F1-9739-A5A34B177FAF}" destId="{3A87A878-347E-4AB9-A8B2-D3D7E6786846}" srcOrd="2" destOrd="0" presId="urn:microsoft.com/office/officeart/2018/2/layout/IconVerticalSolidList"/>
    <dgm:cxn modelId="{A2891B33-AA77-4993-ADA1-918F5B656F4D}" type="presParOf" srcId="{3A87A878-347E-4AB9-A8B2-D3D7E6786846}" destId="{DB6893FB-46B7-45C1-A090-B8D8428E3A18}" srcOrd="0" destOrd="0" presId="urn:microsoft.com/office/officeart/2018/2/layout/IconVerticalSolidList"/>
    <dgm:cxn modelId="{39B0C35A-33B3-49F7-A0F4-CA337CF3DE22}" type="presParOf" srcId="{3A87A878-347E-4AB9-A8B2-D3D7E6786846}" destId="{18146BE1-382C-4B8D-B3B3-22B6F79204CA}" srcOrd="1" destOrd="0" presId="urn:microsoft.com/office/officeart/2018/2/layout/IconVerticalSolidList"/>
    <dgm:cxn modelId="{A69165BD-3C3A-4351-AC42-A1B64A2C528A}" type="presParOf" srcId="{3A87A878-347E-4AB9-A8B2-D3D7E6786846}" destId="{19BA1511-637C-49B5-8269-ACF23BF20023}" srcOrd="2" destOrd="0" presId="urn:microsoft.com/office/officeart/2018/2/layout/IconVerticalSolidList"/>
    <dgm:cxn modelId="{E4BFFFE2-7EB0-4D4A-8539-7E4CCDFDB9A2}" type="presParOf" srcId="{3A87A878-347E-4AB9-A8B2-D3D7E6786846}" destId="{29F5271E-99B9-4DCA-99BA-683B4E9B1FDD}" srcOrd="3" destOrd="0" presId="urn:microsoft.com/office/officeart/2018/2/layout/IconVerticalSolidList"/>
    <dgm:cxn modelId="{392D07BD-DDA6-4A5C-955F-6A4E3896D8FC}" type="presParOf" srcId="{E5099E21-22BA-43F1-9739-A5A34B177FAF}" destId="{60583929-3D98-451D-B354-50D769D1F50D}" srcOrd="3" destOrd="0" presId="urn:microsoft.com/office/officeart/2018/2/layout/IconVerticalSolidList"/>
    <dgm:cxn modelId="{0F089E4B-ABC6-43C9-B089-837CC805AF9B}" type="presParOf" srcId="{E5099E21-22BA-43F1-9739-A5A34B177FAF}" destId="{4473472E-E1C3-4965-A493-121A5637133F}" srcOrd="4" destOrd="0" presId="urn:microsoft.com/office/officeart/2018/2/layout/IconVerticalSolidList"/>
    <dgm:cxn modelId="{30D71849-8252-4BBB-91AC-705E57B0E517}" type="presParOf" srcId="{4473472E-E1C3-4965-A493-121A5637133F}" destId="{AF74E006-1E65-49E6-97D3-924F5F381D76}" srcOrd="0" destOrd="0" presId="urn:microsoft.com/office/officeart/2018/2/layout/IconVerticalSolidList"/>
    <dgm:cxn modelId="{CA1CCD0B-1C14-41EA-ADAC-3A311216E47E}" type="presParOf" srcId="{4473472E-E1C3-4965-A493-121A5637133F}" destId="{32C5FFDE-48FD-44D6-B983-8E0F77A0F9A5}" srcOrd="1" destOrd="0" presId="urn:microsoft.com/office/officeart/2018/2/layout/IconVerticalSolidList"/>
    <dgm:cxn modelId="{780438A8-6D22-4138-8FAF-0E80AA257596}" type="presParOf" srcId="{4473472E-E1C3-4965-A493-121A5637133F}" destId="{F943E56A-12EA-4B62-BEC0-A019B3D4A6F0}" srcOrd="2" destOrd="0" presId="urn:microsoft.com/office/officeart/2018/2/layout/IconVerticalSolidList"/>
    <dgm:cxn modelId="{94D3EACB-9E37-499C-A78E-C07ECEF224A3}" type="presParOf" srcId="{4473472E-E1C3-4965-A493-121A5637133F}" destId="{E8FEBEC3-123A-45F1-B4F5-8EACA7F0B657}" srcOrd="3" destOrd="0" presId="urn:microsoft.com/office/officeart/2018/2/layout/IconVerticalSolidList"/>
    <dgm:cxn modelId="{D360962A-3F40-4DEA-A706-A557DA458B26}" type="presParOf" srcId="{E5099E21-22BA-43F1-9739-A5A34B177FAF}" destId="{DD394A22-ABB0-4678-A9FF-7F7648144500}" srcOrd="5" destOrd="0" presId="urn:microsoft.com/office/officeart/2018/2/layout/IconVerticalSolidList"/>
    <dgm:cxn modelId="{F369E933-E518-4FB6-B7E6-DC67FB3CDC57}" type="presParOf" srcId="{E5099E21-22BA-43F1-9739-A5A34B177FAF}" destId="{B17FF6AE-BF83-4A12-B977-9B13B19E3AD3}" srcOrd="6" destOrd="0" presId="urn:microsoft.com/office/officeart/2018/2/layout/IconVerticalSolidList"/>
    <dgm:cxn modelId="{FD5A5156-7928-4099-95A1-9B4AB4C28AF7}" type="presParOf" srcId="{B17FF6AE-BF83-4A12-B977-9B13B19E3AD3}" destId="{BC617C5F-89C5-4AC1-8846-40EB06E899A1}" srcOrd="0" destOrd="0" presId="urn:microsoft.com/office/officeart/2018/2/layout/IconVerticalSolidList"/>
    <dgm:cxn modelId="{CF8D8A41-2409-476B-B2DB-16591A297126}" type="presParOf" srcId="{B17FF6AE-BF83-4A12-B977-9B13B19E3AD3}" destId="{24357E15-7B31-43FF-9CA7-CD91EB3D1932}" srcOrd="1" destOrd="0" presId="urn:microsoft.com/office/officeart/2018/2/layout/IconVerticalSolidList"/>
    <dgm:cxn modelId="{C7A17A63-36E0-4451-8AA4-E5E618ACC555}" type="presParOf" srcId="{B17FF6AE-BF83-4A12-B977-9B13B19E3AD3}" destId="{8F17FCA4-E9D7-4ED7-B551-B018BE8A4362}" srcOrd="2" destOrd="0" presId="urn:microsoft.com/office/officeart/2018/2/layout/IconVerticalSolidList"/>
    <dgm:cxn modelId="{E789FDD5-3E26-4182-B354-7027FE6C1C18}" type="presParOf" srcId="{B17FF6AE-BF83-4A12-B977-9B13B19E3AD3}" destId="{0098886E-06C0-4B8F-98EE-ACF3DFAA7214}" srcOrd="3" destOrd="0" presId="urn:microsoft.com/office/officeart/2018/2/layout/IconVerticalSolidList"/>
    <dgm:cxn modelId="{760730A6-AD86-4778-81A5-B281880F1C1D}" type="presParOf" srcId="{E5099E21-22BA-43F1-9739-A5A34B177FAF}" destId="{72414EAC-0374-4D04-8830-2A9D284FA234}" srcOrd="7" destOrd="0" presId="urn:microsoft.com/office/officeart/2018/2/layout/IconVerticalSolidList"/>
    <dgm:cxn modelId="{C2EDFB03-ECBF-46DB-8FDF-BD4DC6A73CEC}" type="presParOf" srcId="{E5099E21-22BA-43F1-9739-A5A34B177FAF}" destId="{D39A8D86-7B3C-4CC2-A762-17DF8B1BB703}" srcOrd="8" destOrd="0" presId="urn:microsoft.com/office/officeart/2018/2/layout/IconVerticalSolidList"/>
    <dgm:cxn modelId="{1ABEC285-79E5-4459-89B9-501406648E00}" type="presParOf" srcId="{D39A8D86-7B3C-4CC2-A762-17DF8B1BB703}" destId="{5A95003A-76E8-4B19-914A-B0CE2293F5C7}" srcOrd="0" destOrd="0" presId="urn:microsoft.com/office/officeart/2018/2/layout/IconVerticalSolidList"/>
    <dgm:cxn modelId="{96D96C49-12A6-4620-8CDB-9785702304F1}" type="presParOf" srcId="{D39A8D86-7B3C-4CC2-A762-17DF8B1BB703}" destId="{614A0ABC-5303-4E0F-ACD2-EB2089A3FC12}" srcOrd="1" destOrd="0" presId="urn:microsoft.com/office/officeart/2018/2/layout/IconVerticalSolidList"/>
    <dgm:cxn modelId="{A2E7048E-CFF5-42CD-8299-D7AFB7547D98}" type="presParOf" srcId="{D39A8D86-7B3C-4CC2-A762-17DF8B1BB703}" destId="{99AA4A23-DFB6-4194-BFFB-4D439FD42A42}" srcOrd="2" destOrd="0" presId="urn:microsoft.com/office/officeart/2018/2/layout/IconVerticalSolidList"/>
    <dgm:cxn modelId="{ACC00713-4CC0-47BB-BE72-7D877778BD74}" type="presParOf" srcId="{D39A8D86-7B3C-4CC2-A762-17DF8B1BB703}" destId="{0DDE3212-A127-4737-B7C7-D2C9A2CBAF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98D3E7-2B5B-4694-891E-4B22DBB8928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0C3EE97-522A-49F4-A304-EC8190582181}">
      <dgm:prSet/>
      <dgm:spPr/>
      <dgm:t>
        <a:bodyPr/>
        <a:lstStyle/>
        <a:p>
          <a:r>
            <a:rPr lang="en-US"/>
            <a:t>Team based (5 minutes each)</a:t>
          </a:r>
        </a:p>
      </dgm:t>
    </dgm:pt>
    <dgm:pt modelId="{950B0A11-2F00-42BD-A01F-757BBF7F0CE9}" type="parTrans" cxnId="{468099DA-EA88-4700-BB54-F85A970F2B17}">
      <dgm:prSet/>
      <dgm:spPr/>
      <dgm:t>
        <a:bodyPr/>
        <a:lstStyle/>
        <a:p>
          <a:endParaRPr lang="en-US"/>
        </a:p>
      </dgm:t>
    </dgm:pt>
    <dgm:pt modelId="{E4D3F1A0-21A0-43FF-82B1-E36ADFEB406D}" type="sibTrans" cxnId="{468099DA-EA88-4700-BB54-F85A970F2B17}">
      <dgm:prSet/>
      <dgm:spPr/>
      <dgm:t>
        <a:bodyPr/>
        <a:lstStyle/>
        <a:p>
          <a:endParaRPr lang="en-US"/>
        </a:p>
      </dgm:t>
    </dgm:pt>
    <dgm:pt modelId="{0A730D90-F478-44B2-B497-4E9F69E7F3D6}">
      <dgm:prSet/>
      <dgm:spPr/>
      <dgm:t>
        <a:bodyPr/>
        <a:lstStyle/>
        <a:p>
          <a:r>
            <a:rPr lang="en-US"/>
            <a:t>You will be presenting your thoughts on a project – more on that later</a:t>
          </a:r>
        </a:p>
      </dgm:t>
    </dgm:pt>
    <dgm:pt modelId="{570B684C-3CE9-4E56-8305-81C11408E3E8}" type="parTrans" cxnId="{295D8DED-75B0-4222-944D-10E49E95450A}">
      <dgm:prSet/>
      <dgm:spPr/>
      <dgm:t>
        <a:bodyPr/>
        <a:lstStyle/>
        <a:p>
          <a:endParaRPr lang="en-US"/>
        </a:p>
      </dgm:t>
    </dgm:pt>
    <dgm:pt modelId="{AA776BCF-F946-459B-A541-79BA5EDCDF6B}" type="sibTrans" cxnId="{295D8DED-75B0-4222-944D-10E49E95450A}">
      <dgm:prSet/>
      <dgm:spPr/>
      <dgm:t>
        <a:bodyPr/>
        <a:lstStyle/>
        <a:p>
          <a:endParaRPr lang="en-US"/>
        </a:p>
      </dgm:t>
    </dgm:pt>
    <dgm:pt modelId="{6585C71F-F638-4F69-A670-BA404E27BC91}">
      <dgm:prSet/>
      <dgm:spPr/>
      <dgm:t>
        <a:bodyPr/>
        <a:lstStyle/>
        <a:p>
          <a:r>
            <a:rPr lang="en-US"/>
            <a:t>This will take place in class week commencing </a:t>
          </a:r>
          <a:r>
            <a:rPr lang="en-US" b="1"/>
            <a:t>14th July 2025</a:t>
          </a:r>
          <a:endParaRPr lang="en-US"/>
        </a:p>
      </dgm:t>
    </dgm:pt>
    <dgm:pt modelId="{7957A0AA-A43C-48A1-8C8F-B2AE2970069E}" type="parTrans" cxnId="{F4C7DCC2-BAE9-44BA-937B-00D373AFE63F}">
      <dgm:prSet/>
      <dgm:spPr/>
      <dgm:t>
        <a:bodyPr/>
        <a:lstStyle/>
        <a:p>
          <a:endParaRPr lang="en-US"/>
        </a:p>
      </dgm:t>
    </dgm:pt>
    <dgm:pt modelId="{23F4BE42-8749-4905-953B-08D90EFB9807}" type="sibTrans" cxnId="{F4C7DCC2-BAE9-44BA-937B-00D373AFE63F}">
      <dgm:prSet/>
      <dgm:spPr/>
      <dgm:t>
        <a:bodyPr/>
        <a:lstStyle/>
        <a:p>
          <a:endParaRPr lang="en-US"/>
        </a:p>
      </dgm:t>
    </dgm:pt>
    <dgm:pt modelId="{35939219-46A1-4281-8A2C-D7F37C06C506}" type="pres">
      <dgm:prSet presAssocID="{4E98D3E7-2B5B-4694-891E-4B22DBB89286}" presName="root" presStyleCnt="0">
        <dgm:presLayoutVars>
          <dgm:dir/>
          <dgm:resizeHandles val="exact"/>
        </dgm:presLayoutVars>
      </dgm:prSet>
      <dgm:spPr/>
    </dgm:pt>
    <dgm:pt modelId="{6E9F67C6-A68B-4454-8ED2-2FABE60C078B}" type="pres">
      <dgm:prSet presAssocID="{A0C3EE97-522A-49F4-A304-EC8190582181}" presName="compNode" presStyleCnt="0"/>
      <dgm:spPr/>
    </dgm:pt>
    <dgm:pt modelId="{1CE8DCC8-6CBE-4D86-9414-321E8B5D943E}" type="pres">
      <dgm:prSet presAssocID="{A0C3EE97-522A-49F4-A304-EC8190582181}" presName="bgRect" presStyleLbl="bgShp" presStyleIdx="0" presStyleCnt="3"/>
      <dgm:spPr/>
    </dgm:pt>
    <dgm:pt modelId="{5C5D6FAF-8BBD-4246-8008-DCD3CBED83B9}" type="pres">
      <dgm:prSet presAssocID="{A0C3EE97-522A-49F4-A304-EC819058218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BC4261A-F35C-4FD0-8545-D13D1CECB7E4}" type="pres">
      <dgm:prSet presAssocID="{A0C3EE97-522A-49F4-A304-EC8190582181}" presName="spaceRect" presStyleCnt="0"/>
      <dgm:spPr/>
    </dgm:pt>
    <dgm:pt modelId="{CDA10E24-02CA-46C6-B369-F5C0A6266A4A}" type="pres">
      <dgm:prSet presAssocID="{A0C3EE97-522A-49F4-A304-EC8190582181}" presName="parTx" presStyleLbl="revTx" presStyleIdx="0" presStyleCnt="3">
        <dgm:presLayoutVars>
          <dgm:chMax val="0"/>
          <dgm:chPref val="0"/>
        </dgm:presLayoutVars>
      </dgm:prSet>
      <dgm:spPr/>
    </dgm:pt>
    <dgm:pt modelId="{62FF17B2-0D4D-4723-872E-28452E808156}" type="pres">
      <dgm:prSet presAssocID="{E4D3F1A0-21A0-43FF-82B1-E36ADFEB406D}" presName="sibTrans" presStyleCnt="0"/>
      <dgm:spPr/>
    </dgm:pt>
    <dgm:pt modelId="{11F3D815-B504-4356-98EF-187FDAB2CE74}" type="pres">
      <dgm:prSet presAssocID="{0A730D90-F478-44B2-B497-4E9F69E7F3D6}" presName="compNode" presStyleCnt="0"/>
      <dgm:spPr/>
    </dgm:pt>
    <dgm:pt modelId="{FCC2E71C-07BE-47E9-B720-3BAAD1E7F98B}" type="pres">
      <dgm:prSet presAssocID="{0A730D90-F478-44B2-B497-4E9F69E7F3D6}" presName="bgRect" presStyleLbl="bgShp" presStyleIdx="1" presStyleCnt="3"/>
      <dgm:spPr/>
    </dgm:pt>
    <dgm:pt modelId="{2FD9EAAF-3F9B-4B17-B2C9-B6266F348C21}" type="pres">
      <dgm:prSet presAssocID="{0A730D90-F478-44B2-B497-4E9F69E7F3D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F6E2A159-4AB9-4931-83CC-E0205BE1F45E}" type="pres">
      <dgm:prSet presAssocID="{0A730D90-F478-44B2-B497-4E9F69E7F3D6}" presName="spaceRect" presStyleCnt="0"/>
      <dgm:spPr/>
    </dgm:pt>
    <dgm:pt modelId="{F91FA915-644F-4C71-AD94-412B13A0B70C}" type="pres">
      <dgm:prSet presAssocID="{0A730D90-F478-44B2-B497-4E9F69E7F3D6}" presName="parTx" presStyleLbl="revTx" presStyleIdx="1" presStyleCnt="3">
        <dgm:presLayoutVars>
          <dgm:chMax val="0"/>
          <dgm:chPref val="0"/>
        </dgm:presLayoutVars>
      </dgm:prSet>
      <dgm:spPr/>
    </dgm:pt>
    <dgm:pt modelId="{A68A2DD9-3E7C-4977-9E77-92865B82B058}" type="pres">
      <dgm:prSet presAssocID="{AA776BCF-F946-459B-A541-79BA5EDCDF6B}" presName="sibTrans" presStyleCnt="0"/>
      <dgm:spPr/>
    </dgm:pt>
    <dgm:pt modelId="{27218D7E-90C7-41BB-9038-84613365355A}" type="pres">
      <dgm:prSet presAssocID="{6585C71F-F638-4F69-A670-BA404E27BC91}" presName="compNode" presStyleCnt="0"/>
      <dgm:spPr/>
    </dgm:pt>
    <dgm:pt modelId="{21165A12-5713-4511-AB73-8D00D5135C17}" type="pres">
      <dgm:prSet presAssocID="{6585C71F-F638-4F69-A670-BA404E27BC91}" presName="bgRect" presStyleLbl="bgShp" presStyleIdx="2" presStyleCnt="3"/>
      <dgm:spPr/>
    </dgm:pt>
    <dgm:pt modelId="{6434D1F6-D88D-44D4-B042-5A74EDA182D7}" type="pres">
      <dgm:prSet presAssocID="{6585C71F-F638-4F69-A670-BA404E27BC9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634ADCD-C11E-4181-8FFE-4772D6B6A118}" type="pres">
      <dgm:prSet presAssocID="{6585C71F-F638-4F69-A670-BA404E27BC91}" presName="spaceRect" presStyleCnt="0"/>
      <dgm:spPr/>
    </dgm:pt>
    <dgm:pt modelId="{27539E41-40C6-4CCA-9E56-57994C0260B2}" type="pres">
      <dgm:prSet presAssocID="{6585C71F-F638-4F69-A670-BA404E27BC9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86CE72C-EE3F-4B78-860C-42CD2384CDA2}" type="presOf" srcId="{6585C71F-F638-4F69-A670-BA404E27BC91}" destId="{27539E41-40C6-4CCA-9E56-57994C0260B2}" srcOrd="0" destOrd="0" presId="urn:microsoft.com/office/officeart/2018/2/layout/IconVerticalSolidList"/>
    <dgm:cxn modelId="{4F264E66-64FB-40C6-96C1-D8F837CB3AF8}" type="presOf" srcId="{A0C3EE97-522A-49F4-A304-EC8190582181}" destId="{CDA10E24-02CA-46C6-B369-F5C0A6266A4A}" srcOrd="0" destOrd="0" presId="urn:microsoft.com/office/officeart/2018/2/layout/IconVerticalSolidList"/>
    <dgm:cxn modelId="{F76023B4-77D0-4B99-8B15-AC00A802384D}" type="presOf" srcId="{4E98D3E7-2B5B-4694-891E-4B22DBB89286}" destId="{35939219-46A1-4281-8A2C-D7F37C06C506}" srcOrd="0" destOrd="0" presId="urn:microsoft.com/office/officeart/2018/2/layout/IconVerticalSolidList"/>
    <dgm:cxn modelId="{F4C7DCC2-BAE9-44BA-937B-00D373AFE63F}" srcId="{4E98D3E7-2B5B-4694-891E-4B22DBB89286}" destId="{6585C71F-F638-4F69-A670-BA404E27BC91}" srcOrd="2" destOrd="0" parTransId="{7957A0AA-A43C-48A1-8C8F-B2AE2970069E}" sibTransId="{23F4BE42-8749-4905-953B-08D90EFB9807}"/>
    <dgm:cxn modelId="{F36E7AD1-2859-4B6A-9CA4-E6BBCEE17C97}" type="presOf" srcId="{0A730D90-F478-44B2-B497-4E9F69E7F3D6}" destId="{F91FA915-644F-4C71-AD94-412B13A0B70C}" srcOrd="0" destOrd="0" presId="urn:microsoft.com/office/officeart/2018/2/layout/IconVerticalSolidList"/>
    <dgm:cxn modelId="{468099DA-EA88-4700-BB54-F85A970F2B17}" srcId="{4E98D3E7-2B5B-4694-891E-4B22DBB89286}" destId="{A0C3EE97-522A-49F4-A304-EC8190582181}" srcOrd="0" destOrd="0" parTransId="{950B0A11-2F00-42BD-A01F-757BBF7F0CE9}" sibTransId="{E4D3F1A0-21A0-43FF-82B1-E36ADFEB406D}"/>
    <dgm:cxn modelId="{295D8DED-75B0-4222-944D-10E49E95450A}" srcId="{4E98D3E7-2B5B-4694-891E-4B22DBB89286}" destId="{0A730D90-F478-44B2-B497-4E9F69E7F3D6}" srcOrd="1" destOrd="0" parTransId="{570B684C-3CE9-4E56-8305-81C11408E3E8}" sibTransId="{AA776BCF-F946-459B-A541-79BA5EDCDF6B}"/>
    <dgm:cxn modelId="{D25B3F5F-B2BC-4880-8D88-1E5350957C6F}" type="presParOf" srcId="{35939219-46A1-4281-8A2C-D7F37C06C506}" destId="{6E9F67C6-A68B-4454-8ED2-2FABE60C078B}" srcOrd="0" destOrd="0" presId="urn:microsoft.com/office/officeart/2018/2/layout/IconVerticalSolidList"/>
    <dgm:cxn modelId="{41052783-EC09-43CC-898B-C6A6284A070C}" type="presParOf" srcId="{6E9F67C6-A68B-4454-8ED2-2FABE60C078B}" destId="{1CE8DCC8-6CBE-4D86-9414-321E8B5D943E}" srcOrd="0" destOrd="0" presId="urn:microsoft.com/office/officeart/2018/2/layout/IconVerticalSolidList"/>
    <dgm:cxn modelId="{F5389050-83B8-4416-8578-249C78FD36EE}" type="presParOf" srcId="{6E9F67C6-A68B-4454-8ED2-2FABE60C078B}" destId="{5C5D6FAF-8BBD-4246-8008-DCD3CBED83B9}" srcOrd="1" destOrd="0" presId="urn:microsoft.com/office/officeart/2018/2/layout/IconVerticalSolidList"/>
    <dgm:cxn modelId="{54022B01-3DB5-4AEB-9ADB-D7EF94AA8378}" type="presParOf" srcId="{6E9F67C6-A68B-4454-8ED2-2FABE60C078B}" destId="{9BC4261A-F35C-4FD0-8545-D13D1CECB7E4}" srcOrd="2" destOrd="0" presId="urn:microsoft.com/office/officeart/2018/2/layout/IconVerticalSolidList"/>
    <dgm:cxn modelId="{F070A763-C4BA-46E2-B534-16A91C322A74}" type="presParOf" srcId="{6E9F67C6-A68B-4454-8ED2-2FABE60C078B}" destId="{CDA10E24-02CA-46C6-B369-F5C0A6266A4A}" srcOrd="3" destOrd="0" presId="urn:microsoft.com/office/officeart/2018/2/layout/IconVerticalSolidList"/>
    <dgm:cxn modelId="{EF57D108-6F80-46F3-AEC9-6F63B348E3F5}" type="presParOf" srcId="{35939219-46A1-4281-8A2C-D7F37C06C506}" destId="{62FF17B2-0D4D-4723-872E-28452E808156}" srcOrd="1" destOrd="0" presId="urn:microsoft.com/office/officeart/2018/2/layout/IconVerticalSolidList"/>
    <dgm:cxn modelId="{504B5547-754A-48BE-84FE-38396139751E}" type="presParOf" srcId="{35939219-46A1-4281-8A2C-D7F37C06C506}" destId="{11F3D815-B504-4356-98EF-187FDAB2CE74}" srcOrd="2" destOrd="0" presId="urn:microsoft.com/office/officeart/2018/2/layout/IconVerticalSolidList"/>
    <dgm:cxn modelId="{08CEC9E1-021A-4ADC-891E-3807CE0FD515}" type="presParOf" srcId="{11F3D815-B504-4356-98EF-187FDAB2CE74}" destId="{FCC2E71C-07BE-47E9-B720-3BAAD1E7F98B}" srcOrd="0" destOrd="0" presId="urn:microsoft.com/office/officeart/2018/2/layout/IconVerticalSolidList"/>
    <dgm:cxn modelId="{6B141B09-ACBB-4C2A-987E-A9C355EBAA10}" type="presParOf" srcId="{11F3D815-B504-4356-98EF-187FDAB2CE74}" destId="{2FD9EAAF-3F9B-4B17-B2C9-B6266F348C21}" srcOrd="1" destOrd="0" presId="urn:microsoft.com/office/officeart/2018/2/layout/IconVerticalSolidList"/>
    <dgm:cxn modelId="{5EC6F88D-1CA6-4BA9-9AF1-5D9D6FDB3C84}" type="presParOf" srcId="{11F3D815-B504-4356-98EF-187FDAB2CE74}" destId="{F6E2A159-4AB9-4931-83CC-E0205BE1F45E}" srcOrd="2" destOrd="0" presId="urn:microsoft.com/office/officeart/2018/2/layout/IconVerticalSolidList"/>
    <dgm:cxn modelId="{56DA42EC-0793-463B-BFB3-EF8F2B0599FF}" type="presParOf" srcId="{11F3D815-B504-4356-98EF-187FDAB2CE74}" destId="{F91FA915-644F-4C71-AD94-412B13A0B70C}" srcOrd="3" destOrd="0" presId="urn:microsoft.com/office/officeart/2018/2/layout/IconVerticalSolidList"/>
    <dgm:cxn modelId="{0B8E41F5-06E5-4A48-ABB3-248F96C210A3}" type="presParOf" srcId="{35939219-46A1-4281-8A2C-D7F37C06C506}" destId="{A68A2DD9-3E7C-4977-9E77-92865B82B058}" srcOrd="3" destOrd="0" presId="urn:microsoft.com/office/officeart/2018/2/layout/IconVerticalSolidList"/>
    <dgm:cxn modelId="{8E0034BD-62D5-4753-9154-EBD17F61400A}" type="presParOf" srcId="{35939219-46A1-4281-8A2C-D7F37C06C506}" destId="{27218D7E-90C7-41BB-9038-84613365355A}" srcOrd="4" destOrd="0" presId="urn:microsoft.com/office/officeart/2018/2/layout/IconVerticalSolidList"/>
    <dgm:cxn modelId="{B42B5E63-CD12-4C97-94AB-C35400E24DAD}" type="presParOf" srcId="{27218D7E-90C7-41BB-9038-84613365355A}" destId="{21165A12-5713-4511-AB73-8D00D5135C17}" srcOrd="0" destOrd="0" presId="urn:microsoft.com/office/officeart/2018/2/layout/IconVerticalSolidList"/>
    <dgm:cxn modelId="{42FC9E76-3B95-4938-AF1B-229EA05E0E94}" type="presParOf" srcId="{27218D7E-90C7-41BB-9038-84613365355A}" destId="{6434D1F6-D88D-44D4-B042-5A74EDA182D7}" srcOrd="1" destOrd="0" presId="urn:microsoft.com/office/officeart/2018/2/layout/IconVerticalSolidList"/>
    <dgm:cxn modelId="{70E2CCEA-FC8A-40AE-AC05-E17350FB0CB9}" type="presParOf" srcId="{27218D7E-90C7-41BB-9038-84613365355A}" destId="{6634ADCD-C11E-4181-8FFE-4772D6B6A118}" srcOrd="2" destOrd="0" presId="urn:microsoft.com/office/officeart/2018/2/layout/IconVerticalSolidList"/>
    <dgm:cxn modelId="{D173E243-1459-4F25-8510-F56DD3356C1E}" type="presParOf" srcId="{27218D7E-90C7-41BB-9038-84613365355A}" destId="{27539E41-40C6-4CCA-9E56-57994C0260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C3C841-187D-4D49-AC71-51CD9FEAB38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2F148704-0BCD-4FD5-83AE-EA522112A2DC}">
      <dgm:prSet/>
      <dgm:spPr/>
      <dgm:t>
        <a:bodyPr/>
        <a:lstStyle/>
        <a:p>
          <a:r>
            <a:rPr lang="en-US"/>
            <a:t>Each class will be a mix of "lecture" and group work</a:t>
          </a:r>
        </a:p>
      </dgm:t>
    </dgm:pt>
    <dgm:pt modelId="{290F64B6-C835-4DF3-AA95-1660EF61EF1C}" type="parTrans" cxnId="{3ADEA118-0DA5-41B3-9F19-BA1E1E0EA3CA}">
      <dgm:prSet/>
      <dgm:spPr/>
      <dgm:t>
        <a:bodyPr/>
        <a:lstStyle/>
        <a:p>
          <a:endParaRPr lang="en-US"/>
        </a:p>
      </dgm:t>
    </dgm:pt>
    <dgm:pt modelId="{578FE6AA-389E-4CFC-ABA6-E804E8A5AE3B}" type="sibTrans" cxnId="{3ADEA118-0DA5-41B3-9F19-BA1E1E0EA3CA}">
      <dgm:prSet/>
      <dgm:spPr/>
      <dgm:t>
        <a:bodyPr/>
        <a:lstStyle/>
        <a:p>
          <a:endParaRPr lang="en-US"/>
        </a:p>
      </dgm:t>
    </dgm:pt>
    <dgm:pt modelId="{DAC98E1E-7284-487B-B5AE-D6D30D796418}">
      <dgm:prSet/>
      <dgm:spPr/>
      <dgm:t>
        <a:bodyPr/>
        <a:lstStyle/>
        <a:p>
          <a:r>
            <a:rPr lang="en-US"/>
            <a:t>Support in class for your project team and blogs</a:t>
          </a:r>
        </a:p>
      </dgm:t>
    </dgm:pt>
    <dgm:pt modelId="{5E5CE264-1C39-49CA-AD34-5459F48AE261}" type="parTrans" cxnId="{648899A3-6310-4C10-8F92-A273A0D6C53E}">
      <dgm:prSet/>
      <dgm:spPr/>
      <dgm:t>
        <a:bodyPr/>
        <a:lstStyle/>
        <a:p>
          <a:endParaRPr lang="en-US"/>
        </a:p>
      </dgm:t>
    </dgm:pt>
    <dgm:pt modelId="{C611FFBD-2000-4C0B-8772-E1446BFAE368}" type="sibTrans" cxnId="{648899A3-6310-4C10-8F92-A273A0D6C53E}">
      <dgm:prSet/>
      <dgm:spPr/>
      <dgm:t>
        <a:bodyPr/>
        <a:lstStyle/>
        <a:p>
          <a:endParaRPr lang="en-US"/>
        </a:p>
      </dgm:t>
    </dgm:pt>
    <dgm:pt modelId="{49CA418B-24C2-4743-A93E-3C93516B4CB2}">
      <dgm:prSet/>
      <dgm:spPr/>
      <dgm:t>
        <a:bodyPr/>
        <a:lstStyle/>
        <a:p>
          <a:r>
            <a:rPr lang="en-US"/>
            <a:t>Reading week: week commencing 26th May 2025</a:t>
          </a:r>
        </a:p>
      </dgm:t>
    </dgm:pt>
    <dgm:pt modelId="{CC294E52-0854-457C-BC49-6FF38FBA7A91}" type="parTrans" cxnId="{B02B0814-6BA5-4730-B757-B8608FA71FCD}">
      <dgm:prSet/>
      <dgm:spPr/>
      <dgm:t>
        <a:bodyPr/>
        <a:lstStyle/>
        <a:p>
          <a:endParaRPr lang="en-US"/>
        </a:p>
      </dgm:t>
    </dgm:pt>
    <dgm:pt modelId="{942880E2-FD36-44D0-ACED-E6639C59045D}" type="sibTrans" cxnId="{B02B0814-6BA5-4730-B757-B8608FA71FCD}">
      <dgm:prSet/>
      <dgm:spPr/>
      <dgm:t>
        <a:bodyPr/>
        <a:lstStyle/>
        <a:p>
          <a:endParaRPr lang="en-US"/>
        </a:p>
      </dgm:t>
    </dgm:pt>
    <dgm:pt modelId="{45648AFD-99D8-4C7D-9EFE-375027EE03EC}" type="pres">
      <dgm:prSet presAssocID="{14C3C841-187D-4D49-AC71-51CD9FEAB388}" presName="root" presStyleCnt="0">
        <dgm:presLayoutVars>
          <dgm:dir/>
          <dgm:resizeHandles val="exact"/>
        </dgm:presLayoutVars>
      </dgm:prSet>
      <dgm:spPr/>
    </dgm:pt>
    <dgm:pt modelId="{FE7622B0-C639-400D-A235-D929627608B4}" type="pres">
      <dgm:prSet presAssocID="{2F148704-0BCD-4FD5-83AE-EA522112A2DC}" presName="compNode" presStyleCnt="0"/>
      <dgm:spPr/>
    </dgm:pt>
    <dgm:pt modelId="{9B75B4E0-C82B-4C98-90FE-37165E466437}" type="pres">
      <dgm:prSet presAssocID="{2F148704-0BCD-4FD5-83AE-EA522112A2D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A9184836-17F5-4BEF-A3F0-857599950466}" type="pres">
      <dgm:prSet presAssocID="{2F148704-0BCD-4FD5-83AE-EA522112A2DC}" presName="spaceRect" presStyleCnt="0"/>
      <dgm:spPr/>
    </dgm:pt>
    <dgm:pt modelId="{887A39DF-0938-4A88-9B66-C2EBFEF4AC41}" type="pres">
      <dgm:prSet presAssocID="{2F148704-0BCD-4FD5-83AE-EA522112A2DC}" presName="textRect" presStyleLbl="revTx" presStyleIdx="0" presStyleCnt="3">
        <dgm:presLayoutVars>
          <dgm:chMax val="1"/>
          <dgm:chPref val="1"/>
        </dgm:presLayoutVars>
      </dgm:prSet>
      <dgm:spPr/>
    </dgm:pt>
    <dgm:pt modelId="{F1A23E04-C8F6-4E9B-BEAD-F4E79C1071E5}" type="pres">
      <dgm:prSet presAssocID="{578FE6AA-389E-4CFC-ABA6-E804E8A5AE3B}" presName="sibTrans" presStyleCnt="0"/>
      <dgm:spPr/>
    </dgm:pt>
    <dgm:pt modelId="{7FBF47DC-5471-42FF-AE75-B3F15B806D85}" type="pres">
      <dgm:prSet presAssocID="{DAC98E1E-7284-487B-B5AE-D6D30D796418}" presName="compNode" presStyleCnt="0"/>
      <dgm:spPr/>
    </dgm:pt>
    <dgm:pt modelId="{CA6E5C15-E247-4FF1-9CCC-088C33A81607}" type="pres">
      <dgm:prSet presAssocID="{DAC98E1E-7284-487B-B5AE-D6D30D79641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4FDC000-287E-4460-9367-394EBA4EA1A6}" type="pres">
      <dgm:prSet presAssocID="{DAC98E1E-7284-487B-B5AE-D6D30D796418}" presName="spaceRect" presStyleCnt="0"/>
      <dgm:spPr/>
    </dgm:pt>
    <dgm:pt modelId="{9355914A-2E96-4DEE-B8FC-EEC089C11529}" type="pres">
      <dgm:prSet presAssocID="{DAC98E1E-7284-487B-B5AE-D6D30D796418}" presName="textRect" presStyleLbl="revTx" presStyleIdx="1" presStyleCnt="3">
        <dgm:presLayoutVars>
          <dgm:chMax val="1"/>
          <dgm:chPref val="1"/>
        </dgm:presLayoutVars>
      </dgm:prSet>
      <dgm:spPr/>
    </dgm:pt>
    <dgm:pt modelId="{E7DE30A4-6181-4992-8230-A58A8347D887}" type="pres">
      <dgm:prSet presAssocID="{C611FFBD-2000-4C0B-8772-E1446BFAE368}" presName="sibTrans" presStyleCnt="0"/>
      <dgm:spPr/>
    </dgm:pt>
    <dgm:pt modelId="{FF459E07-B76E-4CF1-80C3-8A31664C0CB9}" type="pres">
      <dgm:prSet presAssocID="{49CA418B-24C2-4743-A93E-3C93516B4CB2}" presName="compNode" presStyleCnt="0"/>
      <dgm:spPr/>
    </dgm:pt>
    <dgm:pt modelId="{EB463154-CCDB-42EF-9E70-159BB6B63A9D}" type="pres">
      <dgm:prSet presAssocID="{49CA418B-24C2-4743-A93E-3C93516B4CB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ED63860-2DAF-4B48-BD6B-CD8B85D79B62}" type="pres">
      <dgm:prSet presAssocID="{49CA418B-24C2-4743-A93E-3C93516B4CB2}" presName="spaceRect" presStyleCnt="0"/>
      <dgm:spPr/>
    </dgm:pt>
    <dgm:pt modelId="{DD9D317C-E367-4A9D-8BAC-CE42B07539B6}" type="pres">
      <dgm:prSet presAssocID="{49CA418B-24C2-4743-A93E-3C93516B4CB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02B0814-6BA5-4730-B757-B8608FA71FCD}" srcId="{14C3C841-187D-4D49-AC71-51CD9FEAB388}" destId="{49CA418B-24C2-4743-A93E-3C93516B4CB2}" srcOrd="2" destOrd="0" parTransId="{CC294E52-0854-457C-BC49-6FF38FBA7A91}" sibTransId="{942880E2-FD36-44D0-ACED-E6639C59045D}"/>
    <dgm:cxn modelId="{3ADEA118-0DA5-41B3-9F19-BA1E1E0EA3CA}" srcId="{14C3C841-187D-4D49-AC71-51CD9FEAB388}" destId="{2F148704-0BCD-4FD5-83AE-EA522112A2DC}" srcOrd="0" destOrd="0" parTransId="{290F64B6-C835-4DF3-AA95-1660EF61EF1C}" sibTransId="{578FE6AA-389E-4CFC-ABA6-E804E8A5AE3B}"/>
    <dgm:cxn modelId="{45B7FD48-B629-44E5-A609-1B232DBF8F96}" type="presOf" srcId="{49CA418B-24C2-4743-A93E-3C93516B4CB2}" destId="{DD9D317C-E367-4A9D-8BAC-CE42B07539B6}" srcOrd="0" destOrd="0" presId="urn:microsoft.com/office/officeart/2018/2/layout/IconLabelList"/>
    <dgm:cxn modelId="{3800366D-8A46-4979-BF81-67AA169141EA}" type="presOf" srcId="{2F148704-0BCD-4FD5-83AE-EA522112A2DC}" destId="{887A39DF-0938-4A88-9B66-C2EBFEF4AC41}" srcOrd="0" destOrd="0" presId="urn:microsoft.com/office/officeart/2018/2/layout/IconLabelList"/>
    <dgm:cxn modelId="{AB53CD7C-6820-4A59-A01F-02D1887F020B}" type="presOf" srcId="{14C3C841-187D-4D49-AC71-51CD9FEAB388}" destId="{45648AFD-99D8-4C7D-9EFE-375027EE03EC}" srcOrd="0" destOrd="0" presId="urn:microsoft.com/office/officeart/2018/2/layout/IconLabelList"/>
    <dgm:cxn modelId="{648899A3-6310-4C10-8F92-A273A0D6C53E}" srcId="{14C3C841-187D-4D49-AC71-51CD9FEAB388}" destId="{DAC98E1E-7284-487B-B5AE-D6D30D796418}" srcOrd="1" destOrd="0" parTransId="{5E5CE264-1C39-49CA-AD34-5459F48AE261}" sibTransId="{C611FFBD-2000-4C0B-8772-E1446BFAE368}"/>
    <dgm:cxn modelId="{91D509C2-627E-44F8-B62F-B243D8E64D81}" type="presOf" srcId="{DAC98E1E-7284-487B-B5AE-D6D30D796418}" destId="{9355914A-2E96-4DEE-B8FC-EEC089C11529}" srcOrd="0" destOrd="0" presId="urn:microsoft.com/office/officeart/2018/2/layout/IconLabelList"/>
    <dgm:cxn modelId="{89C319F9-2535-4445-91D5-04DFDA16F9CB}" type="presParOf" srcId="{45648AFD-99D8-4C7D-9EFE-375027EE03EC}" destId="{FE7622B0-C639-400D-A235-D929627608B4}" srcOrd="0" destOrd="0" presId="urn:microsoft.com/office/officeart/2018/2/layout/IconLabelList"/>
    <dgm:cxn modelId="{A6719E65-A719-4FB3-91DA-00D5308FAD6F}" type="presParOf" srcId="{FE7622B0-C639-400D-A235-D929627608B4}" destId="{9B75B4E0-C82B-4C98-90FE-37165E466437}" srcOrd="0" destOrd="0" presId="urn:microsoft.com/office/officeart/2018/2/layout/IconLabelList"/>
    <dgm:cxn modelId="{D72CB79B-4172-46A5-9000-94CAC5411A48}" type="presParOf" srcId="{FE7622B0-C639-400D-A235-D929627608B4}" destId="{A9184836-17F5-4BEF-A3F0-857599950466}" srcOrd="1" destOrd="0" presId="urn:microsoft.com/office/officeart/2018/2/layout/IconLabelList"/>
    <dgm:cxn modelId="{16E4FCA3-D837-42B6-89B5-F258308ED46F}" type="presParOf" srcId="{FE7622B0-C639-400D-A235-D929627608B4}" destId="{887A39DF-0938-4A88-9B66-C2EBFEF4AC41}" srcOrd="2" destOrd="0" presId="urn:microsoft.com/office/officeart/2018/2/layout/IconLabelList"/>
    <dgm:cxn modelId="{140370A6-C57B-4D27-A4EA-22E043BA4DE1}" type="presParOf" srcId="{45648AFD-99D8-4C7D-9EFE-375027EE03EC}" destId="{F1A23E04-C8F6-4E9B-BEAD-F4E79C1071E5}" srcOrd="1" destOrd="0" presId="urn:microsoft.com/office/officeart/2018/2/layout/IconLabelList"/>
    <dgm:cxn modelId="{B4E25174-FF3B-4240-97CC-1EAAFE9A396F}" type="presParOf" srcId="{45648AFD-99D8-4C7D-9EFE-375027EE03EC}" destId="{7FBF47DC-5471-42FF-AE75-B3F15B806D85}" srcOrd="2" destOrd="0" presId="urn:microsoft.com/office/officeart/2018/2/layout/IconLabelList"/>
    <dgm:cxn modelId="{9DB0375D-2A9F-4452-8B3A-CD69B7E3EFAF}" type="presParOf" srcId="{7FBF47DC-5471-42FF-AE75-B3F15B806D85}" destId="{CA6E5C15-E247-4FF1-9CCC-088C33A81607}" srcOrd="0" destOrd="0" presId="urn:microsoft.com/office/officeart/2018/2/layout/IconLabelList"/>
    <dgm:cxn modelId="{AA34AEC5-BF05-44C3-B1A1-F5FFFCD9F272}" type="presParOf" srcId="{7FBF47DC-5471-42FF-AE75-B3F15B806D85}" destId="{94FDC000-287E-4460-9367-394EBA4EA1A6}" srcOrd="1" destOrd="0" presId="urn:microsoft.com/office/officeart/2018/2/layout/IconLabelList"/>
    <dgm:cxn modelId="{E9E346B7-9AD0-47A4-83BB-A567DDED35A3}" type="presParOf" srcId="{7FBF47DC-5471-42FF-AE75-B3F15B806D85}" destId="{9355914A-2E96-4DEE-B8FC-EEC089C11529}" srcOrd="2" destOrd="0" presId="urn:microsoft.com/office/officeart/2018/2/layout/IconLabelList"/>
    <dgm:cxn modelId="{32BECE73-F3C1-482E-A83D-4EDAC759B847}" type="presParOf" srcId="{45648AFD-99D8-4C7D-9EFE-375027EE03EC}" destId="{E7DE30A4-6181-4992-8230-A58A8347D887}" srcOrd="3" destOrd="0" presId="urn:microsoft.com/office/officeart/2018/2/layout/IconLabelList"/>
    <dgm:cxn modelId="{DB72C06E-0A8C-4744-93C9-DDFA4C61585F}" type="presParOf" srcId="{45648AFD-99D8-4C7D-9EFE-375027EE03EC}" destId="{FF459E07-B76E-4CF1-80C3-8A31664C0CB9}" srcOrd="4" destOrd="0" presId="urn:microsoft.com/office/officeart/2018/2/layout/IconLabelList"/>
    <dgm:cxn modelId="{1137BF5F-4B65-4C5F-B692-585DE857C4D9}" type="presParOf" srcId="{FF459E07-B76E-4CF1-80C3-8A31664C0CB9}" destId="{EB463154-CCDB-42EF-9E70-159BB6B63A9D}" srcOrd="0" destOrd="0" presId="urn:microsoft.com/office/officeart/2018/2/layout/IconLabelList"/>
    <dgm:cxn modelId="{1F5DAB9A-70F1-4046-840A-619E7EC68854}" type="presParOf" srcId="{FF459E07-B76E-4CF1-80C3-8A31664C0CB9}" destId="{8ED63860-2DAF-4B48-BD6B-CD8B85D79B62}" srcOrd="1" destOrd="0" presId="urn:microsoft.com/office/officeart/2018/2/layout/IconLabelList"/>
    <dgm:cxn modelId="{7B9BAB02-526B-4A8A-9ACB-1013F567DCF8}" type="presParOf" srcId="{FF459E07-B76E-4CF1-80C3-8A31664C0CB9}" destId="{DD9D317C-E367-4A9D-8BAC-CE42B07539B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EFB3AFA-B21E-4862-AA37-AB790FF1552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BED50DC-FC4C-4966-B974-E2BCE30078F0}">
      <dgm:prSet/>
      <dgm:spPr/>
      <dgm:t>
        <a:bodyPr/>
        <a:lstStyle/>
        <a:p>
          <a:r>
            <a:rPr lang="en-US"/>
            <a:t>From the longer "weblog" where individuals regularly publish entries online, sharing stories, commentary, expertise and content.</a:t>
          </a:r>
        </a:p>
      </dgm:t>
    </dgm:pt>
    <dgm:pt modelId="{EF90EA64-F271-4EA9-B7DF-573455A28AE7}" type="parTrans" cxnId="{A98BBCE0-4C35-48A6-BCD6-F5BCA31AB689}">
      <dgm:prSet/>
      <dgm:spPr/>
      <dgm:t>
        <a:bodyPr/>
        <a:lstStyle/>
        <a:p>
          <a:endParaRPr lang="en-US"/>
        </a:p>
      </dgm:t>
    </dgm:pt>
    <dgm:pt modelId="{A80E428E-9116-4B2C-A3DE-ED484FA3C467}" type="sibTrans" cxnId="{A98BBCE0-4C35-48A6-BCD6-F5BCA31AB689}">
      <dgm:prSet/>
      <dgm:spPr/>
      <dgm:t>
        <a:bodyPr/>
        <a:lstStyle/>
        <a:p>
          <a:endParaRPr lang="en-US"/>
        </a:p>
      </dgm:t>
    </dgm:pt>
    <dgm:pt modelId="{059B4157-D0C6-454F-91F0-950B1758FAA8}">
      <dgm:prSet/>
      <dgm:spPr/>
      <dgm:t>
        <a:bodyPr/>
        <a:lstStyle/>
        <a:p>
          <a:r>
            <a:rPr lang="en-US"/>
            <a:t>Blogs invite interaction through comments and foster community</a:t>
          </a:r>
        </a:p>
      </dgm:t>
    </dgm:pt>
    <dgm:pt modelId="{25523577-7BBE-40FA-9DF3-5028038DDB0E}" type="parTrans" cxnId="{1A4BD588-8B25-44C2-8C18-EBD32ADC9387}">
      <dgm:prSet/>
      <dgm:spPr/>
      <dgm:t>
        <a:bodyPr/>
        <a:lstStyle/>
        <a:p>
          <a:endParaRPr lang="en-US"/>
        </a:p>
      </dgm:t>
    </dgm:pt>
    <dgm:pt modelId="{0CCFE092-059D-45A5-B5A8-C4BD3A58AF35}" type="sibTrans" cxnId="{1A4BD588-8B25-44C2-8C18-EBD32ADC9387}">
      <dgm:prSet/>
      <dgm:spPr/>
      <dgm:t>
        <a:bodyPr/>
        <a:lstStyle/>
        <a:p>
          <a:endParaRPr lang="en-US"/>
        </a:p>
      </dgm:t>
    </dgm:pt>
    <dgm:pt modelId="{99CFBA5D-64F0-47CB-85F4-8D316AEF6701}">
      <dgm:prSet/>
      <dgm:spPr/>
      <dgm:t>
        <a:bodyPr/>
        <a:lstStyle/>
        <a:p>
          <a:r>
            <a:rPr lang="en-US"/>
            <a:t>They reflect the unique voice of the writer </a:t>
          </a:r>
        </a:p>
      </dgm:t>
    </dgm:pt>
    <dgm:pt modelId="{54A5189B-9FFB-4BFD-B371-1722F3F7A457}" type="parTrans" cxnId="{F7A8E76D-B09B-4406-B234-D64226302303}">
      <dgm:prSet/>
      <dgm:spPr/>
      <dgm:t>
        <a:bodyPr/>
        <a:lstStyle/>
        <a:p>
          <a:endParaRPr lang="en-US"/>
        </a:p>
      </dgm:t>
    </dgm:pt>
    <dgm:pt modelId="{68D38CA4-0224-4CA6-A755-C09B9A3A0716}" type="sibTrans" cxnId="{F7A8E76D-B09B-4406-B234-D64226302303}">
      <dgm:prSet/>
      <dgm:spPr/>
      <dgm:t>
        <a:bodyPr/>
        <a:lstStyle/>
        <a:p>
          <a:endParaRPr lang="en-US"/>
        </a:p>
      </dgm:t>
    </dgm:pt>
    <dgm:pt modelId="{4C2BA9B5-0C70-489C-8D4C-D391F41180B0}">
      <dgm:prSet/>
      <dgm:spPr/>
      <dgm:t>
        <a:bodyPr/>
        <a:lstStyle/>
        <a:p>
          <a:r>
            <a:rPr lang="en-US"/>
            <a:t>Blogs can be personal journals – they are essentially online spaces for the exchange of ideas</a:t>
          </a:r>
        </a:p>
      </dgm:t>
    </dgm:pt>
    <dgm:pt modelId="{517C525A-CDA6-4387-8EA2-F434C869BC3B}" type="parTrans" cxnId="{C57C245C-988A-40C3-A018-81FA90AEBA85}">
      <dgm:prSet/>
      <dgm:spPr/>
      <dgm:t>
        <a:bodyPr/>
        <a:lstStyle/>
        <a:p>
          <a:endParaRPr lang="en-US"/>
        </a:p>
      </dgm:t>
    </dgm:pt>
    <dgm:pt modelId="{0A37AB64-0514-49EA-A1FA-CDB8EDD37275}" type="sibTrans" cxnId="{C57C245C-988A-40C3-A018-81FA90AEBA85}">
      <dgm:prSet/>
      <dgm:spPr/>
      <dgm:t>
        <a:bodyPr/>
        <a:lstStyle/>
        <a:p>
          <a:endParaRPr lang="en-US"/>
        </a:p>
      </dgm:t>
    </dgm:pt>
    <dgm:pt modelId="{DB000AD6-BFD0-467D-AD85-17441D0EE321}" type="pres">
      <dgm:prSet presAssocID="{CEFB3AFA-B21E-4862-AA37-AB790FF1552F}" presName="root" presStyleCnt="0">
        <dgm:presLayoutVars>
          <dgm:dir/>
          <dgm:resizeHandles val="exact"/>
        </dgm:presLayoutVars>
      </dgm:prSet>
      <dgm:spPr/>
    </dgm:pt>
    <dgm:pt modelId="{CE37E467-77AE-4755-B78F-244E27F41485}" type="pres">
      <dgm:prSet presAssocID="{9BED50DC-FC4C-4966-B974-E2BCE30078F0}" presName="compNode" presStyleCnt="0"/>
      <dgm:spPr/>
    </dgm:pt>
    <dgm:pt modelId="{B359728F-C0E5-4F80-A8F4-0AEFA2B63BE4}" type="pres">
      <dgm:prSet presAssocID="{9BED50DC-FC4C-4966-B974-E2BCE30078F0}" presName="bgRect" presStyleLbl="bgShp" presStyleIdx="0" presStyleCnt="4"/>
      <dgm:spPr/>
    </dgm:pt>
    <dgm:pt modelId="{E49ECAD0-73ED-4AEF-8F14-32C75962382D}" type="pres">
      <dgm:prSet presAssocID="{9BED50DC-FC4C-4966-B974-E2BCE30078F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7E769A8-865F-431E-B2AC-88F99662E011}" type="pres">
      <dgm:prSet presAssocID="{9BED50DC-FC4C-4966-B974-E2BCE30078F0}" presName="spaceRect" presStyleCnt="0"/>
      <dgm:spPr/>
    </dgm:pt>
    <dgm:pt modelId="{3380DD31-D833-499E-B2A8-0F7D2FA34799}" type="pres">
      <dgm:prSet presAssocID="{9BED50DC-FC4C-4966-B974-E2BCE30078F0}" presName="parTx" presStyleLbl="revTx" presStyleIdx="0" presStyleCnt="4">
        <dgm:presLayoutVars>
          <dgm:chMax val="0"/>
          <dgm:chPref val="0"/>
        </dgm:presLayoutVars>
      </dgm:prSet>
      <dgm:spPr/>
    </dgm:pt>
    <dgm:pt modelId="{B37D3DCE-D305-440D-BA2E-744EAF156E4B}" type="pres">
      <dgm:prSet presAssocID="{A80E428E-9116-4B2C-A3DE-ED484FA3C467}" presName="sibTrans" presStyleCnt="0"/>
      <dgm:spPr/>
    </dgm:pt>
    <dgm:pt modelId="{6F4E8F16-FA06-4A5A-90D7-2F96C48BC225}" type="pres">
      <dgm:prSet presAssocID="{059B4157-D0C6-454F-91F0-950B1758FAA8}" presName="compNode" presStyleCnt="0"/>
      <dgm:spPr/>
    </dgm:pt>
    <dgm:pt modelId="{3EBEDC4C-D58C-4956-9E91-BE5A11A944CB}" type="pres">
      <dgm:prSet presAssocID="{059B4157-D0C6-454F-91F0-950B1758FAA8}" presName="bgRect" presStyleLbl="bgShp" presStyleIdx="1" presStyleCnt="4"/>
      <dgm:spPr/>
    </dgm:pt>
    <dgm:pt modelId="{C4C1DF17-72AE-4139-96A8-886A7AD347EA}" type="pres">
      <dgm:prSet presAssocID="{059B4157-D0C6-454F-91F0-950B1758FAA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0FF5351-B5A4-4430-AFFE-E55B452B65D1}" type="pres">
      <dgm:prSet presAssocID="{059B4157-D0C6-454F-91F0-950B1758FAA8}" presName="spaceRect" presStyleCnt="0"/>
      <dgm:spPr/>
    </dgm:pt>
    <dgm:pt modelId="{B24F63B6-B619-4DAD-9C4B-192F1E9B563A}" type="pres">
      <dgm:prSet presAssocID="{059B4157-D0C6-454F-91F0-950B1758FAA8}" presName="parTx" presStyleLbl="revTx" presStyleIdx="1" presStyleCnt="4">
        <dgm:presLayoutVars>
          <dgm:chMax val="0"/>
          <dgm:chPref val="0"/>
        </dgm:presLayoutVars>
      </dgm:prSet>
      <dgm:spPr/>
    </dgm:pt>
    <dgm:pt modelId="{4446D6D5-E99B-4FC4-9F64-C4ECB27B6DA6}" type="pres">
      <dgm:prSet presAssocID="{0CCFE092-059D-45A5-B5A8-C4BD3A58AF35}" presName="sibTrans" presStyleCnt="0"/>
      <dgm:spPr/>
    </dgm:pt>
    <dgm:pt modelId="{E76E1F09-1BAC-4B9B-B758-C35D5A2FA2B4}" type="pres">
      <dgm:prSet presAssocID="{99CFBA5D-64F0-47CB-85F4-8D316AEF6701}" presName="compNode" presStyleCnt="0"/>
      <dgm:spPr/>
    </dgm:pt>
    <dgm:pt modelId="{B872D203-14EA-4C72-9930-D9FB7E4A2028}" type="pres">
      <dgm:prSet presAssocID="{99CFBA5D-64F0-47CB-85F4-8D316AEF6701}" presName="bgRect" presStyleLbl="bgShp" presStyleIdx="2" presStyleCnt="4"/>
      <dgm:spPr/>
    </dgm:pt>
    <dgm:pt modelId="{05536F02-A4FE-431C-872B-3C07B691EF05}" type="pres">
      <dgm:prSet presAssocID="{99CFBA5D-64F0-47CB-85F4-8D316AEF670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C95C6D80-30A3-42C0-B902-714FCBC951FC}" type="pres">
      <dgm:prSet presAssocID="{99CFBA5D-64F0-47CB-85F4-8D316AEF6701}" presName="spaceRect" presStyleCnt="0"/>
      <dgm:spPr/>
    </dgm:pt>
    <dgm:pt modelId="{9A72C5F8-F287-4185-B8DB-12DE1D163C03}" type="pres">
      <dgm:prSet presAssocID="{99CFBA5D-64F0-47CB-85F4-8D316AEF6701}" presName="parTx" presStyleLbl="revTx" presStyleIdx="2" presStyleCnt="4">
        <dgm:presLayoutVars>
          <dgm:chMax val="0"/>
          <dgm:chPref val="0"/>
        </dgm:presLayoutVars>
      </dgm:prSet>
      <dgm:spPr/>
    </dgm:pt>
    <dgm:pt modelId="{1F49AD44-382E-4DFF-8502-07C6B30517F8}" type="pres">
      <dgm:prSet presAssocID="{68D38CA4-0224-4CA6-A755-C09B9A3A0716}" presName="sibTrans" presStyleCnt="0"/>
      <dgm:spPr/>
    </dgm:pt>
    <dgm:pt modelId="{4E1D9CF9-E4FA-4C59-A105-5E0F4ED04603}" type="pres">
      <dgm:prSet presAssocID="{4C2BA9B5-0C70-489C-8D4C-D391F41180B0}" presName="compNode" presStyleCnt="0"/>
      <dgm:spPr/>
    </dgm:pt>
    <dgm:pt modelId="{5752C610-986F-41E4-BA20-16407B123280}" type="pres">
      <dgm:prSet presAssocID="{4C2BA9B5-0C70-489C-8D4C-D391F41180B0}" presName="bgRect" presStyleLbl="bgShp" presStyleIdx="3" presStyleCnt="4"/>
      <dgm:spPr/>
    </dgm:pt>
    <dgm:pt modelId="{254E7B21-BAA4-4951-B6DD-F9ED281C9585}" type="pres">
      <dgm:prSet presAssocID="{4C2BA9B5-0C70-489C-8D4C-D391F41180B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A3990823-E970-4202-ADD0-1767A9254F4A}" type="pres">
      <dgm:prSet presAssocID="{4C2BA9B5-0C70-489C-8D4C-D391F41180B0}" presName="spaceRect" presStyleCnt="0"/>
      <dgm:spPr/>
    </dgm:pt>
    <dgm:pt modelId="{3A38BAFD-32E2-4FE2-B8F7-A89D7821DCF0}" type="pres">
      <dgm:prSet presAssocID="{4C2BA9B5-0C70-489C-8D4C-D391F41180B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F150B1B-3FAB-4557-8320-DEB0A1FF94DC}" type="presOf" srcId="{99CFBA5D-64F0-47CB-85F4-8D316AEF6701}" destId="{9A72C5F8-F287-4185-B8DB-12DE1D163C03}" srcOrd="0" destOrd="0" presId="urn:microsoft.com/office/officeart/2018/2/layout/IconVerticalSolidList"/>
    <dgm:cxn modelId="{5973121D-6FF4-4206-9B57-0953A783C54A}" type="presOf" srcId="{CEFB3AFA-B21E-4862-AA37-AB790FF1552F}" destId="{DB000AD6-BFD0-467D-AD85-17441D0EE321}" srcOrd="0" destOrd="0" presId="urn:microsoft.com/office/officeart/2018/2/layout/IconVerticalSolidList"/>
    <dgm:cxn modelId="{5AF69036-8596-4104-B5DA-F2FB6DDFFC3E}" type="presOf" srcId="{9BED50DC-FC4C-4966-B974-E2BCE30078F0}" destId="{3380DD31-D833-499E-B2A8-0F7D2FA34799}" srcOrd="0" destOrd="0" presId="urn:microsoft.com/office/officeart/2018/2/layout/IconVerticalSolidList"/>
    <dgm:cxn modelId="{C57C245C-988A-40C3-A018-81FA90AEBA85}" srcId="{CEFB3AFA-B21E-4862-AA37-AB790FF1552F}" destId="{4C2BA9B5-0C70-489C-8D4C-D391F41180B0}" srcOrd="3" destOrd="0" parTransId="{517C525A-CDA6-4387-8EA2-F434C869BC3B}" sibTransId="{0A37AB64-0514-49EA-A1FA-CDB8EDD37275}"/>
    <dgm:cxn modelId="{22A2695F-BAC4-40C6-98B4-2FBC000AFE5F}" type="presOf" srcId="{4C2BA9B5-0C70-489C-8D4C-D391F41180B0}" destId="{3A38BAFD-32E2-4FE2-B8F7-A89D7821DCF0}" srcOrd="0" destOrd="0" presId="urn:microsoft.com/office/officeart/2018/2/layout/IconVerticalSolidList"/>
    <dgm:cxn modelId="{F7A8E76D-B09B-4406-B234-D64226302303}" srcId="{CEFB3AFA-B21E-4862-AA37-AB790FF1552F}" destId="{99CFBA5D-64F0-47CB-85F4-8D316AEF6701}" srcOrd="2" destOrd="0" parTransId="{54A5189B-9FFB-4BFD-B371-1722F3F7A457}" sibTransId="{68D38CA4-0224-4CA6-A755-C09B9A3A0716}"/>
    <dgm:cxn modelId="{1A4BD588-8B25-44C2-8C18-EBD32ADC9387}" srcId="{CEFB3AFA-B21E-4862-AA37-AB790FF1552F}" destId="{059B4157-D0C6-454F-91F0-950B1758FAA8}" srcOrd="1" destOrd="0" parTransId="{25523577-7BBE-40FA-9DF3-5028038DDB0E}" sibTransId="{0CCFE092-059D-45A5-B5A8-C4BD3A58AF35}"/>
    <dgm:cxn modelId="{A98BBCE0-4C35-48A6-BCD6-F5BCA31AB689}" srcId="{CEFB3AFA-B21E-4862-AA37-AB790FF1552F}" destId="{9BED50DC-FC4C-4966-B974-E2BCE30078F0}" srcOrd="0" destOrd="0" parTransId="{EF90EA64-F271-4EA9-B7DF-573455A28AE7}" sibTransId="{A80E428E-9116-4B2C-A3DE-ED484FA3C467}"/>
    <dgm:cxn modelId="{6B6204F3-1790-476E-AD96-F77387FC27BC}" type="presOf" srcId="{059B4157-D0C6-454F-91F0-950B1758FAA8}" destId="{B24F63B6-B619-4DAD-9C4B-192F1E9B563A}" srcOrd="0" destOrd="0" presId="urn:microsoft.com/office/officeart/2018/2/layout/IconVerticalSolidList"/>
    <dgm:cxn modelId="{98A6045C-1E73-4799-8256-6E4220D4A5F6}" type="presParOf" srcId="{DB000AD6-BFD0-467D-AD85-17441D0EE321}" destId="{CE37E467-77AE-4755-B78F-244E27F41485}" srcOrd="0" destOrd="0" presId="urn:microsoft.com/office/officeart/2018/2/layout/IconVerticalSolidList"/>
    <dgm:cxn modelId="{C00B87A0-A4FD-4D1F-A5D4-5D279DB2C537}" type="presParOf" srcId="{CE37E467-77AE-4755-B78F-244E27F41485}" destId="{B359728F-C0E5-4F80-A8F4-0AEFA2B63BE4}" srcOrd="0" destOrd="0" presId="urn:microsoft.com/office/officeart/2018/2/layout/IconVerticalSolidList"/>
    <dgm:cxn modelId="{47E1D5D8-3A0B-449B-A7AC-23B3BE2C7A1F}" type="presParOf" srcId="{CE37E467-77AE-4755-B78F-244E27F41485}" destId="{E49ECAD0-73ED-4AEF-8F14-32C75962382D}" srcOrd="1" destOrd="0" presId="urn:microsoft.com/office/officeart/2018/2/layout/IconVerticalSolidList"/>
    <dgm:cxn modelId="{0881709C-A51C-4265-A007-C4F8723FBE29}" type="presParOf" srcId="{CE37E467-77AE-4755-B78F-244E27F41485}" destId="{A7E769A8-865F-431E-B2AC-88F99662E011}" srcOrd="2" destOrd="0" presId="urn:microsoft.com/office/officeart/2018/2/layout/IconVerticalSolidList"/>
    <dgm:cxn modelId="{17D066D2-6857-445A-935B-B8657292D204}" type="presParOf" srcId="{CE37E467-77AE-4755-B78F-244E27F41485}" destId="{3380DD31-D833-499E-B2A8-0F7D2FA34799}" srcOrd="3" destOrd="0" presId="urn:microsoft.com/office/officeart/2018/2/layout/IconVerticalSolidList"/>
    <dgm:cxn modelId="{E52EA5F4-6953-4345-9EEB-DE8F6AE6D825}" type="presParOf" srcId="{DB000AD6-BFD0-467D-AD85-17441D0EE321}" destId="{B37D3DCE-D305-440D-BA2E-744EAF156E4B}" srcOrd="1" destOrd="0" presId="urn:microsoft.com/office/officeart/2018/2/layout/IconVerticalSolidList"/>
    <dgm:cxn modelId="{8284625D-F27B-401B-91A4-7441FB7642DB}" type="presParOf" srcId="{DB000AD6-BFD0-467D-AD85-17441D0EE321}" destId="{6F4E8F16-FA06-4A5A-90D7-2F96C48BC225}" srcOrd="2" destOrd="0" presId="urn:microsoft.com/office/officeart/2018/2/layout/IconVerticalSolidList"/>
    <dgm:cxn modelId="{2F6094AE-8C2F-436E-9BF2-2BC0436627A3}" type="presParOf" srcId="{6F4E8F16-FA06-4A5A-90D7-2F96C48BC225}" destId="{3EBEDC4C-D58C-4956-9E91-BE5A11A944CB}" srcOrd="0" destOrd="0" presId="urn:microsoft.com/office/officeart/2018/2/layout/IconVerticalSolidList"/>
    <dgm:cxn modelId="{43F5D802-3CA6-4EE3-8D37-5760E94D7882}" type="presParOf" srcId="{6F4E8F16-FA06-4A5A-90D7-2F96C48BC225}" destId="{C4C1DF17-72AE-4139-96A8-886A7AD347EA}" srcOrd="1" destOrd="0" presId="urn:microsoft.com/office/officeart/2018/2/layout/IconVerticalSolidList"/>
    <dgm:cxn modelId="{5BC5E7B8-7E69-429C-ACED-6FE8F3E7D8A3}" type="presParOf" srcId="{6F4E8F16-FA06-4A5A-90D7-2F96C48BC225}" destId="{B0FF5351-B5A4-4430-AFFE-E55B452B65D1}" srcOrd="2" destOrd="0" presId="urn:microsoft.com/office/officeart/2018/2/layout/IconVerticalSolidList"/>
    <dgm:cxn modelId="{B0F0059F-9BE9-4D08-AB44-DFCCF199FE93}" type="presParOf" srcId="{6F4E8F16-FA06-4A5A-90D7-2F96C48BC225}" destId="{B24F63B6-B619-4DAD-9C4B-192F1E9B563A}" srcOrd="3" destOrd="0" presId="urn:microsoft.com/office/officeart/2018/2/layout/IconVerticalSolidList"/>
    <dgm:cxn modelId="{F8AB5E68-9381-4480-B67B-A42B1F6B3546}" type="presParOf" srcId="{DB000AD6-BFD0-467D-AD85-17441D0EE321}" destId="{4446D6D5-E99B-4FC4-9F64-C4ECB27B6DA6}" srcOrd="3" destOrd="0" presId="urn:microsoft.com/office/officeart/2018/2/layout/IconVerticalSolidList"/>
    <dgm:cxn modelId="{2B1FA28B-A07F-4CDC-B413-47CE504B7A2C}" type="presParOf" srcId="{DB000AD6-BFD0-467D-AD85-17441D0EE321}" destId="{E76E1F09-1BAC-4B9B-B758-C35D5A2FA2B4}" srcOrd="4" destOrd="0" presId="urn:microsoft.com/office/officeart/2018/2/layout/IconVerticalSolidList"/>
    <dgm:cxn modelId="{95ABC7FC-FA5F-45FE-82E5-87EF21ECC2E8}" type="presParOf" srcId="{E76E1F09-1BAC-4B9B-B758-C35D5A2FA2B4}" destId="{B872D203-14EA-4C72-9930-D9FB7E4A2028}" srcOrd="0" destOrd="0" presId="urn:microsoft.com/office/officeart/2018/2/layout/IconVerticalSolidList"/>
    <dgm:cxn modelId="{8217FEE8-371D-465F-A485-A4A7A3A810F4}" type="presParOf" srcId="{E76E1F09-1BAC-4B9B-B758-C35D5A2FA2B4}" destId="{05536F02-A4FE-431C-872B-3C07B691EF05}" srcOrd="1" destOrd="0" presId="urn:microsoft.com/office/officeart/2018/2/layout/IconVerticalSolidList"/>
    <dgm:cxn modelId="{0C828199-B417-4612-BCAE-B55A58C05A26}" type="presParOf" srcId="{E76E1F09-1BAC-4B9B-B758-C35D5A2FA2B4}" destId="{C95C6D80-30A3-42C0-B902-714FCBC951FC}" srcOrd="2" destOrd="0" presId="urn:microsoft.com/office/officeart/2018/2/layout/IconVerticalSolidList"/>
    <dgm:cxn modelId="{28174737-9642-4774-B468-6875B31D7217}" type="presParOf" srcId="{E76E1F09-1BAC-4B9B-B758-C35D5A2FA2B4}" destId="{9A72C5F8-F287-4185-B8DB-12DE1D163C03}" srcOrd="3" destOrd="0" presId="urn:microsoft.com/office/officeart/2018/2/layout/IconVerticalSolidList"/>
    <dgm:cxn modelId="{616228F2-901D-415B-AD26-1E5476DB2318}" type="presParOf" srcId="{DB000AD6-BFD0-467D-AD85-17441D0EE321}" destId="{1F49AD44-382E-4DFF-8502-07C6B30517F8}" srcOrd="5" destOrd="0" presId="urn:microsoft.com/office/officeart/2018/2/layout/IconVerticalSolidList"/>
    <dgm:cxn modelId="{82A080D2-B593-4C04-B11A-7D829064F683}" type="presParOf" srcId="{DB000AD6-BFD0-467D-AD85-17441D0EE321}" destId="{4E1D9CF9-E4FA-4C59-A105-5E0F4ED04603}" srcOrd="6" destOrd="0" presId="urn:microsoft.com/office/officeart/2018/2/layout/IconVerticalSolidList"/>
    <dgm:cxn modelId="{F262796E-C311-497B-8FBC-4EAFD560F664}" type="presParOf" srcId="{4E1D9CF9-E4FA-4C59-A105-5E0F4ED04603}" destId="{5752C610-986F-41E4-BA20-16407B123280}" srcOrd="0" destOrd="0" presId="urn:microsoft.com/office/officeart/2018/2/layout/IconVerticalSolidList"/>
    <dgm:cxn modelId="{5A4BB71A-9A23-4D50-B872-33F00744D8D1}" type="presParOf" srcId="{4E1D9CF9-E4FA-4C59-A105-5E0F4ED04603}" destId="{254E7B21-BAA4-4951-B6DD-F9ED281C9585}" srcOrd="1" destOrd="0" presId="urn:microsoft.com/office/officeart/2018/2/layout/IconVerticalSolidList"/>
    <dgm:cxn modelId="{BADCEF36-0B6F-445A-A82A-D11518D178E7}" type="presParOf" srcId="{4E1D9CF9-E4FA-4C59-A105-5E0F4ED04603}" destId="{A3990823-E970-4202-ADD0-1767A9254F4A}" srcOrd="2" destOrd="0" presId="urn:microsoft.com/office/officeart/2018/2/layout/IconVerticalSolidList"/>
    <dgm:cxn modelId="{3C9378F2-846D-453E-BBE4-504985266B74}" type="presParOf" srcId="{4E1D9CF9-E4FA-4C59-A105-5E0F4ED04603}" destId="{3A38BAFD-32E2-4FE2-B8F7-A89D7821DC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88A7562-11DE-4A04-8CE1-B0870A48505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8F58372-59D5-49B5-98DB-A2055065F03A}">
      <dgm:prSet/>
      <dgm:spPr/>
      <dgm:t>
        <a:bodyPr/>
        <a:lstStyle/>
        <a:p>
          <a:r>
            <a:rPr lang="en-US"/>
            <a:t>Project Assistant</a:t>
          </a:r>
        </a:p>
      </dgm:t>
    </dgm:pt>
    <dgm:pt modelId="{B3F23248-166E-4A86-A9EF-800BAF647309}" type="parTrans" cxnId="{A2050F46-2F4B-408A-83FE-E99F525F0D18}">
      <dgm:prSet/>
      <dgm:spPr/>
      <dgm:t>
        <a:bodyPr/>
        <a:lstStyle/>
        <a:p>
          <a:endParaRPr lang="en-US"/>
        </a:p>
      </dgm:t>
    </dgm:pt>
    <dgm:pt modelId="{D4545593-3A15-46A8-B474-4DFAA211C3E9}" type="sibTrans" cxnId="{A2050F46-2F4B-408A-83FE-E99F525F0D18}">
      <dgm:prSet/>
      <dgm:spPr/>
      <dgm:t>
        <a:bodyPr/>
        <a:lstStyle/>
        <a:p>
          <a:endParaRPr lang="en-US"/>
        </a:p>
      </dgm:t>
    </dgm:pt>
    <dgm:pt modelId="{6D0BB65F-1092-471B-A08C-C4A6DFDF8EEF}">
      <dgm:prSet/>
      <dgm:spPr/>
      <dgm:t>
        <a:bodyPr/>
        <a:lstStyle/>
        <a:p>
          <a:r>
            <a:rPr lang="en-US"/>
            <a:t>Project Administrator</a:t>
          </a:r>
        </a:p>
      </dgm:t>
    </dgm:pt>
    <dgm:pt modelId="{8276479C-F17D-4C64-84B2-3ECD45C59648}" type="parTrans" cxnId="{1A7AF323-C1F7-46FA-AC04-A923C1284C98}">
      <dgm:prSet/>
      <dgm:spPr/>
      <dgm:t>
        <a:bodyPr/>
        <a:lstStyle/>
        <a:p>
          <a:endParaRPr lang="en-US"/>
        </a:p>
      </dgm:t>
    </dgm:pt>
    <dgm:pt modelId="{6F69D2AB-5F46-40B0-BF89-83D8ACEA9700}" type="sibTrans" cxnId="{1A7AF323-C1F7-46FA-AC04-A923C1284C98}">
      <dgm:prSet/>
      <dgm:spPr/>
      <dgm:t>
        <a:bodyPr/>
        <a:lstStyle/>
        <a:p>
          <a:endParaRPr lang="en-US"/>
        </a:p>
      </dgm:t>
    </dgm:pt>
    <dgm:pt modelId="{C2C33315-8E03-43EB-B8C5-031075AAB243}">
      <dgm:prSet/>
      <dgm:spPr/>
      <dgm:t>
        <a:bodyPr/>
        <a:lstStyle/>
        <a:p>
          <a:r>
            <a:rPr lang="en-US"/>
            <a:t>HR Manager</a:t>
          </a:r>
        </a:p>
      </dgm:t>
    </dgm:pt>
    <dgm:pt modelId="{3C17910B-D632-4E51-8768-F1809943EB50}" type="parTrans" cxnId="{FEAA611D-D102-4204-B5BF-AAD0A9067759}">
      <dgm:prSet/>
      <dgm:spPr/>
      <dgm:t>
        <a:bodyPr/>
        <a:lstStyle/>
        <a:p>
          <a:endParaRPr lang="en-US"/>
        </a:p>
      </dgm:t>
    </dgm:pt>
    <dgm:pt modelId="{0A3BC3D3-48B6-4492-9C91-614D722607D2}" type="sibTrans" cxnId="{FEAA611D-D102-4204-B5BF-AAD0A9067759}">
      <dgm:prSet/>
      <dgm:spPr/>
      <dgm:t>
        <a:bodyPr/>
        <a:lstStyle/>
        <a:p>
          <a:endParaRPr lang="en-US"/>
        </a:p>
      </dgm:t>
    </dgm:pt>
    <dgm:pt modelId="{105649BA-8326-4E93-BF75-7D1C36FA91BA}">
      <dgm:prSet/>
      <dgm:spPr/>
      <dgm:t>
        <a:bodyPr/>
        <a:lstStyle/>
        <a:p>
          <a:r>
            <a:rPr lang="en-US"/>
            <a:t>Digital Project Manager</a:t>
          </a:r>
        </a:p>
      </dgm:t>
    </dgm:pt>
    <dgm:pt modelId="{BB034D17-0727-433F-8C50-B062A06CD4A2}" type="parTrans" cxnId="{2C4EC8A9-EBF5-48BA-973A-F3AD3B77BBEA}">
      <dgm:prSet/>
      <dgm:spPr/>
      <dgm:t>
        <a:bodyPr/>
        <a:lstStyle/>
        <a:p>
          <a:endParaRPr lang="en-US"/>
        </a:p>
      </dgm:t>
    </dgm:pt>
    <dgm:pt modelId="{7312D078-6505-4B30-870D-2C4A5EEB800A}" type="sibTrans" cxnId="{2C4EC8A9-EBF5-48BA-973A-F3AD3B77BBEA}">
      <dgm:prSet/>
      <dgm:spPr/>
      <dgm:t>
        <a:bodyPr/>
        <a:lstStyle/>
        <a:p>
          <a:endParaRPr lang="en-US"/>
        </a:p>
      </dgm:t>
    </dgm:pt>
    <dgm:pt modelId="{85E051B7-F668-4578-BE05-A43E3BB03AE5}">
      <dgm:prSet/>
      <dgm:spPr/>
      <dgm:t>
        <a:bodyPr/>
        <a:lstStyle/>
        <a:p>
          <a:r>
            <a:rPr lang="en-US"/>
            <a:t>Marketing Coordinator</a:t>
          </a:r>
        </a:p>
      </dgm:t>
    </dgm:pt>
    <dgm:pt modelId="{09854ABC-6FF7-41A5-A654-78DC288A8490}" type="parTrans" cxnId="{216B88BF-B48D-4AAD-ACDA-B7471F8F7B8F}">
      <dgm:prSet/>
      <dgm:spPr/>
      <dgm:t>
        <a:bodyPr/>
        <a:lstStyle/>
        <a:p>
          <a:endParaRPr lang="en-US"/>
        </a:p>
      </dgm:t>
    </dgm:pt>
    <dgm:pt modelId="{084585A7-FA2F-4A50-88F7-A3A85B1D97A9}" type="sibTrans" cxnId="{216B88BF-B48D-4AAD-ACDA-B7471F8F7B8F}">
      <dgm:prSet/>
      <dgm:spPr/>
      <dgm:t>
        <a:bodyPr/>
        <a:lstStyle/>
        <a:p>
          <a:endParaRPr lang="en-US"/>
        </a:p>
      </dgm:t>
    </dgm:pt>
    <dgm:pt modelId="{EA197DE1-608E-4E11-B8A5-8DC65A993796}">
      <dgm:prSet/>
      <dgm:spPr/>
      <dgm:t>
        <a:bodyPr/>
        <a:lstStyle/>
        <a:p>
          <a:r>
            <a:rPr lang="en-US"/>
            <a:t>Business Analyst</a:t>
          </a:r>
        </a:p>
      </dgm:t>
    </dgm:pt>
    <dgm:pt modelId="{857A94E9-9662-4D31-84EB-ABAEDC77E773}" type="parTrans" cxnId="{5A75033A-DB04-4FE8-9870-8121BBA1D249}">
      <dgm:prSet/>
      <dgm:spPr/>
      <dgm:t>
        <a:bodyPr/>
        <a:lstStyle/>
        <a:p>
          <a:endParaRPr lang="en-US"/>
        </a:p>
      </dgm:t>
    </dgm:pt>
    <dgm:pt modelId="{BB1E2986-E11A-41D7-88C2-74D8A6A5188D}" type="sibTrans" cxnId="{5A75033A-DB04-4FE8-9870-8121BBA1D249}">
      <dgm:prSet/>
      <dgm:spPr/>
      <dgm:t>
        <a:bodyPr/>
        <a:lstStyle/>
        <a:p>
          <a:endParaRPr lang="en-US"/>
        </a:p>
      </dgm:t>
    </dgm:pt>
    <dgm:pt modelId="{D208D962-445F-443C-96C5-B617EA530962}">
      <dgm:prSet/>
      <dgm:spPr/>
      <dgm:t>
        <a:bodyPr/>
        <a:lstStyle/>
        <a:p>
          <a:r>
            <a:rPr lang="en-US"/>
            <a:t>Sales Manager</a:t>
          </a:r>
        </a:p>
      </dgm:t>
    </dgm:pt>
    <dgm:pt modelId="{C65BFC62-1C14-4260-AE5A-C10092D02C9E}" type="parTrans" cxnId="{0C560092-3B1D-4586-B85E-E8F00E08AD0E}">
      <dgm:prSet/>
      <dgm:spPr/>
      <dgm:t>
        <a:bodyPr/>
        <a:lstStyle/>
        <a:p>
          <a:endParaRPr lang="en-US"/>
        </a:p>
      </dgm:t>
    </dgm:pt>
    <dgm:pt modelId="{F95333FC-FDEC-4822-B157-631E74EA09BF}" type="sibTrans" cxnId="{0C560092-3B1D-4586-B85E-E8F00E08AD0E}">
      <dgm:prSet/>
      <dgm:spPr/>
      <dgm:t>
        <a:bodyPr/>
        <a:lstStyle/>
        <a:p>
          <a:endParaRPr lang="en-US"/>
        </a:p>
      </dgm:t>
    </dgm:pt>
    <dgm:pt modelId="{17D3F0C5-9F17-45E7-A1F2-EFEB0A998DF5}">
      <dgm:prSet/>
      <dgm:spPr/>
      <dgm:t>
        <a:bodyPr/>
        <a:lstStyle/>
        <a:p>
          <a:r>
            <a:rPr lang="en-US"/>
            <a:t>IT Project Manager</a:t>
          </a:r>
        </a:p>
      </dgm:t>
    </dgm:pt>
    <dgm:pt modelId="{E875EFAE-65BC-44CB-81A5-9C33A1733777}" type="parTrans" cxnId="{EB3E6720-F95D-4548-9CD4-4962D1108237}">
      <dgm:prSet/>
      <dgm:spPr/>
      <dgm:t>
        <a:bodyPr/>
        <a:lstStyle/>
        <a:p>
          <a:endParaRPr lang="en-US"/>
        </a:p>
      </dgm:t>
    </dgm:pt>
    <dgm:pt modelId="{A497A200-F4C4-46E1-8062-E2F3B1D6622A}" type="sibTrans" cxnId="{EB3E6720-F95D-4548-9CD4-4962D1108237}">
      <dgm:prSet/>
      <dgm:spPr/>
      <dgm:t>
        <a:bodyPr/>
        <a:lstStyle/>
        <a:p>
          <a:endParaRPr lang="en-US"/>
        </a:p>
      </dgm:t>
    </dgm:pt>
    <dgm:pt modelId="{87CE7D82-348D-4C1A-9A5F-7D25AF6B8A3E}">
      <dgm:prSet/>
      <dgm:spPr/>
      <dgm:t>
        <a:bodyPr/>
        <a:lstStyle/>
        <a:p>
          <a:r>
            <a:rPr lang="en-US"/>
            <a:t>PMO Manager</a:t>
          </a:r>
        </a:p>
      </dgm:t>
    </dgm:pt>
    <dgm:pt modelId="{0376C25E-A356-4AA3-9081-51537DAEB2B6}" type="parTrans" cxnId="{2D6F5EB0-6B08-4D4C-B86D-ADFBAEB12ED6}">
      <dgm:prSet/>
      <dgm:spPr/>
      <dgm:t>
        <a:bodyPr/>
        <a:lstStyle/>
        <a:p>
          <a:endParaRPr lang="en-US"/>
        </a:p>
      </dgm:t>
    </dgm:pt>
    <dgm:pt modelId="{2C47B9FD-AE09-4819-8702-4313E8EB3650}" type="sibTrans" cxnId="{2D6F5EB0-6B08-4D4C-B86D-ADFBAEB12ED6}">
      <dgm:prSet/>
      <dgm:spPr/>
      <dgm:t>
        <a:bodyPr/>
        <a:lstStyle/>
        <a:p>
          <a:endParaRPr lang="en-US"/>
        </a:p>
      </dgm:t>
    </dgm:pt>
    <dgm:pt modelId="{23EAEA45-0130-4F9B-A2F7-54068B40E3F8}">
      <dgm:prSet/>
      <dgm:spPr/>
      <dgm:t>
        <a:bodyPr/>
        <a:lstStyle/>
        <a:p>
          <a:r>
            <a:rPr lang="en-US"/>
            <a:t>Senior Project Manager</a:t>
          </a:r>
        </a:p>
      </dgm:t>
    </dgm:pt>
    <dgm:pt modelId="{1AAB29A0-F096-4EB3-B22D-281C190B1A74}" type="parTrans" cxnId="{E0EF0444-63E6-472A-9E05-DDAB73A1D819}">
      <dgm:prSet/>
      <dgm:spPr/>
      <dgm:t>
        <a:bodyPr/>
        <a:lstStyle/>
        <a:p>
          <a:endParaRPr lang="en-US"/>
        </a:p>
      </dgm:t>
    </dgm:pt>
    <dgm:pt modelId="{52EE5B70-BF4B-454E-A1A6-BDF40DDE136D}" type="sibTrans" cxnId="{E0EF0444-63E6-472A-9E05-DDAB73A1D819}">
      <dgm:prSet/>
      <dgm:spPr/>
      <dgm:t>
        <a:bodyPr/>
        <a:lstStyle/>
        <a:p>
          <a:endParaRPr lang="en-US"/>
        </a:p>
      </dgm:t>
    </dgm:pt>
    <dgm:pt modelId="{9CC444D3-D23E-414A-8B53-31773363E54F}">
      <dgm:prSet/>
      <dgm:spPr/>
      <dgm:t>
        <a:bodyPr/>
        <a:lstStyle/>
        <a:p>
          <a:r>
            <a:rPr lang="en-US"/>
            <a:t>Systems Project Manager</a:t>
          </a:r>
        </a:p>
      </dgm:t>
    </dgm:pt>
    <dgm:pt modelId="{8AA0AA81-B8C3-439B-A895-DF9B8D57F976}" type="parTrans" cxnId="{5A0C098A-3FA6-44A6-BD01-C809067A6FA7}">
      <dgm:prSet/>
      <dgm:spPr/>
      <dgm:t>
        <a:bodyPr/>
        <a:lstStyle/>
        <a:p>
          <a:endParaRPr lang="en-US"/>
        </a:p>
      </dgm:t>
    </dgm:pt>
    <dgm:pt modelId="{68D744BA-34D0-4925-B691-7F9EDFE7D97F}" type="sibTrans" cxnId="{5A0C098A-3FA6-44A6-BD01-C809067A6FA7}">
      <dgm:prSet/>
      <dgm:spPr/>
      <dgm:t>
        <a:bodyPr/>
        <a:lstStyle/>
        <a:p>
          <a:endParaRPr lang="en-US"/>
        </a:p>
      </dgm:t>
    </dgm:pt>
    <dgm:pt modelId="{F98A839F-F692-452D-BC76-F965B7C53630}" type="pres">
      <dgm:prSet presAssocID="{C88A7562-11DE-4A04-8CE1-B0870A485058}" presName="linear" presStyleCnt="0">
        <dgm:presLayoutVars>
          <dgm:animLvl val="lvl"/>
          <dgm:resizeHandles val="exact"/>
        </dgm:presLayoutVars>
      </dgm:prSet>
      <dgm:spPr/>
    </dgm:pt>
    <dgm:pt modelId="{58AF5982-3981-4A5F-AC55-28BDD32032C2}" type="pres">
      <dgm:prSet presAssocID="{98F58372-59D5-49B5-98DB-A2055065F03A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1253D6A0-D393-4FAA-A287-7EE038014394}" type="pres">
      <dgm:prSet presAssocID="{D4545593-3A15-46A8-B474-4DFAA211C3E9}" presName="spacer" presStyleCnt="0"/>
      <dgm:spPr/>
    </dgm:pt>
    <dgm:pt modelId="{BC63A2EF-C8A3-4873-9483-A84E64EBF264}" type="pres">
      <dgm:prSet presAssocID="{6D0BB65F-1092-471B-A08C-C4A6DFDF8EEF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0A968C04-D360-4E15-9346-6BF448741602}" type="pres">
      <dgm:prSet presAssocID="{6F69D2AB-5F46-40B0-BF89-83D8ACEA9700}" presName="spacer" presStyleCnt="0"/>
      <dgm:spPr/>
    </dgm:pt>
    <dgm:pt modelId="{79078EDB-5EA5-4BE5-90D7-2CB109D0B356}" type="pres">
      <dgm:prSet presAssocID="{C2C33315-8E03-43EB-B8C5-031075AAB243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E35C8045-BE4E-4F5D-883F-482A2C921E04}" type="pres">
      <dgm:prSet presAssocID="{0A3BC3D3-48B6-4492-9C91-614D722607D2}" presName="spacer" presStyleCnt="0"/>
      <dgm:spPr/>
    </dgm:pt>
    <dgm:pt modelId="{3358C251-CAA2-45C1-ACED-A458B5B24C67}" type="pres">
      <dgm:prSet presAssocID="{105649BA-8326-4E93-BF75-7D1C36FA91BA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AAFEA45C-F04F-42AC-A774-08D237C0200B}" type="pres">
      <dgm:prSet presAssocID="{7312D078-6505-4B30-870D-2C4A5EEB800A}" presName="spacer" presStyleCnt="0"/>
      <dgm:spPr/>
    </dgm:pt>
    <dgm:pt modelId="{594E20DA-B1CE-4317-B66E-6A6456D3C4C3}" type="pres">
      <dgm:prSet presAssocID="{85E051B7-F668-4578-BE05-A43E3BB03AE5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26832128-7481-48B8-92BF-B4A2C22BBEE8}" type="pres">
      <dgm:prSet presAssocID="{084585A7-FA2F-4A50-88F7-A3A85B1D97A9}" presName="spacer" presStyleCnt="0"/>
      <dgm:spPr/>
    </dgm:pt>
    <dgm:pt modelId="{BF4BB947-2EA0-4E65-A44A-B2A1CFEBBA88}" type="pres">
      <dgm:prSet presAssocID="{EA197DE1-608E-4E11-B8A5-8DC65A993796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FD360E10-8112-4469-BEAB-494A52C09029}" type="pres">
      <dgm:prSet presAssocID="{BB1E2986-E11A-41D7-88C2-74D8A6A5188D}" presName="spacer" presStyleCnt="0"/>
      <dgm:spPr/>
    </dgm:pt>
    <dgm:pt modelId="{280375BD-0507-4BC6-BD7F-246D39B100C2}" type="pres">
      <dgm:prSet presAssocID="{D208D962-445F-443C-96C5-B617EA530962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4BF5D3E5-72CA-4015-A78A-FBD202AEC1AA}" type="pres">
      <dgm:prSet presAssocID="{F95333FC-FDEC-4822-B157-631E74EA09BF}" presName="spacer" presStyleCnt="0"/>
      <dgm:spPr/>
    </dgm:pt>
    <dgm:pt modelId="{B17BC555-94C6-4AED-AB6B-13CC88B1061A}" type="pres">
      <dgm:prSet presAssocID="{17D3F0C5-9F17-45E7-A1F2-EFEB0A998DF5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7B1607DE-6B58-4412-B851-4DCF84433567}" type="pres">
      <dgm:prSet presAssocID="{A497A200-F4C4-46E1-8062-E2F3B1D6622A}" presName="spacer" presStyleCnt="0"/>
      <dgm:spPr/>
    </dgm:pt>
    <dgm:pt modelId="{01A0026C-EA4C-4C44-82FB-3339C96FFA21}" type="pres">
      <dgm:prSet presAssocID="{87CE7D82-348D-4C1A-9A5F-7D25AF6B8A3E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D1B050CD-32A4-419E-B6F9-A93490923189}" type="pres">
      <dgm:prSet presAssocID="{2C47B9FD-AE09-4819-8702-4313E8EB3650}" presName="spacer" presStyleCnt="0"/>
      <dgm:spPr/>
    </dgm:pt>
    <dgm:pt modelId="{ED9A73CE-4FB2-41C8-8597-C52325928521}" type="pres">
      <dgm:prSet presAssocID="{23EAEA45-0130-4F9B-A2F7-54068B40E3F8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3087D900-65F0-4DBE-B193-624F505CE9BD}" type="pres">
      <dgm:prSet presAssocID="{52EE5B70-BF4B-454E-A1A6-BDF40DDE136D}" presName="spacer" presStyleCnt="0"/>
      <dgm:spPr/>
    </dgm:pt>
    <dgm:pt modelId="{C72FEC88-DD0F-4B37-A311-31EEF19AF453}" type="pres">
      <dgm:prSet presAssocID="{9CC444D3-D23E-414A-8B53-31773363E54F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FEAA611D-D102-4204-B5BF-AAD0A9067759}" srcId="{C88A7562-11DE-4A04-8CE1-B0870A485058}" destId="{C2C33315-8E03-43EB-B8C5-031075AAB243}" srcOrd="2" destOrd="0" parTransId="{3C17910B-D632-4E51-8768-F1809943EB50}" sibTransId="{0A3BC3D3-48B6-4492-9C91-614D722607D2}"/>
    <dgm:cxn modelId="{EB3E6720-F95D-4548-9CD4-4962D1108237}" srcId="{C88A7562-11DE-4A04-8CE1-B0870A485058}" destId="{17D3F0C5-9F17-45E7-A1F2-EFEB0A998DF5}" srcOrd="7" destOrd="0" parTransId="{E875EFAE-65BC-44CB-81A5-9C33A1733777}" sibTransId="{A497A200-F4C4-46E1-8062-E2F3B1D6622A}"/>
    <dgm:cxn modelId="{1A7AF323-C1F7-46FA-AC04-A923C1284C98}" srcId="{C88A7562-11DE-4A04-8CE1-B0870A485058}" destId="{6D0BB65F-1092-471B-A08C-C4A6DFDF8EEF}" srcOrd="1" destOrd="0" parTransId="{8276479C-F17D-4C64-84B2-3ECD45C59648}" sibTransId="{6F69D2AB-5F46-40B0-BF89-83D8ACEA9700}"/>
    <dgm:cxn modelId="{401DA932-B9A6-4E72-B021-1B86BDD8F4EC}" type="presOf" srcId="{C2C33315-8E03-43EB-B8C5-031075AAB243}" destId="{79078EDB-5EA5-4BE5-90D7-2CB109D0B356}" srcOrd="0" destOrd="0" presId="urn:microsoft.com/office/officeart/2005/8/layout/vList2"/>
    <dgm:cxn modelId="{5A75033A-DB04-4FE8-9870-8121BBA1D249}" srcId="{C88A7562-11DE-4A04-8CE1-B0870A485058}" destId="{EA197DE1-608E-4E11-B8A5-8DC65A993796}" srcOrd="5" destOrd="0" parTransId="{857A94E9-9662-4D31-84EB-ABAEDC77E773}" sibTransId="{BB1E2986-E11A-41D7-88C2-74D8A6A5188D}"/>
    <dgm:cxn modelId="{E0EF0444-63E6-472A-9E05-DDAB73A1D819}" srcId="{C88A7562-11DE-4A04-8CE1-B0870A485058}" destId="{23EAEA45-0130-4F9B-A2F7-54068B40E3F8}" srcOrd="9" destOrd="0" parTransId="{1AAB29A0-F096-4EB3-B22D-281C190B1A74}" sibTransId="{52EE5B70-BF4B-454E-A1A6-BDF40DDE136D}"/>
    <dgm:cxn modelId="{A2050F46-2F4B-408A-83FE-E99F525F0D18}" srcId="{C88A7562-11DE-4A04-8CE1-B0870A485058}" destId="{98F58372-59D5-49B5-98DB-A2055065F03A}" srcOrd="0" destOrd="0" parTransId="{B3F23248-166E-4A86-A9EF-800BAF647309}" sibTransId="{D4545593-3A15-46A8-B474-4DFAA211C3E9}"/>
    <dgm:cxn modelId="{0FE5496A-E7F8-4F94-A678-44BC18AA912C}" type="presOf" srcId="{85E051B7-F668-4578-BE05-A43E3BB03AE5}" destId="{594E20DA-B1CE-4317-B66E-6A6456D3C4C3}" srcOrd="0" destOrd="0" presId="urn:microsoft.com/office/officeart/2005/8/layout/vList2"/>
    <dgm:cxn modelId="{4DD3DF54-6C43-44A7-A448-4CD07DE8B51E}" type="presOf" srcId="{98F58372-59D5-49B5-98DB-A2055065F03A}" destId="{58AF5982-3981-4A5F-AC55-28BDD32032C2}" srcOrd="0" destOrd="0" presId="urn:microsoft.com/office/officeart/2005/8/layout/vList2"/>
    <dgm:cxn modelId="{09CE3B7E-CEFD-4F06-B9A5-150160638EDF}" type="presOf" srcId="{6D0BB65F-1092-471B-A08C-C4A6DFDF8EEF}" destId="{BC63A2EF-C8A3-4873-9483-A84E64EBF264}" srcOrd="0" destOrd="0" presId="urn:microsoft.com/office/officeart/2005/8/layout/vList2"/>
    <dgm:cxn modelId="{5A0C098A-3FA6-44A6-BD01-C809067A6FA7}" srcId="{C88A7562-11DE-4A04-8CE1-B0870A485058}" destId="{9CC444D3-D23E-414A-8B53-31773363E54F}" srcOrd="10" destOrd="0" parTransId="{8AA0AA81-B8C3-439B-A895-DF9B8D57F976}" sibTransId="{68D744BA-34D0-4925-B691-7F9EDFE7D97F}"/>
    <dgm:cxn modelId="{C729D68B-29E3-443A-B9AE-69A739E8B1C8}" type="presOf" srcId="{C88A7562-11DE-4A04-8CE1-B0870A485058}" destId="{F98A839F-F692-452D-BC76-F965B7C53630}" srcOrd="0" destOrd="0" presId="urn:microsoft.com/office/officeart/2005/8/layout/vList2"/>
    <dgm:cxn modelId="{0C560092-3B1D-4586-B85E-E8F00E08AD0E}" srcId="{C88A7562-11DE-4A04-8CE1-B0870A485058}" destId="{D208D962-445F-443C-96C5-B617EA530962}" srcOrd="6" destOrd="0" parTransId="{C65BFC62-1C14-4260-AE5A-C10092D02C9E}" sibTransId="{F95333FC-FDEC-4822-B157-631E74EA09BF}"/>
    <dgm:cxn modelId="{2C4EC8A9-EBF5-48BA-973A-F3AD3B77BBEA}" srcId="{C88A7562-11DE-4A04-8CE1-B0870A485058}" destId="{105649BA-8326-4E93-BF75-7D1C36FA91BA}" srcOrd="3" destOrd="0" parTransId="{BB034D17-0727-433F-8C50-B062A06CD4A2}" sibTransId="{7312D078-6505-4B30-870D-2C4A5EEB800A}"/>
    <dgm:cxn modelId="{B2251DAB-07B3-4264-B680-7E63639AA006}" type="presOf" srcId="{EA197DE1-608E-4E11-B8A5-8DC65A993796}" destId="{BF4BB947-2EA0-4E65-A44A-B2A1CFEBBA88}" srcOrd="0" destOrd="0" presId="urn:microsoft.com/office/officeart/2005/8/layout/vList2"/>
    <dgm:cxn modelId="{2D6F5EB0-6B08-4D4C-B86D-ADFBAEB12ED6}" srcId="{C88A7562-11DE-4A04-8CE1-B0870A485058}" destId="{87CE7D82-348D-4C1A-9A5F-7D25AF6B8A3E}" srcOrd="8" destOrd="0" parTransId="{0376C25E-A356-4AA3-9081-51537DAEB2B6}" sibTransId="{2C47B9FD-AE09-4819-8702-4313E8EB3650}"/>
    <dgm:cxn modelId="{216B88BF-B48D-4AAD-ACDA-B7471F8F7B8F}" srcId="{C88A7562-11DE-4A04-8CE1-B0870A485058}" destId="{85E051B7-F668-4578-BE05-A43E3BB03AE5}" srcOrd="4" destOrd="0" parTransId="{09854ABC-6FF7-41A5-A654-78DC288A8490}" sibTransId="{084585A7-FA2F-4A50-88F7-A3A85B1D97A9}"/>
    <dgm:cxn modelId="{9D1EF3C6-9FD6-4AAB-BD15-7930943A714C}" type="presOf" srcId="{87CE7D82-348D-4C1A-9A5F-7D25AF6B8A3E}" destId="{01A0026C-EA4C-4C44-82FB-3339C96FFA21}" srcOrd="0" destOrd="0" presId="urn:microsoft.com/office/officeart/2005/8/layout/vList2"/>
    <dgm:cxn modelId="{749132C9-2CE8-48D6-BF97-8874B87E4EB2}" type="presOf" srcId="{D208D962-445F-443C-96C5-B617EA530962}" destId="{280375BD-0507-4BC6-BD7F-246D39B100C2}" srcOrd="0" destOrd="0" presId="urn:microsoft.com/office/officeart/2005/8/layout/vList2"/>
    <dgm:cxn modelId="{B06CE5CE-CB57-452A-A55C-EB229E2C6E9D}" type="presOf" srcId="{17D3F0C5-9F17-45E7-A1F2-EFEB0A998DF5}" destId="{B17BC555-94C6-4AED-AB6B-13CC88B1061A}" srcOrd="0" destOrd="0" presId="urn:microsoft.com/office/officeart/2005/8/layout/vList2"/>
    <dgm:cxn modelId="{8CF0E2DE-D3D7-4599-A73D-C0B32B8B57BB}" type="presOf" srcId="{9CC444D3-D23E-414A-8B53-31773363E54F}" destId="{C72FEC88-DD0F-4B37-A311-31EEF19AF453}" srcOrd="0" destOrd="0" presId="urn:microsoft.com/office/officeart/2005/8/layout/vList2"/>
    <dgm:cxn modelId="{AD6058E4-5135-4746-9F05-9E5179015AD3}" type="presOf" srcId="{105649BA-8326-4E93-BF75-7D1C36FA91BA}" destId="{3358C251-CAA2-45C1-ACED-A458B5B24C67}" srcOrd="0" destOrd="0" presId="urn:microsoft.com/office/officeart/2005/8/layout/vList2"/>
    <dgm:cxn modelId="{B4D0A3ED-C708-4FA1-8BD7-4B7CA6501D26}" type="presOf" srcId="{23EAEA45-0130-4F9B-A2F7-54068B40E3F8}" destId="{ED9A73CE-4FB2-41C8-8597-C52325928521}" srcOrd="0" destOrd="0" presId="urn:microsoft.com/office/officeart/2005/8/layout/vList2"/>
    <dgm:cxn modelId="{351C7774-E215-490A-93A5-DBD50FD5D434}" type="presParOf" srcId="{F98A839F-F692-452D-BC76-F965B7C53630}" destId="{58AF5982-3981-4A5F-AC55-28BDD32032C2}" srcOrd="0" destOrd="0" presId="urn:microsoft.com/office/officeart/2005/8/layout/vList2"/>
    <dgm:cxn modelId="{43379DFA-A2C3-4A23-AE22-B8641BA203AB}" type="presParOf" srcId="{F98A839F-F692-452D-BC76-F965B7C53630}" destId="{1253D6A0-D393-4FAA-A287-7EE038014394}" srcOrd="1" destOrd="0" presId="urn:microsoft.com/office/officeart/2005/8/layout/vList2"/>
    <dgm:cxn modelId="{1847976D-8376-439B-A8E9-757BD372BB57}" type="presParOf" srcId="{F98A839F-F692-452D-BC76-F965B7C53630}" destId="{BC63A2EF-C8A3-4873-9483-A84E64EBF264}" srcOrd="2" destOrd="0" presId="urn:microsoft.com/office/officeart/2005/8/layout/vList2"/>
    <dgm:cxn modelId="{992D284A-30CB-4AA8-AB68-6EE8C2FEB41D}" type="presParOf" srcId="{F98A839F-F692-452D-BC76-F965B7C53630}" destId="{0A968C04-D360-4E15-9346-6BF448741602}" srcOrd="3" destOrd="0" presId="urn:microsoft.com/office/officeart/2005/8/layout/vList2"/>
    <dgm:cxn modelId="{AC5549F7-2557-43FA-9EF3-3B8B82291A3A}" type="presParOf" srcId="{F98A839F-F692-452D-BC76-F965B7C53630}" destId="{79078EDB-5EA5-4BE5-90D7-2CB109D0B356}" srcOrd="4" destOrd="0" presId="urn:microsoft.com/office/officeart/2005/8/layout/vList2"/>
    <dgm:cxn modelId="{12C55195-08A3-4224-9D76-EBA2A3908141}" type="presParOf" srcId="{F98A839F-F692-452D-BC76-F965B7C53630}" destId="{E35C8045-BE4E-4F5D-883F-482A2C921E04}" srcOrd="5" destOrd="0" presId="urn:microsoft.com/office/officeart/2005/8/layout/vList2"/>
    <dgm:cxn modelId="{CC04DF85-F24E-4703-8C86-E2657511D3B3}" type="presParOf" srcId="{F98A839F-F692-452D-BC76-F965B7C53630}" destId="{3358C251-CAA2-45C1-ACED-A458B5B24C67}" srcOrd="6" destOrd="0" presId="urn:microsoft.com/office/officeart/2005/8/layout/vList2"/>
    <dgm:cxn modelId="{D0EBF61A-7A40-4DD9-A057-CEA91E3C6F7E}" type="presParOf" srcId="{F98A839F-F692-452D-BC76-F965B7C53630}" destId="{AAFEA45C-F04F-42AC-A774-08D237C0200B}" srcOrd="7" destOrd="0" presId="urn:microsoft.com/office/officeart/2005/8/layout/vList2"/>
    <dgm:cxn modelId="{56041439-FE1B-4BCD-AB8A-52C238A3933D}" type="presParOf" srcId="{F98A839F-F692-452D-BC76-F965B7C53630}" destId="{594E20DA-B1CE-4317-B66E-6A6456D3C4C3}" srcOrd="8" destOrd="0" presId="urn:microsoft.com/office/officeart/2005/8/layout/vList2"/>
    <dgm:cxn modelId="{A5C31247-E186-4FE0-A8B3-098647C14602}" type="presParOf" srcId="{F98A839F-F692-452D-BC76-F965B7C53630}" destId="{26832128-7481-48B8-92BF-B4A2C22BBEE8}" srcOrd="9" destOrd="0" presId="urn:microsoft.com/office/officeart/2005/8/layout/vList2"/>
    <dgm:cxn modelId="{468FDC59-7E24-4645-AD72-78A30A2CAA0F}" type="presParOf" srcId="{F98A839F-F692-452D-BC76-F965B7C53630}" destId="{BF4BB947-2EA0-4E65-A44A-B2A1CFEBBA88}" srcOrd="10" destOrd="0" presId="urn:microsoft.com/office/officeart/2005/8/layout/vList2"/>
    <dgm:cxn modelId="{AB72635A-6074-46D5-973C-8896BACD6FFC}" type="presParOf" srcId="{F98A839F-F692-452D-BC76-F965B7C53630}" destId="{FD360E10-8112-4469-BEAB-494A52C09029}" srcOrd="11" destOrd="0" presId="urn:microsoft.com/office/officeart/2005/8/layout/vList2"/>
    <dgm:cxn modelId="{90D751DB-A919-4FA8-9CC7-5D5C43A06C86}" type="presParOf" srcId="{F98A839F-F692-452D-BC76-F965B7C53630}" destId="{280375BD-0507-4BC6-BD7F-246D39B100C2}" srcOrd="12" destOrd="0" presId="urn:microsoft.com/office/officeart/2005/8/layout/vList2"/>
    <dgm:cxn modelId="{579D9DCD-E6FB-432E-ABBE-F53F10829F46}" type="presParOf" srcId="{F98A839F-F692-452D-BC76-F965B7C53630}" destId="{4BF5D3E5-72CA-4015-A78A-FBD202AEC1AA}" srcOrd="13" destOrd="0" presId="urn:microsoft.com/office/officeart/2005/8/layout/vList2"/>
    <dgm:cxn modelId="{DF455AD8-766F-40C0-890B-2A1A0D7FFF47}" type="presParOf" srcId="{F98A839F-F692-452D-BC76-F965B7C53630}" destId="{B17BC555-94C6-4AED-AB6B-13CC88B1061A}" srcOrd="14" destOrd="0" presId="urn:microsoft.com/office/officeart/2005/8/layout/vList2"/>
    <dgm:cxn modelId="{E50C5C4F-8C50-47B0-8B05-610143CAB7A6}" type="presParOf" srcId="{F98A839F-F692-452D-BC76-F965B7C53630}" destId="{7B1607DE-6B58-4412-B851-4DCF84433567}" srcOrd="15" destOrd="0" presId="urn:microsoft.com/office/officeart/2005/8/layout/vList2"/>
    <dgm:cxn modelId="{5D528FDA-3DAE-4D23-B777-F10E69B22951}" type="presParOf" srcId="{F98A839F-F692-452D-BC76-F965B7C53630}" destId="{01A0026C-EA4C-4C44-82FB-3339C96FFA21}" srcOrd="16" destOrd="0" presId="urn:microsoft.com/office/officeart/2005/8/layout/vList2"/>
    <dgm:cxn modelId="{EE8686D7-F19B-4C59-9FED-47B7656F1D03}" type="presParOf" srcId="{F98A839F-F692-452D-BC76-F965B7C53630}" destId="{D1B050CD-32A4-419E-B6F9-A93490923189}" srcOrd="17" destOrd="0" presId="urn:microsoft.com/office/officeart/2005/8/layout/vList2"/>
    <dgm:cxn modelId="{56E4B4CE-862B-4021-84CC-869DE8E27123}" type="presParOf" srcId="{F98A839F-F692-452D-BC76-F965B7C53630}" destId="{ED9A73CE-4FB2-41C8-8597-C52325928521}" srcOrd="18" destOrd="0" presId="urn:microsoft.com/office/officeart/2005/8/layout/vList2"/>
    <dgm:cxn modelId="{2CC460FD-9D04-4256-BF47-E60548F5CD0C}" type="presParOf" srcId="{F98A839F-F692-452D-BC76-F965B7C53630}" destId="{3087D900-65F0-4DBE-B193-624F505CE9BD}" srcOrd="19" destOrd="0" presId="urn:microsoft.com/office/officeart/2005/8/layout/vList2"/>
    <dgm:cxn modelId="{B4F21EDD-7EA1-44E6-B6EF-31EB7DBF6266}" type="presParOf" srcId="{F98A839F-F692-452D-BC76-F965B7C53630}" destId="{C72FEC88-DD0F-4B37-A311-31EEF19AF453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47AAD53-518E-44CC-8A5E-DDF8148A7B0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EB0824B-4800-4248-BCC4-21AD804BF71A}">
      <dgm:prSet/>
      <dgm:spPr/>
      <dgm:t>
        <a:bodyPr/>
        <a:lstStyle/>
        <a:p>
          <a:pPr>
            <a:defRPr cap="all"/>
          </a:pPr>
          <a:r>
            <a:rPr lang="en-US"/>
            <a:t>Clear aims and objectives</a:t>
          </a:r>
        </a:p>
      </dgm:t>
    </dgm:pt>
    <dgm:pt modelId="{3BD38986-2027-4647-AE5A-5B9A72A69281}" type="parTrans" cxnId="{3A49C0AA-FC38-4CBA-8E74-E1319EE75D86}">
      <dgm:prSet/>
      <dgm:spPr/>
      <dgm:t>
        <a:bodyPr/>
        <a:lstStyle/>
        <a:p>
          <a:endParaRPr lang="en-US"/>
        </a:p>
      </dgm:t>
    </dgm:pt>
    <dgm:pt modelId="{2A497250-75E3-49D8-B372-6A20E0B91B01}" type="sibTrans" cxnId="{3A49C0AA-FC38-4CBA-8E74-E1319EE75D86}">
      <dgm:prSet/>
      <dgm:spPr/>
      <dgm:t>
        <a:bodyPr/>
        <a:lstStyle/>
        <a:p>
          <a:endParaRPr lang="en-US"/>
        </a:p>
      </dgm:t>
    </dgm:pt>
    <dgm:pt modelId="{1C92F30E-BF58-40F2-A9DD-C82E6A62A897}">
      <dgm:prSet/>
      <dgm:spPr/>
      <dgm:t>
        <a:bodyPr/>
        <a:lstStyle/>
        <a:p>
          <a:pPr>
            <a:defRPr cap="all"/>
          </a:pPr>
          <a:r>
            <a:rPr lang="en-US"/>
            <a:t>Stakeholders</a:t>
          </a:r>
        </a:p>
      </dgm:t>
    </dgm:pt>
    <dgm:pt modelId="{5A0AD7BB-0358-41D3-AAFB-57A2F33336C2}" type="parTrans" cxnId="{FE64D6CE-11F0-43BF-93DD-E6D1CE0FC201}">
      <dgm:prSet/>
      <dgm:spPr/>
      <dgm:t>
        <a:bodyPr/>
        <a:lstStyle/>
        <a:p>
          <a:endParaRPr lang="en-US"/>
        </a:p>
      </dgm:t>
    </dgm:pt>
    <dgm:pt modelId="{D0731B42-0762-4AEF-9C70-6BC8DE31D4D8}" type="sibTrans" cxnId="{FE64D6CE-11F0-43BF-93DD-E6D1CE0FC201}">
      <dgm:prSet/>
      <dgm:spPr/>
      <dgm:t>
        <a:bodyPr/>
        <a:lstStyle/>
        <a:p>
          <a:endParaRPr lang="en-US"/>
        </a:p>
      </dgm:t>
    </dgm:pt>
    <dgm:pt modelId="{391AF12F-4BC6-4CDE-969B-482125193A16}">
      <dgm:prSet/>
      <dgm:spPr/>
      <dgm:t>
        <a:bodyPr/>
        <a:lstStyle/>
        <a:p>
          <a:pPr>
            <a:defRPr cap="all"/>
          </a:pPr>
          <a:r>
            <a:rPr lang="en-US"/>
            <a:t>Team roles</a:t>
          </a:r>
        </a:p>
      </dgm:t>
    </dgm:pt>
    <dgm:pt modelId="{03A63D43-1A1A-4C27-AF62-AB1A05487365}" type="parTrans" cxnId="{688A0B77-6289-4D82-8370-5EA62825FDDD}">
      <dgm:prSet/>
      <dgm:spPr/>
      <dgm:t>
        <a:bodyPr/>
        <a:lstStyle/>
        <a:p>
          <a:endParaRPr lang="en-US"/>
        </a:p>
      </dgm:t>
    </dgm:pt>
    <dgm:pt modelId="{B8FF3535-5A63-4EE0-9761-80C28608EA11}" type="sibTrans" cxnId="{688A0B77-6289-4D82-8370-5EA62825FDDD}">
      <dgm:prSet/>
      <dgm:spPr/>
      <dgm:t>
        <a:bodyPr/>
        <a:lstStyle/>
        <a:p>
          <a:endParaRPr lang="en-US"/>
        </a:p>
      </dgm:t>
    </dgm:pt>
    <dgm:pt modelId="{E74911FF-3C26-48BC-AA4E-4B0709D73B14}">
      <dgm:prSet/>
      <dgm:spPr/>
      <dgm:t>
        <a:bodyPr/>
        <a:lstStyle/>
        <a:p>
          <a:pPr>
            <a:defRPr cap="all"/>
          </a:pPr>
          <a:r>
            <a:rPr lang="en-US"/>
            <a:t>Change – and how to manage it!</a:t>
          </a:r>
        </a:p>
      </dgm:t>
    </dgm:pt>
    <dgm:pt modelId="{9994587F-3C7A-44A6-A2D8-8C083BC64A28}" type="parTrans" cxnId="{5B3B73D4-2709-430D-8BE0-52B30E37CFD3}">
      <dgm:prSet/>
      <dgm:spPr/>
      <dgm:t>
        <a:bodyPr/>
        <a:lstStyle/>
        <a:p>
          <a:endParaRPr lang="en-US"/>
        </a:p>
      </dgm:t>
    </dgm:pt>
    <dgm:pt modelId="{2F7DE57D-E3EE-4B7E-BD8A-2F09DC744CE0}" type="sibTrans" cxnId="{5B3B73D4-2709-430D-8BE0-52B30E37CFD3}">
      <dgm:prSet/>
      <dgm:spPr/>
      <dgm:t>
        <a:bodyPr/>
        <a:lstStyle/>
        <a:p>
          <a:endParaRPr lang="en-US"/>
        </a:p>
      </dgm:t>
    </dgm:pt>
    <dgm:pt modelId="{0973A93D-C628-4DA1-809D-64175CC7321A}" type="pres">
      <dgm:prSet presAssocID="{D47AAD53-518E-44CC-8A5E-DDF8148A7B0F}" presName="root" presStyleCnt="0">
        <dgm:presLayoutVars>
          <dgm:dir/>
          <dgm:resizeHandles val="exact"/>
        </dgm:presLayoutVars>
      </dgm:prSet>
      <dgm:spPr/>
    </dgm:pt>
    <dgm:pt modelId="{7BF8A99C-32CF-4575-9047-FB49CF8766AD}" type="pres">
      <dgm:prSet presAssocID="{DEB0824B-4800-4248-BCC4-21AD804BF71A}" presName="compNode" presStyleCnt="0"/>
      <dgm:spPr/>
    </dgm:pt>
    <dgm:pt modelId="{A45DC782-4F4E-4990-AEF4-54AAE70CE211}" type="pres">
      <dgm:prSet presAssocID="{DEB0824B-4800-4248-BCC4-21AD804BF71A}" presName="iconBgRect" presStyleLbl="bgShp" presStyleIdx="0" presStyleCnt="4"/>
      <dgm:spPr/>
    </dgm:pt>
    <dgm:pt modelId="{9B51B24E-B1C9-4F4D-94BF-1F367710842F}" type="pres">
      <dgm:prSet presAssocID="{DEB0824B-4800-4248-BCC4-21AD804BF71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1ACAE9D-763B-4D1B-AD14-F23CBE5EEBC9}" type="pres">
      <dgm:prSet presAssocID="{DEB0824B-4800-4248-BCC4-21AD804BF71A}" presName="spaceRect" presStyleCnt="0"/>
      <dgm:spPr/>
    </dgm:pt>
    <dgm:pt modelId="{F9012EA2-2BFF-4C6F-9667-BF8F033780EE}" type="pres">
      <dgm:prSet presAssocID="{DEB0824B-4800-4248-BCC4-21AD804BF71A}" presName="textRect" presStyleLbl="revTx" presStyleIdx="0" presStyleCnt="4">
        <dgm:presLayoutVars>
          <dgm:chMax val="1"/>
          <dgm:chPref val="1"/>
        </dgm:presLayoutVars>
      </dgm:prSet>
      <dgm:spPr/>
    </dgm:pt>
    <dgm:pt modelId="{4A61571D-A219-4EE8-8897-0ED04B05DA52}" type="pres">
      <dgm:prSet presAssocID="{2A497250-75E3-49D8-B372-6A20E0B91B01}" presName="sibTrans" presStyleCnt="0"/>
      <dgm:spPr/>
    </dgm:pt>
    <dgm:pt modelId="{FA5BA26F-8FFC-45F3-9768-215797179B3D}" type="pres">
      <dgm:prSet presAssocID="{1C92F30E-BF58-40F2-A9DD-C82E6A62A897}" presName="compNode" presStyleCnt="0"/>
      <dgm:spPr/>
    </dgm:pt>
    <dgm:pt modelId="{9E65B8D4-B850-4B25-A7A7-7628268526E2}" type="pres">
      <dgm:prSet presAssocID="{1C92F30E-BF58-40F2-A9DD-C82E6A62A897}" presName="iconBgRect" presStyleLbl="bgShp" presStyleIdx="1" presStyleCnt="4"/>
      <dgm:spPr/>
    </dgm:pt>
    <dgm:pt modelId="{44A6429A-0C16-4D7D-80C2-FB9BE894ED9F}" type="pres">
      <dgm:prSet presAssocID="{1C92F30E-BF58-40F2-A9DD-C82E6A62A89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FE924BD-BA0E-4F69-ADE8-2E1C76A62C10}" type="pres">
      <dgm:prSet presAssocID="{1C92F30E-BF58-40F2-A9DD-C82E6A62A897}" presName="spaceRect" presStyleCnt="0"/>
      <dgm:spPr/>
    </dgm:pt>
    <dgm:pt modelId="{4ACEC6BB-DA21-4A37-8593-ACF2F23A3B30}" type="pres">
      <dgm:prSet presAssocID="{1C92F30E-BF58-40F2-A9DD-C82E6A62A897}" presName="textRect" presStyleLbl="revTx" presStyleIdx="1" presStyleCnt="4">
        <dgm:presLayoutVars>
          <dgm:chMax val="1"/>
          <dgm:chPref val="1"/>
        </dgm:presLayoutVars>
      </dgm:prSet>
      <dgm:spPr/>
    </dgm:pt>
    <dgm:pt modelId="{A3525730-9C23-441F-B346-5B15C0809C98}" type="pres">
      <dgm:prSet presAssocID="{D0731B42-0762-4AEF-9C70-6BC8DE31D4D8}" presName="sibTrans" presStyleCnt="0"/>
      <dgm:spPr/>
    </dgm:pt>
    <dgm:pt modelId="{4559492B-7171-4DB1-85ED-C486C08ADE5C}" type="pres">
      <dgm:prSet presAssocID="{391AF12F-4BC6-4CDE-969B-482125193A16}" presName="compNode" presStyleCnt="0"/>
      <dgm:spPr/>
    </dgm:pt>
    <dgm:pt modelId="{52CB44A9-2B18-4889-8CA2-FBBB80BCD30A}" type="pres">
      <dgm:prSet presAssocID="{391AF12F-4BC6-4CDE-969B-482125193A16}" presName="iconBgRect" presStyleLbl="bgShp" presStyleIdx="2" presStyleCnt="4"/>
      <dgm:spPr/>
    </dgm:pt>
    <dgm:pt modelId="{EE456A21-6A86-4267-90B8-03FEB83806A0}" type="pres">
      <dgm:prSet presAssocID="{391AF12F-4BC6-4CDE-969B-482125193A1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C676857-6889-4729-8F5B-DA9B9BCAB5BD}" type="pres">
      <dgm:prSet presAssocID="{391AF12F-4BC6-4CDE-969B-482125193A16}" presName="spaceRect" presStyleCnt="0"/>
      <dgm:spPr/>
    </dgm:pt>
    <dgm:pt modelId="{F640FC2E-16D4-4030-8362-1AD7512F5657}" type="pres">
      <dgm:prSet presAssocID="{391AF12F-4BC6-4CDE-969B-482125193A16}" presName="textRect" presStyleLbl="revTx" presStyleIdx="2" presStyleCnt="4">
        <dgm:presLayoutVars>
          <dgm:chMax val="1"/>
          <dgm:chPref val="1"/>
        </dgm:presLayoutVars>
      </dgm:prSet>
      <dgm:spPr/>
    </dgm:pt>
    <dgm:pt modelId="{B1AD2CDB-99E8-4C34-A4A5-ADF40B4F5D00}" type="pres">
      <dgm:prSet presAssocID="{B8FF3535-5A63-4EE0-9761-80C28608EA11}" presName="sibTrans" presStyleCnt="0"/>
      <dgm:spPr/>
    </dgm:pt>
    <dgm:pt modelId="{719BC01C-D059-4578-9A41-A90A392493FB}" type="pres">
      <dgm:prSet presAssocID="{E74911FF-3C26-48BC-AA4E-4B0709D73B14}" presName="compNode" presStyleCnt="0"/>
      <dgm:spPr/>
    </dgm:pt>
    <dgm:pt modelId="{C7415AFA-AEF0-48B0-B17B-FFED94E5BE74}" type="pres">
      <dgm:prSet presAssocID="{E74911FF-3C26-48BC-AA4E-4B0709D73B14}" presName="iconBgRect" presStyleLbl="bgShp" presStyleIdx="3" presStyleCnt="4"/>
      <dgm:spPr/>
    </dgm:pt>
    <dgm:pt modelId="{AA4CF7BC-F170-4DEF-8AA3-7005B750C972}" type="pres">
      <dgm:prSet presAssocID="{E74911FF-3C26-48BC-AA4E-4B0709D73B1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84A6335-0E9D-4BF1-80EA-9B86CFAA2778}" type="pres">
      <dgm:prSet presAssocID="{E74911FF-3C26-48BC-AA4E-4B0709D73B14}" presName="spaceRect" presStyleCnt="0"/>
      <dgm:spPr/>
    </dgm:pt>
    <dgm:pt modelId="{119BBA56-8072-4A0C-9C76-8CF21F8DB699}" type="pres">
      <dgm:prSet presAssocID="{E74911FF-3C26-48BC-AA4E-4B0709D73B1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FD2A112-986F-4AE2-A5CB-4D7B33D30F5C}" type="presOf" srcId="{D47AAD53-518E-44CC-8A5E-DDF8148A7B0F}" destId="{0973A93D-C628-4DA1-809D-64175CC7321A}" srcOrd="0" destOrd="0" presId="urn:microsoft.com/office/officeart/2018/5/layout/IconCircleLabelList"/>
    <dgm:cxn modelId="{16FF5B35-E9AF-4F7B-BB8E-BF04D6532173}" type="presOf" srcId="{391AF12F-4BC6-4CDE-969B-482125193A16}" destId="{F640FC2E-16D4-4030-8362-1AD7512F5657}" srcOrd="0" destOrd="0" presId="urn:microsoft.com/office/officeart/2018/5/layout/IconCircleLabelList"/>
    <dgm:cxn modelId="{688A0B77-6289-4D82-8370-5EA62825FDDD}" srcId="{D47AAD53-518E-44CC-8A5E-DDF8148A7B0F}" destId="{391AF12F-4BC6-4CDE-969B-482125193A16}" srcOrd="2" destOrd="0" parTransId="{03A63D43-1A1A-4C27-AF62-AB1A05487365}" sibTransId="{B8FF3535-5A63-4EE0-9761-80C28608EA11}"/>
    <dgm:cxn modelId="{74226282-82AA-4336-9C20-6647F5FEC57E}" type="presOf" srcId="{1C92F30E-BF58-40F2-A9DD-C82E6A62A897}" destId="{4ACEC6BB-DA21-4A37-8593-ACF2F23A3B30}" srcOrd="0" destOrd="0" presId="urn:microsoft.com/office/officeart/2018/5/layout/IconCircleLabelList"/>
    <dgm:cxn modelId="{EEB792A3-3DC8-4479-9437-69E8DBE90C79}" type="presOf" srcId="{DEB0824B-4800-4248-BCC4-21AD804BF71A}" destId="{F9012EA2-2BFF-4C6F-9667-BF8F033780EE}" srcOrd="0" destOrd="0" presId="urn:microsoft.com/office/officeart/2018/5/layout/IconCircleLabelList"/>
    <dgm:cxn modelId="{3A49C0AA-FC38-4CBA-8E74-E1319EE75D86}" srcId="{D47AAD53-518E-44CC-8A5E-DDF8148A7B0F}" destId="{DEB0824B-4800-4248-BCC4-21AD804BF71A}" srcOrd="0" destOrd="0" parTransId="{3BD38986-2027-4647-AE5A-5B9A72A69281}" sibTransId="{2A497250-75E3-49D8-B372-6A20E0B91B01}"/>
    <dgm:cxn modelId="{FE64D6CE-11F0-43BF-93DD-E6D1CE0FC201}" srcId="{D47AAD53-518E-44CC-8A5E-DDF8148A7B0F}" destId="{1C92F30E-BF58-40F2-A9DD-C82E6A62A897}" srcOrd="1" destOrd="0" parTransId="{5A0AD7BB-0358-41D3-AAFB-57A2F33336C2}" sibTransId="{D0731B42-0762-4AEF-9C70-6BC8DE31D4D8}"/>
    <dgm:cxn modelId="{5B3B73D4-2709-430D-8BE0-52B30E37CFD3}" srcId="{D47AAD53-518E-44CC-8A5E-DDF8148A7B0F}" destId="{E74911FF-3C26-48BC-AA4E-4B0709D73B14}" srcOrd="3" destOrd="0" parTransId="{9994587F-3C7A-44A6-A2D8-8C083BC64A28}" sibTransId="{2F7DE57D-E3EE-4B7E-BD8A-2F09DC744CE0}"/>
    <dgm:cxn modelId="{BF57ABF4-A9B0-4FB3-ACFA-EB1D182A0F6A}" type="presOf" srcId="{E74911FF-3C26-48BC-AA4E-4B0709D73B14}" destId="{119BBA56-8072-4A0C-9C76-8CF21F8DB699}" srcOrd="0" destOrd="0" presId="urn:microsoft.com/office/officeart/2018/5/layout/IconCircleLabelList"/>
    <dgm:cxn modelId="{C50ED18D-0B5A-4BA2-971C-9EF5777D52C2}" type="presParOf" srcId="{0973A93D-C628-4DA1-809D-64175CC7321A}" destId="{7BF8A99C-32CF-4575-9047-FB49CF8766AD}" srcOrd="0" destOrd="0" presId="urn:microsoft.com/office/officeart/2018/5/layout/IconCircleLabelList"/>
    <dgm:cxn modelId="{3766082F-218F-4F75-95A2-30CA2F27B927}" type="presParOf" srcId="{7BF8A99C-32CF-4575-9047-FB49CF8766AD}" destId="{A45DC782-4F4E-4990-AEF4-54AAE70CE211}" srcOrd="0" destOrd="0" presId="urn:microsoft.com/office/officeart/2018/5/layout/IconCircleLabelList"/>
    <dgm:cxn modelId="{E13C97B5-C1C5-487C-A7E3-CE3A88106F70}" type="presParOf" srcId="{7BF8A99C-32CF-4575-9047-FB49CF8766AD}" destId="{9B51B24E-B1C9-4F4D-94BF-1F367710842F}" srcOrd="1" destOrd="0" presId="urn:microsoft.com/office/officeart/2018/5/layout/IconCircleLabelList"/>
    <dgm:cxn modelId="{D3E03007-D0FF-46C3-BC93-3DF7E31E3F1D}" type="presParOf" srcId="{7BF8A99C-32CF-4575-9047-FB49CF8766AD}" destId="{E1ACAE9D-763B-4D1B-AD14-F23CBE5EEBC9}" srcOrd="2" destOrd="0" presId="urn:microsoft.com/office/officeart/2018/5/layout/IconCircleLabelList"/>
    <dgm:cxn modelId="{7C217A29-1DD8-4C11-BDDF-2D2714306681}" type="presParOf" srcId="{7BF8A99C-32CF-4575-9047-FB49CF8766AD}" destId="{F9012EA2-2BFF-4C6F-9667-BF8F033780EE}" srcOrd="3" destOrd="0" presId="urn:microsoft.com/office/officeart/2018/5/layout/IconCircleLabelList"/>
    <dgm:cxn modelId="{8F8088AB-3FE5-4D49-82B6-E389A5719212}" type="presParOf" srcId="{0973A93D-C628-4DA1-809D-64175CC7321A}" destId="{4A61571D-A219-4EE8-8897-0ED04B05DA52}" srcOrd="1" destOrd="0" presId="urn:microsoft.com/office/officeart/2018/5/layout/IconCircleLabelList"/>
    <dgm:cxn modelId="{AD09BB6F-947B-42EF-896A-49317987C582}" type="presParOf" srcId="{0973A93D-C628-4DA1-809D-64175CC7321A}" destId="{FA5BA26F-8FFC-45F3-9768-215797179B3D}" srcOrd="2" destOrd="0" presId="urn:microsoft.com/office/officeart/2018/5/layout/IconCircleLabelList"/>
    <dgm:cxn modelId="{650C9E81-07B5-4AEC-92F8-F45DC69AE15B}" type="presParOf" srcId="{FA5BA26F-8FFC-45F3-9768-215797179B3D}" destId="{9E65B8D4-B850-4B25-A7A7-7628268526E2}" srcOrd="0" destOrd="0" presId="urn:microsoft.com/office/officeart/2018/5/layout/IconCircleLabelList"/>
    <dgm:cxn modelId="{09CC574C-10E1-43F1-A781-945E909D37B7}" type="presParOf" srcId="{FA5BA26F-8FFC-45F3-9768-215797179B3D}" destId="{44A6429A-0C16-4D7D-80C2-FB9BE894ED9F}" srcOrd="1" destOrd="0" presId="urn:microsoft.com/office/officeart/2018/5/layout/IconCircleLabelList"/>
    <dgm:cxn modelId="{510BCBEC-F4B2-4BA2-92C4-8960C0B10FD7}" type="presParOf" srcId="{FA5BA26F-8FFC-45F3-9768-215797179B3D}" destId="{CFE924BD-BA0E-4F69-ADE8-2E1C76A62C10}" srcOrd="2" destOrd="0" presId="urn:microsoft.com/office/officeart/2018/5/layout/IconCircleLabelList"/>
    <dgm:cxn modelId="{D8770344-8800-42C8-A511-4461FF16AC74}" type="presParOf" srcId="{FA5BA26F-8FFC-45F3-9768-215797179B3D}" destId="{4ACEC6BB-DA21-4A37-8593-ACF2F23A3B30}" srcOrd="3" destOrd="0" presId="urn:microsoft.com/office/officeart/2018/5/layout/IconCircleLabelList"/>
    <dgm:cxn modelId="{8795DEC3-9577-4B31-925A-8423C1C09FB3}" type="presParOf" srcId="{0973A93D-C628-4DA1-809D-64175CC7321A}" destId="{A3525730-9C23-441F-B346-5B15C0809C98}" srcOrd="3" destOrd="0" presId="urn:microsoft.com/office/officeart/2018/5/layout/IconCircleLabelList"/>
    <dgm:cxn modelId="{EFA3C139-3C89-4171-94D3-7A52F75E0412}" type="presParOf" srcId="{0973A93D-C628-4DA1-809D-64175CC7321A}" destId="{4559492B-7171-4DB1-85ED-C486C08ADE5C}" srcOrd="4" destOrd="0" presId="urn:microsoft.com/office/officeart/2018/5/layout/IconCircleLabelList"/>
    <dgm:cxn modelId="{2A24C670-EA15-4F59-977C-DF56D8ED5F7E}" type="presParOf" srcId="{4559492B-7171-4DB1-85ED-C486C08ADE5C}" destId="{52CB44A9-2B18-4889-8CA2-FBBB80BCD30A}" srcOrd="0" destOrd="0" presId="urn:microsoft.com/office/officeart/2018/5/layout/IconCircleLabelList"/>
    <dgm:cxn modelId="{E46015AD-B289-4D1F-8BCF-25720F5B5B90}" type="presParOf" srcId="{4559492B-7171-4DB1-85ED-C486C08ADE5C}" destId="{EE456A21-6A86-4267-90B8-03FEB83806A0}" srcOrd="1" destOrd="0" presId="urn:microsoft.com/office/officeart/2018/5/layout/IconCircleLabelList"/>
    <dgm:cxn modelId="{173DE415-927B-488F-A0EE-37853EB9BF6D}" type="presParOf" srcId="{4559492B-7171-4DB1-85ED-C486C08ADE5C}" destId="{6C676857-6889-4729-8F5B-DA9B9BCAB5BD}" srcOrd="2" destOrd="0" presId="urn:microsoft.com/office/officeart/2018/5/layout/IconCircleLabelList"/>
    <dgm:cxn modelId="{64E0EE46-2823-4978-984D-449FEBFB4785}" type="presParOf" srcId="{4559492B-7171-4DB1-85ED-C486C08ADE5C}" destId="{F640FC2E-16D4-4030-8362-1AD7512F5657}" srcOrd="3" destOrd="0" presId="urn:microsoft.com/office/officeart/2018/5/layout/IconCircleLabelList"/>
    <dgm:cxn modelId="{D62CFE4D-9233-44E9-BA93-6FE37851FDB1}" type="presParOf" srcId="{0973A93D-C628-4DA1-809D-64175CC7321A}" destId="{B1AD2CDB-99E8-4C34-A4A5-ADF40B4F5D00}" srcOrd="5" destOrd="0" presId="urn:microsoft.com/office/officeart/2018/5/layout/IconCircleLabelList"/>
    <dgm:cxn modelId="{03531D53-BB01-426B-8BA6-571B7997D6C4}" type="presParOf" srcId="{0973A93D-C628-4DA1-809D-64175CC7321A}" destId="{719BC01C-D059-4578-9A41-A90A392493FB}" srcOrd="6" destOrd="0" presId="urn:microsoft.com/office/officeart/2018/5/layout/IconCircleLabelList"/>
    <dgm:cxn modelId="{FAF46489-F023-4F0B-A4F3-78B4D050DCEC}" type="presParOf" srcId="{719BC01C-D059-4578-9A41-A90A392493FB}" destId="{C7415AFA-AEF0-48B0-B17B-FFED94E5BE74}" srcOrd="0" destOrd="0" presId="urn:microsoft.com/office/officeart/2018/5/layout/IconCircleLabelList"/>
    <dgm:cxn modelId="{CE7F8882-6062-4946-A4CC-8AB9ADBFA691}" type="presParOf" srcId="{719BC01C-D059-4578-9A41-A90A392493FB}" destId="{AA4CF7BC-F170-4DEF-8AA3-7005B750C972}" srcOrd="1" destOrd="0" presId="urn:microsoft.com/office/officeart/2018/5/layout/IconCircleLabelList"/>
    <dgm:cxn modelId="{3A1865C9-1EF6-467A-A6FC-AF5B4FAFEBF2}" type="presParOf" srcId="{719BC01C-D059-4578-9A41-A90A392493FB}" destId="{884A6335-0E9D-4BF1-80EA-9B86CFAA2778}" srcOrd="2" destOrd="0" presId="urn:microsoft.com/office/officeart/2018/5/layout/IconCircleLabelList"/>
    <dgm:cxn modelId="{5A696FC1-6C4B-4C74-B142-80FA3D0E72D7}" type="presParOf" srcId="{719BC01C-D059-4578-9A41-A90A392493FB}" destId="{119BBA56-8072-4A0C-9C76-8CF21F8DB69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C4CD93F-10B2-44CB-8E12-EBAFAEDDB04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595F6CE-1C94-4774-8842-7979584C54BE}">
      <dgm:prSet/>
      <dgm:spPr/>
      <dgm:t>
        <a:bodyPr/>
        <a:lstStyle/>
        <a:p>
          <a:r>
            <a:rPr lang="en-US"/>
            <a:t>Limited resources &amp; and time</a:t>
          </a:r>
        </a:p>
      </dgm:t>
    </dgm:pt>
    <dgm:pt modelId="{842FA3F0-5E4D-4D42-AD40-E735D2402D62}" type="parTrans" cxnId="{682334FE-6B38-49B9-B864-B0E40FD922CC}">
      <dgm:prSet/>
      <dgm:spPr/>
      <dgm:t>
        <a:bodyPr/>
        <a:lstStyle/>
        <a:p>
          <a:endParaRPr lang="en-US"/>
        </a:p>
      </dgm:t>
    </dgm:pt>
    <dgm:pt modelId="{16A04C10-0970-4681-885F-44C159758434}" type="sibTrans" cxnId="{682334FE-6B38-49B9-B864-B0E40FD922CC}">
      <dgm:prSet/>
      <dgm:spPr/>
      <dgm:t>
        <a:bodyPr/>
        <a:lstStyle/>
        <a:p>
          <a:endParaRPr lang="en-US"/>
        </a:p>
      </dgm:t>
    </dgm:pt>
    <dgm:pt modelId="{37237E03-8FD5-478A-87F3-39FBF63FF241}">
      <dgm:prSet/>
      <dgm:spPr/>
      <dgm:t>
        <a:bodyPr/>
        <a:lstStyle/>
        <a:p>
          <a:r>
            <a:rPr lang="en-US"/>
            <a:t>Project management helps us maximise time and resources</a:t>
          </a:r>
        </a:p>
      </dgm:t>
    </dgm:pt>
    <dgm:pt modelId="{1AE3B37D-EC5F-404F-829B-FFE0FB8232C7}" type="parTrans" cxnId="{7F599EEF-0D4B-4CC2-80D5-EB00283FB392}">
      <dgm:prSet/>
      <dgm:spPr/>
      <dgm:t>
        <a:bodyPr/>
        <a:lstStyle/>
        <a:p>
          <a:endParaRPr lang="en-US"/>
        </a:p>
      </dgm:t>
    </dgm:pt>
    <dgm:pt modelId="{25E24018-9BED-4BFE-9CA2-87901920626B}" type="sibTrans" cxnId="{7F599EEF-0D4B-4CC2-80D5-EB00283FB392}">
      <dgm:prSet/>
      <dgm:spPr/>
      <dgm:t>
        <a:bodyPr/>
        <a:lstStyle/>
        <a:p>
          <a:endParaRPr lang="en-US"/>
        </a:p>
      </dgm:t>
    </dgm:pt>
    <dgm:pt modelId="{E52DE450-C294-4955-803D-869BDD30AFCF}">
      <dgm:prSet/>
      <dgm:spPr/>
      <dgm:t>
        <a:bodyPr/>
        <a:lstStyle/>
        <a:p>
          <a:r>
            <a:rPr lang="en-US"/>
            <a:t>Complete on time, within budget, goals met</a:t>
          </a:r>
        </a:p>
      </dgm:t>
    </dgm:pt>
    <dgm:pt modelId="{DFC34055-1B2A-434C-A01E-F60A639B1F95}" type="parTrans" cxnId="{CDA572E4-4875-4154-841D-1EBFD31BE37B}">
      <dgm:prSet/>
      <dgm:spPr/>
      <dgm:t>
        <a:bodyPr/>
        <a:lstStyle/>
        <a:p>
          <a:endParaRPr lang="en-US"/>
        </a:p>
      </dgm:t>
    </dgm:pt>
    <dgm:pt modelId="{94AD610B-C5F6-48C5-8DB6-C3317B8A658B}" type="sibTrans" cxnId="{CDA572E4-4875-4154-841D-1EBFD31BE37B}">
      <dgm:prSet/>
      <dgm:spPr/>
      <dgm:t>
        <a:bodyPr/>
        <a:lstStyle/>
        <a:p>
          <a:endParaRPr lang="en-US"/>
        </a:p>
      </dgm:t>
    </dgm:pt>
    <dgm:pt modelId="{F09EC853-CF86-4F3B-87E5-956ADE02BA69}" type="pres">
      <dgm:prSet presAssocID="{3C4CD93F-10B2-44CB-8E12-EBAFAEDDB047}" presName="root" presStyleCnt="0">
        <dgm:presLayoutVars>
          <dgm:dir/>
          <dgm:resizeHandles val="exact"/>
        </dgm:presLayoutVars>
      </dgm:prSet>
      <dgm:spPr/>
    </dgm:pt>
    <dgm:pt modelId="{EADBC99C-A9B5-4B53-A0E8-98ADA103C53F}" type="pres">
      <dgm:prSet presAssocID="{7595F6CE-1C94-4774-8842-7979584C54BE}" presName="compNode" presStyleCnt="0"/>
      <dgm:spPr/>
    </dgm:pt>
    <dgm:pt modelId="{0FE97F44-090A-4E82-AA54-62B800B74E47}" type="pres">
      <dgm:prSet presAssocID="{7595F6CE-1C94-4774-8842-7979584C54B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78DAFD7E-95A7-4BF2-A30B-BEE690747D76}" type="pres">
      <dgm:prSet presAssocID="{7595F6CE-1C94-4774-8842-7979584C54BE}" presName="spaceRect" presStyleCnt="0"/>
      <dgm:spPr/>
    </dgm:pt>
    <dgm:pt modelId="{2D4FF329-0BA8-4A37-8F80-260806323F46}" type="pres">
      <dgm:prSet presAssocID="{7595F6CE-1C94-4774-8842-7979584C54BE}" presName="textRect" presStyleLbl="revTx" presStyleIdx="0" presStyleCnt="3">
        <dgm:presLayoutVars>
          <dgm:chMax val="1"/>
          <dgm:chPref val="1"/>
        </dgm:presLayoutVars>
      </dgm:prSet>
      <dgm:spPr/>
    </dgm:pt>
    <dgm:pt modelId="{AA3866D5-46DA-4A6F-9A81-52D6E4E87963}" type="pres">
      <dgm:prSet presAssocID="{16A04C10-0970-4681-885F-44C159758434}" presName="sibTrans" presStyleCnt="0"/>
      <dgm:spPr/>
    </dgm:pt>
    <dgm:pt modelId="{DA7DF0C1-D60C-431B-986D-7525A450C5D0}" type="pres">
      <dgm:prSet presAssocID="{37237E03-8FD5-478A-87F3-39FBF63FF241}" presName="compNode" presStyleCnt="0"/>
      <dgm:spPr/>
    </dgm:pt>
    <dgm:pt modelId="{79BD6E2D-F190-4438-9380-DFBA1BC418EE}" type="pres">
      <dgm:prSet presAssocID="{37237E03-8FD5-478A-87F3-39FBF63FF24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A940F63-B176-46EE-8C20-7813297A684E}" type="pres">
      <dgm:prSet presAssocID="{37237E03-8FD5-478A-87F3-39FBF63FF241}" presName="spaceRect" presStyleCnt="0"/>
      <dgm:spPr/>
    </dgm:pt>
    <dgm:pt modelId="{95D9069A-A6EB-4A3F-88B3-DA6A66EF7C55}" type="pres">
      <dgm:prSet presAssocID="{37237E03-8FD5-478A-87F3-39FBF63FF241}" presName="textRect" presStyleLbl="revTx" presStyleIdx="1" presStyleCnt="3">
        <dgm:presLayoutVars>
          <dgm:chMax val="1"/>
          <dgm:chPref val="1"/>
        </dgm:presLayoutVars>
      </dgm:prSet>
      <dgm:spPr/>
    </dgm:pt>
    <dgm:pt modelId="{59F821CD-7BE1-4499-9D38-9C7A2AFEB31E}" type="pres">
      <dgm:prSet presAssocID="{25E24018-9BED-4BFE-9CA2-87901920626B}" presName="sibTrans" presStyleCnt="0"/>
      <dgm:spPr/>
    </dgm:pt>
    <dgm:pt modelId="{A91403CF-16E9-48AF-BEB3-346F8A317656}" type="pres">
      <dgm:prSet presAssocID="{E52DE450-C294-4955-803D-869BDD30AFCF}" presName="compNode" presStyleCnt="0"/>
      <dgm:spPr/>
    </dgm:pt>
    <dgm:pt modelId="{3D527A99-2A56-4A00-9C20-1DA9EFBBF680}" type="pres">
      <dgm:prSet presAssocID="{E52DE450-C294-4955-803D-869BDD30AFC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5D6E079-2991-4587-9E90-144B6886BB5A}" type="pres">
      <dgm:prSet presAssocID="{E52DE450-C294-4955-803D-869BDD30AFCF}" presName="spaceRect" presStyleCnt="0"/>
      <dgm:spPr/>
    </dgm:pt>
    <dgm:pt modelId="{16AD1297-8D7B-488F-A97D-5E8EC71EB590}" type="pres">
      <dgm:prSet presAssocID="{E52DE450-C294-4955-803D-869BDD30AFC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849E31A-A514-46C9-AF23-B657529EF913}" type="presOf" srcId="{7595F6CE-1C94-4774-8842-7979584C54BE}" destId="{2D4FF329-0BA8-4A37-8F80-260806323F46}" srcOrd="0" destOrd="0" presId="urn:microsoft.com/office/officeart/2018/2/layout/IconLabelList"/>
    <dgm:cxn modelId="{2167107A-C825-4340-A3D0-7479983A0555}" type="presOf" srcId="{3C4CD93F-10B2-44CB-8E12-EBAFAEDDB047}" destId="{F09EC853-CF86-4F3B-87E5-956ADE02BA69}" srcOrd="0" destOrd="0" presId="urn:microsoft.com/office/officeart/2018/2/layout/IconLabelList"/>
    <dgm:cxn modelId="{98012D85-4A3E-4529-8446-773D360D891A}" type="presOf" srcId="{E52DE450-C294-4955-803D-869BDD30AFCF}" destId="{16AD1297-8D7B-488F-A97D-5E8EC71EB590}" srcOrd="0" destOrd="0" presId="urn:microsoft.com/office/officeart/2018/2/layout/IconLabelList"/>
    <dgm:cxn modelId="{CDA572E4-4875-4154-841D-1EBFD31BE37B}" srcId="{3C4CD93F-10B2-44CB-8E12-EBAFAEDDB047}" destId="{E52DE450-C294-4955-803D-869BDD30AFCF}" srcOrd="2" destOrd="0" parTransId="{DFC34055-1B2A-434C-A01E-F60A639B1F95}" sibTransId="{94AD610B-C5F6-48C5-8DB6-C3317B8A658B}"/>
    <dgm:cxn modelId="{C7A54EE5-C4DA-4940-A823-7C855BFA6FB6}" type="presOf" srcId="{37237E03-8FD5-478A-87F3-39FBF63FF241}" destId="{95D9069A-A6EB-4A3F-88B3-DA6A66EF7C55}" srcOrd="0" destOrd="0" presId="urn:microsoft.com/office/officeart/2018/2/layout/IconLabelList"/>
    <dgm:cxn modelId="{7F599EEF-0D4B-4CC2-80D5-EB00283FB392}" srcId="{3C4CD93F-10B2-44CB-8E12-EBAFAEDDB047}" destId="{37237E03-8FD5-478A-87F3-39FBF63FF241}" srcOrd="1" destOrd="0" parTransId="{1AE3B37D-EC5F-404F-829B-FFE0FB8232C7}" sibTransId="{25E24018-9BED-4BFE-9CA2-87901920626B}"/>
    <dgm:cxn modelId="{682334FE-6B38-49B9-B864-B0E40FD922CC}" srcId="{3C4CD93F-10B2-44CB-8E12-EBAFAEDDB047}" destId="{7595F6CE-1C94-4774-8842-7979584C54BE}" srcOrd="0" destOrd="0" parTransId="{842FA3F0-5E4D-4D42-AD40-E735D2402D62}" sibTransId="{16A04C10-0970-4681-885F-44C159758434}"/>
    <dgm:cxn modelId="{365A1473-AFE3-402B-902E-484D70166EDC}" type="presParOf" srcId="{F09EC853-CF86-4F3B-87E5-956ADE02BA69}" destId="{EADBC99C-A9B5-4B53-A0E8-98ADA103C53F}" srcOrd="0" destOrd="0" presId="urn:microsoft.com/office/officeart/2018/2/layout/IconLabelList"/>
    <dgm:cxn modelId="{FF759F87-A10E-4571-8D1F-A4D29E052B36}" type="presParOf" srcId="{EADBC99C-A9B5-4B53-A0E8-98ADA103C53F}" destId="{0FE97F44-090A-4E82-AA54-62B800B74E47}" srcOrd="0" destOrd="0" presId="urn:microsoft.com/office/officeart/2018/2/layout/IconLabelList"/>
    <dgm:cxn modelId="{4FE034FD-5D93-43BC-AF08-43CD4C7C5D93}" type="presParOf" srcId="{EADBC99C-A9B5-4B53-A0E8-98ADA103C53F}" destId="{78DAFD7E-95A7-4BF2-A30B-BEE690747D76}" srcOrd="1" destOrd="0" presId="urn:microsoft.com/office/officeart/2018/2/layout/IconLabelList"/>
    <dgm:cxn modelId="{06D6579F-691E-4B9D-9045-C759EE2E8DE3}" type="presParOf" srcId="{EADBC99C-A9B5-4B53-A0E8-98ADA103C53F}" destId="{2D4FF329-0BA8-4A37-8F80-260806323F46}" srcOrd="2" destOrd="0" presId="urn:microsoft.com/office/officeart/2018/2/layout/IconLabelList"/>
    <dgm:cxn modelId="{AAFD7110-F3F7-4302-9A20-43BE34ED39DF}" type="presParOf" srcId="{F09EC853-CF86-4F3B-87E5-956ADE02BA69}" destId="{AA3866D5-46DA-4A6F-9A81-52D6E4E87963}" srcOrd="1" destOrd="0" presId="urn:microsoft.com/office/officeart/2018/2/layout/IconLabelList"/>
    <dgm:cxn modelId="{C202A6EE-4C1D-45E1-843B-9BF209A74048}" type="presParOf" srcId="{F09EC853-CF86-4F3B-87E5-956ADE02BA69}" destId="{DA7DF0C1-D60C-431B-986D-7525A450C5D0}" srcOrd="2" destOrd="0" presId="urn:microsoft.com/office/officeart/2018/2/layout/IconLabelList"/>
    <dgm:cxn modelId="{58F0A986-306E-4877-A2FB-5F3D31E8DF1A}" type="presParOf" srcId="{DA7DF0C1-D60C-431B-986D-7525A450C5D0}" destId="{79BD6E2D-F190-4438-9380-DFBA1BC418EE}" srcOrd="0" destOrd="0" presId="urn:microsoft.com/office/officeart/2018/2/layout/IconLabelList"/>
    <dgm:cxn modelId="{8B8E02B2-56EE-4A6C-B4A8-8CAD1DEE1F8D}" type="presParOf" srcId="{DA7DF0C1-D60C-431B-986D-7525A450C5D0}" destId="{4A940F63-B176-46EE-8C20-7813297A684E}" srcOrd="1" destOrd="0" presId="urn:microsoft.com/office/officeart/2018/2/layout/IconLabelList"/>
    <dgm:cxn modelId="{13EF00DA-6CC9-4AB2-B5C0-B8E3092E13AB}" type="presParOf" srcId="{DA7DF0C1-D60C-431B-986D-7525A450C5D0}" destId="{95D9069A-A6EB-4A3F-88B3-DA6A66EF7C55}" srcOrd="2" destOrd="0" presId="urn:microsoft.com/office/officeart/2018/2/layout/IconLabelList"/>
    <dgm:cxn modelId="{2C01C62F-F8B3-49DB-8AFD-03ADD5EDF7F0}" type="presParOf" srcId="{F09EC853-CF86-4F3B-87E5-956ADE02BA69}" destId="{59F821CD-7BE1-4499-9D38-9C7A2AFEB31E}" srcOrd="3" destOrd="0" presId="urn:microsoft.com/office/officeart/2018/2/layout/IconLabelList"/>
    <dgm:cxn modelId="{FF5AB754-46F5-4B5E-ADE6-72CD02FD2371}" type="presParOf" srcId="{F09EC853-CF86-4F3B-87E5-956ADE02BA69}" destId="{A91403CF-16E9-48AF-BEB3-346F8A317656}" srcOrd="4" destOrd="0" presId="urn:microsoft.com/office/officeart/2018/2/layout/IconLabelList"/>
    <dgm:cxn modelId="{B94EF253-F247-4386-9389-22398FFC0708}" type="presParOf" srcId="{A91403CF-16E9-48AF-BEB3-346F8A317656}" destId="{3D527A99-2A56-4A00-9C20-1DA9EFBBF680}" srcOrd="0" destOrd="0" presId="urn:microsoft.com/office/officeart/2018/2/layout/IconLabelList"/>
    <dgm:cxn modelId="{9AE2557E-92B1-4514-9F44-57495731A841}" type="presParOf" srcId="{A91403CF-16E9-48AF-BEB3-346F8A317656}" destId="{75D6E079-2991-4587-9E90-144B6886BB5A}" srcOrd="1" destOrd="0" presId="urn:microsoft.com/office/officeart/2018/2/layout/IconLabelList"/>
    <dgm:cxn modelId="{0D3D28AE-F793-46EE-B540-07F6820157F0}" type="presParOf" srcId="{A91403CF-16E9-48AF-BEB3-346F8A317656}" destId="{16AD1297-8D7B-488F-A97D-5E8EC71EB59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6CF5EB8-2F47-4A2C-8283-E1B21EEF2DF8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A9D6562-E5A5-4E4D-BB6E-B15E14CA60EF}">
      <dgm:prSet/>
      <dgm:spPr/>
      <dgm:t>
        <a:bodyPr/>
        <a:lstStyle/>
        <a:p>
          <a:r>
            <a:rPr lang="en-US"/>
            <a:t>Initiation: define scope, goals, feasibility and key stakeholders</a:t>
          </a:r>
        </a:p>
      </dgm:t>
    </dgm:pt>
    <dgm:pt modelId="{5A76533C-8BB4-4BE4-A139-965E49A5F014}" type="parTrans" cxnId="{07141178-0D98-4B3B-98D0-62B24FCB1A7B}">
      <dgm:prSet/>
      <dgm:spPr/>
      <dgm:t>
        <a:bodyPr/>
        <a:lstStyle/>
        <a:p>
          <a:endParaRPr lang="en-US"/>
        </a:p>
      </dgm:t>
    </dgm:pt>
    <dgm:pt modelId="{44C97AEF-B119-48C9-A04E-A6A2C9941DB7}" type="sibTrans" cxnId="{07141178-0D98-4B3B-98D0-62B24FCB1A7B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9572EB6-F04F-4B52-B16E-82B1315B9536}">
      <dgm:prSet/>
      <dgm:spPr/>
      <dgm:t>
        <a:bodyPr/>
        <a:lstStyle/>
        <a:p>
          <a:r>
            <a:rPr lang="en-US"/>
            <a:t>Planning: develop a detailed roadmap outlining tasks, timelines, resources and risk management strategies</a:t>
          </a:r>
        </a:p>
      </dgm:t>
    </dgm:pt>
    <dgm:pt modelId="{809D14EA-7C33-4F46-88AF-FF5D2FE2AAB8}" type="parTrans" cxnId="{B47BD5B5-9936-405B-9BB5-0F949F59FB44}">
      <dgm:prSet/>
      <dgm:spPr/>
      <dgm:t>
        <a:bodyPr/>
        <a:lstStyle/>
        <a:p>
          <a:endParaRPr lang="en-US"/>
        </a:p>
      </dgm:t>
    </dgm:pt>
    <dgm:pt modelId="{6EAB5F91-2A7C-48EF-B091-E48C16E89D56}" type="sibTrans" cxnId="{B47BD5B5-9936-405B-9BB5-0F949F59FB44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343C3EFA-D16F-4703-BED7-C3F63C19BE05}">
      <dgm:prSet/>
      <dgm:spPr/>
      <dgm:t>
        <a:bodyPr/>
        <a:lstStyle/>
        <a:p>
          <a:r>
            <a:rPr lang="en-US"/>
            <a:t>Execution: carry out the plan, assign tasks and produce deliverables</a:t>
          </a:r>
        </a:p>
      </dgm:t>
    </dgm:pt>
    <dgm:pt modelId="{21F76913-6858-4016-B7B9-806B1B71E423}" type="parTrans" cxnId="{E8596148-AA8A-4716-A30E-62B515FA5C49}">
      <dgm:prSet/>
      <dgm:spPr/>
      <dgm:t>
        <a:bodyPr/>
        <a:lstStyle/>
        <a:p>
          <a:endParaRPr lang="en-US"/>
        </a:p>
      </dgm:t>
    </dgm:pt>
    <dgm:pt modelId="{82C4B18B-A77F-45E6-9234-4F63EB70276E}" type="sibTrans" cxnId="{E8596148-AA8A-4716-A30E-62B515FA5C49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9C009EC2-1BF6-4EA1-A587-05EA5C63E233}">
      <dgm:prSet/>
      <dgm:spPr/>
      <dgm:t>
        <a:bodyPr/>
        <a:lstStyle/>
        <a:p>
          <a:r>
            <a:rPr lang="en-US"/>
            <a:t>Monitoring and Control: track progress, manage changes and ensure the project stays on course regarding time, cost and quality</a:t>
          </a:r>
        </a:p>
      </dgm:t>
    </dgm:pt>
    <dgm:pt modelId="{D4B8CA7E-1815-4A67-9237-E214092FDB1B}" type="parTrans" cxnId="{1B18CE93-0A65-49E7-9F68-EDDE3931695C}">
      <dgm:prSet/>
      <dgm:spPr/>
      <dgm:t>
        <a:bodyPr/>
        <a:lstStyle/>
        <a:p>
          <a:endParaRPr lang="en-US"/>
        </a:p>
      </dgm:t>
    </dgm:pt>
    <dgm:pt modelId="{D2B75155-89F7-4627-B1F9-43F9CA5C6047}" type="sibTrans" cxnId="{1B18CE93-0A65-49E7-9F68-EDDE3931695C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93758AAD-84FB-4158-B035-E424F2B34DFA}">
      <dgm:prSet/>
      <dgm:spPr/>
      <dgm:t>
        <a:bodyPr/>
        <a:lstStyle/>
        <a:p>
          <a:r>
            <a:rPr lang="en-US"/>
            <a:t>Closure: deliver, review lessons learned</a:t>
          </a:r>
        </a:p>
      </dgm:t>
    </dgm:pt>
    <dgm:pt modelId="{946C931D-8726-47DD-8D77-444EABBD68B6}" type="parTrans" cxnId="{DDC8299B-D63C-4EEC-B7B7-05C3EB321B55}">
      <dgm:prSet/>
      <dgm:spPr/>
      <dgm:t>
        <a:bodyPr/>
        <a:lstStyle/>
        <a:p>
          <a:endParaRPr lang="en-US"/>
        </a:p>
      </dgm:t>
    </dgm:pt>
    <dgm:pt modelId="{7D167F49-EE71-4F6F-8299-B91364F9DD8F}" type="sibTrans" cxnId="{DDC8299B-D63C-4EEC-B7B7-05C3EB321B55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2C7F01BD-E43B-4CC8-9619-4E343AECD340}" type="pres">
      <dgm:prSet presAssocID="{06CF5EB8-2F47-4A2C-8283-E1B21EEF2DF8}" presName="Name0" presStyleCnt="0">
        <dgm:presLayoutVars>
          <dgm:animLvl val="lvl"/>
          <dgm:resizeHandles val="exact"/>
        </dgm:presLayoutVars>
      </dgm:prSet>
      <dgm:spPr/>
    </dgm:pt>
    <dgm:pt modelId="{D865BB57-284D-46FE-848A-8964A1EF566B}" type="pres">
      <dgm:prSet presAssocID="{EA9D6562-E5A5-4E4D-BB6E-B15E14CA60EF}" presName="compositeNode" presStyleCnt="0">
        <dgm:presLayoutVars>
          <dgm:bulletEnabled val="1"/>
        </dgm:presLayoutVars>
      </dgm:prSet>
      <dgm:spPr/>
    </dgm:pt>
    <dgm:pt modelId="{34B44E06-B42E-4252-8909-7E636EB6A16A}" type="pres">
      <dgm:prSet presAssocID="{EA9D6562-E5A5-4E4D-BB6E-B15E14CA60EF}" presName="bgRect" presStyleLbl="bgAccFollowNode1" presStyleIdx="0" presStyleCnt="5"/>
      <dgm:spPr/>
    </dgm:pt>
    <dgm:pt modelId="{EBD44CFF-D803-4B12-8923-4FF341DF975C}" type="pres">
      <dgm:prSet presAssocID="{44C97AEF-B119-48C9-A04E-A6A2C9941DB7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7E4B1F26-A1CC-461E-8F88-9BD222491EE1}" type="pres">
      <dgm:prSet presAssocID="{EA9D6562-E5A5-4E4D-BB6E-B15E14CA60EF}" presName="bottomLine" presStyleLbl="alignNode1" presStyleIdx="1" presStyleCnt="10">
        <dgm:presLayoutVars/>
      </dgm:prSet>
      <dgm:spPr/>
    </dgm:pt>
    <dgm:pt modelId="{1FB403CD-FFC1-4DB5-8FFB-F94E6470781C}" type="pres">
      <dgm:prSet presAssocID="{EA9D6562-E5A5-4E4D-BB6E-B15E14CA60EF}" presName="nodeText" presStyleLbl="bgAccFollowNode1" presStyleIdx="0" presStyleCnt="5">
        <dgm:presLayoutVars>
          <dgm:bulletEnabled val="1"/>
        </dgm:presLayoutVars>
      </dgm:prSet>
      <dgm:spPr/>
    </dgm:pt>
    <dgm:pt modelId="{B65E97BE-5B61-4DAD-86B1-ED3775429359}" type="pres">
      <dgm:prSet presAssocID="{44C97AEF-B119-48C9-A04E-A6A2C9941DB7}" presName="sibTrans" presStyleCnt="0"/>
      <dgm:spPr/>
    </dgm:pt>
    <dgm:pt modelId="{8E7A0564-89A5-4DA3-A449-2CDD3EFE4522}" type="pres">
      <dgm:prSet presAssocID="{F9572EB6-F04F-4B52-B16E-82B1315B9536}" presName="compositeNode" presStyleCnt="0">
        <dgm:presLayoutVars>
          <dgm:bulletEnabled val="1"/>
        </dgm:presLayoutVars>
      </dgm:prSet>
      <dgm:spPr/>
    </dgm:pt>
    <dgm:pt modelId="{3ED5D0AF-0DC6-4183-A05E-E516FE795D3B}" type="pres">
      <dgm:prSet presAssocID="{F9572EB6-F04F-4B52-B16E-82B1315B9536}" presName="bgRect" presStyleLbl="bgAccFollowNode1" presStyleIdx="1" presStyleCnt="5"/>
      <dgm:spPr/>
    </dgm:pt>
    <dgm:pt modelId="{EF9904C7-F8D3-473F-B3CD-F4228D61BCCC}" type="pres">
      <dgm:prSet presAssocID="{6EAB5F91-2A7C-48EF-B091-E48C16E89D56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983213AD-9C4D-44BE-A319-889281F106C8}" type="pres">
      <dgm:prSet presAssocID="{F9572EB6-F04F-4B52-B16E-82B1315B9536}" presName="bottomLine" presStyleLbl="alignNode1" presStyleIdx="3" presStyleCnt="10">
        <dgm:presLayoutVars/>
      </dgm:prSet>
      <dgm:spPr/>
    </dgm:pt>
    <dgm:pt modelId="{6FE81E04-790E-4F52-9EE3-5409461EDA56}" type="pres">
      <dgm:prSet presAssocID="{F9572EB6-F04F-4B52-B16E-82B1315B9536}" presName="nodeText" presStyleLbl="bgAccFollowNode1" presStyleIdx="1" presStyleCnt="5">
        <dgm:presLayoutVars>
          <dgm:bulletEnabled val="1"/>
        </dgm:presLayoutVars>
      </dgm:prSet>
      <dgm:spPr/>
    </dgm:pt>
    <dgm:pt modelId="{C03FD887-C7E6-4555-A0B6-31449854FEC0}" type="pres">
      <dgm:prSet presAssocID="{6EAB5F91-2A7C-48EF-B091-E48C16E89D56}" presName="sibTrans" presStyleCnt="0"/>
      <dgm:spPr/>
    </dgm:pt>
    <dgm:pt modelId="{2EFDA59B-6161-4CD1-A945-E653BC188628}" type="pres">
      <dgm:prSet presAssocID="{343C3EFA-D16F-4703-BED7-C3F63C19BE05}" presName="compositeNode" presStyleCnt="0">
        <dgm:presLayoutVars>
          <dgm:bulletEnabled val="1"/>
        </dgm:presLayoutVars>
      </dgm:prSet>
      <dgm:spPr/>
    </dgm:pt>
    <dgm:pt modelId="{132A984E-7A8A-4480-B964-845E9EC7C408}" type="pres">
      <dgm:prSet presAssocID="{343C3EFA-D16F-4703-BED7-C3F63C19BE05}" presName="bgRect" presStyleLbl="bgAccFollowNode1" presStyleIdx="2" presStyleCnt="5"/>
      <dgm:spPr/>
    </dgm:pt>
    <dgm:pt modelId="{8483AD2D-6C83-42C2-B8E8-120FF797D5F1}" type="pres">
      <dgm:prSet presAssocID="{82C4B18B-A77F-45E6-9234-4F63EB70276E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D99D05AC-E38F-4425-AE06-EABAF3F1EEEC}" type="pres">
      <dgm:prSet presAssocID="{343C3EFA-D16F-4703-BED7-C3F63C19BE05}" presName="bottomLine" presStyleLbl="alignNode1" presStyleIdx="5" presStyleCnt="10">
        <dgm:presLayoutVars/>
      </dgm:prSet>
      <dgm:spPr/>
    </dgm:pt>
    <dgm:pt modelId="{CA7EB4C2-F91B-46DB-A6AA-24509C5ED28B}" type="pres">
      <dgm:prSet presAssocID="{343C3EFA-D16F-4703-BED7-C3F63C19BE05}" presName="nodeText" presStyleLbl="bgAccFollowNode1" presStyleIdx="2" presStyleCnt="5">
        <dgm:presLayoutVars>
          <dgm:bulletEnabled val="1"/>
        </dgm:presLayoutVars>
      </dgm:prSet>
      <dgm:spPr/>
    </dgm:pt>
    <dgm:pt modelId="{1BCF3387-E19B-41F2-A9CB-7DEBBDDE0B03}" type="pres">
      <dgm:prSet presAssocID="{82C4B18B-A77F-45E6-9234-4F63EB70276E}" presName="sibTrans" presStyleCnt="0"/>
      <dgm:spPr/>
    </dgm:pt>
    <dgm:pt modelId="{262F4EAA-70D5-42E2-B638-95DB9286F291}" type="pres">
      <dgm:prSet presAssocID="{9C009EC2-1BF6-4EA1-A587-05EA5C63E233}" presName="compositeNode" presStyleCnt="0">
        <dgm:presLayoutVars>
          <dgm:bulletEnabled val="1"/>
        </dgm:presLayoutVars>
      </dgm:prSet>
      <dgm:spPr/>
    </dgm:pt>
    <dgm:pt modelId="{A75A53E6-E928-400E-903B-1A65838F0CF5}" type="pres">
      <dgm:prSet presAssocID="{9C009EC2-1BF6-4EA1-A587-05EA5C63E233}" presName="bgRect" presStyleLbl="bgAccFollowNode1" presStyleIdx="3" presStyleCnt="5"/>
      <dgm:spPr/>
    </dgm:pt>
    <dgm:pt modelId="{6D4FB3CC-BDE2-44E4-9845-399F878CD689}" type="pres">
      <dgm:prSet presAssocID="{D2B75155-89F7-4627-B1F9-43F9CA5C6047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2D6A5CD3-D9E0-439B-97BD-A480DD6B3888}" type="pres">
      <dgm:prSet presAssocID="{9C009EC2-1BF6-4EA1-A587-05EA5C63E233}" presName="bottomLine" presStyleLbl="alignNode1" presStyleIdx="7" presStyleCnt="10">
        <dgm:presLayoutVars/>
      </dgm:prSet>
      <dgm:spPr/>
    </dgm:pt>
    <dgm:pt modelId="{C1FB6BF2-D2A5-4B66-9815-21489E627752}" type="pres">
      <dgm:prSet presAssocID="{9C009EC2-1BF6-4EA1-A587-05EA5C63E233}" presName="nodeText" presStyleLbl="bgAccFollowNode1" presStyleIdx="3" presStyleCnt="5">
        <dgm:presLayoutVars>
          <dgm:bulletEnabled val="1"/>
        </dgm:presLayoutVars>
      </dgm:prSet>
      <dgm:spPr/>
    </dgm:pt>
    <dgm:pt modelId="{57CBD7FD-82FB-4A6B-89B4-6F4AE2916B9F}" type="pres">
      <dgm:prSet presAssocID="{D2B75155-89F7-4627-B1F9-43F9CA5C6047}" presName="sibTrans" presStyleCnt="0"/>
      <dgm:spPr/>
    </dgm:pt>
    <dgm:pt modelId="{11322D4A-A808-497B-88BE-B544D13E66D0}" type="pres">
      <dgm:prSet presAssocID="{93758AAD-84FB-4158-B035-E424F2B34DFA}" presName="compositeNode" presStyleCnt="0">
        <dgm:presLayoutVars>
          <dgm:bulletEnabled val="1"/>
        </dgm:presLayoutVars>
      </dgm:prSet>
      <dgm:spPr/>
    </dgm:pt>
    <dgm:pt modelId="{79B0B73A-6E17-4950-98EC-2FD9FC713411}" type="pres">
      <dgm:prSet presAssocID="{93758AAD-84FB-4158-B035-E424F2B34DFA}" presName="bgRect" presStyleLbl="bgAccFollowNode1" presStyleIdx="4" presStyleCnt="5"/>
      <dgm:spPr/>
    </dgm:pt>
    <dgm:pt modelId="{B3A6A19D-6E12-4D07-80C5-B46909D25B20}" type="pres">
      <dgm:prSet presAssocID="{7D167F49-EE71-4F6F-8299-B91364F9DD8F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D350CAD0-5A0B-44EC-AF15-DEA676781E53}" type="pres">
      <dgm:prSet presAssocID="{93758AAD-84FB-4158-B035-E424F2B34DFA}" presName="bottomLine" presStyleLbl="alignNode1" presStyleIdx="9" presStyleCnt="10">
        <dgm:presLayoutVars/>
      </dgm:prSet>
      <dgm:spPr/>
    </dgm:pt>
    <dgm:pt modelId="{3DA396D2-5101-43A2-B56E-3045D9906F2E}" type="pres">
      <dgm:prSet presAssocID="{93758AAD-84FB-4158-B035-E424F2B34DFA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E2B14201-0768-4422-AC31-75FA037303C4}" type="presOf" srcId="{EA9D6562-E5A5-4E4D-BB6E-B15E14CA60EF}" destId="{34B44E06-B42E-4252-8909-7E636EB6A16A}" srcOrd="0" destOrd="0" presId="urn:microsoft.com/office/officeart/2016/7/layout/BasicLinearProcessNumbered"/>
    <dgm:cxn modelId="{87A6B104-D0B2-4817-AAAB-B14A3883CDEC}" type="presOf" srcId="{93758AAD-84FB-4158-B035-E424F2B34DFA}" destId="{79B0B73A-6E17-4950-98EC-2FD9FC713411}" srcOrd="0" destOrd="0" presId="urn:microsoft.com/office/officeart/2016/7/layout/BasicLinearProcessNumbered"/>
    <dgm:cxn modelId="{0EF18116-A25B-469E-B577-392889A43D49}" type="presOf" srcId="{EA9D6562-E5A5-4E4D-BB6E-B15E14CA60EF}" destId="{1FB403CD-FFC1-4DB5-8FFB-F94E6470781C}" srcOrd="1" destOrd="0" presId="urn:microsoft.com/office/officeart/2016/7/layout/BasicLinearProcessNumbered"/>
    <dgm:cxn modelId="{6B0E4722-EA21-471D-BFEF-45B98A1D9D92}" type="presOf" srcId="{6EAB5F91-2A7C-48EF-B091-E48C16E89D56}" destId="{EF9904C7-F8D3-473F-B3CD-F4228D61BCCC}" srcOrd="0" destOrd="0" presId="urn:microsoft.com/office/officeart/2016/7/layout/BasicLinearProcessNumbered"/>
    <dgm:cxn modelId="{C8A80A26-2921-45C6-8F40-E0CD7530380D}" type="presOf" srcId="{343C3EFA-D16F-4703-BED7-C3F63C19BE05}" destId="{132A984E-7A8A-4480-B964-845E9EC7C408}" srcOrd="0" destOrd="0" presId="urn:microsoft.com/office/officeart/2016/7/layout/BasicLinearProcessNumbered"/>
    <dgm:cxn modelId="{4A36C826-4EE3-48C6-B5AC-7C6D389C84E6}" type="presOf" srcId="{7D167F49-EE71-4F6F-8299-B91364F9DD8F}" destId="{B3A6A19D-6E12-4D07-80C5-B46909D25B20}" srcOrd="0" destOrd="0" presId="urn:microsoft.com/office/officeart/2016/7/layout/BasicLinearProcessNumbered"/>
    <dgm:cxn modelId="{E8596148-AA8A-4716-A30E-62B515FA5C49}" srcId="{06CF5EB8-2F47-4A2C-8283-E1B21EEF2DF8}" destId="{343C3EFA-D16F-4703-BED7-C3F63C19BE05}" srcOrd="2" destOrd="0" parTransId="{21F76913-6858-4016-B7B9-806B1B71E423}" sibTransId="{82C4B18B-A77F-45E6-9234-4F63EB70276E}"/>
    <dgm:cxn modelId="{30E0214C-E28A-44E8-B957-DF377C8ACD5B}" type="presOf" srcId="{44C97AEF-B119-48C9-A04E-A6A2C9941DB7}" destId="{EBD44CFF-D803-4B12-8923-4FF341DF975C}" srcOrd="0" destOrd="0" presId="urn:microsoft.com/office/officeart/2016/7/layout/BasicLinearProcessNumbered"/>
    <dgm:cxn modelId="{A317656E-BB37-4D71-8BC6-AF0FD14082C3}" type="presOf" srcId="{F9572EB6-F04F-4B52-B16E-82B1315B9536}" destId="{3ED5D0AF-0DC6-4183-A05E-E516FE795D3B}" srcOrd="0" destOrd="0" presId="urn:microsoft.com/office/officeart/2016/7/layout/BasicLinearProcessNumbered"/>
    <dgm:cxn modelId="{07141178-0D98-4B3B-98D0-62B24FCB1A7B}" srcId="{06CF5EB8-2F47-4A2C-8283-E1B21EEF2DF8}" destId="{EA9D6562-E5A5-4E4D-BB6E-B15E14CA60EF}" srcOrd="0" destOrd="0" parTransId="{5A76533C-8BB4-4BE4-A139-965E49A5F014}" sibTransId="{44C97AEF-B119-48C9-A04E-A6A2C9941DB7}"/>
    <dgm:cxn modelId="{5AA73087-1227-433F-9226-7C548701E586}" type="presOf" srcId="{93758AAD-84FB-4158-B035-E424F2B34DFA}" destId="{3DA396D2-5101-43A2-B56E-3045D9906F2E}" srcOrd="1" destOrd="0" presId="urn:microsoft.com/office/officeart/2016/7/layout/BasicLinearProcessNumbered"/>
    <dgm:cxn modelId="{3FE97A88-9B34-4FE1-8DA5-A732532AD751}" type="presOf" srcId="{9C009EC2-1BF6-4EA1-A587-05EA5C63E233}" destId="{C1FB6BF2-D2A5-4B66-9815-21489E627752}" srcOrd="1" destOrd="0" presId="urn:microsoft.com/office/officeart/2016/7/layout/BasicLinearProcessNumbered"/>
    <dgm:cxn modelId="{1B18CE93-0A65-49E7-9F68-EDDE3931695C}" srcId="{06CF5EB8-2F47-4A2C-8283-E1B21EEF2DF8}" destId="{9C009EC2-1BF6-4EA1-A587-05EA5C63E233}" srcOrd="3" destOrd="0" parTransId="{D4B8CA7E-1815-4A67-9237-E214092FDB1B}" sibTransId="{D2B75155-89F7-4627-B1F9-43F9CA5C6047}"/>
    <dgm:cxn modelId="{CBFDD399-6988-4B8E-96AD-6682A6A8B6DD}" type="presOf" srcId="{D2B75155-89F7-4627-B1F9-43F9CA5C6047}" destId="{6D4FB3CC-BDE2-44E4-9845-399F878CD689}" srcOrd="0" destOrd="0" presId="urn:microsoft.com/office/officeart/2016/7/layout/BasicLinearProcessNumbered"/>
    <dgm:cxn modelId="{DDC8299B-D63C-4EEC-B7B7-05C3EB321B55}" srcId="{06CF5EB8-2F47-4A2C-8283-E1B21EEF2DF8}" destId="{93758AAD-84FB-4158-B035-E424F2B34DFA}" srcOrd="4" destOrd="0" parTransId="{946C931D-8726-47DD-8D77-444EABBD68B6}" sibTransId="{7D167F49-EE71-4F6F-8299-B91364F9DD8F}"/>
    <dgm:cxn modelId="{80B894A6-D3E9-4969-B8D2-80D4EEABAA53}" type="presOf" srcId="{82C4B18B-A77F-45E6-9234-4F63EB70276E}" destId="{8483AD2D-6C83-42C2-B8E8-120FF797D5F1}" srcOrd="0" destOrd="0" presId="urn:microsoft.com/office/officeart/2016/7/layout/BasicLinearProcessNumbered"/>
    <dgm:cxn modelId="{B47BD5B5-9936-405B-9BB5-0F949F59FB44}" srcId="{06CF5EB8-2F47-4A2C-8283-E1B21EEF2DF8}" destId="{F9572EB6-F04F-4B52-B16E-82B1315B9536}" srcOrd="1" destOrd="0" parTransId="{809D14EA-7C33-4F46-88AF-FF5D2FE2AAB8}" sibTransId="{6EAB5F91-2A7C-48EF-B091-E48C16E89D56}"/>
    <dgm:cxn modelId="{2429CEBF-E9CB-40C3-8DD4-EA46D4F48DCC}" type="presOf" srcId="{F9572EB6-F04F-4B52-B16E-82B1315B9536}" destId="{6FE81E04-790E-4F52-9EE3-5409461EDA56}" srcOrd="1" destOrd="0" presId="urn:microsoft.com/office/officeart/2016/7/layout/BasicLinearProcessNumbered"/>
    <dgm:cxn modelId="{F83BD2D0-F1FD-4033-BF13-C01C7E2B542F}" type="presOf" srcId="{343C3EFA-D16F-4703-BED7-C3F63C19BE05}" destId="{CA7EB4C2-F91B-46DB-A6AA-24509C5ED28B}" srcOrd="1" destOrd="0" presId="urn:microsoft.com/office/officeart/2016/7/layout/BasicLinearProcessNumbered"/>
    <dgm:cxn modelId="{4CC0A7F0-3721-4081-A627-23D75C7729B3}" type="presOf" srcId="{9C009EC2-1BF6-4EA1-A587-05EA5C63E233}" destId="{A75A53E6-E928-400E-903B-1A65838F0CF5}" srcOrd="0" destOrd="0" presId="urn:microsoft.com/office/officeart/2016/7/layout/BasicLinearProcessNumbered"/>
    <dgm:cxn modelId="{BC1E31F3-953B-49D2-9CF4-6FAE3BEA64E7}" type="presOf" srcId="{06CF5EB8-2F47-4A2C-8283-E1B21EEF2DF8}" destId="{2C7F01BD-E43B-4CC8-9619-4E343AECD340}" srcOrd="0" destOrd="0" presId="urn:microsoft.com/office/officeart/2016/7/layout/BasicLinearProcessNumbered"/>
    <dgm:cxn modelId="{E24A600B-4A3E-4BD0-838F-7F9C123C8DF7}" type="presParOf" srcId="{2C7F01BD-E43B-4CC8-9619-4E343AECD340}" destId="{D865BB57-284D-46FE-848A-8964A1EF566B}" srcOrd="0" destOrd="0" presId="urn:microsoft.com/office/officeart/2016/7/layout/BasicLinearProcessNumbered"/>
    <dgm:cxn modelId="{452A760A-5517-47A6-A4F0-2463335431D2}" type="presParOf" srcId="{D865BB57-284D-46FE-848A-8964A1EF566B}" destId="{34B44E06-B42E-4252-8909-7E636EB6A16A}" srcOrd="0" destOrd="0" presId="urn:microsoft.com/office/officeart/2016/7/layout/BasicLinearProcessNumbered"/>
    <dgm:cxn modelId="{9F8103CF-B1E2-46D9-85E2-E3CBB055EF21}" type="presParOf" srcId="{D865BB57-284D-46FE-848A-8964A1EF566B}" destId="{EBD44CFF-D803-4B12-8923-4FF341DF975C}" srcOrd="1" destOrd="0" presId="urn:microsoft.com/office/officeart/2016/7/layout/BasicLinearProcessNumbered"/>
    <dgm:cxn modelId="{F6E110E5-6E24-4449-BBDE-F585A5632729}" type="presParOf" srcId="{D865BB57-284D-46FE-848A-8964A1EF566B}" destId="{7E4B1F26-A1CC-461E-8F88-9BD222491EE1}" srcOrd="2" destOrd="0" presId="urn:microsoft.com/office/officeart/2016/7/layout/BasicLinearProcessNumbered"/>
    <dgm:cxn modelId="{98E78A6C-EF25-435B-9239-033E0370B55E}" type="presParOf" srcId="{D865BB57-284D-46FE-848A-8964A1EF566B}" destId="{1FB403CD-FFC1-4DB5-8FFB-F94E6470781C}" srcOrd="3" destOrd="0" presId="urn:microsoft.com/office/officeart/2016/7/layout/BasicLinearProcessNumbered"/>
    <dgm:cxn modelId="{D4AF03BD-F3EC-4430-9D4B-2F17A1E4B2F5}" type="presParOf" srcId="{2C7F01BD-E43B-4CC8-9619-4E343AECD340}" destId="{B65E97BE-5B61-4DAD-86B1-ED3775429359}" srcOrd="1" destOrd="0" presId="urn:microsoft.com/office/officeart/2016/7/layout/BasicLinearProcessNumbered"/>
    <dgm:cxn modelId="{1CA57A44-7F25-4AC5-B8BA-C8A74E75786A}" type="presParOf" srcId="{2C7F01BD-E43B-4CC8-9619-4E343AECD340}" destId="{8E7A0564-89A5-4DA3-A449-2CDD3EFE4522}" srcOrd="2" destOrd="0" presId="urn:microsoft.com/office/officeart/2016/7/layout/BasicLinearProcessNumbered"/>
    <dgm:cxn modelId="{C02B8604-7361-49DB-8192-82F5A87CBF1E}" type="presParOf" srcId="{8E7A0564-89A5-4DA3-A449-2CDD3EFE4522}" destId="{3ED5D0AF-0DC6-4183-A05E-E516FE795D3B}" srcOrd="0" destOrd="0" presId="urn:microsoft.com/office/officeart/2016/7/layout/BasicLinearProcessNumbered"/>
    <dgm:cxn modelId="{D91D109E-9330-4160-9E9D-2EFD8697DFFD}" type="presParOf" srcId="{8E7A0564-89A5-4DA3-A449-2CDD3EFE4522}" destId="{EF9904C7-F8D3-473F-B3CD-F4228D61BCCC}" srcOrd="1" destOrd="0" presId="urn:microsoft.com/office/officeart/2016/7/layout/BasicLinearProcessNumbered"/>
    <dgm:cxn modelId="{12293B49-CA8D-479E-AEE3-B839820F77D3}" type="presParOf" srcId="{8E7A0564-89A5-4DA3-A449-2CDD3EFE4522}" destId="{983213AD-9C4D-44BE-A319-889281F106C8}" srcOrd="2" destOrd="0" presId="urn:microsoft.com/office/officeart/2016/7/layout/BasicLinearProcessNumbered"/>
    <dgm:cxn modelId="{7685889E-1ABE-47EE-A1E1-A55D9F9BEE0B}" type="presParOf" srcId="{8E7A0564-89A5-4DA3-A449-2CDD3EFE4522}" destId="{6FE81E04-790E-4F52-9EE3-5409461EDA56}" srcOrd="3" destOrd="0" presId="urn:microsoft.com/office/officeart/2016/7/layout/BasicLinearProcessNumbered"/>
    <dgm:cxn modelId="{111B7377-6F9B-44E8-A841-EB01799DB1C3}" type="presParOf" srcId="{2C7F01BD-E43B-4CC8-9619-4E343AECD340}" destId="{C03FD887-C7E6-4555-A0B6-31449854FEC0}" srcOrd="3" destOrd="0" presId="urn:microsoft.com/office/officeart/2016/7/layout/BasicLinearProcessNumbered"/>
    <dgm:cxn modelId="{BE7EE759-B1FF-48B6-8313-EF0EA49C83D6}" type="presParOf" srcId="{2C7F01BD-E43B-4CC8-9619-4E343AECD340}" destId="{2EFDA59B-6161-4CD1-A945-E653BC188628}" srcOrd="4" destOrd="0" presId="urn:microsoft.com/office/officeart/2016/7/layout/BasicLinearProcessNumbered"/>
    <dgm:cxn modelId="{FF5066E5-12D6-44CC-895F-7A5B5538EA55}" type="presParOf" srcId="{2EFDA59B-6161-4CD1-A945-E653BC188628}" destId="{132A984E-7A8A-4480-B964-845E9EC7C408}" srcOrd="0" destOrd="0" presId="urn:microsoft.com/office/officeart/2016/7/layout/BasicLinearProcessNumbered"/>
    <dgm:cxn modelId="{5DE1CB48-610A-49D6-B84F-1ADF4C04F8B4}" type="presParOf" srcId="{2EFDA59B-6161-4CD1-A945-E653BC188628}" destId="{8483AD2D-6C83-42C2-B8E8-120FF797D5F1}" srcOrd="1" destOrd="0" presId="urn:microsoft.com/office/officeart/2016/7/layout/BasicLinearProcessNumbered"/>
    <dgm:cxn modelId="{791AA050-260E-47E7-AC62-28DF6A93FFFF}" type="presParOf" srcId="{2EFDA59B-6161-4CD1-A945-E653BC188628}" destId="{D99D05AC-E38F-4425-AE06-EABAF3F1EEEC}" srcOrd="2" destOrd="0" presId="urn:microsoft.com/office/officeart/2016/7/layout/BasicLinearProcessNumbered"/>
    <dgm:cxn modelId="{00B551BC-65D9-4EEB-84C1-C29975AEC50A}" type="presParOf" srcId="{2EFDA59B-6161-4CD1-A945-E653BC188628}" destId="{CA7EB4C2-F91B-46DB-A6AA-24509C5ED28B}" srcOrd="3" destOrd="0" presId="urn:microsoft.com/office/officeart/2016/7/layout/BasicLinearProcessNumbered"/>
    <dgm:cxn modelId="{9048CFF4-48BC-4B56-B251-0E5A8A22CF32}" type="presParOf" srcId="{2C7F01BD-E43B-4CC8-9619-4E343AECD340}" destId="{1BCF3387-E19B-41F2-A9CB-7DEBBDDE0B03}" srcOrd="5" destOrd="0" presId="urn:microsoft.com/office/officeart/2016/7/layout/BasicLinearProcessNumbered"/>
    <dgm:cxn modelId="{7F0A7116-0F2D-4AE3-A5B9-A0A783F3FD5B}" type="presParOf" srcId="{2C7F01BD-E43B-4CC8-9619-4E343AECD340}" destId="{262F4EAA-70D5-42E2-B638-95DB9286F291}" srcOrd="6" destOrd="0" presId="urn:microsoft.com/office/officeart/2016/7/layout/BasicLinearProcessNumbered"/>
    <dgm:cxn modelId="{82DD487A-2D0F-492E-8561-0FE32D0012FE}" type="presParOf" srcId="{262F4EAA-70D5-42E2-B638-95DB9286F291}" destId="{A75A53E6-E928-400E-903B-1A65838F0CF5}" srcOrd="0" destOrd="0" presId="urn:microsoft.com/office/officeart/2016/7/layout/BasicLinearProcessNumbered"/>
    <dgm:cxn modelId="{A70D7DAD-DEA2-478E-A569-BE27E0E964B7}" type="presParOf" srcId="{262F4EAA-70D5-42E2-B638-95DB9286F291}" destId="{6D4FB3CC-BDE2-44E4-9845-399F878CD689}" srcOrd="1" destOrd="0" presId="urn:microsoft.com/office/officeart/2016/7/layout/BasicLinearProcessNumbered"/>
    <dgm:cxn modelId="{DEDEFE5E-A242-4F89-A5E6-C3E6D8C93AD8}" type="presParOf" srcId="{262F4EAA-70D5-42E2-B638-95DB9286F291}" destId="{2D6A5CD3-D9E0-439B-97BD-A480DD6B3888}" srcOrd="2" destOrd="0" presId="urn:microsoft.com/office/officeart/2016/7/layout/BasicLinearProcessNumbered"/>
    <dgm:cxn modelId="{5364DD95-2539-4B3A-A5D9-9F02786B9AB1}" type="presParOf" srcId="{262F4EAA-70D5-42E2-B638-95DB9286F291}" destId="{C1FB6BF2-D2A5-4B66-9815-21489E627752}" srcOrd="3" destOrd="0" presId="urn:microsoft.com/office/officeart/2016/7/layout/BasicLinearProcessNumbered"/>
    <dgm:cxn modelId="{2FE1B4ED-3427-4E83-89B8-3F3FA9CA7C7F}" type="presParOf" srcId="{2C7F01BD-E43B-4CC8-9619-4E343AECD340}" destId="{57CBD7FD-82FB-4A6B-89B4-6F4AE2916B9F}" srcOrd="7" destOrd="0" presId="urn:microsoft.com/office/officeart/2016/7/layout/BasicLinearProcessNumbered"/>
    <dgm:cxn modelId="{23412186-2BAC-4DB6-A177-6DC4770C678A}" type="presParOf" srcId="{2C7F01BD-E43B-4CC8-9619-4E343AECD340}" destId="{11322D4A-A808-497B-88BE-B544D13E66D0}" srcOrd="8" destOrd="0" presId="urn:microsoft.com/office/officeart/2016/7/layout/BasicLinearProcessNumbered"/>
    <dgm:cxn modelId="{73F0564C-AD66-4EF0-9B62-9D8E6408D204}" type="presParOf" srcId="{11322D4A-A808-497B-88BE-B544D13E66D0}" destId="{79B0B73A-6E17-4950-98EC-2FD9FC713411}" srcOrd="0" destOrd="0" presId="urn:microsoft.com/office/officeart/2016/7/layout/BasicLinearProcessNumbered"/>
    <dgm:cxn modelId="{E7BE75F2-245C-4FF9-8074-A515096709DC}" type="presParOf" srcId="{11322D4A-A808-497B-88BE-B544D13E66D0}" destId="{B3A6A19D-6E12-4D07-80C5-B46909D25B20}" srcOrd="1" destOrd="0" presId="urn:microsoft.com/office/officeart/2016/7/layout/BasicLinearProcessNumbered"/>
    <dgm:cxn modelId="{1C3BE663-DA8D-47BC-9243-E29363848B1D}" type="presParOf" srcId="{11322D4A-A808-497B-88BE-B544D13E66D0}" destId="{D350CAD0-5A0B-44EC-AF15-DEA676781E53}" srcOrd="2" destOrd="0" presId="urn:microsoft.com/office/officeart/2016/7/layout/BasicLinearProcessNumbered"/>
    <dgm:cxn modelId="{E94831BA-BC5A-426B-90A7-2F63B9E90531}" type="presParOf" srcId="{11322D4A-A808-497B-88BE-B544D13E66D0}" destId="{3DA396D2-5101-43A2-B56E-3045D9906F2E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2564E4C-8CE5-4EBD-9FE9-50D0193631C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4241DAA-4C79-4E0D-BB12-8B91877A894A}">
      <dgm:prSet/>
      <dgm:spPr/>
      <dgm:t>
        <a:bodyPr/>
        <a:lstStyle/>
        <a:p>
          <a:r>
            <a:rPr lang="en-US"/>
            <a:t>Specific</a:t>
          </a:r>
        </a:p>
      </dgm:t>
    </dgm:pt>
    <dgm:pt modelId="{8214F00C-720D-41B3-9400-8B51F37C3FD7}" type="parTrans" cxnId="{262C953A-C5D5-4D37-810F-959DFB2914D0}">
      <dgm:prSet/>
      <dgm:spPr/>
      <dgm:t>
        <a:bodyPr/>
        <a:lstStyle/>
        <a:p>
          <a:endParaRPr lang="en-US"/>
        </a:p>
      </dgm:t>
    </dgm:pt>
    <dgm:pt modelId="{1ACDAB55-8E05-4E1A-91F9-0F0C8910DA1B}" type="sibTrans" cxnId="{262C953A-C5D5-4D37-810F-959DFB2914D0}">
      <dgm:prSet/>
      <dgm:spPr/>
      <dgm:t>
        <a:bodyPr/>
        <a:lstStyle/>
        <a:p>
          <a:endParaRPr lang="en-US"/>
        </a:p>
      </dgm:t>
    </dgm:pt>
    <dgm:pt modelId="{EA933B27-9230-48F0-AA3F-2E2A77016A13}">
      <dgm:prSet/>
      <dgm:spPr/>
      <dgm:t>
        <a:bodyPr/>
        <a:lstStyle/>
        <a:p>
          <a:r>
            <a:rPr lang="en-US"/>
            <a:t>Measurable</a:t>
          </a:r>
        </a:p>
      </dgm:t>
    </dgm:pt>
    <dgm:pt modelId="{35DB6D25-4057-486F-9FD4-05B1207716C6}" type="parTrans" cxnId="{F8C2DC83-6B88-4340-9F84-F7282A7FBA9E}">
      <dgm:prSet/>
      <dgm:spPr/>
      <dgm:t>
        <a:bodyPr/>
        <a:lstStyle/>
        <a:p>
          <a:endParaRPr lang="en-US"/>
        </a:p>
      </dgm:t>
    </dgm:pt>
    <dgm:pt modelId="{9A2DFE5A-8668-489D-A7CF-590C53EF0552}" type="sibTrans" cxnId="{F8C2DC83-6B88-4340-9F84-F7282A7FBA9E}">
      <dgm:prSet/>
      <dgm:spPr/>
      <dgm:t>
        <a:bodyPr/>
        <a:lstStyle/>
        <a:p>
          <a:endParaRPr lang="en-US"/>
        </a:p>
      </dgm:t>
    </dgm:pt>
    <dgm:pt modelId="{75C2AE37-28CF-44E7-B93A-1BDEFF621BEB}">
      <dgm:prSet/>
      <dgm:spPr/>
      <dgm:t>
        <a:bodyPr/>
        <a:lstStyle/>
        <a:p>
          <a:r>
            <a:rPr lang="en-US"/>
            <a:t>Agreed upon</a:t>
          </a:r>
        </a:p>
      </dgm:t>
    </dgm:pt>
    <dgm:pt modelId="{3DF43206-A019-4B6A-8A10-6F83E795BB04}" type="parTrans" cxnId="{E4A86850-D1ED-453B-9439-5DA7BDBCD572}">
      <dgm:prSet/>
      <dgm:spPr/>
      <dgm:t>
        <a:bodyPr/>
        <a:lstStyle/>
        <a:p>
          <a:endParaRPr lang="en-US"/>
        </a:p>
      </dgm:t>
    </dgm:pt>
    <dgm:pt modelId="{D3C4BCB0-DE46-4A68-B735-3E2B9E1FD446}" type="sibTrans" cxnId="{E4A86850-D1ED-453B-9439-5DA7BDBCD572}">
      <dgm:prSet/>
      <dgm:spPr/>
      <dgm:t>
        <a:bodyPr/>
        <a:lstStyle/>
        <a:p>
          <a:endParaRPr lang="en-US"/>
        </a:p>
      </dgm:t>
    </dgm:pt>
    <dgm:pt modelId="{23F1F6A5-8A8A-46DF-9B66-D2D087C5D3C7}">
      <dgm:prSet/>
      <dgm:spPr/>
      <dgm:t>
        <a:bodyPr/>
        <a:lstStyle/>
        <a:p>
          <a:r>
            <a:rPr lang="en-US"/>
            <a:t>Realistic</a:t>
          </a:r>
        </a:p>
      </dgm:t>
    </dgm:pt>
    <dgm:pt modelId="{E0EC55FB-3C28-40BA-AD79-96F3AFB25044}" type="parTrans" cxnId="{BB6A3660-1A15-4DA1-82CE-0DE1CD0EC0E9}">
      <dgm:prSet/>
      <dgm:spPr/>
      <dgm:t>
        <a:bodyPr/>
        <a:lstStyle/>
        <a:p>
          <a:endParaRPr lang="en-US"/>
        </a:p>
      </dgm:t>
    </dgm:pt>
    <dgm:pt modelId="{8C667BD7-67CF-4EFB-AFB9-63F4DAEC8EE9}" type="sibTrans" cxnId="{BB6A3660-1A15-4DA1-82CE-0DE1CD0EC0E9}">
      <dgm:prSet/>
      <dgm:spPr/>
      <dgm:t>
        <a:bodyPr/>
        <a:lstStyle/>
        <a:p>
          <a:endParaRPr lang="en-US"/>
        </a:p>
      </dgm:t>
    </dgm:pt>
    <dgm:pt modelId="{B94FCEF3-236D-40CD-8E3C-3D574D748719}">
      <dgm:prSet/>
      <dgm:spPr/>
      <dgm:t>
        <a:bodyPr/>
        <a:lstStyle/>
        <a:p>
          <a:r>
            <a:rPr lang="en-US"/>
            <a:t>Time &amp; cost limited</a:t>
          </a:r>
        </a:p>
      </dgm:t>
    </dgm:pt>
    <dgm:pt modelId="{5A4A76C2-4F4F-4B19-B905-A140A251B056}" type="parTrans" cxnId="{71991C75-C4BE-447A-A316-8569DC87CB73}">
      <dgm:prSet/>
      <dgm:spPr/>
      <dgm:t>
        <a:bodyPr/>
        <a:lstStyle/>
        <a:p>
          <a:endParaRPr lang="en-US"/>
        </a:p>
      </dgm:t>
    </dgm:pt>
    <dgm:pt modelId="{03E295D4-50A1-422A-9733-FF802E861069}" type="sibTrans" cxnId="{71991C75-C4BE-447A-A316-8569DC87CB73}">
      <dgm:prSet/>
      <dgm:spPr/>
      <dgm:t>
        <a:bodyPr/>
        <a:lstStyle/>
        <a:p>
          <a:endParaRPr lang="en-US"/>
        </a:p>
      </dgm:t>
    </dgm:pt>
    <dgm:pt modelId="{A1ECC216-1B09-4428-A569-A1E35BEB48A1}" type="pres">
      <dgm:prSet presAssocID="{62564E4C-8CE5-4EBD-9FE9-50D0193631C4}" presName="root" presStyleCnt="0">
        <dgm:presLayoutVars>
          <dgm:dir/>
          <dgm:resizeHandles val="exact"/>
        </dgm:presLayoutVars>
      </dgm:prSet>
      <dgm:spPr/>
    </dgm:pt>
    <dgm:pt modelId="{1EF699D6-5229-4938-BFE9-BC782EFCCA34}" type="pres">
      <dgm:prSet presAssocID="{44241DAA-4C79-4E0D-BB12-8B91877A894A}" presName="compNode" presStyleCnt="0"/>
      <dgm:spPr/>
    </dgm:pt>
    <dgm:pt modelId="{E633CC6F-9628-42A8-ACF3-ADEDC829ABAE}" type="pres">
      <dgm:prSet presAssocID="{44241DAA-4C79-4E0D-BB12-8B91877A894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E12A168-BC65-47AD-AD0B-79DFB7E9E476}" type="pres">
      <dgm:prSet presAssocID="{44241DAA-4C79-4E0D-BB12-8B91877A894A}" presName="spaceRect" presStyleCnt="0"/>
      <dgm:spPr/>
    </dgm:pt>
    <dgm:pt modelId="{60642295-A2A6-46EE-AF6F-6A9DC2B7652D}" type="pres">
      <dgm:prSet presAssocID="{44241DAA-4C79-4E0D-BB12-8B91877A894A}" presName="textRect" presStyleLbl="revTx" presStyleIdx="0" presStyleCnt="5">
        <dgm:presLayoutVars>
          <dgm:chMax val="1"/>
          <dgm:chPref val="1"/>
        </dgm:presLayoutVars>
      </dgm:prSet>
      <dgm:spPr/>
    </dgm:pt>
    <dgm:pt modelId="{616803B8-4E81-4FF9-A979-8024A05AB1F9}" type="pres">
      <dgm:prSet presAssocID="{1ACDAB55-8E05-4E1A-91F9-0F0C8910DA1B}" presName="sibTrans" presStyleCnt="0"/>
      <dgm:spPr/>
    </dgm:pt>
    <dgm:pt modelId="{13A44666-1712-40C4-AF7E-4E766E202A0B}" type="pres">
      <dgm:prSet presAssocID="{EA933B27-9230-48F0-AA3F-2E2A77016A13}" presName="compNode" presStyleCnt="0"/>
      <dgm:spPr/>
    </dgm:pt>
    <dgm:pt modelId="{7CD8E43D-5358-4270-BD8A-42D7657B5EC8}" type="pres">
      <dgm:prSet presAssocID="{EA933B27-9230-48F0-AA3F-2E2A77016A1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85A50C48-366C-4C88-9374-E94B5D3B4719}" type="pres">
      <dgm:prSet presAssocID="{EA933B27-9230-48F0-AA3F-2E2A77016A13}" presName="spaceRect" presStyleCnt="0"/>
      <dgm:spPr/>
    </dgm:pt>
    <dgm:pt modelId="{1826220B-B42A-401A-9B42-D6E8902958B3}" type="pres">
      <dgm:prSet presAssocID="{EA933B27-9230-48F0-AA3F-2E2A77016A13}" presName="textRect" presStyleLbl="revTx" presStyleIdx="1" presStyleCnt="5">
        <dgm:presLayoutVars>
          <dgm:chMax val="1"/>
          <dgm:chPref val="1"/>
        </dgm:presLayoutVars>
      </dgm:prSet>
      <dgm:spPr/>
    </dgm:pt>
    <dgm:pt modelId="{B6537C86-8BCE-439D-BEC5-1F008F32A54D}" type="pres">
      <dgm:prSet presAssocID="{9A2DFE5A-8668-489D-A7CF-590C53EF0552}" presName="sibTrans" presStyleCnt="0"/>
      <dgm:spPr/>
    </dgm:pt>
    <dgm:pt modelId="{8EA5E78F-A3F1-4846-A1EF-F1FDD8801FF8}" type="pres">
      <dgm:prSet presAssocID="{75C2AE37-28CF-44E7-B93A-1BDEFF621BEB}" presName="compNode" presStyleCnt="0"/>
      <dgm:spPr/>
    </dgm:pt>
    <dgm:pt modelId="{877D043F-A1A0-4A7D-8351-094D85C520F6}" type="pres">
      <dgm:prSet presAssocID="{75C2AE37-28CF-44E7-B93A-1BDEFF621BE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EF7FC2D-B99F-4C33-8079-25E8ACB5A9C4}" type="pres">
      <dgm:prSet presAssocID="{75C2AE37-28CF-44E7-B93A-1BDEFF621BEB}" presName="spaceRect" presStyleCnt="0"/>
      <dgm:spPr/>
    </dgm:pt>
    <dgm:pt modelId="{AE4A7F4A-0C70-49C3-B37C-DFED4816F9E6}" type="pres">
      <dgm:prSet presAssocID="{75C2AE37-28CF-44E7-B93A-1BDEFF621BEB}" presName="textRect" presStyleLbl="revTx" presStyleIdx="2" presStyleCnt="5">
        <dgm:presLayoutVars>
          <dgm:chMax val="1"/>
          <dgm:chPref val="1"/>
        </dgm:presLayoutVars>
      </dgm:prSet>
      <dgm:spPr/>
    </dgm:pt>
    <dgm:pt modelId="{F9A41473-985C-428D-9D55-845546428950}" type="pres">
      <dgm:prSet presAssocID="{D3C4BCB0-DE46-4A68-B735-3E2B9E1FD446}" presName="sibTrans" presStyleCnt="0"/>
      <dgm:spPr/>
    </dgm:pt>
    <dgm:pt modelId="{685E6BFE-D507-4C8F-BD01-3349414978D5}" type="pres">
      <dgm:prSet presAssocID="{23F1F6A5-8A8A-46DF-9B66-D2D087C5D3C7}" presName="compNode" presStyleCnt="0"/>
      <dgm:spPr/>
    </dgm:pt>
    <dgm:pt modelId="{8897A704-248F-47BF-9204-06A1B40C5BB2}" type="pres">
      <dgm:prSet presAssocID="{23F1F6A5-8A8A-46DF-9B66-D2D087C5D3C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A7C97E3B-2E5C-4BCC-AC06-54B1D691997C}" type="pres">
      <dgm:prSet presAssocID="{23F1F6A5-8A8A-46DF-9B66-D2D087C5D3C7}" presName="spaceRect" presStyleCnt="0"/>
      <dgm:spPr/>
    </dgm:pt>
    <dgm:pt modelId="{6F872462-F9FB-4E5B-901C-E5D294CA94CE}" type="pres">
      <dgm:prSet presAssocID="{23F1F6A5-8A8A-46DF-9B66-D2D087C5D3C7}" presName="textRect" presStyleLbl="revTx" presStyleIdx="3" presStyleCnt="5">
        <dgm:presLayoutVars>
          <dgm:chMax val="1"/>
          <dgm:chPref val="1"/>
        </dgm:presLayoutVars>
      </dgm:prSet>
      <dgm:spPr/>
    </dgm:pt>
    <dgm:pt modelId="{C16FA21C-CCBC-47D1-828C-B989433ACF1F}" type="pres">
      <dgm:prSet presAssocID="{8C667BD7-67CF-4EFB-AFB9-63F4DAEC8EE9}" presName="sibTrans" presStyleCnt="0"/>
      <dgm:spPr/>
    </dgm:pt>
    <dgm:pt modelId="{621EDE55-921A-44FA-9FA0-D9AF215BBC15}" type="pres">
      <dgm:prSet presAssocID="{B94FCEF3-236D-40CD-8E3C-3D574D748719}" presName="compNode" presStyleCnt="0"/>
      <dgm:spPr/>
    </dgm:pt>
    <dgm:pt modelId="{187583AF-2D36-4E25-9BF2-24188A61B6BB}" type="pres">
      <dgm:prSet presAssocID="{B94FCEF3-236D-40CD-8E3C-3D574D74871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0C340A3E-F545-4888-ACB5-26BD8CC5AEEE}" type="pres">
      <dgm:prSet presAssocID="{B94FCEF3-236D-40CD-8E3C-3D574D748719}" presName="spaceRect" presStyleCnt="0"/>
      <dgm:spPr/>
    </dgm:pt>
    <dgm:pt modelId="{77DF9308-84A2-4646-8276-15C165734B2D}" type="pres">
      <dgm:prSet presAssocID="{B94FCEF3-236D-40CD-8E3C-3D574D74871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AC5EF17-089B-48A5-9C95-98E3AAD54A32}" type="presOf" srcId="{23F1F6A5-8A8A-46DF-9B66-D2D087C5D3C7}" destId="{6F872462-F9FB-4E5B-901C-E5D294CA94CE}" srcOrd="0" destOrd="0" presId="urn:microsoft.com/office/officeart/2018/2/layout/IconLabelList"/>
    <dgm:cxn modelId="{E9DB9721-11EB-46A2-9DA6-22E564FFE4BF}" type="presOf" srcId="{EA933B27-9230-48F0-AA3F-2E2A77016A13}" destId="{1826220B-B42A-401A-9B42-D6E8902958B3}" srcOrd="0" destOrd="0" presId="urn:microsoft.com/office/officeart/2018/2/layout/IconLabelList"/>
    <dgm:cxn modelId="{262C953A-C5D5-4D37-810F-959DFB2914D0}" srcId="{62564E4C-8CE5-4EBD-9FE9-50D0193631C4}" destId="{44241DAA-4C79-4E0D-BB12-8B91877A894A}" srcOrd="0" destOrd="0" parTransId="{8214F00C-720D-41B3-9400-8B51F37C3FD7}" sibTransId="{1ACDAB55-8E05-4E1A-91F9-0F0C8910DA1B}"/>
    <dgm:cxn modelId="{BB6A3660-1A15-4DA1-82CE-0DE1CD0EC0E9}" srcId="{62564E4C-8CE5-4EBD-9FE9-50D0193631C4}" destId="{23F1F6A5-8A8A-46DF-9B66-D2D087C5D3C7}" srcOrd="3" destOrd="0" parTransId="{E0EC55FB-3C28-40BA-AD79-96F3AFB25044}" sibTransId="{8C667BD7-67CF-4EFB-AFB9-63F4DAEC8EE9}"/>
    <dgm:cxn modelId="{7DED0650-DF4B-48A9-8C87-1DE068BAFAB3}" type="presOf" srcId="{44241DAA-4C79-4E0D-BB12-8B91877A894A}" destId="{60642295-A2A6-46EE-AF6F-6A9DC2B7652D}" srcOrd="0" destOrd="0" presId="urn:microsoft.com/office/officeart/2018/2/layout/IconLabelList"/>
    <dgm:cxn modelId="{E4A86850-D1ED-453B-9439-5DA7BDBCD572}" srcId="{62564E4C-8CE5-4EBD-9FE9-50D0193631C4}" destId="{75C2AE37-28CF-44E7-B93A-1BDEFF621BEB}" srcOrd="2" destOrd="0" parTransId="{3DF43206-A019-4B6A-8A10-6F83E795BB04}" sibTransId="{D3C4BCB0-DE46-4A68-B735-3E2B9E1FD446}"/>
    <dgm:cxn modelId="{71991C75-C4BE-447A-A316-8569DC87CB73}" srcId="{62564E4C-8CE5-4EBD-9FE9-50D0193631C4}" destId="{B94FCEF3-236D-40CD-8E3C-3D574D748719}" srcOrd="4" destOrd="0" parTransId="{5A4A76C2-4F4F-4B19-B905-A140A251B056}" sibTransId="{03E295D4-50A1-422A-9733-FF802E861069}"/>
    <dgm:cxn modelId="{F8C2DC83-6B88-4340-9F84-F7282A7FBA9E}" srcId="{62564E4C-8CE5-4EBD-9FE9-50D0193631C4}" destId="{EA933B27-9230-48F0-AA3F-2E2A77016A13}" srcOrd="1" destOrd="0" parTransId="{35DB6D25-4057-486F-9FD4-05B1207716C6}" sibTransId="{9A2DFE5A-8668-489D-A7CF-590C53EF0552}"/>
    <dgm:cxn modelId="{C5370A8D-C3F1-48AA-BAC7-4C72DD5FF8C5}" type="presOf" srcId="{B94FCEF3-236D-40CD-8E3C-3D574D748719}" destId="{77DF9308-84A2-4646-8276-15C165734B2D}" srcOrd="0" destOrd="0" presId="urn:microsoft.com/office/officeart/2018/2/layout/IconLabelList"/>
    <dgm:cxn modelId="{118EEBA7-2192-484C-84B3-2167417036C9}" type="presOf" srcId="{75C2AE37-28CF-44E7-B93A-1BDEFF621BEB}" destId="{AE4A7F4A-0C70-49C3-B37C-DFED4816F9E6}" srcOrd="0" destOrd="0" presId="urn:microsoft.com/office/officeart/2018/2/layout/IconLabelList"/>
    <dgm:cxn modelId="{060C2BE0-EB20-4B0C-B23B-B900E4CB8C49}" type="presOf" srcId="{62564E4C-8CE5-4EBD-9FE9-50D0193631C4}" destId="{A1ECC216-1B09-4428-A569-A1E35BEB48A1}" srcOrd="0" destOrd="0" presId="urn:microsoft.com/office/officeart/2018/2/layout/IconLabelList"/>
    <dgm:cxn modelId="{D3B35701-4F83-40B7-A26A-9455A362775E}" type="presParOf" srcId="{A1ECC216-1B09-4428-A569-A1E35BEB48A1}" destId="{1EF699D6-5229-4938-BFE9-BC782EFCCA34}" srcOrd="0" destOrd="0" presId="urn:microsoft.com/office/officeart/2018/2/layout/IconLabelList"/>
    <dgm:cxn modelId="{796B80CC-8B2C-4F9E-A7F7-423BB50A8E69}" type="presParOf" srcId="{1EF699D6-5229-4938-BFE9-BC782EFCCA34}" destId="{E633CC6F-9628-42A8-ACF3-ADEDC829ABAE}" srcOrd="0" destOrd="0" presId="urn:microsoft.com/office/officeart/2018/2/layout/IconLabelList"/>
    <dgm:cxn modelId="{E99748F7-4A86-45A9-ACE8-2EEC658304CE}" type="presParOf" srcId="{1EF699D6-5229-4938-BFE9-BC782EFCCA34}" destId="{FE12A168-BC65-47AD-AD0B-79DFB7E9E476}" srcOrd="1" destOrd="0" presId="urn:microsoft.com/office/officeart/2018/2/layout/IconLabelList"/>
    <dgm:cxn modelId="{C46CFC5B-9765-4891-962C-CD479686399F}" type="presParOf" srcId="{1EF699D6-5229-4938-BFE9-BC782EFCCA34}" destId="{60642295-A2A6-46EE-AF6F-6A9DC2B7652D}" srcOrd="2" destOrd="0" presId="urn:microsoft.com/office/officeart/2018/2/layout/IconLabelList"/>
    <dgm:cxn modelId="{B809FB24-BF53-4586-89B6-2ACF13AAD86E}" type="presParOf" srcId="{A1ECC216-1B09-4428-A569-A1E35BEB48A1}" destId="{616803B8-4E81-4FF9-A979-8024A05AB1F9}" srcOrd="1" destOrd="0" presId="urn:microsoft.com/office/officeart/2018/2/layout/IconLabelList"/>
    <dgm:cxn modelId="{C6DB39B7-85B2-46D5-8E4C-4A72CD564B72}" type="presParOf" srcId="{A1ECC216-1B09-4428-A569-A1E35BEB48A1}" destId="{13A44666-1712-40C4-AF7E-4E766E202A0B}" srcOrd="2" destOrd="0" presId="urn:microsoft.com/office/officeart/2018/2/layout/IconLabelList"/>
    <dgm:cxn modelId="{4F8AE225-225A-4468-9811-2B4446E3517D}" type="presParOf" srcId="{13A44666-1712-40C4-AF7E-4E766E202A0B}" destId="{7CD8E43D-5358-4270-BD8A-42D7657B5EC8}" srcOrd="0" destOrd="0" presId="urn:microsoft.com/office/officeart/2018/2/layout/IconLabelList"/>
    <dgm:cxn modelId="{A598C155-AEDB-4A5F-80AF-C42C42A5761B}" type="presParOf" srcId="{13A44666-1712-40C4-AF7E-4E766E202A0B}" destId="{85A50C48-366C-4C88-9374-E94B5D3B4719}" srcOrd="1" destOrd="0" presId="urn:microsoft.com/office/officeart/2018/2/layout/IconLabelList"/>
    <dgm:cxn modelId="{770C6C22-D474-403D-8E21-5C6E5CA8695C}" type="presParOf" srcId="{13A44666-1712-40C4-AF7E-4E766E202A0B}" destId="{1826220B-B42A-401A-9B42-D6E8902958B3}" srcOrd="2" destOrd="0" presId="urn:microsoft.com/office/officeart/2018/2/layout/IconLabelList"/>
    <dgm:cxn modelId="{14868963-A460-4951-BD75-EC6FF64ECAE5}" type="presParOf" srcId="{A1ECC216-1B09-4428-A569-A1E35BEB48A1}" destId="{B6537C86-8BCE-439D-BEC5-1F008F32A54D}" srcOrd="3" destOrd="0" presId="urn:microsoft.com/office/officeart/2018/2/layout/IconLabelList"/>
    <dgm:cxn modelId="{D5D32213-A745-4A42-A1FD-3B1C212BCD57}" type="presParOf" srcId="{A1ECC216-1B09-4428-A569-A1E35BEB48A1}" destId="{8EA5E78F-A3F1-4846-A1EF-F1FDD8801FF8}" srcOrd="4" destOrd="0" presId="urn:microsoft.com/office/officeart/2018/2/layout/IconLabelList"/>
    <dgm:cxn modelId="{D44057C8-0DDB-42E9-A53C-756DBD3C38F3}" type="presParOf" srcId="{8EA5E78F-A3F1-4846-A1EF-F1FDD8801FF8}" destId="{877D043F-A1A0-4A7D-8351-094D85C520F6}" srcOrd="0" destOrd="0" presId="urn:microsoft.com/office/officeart/2018/2/layout/IconLabelList"/>
    <dgm:cxn modelId="{72BBC598-638F-428B-AA9A-9348451D51EF}" type="presParOf" srcId="{8EA5E78F-A3F1-4846-A1EF-F1FDD8801FF8}" destId="{2EF7FC2D-B99F-4C33-8079-25E8ACB5A9C4}" srcOrd="1" destOrd="0" presId="urn:microsoft.com/office/officeart/2018/2/layout/IconLabelList"/>
    <dgm:cxn modelId="{CAEE9D82-96FC-4E31-A56A-71CCB2593889}" type="presParOf" srcId="{8EA5E78F-A3F1-4846-A1EF-F1FDD8801FF8}" destId="{AE4A7F4A-0C70-49C3-B37C-DFED4816F9E6}" srcOrd="2" destOrd="0" presId="urn:microsoft.com/office/officeart/2018/2/layout/IconLabelList"/>
    <dgm:cxn modelId="{BB00129E-96D9-4840-92B6-974C79EC547F}" type="presParOf" srcId="{A1ECC216-1B09-4428-A569-A1E35BEB48A1}" destId="{F9A41473-985C-428D-9D55-845546428950}" srcOrd="5" destOrd="0" presId="urn:microsoft.com/office/officeart/2018/2/layout/IconLabelList"/>
    <dgm:cxn modelId="{200059AB-4B0C-4F71-91CC-0EECC9D394F6}" type="presParOf" srcId="{A1ECC216-1B09-4428-A569-A1E35BEB48A1}" destId="{685E6BFE-D507-4C8F-BD01-3349414978D5}" srcOrd="6" destOrd="0" presId="urn:microsoft.com/office/officeart/2018/2/layout/IconLabelList"/>
    <dgm:cxn modelId="{053D1124-28AA-454B-9C90-317D0D121397}" type="presParOf" srcId="{685E6BFE-D507-4C8F-BD01-3349414978D5}" destId="{8897A704-248F-47BF-9204-06A1B40C5BB2}" srcOrd="0" destOrd="0" presId="urn:microsoft.com/office/officeart/2018/2/layout/IconLabelList"/>
    <dgm:cxn modelId="{E81AA479-DE22-4E07-84F4-DFC4F57800A8}" type="presParOf" srcId="{685E6BFE-D507-4C8F-BD01-3349414978D5}" destId="{A7C97E3B-2E5C-4BCC-AC06-54B1D691997C}" srcOrd="1" destOrd="0" presId="urn:microsoft.com/office/officeart/2018/2/layout/IconLabelList"/>
    <dgm:cxn modelId="{4007D820-F1B3-4B31-83F3-D418F2268B5F}" type="presParOf" srcId="{685E6BFE-D507-4C8F-BD01-3349414978D5}" destId="{6F872462-F9FB-4E5B-901C-E5D294CA94CE}" srcOrd="2" destOrd="0" presId="urn:microsoft.com/office/officeart/2018/2/layout/IconLabelList"/>
    <dgm:cxn modelId="{C8C38E06-3ECB-4350-B21B-AAA76B65D8C0}" type="presParOf" srcId="{A1ECC216-1B09-4428-A569-A1E35BEB48A1}" destId="{C16FA21C-CCBC-47D1-828C-B989433ACF1F}" srcOrd="7" destOrd="0" presId="urn:microsoft.com/office/officeart/2018/2/layout/IconLabelList"/>
    <dgm:cxn modelId="{3F0AD85F-FDFF-46CA-8869-59E588B6693F}" type="presParOf" srcId="{A1ECC216-1B09-4428-A569-A1E35BEB48A1}" destId="{621EDE55-921A-44FA-9FA0-D9AF215BBC15}" srcOrd="8" destOrd="0" presId="urn:microsoft.com/office/officeart/2018/2/layout/IconLabelList"/>
    <dgm:cxn modelId="{23CD92AE-070B-4B7C-8DB6-6450BC5873D3}" type="presParOf" srcId="{621EDE55-921A-44FA-9FA0-D9AF215BBC15}" destId="{187583AF-2D36-4E25-9BF2-24188A61B6BB}" srcOrd="0" destOrd="0" presId="urn:microsoft.com/office/officeart/2018/2/layout/IconLabelList"/>
    <dgm:cxn modelId="{6C743C81-BF8E-4A97-9888-81A7DAB41459}" type="presParOf" srcId="{621EDE55-921A-44FA-9FA0-D9AF215BBC15}" destId="{0C340A3E-F545-4888-ACB5-26BD8CC5AEEE}" srcOrd="1" destOrd="0" presId="urn:microsoft.com/office/officeart/2018/2/layout/IconLabelList"/>
    <dgm:cxn modelId="{59D44219-CD63-4B67-83A8-C7AE473814E1}" type="presParOf" srcId="{621EDE55-921A-44FA-9FA0-D9AF215BBC15}" destId="{77DF9308-84A2-4646-8276-15C165734B2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3C9686-97F4-4393-96B5-4AF35610D868}">
      <dsp:nvSpPr>
        <dsp:cNvPr id="0" name=""/>
        <dsp:cNvSpPr/>
      </dsp:nvSpPr>
      <dsp:spPr>
        <a:xfrm>
          <a:off x="0" y="4296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1652CC-D420-406E-B3C1-7C2F2920900D}">
      <dsp:nvSpPr>
        <dsp:cNvPr id="0" name=""/>
        <dsp:cNvSpPr/>
      </dsp:nvSpPr>
      <dsp:spPr>
        <a:xfrm>
          <a:off x="276813" y="210190"/>
          <a:ext cx="503296" cy="5032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4FF47E-C516-4E40-86A8-1B6EAD4CC188}">
      <dsp:nvSpPr>
        <dsp:cNvPr id="0" name=""/>
        <dsp:cNvSpPr/>
      </dsp:nvSpPr>
      <dsp:spPr>
        <a:xfrm>
          <a:off x="1056922" y="4296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Welcome and introduction</a:t>
          </a:r>
        </a:p>
      </dsp:txBody>
      <dsp:txXfrm>
        <a:off x="1056922" y="4296"/>
        <a:ext cx="5115025" cy="915084"/>
      </dsp:txXfrm>
    </dsp:sp>
    <dsp:sp modelId="{DB6893FB-46B7-45C1-A090-B8D8428E3A18}">
      <dsp:nvSpPr>
        <dsp:cNvPr id="0" name=""/>
        <dsp:cNvSpPr/>
      </dsp:nvSpPr>
      <dsp:spPr>
        <a:xfrm>
          <a:off x="0" y="1148151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146BE1-382C-4B8D-B3B3-22B6F79204CA}">
      <dsp:nvSpPr>
        <dsp:cNvPr id="0" name=""/>
        <dsp:cNvSpPr/>
      </dsp:nvSpPr>
      <dsp:spPr>
        <a:xfrm>
          <a:off x="276813" y="1354045"/>
          <a:ext cx="503296" cy="5032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5271E-99B9-4DCA-99BA-683B4E9B1FDD}">
      <dsp:nvSpPr>
        <dsp:cNvPr id="0" name=""/>
        <dsp:cNvSpPr/>
      </dsp:nvSpPr>
      <dsp:spPr>
        <a:xfrm>
          <a:off x="1056922" y="1148151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Module aims</a:t>
          </a:r>
        </a:p>
      </dsp:txBody>
      <dsp:txXfrm>
        <a:off x="1056922" y="1148151"/>
        <a:ext cx="5115025" cy="915084"/>
      </dsp:txXfrm>
    </dsp:sp>
    <dsp:sp modelId="{AF74E006-1E65-49E6-97D3-924F5F381D76}">
      <dsp:nvSpPr>
        <dsp:cNvPr id="0" name=""/>
        <dsp:cNvSpPr/>
      </dsp:nvSpPr>
      <dsp:spPr>
        <a:xfrm>
          <a:off x="0" y="2292007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C5FFDE-48FD-44D6-B983-8E0F77A0F9A5}">
      <dsp:nvSpPr>
        <dsp:cNvPr id="0" name=""/>
        <dsp:cNvSpPr/>
      </dsp:nvSpPr>
      <dsp:spPr>
        <a:xfrm>
          <a:off x="276813" y="2497901"/>
          <a:ext cx="503296" cy="5032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FEBEC3-123A-45F1-B4F5-8EACA7F0B657}">
      <dsp:nvSpPr>
        <dsp:cNvPr id="0" name=""/>
        <dsp:cNvSpPr/>
      </dsp:nvSpPr>
      <dsp:spPr>
        <a:xfrm>
          <a:off x="1056922" y="2292007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Assessment </a:t>
          </a:r>
        </a:p>
      </dsp:txBody>
      <dsp:txXfrm>
        <a:off x="1056922" y="2292007"/>
        <a:ext cx="5115025" cy="915084"/>
      </dsp:txXfrm>
    </dsp:sp>
    <dsp:sp modelId="{BC617C5F-89C5-4AC1-8846-40EB06E899A1}">
      <dsp:nvSpPr>
        <dsp:cNvPr id="0" name=""/>
        <dsp:cNvSpPr/>
      </dsp:nvSpPr>
      <dsp:spPr>
        <a:xfrm>
          <a:off x="0" y="3435863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357E15-7B31-43FF-9CA7-CD91EB3D1932}">
      <dsp:nvSpPr>
        <dsp:cNvPr id="0" name=""/>
        <dsp:cNvSpPr/>
      </dsp:nvSpPr>
      <dsp:spPr>
        <a:xfrm>
          <a:off x="276813" y="3641757"/>
          <a:ext cx="503296" cy="5032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98886E-06C0-4B8F-98EE-ACF3DFAA7214}">
      <dsp:nvSpPr>
        <dsp:cNvPr id="0" name=""/>
        <dsp:cNvSpPr/>
      </dsp:nvSpPr>
      <dsp:spPr>
        <a:xfrm>
          <a:off x="1056922" y="3435863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Lecture</a:t>
          </a:r>
        </a:p>
      </dsp:txBody>
      <dsp:txXfrm>
        <a:off x="1056922" y="3435863"/>
        <a:ext cx="5115025" cy="915084"/>
      </dsp:txXfrm>
    </dsp:sp>
    <dsp:sp modelId="{5A95003A-76E8-4B19-914A-B0CE2293F5C7}">
      <dsp:nvSpPr>
        <dsp:cNvPr id="0" name=""/>
        <dsp:cNvSpPr/>
      </dsp:nvSpPr>
      <dsp:spPr>
        <a:xfrm>
          <a:off x="0" y="4579719"/>
          <a:ext cx="6171948" cy="9150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4A0ABC-5303-4E0F-ACD2-EB2089A3FC12}">
      <dsp:nvSpPr>
        <dsp:cNvPr id="0" name=""/>
        <dsp:cNvSpPr/>
      </dsp:nvSpPr>
      <dsp:spPr>
        <a:xfrm>
          <a:off x="276813" y="4785613"/>
          <a:ext cx="503296" cy="5032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DE3212-A127-4737-B7C7-D2C9A2CBAFE6}">
      <dsp:nvSpPr>
        <dsp:cNvPr id="0" name=""/>
        <dsp:cNvSpPr/>
      </dsp:nvSpPr>
      <dsp:spPr>
        <a:xfrm>
          <a:off x="1056922" y="4579719"/>
          <a:ext cx="5115025" cy="915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46" tIns="96846" rIns="96846" bIns="9684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Group activity </a:t>
          </a:r>
        </a:p>
      </dsp:txBody>
      <dsp:txXfrm>
        <a:off x="1056922" y="4579719"/>
        <a:ext cx="5115025" cy="9150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E8DCC8-6CBE-4D86-9414-321E8B5D943E}">
      <dsp:nvSpPr>
        <dsp:cNvPr id="0" name=""/>
        <dsp:cNvSpPr/>
      </dsp:nvSpPr>
      <dsp:spPr>
        <a:xfrm>
          <a:off x="0" y="671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5D6FAF-8BBD-4246-8008-DCD3CBED83B9}">
      <dsp:nvSpPr>
        <dsp:cNvPr id="0" name=""/>
        <dsp:cNvSpPr/>
      </dsp:nvSpPr>
      <dsp:spPr>
        <a:xfrm>
          <a:off x="475163" y="354098"/>
          <a:ext cx="863933" cy="8639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A10E24-02CA-46C6-B369-F5C0A6266A4A}">
      <dsp:nvSpPr>
        <dsp:cNvPr id="0" name=""/>
        <dsp:cNvSpPr/>
      </dsp:nvSpPr>
      <dsp:spPr>
        <a:xfrm>
          <a:off x="1814259" y="671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Team based (5 minutes each)</a:t>
          </a:r>
        </a:p>
      </dsp:txBody>
      <dsp:txXfrm>
        <a:off x="1814259" y="671"/>
        <a:ext cx="4357688" cy="1570787"/>
      </dsp:txXfrm>
    </dsp:sp>
    <dsp:sp modelId="{FCC2E71C-07BE-47E9-B720-3BAAD1E7F98B}">
      <dsp:nvSpPr>
        <dsp:cNvPr id="0" name=""/>
        <dsp:cNvSpPr/>
      </dsp:nvSpPr>
      <dsp:spPr>
        <a:xfrm>
          <a:off x="0" y="1964156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D9EAAF-3F9B-4B17-B2C9-B6266F348C21}">
      <dsp:nvSpPr>
        <dsp:cNvPr id="0" name=""/>
        <dsp:cNvSpPr/>
      </dsp:nvSpPr>
      <dsp:spPr>
        <a:xfrm>
          <a:off x="475163" y="2317583"/>
          <a:ext cx="863933" cy="8639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1FA915-644F-4C71-AD94-412B13A0B70C}">
      <dsp:nvSpPr>
        <dsp:cNvPr id="0" name=""/>
        <dsp:cNvSpPr/>
      </dsp:nvSpPr>
      <dsp:spPr>
        <a:xfrm>
          <a:off x="1814259" y="1964156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You will be presenting your thoughts on a project – more on that later</a:t>
          </a:r>
        </a:p>
      </dsp:txBody>
      <dsp:txXfrm>
        <a:off x="1814259" y="1964156"/>
        <a:ext cx="4357688" cy="1570787"/>
      </dsp:txXfrm>
    </dsp:sp>
    <dsp:sp modelId="{21165A12-5713-4511-AB73-8D00D5135C17}">
      <dsp:nvSpPr>
        <dsp:cNvPr id="0" name=""/>
        <dsp:cNvSpPr/>
      </dsp:nvSpPr>
      <dsp:spPr>
        <a:xfrm>
          <a:off x="0" y="3927640"/>
          <a:ext cx="6171948" cy="15707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34D1F6-D88D-44D4-B042-5A74EDA182D7}">
      <dsp:nvSpPr>
        <dsp:cNvPr id="0" name=""/>
        <dsp:cNvSpPr/>
      </dsp:nvSpPr>
      <dsp:spPr>
        <a:xfrm>
          <a:off x="475163" y="4281068"/>
          <a:ext cx="863933" cy="8639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539E41-40C6-4CCA-9E56-57994C0260B2}">
      <dsp:nvSpPr>
        <dsp:cNvPr id="0" name=""/>
        <dsp:cNvSpPr/>
      </dsp:nvSpPr>
      <dsp:spPr>
        <a:xfrm>
          <a:off x="1814259" y="3927640"/>
          <a:ext cx="4357688" cy="1570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242" tIns="166242" rIns="166242" bIns="16624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This will take place in class week commencing </a:t>
          </a:r>
          <a:r>
            <a:rPr lang="en-US" sz="2500" b="1" kern="1200"/>
            <a:t>14th July 2025</a:t>
          </a:r>
          <a:endParaRPr lang="en-US" sz="2500" kern="1200"/>
        </a:p>
      </dsp:txBody>
      <dsp:txXfrm>
        <a:off x="1814259" y="3927640"/>
        <a:ext cx="4357688" cy="15707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75B4E0-C82B-4C98-90FE-37165E466437}">
      <dsp:nvSpPr>
        <dsp:cNvPr id="0" name=""/>
        <dsp:cNvSpPr/>
      </dsp:nvSpPr>
      <dsp:spPr>
        <a:xfrm>
          <a:off x="880822" y="602250"/>
          <a:ext cx="1435205" cy="14352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7A39DF-0938-4A88-9B66-C2EBFEF4AC41}">
      <dsp:nvSpPr>
        <dsp:cNvPr id="0" name=""/>
        <dsp:cNvSpPr/>
      </dsp:nvSpPr>
      <dsp:spPr>
        <a:xfrm>
          <a:off x="3752" y="2417899"/>
          <a:ext cx="318934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Each class will be a mix of "lecture" and group work</a:t>
          </a:r>
        </a:p>
      </dsp:txBody>
      <dsp:txXfrm>
        <a:off x="3752" y="2417899"/>
        <a:ext cx="3189345" cy="720000"/>
      </dsp:txXfrm>
    </dsp:sp>
    <dsp:sp modelId="{CA6E5C15-E247-4FF1-9CCC-088C33A81607}">
      <dsp:nvSpPr>
        <dsp:cNvPr id="0" name=""/>
        <dsp:cNvSpPr/>
      </dsp:nvSpPr>
      <dsp:spPr>
        <a:xfrm>
          <a:off x="4628303" y="602250"/>
          <a:ext cx="1435205" cy="14352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55914A-2E96-4DEE-B8FC-EEC089C11529}">
      <dsp:nvSpPr>
        <dsp:cNvPr id="0" name=""/>
        <dsp:cNvSpPr/>
      </dsp:nvSpPr>
      <dsp:spPr>
        <a:xfrm>
          <a:off x="3751233" y="2417899"/>
          <a:ext cx="318934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Support in class for your project team and blogs</a:t>
          </a:r>
        </a:p>
      </dsp:txBody>
      <dsp:txXfrm>
        <a:off x="3751233" y="2417899"/>
        <a:ext cx="3189345" cy="720000"/>
      </dsp:txXfrm>
    </dsp:sp>
    <dsp:sp modelId="{EB463154-CCDB-42EF-9E70-159BB6B63A9D}">
      <dsp:nvSpPr>
        <dsp:cNvPr id="0" name=""/>
        <dsp:cNvSpPr/>
      </dsp:nvSpPr>
      <dsp:spPr>
        <a:xfrm>
          <a:off x="8375784" y="602250"/>
          <a:ext cx="1435205" cy="14352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9D317C-E367-4A9D-8BAC-CE42B07539B6}">
      <dsp:nvSpPr>
        <dsp:cNvPr id="0" name=""/>
        <dsp:cNvSpPr/>
      </dsp:nvSpPr>
      <dsp:spPr>
        <a:xfrm>
          <a:off x="7498714" y="2417899"/>
          <a:ext cx="318934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Reading week: week commencing 26th May 2025</a:t>
          </a:r>
        </a:p>
      </dsp:txBody>
      <dsp:txXfrm>
        <a:off x="7498714" y="2417899"/>
        <a:ext cx="3189345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59728F-C0E5-4F80-A8F4-0AEFA2B63BE4}">
      <dsp:nvSpPr>
        <dsp:cNvPr id="0" name=""/>
        <dsp:cNvSpPr/>
      </dsp:nvSpPr>
      <dsp:spPr>
        <a:xfrm>
          <a:off x="0" y="2282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9ECAD0-73ED-4AEF-8F14-32C75962382D}">
      <dsp:nvSpPr>
        <dsp:cNvPr id="0" name=""/>
        <dsp:cNvSpPr/>
      </dsp:nvSpPr>
      <dsp:spPr>
        <a:xfrm>
          <a:off x="349915" y="262549"/>
          <a:ext cx="636209" cy="6362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80DD31-D833-499E-B2A8-0F7D2FA34799}">
      <dsp:nvSpPr>
        <dsp:cNvPr id="0" name=""/>
        <dsp:cNvSpPr/>
      </dsp:nvSpPr>
      <dsp:spPr>
        <a:xfrm>
          <a:off x="1336039" y="2282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From the longer "weblog" where individuals regularly publish entries online, sharing stories, commentary, expertise and content.</a:t>
          </a:r>
        </a:p>
      </dsp:txBody>
      <dsp:txXfrm>
        <a:off x="1336039" y="2282"/>
        <a:ext cx="4835908" cy="1156744"/>
      </dsp:txXfrm>
    </dsp:sp>
    <dsp:sp modelId="{3EBEDC4C-D58C-4956-9E91-BE5A11A944CB}">
      <dsp:nvSpPr>
        <dsp:cNvPr id="0" name=""/>
        <dsp:cNvSpPr/>
      </dsp:nvSpPr>
      <dsp:spPr>
        <a:xfrm>
          <a:off x="0" y="1448212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C1DF17-72AE-4139-96A8-886A7AD347EA}">
      <dsp:nvSpPr>
        <dsp:cNvPr id="0" name=""/>
        <dsp:cNvSpPr/>
      </dsp:nvSpPr>
      <dsp:spPr>
        <a:xfrm>
          <a:off x="349915" y="1708480"/>
          <a:ext cx="636209" cy="6362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F63B6-B619-4DAD-9C4B-192F1E9B563A}">
      <dsp:nvSpPr>
        <dsp:cNvPr id="0" name=""/>
        <dsp:cNvSpPr/>
      </dsp:nvSpPr>
      <dsp:spPr>
        <a:xfrm>
          <a:off x="1336039" y="1448212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Blogs invite interaction through comments and foster community</a:t>
          </a:r>
        </a:p>
      </dsp:txBody>
      <dsp:txXfrm>
        <a:off x="1336039" y="1448212"/>
        <a:ext cx="4835908" cy="1156744"/>
      </dsp:txXfrm>
    </dsp:sp>
    <dsp:sp modelId="{B872D203-14EA-4C72-9930-D9FB7E4A2028}">
      <dsp:nvSpPr>
        <dsp:cNvPr id="0" name=""/>
        <dsp:cNvSpPr/>
      </dsp:nvSpPr>
      <dsp:spPr>
        <a:xfrm>
          <a:off x="0" y="2894143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536F02-A4FE-431C-872B-3C07B691EF05}">
      <dsp:nvSpPr>
        <dsp:cNvPr id="0" name=""/>
        <dsp:cNvSpPr/>
      </dsp:nvSpPr>
      <dsp:spPr>
        <a:xfrm>
          <a:off x="349915" y="3154410"/>
          <a:ext cx="636209" cy="6362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2C5F8-F287-4185-B8DB-12DE1D163C03}">
      <dsp:nvSpPr>
        <dsp:cNvPr id="0" name=""/>
        <dsp:cNvSpPr/>
      </dsp:nvSpPr>
      <dsp:spPr>
        <a:xfrm>
          <a:off x="1336039" y="2894143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They reflect the unique voice of the writer </a:t>
          </a:r>
        </a:p>
      </dsp:txBody>
      <dsp:txXfrm>
        <a:off x="1336039" y="2894143"/>
        <a:ext cx="4835908" cy="1156744"/>
      </dsp:txXfrm>
    </dsp:sp>
    <dsp:sp modelId="{5752C610-986F-41E4-BA20-16407B123280}">
      <dsp:nvSpPr>
        <dsp:cNvPr id="0" name=""/>
        <dsp:cNvSpPr/>
      </dsp:nvSpPr>
      <dsp:spPr>
        <a:xfrm>
          <a:off x="0" y="4340073"/>
          <a:ext cx="6171948" cy="1156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4E7B21-BAA4-4951-B6DD-F9ED281C9585}">
      <dsp:nvSpPr>
        <dsp:cNvPr id="0" name=""/>
        <dsp:cNvSpPr/>
      </dsp:nvSpPr>
      <dsp:spPr>
        <a:xfrm>
          <a:off x="349915" y="4600340"/>
          <a:ext cx="636209" cy="6362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8BAFD-32E2-4FE2-B8F7-A89D7821DCF0}">
      <dsp:nvSpPr>
        <dsp:cNvPr id="0" name=""/>
        <dsp:cNvSpPr/>
      </dsp:nvSpPr>
      <dsp:spPr>
        <a:xfrm>
          <a:off x="1336039" y="4340073"/>
          <a:ext cx="4835908" cy="1156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422" tIns="122422" rIns="122422" bIns="1224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Blogs can be personal journals – they are essentially online spaces for the exchange of ideas</a:t>
          </a:r>
        </a:p>
      </dsp:txBody>
      <dsp:txXfrm>
        <a:off x="1336039" y="4340073"/>
        <a:ext cx="4835908" cy="11567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AF5982-3981-4A5F-AC55-28BDD32032C2}">
      <dsp:nvSpPr>
        <dsp:cNvPr id="0" name=""/>
        <dsp:cNvSpPr/>
      </dsp:nvSpPr>
      <dsp:spPr>
        <a:xfrm>
          <a:off x="0" y="129300"/>
          <a:ext cx="5715000" cy="421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Project Assistant</a:t>
          </a:r>
        </a:p>
      </dsp:txBody>
      <dsp:txXfrm>
        <a:off x="20561" y="149861"/>
        <a:ext cx="5673878" cy="380078"/>
      </dsp:txXfrm>
    </dsp:sp>
    <dsp:sp modelId="{BC63A2EF-C8A3-4873-9483-A84E64EBF264}">
      <dsp:nvSpPr>
        <dsp:cNvPr id="0" name=""/>
        <dsp:cNvSpPr/>
      </dsp:nvSpPr>
      <dsp:spPr>
        <a:xfrm>
          <a:off x="0" y="602340"/>
          <a:ext cx="5715000" cy="421200"/>
        </a:xfrm>
        <a:prstGeom prst="roundRect">
          <a:avLst/>
        </a:prstGeom>
        <a:solidFill>
          <a:schemeClr val="accent2">
            <a:hueOff val="-40721"/>
            <a:satOff val="-349"/>
            <a:lumOff val="-2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Project Administrator</a:t>
          </a:r>
        </a:p>
      </dsp:txBody>
      <dsp:txXfrm>
        <a:off x="20561" y="622901"/>
        <a:ext cx="5673878" cy="380078"/>
      </dsp:txXfrm>
    </dsp:sp>
    <dsp:sp modelId="{79078EDB-5EA5-4BE5-90D7-2CB109D0B356}">
      <dsp:nvSpPr>
        <dsp:cNvPr id="0" name=""/>
        <dsp:cNvSpPr/>
      </dsp:nvSpPr>
      <dsp:spPr>
        <a:xfrm>
          <a:off x="0" y="1075380"/>
          <a:ext cx="5715000" cy="421200"/>
        </a:xfrm>
        <a:prstGeom prst="roundRect">
          <a:avLst/>
        </a:prstGeom>
        <a:solidFill>
          <a:schemeClr val="accent2">
            <a:hueOff val="-81443"/>
            <a:satOff val="-698"/>
            <a:lumOff val="-46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HR Manager</a:t>
          </a:r>
        </a:p>
      </dsp:txBody>
      <dsp:txXfrm>
        <a:off x="20561" y="1095941"/>
        <a:ext cx="5673878" cy="380078"/>
      </dsp:txXfrm>
    </dsp:sp>
    <dsp:sp modelId="{3358C251-CAA2-45C1-ACED-A458B5B24C67}">
      <dsp:nvSpPr>
        <dsp:cNvPr id="0" name=""/>
        <dsp:cNvSpPr/>
      </dsp:nvSpPr>
      <dsp:spPr>
        <a:xfrm>
          <a:off x="0" y="1548420"/>
          <a:ext cx="5715000" cy="421200"/>
        </a:xfrm>
        <a:prstGeom prst="roundRect">
          <a:avLst/>
        </a:prstGeom>
        <a:solidFill>
          <a:schemeClr val="accent2">
            <a:hueOff val="-122164"/>
            <a:satOff val="-1047"/>
            <a:lumOff val="-6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Digital Project Manager</a:t>
          </a:r>
        </a:p>
      </dsp:txBody>
      <dsp:txXfrm>
        <a:off x="20561" y="1568981"/>
        <a:ext cx="5673878" cy="380078"/>
      </dsp:txXfrm>
    </dsp:sp>
    <dsp:sp modelId="{594E20DA-B1CE-4317-B66E-6A6456D3C4C3}">
      <dsp:nvSpPr>
        <dsp:cNvPr id="0" name=""/>
        <dsp:cNvSpPr/>
      </dsp:nvSpPr>
      <dsp:spPr>
        <a:xfrm>
          <a:off x="0" y="2021460"/>
          <a:ext cx="5715000" cy="421200"/>
        </a:xfrm>
        <a:prstGeom prst="roundRect">
          <a:avLst/>
        </a:prstGeom>
        <a:solidFill>
          <a:schemeClr val="accent2">
            <a:hueOff val="-162885"/>
            <a:satOff val="-1396"/>
            <a:lumOff val="-9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Marketing Coordinator</a:t>
          </a:r>
        </a:p>
      </dsp:txBody>
      <dsp:txXfrm>
        <a:off x="20561" y="2042021"/>
        <a:ext cx="5673878" cy="380078"/>
      </dsp:txXfrm>
    </dsp:sp>
    <dsp:sp modelId="{BF4BB947-2EA0-4E65-A44A-B2A1CFEBBA88}">
      <dsp:nvSpPr>
        <dsp:cNvPr id="0" name=""/>
        <dsp:cNvSpPr/>
      </dsp:nvSpPr>
      <dsp:spPr>
        <a:xfrm>
          <a:off x="0" y="2494500"/>
          <a:ext cx="5715000" cy="421200"/>
        </a:xfrm>
        <a:prstGeom prst="roundRect">
          <a:avLst/>
        </a:prstGeom>
        <a:solidFill>
          <a:schemeClr val="accent2">
            <a:hueOff val="-203606"/>
            <a:satOff val="-1745"/>
            <a:lumOff val="-1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Business Analyst</a:t>
          </a:r>
        </a:p>
      </dsp:txBody>
      <dsp:txXfrm>
        <a:off x="20561" y="2515061"/>
        <a:ext cx="5673878" cy="380078"/>
      </dsp:txXfrm>
    </dsp:sp>
    <dsp:sp modelId="{280375BD-0507-4BC6-BD7F-246D39B100C2}">
      <dsp:nvSpPr>
        <dsp:cNvPr id="0" name=""/>
        <dsp:cNvSpPr/>
      </dsp:nvSpPr>
      <dsp:spPr>
        <a:xfrm>
          <a:off x="0" y="2967540"/>
          <a:ext cx="5715000" cy="421200"/>
        </a:xfrm>
        <a:prstGeom prst="roundRect">
          <a:avLst/>
        </a:prstGeom>
        <a:solidFill>
          <a:schemeClr val="accent2">
            <a:hueOff val="-244328"/>
            <a:satOff val="-2094"/>
            <a:lumOff val="-13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Sales Manager</a:t>
          </a:r>
        </a:p>
      </dsp:txBody>
      <dsp:txXfrm>
        <a:off x="20561" y="2988101"/>
        <a:ext cx="5673878" cy="380078"/>
      </dsp:txXfrm>
    </dsp:sp>
    <dsp:sp modelId="{B17BC555-94C6-4AED-AB6B-13CC88B1061A}">
      <dsp:nvSpPr>
        <dsp:cNvPr id="0" name=""/>
        <dsp:cNvSpPr/>
      </dsp:nvSpPr>
      <dsp:spPr>
        <a:xfrm>
          <a:off x="0" y="3440580"/>
          <a:ext cx="5715000" cy="421200"/>
        </a:xfrm>
        <a:prstGeom prst="roundRect">
          <a:avLst/>
        </a:prstGeom>
        <a:solidFill>
          <a:schemeClr val="accent2">
            <a:hueOff val="-285049"/>
            <a:satOff val="-2443"/>
            <a:lumOff val="-16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IT Project Manager</a:t>
          </a:r>
        </a:p>
      </dsp:txBody>
      <dsp:txXfrm>
        <a:off x="20561" y="3461141"/>
        <a:ext cx="5673878" cy="380078"/>
      </dsp:txXfrm>
    </dsp:sp>
    <dsp:sp modelId="{01A0026C-EA4C-4C44-82FB-3339C96FFA21}">
      <dsp:nvSpPr>
        <dsp:cNvPr id="0" name=""/>
        <dsp:cNvSpPr/>
      </dsp:nvSpPr>
      <dsp:spPr>
        <a:xfrm>
          <a:off x="0" y="3913620"/>
          <a:ext cx="5715000" cy="421200"/>
        </a:xfrm>
        <a:prstGeom prst="roundRect">
          <a:avLst/>
        </a:prstGeom>
        <a:solidFill>
          <a:schemeClr val="accent2">
            <a:hueOff val="-325770"/>
            <a:satOff val="-2792"/>
            <a:lumOff val="-18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PMO Manager</a:t>
          </a:r>
        </a:p>
      </dsp:txBody>
      <dsp:txXfrm>
        <a:off x="20561" y="3934181"/>
        <a:ext cx="5673878" cy="380078"/>
      </dsp:txXfrm>
    </dsp:sp>
    <dsp:sp modelId="{ED9A73CE-4FB2-41C8-8597-C52325928521}">
      <dsp:nvSpPr>
        <dsp:cNvPr id="0" name=""/>
        <dsp:cNvSpPr/>
      </dsp:nvSpPr>
      <dsp:spPr>
        <a:xfrm>
          <a:off x="0" y="4386660"/>
          <a:ext cx="5715000" cy="421200"/>
        </a:xfrm>
        <a:prstGeom prst="roundRect">
          <a:avLst/>
        </a:prstGeom>
        <a:solidFill>
          <a:schemeClr val="accent2">
            <a:hueOff val="-366492"/>
            <a:satOff val="-3141"/>
            <a:lumOff val="-20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Senior Project Manager</a:t>
          </a:r>
        </a:p>
      </dsp:txBody>
      <dsp:txXfrm>
        <a:off x="20561" y="4407221"/>
        <a:ext cx="5673878" cy="380078"/>
      </dsp:txXfrm>
    </dsp:sp>
    <dsp:sp modelId="{C72FEC88-DD0F-4B37-A311-31EEF19AF453}">
      <dsp:nvSpPr>
        <dsp:cNvPr id="0" name=""/>
        <dsp:cNvSpPr/>
      </dsp:nvSpPr>
      <dsp:spPr>
        <a:xfrm>
          <a:off x="0" y="4859700"/>
          <a:ext cx="5715000" cy="421200"/>
        </a:xfrm>
        <a:prstGeom prst="round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Systems Project Manager</a:t>
          </a:r>
        </a:p>
      </dsp:txBody>
      <dsp:txXfrm>
        <a:off x="20561" y="4880261"/>
        <a:ext cx="5673878" cy="3800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DC782-4F4E-4990-AEF4-54AAE70CE211}">
      <dsp:nvSpPr>
        <dsp:cNvPr id="0" name=""/>
        <dsp:cNvSpPr/>
      </dsp:nvSpPr>
      <dsp:spPr>
        <a:xfrm>
          <a:off x="475417" y="567779"/>
          <a:ext cx="1437000" cy="1437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51B24E-B1C9-4F4D-94BF-1F367710842F}">
      <dsp:nvSpPr>
        <dsp:cNvPr id="0" name=""/>
        <dsp:cNvSpPr/>
      </dsp:nvSpPr>
      <dsp:spPr>
        <a:xfrm>
          <a:off x="781663" y="874025"/>
          <a:ext cx="824508" cy="8245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012EA2-2BFF-4C6F-9667-BF8F033780EE}">
      <dsp:nvSpPr>
        <dsp:cNvPr id="0" name=""/>
        <dsp:cNvSpPr/>
      </dsp:nvSpPr>
      <dsp:spPr>
        <a:xfrm>
          <a:off x="16048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Clear aims and objectives</a:t>
          </a:r>
        </a:p>
      </dsp:txBody>
      <dsp:txXfrm>
        <a:off x="16048" y="2452370"/>
        <a:ext cx="2355738" cy="720000"/>
      </dsp:txXfrm>
    </dsp:sp>
    <dsp:sp modelId="{9E65B8D4-B850-4B25-A7A7-7628268526E2}">
      <dsp:nvSpPr>
        <dsp:cNvPr id="0" name=""/>
        <dsp:cNvSpPr/>
      </dsp:nvSpPr>
      <dsp:spPr>
        <a:xfrm>
          <a:off x="3243409" y="567779"/>
          <a:ext cx="1437000" cy="1437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A6429A-0C16-4D7D-80C2-FB9BE894ED9F}">
      <dsp:nvSpPr>
        <dsp:cNvPr id="0" name=""/>
        <dsp:cNvSpPr/>
      </dsp:nvSpPr>
      <dsp:spPr>
        <a:xfrm>
          <a:off x="3549655" y="874025"/>
          <a:ext cx="824508" cy="8245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CEC6BB-DA21-4A37-8593-ACF2F23A3B30}">
      <dsp:nvSpPr>
        <dsp:cNvPr id="0" name=""/>
        <dsp:cNvSpPr/>
      </dsp:nvSpPr>
      <dsp:spPr>
        <a:xfrm>
          <a:off x="2784040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Stakeholders</a:t>
          </a:r>
        </a:p>
      </dsp:txBody>
      <dsp:txXfrm>
        <a:off x="2784040" y="2452370"/>
        <a:ext cx="2355738" cy="720000"/>
      </dsp:txXfrm>
    </dsp:sp>
    <dsp:sp modelId="{52CB44A9-2B18-4889-8CA2-FBBB80BCD30A}">
      <dsp:nvSpPr>
        <dsp:cNvPr id="0" name=""/>
        <dsp:cNvSpPr/>
      </dsp:nvSpPr>
      <dsp:spPr>
        <a:xfrm>
          <a:off x="6011402" y="567779"/>
          <a:ext cx="1437000" cy="1437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456A21-6A86-4267-90B8-03FEB83806A0}">
      <dsp:nvSpPr>
        <dsp:cNvPr id="0" name=""/>
        <dsp:cNvSpPr/>
      </dsp:nvSpPr>
      <dsp:spPr>
        <a:xfrm>
          <a:off x="6317648" y="874025"/>
          <a:ext cx="824508" cy="8245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0FC2E-16D4-4030-8362-1AD7512F5657}">
      <dsp:nvSpPr>
        <dsp:cNvPr id="0" name=""/>
        <dsp:cNvSpPr/>
      </dsp:nvSpPr>
      <dsp:spPr>
        <a:xfrm>
          <a:off x="5552033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Team roles</a:t>
          </a:r>
        </a:p>
      </dsp:txBody>
      <dsp:txXfrm>
        <a:off x="5552033" y="2452370"/>
        <a:ext cx="2355738" cy="720000"/>
      </dsp:txXfrm>
    </dsp:sp>
    <dsp:sp modelId="{C7415AFA-AEF0-48B0-B17B-FFED94E5BE74}">
      <dsp:nvSpPr>
        <dsp:cNvPr id="0" name=""/>
        <dsp:cNvSpPr/>
      </dsp:nvSpPr>
      <dsp:spPr>
        <a:xfrm>
          <a:off x="8779394" y="567779"/>
          <a:ext cx="1437000" cy="1437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4CF7BC-F170-4DEF-8AA3-7005B750C972}">
      <dsp:nvSpPr>
        <dsp:cNvPr id="0" name=""/>
        <dsp:cNvSpPr/>
      </dsp:nvSpPr>
      <dsp:spPr>
        <a:xfrm>
          <a:off x="9085640" y="874025"/>
          <a:ext cx="824508" cy="8245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9BBA56-8072-4A0C-9C76-8CF21F8DB699}">
      <dsp:nvSpPr>
        <dsp:cNvPr id="0" name=""/>
        <dsp:cNvSpPr/>
      </dsp:nvSpPr>
      <dsp:spPr>
        <a:xfrm>
          <a:off x="8320025" y="2452370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Change – and how to manage it!</a:t>
          </a:r>
        </a:p>
      </dsp:txBody>
      <dsp:txXfrm>
        <a:off x="8320025" y="2452370"/>
        <a:ext cx="2355738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E97F44-090A-4E82-AA54-62B800B74E47}">
      <dsp:nvSpPr>
        <dsp:cNvPr id="0" name=""/>
        <dsp:cNvSpPr/>
      </dsp:nvSpPr>
      <dsp:spPr>
        <a:xfrm>
          <a:off x="880822" y="602250"/>
          <a:ext cx="1435205" cy="14352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4FF329-0BA8-4A37-8F80-260806323F46}">
      <dsp:nvSpPr>
        <dsp:cNvPr id="0" name=""/>
        <dsp:cNvSpPr/>
      </dsp:nvSpPr>
      <dsp:spPr>
        <a:xfrm>
          <a:off x="3752" y="2417899"/>
          <a:ext cx="318934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Limited resources &amp; and time</a:t>
          </a:r>
        </a:p>
      </dsp:txBody>
      <dsp:txXfrm>
        <a:off x="3752" y="2417899"/>
        <a:ext cx="3189345" cy="720000"/>
      </dsp:txXfrm>
    </dsp:sp>
    <dsp:sp modelId="{79BD6E2D-F190-4438-9380-DFBA1BC418EE}">
      <dsp:nvSpPr>
        <dsp:cNvPr id="0" name=""/>
        <dsp:cNvSpPr/>
      </dsp:nvSpPr>
      <dsp:spPr>
        <a:xfrm>
          <a:off x="4628303" y="602250"/>
          <a:ext cx="1435205" cy="14352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D9069A-A6EB-4A3F-88B3-DA6A66EF7C55}">
      <dsp:nvSpPr>
        <dsp:cNvPr id="0" name=""/>
        <dsp:cNvSpPr/>
      </dsp:nvSpPr>
      <dsp:spPr>
        <a:xfrm>
          <a:off x="3751233" y="2417899"/>
          <a:ext cx="318934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Project management helps us maximise time and resources</a:t>
          </a:r>
        </a:p>
      </dsp:txBody>
      <dsp:txXfrm>
        <a:off x="3751233" y="2417899"/>
        <a:ext cx="3189345" cy="720000"/>
      </dsp:txXfrm>
    </dsp:sp>
    <dsp:sp modelId="{3D527A99-2A56-4A00-9C20-1DA9EFBBF680}">
      <dsp:nvSpPr>
        <dsp:cNvPr id="0" name=""/>
        <dsp:cNvSpPr/>
      </dsp:nvSpPr>
      <dsp:spPr>
        <a:xfrm>
          <a:off x="8375784" y="602250"/>
          <a:ext cx="1435205" cy="14352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AD1297-8D7B-488F-A97D-5E8EC71EB590}">
      <dsp:nvSpPr>
        <dsp:cNvPr id="0" name=""/>
        <dsp:cNvSpPr/>
      </dsp:nvSpPr>
      <dsp:spPr>
        <a:xfrm>
          <a:off x="7498714" y="2417899"/>
          <a:ext cx="318934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Complete on time, within budget, goals met</a:t>
          </a:r>
        </a:p>
      </dsp:txBody>
      <dsp:txXfrm>
        <a:off x="7498714" y="2417899"/>
        <a:ext cx="3189345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B44E06-B42E-4252-8909-7E636EB6A16A}">
      <dsp:nvSpPr>
        <dsp:cNvPr id="0" name=""/>
        <dsp:cNvSpPr/>
      </dsp:nvSpPr>
      <dsp:spPr>
        <a:xfrm>
          <a:off x="3654" y="485046"/>
          <a:ext cx="1978611" cy="277005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260" tIns="330200" rIns="154260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Initiation: define scope, goals, feasibility and key stakeholders</a:t>
          </a:r>
        </a:p>
      </dsp:txBody>
      <dsp:txXfrm>
        <a:off x="3654" y="1537668"/>
        <a:ext cx="1978611" cy="1662033"/>
      </dsp:txXfrm>
    </dsp:sp>
    <dsp:sp modelId="{EBD44CFF-D803-4B12-8923-4FF341DF975C}">
      <dsp:nvSpPr>
        <dsp:cNvPr id="0" name=""/>
        <dsp:cNvSpPr/>
      </dsp:nvSpPr>
      <dsp:spPr>
        <a:xfrm>
          <a:off x="577451" y="762052"/>
          <a:ext cx="831016" cy="83101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89" tIns="12700" rIns="64789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1</a:t>
          </a:r>
        </a:p>
      </dsp:txBody>
      <dsp:txXfrm>
        <a:off x="699150" y="883751"/>
        <a:ext cx="587618" cy="587618"/>
      </dsp:txXfrm>
    </dsp:sp>
    <dsp:sp modelId="{7E4B1F26-A1CC-461E-8F88-9BD222491EE1}">
      <dsp:nvSpPr>
        <dsp:cNvPr id="0" name=""/>
        <dsp:cNvSpPr/>
      </dsp:nvSpPr>
      <dsp:spPr>
        <a:xfrm>
          <a:off x="3654" y="3255031"/>
          <a:ext cx="1978611" cy="72"/>
        </a:xfrm>
        <a:prstGeom prst="rect">
          <a:avLst/>
        </a:prstGeom>
        <a:solidFill>
          <a:schemeClr val="accent2">
            <a:hueOff val="-45246"/>
            <a:satOff val="-388"/>
            <a:lumOff val="-2571"/>
            <a:alphaOff val="0"/>
          </a:schemeClr>
        </a:solidFill>
        <a:ln w="12700" cap="flat" cmpd="sng" algn="ctr">
          <a:solidFill>
            <a:schemeClr val="accent2">
              <a:hueOff val="-45246"/>
              <a:satOff val="-388"/>
              <a:lumOff val="-25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D5D0AF-0DC6-4183-A05E-E516FE795D3B}">
      <dsp:nvSpPr>
        <dsp:cNvPr id="0" name=""/>
        <dsp:cNvSpPr/>
      </dsp:nvSpPr>
      <dsp:spPr>
        <a:xfrm>
          <a:off x="2180127" y="485046"/>
          <a:ext cx="1978611" cy="2770056"/>
        </a:xfrm>
        <a:prstGeom prst="rect">
          <a:avLst/>
        </a:prstGeom>
        <a:solidFill>
          <a:schemeClr val="accent2">
            <a:tint val="40000"/>
            <a:alpha val="90000"/>
            <a:hueOff val="-78674"/>
            <a:satOff val="-2410"/>
            <a:lumOff val="-127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78674"/>
              <a:satOff val="-2410"/>
              <a:lumOff val="-127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260" tIns="330200" rIns="154260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Planning: develop a detailed roadmap outlining tasks, timelines, resources and risk management strategies</a:t>
          </a:r>
        </a:p>
      </dsp:txBody>
      <dsp:txXfrm>
        <a:off x="2180127" y="1537668"/>
        <a:ext cx="1978611" cy="1662033"/>
      </dsp:txXfrm>
    </dsp:sp>
    <dsp:sp modelId="{EF9904C7-F8D3-473F-B3CD-F4228D61BCCC}">
      <dsp:nvSpPr>
        <dsp:cNvPr id="0" name=""/>
        <dsp:cNvSpPr/>
      </dsp:nvSpPr>
      <dsp:spPr>
        <a:xfrm>
          <a:off x="2753924" y="762052"/>
          <a:ext cx="831016" cy="831016"/>
        </a:xfrm>
        <a:prstGeom prst="ellipse">
          <a:avLst/>
        </a:prstGeom>
        <a:solidFill>
          <a:schemeClr val="accent2">
            <a:hueOff val="-90492"/>
            <a:satOff val="-776"/>
            <a:lumOff val="-5142"/>
            <a:alphaOff val="0"/>
          </a:schemeClr>
        </a:solidFill>
        <a:ln w="12700" cap="flat" cmpd="sng" algn="ctr">
          <a:solidFill>
            <a:schemeClr val="accent2">
              <a:hueOff val="-90492"/>
              <a:satOff val="-776"/>
              <a:lumOff val="-51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89" tIns="12700" rIns="64789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2</a:t>
          </a:r>
        </a:p>
      </dsp:txBody>
      <dsp:txXfrm>
        <a:off x="2875623" y="883751"/>
        <a:ext cx="587618" cy="587618"/>
      </dsp:txXfrm>
    </dsp:sp>
    <dsp:sp modelId="{983213AD-9C4D-44BE-A319-889281F106C8}">
      <dsp:nvSpPr>
        <dsp:cNvPr id="0" name=""/>
        <dsp:cNvSpPr/>
      </dsp:nvSpPr>
      <dsp:spPr>
        <a:xfrm>
          <a:off x="2180127" y="3255031"/>
          <a:ext cx="1978611" cy="72"/>
        </a:xfrm>
        <a:prstGeom prst="rect">
          <a:avLst/>
        </a:prstGeom>
        <a:solidFill>
          <a:schemeClr val="accent2">
            <a:hueOff val="-135738"/>
            <a:satOff val="-1163"/>
            <a:lumOff val="-7712"/>
            <a:alphaOff val="0"/>
          </a:schemeClr>
        </a:solidFill>
        <a:ln w="12700" cap="flat" cmpd="sng" algn="ctr">
          <a:solidFill>
            <a:schemeClr val="accent2">
              <a:hueOff val="-135738"/>
              <a:satOff val="-1163"/>
              <a:lumOff val="-77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2A984E-7A8A-4480-B964-845E9EC7C408}">
      <dsp:nvSpPr>
        <dsp:cNvPr id="0" name=""/>
        <dsp:cNvSpPr/>
      </dsp:nvSpPr>
      <dsp:spPr>
        <a:xfrm>
          <a:off x="4356600" y="485046"/>
          <a:ext cx="1978611" cy="2770056"/>
        </a:xfrm>
        <a:prstGeom prst="rect">
          <a:avLst/>
        </a:prstGeom>
        <a:solidFill>
          <a:schemeClr val="accent2">
            <a:tint val="40000"/>
            <a:alpha val="90000"/>
            <a:hueOff val="-157348"/>
            <a:satOff val="-4819"/>
            <a:lumOff val="-255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57348"/>
              <a:satOff val="-4819"/>
              <a:lumOff val="-25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260" tIns="330200" rIns="154260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Execution: carry out the plan, assign tasks and produce deliverables</a:t>
          </a:r>
        </a:p>
      </dsp:txBody>
      <dsp:txXfrm>
        <a:off x="4356600" y="1537668"/>
        <a:ext cx="1978611" cy="1662033"/>
      </dsp:txXfrm>
    </dsp:sp>
    <dsp:sp modelId="{8483AD2D-6C83-42C2-B8E8-120FF797D5F1}">
      <dsp:nvSpPr>
        <dsp:cNvPr id="0" name=""/>
        <dsp:cNvSpPr/>
      </dsp:nvSpPr>
      <dsp:spPr>
        <a:xfrm>
          <a:off x="4930397" y="762052"/>
          <a:ext cx="831016" cy="831016"/>
        </a:xfrm>
        <a:prstGeom prst="ellipse">
          <a:avLst/>
        </a:prstGeom>
        <a:solidFill>
          <a:schemeClr val="accent2">
            <a:hueOff val="-180983"/>
            <a:satOff val="-1551"/>
            <a:lumOff val="-10283"/>
            <a:alphaOff val="0"/>
          </a:schemeClr>
        </a:solidFill>
        <a:ln w="12700" cap="flat" cmpd="sng" algn="ctr">
          <a:solidFill>
            <a:schemeClr val="accent2">
              <a:hueOff val="-180983"/>
              <a:satOff val="-1551"/>
              <a:lumOff val="-102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89" tIns="12700" rIns="64789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3</a:t>
          </a:r>
        </a:p>
      </dsp:txBody>
      <dsp:txXfrm>
        <a:off x="5052096" y="883751"/>
        <a:ext cx="587618" cy="587618"/>
      </dsp:txXfrm>
    </dsp:sp>
    <dsp:sp modelId="{D99D05AC-E38F-4425-AE06-EABAF3F1EEEC}">
      <dsp:nvSpPr>
        <dsp:cNvPr id="0" name=""/>
        <dsp:cNvSpPr/>
      </dsp:nvSpPr>
      <dsp:spPr>
        <a:xfrm>
          <a:off x="4356600" y="3255031"/>
          <a:ext cx="1978611" cy="72"/>
        </a:xfrm>
        <a:prstGeom prst="rect">
          <a:avLst/>
        </a:prstGeom>
        <a:solidFill>
          <a:schemeClr val="accent2">
            <a:hueOff val="-226229"/>
            <a:satOff val="-1939"/>
            <a:lumOff val="-12854"/>
            <a:alphaOff val="0"/>
          </a:schemeClr>
        </a:solidFill>
        <a:ln w="12700" cap="flat" cmpd="sng" algn="ctr">
          <a:solidFill>
            <a:schemeClr val="accent2">
              <a:hueOff val="-226229"/>
              <a:satOff val="-1939"/>
              <a:lumOff val="-128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5A53E6-E928-400E-903B-1A65838F0CF5}">
      <dsp:nvSpPr>
        <dsp:cNvPr id="0" name=""/>
        <dsp:cNvSpPr/>
      </dsp:nvSpPr>
      <dsp:spPr>
        <a:xfrm>
          <a:off x="6533073" y="485046"/>
          <a:ext cx="1978611" cy="2770056"/>
        </a:xfrm>
        <a:prstGeom prst="rect">
          <a:avLst/>
        </a:prstGeom>
        <a:solidFill>
          <a:schemeClr val="accent2">
            <a:tint val="40000"/>
            <a:alpha val="90000"/>
            <a:hueOff val="-236021"/>
            <a:satOff val="-7229"/>
            <a:lumOff val="-383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36021"/>
              <a:satOff val="-7229"/>
              <a:lumOff val="-38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260" tIns="330200" rIns="154260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Monitoring and Control: track progress, manage changes and ensure the project stays on course regarding time, cost and quality</a:t>
          </a:r>
        </a:p>
      </dsp:txBody>
      <dsp:txXfrm>
        <a:off x="6533073" y="1537668"/>
        <a:ext cx="1978611" cy="1662033"/>
      </dsp:txXfrm>
    </dsp:sp>
    <dsp:sp modelId="{6D4FB3CC-BDE2-44E4-9845-399F878CD689}">
      <dsp:nvSpPr>
        <dsp:cNvPr id="0" name=""/>
        <dsp:cNvSpPr/>
      </dsp:nvSpPr>
      <dsp:spPr>
        <a:xfrm>
          <a:off x="7106870" y="762052"/>
          <a:ext cx="831016" cy="831016"/>
        </a:xfrm>
        <a:prstGeom prst="ellipse">
          <a:avLst/>
        </a:prstGeom>
        <a:solidFill>
          <a:schemeClr val="accent2">
            <a:hueOff val="-271475"/>
            <a:satOff val="-2327"/>
            <a:lumOff val="-15425"/>
            <a:alphaOff val="0"/>
          </a:schemeClr>
        </a:solidFill>
        <a:ln w="12700" cap="flat" cmpd="sng" algn="ctr">
          <a:solidFill>
            <a:schemeClr val="accent2">
              <a:hueOff val="-271475"/>
              <a:satOff val="-2327"/>
              <a:lumOff val="-154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89" tIns="12700" rIns="64789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4</a:t>
          </a:r>
        </a:p>
      </dsp:txBody>
      <dsp:txXfrm>
        <a:off x="7228569" y="883751"/>
        <a:ext cx="587618" cy="587618"/>
      </dsp:txXfrm>
    </dsp:sp>
    <dsp:sp modelId="{2D6A5CD3-D9E0-439B-97BD-A480DD6B3888}">
      <dsp:nvSpPr>
        <dsp:cNvPr id="0" name=""/>
        <dsp:cNvSpPr/>
      </dsp:nvSpPr>
      <dsp:spPr>
        <a:xfrm>
          <a:off x="6533073" y="3255031"/>
          <a:ext cx="1978611" cy="72"/>
        </a:xfrm>
        <a:prstGeom prst="rect">
          <a:avLst/>
        </a:prstGeom>
        <a:solidFill>
          <a:schemeClr val="accent2">
            <a:hueOff val="-316721"/>
            <a:satOff val="-2714"/>
            <a:lumOff val="-17995"/>
            <a:alphaOff val="0"/>
          </a:schemeClr>
        </a:solidFill>
        <a:ln w="12700" cap="flat" cmpd="sng" algn="ctr">
          <a:solidFill>
            <a:schemeClr val="accent2">
              <a:hueOff val="-316721"/>
              <a:satOff val="-2714"/>
              <a:lumOff val="-179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B0B73A-6E17-4950-98EC-2FD9FC713411}">
      <dsp:nvSpPr>
        <dsp:cNvPr id="0" name=""/>
        <dsp:cNvSpPr/>
      </dsp:nvSpPr>
      <dsp:spPr>
        <a:xfrm>
          <a:off x="8709545" y="485046"/>
          <a:ext cx="1978611" cy="2770056"/>
        </a:xfrm>
        <a:prstGeom prst="rect">
          <a:avLst/>
        </a:prstGeom>
        <a:solidFill>
          <a:schemeClr val="accent2">
            <a:tint val="40000"/>
            <a:alpha val="90000"/>
            <a:hueOff val="-314695"/>
            <a:satOff val="-9638"/>
            <a:lumOff val="-511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14695"/>
              <a:satOff val="-9638"/>
              <a:lumOff val="-51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260" tIns="330200" rIns="154260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Closure: deliver, review lessons learned</a:t>
          </a:r>
        </a:p>
      </dsp:txBody>
      <dsp:txXfrm>
        <a:off x="8709545" y="1537668"/>
        <a:ext cx="1978611" cy="1662033"/>
      </dsp:txXfrm>
    </dsp:sp>
    <dsp:sp modelId="{B3A6A19D-6E12-4D07-80C5-B46909D25B20}">
      <dsp:nvSpPr>
        <dsp:cNvPr id="0" name=""/>
        <dsp:cNvSpPr/>
      </dsp:nvSpPr>
      <dsp:spPr>
        <a:xfrm>
          <a:off x="9283343" y="762052"/>
          <a:ext cx="831016" cy="831016"/>
        </a:xfrm>
        <a:prstGeom prst="ellipse">
          <a:avLst/>
        </a:prstGeom>
        <a:solidFill>
          <a:schemeClr val="accent2">
            <a:hueOff val="-361967"/>
            <a:satOff val="-3102"/>
            <a:lumOff val="-20566"/>
            <a:alphaOff val="0"/>
          </a:schemeClr>
        </a:solidFill>
        <a:ln w="12700" cap="flat" cmpd="sng" algn="ctr">
          <a:solidFill>
            <a:schemeClr val="accent2">
              <a:hueOff val="-361967"/>
              <a:satOff val="-3102"/>
              <a:lumOff val="-2056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89" tIns="12700" rIns="64789" bIns="1270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5</a:t>
          </a:r>
        </a:p>
      </dsp:txBody>
      <dsp:txXfrm>
        <a:off x="9405042" y="883751"/>
        <a:ext cx="587618" cy="587618"/>
      </dsp:txXfrm>
    </dsp:sp>
    <dsp:sp modelId="{D350CAD0-5A0B-44EC-AF15-DEA676781E53}">
      <dsp:nvSpPr>
        <dsp:cNvPr id="0" name=""/>
        <dsp:cNvSpPr/>
      </dsp:nvSpPr>
      <dsp:spPr>
        <a:xfrm>
          <a:off x="8709545" y="3255031"/>
          <a:ext cx="1978611" cy="72"/>
        </a:xfrm>
        <a:prstGeom prst="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accent2">
              <a:hueOff val="-407213"/>
              <a:satOff val="-3490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33CC6F-9628-42A8-ACF3-ADEDC829ABAE}">
      <dsp:nvSpPr>
        <dsp:cNvPr id="0" name=""/>
        <dsp:cNvSpPr/>
      </dsp:nvSpPr>
      <dsp:spPr>
        <a:xfrm>
          <a:off x="710905" y="969969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642295-A2A6-46EE-AF6F-6A9DC2B7652D}">
      <dsp:nvSpPr>
        <dsp:cNvPr id="0" name=""/>
        <dsp:cNvSpPr/>
      </dsp:nvSpPr>
      <dsp:spPr>
        <a:xfrm>
          <a:off x="215905" y="205018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Specific</a:t>
          </a:r>
        </a:p>
      </dsp:txBody>
      <dsp:txXfrm>
        <a:off x="215905" y="2050180"/>
        <a:ext cx="1800000" cy="720000"/>
      </dsp:txXfrm>
    </dsp:sp>
    <dsp:sp modelId="{7CD8E43D-5358-4270-BD8A-42D7657B5EC8}">
      <dsp:nvSpPr>
        <dsp:cNvPr id="0" name=""/>
        <dsp:cNvSpPr/>
      </dsp:nvSpPr>
      <dsp:spPr>
        <a:xfrm>
          <a:off x="2825905" y="969969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26220B-B42A-401A-9B42-D6E8902958B3}">
      <dsp:nvSpPr>
        <dsp:cNvPr id="0" name=""/>
        <dsp:cNvSpPr/>
      </dsp:nvSpPr>
      <dsp:spPr>
        <a:xfrm>
          <a:off x="2330905" y="205018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Measurable</a:t>
          </a:r>
        </a:p>
      </dsp:txBody>
      <dsp:txXfrm>
        <a:off x="2330905" y="2050180"/>
        <a:ext cx="1800000" cy="720000"/>
      </dsp:txXfrm>
    </dsp:sp>
    <dsp:sp modelId="{877D043F-A1A0-4A7D-8351-094D85C520F6}">
      <dsp:nvSpPr>
        <dsp:cNvPr id="0" name=""/>
        <dsp:cNvSpPr/>
      </dsp:nvSpPr>
      <dsp:spPr>
        <a:xfrm>
          <a:off x="4940905" y="969969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4A7F4A-0C70-49C3-B37C-DFED4816F9E6}">
      <dsp:nvSpPr>
        <dsp:cNvPr id="0" name=""/>
        <dsp:cNvSpPr/>
      </dsp:nvSpPr>
      <dsp:spPr>
        <a:xfrm>
          <a:off x="4445905" y="205018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Agreed upon</a:t>
          </a:r>
        </a:p>
      </dsp:txBody>
      <dsp:txXfrm>
        <a:off x="4445905" y="2050180"/>
        <a:ext cx="1800000" cy="720000"/>
      </dsp:txXfrm>
    </dsp:sp>
    <dsp:sp modelId="{8897A704-248F-47BF-9204-06A1B40C5BB2}">
      <dsp:nvSpPr>
        <dsp:cNvPr id="0" name=""/>
        <dsp:cNvSpPr/>
      </dsp:nvSpPr>
      <dsp:spPr>
        <a:xfrm>
          <a:off x="7055906" y="969969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872462-F9FB-4E5B-901C-E5D294CA94CE}">
      <dsp:nvSpPr>
        <dsp:cNvPr id="0" name=""/>
        <dsp:cNvSpPr/>
      </dsp:nvSpPr>
      <dsp:spPr>
        <a:xfrm>
          <a:off x="6560905" y="205018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Realistic</a:t>
          </a:r>
        </a:p>
      </dsp:txBody>
      <dsp:txXfrm>
        <a:off x="6560905" y="2050180"/>
        <a:ext cx="1800000" cy="720000"/>
      </dsp:txXfrm>
    </dsp:sp>
    <dsp:sp modelId="{187583AF-2D36-4E25-9BF2-24188A61B6BB}">
      <dsp:nvSpPr>
        <dsp:cNvPr id="0" name=""/>
        <dsp:cNvSpPr/>
      </dsp:nvSpPr>
      <dsp:spPr>
        <a:xfrm>
          <a:off x="9170906" y="969969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F9308-84A2-4646-8276-15C165734B2D}">
      <dsp:nvSpPr>
        <dsp:cNvPr id="0" name=""/>
        <dsp:cNvSpPr/>
      </dsp:nvSpPr>
      <dsp:spPr>
        <a:xfrm>
          <a:off x="8675906" y="205018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Time &amp; cost limited</a:t>
          </a:r>
        </a:p>
      </dsp:txBody>
      <dsp:txXfrm>
        <a:off x="8675906" y="2050180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626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626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767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5/6/2025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23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5/6/2025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762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5/6/2025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129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5/6/2025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428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5/6/2025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954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5/6/2025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765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685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35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5/6/2025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6288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ople Planning">
            <a:extLst>
              <a:ext uri="{FF2B5EF4-FFF2-40B4-BE49-F238E27FC236}">
                <a16:creationId xmlns:a16="http://schemas.microsoft.com/office/drawing/2014/main" id="{39F3AEDB-FD4F-096C-0B68-97CC043999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50"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12349FF-7742-42ED-ADF3-238B5DDD1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237318"/>
            <a:ext cx="12188952" cy="2620682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5158" y="5528235"/>
            <a:ext cx="10696574" cy="770964"/>
          </a:xfrm>
        </p:spPr>
        <p:txBody>
          <a:bodyPr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Managing Projects in Organisations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9681" y="4392705"/>
            <a:ext cx="5795251" cy="10638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Week 1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588CF9-9682-192C-1B0D-C96C77CFF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US" dirty="0"/>
              <a:t>Agenda for  today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861347-FABE-312D-0DAA-30F05083C2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8409344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1320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CEBDF-7CB8-C7C8-D426-123403889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239599" cy="1307590"/>
          </a:xfrm>
        </p:spPr>
        <p:txBody>
          <a:bodyPr>
            <a:normAutofit/>
          </a:bodyPr>
          <a:lstStyle/>
          <a:p>
            <a:r>
              <a:rPr lang="en-US" dirty="0"/>
              <a:t>MODULE AIMS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7ECA7-2172-B754-AD86-BC6FAE5F15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21992"/>
            <a:ext cx="6239599" cy="394106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/>
              <a:t>To develop the understanding and ability to manage projects in the workplace.</a:t>
            </a:r>
          </a:p>
          <a:p>
            <a:pPr>
              <a:lnSpc>
                <a:spcPct val="100000"/>
              </a:lnSpc>
            </a:pPr>
            <a:r>
              <a:rPr lang="en-US" sz="1700"/>
              <a:t>To develop knowledge and critical understanding of project management tools and techniques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700"/>
          </a:p>
          <a:p>
            <a:pPr marL="0" indent="0">
              <a:lnSpc>
                <a:spcPct val="100000"/>
              </a:lnSpc>
              <a:buNone/>
            </a:pPr>
            <a:r>
              <a:rPr lang="en-US" sz="1700"/>
              <a:t>LEARNING OUTCOMES</a:t>
            </a:r>
          </a:p>
          <a:p>
            <a:pPr>
              <a:lnSpc>
                <a:spcPct val="100000"/>
              </a:lnSpc>
            </a:pPr>
            <a:r>
              <a:rPr lang="en-US" sz="1700"/>
              <a:t>Critically assess the usefulness of project management tools and </a:t>
            </a:r>
            <a:r>
              <a:rPr lang="en-US" sz="1700" err="1"/>
              <a:t>technqiues</a:t>
            </a:r>
            <a:r>
              <a:rPr lang="en-US" sz="1700"/>
              <a:t> for managing a project in an organisation</a:t>
            </a:r>
          </a:p>
          <a:p>
            <a:pPr>
              <a:lnSpc>
                <a:spcPct val="100000"/>
              </a:lnSpc>
            </a:pPr>
            <a:r>
              <a:rPr lang="en-US" sz="1700"/>
              <a:t>Plan the implementation of a project of appropriate complexity within a workplace</a:t>
            </a:r>
          </a:p>
          <a:p>
            <a:pPr>
              <a:lnSpc>
                <a:spcPct val="100000"/>
              </a:lnSpc>
            </a:pPr>
            <a:r>
              <a:rPr lang="en-US" sz="1700"/>
              <a:t>Critically evaluate your own ability to manage a project</a:t>
            </a:r>
          </a:p>
        </p:txBody>
      </p:sp>
      <p:pic>
        <p:nvPicPr>
          <p:cNvPr id="5" name="Picture 4" descr="Empty office area">
            <a:extLst>
              <a:ext uri="{FF2B5EF4-FFF2-40B4-BE49-F238E27FC236}">
                <a16:creationId xmlns:a16="http://schemas.microsoft.com/office/drawing/2014/main" id="{064E2997-06DA-277D-B2F6-3D50B54FE5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187" r="16022" b="-3"/>
          <a:stretch/>
        </p:blipFill>
        <p:spPr>
          <a:xfrm>
            <a:off x="7583424" y="10"/>
            <a:ext cx="4608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880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B3CA38D-7BB0-4D35-BE00-0F4876602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1E7BD-18B4-B892-1EC3-A7E681F4D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3218"/>
            <a:ext cx="10691265" cy="1371030"/>
          </a:xfrm>
        </p:spPr>
        <p:txBody>
          <a:bodyPr>
            <a:normAutofit/>
          </a:bodyPr>
          <a:lstStyle/>
          <a:p>
            <a:r>
              <a:rPr lang="en-US" dirty="0"/>
              <a:t>ASSESSMENT ONE – THE BLOGS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F315-030A-83BC-6A22-CC91BC79E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10691265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 series of five blogs per person – 1000 words in total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Evaluate your use of project management tools and techniques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Your fifth blog will be critical evaluation of your own project management skills, including a self-development plan to improve your performance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You must include appropriate references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Deadline for blogs: 2nd July 2025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514FD1B-A0BF-4C73-A68E-4B1F7299F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8B100A6-1EBC-40AB-BB7E-26807F3CF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5177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A93D84-2585-C35A-C68C-6BAB84093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US" dirty="0"/>
              <a:t>PRESENTATION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F95FC5-0A06-E536-E23E-97083EAD5B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8945940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6836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46FEDD-20C3-58E8-BCCC-5806DC613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US" dirty="0"/>
              <a:t>THE REPORT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6DEF7-840A-160C-25A0-040BCF883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2000 words</a:t>
            </a:r>
          </a:p>
          <a:p>
            <a:r>
              <a:rPr lang="en-US" dirty="0"/>
              <a:t>A critical assessment of the project management and tools used in your project</a:t>
            </a:r>
          </a:p>
          <a:p>
            <a:r>
              <a:rPr lang="en-US" dirty="0"/>
              <a:t>How you used the tools</a:t>
            </a:r>
          </a:p>
          <a:p>
            <a:r>
              <a:rPr lang="en-US" dirty="0"/>
              <a:t>How you communicated with stakeholders</a:t>
            </a:r>
          </a:p>
          <a:p>
            <a:r>
              <a:rPr lang="en-US" dirty="0"/>
              <a:t>Conclusion – to discuss areas for improvement</a:t>
            </a:r>
          </a:p>
          <a:p>
            <a:r>
              <a:rPr lang="en-US" dirty="0"/>
              <a:t>Deadline: 18th July 2025</a:t>
            </a:r>
          </a:p>
        </p:txBody>
      </p:sp>
      <p:pic>
        <p:nvPicPr>
          <p:cNvPr id="5" name="Picture 4" descr="School supplies on a table">
            <a:extLst>
              <a:ext uri="{FF2B5EF4-FFF2-40B4-BE49-F238E27FC236}">
                <a16:creationId xmlns:a16="http://schemas.microsoft.com/office/drawing/2014/main" id="{09A07AD9-3EEE-9360-62B9-DD1BBDD7A9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71" r="30260" b="3"/>
          <a:stretch/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875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F36F67-C88B-2AEE-7EF2-641E11191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US" dirty="0"/>
              <a:t>SUPPORT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5D9A5C0-AF04-5AE5-FA87-453B1AFE1A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7451971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45314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2F54B2-F2B2-60FA-2785-7AD8106A9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US" dirty="0"/>
              <a:t>What is a blog?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B47A02-8901-4E49-A2FF-CD4858A1DE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1477306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6334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9A2600-7F96-C88B-2F5E-F04DDF9CC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r>
              <a:rPr lang="en-US" dirty="0"/>
              <a:t>GOOD BLOGS</a:t>
            </a:r>
          </a:p>
        </p:txBody>
      </p:sp>
      <p:pic>
        <p:nvPicPr>
          <p:cNvPr id="5" name="Picture 4" descr="Scribbles on a notebook">
            <a:extLst>
              <a:ext uri="{FF2B5EF4-FFF2-40B4-BE49-F238E27FC236}">
                <a16:creationId xmlns:a16="http://schemas.microsoft.com/office/drawing/2014/main" id="{73F1A6D2-507E-3417-58C8-4054075404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38" r="23734" b="-63"/>
          <a:stretch/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F58F6-0F02-6DD5-E43D-35ECDCCA53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Start with a compelling </a:t>
            </a:r>
            <a:r>
              <a:rPr lang="en-US"/>
              <a:t>headline</a:t>
            </a:r>
            <a:r>
              <a:rPr lang="en-US" dirty="0"/>
              <a:t> – grab attention!</a:t>
            </a:r>
          </a:p>
          <a:p>
            <a:r>
              <a:rPr lang="en-US" dirty="0"/>
              <a:t>Hook readers in the introduction </a:t>
            </a:r>
          </a:p>
          <a:p>
            <a:r>
              <a:rPr lang="en-US" dirty="0"/>
              <a:t>Use a good structure</a:t>
            </a:r>
          </a:p>
          <a:p>
            <a:r>
              <a:rPr lang="en-US" dirty="0"/>
              <a:t>Share insights, </a:t>
            </a:r>
            <a:r>
              <a:rPr lang="en-US"/>
              <a:t>data, personality</a:t>
            </a:r>
          </a:p>
          <a:p>
            <a:r>
              <a:rPr lang="en-US"/>
              <a:t>Use visuals</a:t>
            </a:r>
          </a:p>
          <a:p>
            <a:r>
              <a:rPr lang="en-US" dirty="0"/>
              <a:t>Engage your audience</a:t>
            </a:r>
          </a:p>
          <a:p>
            <a:r>
              <a:rPr lang="en-US" dirty="0"/>
              <a:t>Proofread</a:t>
            </a:r>
          </a:p>
          <a:p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990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46F811-4B81-52FE-2ABD-DBE605ADA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823" y="2109493"/>
            <a:ext cx="4265763" cy="1441776"/>
          </a:xfrm>
        </p:spPr>
        <p:txBody>
          <a:bodyPr anchor="t">
            <a:normAutofit/>
          </a:bodyPr>
          <a:lstStyle/>
          <a:p>
            <a:r>
              <a:rPr lang="en-US" dirty="0"/>
              <a:t>GROUP WORK</a:t>
            </a:r>
            <a:br>
              <a:rPr lang="en-US" dirty="0"/>
            </a:br>
            <a:r>
              <a:rPr lang="en-US" dirty="0"/>
              <a:t>20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495E1-8BAB-F4BE-9942-2BD48C70F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1353" y="2200490"/>
            <a:ext cx="5269831" cy="34453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What is a project?</a:t>
            </a:r>
          </a:p>
          <a:p>
            <a:r>
              <a:rPr lang="en-US" dirty="0"/>
              <a:t>Come up with a definition </a:t>
            </a:r>
          </a:p>
          <a:p>
            <a:r>
              <a:rPr lang="en-US" dirty="0"/>
              <a:t>How are projects used in </a:t>
            </a:r>
            <a:r>
              <a:rPr lang="en-US" dirty="0" err="1"/>
              <a:t>organisations</a:t>
            </a:r>
            <a:r>
              <a:rPr lang="en-US" dirty="0"/>
              <a:t>?  Find some good examples</a:t>
            </a:r>
          </a:p>
          <a:p>
            <a:r>
              <a:rPr lang="en-US" dirty="0"/>
              <a:t>Be ready to explain to the rest of the class</a:t>
            </a:r>
          </a:p>
          <a:p>
            <a:r>
              <a:rPr lang="en-US" dirty="0"/>
              <a:t>What careers typically involve working in projects?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8F0A063-5253-8DF5-3B7B-12FE09670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50816" y="3764346"/>
            <a:ext cx="402336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49876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2D6BF-B527-279C-C903-9222220C6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559063"/>
            <a:ext cx="3306747" cy="5256025"/>
          </a:xfrm>
        </p:spPr>
        <p:txBody>
          <a:bodyPr>
            <a:normAutofit/>
          </a:bodyPr>
          <a:lstStyle/>
          <a:p>
            <a:r>
              <a:rPr lang="en-US" sz="3600"/>
              <a:t>DEFINITION (PROJECT MANAGEMENT INSITUTE, 2025)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AEEF6-5D4B-D6A8-45C2-A211E1D1C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3022" y="622249"/>
            <a:ext cx="6844892" cy="56397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 temporary </a:t>
            </a:r>
            <a:r>
              <a:rPr lang="en-US" err="1"/>
              <a:t>endeavour</a:t>
            </a:r>
            <a:r>
              <a:rPr lang="en-US" dirty="0"/>
              <a:t> undertaken to create a unique product, service, or result</a:t>
            </a:r>
          </a:p>
          <a:p>
            <a:r>
              <a:rPr lang="en-US" dirty="0"/>
              <a:t>It is a series of structured tasks, activities, and deliverables that are carefully executed to achieve a desired outcome</a:t>
            </a:r>
          </a:p>
          <a:p>
            <a:r>
              <a:rPr lang="en-US" dirty="0"/>
              <a:t>Some examples: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Developing video games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Building construction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Campaign management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Advertising a job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Running an election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AFF0B6C-73E2-4B40-9280-938C14922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223541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2593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85184E4-C93A-4E34-8365-1886AAC5D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309CE0-7C5F-EF40-3EB4-E7F47A937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4762"/>
            <a:ext cx="3623818" cy="4559890"/>
          </a:xfrm>
        </p:spPr>
        <p:txBody>
          <a:bodyPr>
            <a:normAutofit/>
          </a:bodyPr>
          <a:lstStyle/>
          <a:p>
            <a:r>
              <a:rPr lang="en-US"/>
              <a:t>Careers in project management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AB0D40B-37F7-4F1F-B956-AFC12066A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68972" y="723901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ACFA48B3-2E3E-59FC-3176-813E2549B3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754134"/>
              </p:ext>
            </p:extLst>
          </p:nvPr>
        </p:nvGraphicFramePr>
        <p:xfrm>
          <a:off x="5715000" y="723900"/>
          <a:ext cx="57150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51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DF27F7-D8F5-FE1D-2072-E4C02D7EB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559063"/>
            <a:ext cx="3306747" cy="5256025"/>
          </a:xfrm>
        </p:spPr>
        <p:txBody>
          <a:bodyPr>
            <a:normAutofit/>
          </a:bodyPr>
          <a:lstStyle/>
          <a:p>
            <a:r>
              <a:rPr lang="en-US" sz="3600"/>
              <a:t>SKILLS REQUIRED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C5D1B-0AAD-2B13-D04A-FBC8C1D71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3022" y="622249"/>
            <a:ext cx="6844892" cy="56397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Leadership</a:t>
            </a:r>
          </a:p>
          <a:p>
            <a:r>
              <a:rPr lang="en-US"/>
              <a:t>Communication</a:t>
            </a:r>
          </a:p>
          <a:p>
            <a:r>
              <a:rPr lang="en-US"/>
              <a:t>Organisational </a:t>
            </a:r>
          </a:p>
          <a:p>
            <a:r>
              <a:rPr lang="en-US"/>
              <a:t>Time Management</a:t>
            </a:r>
          </a:p>
          <a:p>
            <a:r>
              <a:rPr lang="en-US"/>
              <a:t>Risk Management</a:t>
            </a:r>
          </a:p>
          <a:p>
            <a:r>
              <a:rPr lang="en-US"/>
              <a:t>Problem-solving</a:t>
            </a:r>
            <a:endParaRPr lang="en-US" dirty="0"/>
          </a:p>
          <a:p>
            <a:r>
              <a:rPr lang="en-US"/>
              <a:t>Budget Management</a:t>
            </a:r>
            <a:endParaRPr lang="en-US" dirty="0"/>
          </a:p>
          <a:p>
            <a:r>
              <a:rPr lang="en-US"/>
              <a:t>Adaptability</a:t>
            </a:r>
          </a:p>
          <a:p>
            <a:r>
              <a:rPr lang="en-US"/>
              <a:t>Attention to detail</a:t>
            </a:r>
            <a:endParaRPr lang="en-US" dirty="0"/>
          </a:p>
          <a:p>
            <a:r>
              <a:rPr lang="en-US"/>
              <a:t>Emotional intelligence</a:t>
            </a:r>
          </a:p>
          <a:p>
            <a:r>
              <a:rPr lang="en-US"/>
              <a:t>Critical thinking</a:t>
            </a:r>
          </a:p>
          <a:p>
            <a:r>
              <a:rPr lang="en-US"/>
              <a:t>Conflict management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AFF0B6C-73E2-4B40-9280-938C14922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223541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31258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2B53EE-B6EF-F0A0-EEC5-0DA7EFC9A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FEATURES OF A PROJECT</a:t>
            </a:r>
            <a:endParaRPr lang="en-US"/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C8207441-02C7-5E74-AEA7-39B2FDDA9D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01" r="21974" b="4"/>
          <a:stretch/>
        </p:blipFill>
        <p:spPr>
          <a:xfrm>
            <a:off x="20" y="10"/>
            <a:ext cx="6044164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098B8-061A-CC6D-8218-5B52B1F22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Start &amp; finish </a:t>
            </a:r>
          </a:p>
          <a:p>
            <a:r>
              <a:rPr lang="en-US" dirty="0"/>
              <a:t>Visible output</a:t>
            </a:r>
          </a:p>
          <a:p>
            <a:r>
              <a:rPr lang="en-US"/>
              <a:t>Tasks undertaken in a sequential order</a:t>
            </a:r>
          </a:p>
          <a:p>
            <a:r>
              <a:rPr lang="en-US" dirty="0"/>
              <a:t>May involve </a:t>
            </a:r>
            <a:r>
              <a:rPr lang="en-US" dirty="0" err="1"/>
              <a:t>unceertainty</a:t>
            </a:r>
            <a:r>
              <a:rPr lang="en-US" dirty="0"/>
              <a:t> &amp; risk</a:t>
            </a:r>
          </a:p>
          <a:p>
            <a:r>
              <a:rPr lang="en-US"/>
              <a:t>Budget</a:t>
            </a:r>
          </a:p>
          <a:p>
            <a:r>
              <a:rPr lang="en-US"/>
              <a:t>Use of resources</a:t>
            </a:r>
            <a:endParaRPr lang="en-US" dirty="0"/>
          </a:p>
          <a:p>
            <a:r>
              <a:rPr lang="en-US" dirty="0"/>
              <a:t>A project manager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82617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DF121-C80B-D470-EFBC-8C321667D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US" dirty="0"/>
              <a:t>MORE FEATURES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7EC5E2-13AF-41BD-91D6-477166CE81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0194835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19124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B589B0-BE17-2AB4-9FF3-AD3DCCF2B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US" dirty="0"/>
              <a:t>Why do we manage projects?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B26C17-6238-0E99-C476-CCD182849D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0896962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22846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81CD5E-ECF5-9087-1602-D1174E078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WITHOUT PROJECT MANAGEMENT:</a:t>
            </a:r>
            <a:endParaRPr lang="en-US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357C79F6-B551-7124-999A-7832BC9438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365" r="25846" b="5"/>
          <a:stretch/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48FCC-9A25-BA16-28A1-6115704A6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236208" cy="39410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Unclear goals</a:t>
            </a:r>
          </a:p>
          <a:p>
            <a:r>
              <a:rPr lang="en-US"/>
              <a:t>Poor communication</a:t>
            </a:r>
            <a:endParaRPr lang="en-US" dirty="0"/>
          </a:p>
          <a:p>
            <a:r>
              <a:rPr lang="en-US"/>
              <a:t>Lack of accountability</a:t>
            </a:r>
          </a:p>
          <a:p>
            <a:r>
              <a:rPr lang="en-US" dirty="0"/>
              <a:t>Inadequate risk management</a:t>
            </a:r>
          </a:p>
          <a:p>
            <a:r>
              <a:rPr lang="en-US"/>
              <a:t>Stakeholder disengagement</a:t>
            </a:r>
          </a:p>
          <a:p>
            <a:r>
              <a:rPr lang="en-US" dirty="0"/>
              <a:t>Poor quality</a:t>
            </a:r>
          </a:p>
          <a:p>
            <a:r>
              <a:rPr lang="en-US" dirty="0"/>
              <a:t>FAILURE!</a:t>
            </a:r>
          </a:p>
        </p:txBody>
      </p:sp>
    </p:spTree>
    <p:extLst>
      <p:ext uri="{BB962C8B-B14F-4D97-AF65-F5344CB8AC3E}">
        <p14:creationId xmlns:p14="http://schemas.microsoft.com/office/powerpoint/2010/main" val="10768202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22160-6136-4613-ED4C-6D361CB03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US" dirty="0"/>
              <a:t>THE PROJECT LIFECYCLE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A6E015-2292-7206-4872-D27B25A9E0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7711680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28674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8FAA0E-B941-5C08-A16B-A85636D3F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US" dirty="0"/>
              <a:t>AIMS AND OBJECTIVES</a:t>
            </a:r>
          </a:p>
        </p:txBody>
      </p:sp>
      <p:pic>
        <p:nvPicPr>
          <p:cNvPr id="5" name="Picture 4" descr="White arrows going to the red target">
            <a:extLst>
              <a:ext uri="{FF2B5EF4-FFF2-40B4-BE49-F238E27FC236}">
                <a16:creationId xmlns:a16="http://schemas.microsoft.com/office/drawing/2014/main" id="{748212CD-113B-36C2-A396-28474167DD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113" r="4618" b="-3"/>
          <a:stretch/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AEF18-A07F-2A5C-FD2B-B42D75C69E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/>
              <a:t>All projects seek to deliver something – but how do we define this?</a:t>
            </a:r>
          </a:p>
          <a:p>
            <a:pPr>
              <a:lnSpc>
                <a:spcPct val="100000"/>
              </a:lnSpc>
            </a:pPr>
            <a:r>
              <a:rPr lang="en-US" sz="1700"/>
              <a:t>Goal: a high-level statement describing the overall desired outcome or purpose of the project, often aligned with business objectives</a:t>
            </a:r>
          </a:p>
          <a:p>
            <a:pPr>
              <a:lnSpc>
                <a:spcPct val="100000"/>
              </a:lnSpc>
            </a:pPr>
            <a:r>
              <a:rPr lang="en-US" sz="1700"/>
              <a:t>Objectives: specific, measurable, and time-bound actions or results that support achieving those goals – breaking the goal into actionable steps</a:t>
            </a:r>
          </a:p>
          <a:p>
            <a:pPr>
              <a:lnSpc>
                <a:spcPct val="100000"/>
              </a:lnSpc>
            </a:pPr>
            <a:r>
              <a:rPr lang="en-US" sz="1700"/>
              <a:t>A goal might be: improve customer satisfaction</a:t>
            </a:r>
          </a:p>
          <a:p>
            <a:pPr>
              <a:lnSpc>
                <a:spcPct val="100000"/>
              </a:lnSpc>
            </a:pPr>
            <a:r>
              <a:rPr lang="en-US" sz="1700"/>
              <a:t>The objective: reduce customer support time by 20% in 6 months"</a:t>
            </a:r>
          </a:p>
        </p:txBody>
      </p:sp>
    </p:spTree>
    <p:extLst>
      <p:ext uri="{BB962C8B-B14F-4D97-AF65-F5344CB8AC3E}">
        <p14:creationId xmlns:p14="http://schemas.microsoft.com/office/powerpoint/2010/main" val="1050281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E287F-3418-E987-2FAE-B258DA1E3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US" dirty="0"/>
              <a:t>SMART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99B877-8FA0-567E-19C2-0A531B8056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9835577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95969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31B8E-F273-4A2B-550D-6A049BD26E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37023-9146-EC62-246E-5F44766DAD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In groups, you will initiate, plan, deliver and evaluate a project</a:t>
            </a:r>
          </a:p>
          <a:p>
            <a:r>
              <a:rPr lang="en-US"/>
              <a:t>It is entirely up to your group what this looks like </a:t>
            </a:r>
            <a:endParaRPr lang="en-US" dirty="0"/>
          </a:p>
          <a:p>
            <a:r>
              <a:rPr lang="en-US" dirty="0"/>
              <a:t>Last year, most groups decided to undertake a project to raise money for charity</a:t>
            </a:r>
          </a:p>
          <a:p>
            <a:r>
              <a:rPr lang="en-US" dirty="0"/>
              <a:t>By the end of next week's session, I would like you to agree your goal and define your </a:t>
            </a:r>
            <a:r>
              <a:rPr lang="en-US"/>
              <a:t>objectives for your project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9326250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ChronicleVTI</vt:lpstr>
      <vt:lpstr>Managing Projects in Organisations</vt:lpstr>
      <vt:lpstr>Agenda for  today</vt:lpstr>
      <vt:lpstr>MODULE AIMS</vt:lpstr>
      <vt:lpstr>ASSESSMENT ONE – THE BLOGS</vt:lpstr>
      <vt:lpstr>PRESENTATION</vt:lpstr>
      <vt:lpstr>THE REPORT</vt:lpstr>
      <vt:lpstr>SUPPORT</vt:lpstr>
      <vt:lpstr>What is a blog?</vt:lpstr>
      <vt:lpstr>GOOD BLOGS</vt:lpstr>
      <vt:lpstr>GROUP WORK 20 minutes</vt:lpstr>
      <vt:lpstr>DEFINITION (PROJECT MANAGEMENT INSITUTE, 2025)</vt:lpstr>
      <vt:lpstr>Careers in project management</vt:lpstr>
      <vt:lpstr>SKILLS REQUIRED</vt:lpstr>
      <vt:lpstr>FEATURES OF A PROJECT</vt:lpstr>
      <vt:lpstr>MORE FEATURES</vt:lpstr>
      <vt:lpstr>Why do we manage projects?</vt:lpstr>
      <vt:lpstr>WITHOUT PROJECT MANAGEMENT:</vt:lpstr>
      <vt:lpstr>THE PROJECT LIFECYCLE</vt:lpstr>
      <vt:lpstr>AIMS AND OBJECTIVES</vt:lpstr>
      <vt:lpstr>SMART</vt:lpstr>
      <vt:lpstr>THE PROJECT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356</cp:revision>
  <dcterms:created xsi:type="dcterms:W3CDTF">2025-05-06T09:48:28Z</dcterms:created>
  <dcterms:modified xsi:type="dcterms:W3CDTF">2025-05-06T15:26:03Z</dcterms:modified>
</cp:coreProperties>
</file>