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27DCA-807F-41EA-9BF1-71A8440B10CA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5F424-74A0-4C05-B084-F1D3FA749D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1887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527DCA-807F-41EA-9BF1-71A8440B10CA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05F424-74A0-4C05-B084-F1D3FA749D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15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mtClean="0"/>
              <a:t>Working in a Team</a:t>
            </a:r>
            <a:endParaRPr lang="en-GB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5658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mtClean="0"/>
              <a:t>What is team work?</a:t>
            </a:r>
            <a:endParaRPr lang="en-GB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2901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mtClean="0"/>
              <a:t>Importance of Team Work</a:t>
            </a:r>
            <a:endParaRPr lang="en-GB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25628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mtClean="0"/>
              <a:t>Skills for Team Work</a:t>
            </a:r>
            <a:endParaRPr lang="en-GB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9669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mtClean="0"/>
              <a:t>Benefits of Team Work</a:t>
            </a:r>
            <a:endParaRPr lang="en-GB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0785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Challenges </a:t>
            </a:r>
            <a:endParaRPr lang="en-GB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260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mtClean="0"/>
              <a:t>Tuckman’s Model</a:t>
            </a:r>
            <a:endParaRPr lang="en-GB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7070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Understanding with Example </a:t>
            </a:r>
            <a:endParaRPr lang="en-GB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918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mtClean="0"/>
              <a:t>Conclusion</a:t>
            </a:r>
            <a:endParaRPr lang="en-GB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356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mtClean="0"/>
              <a:t>Refrences</a:t>
            </a:r>
            <a:endParaRPr lang="en-GB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61284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</Words>
  <Application>Microsoft Office PowerPoint</Application>
  <PresentationFormat>Widescreen</PresentationFormat>
  <Paragraphs>10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Working in a Team</vt:lpstr>
      <vt:lpstr>What is team work?</vt:lpstr>
      <vt:lpstr>Importance of Team Work</vt:lpstr>
      <vt:lpstr>Skills for Team Work</vt:lpstr>
      <vt:lpstr>Benefits of Team Work</vt:lpstr>
      <vt:lpstr>Challenges </vt:lpstr>
      <vt:lpstr>Tuckman’s Model</vt:lpstr>
      <vt:lpstr>Understanding with Example </vt:lpstr>
      <vt:lpstr>Conclusion</vt:lpstr>
      <vt:lpstr>Refrences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in a Team</dc:title>
  <dc:creator>Maryam Mustafai</dc:creator>
  <cp:lastModifiedBy>Maryam Mustafai</cp:lastModifiedBy>
  <cp:revision>1</cp:revision>
  <dcterms:created xsi:type="dcterms:W3CDTF">2026-02-21T23:46:01Z</dcterms:created>
  <dcterms:modified xsi:type="dcterms:W3CDTF">2026-02-21T23:46:01Z</dcterms:modified>
</cp:coreProperties>
</file>