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7.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8.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notesMasterIdLst>
    <p:notesMasterId r:id="rId21"/>
  </p:notesMasterIdLst>
  <p:sldIdLst>
    <p:sldId id="330" r:id="rId2"/>
    <p:sldId id="301" r:id="rId3"/>
    <p:sldId id="302" r:id="rId4"/>
    <p:sldId id="305" r:id="rId5"/>
    <p:sldId id="306" r:id="rId6"/>
    <p:sldId id="307" r:id="rId7"/>
    <p:sldId id="309" r:id="rId8"/>
    <p:sldId id="274" r:id="rId9"/>
    <p:sldId id="256" r:id="rId10"/>
    <p:sldId id="273" r:id="rId11"/>
    <p:sldId id="265" r:id="rId12"/>
    <p:sldId id="267" r:id="rId13"/>
    <p:sldId id="270" r:id="rId14"/>
    <p:sldId id="275" r:id="rId15"/>
    <p:sldId id="269" r:id="rId16"/>
    <p:sldId id="271" r:id="rId17"/>
    <p:sldId id="272" r:id="rId18"/>
    <p:sldId id="276" r:id="rId19"/>
    <p:sldId id="331"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4AF0B8-730E-489A-AA85-D0D17AD6B617}" v="69" dt="2025-01-07T08:27:56.2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959" autoAdjust="0"/>
    <p:restoredTop sz="77672" autoAdjust="0"/>
  </p:normalViewPr>
  <p:slideViewPr>
    <p:cSldViewPr snapToGrid="0">
      <p:cViewPr varScale="1">
        <p:scale>
          <a:sx n="46" d="100"/>
          <a:sy n="46" d="100"/>
        </p:scale>
        <p:origin x="782" y="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 Charlotte Greenway" userId="21ca5f9ab6ecb0bd" providerId="LiveId" clId="{104AF0B8-730E-489A-AA85-D0D17AD6B617}"/>
    <pc:docChg chg="undo custSel addSld delSld modSld sldOrd">
      <pc:chgData name="Dr Charlotte Greenway" userId="21ca5f9ab6ecb0bd" providerId="LiveId" clId="{104AF0B8-730E-489A-AA85-D0D17AD6B617}" dt="2025-01-07T08:29:50.340" v="564" actId="403"/>
      <pc:docMkLst>
        <pc:docMk/>
      </pc:docMkLst>
      <pc:sldChg chg="delSp modSp mod">
        <pc:chgData name="Dr Charlotte Greenway" userId="21ca5f9ab6ecb0bd" providerId="LiveId" clId="{104AF0B8-730E-489A-AA85-D0D17AD6B617}" dt="2025-01-06T16:05:37.474" v="99"/>
        <pc:sldMkLst>
          <pc:docMk/>
          <pc:sldMk cId="3409343967" sldId="256"/>
        </pc:sldMkLst>
        <pc:spChg chg="del mod">
          <ac:chgData name="Dr Charlotte Greenway" userId="21ca5f9ab6ecb0bd" providerId="LiveId" clId="{104AF0B8-730E-489A-AA85-D0D17AD6B617}" dt="2025-01-06T16:05:37.474" v="99"/>
          <ac:spMkLst>
            <pc:docMk/>
            <pc:sldMk cId="3409343967" sldId="256"/>
            <ac:spMk id="2" creationId="{00000000-0000-0000-0000-000000000000}"/>
          </ac:spMkLst>
        </pc:spChg>
      </pc:sldChg>
      <pc:sldChg chg="del">
        <pc:chgData name="Dr Charlotte Greenway" userId="21ca5f9ab6ecb0bd" providerId="LiveId" clId="{104AF0B8-730E-489A-AA85-D0D17AD6B617}" dt="2025-01-06T16:08:10.585" v="114" actId="47"/>
        <pc:sldMkLst>
          <pc:docMk/>
          <pc:sldMk cId="3578861206" sldId="259"/>
        </pc:sldMkLst>
      </pc:sldChg>
      <pc:sldChg chg="modNotesTx">
        <pc:chgData name="Dr Charlotte Greenway" userId="21ca5f9ab6ecb0bd" providerId="LiveId" clId="{104AF0B8-730E-489A-AA85-D0D17AD6B617}" dt="2025-01-06T16:08:08.243" v="113"/>
        <pc:sldMkLst>
          <pc:docMk/>
          <pc:sldMk cId="3698851057" sldId="265"/>
        </pc:sldMkLst>
      </pc:sldChg>
      <pc:sldChg chg="modSp del">
        <pc:chgData name="Dr Charlotte Greenway" userId="21ca5f9ab6ecb0bd" providerId="LiveId" clId="{104AF0B8-730E-489A-AA85-D0D17AD6B617}" dt="2025-01-06T16:09:53.261" v="118" actId="47"/>
        <pc:sldMkLst>
          <pc:docMk/>
          <pc:sldMk cId="1255915955" sldId="268"/>
        </pc:sldMkLst>
        <pc:spChg chg="mod">
          <ac:chgData name="Dr Charlotte Greenway" userId="21ca5f9ab6ecb0bd" providerId="LiveId" clId="{104AF0B8-730E-489A-AA85-D0D17AD6B617}" dt="2025-01-06T15:49:30.613" v="6"/>
          <ac:spMkLst>
            <pc:docMk/>
            <pc:sldMk cId="1255915955" sldId="268"/>
            <ac:spMk id="2" creationId="{00000000-0000-0000-0000-000000000000}"/>
          </ac:spMkLst>
        </pc:spChg>
      </pc:sldChg>
      <pc:sldChg chg="modSp mod">
        <pc:chgData name="Dr Charlotte Greenway" userId="21ca5f9ab6ecb0bd" providerId="LiveId" clId="{104AF0B8-730E-489A-AA85-D0D17AD6B617}" dt="2025-01-06T16:14:25.942" v="215" actId="14100"/>
        <pc:sldMkLst>
          <pc:docMk/>
          <pc:sldMk cId="3586694557" sldId="269"/>
        </pc:sldMkLst>
        <pc:spChg chg="mod">
          <ac:chgData name="Dr Charlotte Greenway" userId="21ca5f9ab6ecb0bd" providerId="LiveId" clId="{104AF0B8-730E-489A-AA85-D0D17AD6B617}" dt="2025-01-06T16:14:25.942" v="215" actId="14100"/>
          <ac:spMkLst>
            <pc:docMk/>
            <pc:sldMk cId="3586694557" sldId="269"/>
            <ac:spMk id="6" creationId="{00000000-0000-0000-0000-000000000000}"/>
          </ac:spMkLst>
        </pc:spChg>
        <pc:graphicFrameChg chg="mod">
          <ac:chgData name="Dr Charlotte Greenway" userId="21ca5f9ab6ecb0bd" providerId="LiveId" clId="{104AF0B8-730E-489A-AA85-D0D17AD6B617}" dt="2025-01-06T16:14:19.083" v="214" actId="14100"/>
          <ac:graphicFrameMkLst>
            <pc:docMk/>
            <pc:sldMk cId="3586694557" sldId="269"/>
            <ac:graphicFrameMk id="5" creationId="{00000000-0000-0000-0000-000000000000}"/>
          </ac:graphicFrameMkLst>
        </pc:graphicFrameChg>
      </pc:sldChg>
      <pc:sldChg chg="modNotesTx">
        <pc:chgData name="Dr Charlotte Greenway" userId="21ca5f9ab6ecb0bd" providerId="LiveId" clId="{104AF0B8-730E-489A-AA85-D0D17AD6B617}" dt="2025-01-06T16:09:49.193" v="117"/>
        <pc:sldMkLst>
          <pc:docMk/>
          <pc:sldMk cId="642204193" sldId="270"/>
        </pc:sldMkLst>
      </pc:sldChg>
      <pc:sldChg chg="modSp mod">
        <pc:chgData name="Dr Charlotte Greenway" userId="21ca5f9ab6ecb0bd" providerId="LiveId" clId="{104AF0B8-730E-489A-AA85-D0D17AD6B617}" dt="2025-01-06T16:11:40.556" v="136"/>
        <pc:sldMkLst>
          <pc:docMk/>
          <pc:sldMk cId="1801851329" sldId="271"/>
        </pc:sldMkLst>
        <pc:spChg chg="mod">
          <ac:chgData name="Dr Charlotte Greenway" userId="21ca5f9ab6ecb0bd" providerId="LiveId" clId="{104AF0B8-730E-489A-AA85-D0D17AD6B617}" dt="2025-01-06T16:11:32.936" v="134" actId="14100"/>
          <ac:spMkLst>
            <pc:docMk/>
            <pc:sldMk cId="1801851329" sldId="271"/>
            <ac:spMk id="4" creationId="{00000000-0000-0000-0000-000000000000}"/>
          </ac:spMkLst>
        </pc:spChg>
        <pc:spChg chg="mod">
          <ac:chgData name="Dr Charlotte Greenway" userId="21ca5f9ab6ecb0bd" providerId="LiveId" clId="{104AF0B8-730E-489A-AA85-D0D17AD6B617}" dt="2025-01-06T16:11:16.549" v="129" actId="1076"/>
          <ac:spMkLst>
            <pc:docMk/>
            <pc:sldMk cId="1801851329" sldId="271"/>
            <ac:spMk id="5" creationId="{00000000-0000-0000-0000-000000000000}"/>
          </ac:spMkLst>
        </pc:spChg>
        <pc:graphicFrameChg chg="mod">
          <ac:chgData name="Dr Charlotte Greenway" userId="21ca5f9ab6ecb0bd" providerId="LiveId" clId="{104AF0B8-730E-489A-AA85-D0D17AD6B617}" dt="2025-01-06T16:11:19.400" v="130" actId="14100"/>
          <ac:graphicFrameMkLst>
            <pc:docMk/>
            <pc:sldMk cId="1801851329" sldId="271"/>
            <ac:graphicFrameMk id="7" creationId="{00000000-0000-0000-0000-000000000000}"/>
          </ac:graphicFrameMkLst>
        </pc:graphicFrameChg>
        <pc:graphicFrameChg chg="mod">
          <ac:chgData name="Dr Charlotte Greenway" userId="21ca5f9ab6ecb0bd" providerId="LiveId" clId="{104AF0B8-730E-489A-AA85-D0D17AD6B617}" dt="2025-01-06T16:11:30.124" v="133" actId="14100"/>
          <ac:graphicFrameMkLst>
            <pc:docMk/>
            <pc:sldMk cId="1801851329" sldId="271"/>
            <ac:graphicFrameMk id="9" creationId="{00000000-0000-0000-0000-000000000000}"/>
          </ac:graphicFrameMkLst>
        </pc:graphicFrameChg>
        <pc:graphicFrameChg chg="mod">
          <ac:chgData name="Dr Charlotte Greenway" userId="21ca5f9ab6ecb0bd" providerId="LiveId" clId="{104AF0B8-730E-489A-AA85-D0D17AD6B617}" dt="2025-01-06T16:11:40.556" v="136"/>
          <ac:graphicFrameMkLst>
            <pc:docMk/>
            <pc:sldMk cId="1801851329" sldId="271"/>
            <ac:graphicFrameMk id="13" creationId="{00000000-0000-0000-0000-000000000000}"/>
          </ac:graphicFrameMkLst>
        </pc:graphicFrameChg>
      </pc:sldChg>
      <pc:sldChg chg="addSp delSp modSp mod">
        <pc:chgData name="Dr Charlotte Greenway" userId="21ca5f9ab6ecb0bd" providerId="LiveId" clId="{104AF0B8-730E-489A-AA85-D0D17AD6B617}" dt="2025-01-06T16:14:07.568" v="212" actId="12100"/>
        <pc:sldMkLst>
          <pc:docMk/>
          <pc:sldMk cId="1201552161" sldId="272"/>
        </pc:sldMkLst>
        <pc:spChg chg="mod">
          <ac:chgData name="Dr Charlotte Greenway" userId="21ca5f9ab6ecb0bd" providerId="LiveId" clId="{104AF0B8-730E-489A-AA85-D0D17AD6B617}" dt="2025-01-06T16:12:19.705" v="171" actId="20577"/>
          <ac:spMkLst>
            <pc:docMk/>
            <pc:sldMk cId="1201552161" sldId="272"/>
            <ac:spMk id="2" creationId="{00000000-0000-0000-0000-000000000000}"/>
          </ac:spMkLst>
        </pc:spChg>
        <pc:spChg chg="add del mod">
          <ac:chgData name="Dr Charlotte Greenway" userId="21ca5f9ab6ecb0bd" providerId="LiveId" clId="{104AF0B8-730E-489A-AA85-D0D17AD6B617}" dt="2025-01-06T16:13:12.937" v="182" actId="22"/>
          <ac:spMkLst>
            <pc:docMk/>
            <pc:sldMk cId="1201552161" sldId="272"/>
            <ac:spMk id="5" creationId="{180CF05F-A1EF-0B8A-FE4C-B073F20BB591}"/>
          </ac:spMkLst>
        </pc:spChg>
        <pc:spChg chg="add mod">
          <ac:chgData name="Dr Charlotte Greenway" userId="21ca5f9ab6ecb0bd" providerId="LiveId" clId="{104AF0B8-730E-489A-AA85-D0D17AD6B617}" dt="2025-01-06T16:13:58.511" v="211" actId="404"/>
          <ac:spMkLst>
            <pc:docMk/>
            <pc:sldMk cId="1201552161" sldId="272"/>
            <ac:spMk id="7" creationId="{16AA9D40-AD96-45B5-5DCF-D0754F48D23C}"/>
          </ac:spMkLst>
        </pc:spChg>
        <pc:graphicFrameChg chg="mod">
          <ac:chgData name="Dr Charlotte Greenway" userId="21ca5f9ab6ecb0bd" providerId="LiveId" clId="{104AF0B8-730E-489A-AA85-D0D17AD6B617}" dt="2025-01-06T16:14:07.568" v="212" actId="12100"/>
          <ac:graphicFrameMkLst>
            <pc:docMk/>
            <pc:sldMk cId="1201552161" sldId="272"/>
            <ac:graphicFrameMk id="4" creationId="{00000000-0000-0000-0000-000000000000}"/>
          </ac:graphicFrameMkLst>
        </pc:graphicFrameChg>
      </pc:sldChg>
      <pc:sldChg chg="modSp mod">
        <pc:chgData name="Dr Charlotte Greenway" userId="21ca5f9ab6ecb0bd" providerId="LiveId" clId="{104AF0B8-730E-489A-AA85-D0D17AD6B617}" dt="2025-01-06T16:07:10.288" v="104" actId="1076"/>
        <pc:sldMkLst>
          <pc:docMk/>
          <pc:sldMk cId="1371106916" sldId="273"/>
        </pc:sldMkLst>
        <pc:spChg chg="mod">
          <ac:chgData name="Dr Charlotte Greenway" userId="21ca5f9ab6ecb0bd" providerId="LiveId" clId="{104AF0B8-730E-489A-AA85-D0D17AD6B617}" dt="2025-01-06T16:05:49.475" v="102" actId="1076"/>
          <ac:spMkLst>
            <pc:docMk/>
            <pc:sldMk cId="1371106916" sldId="273"/>
            <ac:spMk id="17410" creationId="{00000000-0000-0000-0000-000000000000}"/>
          </ac:spMkLst>
        </pc:spChg>
        <pc:graphicFrameChg chg="mod">
          <ac:chgData name="Dr Charlotte Greenway" userId="21ca5f9ab6ecb0bd" providerId="LiveId" clId="{104AF0B8-730E-489A-AA85-D0D17AD6B617}" dt="2025-01-06T16:07:10.288" v="104" actId="1076"/>
          <ac:graphicFrameMkLst>
            <pc:docMk/>
            <pc:sldMk cId="1371106916" sldId="273"/>
            <ac:graphicFrameMk id="5" creationId="{00000000-0000-0000-0000-000000000000}"/>
          </ac:graphicFrameMkLst>
        </pc:graphicFrameChg>
      </pc:sldChg>
      <pc:sldChg chg="modSp mod">
        <pc:chgData name="Dr Charlotte Greenway" userId="21ca5f9ab6ecb0bd" providerId="LiveId" clId="{104AF0B8-730E-489A-AA85-D0D17AD6B617}" dt="2025-01-06T16:02:31.191" v="75" actId="1076"/>
        <pc:sldMkLst>
          <pc:docMk/>
          <pc:sldMk cId="4243749699" sldId="274"/>
        </pc:sldMkLst>
        <pc:spChg chg="mod">
          <ac:chgData name="Dr Charlotte Greenway" userId="21ca5f9ab6ecb0bd" providerId="LiveId" clId="{104AF0B8-730E-489A-AA85-D0D17AD6B617}" dt="2025-01-06T16:02:31.191" v="75" actId="1076"/>
          <ac:spMkLst>
            <pc:docMk/>
            <pc:sldMk cId="4243749699" sldId="274"/>
            <ac:spMk id="2" creationId="{00000000-0000-0000-0000-000000000000}"/>
          </ac:spMkLst>
        </pc:spChg>
      </pc:sldChg>
      <pc:sldChg chg="modSp mod">
        <pc:chgData name="Dr Charlotte Greenway" userId="21ca5f9ab6ecb0bd" providerId="LiveId" clId="{104AF0B8-730E-489A-AA85-D0D17AD6B617}" dt="2025-01-06T16:10:55.276" v="128" actId="1076"/>
        <pc:sldMkLst>
          <pc:docMk/>
          <pc:sldMk cId="2762050109" sldId="275"/>
        </pc:sldMkLst>
        <pc:spChg chg="mod">
          <ac:chgData name="Dr Charlotte Greenway" userId="21ca5f9ab6ecb0bd" providerId="LiveId" clId="{104AF0B8-730E-489A-AA85-D0D17AD6B617}" dt="2025-01-06T16:10:44.665" v="126" actId="14100"/>
          <ac:spMkLst>
            <pc:docMk/>
            <pc:sldMk cId="2762050109" sldId="275"/>
            <ac:spMk id="2" creationId="{00000000-0000-0000-0000-000000000000}"/>
          </ac:spMkLst>
        </pc:spChg>
        <pc:graphicFrameChg chg="mod">
          <ac:chgData name="Dr Charlotte Greenway" userId="21ca5f9ab6ecb0bd" providerId="LiveId" clId="{104AF0B8-730E-489A-AA85-D0D17AD6B617}" dt="2025-01-06T16:10:49.415" v="127" actId="14100"/>
          <ac:graphicFrameMkLst>
            <pc:docMk/>
            <pc:sldMk cId="2762050109" sldId="275"/>
            <ac:graphicFrameMk id="8" creationId="{00000000-0000-0000-0000-000000000000}"/>
          </ac:graphicFrameMkLst>
        </pc:graphicFrameChg>
        <pc:graphicFrameChg chg="mod">
          <ac:chgData name="Dr Charlotte Greenway" userId="21ca5f9ab6ecb0bd" providerId="LiveId" clId="{104AF0B8-730E-489A-AA85-D0D17AD6B617}" dt="2025-01-06T16:10:55.276" v="128" actId="1076"/>
          <ac:graphicFrameMkLst>
            <pc:docMk/>
            <pc:sldMk cId="2762050109" sldId="275"/>
            <ac:graphicFrameMk id="10" creationId="{00000000-0000-0000-0000-000000000000}"/>
          </ac:graphicFrameMkLst>
        </pc:graphicFrameChg>
      </pc:sldChg>
      <pc:sldChg chg="modSp del mod">
        <pc:chgData name="Dr Charlotte Greenway" userId="21ca5f9ab6ecb0bd" providerId="LiveId" clId="{104AF0B8-730E-489A-AA85-D0D17AD6B617}" dt="2025-01-06T16:09:03.186" v="115" actId="47"/>
        <pc:sldMkLst>
          <pc:docMk/>
          <pc:sldMk cId="2541935771" sldId="278"/>
        </pc:sldMkLst>
        <pc:spChg chg="mod">
          <ac:chgData name="Dr Charlotte Greenway" userId="21ca5f9ab6ecb0bd" providerId="LiveId" clId="{104AF0B8-730E-489A-AA85-D0D17AD6B617}" dt="2025-01-06T15:49:33.246" v="9" actId="27636"/>
          <ac:spMkLst>
            <pc:docMk/>
            <pc:sldMk cId="2541935771" sldId="278"/>
            <ac:spMk id="3" creationId="{00000000-0000-0000-0000-000000000000}"/>
          </ac:spMkLst>
        </pc:spChg>
      </pc:sldChg>
      <pc:sldChg chg="delSp modSp add del mod modAnim modNotesTx">
        <pc:chgData name="Dr Charlotte Greenway" userId="21ca5f9ab6ecb0bd" providerId="LiveId" clId="{104AF0B8-730E-489A-AA85-D0D17AD6B617}" dt="2025-01-06T16:00:11.349" v="55" actId="47"/>
        <pc:sldMkLst>
          <pc:docMk/>
          <pc:sldMk cId="506413909" sldId="300"/>
        </pc:sldMkLst>
        <pc:spChg chg="mod">
          <ac:chgData name="Dr Charlotte Greenway" userId="21ca5f9ab6ecb0bd" providerId="LiveId" clId="{104AF0B8-730E-489A-AA85-D0D17AD6B617}" dt="2025-01-06T15:50:12.035" v="11" actId="1076"/>
          <ac:spMkLst>
            <pc:docMk/>
            <pc:sldMk cId="506413909" sldId="300"/>
            <ac:spMk id="56322" creationId="{00000000-0000-0000-0000-000000000000}"/>
          </ac:spMkLst>
        </pc:spChg>
        <pc:graphicFrameChg chg="mod">
          <ac:chgData name="Dr Charlotte Greenway" userId="21ca5f9ab6ecb0bd" providerId="LiveId" clId="{104AF0B8-730E-489A-AA85-D0D17AD6B617}" dt="2025-01-06T15:50:17.933" v="13" actId="1076"/>
          <ac:graphicFrameMkLst>
            <pc:docMk/>
            <pc:sldMk cId="506413909" sldId="300"/>
            <ac:graphicFrameMk id="2" creationId="{00000000-0000-0000-0000-000000000000}"/>
          </ac:graphicFrameMkLst>
        </pc:graphicFrameChg>
        <pc:picChg chg="del">
          <ac:chgData name="Dr Charlotte Greenway" userId="21ca5f9ab6ecb0bd" providerId="LiveId" clId="{104AF0B8-730E-489A-AA85-D0D17AD6B617}" dt="2025-01-06T15:47:08.513" v="2" actId="478"/>
          <ac:picMkLst>
            <pc:docMk/>
            <pc:sldMk cId="506413909" sldId="300"/>
            <ac:picMk id="4" creationId="{00000000-0000-0000-0000-000000000000}"/>
          </ac:picMkLst>
        </pc:picChg>
        <pc:picChg chg="del">
          <ac:chgData name="Dr Charlotte Greenway" userId="21ca5f9ab6ecb0bd" providerId="LiveId" clId="{104AF0B8-730E-489A-AA85-D0D17AD6B617}" dt="2025-01-06T15:47:08.513" v="2" actId="478"/>
          <ac:picMkLst>
            <pc:docMk/>
            <pc:sldMk cId="506413909" sldId="300"/>
            <ac:picMk id="5" creationId="{00000000-0000-0000-0000-000000000000}"/>
          </ac:picMkLst>
        </pc:picChg>
        <pc:picChg chg="del">
          <ac:chgData name="Dr Charlotte Greenway" userId="21ca5f9ab6ecb0bd" providerId="LiveId" clId="{104AF0B8-730E-489A-AA85-D0D17AD6B617}" dt="2025-01-06T15:47:11.298" v="3" actId="478"/>
          <ac:picMkLst>
            <pc:docMk/>
            <pc:sldMk cId="506413909" sldId="300"/>
            <ac:picMk id="6" creationId="{00000000-0000-0000-0000-000000000000}"/>
          </ac:picMkLst>
        </pc:picChg>
        <pc:picChg chg="del">
          <ac:chgData name="Dr Charlotte Greenway" userId="21ca5f9ab6ecb0bd" providerId="LiveId" clId="{104AF0B8-730E-489A-AA85-D0D17AD6B617}" dt="2025-01-06T15:47:08.513" v="2" actId="478"/>
          <ac:picMkLst>
            <pc:docMk/>
            <pc:sldMk cId="506413909" sldId="300"/>
            <ac:picMk id="7" creationId="{00000000-0000-0000-0000-000000000000}"/>
          </ac:picMkLst>
        </pc:picChg>
        <pc:picChg chg="del">
          <ac:chgData name="Dr Charlotte Greenway" userId="21ca5f9ab6ecb0bd" providerId="LiveId" clId="{104AF0B8-730E-489A-AA85-D0D17AD6B617}" dt="2025-01-06T15:47:08.513" v="2" actId="478"/>
          <ac:picMkLst>
            <pc:docMk/>
            <pc:sldMk cId="506413909" sldId="300"/>
            <ac:picMk id="8" creationId="{00000000-0000-0000-0000-000000000000}"/>
          </ac:picMkLst>
        </pc:picChg>
      </pc:sldChg>
      <pc:sldChg chg="addSp delSp modSp add mod modAnim modNotesTx">
        <pc:chgData name="Dr Charlotte Greenway" userId="21ca5f9ab6ecb0bd" providerId="LiveId" clId="{104AF0B8-730E-489A-AA85-D0D17AD6B617}" dt="2025-01-06T16:00:09.295" v="54"/>
        <pc:sldMkLst>
          <pc:docMk/>
          <pc:sldMk cId="2882630420" sldId="301"/>
        </pc:sldMkLst>
        <pc:spChg chg="add mod">
          <ac:chgData name="Dr Charlotte Greenway" userId="21ca5f9ab6ecb0bd" providerId="LiveId" clId="{104AF0B8-730E-489A-AA85-D0D17AD6B617}" dt="2025-01-06T16:00:00.491" v="53" actId="1076"/>
          <ac:spMkLst>
            <pc:docMk/>
            <pc:sldMk cId="2882630420" sldId="301"/>
            <ac:spMk id="10" creationId="{106290B5-AAD5-7AC6-FAC0-B1A25829D136}"/>
          </ac:spMkLst>
        </pc:spChg>
        <pc:spChg chg="mod">
          <ac:chgData name="Dr Charlotte Greenway" userId="21ca5f9ab6ecb0bd" providerId="LiveId" clId="{104AF0B8-730E-489A-AA85-D0D17AD6B617}" dt="2025-01-06T15:58:49.171" v="44" actId="1076"/>
          <ac:spMkLst>
            <pc:docMk/>
            <pc:sldMk cId="2882630420" sldId="301"/>
            <ac:spMk id="57346" creationId="{00000000-0000-0000-0000-000000000000}"/>
          </ac:spMkLst>
        </pc:spChg>
        <pc:graphicFrameChg chg="mod">
          <ac:chgData name="Dr Charlotte Greenway" userId="21ca5f9ab6ecb0bd" providerId="LiveId" clId="{104AF0B8-730E-489A-AA85-D0D17AD6B617}" dt="2025-01-06T15:59:24.152" v="50" actId="1076"/>
          <ac:graphicFrameMkLst>
            <pc:docMk/>
            <pc:sldMk cId="2882630420" sldId="301"/>
            <ac:graphicFrameMk id="2" creationId="{00000000-0000-0000-0000-000000000000}"/>
          </ac:graphicFrameMkLst>
        </pc:graphicFrameChg>
        <pc:graphicFrameChg chg="add mod">
          <ac:chgData name="Dr Charlotte Greenway" userId="21ca5f9ab6ecb0bd" providerId="LiveId" clId="{104AF0B8-730E-489A-AA85-D0D17AD6B617}" dt="2025-01-06T15:59:21.276" v="49" actId="1076"/>
          <ac:graphicFrameMkLst>
            <pc:docMk/>
            <pc:sldMk cId="2882630420" sldId="301"/>
            <ac:graphicFrameMk id="3" creationId="{23216122-F8B0-724B-3FD2-0F181F323494}"/>
          </ac:graphicFrameMkLst>
        </pc:graphicFrameChg>
        <pc:picChg chg="del">
          <ac:chgData name="Dr Charlotte Greenway" userId="21ca5f9ab6ecb0bd" providerId="LiveId" clId="{104AF0B8-730E-489A-AA85-D0D17AD6B617}" dt="2025-01-06T15:57:34.576" v="25" actId="478"/>
          <ac:picMkLst>
            <pc:docMk/>
            <pc:sldMk cId="2882630420" sldId="301"/>
            <ac:picMk id="4" creationId="{00000000-0000-0000-0000-000000000000}"/>
          </ac:picMkLst>
        </pc:picChg>
        <pc:picChg chg="del">
          <ac:chgData name="Dr Charlotte Greenway" userId="21ca5f9ab6ecb0bd" providerId="LiveId" clId="{104AF0B8-730E-489A-AA85-D0D17AD6B617}" dt="2025-01-06T15:57:35.609" v="26" actId="478"/>
          <ac:picMkLst>
            <pc:docMk/>
            <pc:sldMk cId="2882630420" sldId="301"/>
            <ac:picMk id="5" creationId="{00000000-0000-0000-0000-000000000000}"/>
          </ac:picMkLst>
        </pc:picChg>
        <pc:picChg chg="del">
          <ac:chgData name="Dr Charlotte Greenway" userId="21ca5f9ab6ecb0bd" providerId="LiveId" clId="{104AF0B8-730E-489A-AA85-D0D17AD6B617}" dt="2025-01-06T15:57:36.709" v="27" actId="478"/>
          <ac:picMkLst>
            <pc:docMk/>
            <pc:sldMk cId="2882630420" sldId="301"/>
            <ac:picMk id="6" creationId="{00000000-0000-0000-0000-000000000000}"/>
          </ac:picMkLst>
        </pc:picChg>
        <pc:picChg chg="del">
          <ac:chgData name="Dr Charlotte Greenway" userId="21ca5f9ab6ecb0bd" providerId="LiveId" clId="{104AF0B8-730E-489A-AA85-D0D17AD6B617}" dt="2025-01-06T15:57:32.351" v="24" actId="478"/>
          <ac:picMkLst>
            <pc:docMk/>
            <pc:sldMk cId="2882630420" sldId="301"/>
            <ac:picMk id="7" creationId="{00000000-0000-0000-0000-000000000000}"/>
          </ac:picMkLst>
        </pc:picChg>
        <pc:picChg chg="del">
          <ac:chgData name="Dr Charlotte Greenway" userId="21ca5f9ab6ecb0bd" providerId="LiveId" clId="{104AF0B8-730E-489A-AA85-D0D17AD6B617}" dt="2025-01-06T15:57:27.681" v="23" actId="478"/>
          <ac:picMkLst>
            <pc:docMk/>
            <pc:sldMk cId="2882630420" sldId="301"/>
            <ac:picMk id="8" creationId="{00000000-0000-0000-0000-000000000000}"/>
          </ac:picMkLst>
        </pc:picChg>
        <pc:picChg chg="del">
          <ac:chgData name="Dr Charlotte Greenway" userId="21ca5f9ab6ecb0bd" providerId="LiveId" clId="{104AF0B8-730E-489A-AA85-D0D17AD6B617}" dt="2025-01-06T15:58:00.641" v="35" actId="478"/>
          <ac:picMkLst>
            <pc:docMk/>
            <pc:sldMk cId="2882630420" sldId="301"/>
            <ac:picMk id="4098" creationId="{00000000-0000-0000-0000-000000000000}"/>
          </ac:picMkLst>
        </pc:picChg>
        <pc:picChg chg="del mod">
          <ac:chgData name="Dr Charlotte Greenway" userId="21ca5f9ab6ecb0bd" providerId="LiveId" clId="{104AF0B8-730E-489A-AA85-D0D17AD6B617}" dt="2025-01-06T15:57:59.179" v="34" actId="478"/>
          <ac:picMkLst>
            <pc:docMk/>
            <pc:sldMk cId="2882630420" sldId="301"/>
            <ac:picMk id="4099" creationId="{00000000-0000-0000-0000-000000000000}"/>
          </ac:picMkLst>
        </pc:picChg>
      </pc:sldChg>
      <pc:sldChg chg="modSp add mod">
        <pc:chgData name="Dr Charlotte Greenway" userId="21ca5f9ab6ecb0bd" providerId="LiveId" clId="{104AF0B8-730E-489A-AA85-D0D17AD6B617}" dt="2025-01-06T16:04:58.963" v="89" actId="14100"/>
        <pc:sldMkLst>
          <pc:docMk/>
          <pc:sldMk cId="3235325018" sldId="302"/>
        </pc:sldMkLst>
        <pc:spChg chg="mod">
          <ac:chgData name="Dr Charlotte Greenway" userId="21ca5f9ab6ecb0bd" providerId="LiveId" clId="{104AF0B8-730E-489A-AA85-D0D17AD6B617}" dt="2025-01-06T15:49:30.921" v="7" actId="27636"/>
          <ac:spMkLst>
            <pc:docMk/>
            <pc:sldMk cId="3235325018" sldId="302"/>
            <ac:spMk id="58370" creationId="{00000000-0000-0000-0000-000000000000}"/>
          </ac:spMkLst>
        </pc:spChg>
        <pc:picChg chg="mod">
          <ac:chgData name="Dr Charlotte Greenway" userId="21ca5f9ab6ecb0bd" providerId="LiveId" clId="{104AF0B8-730E-489A-AA85-D0D17AD6B617}" dt="2025-01-06T16:04:54.526" v="87" actId="1076"/>
          <ac:picMkLst>
            <pc:docMk/>
            <pc:sldMk cId="3235325018" sldId="302"/>
            <ac:picMk id="4" creationId="{00000000-0000-0000-0000-000000000000}"/>
          </ac:picMkLst>
        </pc:picChg>
        <pc:picChg chg="mod">
          <ac:chgData name="Dr Charlotte Greenway" userId="21ca5f9ab6ecb0bd" providerId="LiveId" clId="{104AF0B8-730E-489A-AA85-D0D17AD6B617}" dt="2025-01-06T16:04:54.526" v="87" actId="1076"/>
          <ac:picMkLst>
            <pc:docMk/>
            <pc:sldMk cId="3235325018" sldId="302"/>
            <ac:picMk id="5" creationId="{00000000-0000-0000-0000-000000000000}"/>
          </ac:picMkLst>
        </pc:picChg>
        <pc:picChg chg="mod">
          <ac:chgData name="Dr Charlotte Greenway" userId="21ca5f9ab6ecb0bd" providerId="LiveId" clId="{104AF0B8-730E-489A-AA85-D0D17AD6B617}" dt="2025-01-06T16:04:54.526" v="87" actId="1076"/>
          <ac:picMkLst>
            <pc:docMk/>
            <pc:sldMk cId="3235325018" sldId="302"/>
            <ac:picMk id="6" creationId="{00000000-0000-0000-0000-000000000000}"/>
          </ac:picMkLst>
        </pc:picChg>
        <pc:picChg chg="mod">
          <ac:chgData name="Dr Charlotte Greenway" userId="21ca5f9ab6ecb0bd" providerId="LiveId" clId="{104AF0B8-730E-489A-AA85-D0D17AD6B617}" dt="2025-01-06T16:04:54.526" v="87" actId="1076"/>
          <ac:picMkLst>
            <pc:docMk/>
            <pc:sldMk cId="3235325018" sldId="302"/>
            <ac:picMk id="7" creationId="{00000000-0000-0000-0000-000000000000}"/>
          </ac:picMkLst>
        </pc:picChg>
        <pc:picChg chg="mod">
          <ac:chgData name="Dr Charlotte Greenway" userId="21ca5f9ab6ecb0bd" providerId="LiveId" clId="{104AF0B8-730E-489A-AA85-D0D17AD6B617}" dt="2025-01-06T16:04:58.963" v="89" actId="14100"/>
          <ac:picMkLst>
            <pc:docMk/>
            <pc:sldMk cId="3235325018" sldId="302"/>
            <ac:picMk id="8" creationId="{00000000-0000-0000-0000-000000000000}"/>
          </ac:picMkLst>
        </pc:picChg>
      </pc:sldChg>
      <pc:sldChg chg="modSp add mod">
        <pc:chgData name="Dr Charlotte Greenway" userId="21ca5f9ab6ecb0bd" providerId="LiveId" clId="{104AF0B8-730E-489A-AA85-D0D17AD6B617}" dt="2025-01-06T16:05:24.279" v="96" actId="1076"/>
        <pc:sldMkLst>
          <pc:docMk/>
          <pc:sldMk cId="650350021" sldId="305"/>
        </pc:sldMkLst>
        <pc:spChg chg="mod">
          <ac:chgData name="Dr Charlotte Greenway" userId="21ca5f9ab6ecb0bd" providerId="LiveId" clId="{104AF0B8-730E-489A-AA85-D0D17AD6B617}" dt="2025-01-06T16:05:14.197" v="94" actId="14100"/>
          <ac:spMkLst>
            <pc:docMk/>
            <pc:sldMk cId="650350021" sldId="305"/>
            <ac:spMk id="61442" creationId="{00000000-0000-0000-0000-000000000000}"/>
          </ac:spMkLst>
        </pc:spChg>
        <pc:graphicFrameChg chg="mod">
          <ac:chgData name="Dr Charlotte Greenway" userId="21ca5f9ab6ecb0bd" providerId="LiveId" clId="{104AF0B8-730E-489A-AA85-D0D17AD6B617}" dt="2025-01-06T16:05:24.279" v="96" actId="1076"/>
          <ac:graphicFrameMkLst>
            <pc:docMk/>
            <pc:sldMk cId="650350021" sldId="305"/>
            <ac:graphicFrameMk id="2" creationId="{00000000-0000-0000-0000-000000000000}"/>
          </ac:graphicFrameMkLst>
        </pc:graphicFrameChg>
        <pc:picChg chg="mod">
          <ac:chgData name="Dr Charlotte Greenway" userId="21ca5f9ab6ecb0bd" providerId="LiveId" clId="{104AF0B8-730E-489A-AA85-D0D17AD6B617}" dt="2025-01-06T16:05:07.195" v="91" actId="1076"/>
          <ac:picMkLst>
            <pc:docMk/>
            <pc:sldMk cId="650350021" sldId="305"/>
            <ac:picMk id="4" creationId="{00000000-0000-0000-0000-000000000000}"/>
          </ac:picMkLst>
        </pc:picChg>
        <pc:picChg chg="mod">
          <ac:chgData name="Dr Charlotte Greenway" userId="21ca5f9ab6ecb0bd" providerId="LiveId" clId="{104AF0B8-730E-489A-AA85-D0D17AD6B617}" dt="2025-01-06T16:05:07.195" v="91" actId="1076"/>
          <ac:picMkLst>
            <pc:docMk/>
            <pc:sldMk cId="650350021" sldId="305"/>
            <ac:picMk id="5" creationId="{00000000-0000-0000-0000-000000000000}"/>
          </ac:picMkLst>
        </pc:picChg>
        <pc:picChg chg="mod">
          <ac:chgData name="Dr Charlotte Greenway" userId="21ca5f9ab6ecb0bd" providerId="LiveId" clId="{104AF0B8-730E-489A-AA85-D0D17AD6B617}" dt="2025-01-06T16:05:07.195" v="91" actId="1076"/>
          <ac:picMkLst>
            <pc:docMk/>
            <pc:sldMk cId="650350021" sldId="305"/>
            <ac:picMk id="6" creationId="{00000000-0000-0000-0000-000000000000}"/>
          </ac:picMkLst>
        </pc:picChg>
        <pc:picChg chg="mod">
          <ac:chgData name="Dr Charlotte Greenway" userId="21ca5f9ab6ecb0bd" providerId="LiveId" clId="{104AF0B8-730E-489A-AA85-D0D17AD6B617}" dt="2025-01-06T16:05:07.195" v="91" actId="1076"/>
          <ac:picMkLst>
            <pc:docMk/>
            <pc:sldMk cId="650350021" sldId="305"/>
            <ac:picMk id="7" creationId="{00000000-0000-0000-0000-000000000000}"/>
          </ac:picMkLst>
        </pc:picChg>
        <pc:picChg chg="mod">
          <ac:chgData name="Dr Charlotte Greenway" userId="21ca5f9ab6ecb0bd" providerId="LiveId" clId="{104AF0B8-730E-489A-AA85-D0D17AD6B617}" dt="2025-01-06T16:05:11.332" v="93" actId="14100"/>
          <ac:picMkLst>
            <pc:docMk/>
            <pc:sldMk cId="650350021" sldId="305"/>
            <ac:picMk id="8" creationId="{00000000-0000-0000-0000-000000000000}"/>
          </ac:picMkLst>
        </pc:picChg>
      </pc:sldChg>
      <pc:sldChg chg="modSp add mod">
        <pc:chgData name="Dr Charlotte Greenway" userId="21ca5f9ab6ecb0bd" providerId="LiveId" clId="{104AF0B8-730E-489A-AA85-D0D17AD6B617}" dt="2025-01-06T16:04:36.103" v="85" actId="14100"/>
        <pc:sldMkLst>
          <pc:docMk/>
          <pc:sldMk cId="1727322288" sldId="306"/>
        </pc:sldMkLst>
        <pc:spChg chg="mod">
          <ac:chgData name="Dr Charlotte Greenway" userId="21ca5f9ab6ecb0bd" providerId="LiveId" clId="{104AF0B8-730E-489A-AA85-D0D17AD6B617}" dt="2025-01-06T16:01:26.670" v="62" actId="1076"/>
          <ac:spMkLst>
            <pc:docMk/>
            <pc:sldMk cId="1727322288" sldId="306"/>
            <ac:spMk id="62466" creationId="{00000000-0000-0000-0000-000000000000}"/>
          </ac:spMkLst>
        </pc:spChg>
        <pc:graphicFrameChg chg="mod">
          <ac:chgData name="Dr Charlotte Greenway" userId="21ca5f9ab6ecb0bd" providerId="LiveId" clId="{104AF0B8-730E-489A-AA85-D0D17AD6B617}" dt="2025-01-06T16:01:31.630" v="63" actId="1076"/>
          <ac:graphicFrameMkLst>
            <pc:docMk/>
            <pc:sldMk cId="1727322288" sldId="306"/>
            <ac:graphicFrameMk id="9" creationId="{00000000-0000-0000-0000-000000000000}"/>
          </ac:graphicFrameMkLst>
        </pc:graphicFrameChg>
        <pc:picChg chg="mod">
          <ac:chgData name="Dr Charlotte Greenway" userId="21ca5f9ab6ecb0bd" providerId="LiveId" clId="{104AF0B8-730E-489A-AA85-D0D17AD6B617}" dt="2025-01-06T16:04:32.493" v="84" actId="14100"/>
          <ac:picMkLst>
            <pc:docMk/>
            <pc:sldMk cId="1727322288" sldId="306"/>
            <ac:picMk id="4" creationId="{00000000-0000-0000-0000-000000000000}"/>
          </ac:picMkLst>
        </pc:picChg>
        <pc:picChg chg="mod">
          <ac:chgData name="Dr Charlotte Greenway" userId="21ca5f9ab6ecb0bd" providerId="LiveId" clId="{104AF0B8-730E-489A-AA85-D0D17AD6B617}" dt="2025-01-06T16:04:32.493" v="84" actId="14100"/>
          <ac:picMkLst>
            <pc:docMk/>
            <pc:sldMk cId="1727322288" sldId="306"/>
            <ac:picMk id="5" creationId="{00000000-0000-0000-0000-000000000000}"/>
          </ac:picMkLst>
        </pc:picChg>
        <pc:picChg chg="mod">
          <ac:chgData name="Dr Charlotte Greenway" userId="21ca5f9ab6ecb0bd" providerId="LiveId" clId="{104AF0B8-730E-489A-AA85-D0D17AD6B617}" dt="2025-01-06T16:04:36.103" v="85" actId="14100"/>
          <ac:picMkLst>
            <pc:docMk/>
            <pc:sldMk cId="1727322288" sldId="306"/>
            <ac:picMk id="6" creationId="{00000000-0000-0000-0000-000000000000}"/>
          </ac:picMkLst>
        </pc:picChg>
        <pc:picChg chg="mod">
          <ac:chgData name="Dr Charlotte Greenway" userId="21ca5f9ab6ecb0bd" providerId="LiveId" clId="{104AF0B8-730E-489A-AA85-D0D17AD6B617}" dt="2025-01-06T16:04:32.493" v="84" actId="14100"/>
          <ac:picMkLst>
            <pc:docMk/>
            <pc:sldMk cId="1727322288" sldId="306"/>
            <ac:picMk id="7" creationId="{00000000-0000-0000-0000-000000000000}"/>
          </ac:picMkLst>
        </pc:picChg>
        <pc:picChg chg="mod">
          <ac:chgData name="Dr Charlotte Greenway" userId="21ca5f9ab6ecb0bd" providerId="LiveId" clId="{104AF0B8-730E-489A-AA85-D0D17AD6B617}" dt="2025-01-06T16:04:32.493" v="84" actId="14100"/>
          <ac:picMkLst>
            <pc:docMk/>
            <pc:sldMk cId="1727322288" sldId="306"/>
            <ac:picMk id="8" creationId="{00000000-0000-0000-0000-000000000000}"/>
          </ac:picMkLst>
        </pc:picChg>
      </pc:sldChg>
      <pc:sldChg chg="modSp add mod">
        <pc:chgData name="Dr Charlotte Greenway" userId="21ca5f9ab6ecb0bd" providerId="LiveId" clId="{104AF0B8-730E-489A-AA85-D0D17AD6B617}" dt="2025-01-06T16:03:46.526" v="79" actId="14100"/>
        <pc:sldMkLst>
          <pc:docMk/>
          <pc:sldMk cId="2368983188" sldId="307"/>
        </pc:sldMkLst>
        <pc:spChg chg="mod">
          <ac:chgData name="Dr Charlotte Greenway" userId="21ca5f9ab6ecb0bd" providerId="LiveId" clId="{104AF0B8-730E-489A-AA85-D0D17AD6B617}" dt="2025-01-06T16:00:59.137" v="57" actId="14100"/>
          <ac:spMkLst>
            <pc:docMk/>
            <pc:sldMk cId="2368983188" sldId="307"/>
            <ac:spMk id="63490" creationId="{00000000-0000-0000-0000-000000000000}"/>
          </ac:spMkLst>
        </pc:spChg>
        <pc:graphicFrameChg chg="mod">
          <ac:chgData name="Dr Charlotte Greenway" userId="21ca5f9ab6ecb0bd" providerId="LiveId" clId="{104AF0B8-730E-489A-AA85-D0D17AD6B617}" dt="2025-01-06T16:01:03.573" v="58" actId="1076"/>
          <ac:graphicFrameMkLst>
            <pc:docMk/>
            <pc:sldMk cId="2368983188" sldId="307"/>
            <ac:graphicFrameMk id="3" creationId="{00000000-0000-0000-0000-000000000000}"/>
          </ac:graphicFrameMkLst>
        </pc:graphicFrameChg>
        <pc:graphicFrameChg chg="mod">
          <ac:chgData name="Dr Charlotte Greenway" userId="21ca5f9ab6ecb0bd" providerId="LiveId" clId="{104AF0B8-730E-489A-AA85-D0D17AD6B617}" dt="2025-01-06T16:00:53.398" v="56" actId="1076"/>
          <ac:graphicFrameMkLst>
            <pc:docMk/>
            <pc:sldMk cId="2368983188" sldId="307"/>
            <ac:graphicFrameMk id="9" creationId="{00000000-0000-0000-0000-000000000000}"/>
          </ac:graphicFrameMkLst>
        </pc:graphicFrameChg>
        <pc:picChg chg="mod">
          <ac:chgData name="Dr Charlotte Greenway" userId="21ca5f9ab6ecb0bd" providerId="LiveId" clId="{104AF0B8-730E-489A-AA85-D0D17AD6B617}" dt="2025-01-06T16:03:46.526" v="79" actId="14100"/>
          <ac:picMkLst>
            <pc:docMk/>
            <pc:sldMk cId="2368983188" sldId="307"/>
            <ac:picMk id="4" creationId="{00000000-0000-0000-0000-000000000000}"/>
          </ac:picMkLst>
        </pc:picChg>
        <pc:picChg chg="mod">
          <ac:chgData name="Dr Charlotte Greenway" userId="21ca5f9ab6ecb0bd" providerId="LiveId" clId="{104AF0B8-730E-489A-AA85-D0D17AD6B617}" dt="2025-01-06T16:03:46.526" v="79" actId="14100"/>
          <ac:picMkLst>
            <pc:docMk/>
            <pc:sldMk cId="2368983188" sldId="307"/>
            <ac:picMk id="5" creationId="{00000000-0000-0000-0000-000000000000}"/>
          </ac:picMkLst>
        </pc:picChg>
        <pc:picChg chg="mod">
          <ac:chgData name="Dr Charlotte Greenway" userId="21ca5f9ab6ecb0bd" providerId="LiveId" clId="{104AF0B8-730E-489A-AA85-D0D17AD6B617}" dt="2025-01-06T16:03:46.526" v="79" actId="14100"/>
          <ac:picMkLst>
            <pc:docMk/>
            <pc:sldMk cId="2368983188" sldId="307"/>
            <ac:picMk id="6" creationId="{00000000-0000-0000-0000-000000000000}"/>
          </ac:picMkLst>
        </pc:picChg>
        <pc:picChg chg="mod">
          <ac:chgData name="Dr Charlotte Greenway" userId="21ca5f9ab6ecb0bd" providerId="LiveId" clId="{104AF0B8-730E-489A-AA85-D0D17AD6B617}" dt="2025-01-06T16:03:46.526" v="79" actId="14100"/>
          <ac:picMkLst>
            <pc:docMk/>
            <pc:sldMk cId="2368983188" sldId="307"/>
            <ac:picMk id="7" creationId="{00000000-0000-0000-0000-000000000000}"/>
          </ac:picMkLst>
        </pc:picChg>
        <pc:picChg chg="mod">
          <ac:chgData name="Dr Charlotte Greenway" userId="21ca5f9ab6ecb0bd" providerId="LiveId" clId="{104AF0B8-730E-489A-AA85-D0D17AD6B617}" dt="2025-01-06T16:03:46.526" v="79" actId="14100"/>
          <ac:picMkLst>
            <pc:docMk/>
            <pc:sldMk cId="2368983188" sldId="307"/>
            <ac:picMk id="8" creationId="{00000000-0000-0000-0000-000000000000}"/>
          </ac:picMkLst>
        </pc:picChg>
      </pc:sldChg>
      <pc:sldChg chg="modSp add mod">
        <pc:chgData name="Dr Charlotte Greenway" userId="21ca5f9ab6ecb0bd" providerId="LiveId" clId="{104AF0B8-730E-489A-AA85-D0D17AD6B617}" dt="2025-01-06T16:04:19.203" v="83" actId="14100"/>
        <pc:sldMkLst>
          <pc:docMk/>
          <pc:sldMk cId="1613237605" sldId="309"/>
        </pc:sldMkLst>
        <pc:spChg chg="mod">
          <ac:chgData name="Dr Charlotte Greenway" userId="21ca5f9ab6ecb0bd" providerId="LiveId" clId="{104AF0B8-730E-489A-AA85-D0D17AD6B617}" dt="2025-01-06T16:01:40.308" v="64" actId="14100"/>
          <ac:spMkLst>
            <pc:docMk/>
            <pc:sldMk cId="1613237605" sldId="309"/>
            <ac:spMk id="65538" creationId="{00000000-0000-0000-0000-000000000000}"/>
          </ac:spMkLst>
        </pc:spChg>
        <pc:graphicFrameChg chg="mod">
          <ac:chgData name="Dr Charlotte Greenway" userId="21ca5f9ab6ecb0bd" providerId="LiveId" clId="{104AF0B8-730E-489A-AA85-D0D17AD6B617}" dt="2025-01-06T16:01:44.113" v="65" actId="1076"/>
          <ac:graphicFrameMkLst>
            <pc:docMk/>
            <pc:sldMk cId="1613237605" sldId="309"/>
            <ac:graphicFrameMk id="2" creationId="{00000000-0000-0000-0000-000000000000}"/>
          </ac:graphicFrameMkLst>
        </pc:graphicFrameChg>
        <pc:picChg chg="mod">
          <ac:chgData name="Dr Charlotte Greenway" userId="21ca5f9ab6ecb0bd" providerId="LiveId" clId="{104AF0B8-730E-489A-AA85-D0D17AD6B617}" dt="2025-01-06T16:04:11.767" v="81" actId="14100"/>
          <ac:picMkLst>
            <pc:docMk/>
            <pc:sldMk cId="1613237605" sldId="309"/>
            <ac:picMk id="4" creationId="{00000000-0000-0000-0000-000000000000}"/>
          </ac:picMkLst>
        </pc:picChg>
        <pc:picChg chg="mod">
          <ac:chgData name="Dr Charlotte Greenway" userId="21ca5f9ab6ecb0bd" providerId="LiveId" clId="{104AF0B8-730E-489A-AA85-D0D17AD6B617}" dt="2025-01-06T16:04:11.767" v="81" actId="14100"/>
          <ac:picMkLst>
            <pc:docMk/>
            <pc:sldMk cId="1613237605" sldId="309"/>
            <ac:picMk id="5" creationId="{00000000-0000-0000-0000-000000000000}"/>
          </ac:picMkLst>
        </pc:picChg>
        <pc:picChg chg="mod">
          <ac:chgData name="Dr Charlotte Greenway" userId="21ca5f9ab6ecb0bd" providerId="LiveId" clId="{104AF0B8-730E-489A-AA85-D0D17AD6B617}" dt="2025-01-06T16:04:19.203" v="83" actId="14100"/>
          <ac:picMkLst>
            <pc:docMk/>
            <pc:sldMk cId="1613237605" sldId="309"/>
            <ac:picMk id="6" creationId="{00000000-0000-0000-0000-000000000000}"/>
          </ac:picMkLst>
        </pc:picChg>
        <pc:picChg chg="mod">
          <ac:chgData name="Dr Charlotte Greenway" userId="21ca5f9ab6ecb0bd" providerId="LiveId" clId="{104AF0B8-730E-489A-AA85-D0D17AD6B617}" dt="2025-01-06T16:04:11.767" v="81" actId="14100"/>
          <ac:picMkLst>
            <pc:docMk/>
            <pc:sldMk cId="1613237605" sldId="309"/>
            <ac:picMk id="7" creationId="{00000000-0000-0000-0000-000000000000}"/>
          </ac:picMkLst>
        </pc:picChg>
        <pc:picChg chg="mod">
          <ac:chgData name="Dr Charlotte Greenway" userId="21ca5f9ab6ecb0bd" providerId="LiveId" clId="{104AF0B8-730E-489A-AA85-D0D17AD6B617}" dt="2025-01-06T16:04:11.767" v="81" actId="14100"/>
          <ac:picMkLst>
            <pc:docMk/>
            <pc:sldMk cId="1613237605" sldId="309"/>
            <ac:picMk id="8" creationId="{00000000-0000-0000-0000-000000000000}"/>
          </ac:picMkLst>
        </pc:picChg>
      </pc:sldChg>
      <pc:sldChg chg="modSp add del">
        <pc:chgData name="Dr Charlotte Greenway" userId="21ca5f9ab6ecb0bd" providerId="LiveId" clId="{104AF0B8-730E-489A-AA85-D0D17AD6B617}" dt="2025-01-06T16:01:50.955" v="66" actId="47"/>
        <pc:sldMkLst>
          <pc:docMk/>
          <pc:sldMk cId="1584252001" sldId="321"/>
        </pc:sldMkLst>
        <pc:spChg chg="mod">
          <ac:chgData name="Dr Charlotte Greenway" userId="21ca5f9ab6ecb0bd" providerId="LiveId" clId="{104AF0B8-730E-489A-AA85-D0D17AD6B617}" dt="2025-01-06T15:49:30.613" v="6"/>
          <ac:spMkLst>
            <pc:docMk/>
            <pc:sldMk cId="1584252001" sldId="321"/>
            <ac:spMk id="2" creationId="{00000000-0000-0000-0000-000000000000}"/>
          </ac:spMkLst>
        </pc:spChg>
      </pc:sldChg>
      <pc:sldChg chg="modSp add del mod">
        <pc:chgData name="Dr Charlotte Greenway" userId="21ca5f9ab6ecb0bd" providerId="LiveId" clId="{104AF0B8-730E-489A-AA85-D0D17AD6B617}" dt="2025-01-06T16:02:27.989" v="74" actId="47"/>
        <pc:sldMkLst>
          <pc:docMk/>
          <pc:sldMk cId="1327049423" sldId="327"/>
        </pc:sldMkLst>
        <pc:spChg chg="mod">
          <ac:chgData name="Dr Charlotte Greenway" userId="21ca5f9ab6ecb0bd" providerId="LiveId" clId="{104AF0B8-730E-489A-AA85-D0D17AD6B617}" dt="2025-01-06T16:02:13.687" v="70" actId="1076"/>
          <ac:spMkLst>
            <pc:docMk/>
            <pc:sldMk cId="1327049423" sldId="327"/>
            <ac:spMk id="2" creationId="{00000000-0000-0000-0000-000000000000}"/>
          </ac:spMkLst>
        </pc:spChg>
        <pc:spChg chg="mod">
          <ac:chgData name="Dr Charlotte Greenway" userId="21ca5f9ab6ecb0bd" providerId="LiveId" clId="{104AF0B8-730E-489A-AA85-D0D17AD6B617}" dt="2025-01-06T16:02:21.415" v="73" actId="14100"/>
          <ac:spMkLst>
            <pc:docMk/>
            <pc:sldMk cId="1327049423" sldId="327"/>
            <ac:spMk id="3" creationId="{00000000-0000-0000-0000-000000000000}"/>
          </ac:spMkLst>
        </pc:spChg>
      </pc:sldChg>
      <pc:sldChg chg="modSp new del">
        <pc:chgData name="Dr Charlotte Greenway" userId="21ca5f9ab6ecb0bd" providerId="LiveId" clId="{104AF0B8-730E-489A-AA85-D0D17AD6B617}" dt="2025-01-06T15:57:07.292" v="22" actId="47"/>
        <pc:sldMkLst>
          <pc:docMk/>
          <pc:sldMk cId="2669035846" sldId="328"/>
        </pc:sldMkLst>
        <pc:spChg chg="mod">
          <ac:chgData name="Dr Charlotte Greenway" userId="21ca5f9ab6ecb0bd" providerId="LiveId" clId="{104AF0B8-730E-489A-AA85-D0D17AD6B617}" dt="2025-01-06T15:49:30.613" v="6"/>
          <ac:spMkLst>
            <pc:docMk/>
            <pc:sldMk cId="2669035846" sldId="328"/>
            <ac:spMk id="2" creationId="{BFDE7D15-1D1D-F613-0C89-BFE2A84434AC}"/>
          </ac:spMkLst>
        </pc:spChg>
        <pc:spChg chg="mod">
          <ac:chgData name="Dr Charlotte Greenway" userId="21ca5f9ab6ecb0bd" providerId="LiveId" clId="{104AF0B8-730E-489A-AA85-D0D17AD6B617}" dt="2025-01-06T15:49:30.613" v="6"/>
          <ac:spMkLst>
            <pc:docMk/>
            <pc:sldMk cId="2669035846" sldId="328"/>
            <ac:spMk id="3" creationId="{C48769F5-D09C-D4F1-64B8-C4D3F770B5AA}"/>
          </ac:spMkLst>
        </pc:spChg>
      </pc:sldChg>
      <pc:sldChg chg="modSp new del mod ord">
        <pc:chgData name="Dr Charlotte Greenway" userId="21ca5f9ab6ecb0bd" providerId="LiveId" clId="{104AF0B8-730E-489A-AA85-D0D17AD6B617}" dt="2025-01-06T15:56:56.302" v="21" actId="47"/>
        <pc:sldMkLst>
          <pc:docMk/>
          <pc:sldMk cId="1238287822" sldId="329"/>
        </pc:sldMkLst>
        <pc:spChg chg="mod">
          <ac:chgData name="Dr Charlotte Greenway" userId="21ca5f9ab6ecb0bd" providerId="LiveId" clId="{104AF0B8-730E-489A-AA85-D0D17AD6B617}" dt="2025-01-06T15:56:45.503" v="17" actId="20577"/>
          <ac:spMkLst>
            <pc:docMk/>
            <pc:sldMk cId="1238287822" sldId="329"/>
            <ac:spMk id="2" creationId="{5DCDF052-56EC-DECC-CCA1-8875D29F2009}"/>
          </ac:spMkLst>
        </pc:spChg>
      </pc:sldChg>
      <pc:sldChg chg="modSp add mod">
        <pc:chgData name="Dr Charlotte Greenway" userId="21ca5f9ab6ecb0bd" providerId="LiveId" clId="{104AF0B8-730E-489A-AA85-D0D17AD6B617}" dt="2025-01-06T15:56:53.523" v="20" actId="20577"/>
        <pc:sldMkLst>
          <pc:docMk/>
          <pc:sldMk cId="1557404282" sldId="330"/>
        </pc:sldMkLst>
        <pc:spChg chg="mod">
          <ac:chgData name="Dr Charlotte Greenway" userId="21ca5f9ab6ecb0bd" providerId="LiveId" clId="{104AF0B8-730E-489A-AA85-D0D17AD6B617}" dt="2025-01-06T15:56:53.523" v="20" actId="20577"/>
          <ac:spMkLst>
            <pc:docMk/>
            <pc:sldMk cId="1557404282" sldId="330"/>
            <ac:spMk id="3" creationId="{BE300980-7F4F-B9E3-F4DA-74C90DD1D0EC}"/>
          </ac:spMkLst>
        </pc:spChg>
      </pc:sldChg>
      <pc:sldChg chg="addSp delSp modSp new mod setBg">
        <pc:chgData name="Dr Charlotte Greenway" userId="21ca5f9ab6ecb0bd" providerId="LiveId" clId="{104AF0B8-730E-489A-AA85-D0D17AD6B617}" dt="2025-01-07T08:29:50.340" v="564" actId="403"/>
        <pc:sldMkLst>
          <pc:docMk/>
          <pc:sldMk cId="1097051383" sldId="331"/>
        </pc:sldMkLst>
        <pc:spChg chg="mod">
          <ac:chgData name="Dr Charlotte Greenway" userId="21ca5f9ab6ecb0bd" providerId="LiveId" clId="{104AF0B8-730E-489A-AA85-D0D17AD6B617}" dt="2025-01-06T16:17:04.662" v="231" actId="26606"/>
          <ac:spMkLst>
            <pc:docMk/>
            <pc:sldMk cId="1097051383" sldId="331"/>
            <ac:spMk id="2" creationId="{E3D0A45A-AB5E-D515-BD51-0DF54BCF91CA}"/>
          </ac:spMkLst>
        </pc:spChg>
        <pc:spChg chg="del">
          <ac:chgData name="Dr Charlotte Greenway" userId="21ca5f9ab6ecb0bd" providerId="LiveId" clId="{104AF0B8-730E-489A-AA85-D0D17AD6B617}" dt="2025-01-06T16:17:00.021" v="229"/>
          <ac:spMkLst>
            <pc:docMk/>
            <pc:sldMk cId="1097051383" sldId="331"/>
            <ac:spMk id="3" creationId="{8CF863B7-A4DD-E4CD-E301-066F3FE65A71}"/>
          </ac:spMkLst>
        </pc:spChg>
        <pc:spChg chg="add mod">
          <ac:chgData name="Dr Charlotte Greenway" userId="21ca5f9ab6ecb0bd" providerId="LiveId" clId="{104AF0B8-730E-489A-AA85-D0D17AD6B617}" dt="2025-01-07T08:17:06.324" v="364" actId="1076"/>
          <ac:spMkLst>
            <pc:docMk/>
            <pc:sldMk cId="1097051383" sldId="331"/>
            <ac:spMk id="6" creationId="{0FEE828D-A224-4488-C4B8-44754E322EF5}"/>
          </ac:spMkLst>
        </pc:spChg>
        <pc:spChg chg="add del mod">
          <ac:chgData name="Dr Charlotte Greenway" userId="21ca5f9ab6ecb0bd" providerId="LiveId" clId="{104AF0B8-730E-489A-AA85-D0D17AD6B617}" dt="2025-01-06T16:33:07.694" v="257" actId="478"/>
          <ac:spMkLst>
            <pc:docMk/>
            <pc:sldMk cId="1097051383" sldId="331"/>
            <ac:spMk id="8" creationId="{83B5DCFA-F25C-E96D-D279-56AB93900F48}"/>
          </ac:spMkLst>
        </pc:spChg>
        <pc:spChg chg="add">
          <ac:chgData name="Dr Charlotte Greenway" userId="21ca5f9ab6ecb0bd" providerId="LiveId" clId="{104AF0B8-730E-489A-AA85-D0D17AD6B617}" dt="2025-01-06T16:17:04.662" v="231" actId="26606"/>
          <ac:spMkLst>
            <pc:docMk/>
            <pc:sldMk cId="1097051383" sldId="331"/>
            <ac:spMk id="9" creationId="{93F0ADB5-A0B4-4B01-A8C4-FDC34CE22BD4}"/>
          </ac:spMkLst>
        </pc:spChg>
        <pc:spChg chg="add">
          <ac:chgData name="Dr Charlotte Greenway" userId="21ca5f9ab6ecb0bd" providerId="LiveId" clId="{104AF0B8-730E-489A-AA85-D0D17AD6B617}" dt="2025-01-06T16:17:04.662" v="231" actId="26606"/>
          <ac:spMkLst>
            <pc:docMk/>
            <pc:sldMk cId="1097051383" sldId="331"/>
            <ac:spMk id="11" creationId="{AA6D0FDE-0241-4C21-A720-A69475358235}"/>
          </ac:spMkLst>
        </pc:spChg>
        <pc:spChg chg="add mod">
          <ac:chgData name="Dr Charlotte Greenway" userId="21ca5f9ab6ecb0bd" providerId="LiveId" clId="{104AF0B8-730E-489A-AA85-D0D17AD6B617}" dt="2025-01-07T08:29:18.084" v="562" actId="20577"/>
          <ac:spMkLst>
            <pc:docMk/>
            <pc:sldMk cId="1097051383" sldId="331"/>
            <ac:spMk id="12" creationId="{86BE8EA2-638B-DA9E-D3CF-DAA935BBCAED}"/>
          </ac:spMkLst>
        </pc:spChg>
        <pc:spChg chg="add del mod">
          <ac:chgData name="Dr Charlotte Greenway" userId="21ca5f9ab6ecb0bd" providerId="LiveId" clId="{104AF0B8-730E-489A-AA85-D0D17AD6B617}" dt="2025-01-07T08:25:51.053" v="527" actId="478"/>
          <ac:spMkLst>
            <pc:docMk/>
            <pc:sldMk cId="1097051383" sldId="331"/>
            <ac:spMk id="13" creationId="{98B11D4D-F94A-1AB3-6150-117CFA62BCC3}"/>
          </ac:spMkLst>
        </pc:spChg>
        <pc:spChg chg="add mod">
          <ac:chgData name="Dr Charlotte Greenway" userId="21ca5f9ab6ecb0bd" providerId="LiveId" clId="{104AF0B8-730E-489A-AA85-D0D17AD6B617}" dt="2025-01-07T08:29:50.340" v="564" actId="403"/>
          <ac:spMkLst>
            <pc:docMk/>
            <pc:sldMk cId="1097051383" sldId="331"/>
            <ac:spMk id="14" creationId="{B85BE250-1FAA-9932-BFA2-EA18AFE62220}"/>
          </ac:spMkLst>
        </pc:spChg>
        <pc:spChg chg="add del mod">
          <ac:chgData name="Dr Charlotte Greenway" userId="21ca5f9ab6ecb0bd" providerId="LiveId" clId="{104AF0B8-730E-489A-AA85-D0D17AD6B617}" dt="2025-01-07T08:26:18.632" v="528" actId="478"/>
          <ac:spMkLst>
            <pc:docMk/>
            <pc:sldMk cId="1097051383" sldId="331"/>
            <ac:spMk id="16" creationId="{E854018A-1DDA-E10C-DE76-93B559DA56DF}"/>
          </ac:spMkLst>
        </pc:spChg>
        <pc:spChg chg="add del mod">
          <ac:chgData name="Dr Charlotte Greenway" userId="21ca5f9ab6ecb0bd" providerId="LiveId" clId="{104AF0B8-730E-489A-AA85-D0D17AD6B617}" dt="2025-01-07T08:19:29.301" v="438" actId="478"/>
          <ac:spMkLst>
            <pc:docMk/>
            <pc:sldMk cId="1097051383" sldId="331"/>
            <ac:spMk id="18" creationId="{1B305CCD-E365-469F-96DF-92DAFCAC8D87}"/>
          </ac:spMkLst>
        </pc:spChg>
        <pc:spChg chg="add del mod">
          <ac:chgData name="Dr Charlotte Greenway" userId="21ca5f9ab6ecb0bd" providerId="LiveId" clId="{104AF0B8-730E-489A-AA85-D0D17AD6B617}" dt="2025-01-07T08:27:59.130" v="535" actId="478"/>
          <ac:spMkLst>
            <pc:docMk/>
            <pc:sldMk cId="1097051383" sldId="331"/>
            <ac:spMk id="20" creationId="{26FB2ECB-E20B-8003-EE53-1E168A67440B}"/>
          </ac:spMkLst>
        </pc:spChg>
        <pc:spChg chg="add del mod">
          <ac:chgData name="Dr Charlotte Greenway" userId="21ca5f9ab6ecb0bd" providerId="LiveId" clId="{104AF0B8-730E-489A-AA85-D0D17AD6B617}" dt="2025-01-07T08:27:36.788" v="532" actId="478"/>
          <ac:spMkLst>
            <pc:docMk/>
            <pc:sldMk cId="1097051383" sldId="331"/>
            <ac:spMk id="22" creationId="{E846491B-7AA9-48BF-FABF-C8D3E57F1B03}"/>
          </ac:spMkLst>
        </pc:spChg>
        <pc:spChg chg="add del mod">
          <ac:chgData name="Dr Charlotte Greenway" userId="21ca5f9ab6ecb0bd" providerId="LiveId" clId="{104AF0B8-730E-489A-AA85-D0D17AD6B617}" dt="2025-01-07T08:27:36.793" v="534"/>
          <ac:spMkLst>
            <pc:docMk/>
            <pc:sldMk cId="1097051383" sldId="331"/>
            <ac:spMk id="24" creationId="{84AD8AE8-FE10-CB6E-0ED3-D7B38B99B7B0}"/>
          </ac:spMkLst>
        </pc:spChg>
        <pc:graphicFrameChg chg="add del mod modGraphic">
          <ac:chgData name="Dr Charlotte Greenway" userId="21ca5f9ab6ecb0bd" providerId="LiveId" clId="{104AF0B8-730E-489A-AA85-D0D17AD6B617}" dt="2025-01-06T16:33:05.613" v="256" actId="478"/>
          <ac:graphicFrameMkLst>
            <pc:docMk/>
            <pc:sldMk cId="1097051383" sldId="331"/>
            <ac:graphicFrameMk id="4" creationId="{48B6420B-E796-5D65-6CED-92D57EA9947D}"/>
          </ac:graphicFrameMkLst>
        </pc:graphicFrameChg>
      </pc:sldChg>
      <pc:sldChg chg="new del">
        <pc:chgData name="Dr Charlotte Greenway" userId="21ca5f9ab6ecb0bd" providerId="LiveId" clId="{104AF0B8-730E-489A-AA85-D0D17AD6B617}" dt="2025-01-06T16:07:52.099" v="107" actId="680"/>
        <pc:sldMkLst>
          <pc:docMk/>
          <pc:sldMk cId="1578431078" sldId="331"/>
        </pc:sldMkLst>
      </pc:sldChg>
    </pc:docChg>
  </pc:docChgLst>
</pc:chgInfo>
</file>

<file path=ppt/diagrams/_rels/data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image" Target="../media/image8.png"/></Relationships>
</file>

<file path=ppt/diagrams/_rels/drawing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image" Target="../media/image8.png"/></Relationships>
</file>

<file path=ppt/diagrams/colors1.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6B5576-0230-402E-AFE1-9F9730175AC8}" type="doc">
      <dgm:prSet loTypeId="urn:microsoft.com/office/officeart/2005/8/layout/process1" loCatId="process" qsTypeId="urn:microsoft.com/office/officeart/2005/8/quickstyle/simple1" qsCatId="simple" csTypeId="urn:microsoft.com/office/officeart/2005/8/colors/accent2_4" csCatId="accent2"/>
      <dgm:spPr/>
      <dgm:t>
        <a:bodyPr/>
        <a:lstStyle/>
        <a:p>
          <a:endParaRPr lang="en-GB"/>
        </a:p>
      </dgm:t>
    </dgm:pt>
    <dgm:pt modelId="{EA127687-32E0-43E9-B496-C940CE05C1DC}">
      <dgm:prSet/>
      <dgm:spPr/>
      <dgm:t>
        <a:bodyPr/>
        <a:lstStyle/>
        <a:p>
          <a:pPr rtl="0"/>
          <a:r>
            <a:rPr lang="en-US"/>
            <a:t>60’s focus on losses and adaptation to them</a:t>
          </a:r>
          <a:endParaRPr lang="en-GB"/>
        </a:p>
      </dgm:t>
    </dgm:pt>
    <dgm:pt modelId="{39C2010B-4B85-411B-9AB8-E997D79FF89F}" type="parTrans" cxnId="{7D2D33BF-223A-4672-ACE3-F4F7B92AD8D3}">
      <dgm:prSet/>
      <dgm:spPr/>
      <dgm:t>
        <a:bodyPr/>
        <a:lstStyle/>
        <a:p>
          <a:endParaRPr lang="en-GB"/>
        </a:p>
      </dgm:t>
    </dgm:pt>
    <dgm:pt modelId="{02802D7C-9B49-44D3-B94B-4899CA20A21E}" type="sibTrans" cxnId="{7D2D33BF-223A-4672-ACE3-F4F7B92AD8D3}">
      <dgm:prSet/>
      <dgm:spPr/>
      <dgm:t>
        <a:bodyPr/>
        <a:lstStyle/>
        <a:p>
          <a:endParaRPr lang="en-GB"/>
        </a:p>
      </dgm:t>
    </dgm:pt>
    <dgm:pt modelId="{205A2C91-C24D-4442-BAD4-C9B08223D078}">
      <dgm:prSet/>
      <dgm:spPr/>
      <dgm:t>
        <a:bodyPr/>
        <a:lstStyle/>
        <a:p>
          <a:pPr rtl="0"/>
          <a:r>
            <a:rPr lang="en-US"/>
            <a:t>70’s broader global, societal, and structural factors influencing lives of OA’s</a:t>
          </a:r>
          <a:endParaRPr lang="en-GB"/>
        </a:p>
      </dgm:t>
    </dgm:pt>
    <dgm:pt modelId="{E96B17E2-E630-47E4-8A71-F8C71448680C}" type="parTrans" cxnId="{681D5F2F-9F50-4964-BEB1-420FFEBDD57D}">
      <dgm:prSet/>
      <dgm:spPr/>
      <dgm:t>
        <a:bodyPr/>
        <a:lstStyle/>
        <a:p>
          <a:endParaRPr lang="en-GB"/>
        </a:p>
      </dgm:t>
    </dgm:pt>
    <dgm:pt modelId="{2F08355F-89A1-4E73-AEE4-80BA27780787}" type="sibTrans" cxnId="{681D5F2F-9F50-4964-BEB1-420FFEBDD57D}">
      <dgm:prSet/>
      <dgm:spPr/>
      <dgm:t>
        <a:bodyPr/>
        <a:lstStyle/>
        <a:p>
          <a:endParaRPr lang="en-GB"/>
        </a:p>
      </dgm:t>
    </dgm:pt>
    <dgm:pt modelId="{626A0F29-99C6-4F5D-AD0B-6C3C7383F0DC}">
      <dgm:prSet/>
      <dgm:spPr/>
      <dgm:t>
        <a:bodyPr/>
        <a:lstStyle/>
        <a:p>
          <a:pPr rtl="0"/>
          <a:r>
            <a:rPr lang="en-US"/>
            <a:t>80’s-90’s exploration of interrelationships between OA’s and their physical, political, environmental &amp; socioeconomic mileau</a:t>
          </a:r>
          <a:endParaRPr lang="en-GB"/>
        </a:p>
      </dgm:t>
    </dgm:pt>
    <dgm:pt modelId="{B9F68EEA-C9DC-432E-A76C-AD4AB152A31C}" type="parTrans" cxnId="{6D8AA712-F60C-4FB7-B7E5-E0F5FDA103E4}">
      <dgm:prSet/>
      <dgm:spPr/>
      <dgm:t>
        <a:bodyPr/>
        <a:lstStyle/>
        <a:p>
          <a:endParaRPr lang="en-GB"/>
        </a:p>
      </dgm:t>
    </dgm:pt>
    <dgm:pt modelId="{A7A44B57-B918-4E4F-9138-C01CE3D9CAE6}" type="sibTrans" cxnId="{6D8AA712-F60C-4FB7-B7E5-E0F5FDA103E4}">
      <dgm:prSet/>
      <dgm:spPr/>
      <dgm:t>
        <a:bodyPr/>
        <a:lstStyle/>
        <a:p>
          <a:endParaRPr lang="en-GB"/>
        </a:p>
      </dgm:t>
    </dgm:pt>
    <dgm:pt modelId="{EB1526CD-71D1-4000-8620-293DCFB92183}" type="pres">
      <dgm:prSet presAssocID="{F86B5576-0230-402E-AFE1-9F9730175AC8}" presName="Name0" presStyleCnt="0">
        <dgm:presLayoutVars>
          <dgm:dir/>
          <dgm:resizeHandles val="exact"/>
        </dgm:presLayoutVars>
      </dgm:prSet>
      <dgm:spPr/>
    </dgm:pt>
    <dgm:pt modelId="{E0D1F6DF-2E17-4BF7-9FA3-0A767F8F0871}" type="pres">
      <dgm:prSet presAssocID="{EA127687-32E0-43E9-B496-C940CE05C1DC}" presName="node" presStyleLbl="node1" presStyleIdx="0" presStyleCnt="3">
        <dgm:presLayoutVars>
          <dgm:bulletEnabled val="1"/>
        </dgm:presLayoutVars>
      </dgm:prSet>
      <dgm:spPr/>
    </dgm:pt>
    <dgm:pt modelId="{414EB756-6231-4C69-940C-3A4B9AF87295}" type="pres">
      <dgm:prSet presAssocID="{02802D7C-9B49-44D3-B94B-4899CA20A21E}" presName="sibTrans" presStyleLbl="sibTrans2D1" presStyleIdx="0" presStyleCnt="2"/>
      <dgm:spPr/>
    </dgm:pt>
    <dgm:pt modelId="{D4902A84-FF9E-47FC-B50B-D22F94D830D9}" type="pres">
      <dgm:prSet presAssocID="{02802D7C-9B49-44D3-B94B-4899CA20A21E}" presName="connectorText" presStyleLbl="sibTrans2D1" presStyleIdx="0" presStyleCnt="2"/>
      <dgm:spPr/>
    </dgm:pt>
    <dgm:pt modelId="{BA17DCDF-7962-4F8F-8B56-DAFAB059407E}" type="pres">
      <dgm:prSet presAssocID="{205A2C91-C24D-4442-BAD4-C9B08223D078}" presName="node" presStyleLbl="node1" presStyleIdx="1" presStyleCnt="3">
        <dgm:presLayoutVars>
          <dgm:bulletEnabled val="1"/>
        </dgm:presLayoutVars>
      </dgm:prSet>
      <dgm:spPr/>
    </dgm:pt>
    <dgm:pt modelId="{9D37567B-7C8C-484E-B2CD-CADA1150437C}" type="pres">
      <dgm:prSet presAssocID="{2F08355F-89A1-4E73-AEE4-80BA27780787}" presName="sibTrans" presStyleLbl="sibTrans2D1" presStyleIdx="1" presStyleCnt="2"/>
      <dgm:spPr/>
    </dgm:pt>
    <dgm:pt modelId="{9DF5A527-FF5D-4D6C-98D7-B07E64702EBB}" type="pres">
      <dgm:prSet presAssocID="{2F08355F-89A1-4E73-AEE4-80BA27780787}" presName="connectorText" presStyleLbl="sibTrans2D1" presStyleIdx="1" presStyleCnt="2"/>
      <dgm:spPr/>
    </dgm:pt>
    <dgm:pt modelId="{CB5C52C1-DF07-457F-8243-0C2D13FAFFD8}" type="pres">
      <dgm:prSet presAssocID="{626A0F29-99C6-4F5D-AD0B-6C3C7383F0DC}" presName="node" presStyleLbl="node1" presStyleIdx="2" presStyleCnt="3">
        <dgm:presLayoutVars>
          <dgm:bulletEnabled val="1"/>
        </dgm:presLayoutVars>
      </dgm:prSet>
      <dgm:spPr/>
    </dgm:pt>
  </dgm:ptLst>
  <dgm:cxnLst>
    <dgm:cxn modelId="{AF6EEE0C-09C5-4310-8B1F-A4E8EFCC67B5}" type="presOf" srcId="{2F08355F-89A1-4E73-AEE4-80BA27780787}" destId="{9D37567B-7C8C-484E-B2CD-CADA1150437C}" srcOrd="0" destOrd="0" presId="urn:microsoft.com/office/officeart/2005/8/layout/process1"/>
    <dgm:cxn modelId="{6D8AA712-F60C-4FB7-B7E5-E0F5FDA103E4}" srcId="{F86B5576-0230-402E-AFE1-9F9730175AC8}" destId="{626A0F29-99C6-4F5D-AD0B-6C3C7383F0DC}" srcOrd="2" destOrd="0" parTransId="{B9F68EEA-C9DC-432E-A76C-AD4AB152A31C}" sibTransId="{A7A44B57-B918-4E4F-9138-C01CE3D9CAE6}"/>
    <dgm:cxn modelId="{681D5F2F-9F50-4964-BEB1-420FFEBDD57D}" srcId="{F86B5576-0230-402E-AFE1-9F9730175AC8}" destId="{205A2C91-C24D-4442-BAD4-C9B08223D078}" srcOrd="1" destOrd="0" parTransId="{E96B17E2-E630-47E4-8A71-F8C71448680C}" sibTransId="{2F08355F-89A1-4E73-AEE4-80BA27780787}"/>
    <dgm:cxn modelId="{2A742C62-87E3-451F-A64F-13872E1E5309}" type="presOf" srcId="{626A0F29-99C6-4F5D-AD0B-6C3C7383F0DC}" destId="{CB5C52C1-DF07-457F-8243-0C2D13FAFFD8}" srcOrd="0" destOrd="0" presId="urn:microsoft.com/office/officeart/2005/8/layout/process1"/>
    <dgm:cxn modelId="{AE88A056-DD82-447D-92B7-876588DC737A}" type="presOf" srcId="{2F08355F-89A1-4E73-AEE4-80BA27780787}" destId="{9DF5A527-FF5D-4D6C-98D7-B07E64702EBB}" srcOrd="1" destOrd="0" presId="urn:microsoft.com/office/officeart/2005/8/layout/process1"/>
    <dgm:cxn modelId="{4EC0B08E-2FAB-4EBF-BA6A-9020C51DA9A9}" type="presOf" srcId="{F86B5576-0230-402E-AFE1-9F9730175AC8}" destId="{EB1526CD-71D1-4000-8620-293DCFB92183}" srcOrd="0" destOrd="0" presId="urn:microsoft.com/office/officeart/2005/8/layout/process1"/>
    <dgm:cxn modelId="{FD004ABD-775A-4021-A903-135655D88332}" type="presOf" srcId="{205A2C91-C24D-4442-BAD4-C9B08223D078}" destId="{BA17DCDF-7962-4F8F-8B56-DAFAB059407E}" srcOrd="0" destOrd="0" presId="urn:microsoft.com/office/officeart/2005/8/layout/process1"/>
    <dgm:cxn modelId="{7D2D33BF-223A-4672-ACE3-F4F7B92AD8D3}" srcId="{F86B5576-0230-402E-AFE1-9F9730175AC8}" destId="{EA127687-32E0-43E9-B496-C940CE05C1DC}" srcOrd="0" destOrd="0" parTransId="{39C2010B-4B85-411B-9AB8-E997D79FF89F}" sibTransId="{02802D7C-9B49-44D3-B94B-4899CA20A21E}"/>
    <dgm:cxn modelId="{BBBDAECD-363B-4574-9B10-7269771D585F}" type="presOf" srcId="{02802D7C-9B49-44D3-B94B-4899CA20A21E}" destId="{414EB756-6231-4C69-940C-3A4B9AF87295}" srcOrd="0" destOrd="0" presId="urn:microsoft.com/office/officeart/2005/8/layout/process1"/>
    <dgm:cxn modelId="{C3FADAE3-8FC6-40F3-8068-51A3226E753A}" type="presOf" srcId="{02802D7C-9B49-44D3-B94B-4899CA20A21E}" destId="{D4902A84-FF9E-47FC-B50B-D22F94D830D9}" srcOrd="1" destOrd="0" presId="urn:microsoft.com/office/officeart/2005/8/layout/process1"/>
    <dgm:cxn modelId="{486476EA-E139-4F6D-8BC9-2785DB73B7EE}" type="presOf" srcId="{EA127687-32E0-43E9-B496-C940CE05C1DC}" destId="{E0D1F6DF-2E17-4BF7-9FA3-0A767F8F0871}" srcOrd="0" destOrd="0" presId="urn:microsoft.com/office/officeart/2005/8/layout/process1"/>
    <dgm:cxn modelId="{D4431315-8531-46D2-9AA6-1FC94EF98068}" type="presParOf" srcId="{EB1526CD-71D1-4000-8620-293DCFB92183}" destId="{E0D1F6DF-2E17-4BF7-9FA3-0A767F8F0871}" srcOrd="0" destOrd="0" presId="urn:microsoft.com/office/officeart/2005/8/layout/process1"/>
    <dgm:cxn modelId="{FF1CAFF7-1F9F-4667-99CD-C432E2060F0E}" type="presParOf" srcId="{EB1526CD-71D1-4000-8620-293DCFB92183}" destId="{414EB756-6231-4C69-940C-3A4B9AF87295}" srcOrd="1" destOrd="0" presId="urn:microsoft.com/office/officeart/2005/8/layout/process1"/>
    <dgm:cxn modelId="{44213015-E421-4747-9927-5348BFF3FB40}" type="presParOf" srcId="{414EB756-6231-4C69-940C-3A4B9AF87295}" destId="{D4902A84-FF9E-47FC-B50B-D22F94D830D9}" srcOrd="0" destOrd="0" presId="urn:microsoft.com/office/officeart/2005/8/layout/process1"/>
    <dgm:cxn modelId="{4E3B4B32-E86C-4680-AF25-DD187F4A084A}" type="presParOf" srcId="{EB1526CD-71D1-4000-8620-293DCFB92183}" destId="{BA17DCDF-7962-4F8F-8B56-DAFAB059407E}" srcOrd="2" destOrd="0" presId="urn:microsoft.com/office/officeart/2005/8/layout/process1"/>
    <dgm:cxn modelId="{FC045C0B-4F65-4E10-9697-4DCE3E3E4455}" type="presParOf" srcId="{EB1526CD-71D1-4000-8620-293DCFB92183}" destId="{9D37567B-7C8C-484E-B2CD-CADA1150437C}" srcOrd="3" destOrd="0" presId="urn:microsoft.com/office/officeart/2005/8/layout/process1"/>
    <dgm:cxn modelId="{C57D6BE9-AD59-44BA-8257-553E0ADFE22A}" type="presParOf" srcId="{9D37567B-7C8C-484E-B2CD-CADA1150437C}" destId="{9DF5A527-FF5D-4D6C-98D7-B07E64702EBB}" srcOrd="0" destOrd="0" presId="urn:microsoft.com/office/officeart/2005/8/layout/process1"/>
    <dgm:cxn modelId="{B1C219C6-3773-4552-BE0D-C2625518B690}" type="presParOf" srcId="{EB1526CD-71D1-4000-8620-293DCFB92183}" destId="{CB5C52C1-DF07-457F-8243-0C2D13FAFFD8}"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0ACDFD3-6BDF-431B-9213-CEDAC48FB5B6}" type="doc">
      <dgm:prSet loTypeId="urn:microsoft.com/office/officeart/2008/layout/IncreasingCircleProcess" loCatId="list" qsTypeId="urn:microsoft.com/office/officeart/2005/8/quickstyle/simple1" qsCatId="simple" csTypeId="urn:microsoft.com/office/officeart/2005/8/colors/colorful2" csCatId="colorful"/>
      <dgm:spPr/>
      <dgm:t>
        <a:bodyPr/>
        <a:lstStyle/>
        <a:p>
          <a:endParaRPr lang="en-GB"/>
        </a:p>
      </dgm:t>
    </dgm:pt>
    <dgm:pt modelId="{58F4AAB8-98E6-49C9-9EDA-16D63AB6D29B}">
      <dgm:prSet/>
      <dgm:spPr/>
      <dgm:t>
        <a:bodyPr/>
        <a:lstStyle/>
        <a:p>
          <a:pPr rtl="0"/>
          <a:r>
            <a:rPr lang="en-US"/>
            <a:t>Disengagement Theory</a:t>
          </a:r>
          <a:endParaRPr lang="en-GB"/>
        </a:p>
      </dgm:t>
    </dgm:pt>
    <dgm:pt modelId="{6E6F67BE-C42F-4B9C-B263-CC9959FC490A}" type="parTrans" cxnId="{8965FD87-BD7E-4323-8910-DDC6540CA4E4}">
      <dgm:prSet/>
      <dgm:spPr/>
      <dgm:t>
        <a:bodyPr/>
        <a:lstStyle/>
        <a:p>
          <a:endParaRPr lang="en-GB"/>
        </a:p>
      </dgm:t>
    </dgm:pt>
    <dgm:pt modelId="{2CE30C54-4EAE-4DB3-BAFA-B1F4C898DDD5}" type="sibTrans" cxnId="{8965FD87-BD7E-4323-8910-DDC6540CA4E4}">
      <dgm:prSet/>
      <dgm:spPr/>
      <dgm:t>
        <a:bodyPr/>
        <a:lstStyle/>
        <a:p>
          <a:endParaRPr lang="en-GB"/>
        </a:p>
      </dgm:t>
    </dgm:pt>
    <dgm:pt modelId="{B1905E3B-4792-47D3-9C34-41762524953A}">
      <dgm:prSet/>
      <dgm:spPr/>
      <dgm:t>
        <a:bodyPr/>
        <a:lstStyle/>
        <a:p>
          <a:pPr rtl="0"/>
          <a:r>
            <a:rPr lang="en-US"/>
            <a:t>Activity/Developmental Task Theory</a:t>
          </a:r>
          <a:endParaRPr lang="en-GB"/>
        </a:p>
      </dgm:t>
    </dgm:pt>
    <dgm:pt modelId="{90A6E2C4-5B19-484C-AC17-D4DA99D03AB6}" type="parTrans" cxnId="{6CA2C903-851F-4F8C-83CF-0249A679BF24}">
      <dgm:prSet/>
      <dgm:spPr/>
      <dgm:t>
        <a:bodyPr/>
        <a:lstStyle/>
        <a:p>
          <a:endParaRPr lang="en-GB"/>
        </a:p>
      </dgm:t>
    </dgm:pt>
    <dgm:pt modelId="{36618770-570A-4454-B3E7-2BE4443CF494}" type="sibTrans" cxnId="{6CA2C903-851F-4F8C-83CF-0249A679BF24}">
      <dgm:prSet/>
      <dgm:spPr/>
      <dgm:t>
        <a:bodyPr/>
        <a:lstStyle/>
        <a:p>
          <a:endParaRPr lang="en-GB"/>
        </a:p>
      </dgm:t>
    </dgm:pt>
    <dgm:pt modelId="{50A544EC-BB28-4508-8A40-F057495C2E0F}">
      <dgm:prSet/>
      <dgm:spPr/>
      <dgm:t>
        <a:bodyPr/>
        <a:lstStyle/>
        <a:p>
          <a:pPr rtl="0"/>
          <a:r>
            <a:rPr lang="en-US"/>
            <a:t>Continuity Theory</a:t>
          </a:r>
          <a:endParaRPr lang="en-GB"/>
        </a:p>
      </dgm:t>
    </dgm:pt>
    <dgm:pt modelId="{4917BFAD-A084-45DB-A034-D493569B7C52}" type="parTrans" cxnId="{D2483292-8784-423D-821B-227E63C67BAA}">
      <dgm:prSet/>
      <dgm:spPr/>
      <dgm:t>
        <a:bodyPr/>
        <a:lstStyle/>
        <a:p>
          <a:endParaRPr lang="en-GB"/>
        </a:p>
      </dgm:t>
    </dgm:pt>
    <dgm:pt modelId="{BB3E3757-DCFC-4E4F-96A1-DCB4D32EE8B0}" type="sibTrans" cxnId="{D2483292-8784-423D-821B-227E63C67BAA}">
      <dgm:prSet/>
      <dgm:spPr/>
      <dgm:t>
        <a:bodyPr/>
        <a:lstStyle/>
        <a:p>
          <a:endParaRPr lang="en-GB"/>
        </a:p>
      </dgm:t>
    </dgm:pt>
    <dgm:pt modelId="{8A65B28A-D1FB-4C6B-B2BA-E78F89D036E7}">
      <dgm:prSet/>
      <dgm:spPr/>
      <dgm:t>
        <a:bodyPr/>
        <a:lstStyle/>
        <a:p>
          <a:pPr rtl="0"/>
          <a:r>
            <a:rPr lang="en-US"/>
            <a:t>Age Stratification Theory</a:t>
          </a:r>
          <a:endParaRPr lang="en-GB"/>
        </a:p>
      </dgm:t>
    </dgm:pt>
    <dgm:pt modelId="{0380E976-0BFC-4488-99EA-A838DF2B16AE}" type="parTrans" cxnId="{3A37B34D-3DA3-4818-95FE-06C34A4B8EC2}">
      <dgm:prSet/>
      <dgm:spPr/>
      <dgm:t>
        <a:bodyPr/>
        <a:lstStyle/>
        <a:p>
          <a:endParaRPr lang="en-GB"/>
        </a:p>
      </dgm:t>
    </dgm:pt>
    <dgm:pt modelId="{2FDD5077-480F-4959-9CE3-0E2BC78BEC75}" type="sibTrans" cxnId="{3A37B34D-3DA3-4818-95FE-06C34A4B8EC2}">
      <dgm:prSet/>
      <dgm:spPr/>
      <dgm:t>
        <a:bodyPr/>
        <a:lstStyle/>
        <a:p>
          <a:endParaRPr lang="en-GB"/>
        </a:p>
      </dgm:t>
    </dgm:pt>
    <dgm:pt modelId="{5640BB1B-EED3-402D-B071-9ADDC7247A58}">
      <dgm:prSet/>
      <dgm:spPr/>
      <dgm:t>
        <a:bodyPr/>
        <a:lstStyle/>
        <a:p>
          <a:pPr rtl="0"/>
          <a:r>
            <a:rPr lang="en-US"/>
            <a:t>Person-Environment Fit Theory</a:t>
          </a:r>
          <a:endParaRPr lang="en-GB"/>
        </a:p>
      </dgm:t>
    </dgm:pt>
    <dgm:pt modelId="{B2CC9148-6AC3-4BC0-8441-AAB01D29C30B}" type="parTrans" cxnId="{3E9919DB-BF2C-4FFC-9998-964D6528B5BF}">
      <dgm:prSet/>
      <dgm:spPr/>
      <dgm:t>
        <a:bodyPr/>
        <a:lstStyle/>
        <a:p>
          <a:endParaRPr lang="en-GB"/>
        </a:p>
      </dgm:t>
    </dgm:pt>
    <dgm:pt modelId="{FB193B05-3FBD-4CAD-89FB-2CFE98030DBC}" type="sibTrans" cxnId="{3E9919DB-BF2C-4FFC-9998-964D6528B5BF}">
      <dgm:prSet/>
      <dgm:spPr/>
      <dgm:t>
        <a:bodyPr/>
        <a:lstStyle/>
        <a:p>
          <a:endParaRPr lang="en-GB"/>
        </a:p>
      </dgm:t>
    </dgm:pt>
    <dgm:pt modelId="{79D06EEE-F2C6-4EE5-AA64-9F13774C2233}" type="pres">
      <dgm:prSet presAssocID="{C0ACDFD3-6BDF-431B-9213-CEDAC48FB5B6}" presName="Name0" presStyleCnt="0">
        <dgm:presLayoutVars>
          <dgm:chMax val="7"/>
          <dgm:chPref val="7"/>
          <dgm:dir/>
          <dgm:animOne val="branch"/>
          <dgm:animLvl val="lvl"/>
        </dgm:presLayoutVars>
      </dgm:prSet>
      <dgm:spPr/>
    </dgm:pt>
    <dgm:pt modelId="{828B9A6C-140E-4AB6-8CEE-ADB52AADD864}" type="pres">
      <dgm:prSet presAssocID="{58F4AAB8-98E6-49C9-9EDA-16D63AB6D29B}" presName="composite" presStyleCnt="0"/>
      <dgm:spPr/>
    </dgm:pt>
    <dgm:pt modelId="{95FB0771-16B1-45D3-9C1E-AE64517153BE}" type="pres">
      <dgm:prSet presAssocID="{58F4AAB8-98E6-49C9-9EDA-16D63AB6D29B}" presName="BackAccent" presStyleLbl="bgShp" presStyleIdx="0" presStyleCnt="5"/>
      <dgm:spPr/>
    </dgm:pt>
    <dgm:pt modelId="{3B12527D-8AA3-4314-84C1-1906870982F0}" type="pres">
      <dgm:prSet presAssocID="{58F4AAB8-98E6-49C9-9EDA-16D63AB6D29B}" presName="Accent" presStyleLbl="alignNode1" presStyleIdx="0" presStyleCnt="5"/>
      <dgm:spPr/>
    </dgm:pt>
    <dgm:pt modelId="{93BD375F-F99B-4606-9130-D43ED7F1E623}" type="pres">
      <dgm:prSet presAssocID="{58F4AAB8-98E6-49C9-9EDA-16D63AB6D29B}" presName="Child" presStyleLbl="revTx" presStyleIdx="0" presStyleCnt="5">
        <dgm:presLayoutVars>
          <dgm:chMax val="0"/>
          <dgm:chPref val="0"/>
          <dgm:bulletEnabled val="1"/>
        </dgm:presLayoutVars>
      </dgm:prSet>
      <dgm:spPr/>
    </dgm:pt>
    <dgm:pt modelId="{510C2F52-7EFA-4969-B1DE-F45B33471207}" type="pres">
      <dgm:prSet presAssocID="{58F4AAB8-98E6-49C9-9EDA-16D63AB6D29B}" presName="Parent" presStyleLbl="revTx" presStyleIdx="0" presStyleCnt="5">
        <dgm:presLayoutVars>
          <dgm:chMax val="1"/>
          <dgm:chPref val="1"/>
          <dgm:bulletEnabled val="1"/>
        </dgm:presLayoutVars>
      </dgm:prSet>
      <dgm:spPr/>
    </dgm:pt>
    <dgm:pt modelId="{690D5F20-70AF-4951-BAFD-C60C7AD43771}" type="pres">
      <dgm:prSet presAssocID="{2CE30C54-4EAE-4DB3-BAFA-B1F4C898DDD5}" presName="sibTrans" presStyleCnt="0"/>
      <dgm:spPr/>
    </dgm:pt>
    <dgm:pt modelId="{31483B1F-CFCA-4F0D-B097-C6D543765A8F}" type="pres">
      <dgm:prSet presAssocID="{B1905E3B-4792-47D3-9C34-41762524953A}" presName="composite" presStyleCnt="0"/>
      <dgm:spPr/>
    </dgm:pt>
    <dgm:pt modelId="{6B8870C4-BE03-4471-9053-6C74EA74B553}" type="pres">
      <dgm:prSet presAssocID="{B1905E3B-4792-47D3-9C34-41762524953A}" presName="BackAccent" presStyleLbl="bgShp" presStyleIdx="1" presStyleCnt="5"/>
      <dgm:spPr/>
    </dgm:pt>
    <dgm:pt modelId="{963A73C4-2C6F-4B9A-A873-A5E1D00FC2D9}" type="pres">
      <dgm:prSet presAssocID="{B1905E3B-4792-47D3-9C34-41762524953A}" presName="Accent" presStyleLbl="alignNode1" presStyleIdx="1" presStyleCnt="5"/>
      <dgm:spPr/>
    </dgm:pt>
    <dgm:pt modelId="{0F67ED8E-3A46-4DE3-8E3F-CF246755BC21}" type="pres">
      <dgm:prSet presAssocID="{B1905E3B-4792-47D3-9C34-41762524953A}" presName="Child" presStyleLbl="revTx" presStyleIdx="0" presStyleCnt="5">
        <dgm:presLayoutVars>
          <dgm:chMax val="0"/>
          <dgm:chPref val="0"/>
          <dgm:bulletEnabled val="1"/>
        </dgm:presLayoutVars>
      </dgm:prSet>
      <dgm:spPr/>
    </dgm:pt>
    <dgm:pt modelId="{626064F2-4492-4EE8-B566-C38F61951619}" type="pres">
      <dgm:prSet presAssocID="{B1905E3B-4792-47D3-9C34-41762524953A}" presName="Parent" presStyleLbl="revTx" presStyleIdx="1" presStyleCnt="5">
        <dgm:presLayoutVars>
          <dgm:chMax val="1"/>
          <dgm:chPref val="1"/>
          <dgm:bulletEnabled val="1"/>
        </dgm:presLayoutVars>
      </dgm:prSet>
      <dgm:spPr/>
    </dgm:pt>
    <dgm:pt modelId="{473D7B63-3368-4DE4-BC5D-C611C272D7CC}" type="pres">
      <dgm:prSet presAssocID="{36618770-570A-4454-B3E7-2BE4443CF494}" presName="sibTrans" presStyleCnt="0"/>
      <dgm:spPr/>
    </dgm:pt>
    <dgm:pt modelId="{CF655489-CFD4-4030-AAA7-5C6AADD4666F}" type="pres">
      <dgm:prSet presAssocID="{50A544EC-BB28-4508-8A40-F057495C2E0F}" presName="composite" presStyleCnt="0"/>
      <dgm:spPr/>
    </dgm:pt>
    <dgm:pt modelId="{9AABE8D4-90C8-42B1-8AE7-A6B6E29BF55E}" type="pres">
      <dgm:prSet presAssocID="{50A544EC-BB28-4508-8A40-F057495C2E0F}" presName="BackAccent" presStyleLbl="bgShp" presStyleIdx="2" presStyleCnt="5"/>
      <dgm:spPr/>
    </dgm:pt>
    <dgm:pt modelId="{8C502C41-C0E1-4B4F-B351-6C86F0606B5C}" type="pres">
      <dgm:prSet presAssocID="{50A544EC-BB28-4508-8A40-F057495C2E0F}" presName="Accent" presStyleLbl="alignNode1" presStyleIdx="2" presStyleCnt="5"/>
      <dgm:spPr/>
    </dgm:pt>
    <dgm:pt modelId="{1D985C91-AA97-413A-B8B7-BE455ABDDCBF}" type="pres">
      <dgm:prSet presAssocID="{50A544EC-BB28-4508-8A40-F057495C2E0F}" presName="Child" presStyleLbl="revTx" presStyleIdx="1" presStyleCnt="5">
        <dgm:presLayoutVars>
          <dgm:chMax val="0"/>
          <dgm:chPref val="0"/>
          <dgm:bulletEnabled val="1"/>
        </dgm:presLayoutVars>
      </dgm:prSet>
      <dgm:spPr/>
    </dgm:pt>
    <dgm:pt modelId="{9109A12F-DF32-4D44-A607-416C03731399}" type="pres">
      <dgm:prSet presAssocID="{50A544EC-BB28-4508-8A40-F057495C2E0F}" presName="Parent" presStyleLbl="revTx" presStyleIdx="2" presStyleCnt="5">
        <dgm:presLayoutVars>
          <dgm:chMax val="1"/>
          <dgm:chPref val="1"/>
          <dgm:bulletEnabled val="1"/>
        </dgm:presLayoutVars>
      </dgm:prSet>
      <dgm:spPr/>
    </dgm:pt>
    <dgm:pt modelId="{F5FCCAB2-0F84-4B1E-89D9-5095EE176985}" type="pres">
      <dgm:prSet presAssocID="{BB3E3757-DCFC-4E4F-96A1-DCB4D32EE8B0}" presName="sibTrans" presStyleCnt="0"/>
      <dgm:spPr/>
    </dgm:pt>
    <dgm:pt modelId="{EEC9A309-85D1-485B-8D59-5176DBE9095D}" type="pres">
      <dgm:prSet presAssocID="{8A65B28A-D1FB-4C6B-B2BA-E78F89D036E7}" presName="composite" presStyleCnt="0"/>
      <dgm:spPr/>
    </dgm:pt>
    <dgm:pt modelId="{060B119D-EEF5-476A-BA63-36AA7F006CF9}" type="pres">
      <dgm:prSet presAssocID="{8A65B28A-D1FB-4C6B-B2BA-E78F89D036E7}" presName="BackAccent" presStyleLbl="bgShp" presStyleIdx="3" presStyleCnt="5"/>
      <dgm:spPr/>
    </dgm:pt>
    <dgm:pt modelId="{4E97A4A5-6F4F-41E1-A42B-53F331B905E4}" type="pres">
      <dgm:prSet presAssocID="{8A65B28A-D1FB-4C6B-B2BA-E78F89D036E7}" presName="Accent" presStyleLbl="alignNode1" presStyleIdx="3" presStyleCnt="5"/>
      <dgm:spPr/>
    </dgm:pt>
    <dgm:pt modelId="{17F90826-DC11-4919-9874-1D752EB8A45A}" type="pres">
      <dgm:prSet presAssocID="{8A65B28A-D1FB-4C6B-B2BA-E78F89D036E7}" presName="Child" presStyleLbl="revTx" presStyleIdx="2" presStyleCnt="5">
        <dgm:presLayoutVars>
          <dgm:chMax val="0"/>
          <dgm:chPref val="0"/>
          <dgm:bulletEnabled val="1"/>
        </dgm:presLayoutVars>
      </dgm:prSet>
      <dgm:spPr/>
    </dgm:pt>
    <dgm:pt modelId="{1886600E-53BA-4FCC-B399-C13C6BAAFBD2}" type="pres">
      <dgm:prSet presAssocID="{8A65B28A-D1FB-4C6B-B2BA-E78F89D036E7}" presName="Parent" presStyleLbl="revTx" presStyleIdx="3" presStyleCnt="5">
        <dgm:presLayoutVars>
          <dgm:chMax val="1"/>
          <dgm:chPref val="1"/>
          <dgm:bulletEnabled val="1"/>
        </dgm:presLayoutVars>
      </dgm:prSet>
      <dgm:spPr/>
    </dgm:pt>
    <dgm:pt modelId="{A3CB80BD-5223-4E07-8DA5-861594948016}" type="pres">
      <dgm:prSet presAssocID="{2FDD5077-480F-4959-9CE3-0E2BC78BEC75}" presName="sibTrans" presStyleCnt="0"/>
      <dgm:spPr/>
    </dgm:pt>
    <dgm:pt modelId="{4753B240-CBA9-45ED-83B1-9A9A9982A31C}" type="pres">
      <dgm:prSet presAssocID="{5640BB1B-EED3-402D-B071-9ADDC7247A58}" presName="composite" presStyleCnt="0"/>
      <dgm:spPr/>
    </dgm:pt>
    <dgm:pt modelId="{CBBD7A43-6546-48B6-AFCE-DB092EF3D3DE}" type="pres">
      <dgm:prSet presAssocID="{5640BB1B-EED3-402D-B071-9ADDC7247A58}" presName="BackAccent" presStyleLbl="bgShp" presStyleIdx="4" presStyleCnt="5"/>
      <dgm:spPr/>
    </dgm:pt>
    <dgm:pt modelId="{FE1CE133-A803-45D4-9BD5-0B446F54E2B3}" type="pres">
      <dgm:prSet presAssocID="{5640BB1B-EED3-402D-B071-9ADDC7247A58}" presName="Accent" presStyleLbl="alignNode1" presStyleIdx="4" presStyleCnt="5"/>
      <dgm:spPr/>
    </dgm:pt>
    <dgm:pt modelId="{D3A43827-E692-44F0-B910-A7A1C7414B48}" type="pres">
      <dgm:prSet presAssocID="{5640BB1B-EED3-402D-B071-9ADDC7247A58}" presName="Child" presStyleLbl="revTx" presStyleIdx="3" presStyleCnt="5">
        <dgm:presLayoutVars>
          <dgm:chMax val="0"/>
          <dgm:chPref val="0"/>
          <dgm:bulletEnabled val="1"/>
        </dgm:presLayoutVars>
      </dgm:prSet>
      <dgm:spPr/>
    </dgm:pt>
    <dgm:pt modelId="{4935B8A2-F3A4-40A7-A3F7-EEC4E34350B4}" type="pres">
      <dgm:prSet presAssocID="{5640BB1B-EED3-402D-B071-9ADDC7247A58}" presName="Parent" presStyleLbl="revTx" presStyleIdx="4" presStyleCnt="5">
        <dgm:presLayoutVars>
          <dgm:chMax val="1"/>
          <dgm:chPref val="1"/>
          <dgm:bulletEnabled val="1"/>
        </dgm:presLayoutVars>
      </dgm:prSet>
      <dgm:spPr/>
    </dgm:pt>
  </dgm:ptLst>
  <dgm:cxnLst>
    <dgm:cxn modelId="{6CA2C903-851F-4F8C-83CF-0249A679BF24}" srcId="{C0ACDFD3-6BDF-431B-9213-CEDAC48FB5B6}" destId="{B1905E3B-4792-47D3-9C34-41762524953A}" srcOrd="1" destOrd="0" parTransId="{90A6E2C4-5B19-484C-AC17-D4DA99D03AB6}" sibTransId="{36618770-570A-4454-B3E7-2BE4443CF494}"/>
    <dgm:cxn modelId="{42C89F2A-8FCB-43A5-BAD5-9FD4AB9C08DF}" type="presOf" srcId="{B1905E3B-4792-47D3-9C34-41762524953A}" destId="{626064F2-4492-4EE8-B566-C38F61951619}" srcOrd="0" destOrd="0" presId="urn:microsoft.com/office/officeart/2008/layout/IncreasingCircleProcess"/>
    <dgm:cxn modelId="{832E384D-B262-4245-B9F4-3E5845FF1268}" type="presOf" srcId="{8A65B28A-D1FB-4C6B-B2BA-E78F89D036E7}" destId="{1886600E-53BA-4FCC-B399-C13C6BAAFBD2}" srcOrd="0" destOrd="0" presId="urn:microsoft.com/office/officeart/2008/layout/IncreasingCircleProcess"/>
    <dgm:cxn modelId="{3A37B34D-3DA3-4818-95FE-06C34A4B8EC2}" srcId="{C0ACDFD3-6BDF-431B-9213-CEDAC48FB5B6}" destId="{8A65B28A-D1FB-4C6B-B2BA-E78F89D036E7}" srcOrd="3" destOrd="0" parTransId="{0380E976-0BFC-4488-99EA-A838DF2B16AE}" sibTransId="{2FDD5077-480F-4959-9CE3-0E2BC78BEC75}"/>
    <dgm:cxn modelId="{011EA680-0705-438E-B2F1-2A9326665732}" type="presOf" srcId="{58F4AAB8-98E6-49C9-9EDA-16D63AB6D29B}" destId="{510C2F52-7EFA-4969-B1DE-F45B33471207}" srcOrd="0" destOrd="0" presId="urn:microsoft.com/office/officeart/2008/layout/IncreasingCircleProcess"/>
    <dgm:cxn modelId="{8965FD87-BD7E-4323-8910-DDC6540CA4E4}" srcId="{C0ACDFD3-6BDF-431B-9213-CEDAC48FB5B6}" destId="{58F4AAB8-98E6-49C9-9EDA-16D63AB6D29B}" srcOrd="0" destOrd="0" parTransId="{6E6F67BE-C42F-4B9C-B263-CC9959FC490A}" sibTransId="{2CE30C54-4EAE-4DB3-BAFA-B1F4C898DDD5}"/>
    <dgm:cxn modelId="{D2483292-8784-423D-821B-227E63C67BAA}" srcId="{C0ACDFD3-6BDF-431B-9213-CEDAC48FB5B6}" destId="{50A544EC-BB28-4508-8A40-F057495C2E0F}" srcOrd="2" destOrd="0" parTransId="{4917BFAD-A084-45DB-A034-D493569B7C52}" sibTransId="{BB3E3757-DCFC-4E4F-96A1-DCB4D32EE8B0}"/>
    <dgm:cxn modelId="{0D1766BF-CD4B-498F-9B36-67824095D3A7}" type="presOf" srcId="{5640BB1B-EED3-402D-B071-9ADDC7247A58}" destId="{4935B8A2-F3A4-40A7-A3F7-EEC4E34350B4}" srcOrd="0" destOrd="0" presId="urn:microsoft.com/office/officeart/2008/layout/IncreasingCircleProcess"/>
    <dgm:cxn modelId="{3E9919DB-BF2C-4FFC-9998-964D6528B5BF}" srcId="{C0ACDFD3-6BDF-431B-9213-CEDAC48FB5B6}" destId="{5640BB1B-EED3-402D-B071-9ADDC7247A58}" srcOrd="4" destOrd="0" parTransId="{B2CC9148-6AC3-4BC0-8441-AAB01D29C30B}" sibTransId="{FB193B05-3FBD-4CAD-89FB-2CFE98030DBC}"/>
    <dgm:cxn modelId="{061CA8F1-48DC-4C51-99EE-24D01BB90714}" type="presOf" srcId="{C0ACDFD3-6BDF-431B-9213-CEDAC48FB5B6}" destId="{79D06EEE-F2C6-4EE5-AA64-9F13774C2233}" srcOrd="0" destOrd="0" presId="urn:microsoft.com/office/officeart/2008/layout/IncreasingCircleProcess"/>
    <dgm:cxn modelId="{1B3FCAFA-30EF-47ED-9A3E-92E864A4B303}" type="presOf" srcId="{50A544EC-BB28-4508-8A40-F057495C2E0F}" destId="{9109A12F-DF32-4D44-A607-416C03731399}" srcOrd="0" destOrd="0" presId="urn:microsoft.com/office/officeart/2008/layout/IncreasingCircleProcess"/>
    <dgm:cxn modelId="{B8E2E3BB-674E-448C-B78E-829768DE933F}" type="presParOf" srcId="{79D06EEE-F2C6-4EE5-AA64-9F13774C2233}" destId="{828B9A6C-140E-4AB6-8CEE-ADB52AADD864}" srcOrd="0" destOrd="0" presId="urn:microsoft.com/office/officeart/2008/layout/IncreasingCircleProcess"/>
    <dgm:cxn modelId="{B205C8DD-0B11-47B2-9F46-8F253B9DB238}" type="presParOf" srcId="{828B9A6C-140E-4AB6-8CEE-ADB52AADD864}" destId="{95FB0771-16B1-45D3-9C1E-AE64517153BE}" srcOrd="0" destOrd="0" presId="urn:microsoft.com/office/officeart/2008/layout/IncreasingCircleProcess"/>
    <dgm:cxn modelId="{8F72BE37-42C2-4E6F-BB29-8C30470BDB3C}" type="presParOf" srcId="{828B9A6C-140E-4AB6-8CEE-ADB52AADD864}" destId="{3B12527D-8AA3-4314-84C1-1906870982F0}" srcOrd="1" destOrd="0" presId="urn:microsoft.com/office/officeart/2008/layout/IncreasingCircleProcess"/>
    <dgm:cxn modelId="{E82FF56E-F5E8-4D36-A688-D05994EBF4F8}" type="presParOf" srcId="{828B9A6C-140E-4AB6-8CEE-ADB52AADD864}" destId="{93BD375F-F99B-4606-9130-D43ED7F1E623}" srcOrd="2" destOrd="0" presId="urn:microsoft.com/office/officeart/2008/layout/IncreasingCircleProcess"/>
    <dgm:cxn modelId="{578E9FC1-A47E-4BAA-9F53-CEACACA2DCF5}" type="presParOf" srcId="{828B9A6C-140E-4AB6-8CEE-ADB52AADD864}" destId="{510C2F52-7EFA-4969-B1DE-F45B33471207}" srcOrd="3" destOrd="0" presId="urn:microsoft.com/office/officeart/2008/layout/IncreasingCircleProcess"/>
    <dgm:cxn modelId="{19F12E75-905D-49F2-8FF9-73AA6E4EB4D8}" type="presParOf" srcId="{79D06EEE-F2C6-4EE5-AA64-9F13774C2233}" destId="{690D5F20-70AF-4951-BAFD-C60C7AD43771}" srcOrd="1" destOrd="0" presId="urn:microsoft.com/office/officeart/2008/layout/IncreasingCircleProcess"/>
    <dgm:cxn modelId="{4E69A9D3-2CDD-4C99-AB4D-AAA5E43EB948}" type="presParOf" srcId="{79D06EEE-F2C6-4EE5-AA64-9F13774C2233}" destId="{31483B1F-CFCA-4F0D-B097-C6D543765A8F}" srcOrd="2" destOrd="0" presId="urn:microsoft.com/office/officeart/2008/layout/IncreasingCircleProcess"/>
    <dgm:cxn modelId="{EB157C8C-E6D8-4E3F-9181-94B23E2FD4AA}" type="presParOf" srcId="{31483B1F-CFCA-4F0D-B097-C6D543765A8F}" destId="{6B8870C4-BE03-4471-9053-6C74EA74B553}" srcOrd="0" destOrd="0" presId="urn:microsoft.com/office/officeart/2008/layout/IncreasingCircleProcess"/>
    <dgm:cxn modelId="{775BC751-9999-478D-9AD9-9A8AD5D14FD8}" type="presParOf" srcId="{31483B1F-CFCA-4F0D-B097-C6D543765A8F}" destId="{963A73C4-2C6F-4B9A-A873-A5E1D00FC2D9}" srcOrd="1" destOrd="0" presId="urn:microsoft.com/office/officeart/2008/layout/IncreasingCircleProcess"/>
    <dgm:cxn modelId="{7E057910-03AC-434C-9CFC-AA55E6BD7B89}" type="presParOf" srcId="{31483B1F-CFCA-4F0D-B097-C6D543765A8F}" destId="{0F67ED8E-3A46-4DE3-8E3F-CF246755BC21}" srcOrd="2" destOrd="0" presId="urn:microsoft.com/office/officeart/2008/layout/IncreasingCircleProcess"/>
    <dgm:cxn modelId="{E51E29C5-2F20-439F-94E4-78037142BB24}" type="presParOf" srcId="{31483B1F-CFCA-4F0D-B097-C6D543765A8F}" destId="{626064F2-4492-4EE8-B566-C38F61951619}" srcOrd="3" destOrd="0" presId="urn:microsoft.com/office/officeart/2008/layout/IncreasingCircleProcess"/>
    <dgm:cxn modelId="{F184AE5B-866E-4B48-8EDA-D67B989BEE87}" type="presParOf" srcId="{79D06EEE-F2C6-4EE5-AA64-9F13774C2233}" destId="{473D7B63-3368-4DE4-BC5D-C611C272D7CC}" srcOrd="3" destOrd="0" presId="urn:microsoft.com/office/officeart/2008/layout/IncreasingCircleProcess"/>
    <dgm:cxn modelId="{FBC89D04-221F-4F1E-AADB-E7140B31B465}" type="presParOf" srcId="{79D06EEE-F2C6-4EE5-AA64-9F13774C2233}" destId="{CF655489-CFD4-4030-AAA7-5C6AADD4666F}" srcOrd="4" destOrd="0" presId="urn:microsoft.com/office/officeart/2008/layout/IncreasingCircleProcess"/>
    <dgm:cxn modelId="{5E531DB3-B61B-4EB9-9A7B-E70BCDB8E3E3}" type="presParOf" srcId="{CF655489-CFD4-4030-AAA7-5C6AADD4666F}" destId="{9AABE8D4-90C8-42B1-8AE7-A6B6E29BF55E}" srcOrd="0" destOrd="0" presId="urn:microsoft.com/office/officeart/2008/layout/IncreasingCircleProcess"/>
    <dgm:cxn modelId="{3EB1C24D-65A4-4BD9-B3AE-428B80A71253}" type="presParOf" srcId="{CF655489-CFD4-4030-AAA7-5C6AADD4666F}" destId="{8C502C41-C0E1-4B4F-B351-6C86F0606B5C}" srcOrd="1" destOrd="0" presId="urn:microsoft.com/office/officeart/2008/layout/IncreasingCircleProcess"/>
    <dgm:cxn modelId="{AECA9195-C3F2-4F02-94C2-4A1AD5E6DE2B}" type="presParOf" srcId="{CF655489-CFD4-4030-AAA7-5C6AADD4666F}" destId="{1D985C91-AA97-413A-B8B7-BE455ABDDCBF}" srcOrd="2" destOrd="0" presId="urn:microsoft.com/office/officeart/2008/layout/IncreasingCircleProcess"/>
    <dgm:cxn modelId="{246C97FE-7B76-43C3-9F39-9EC22FE02273}" type="presParOf" srcId="{CF655489-CFD4-4030-AAA7-5C6AADD4666F}" destId="{9109A12F-DF32-4D44-A607-416C03731399}" srcOrd="3" destOrd="0" presId="urn:microsoft.com/office/officeart/2008/layout/IncreasingCircleProcess"/>
    <dgm:cxn modelId="{FAF5B261-E185-4780-A07B-A52A9742E40C}" type="presParOf" srcId="{79D06EEE-F2C6-4EE5-AA64-9F13774C2233}" destId="{F5FCCAB2-0F84-4B1E-89D9-5095EE176985}" srcOrd="5" destOrd="0" presId="urn:microsoft.com/office/officeart/2008/layout/IncreasingCircleProcess"/>
    <dgm:cxn modelId="{5627BA03-E20C-4991-B195-AA92CFB1F164}" type="presParOf" srcId="{79D06EEE-F2C6-4EE5-AA64-9F13774C2233}" destId="{EEC9A309-85D1-485B-8D59-5176DBE9095D}" srcOrd="6" destOrd="0" presId="urn:microsoft.com/office/officeart/2008/layout/IncreasingCircleProcess"/>
    <dgm:cxn modelId="{20BD5647-370F-48C6-ADBE-2A767A9FA462}" type="presParOf" srcId="{EEC9A309-85D1-485B-8D59-5176DBE9095D}" destId="{060B119D-EEF5-476A-BA63-36AA7F006CF9}" srcOrd="0" destOrd="0" presId="urn:microsoft.com/office/officeart/2008/layout/IncreasingCircleProcess"/>
    <dgm:cxn modelId="{E0AD40AE-FFAB-426C-A317-588AC00FEAE2}" type="presParOf" srcId="{EEC9A309-85D1-485B-8D59-5176DBE9095D}" destId="{4E97A4A5-6F4F-41E1-A42B-53F331B905E4}" srcOrd="1" destOrd="0" presId="urn:microsoft.com/office/officeart/2008/layout/IncreasingCircleProcess"/>
    <dgm:cxn modelId="{92672104-C89D-4EFD-A207-F75E7E84B691}" type="presParOf" srcId="{EEC9A309-85D1-485B-8D59-5176DBE9095D}" destId="{17F90826-DC11-4919-9874-1D752EB8A45A}" srcOrd="2" destOrd="0" presId="urn:microsoft.com/office/officeart/2008/layout/IncreasingCircleProcess"/>
    <dgm:cxn modelId="{F51576ED-BF39-4696-8268-DF783ECE760D}" type="presParOf" srcId="{EEC9A309-85D1-485B-8D59-5176DBE9095D}" destId="{1886600E-53BA-4FCC-B399-C13C6BAAFBD2}" srcOrd="3" destOrd="0" presId="urn:microsoft.com/office/officeart/2008/layout/IncreasingCircleProcess"/>
    <dgm:cxn modelId="{5F9E3A8B-5170-45CC-8D25-A6D6EACD0648}" type="presParOf" srcId="{79D06EEE-F2C6-4EE5-AA64-9F13774C2233}" destId="{A3CB80BD-5223-4E07-8DA5-861594948016}" srcOrd="7" destOrd="0" presId="urn:microsoft.com/office/officeart/2008/layout/IncreasingCircleProcess"/>
    <dgm:cxn modelId="{A758C761-BF94-4626-B995-9AEB1A93D19A}" type="presParOf" srcId="{79D06EEE-F2C6-4EE5-AA64-9F13774C2233}" destId="{4753B240-CBA9-45ED-83B1-9A9A9982A31C}" srcOrd="8" destOrd="0" presId="urn:microsoft.com/office/officeart/2008/layout/IncreasingCircleProcess"/>
    <dgm:cxn modelId="{57F0BBA3-931A-4587-925A-D268B013EE47}" type="presParOf" srcId="{4753B240-CBA9-45ED-83B1-9A9A9982A31C}" destId="{CBBD7A43-6546-48B6-AFCE-DB092EF3D3DE}" srcOrd="0" destOrd="0" presId="urn:microsoft.com/office/officeart/2008/layout/IncreasingCircleProcess"/>
    <dgm:cxn modelId="{6500DE98-662D-4358-BE30-F9527B8F9BBB}" type="presParOf" srcId="{4753B240-CBA9-45ED-83B1-9A9A9982A31C}" destId="{FE1CE133-A803-45D4-9BD5-0B446F54E2B3}" srcOrd="1" destOrd="0" presId="urn:microsoft.com/office/officeart/2008/layout/IncreasingCircleProcess"/>
    <dgm:cxn modelId="{034B5A01-B8A8-4643-8037-4BD4EE90C707}" type="presParOf" srcId="{4753B240-CBA9-45ED-83B1-9A9A9982A31C}" destId="{D3A43827-E692-44F0-B910-A7A1C7414B48}" srcOrd="2" destOrd="0" presId="urn:microsoft.com/office/officeart/2008/layout/IncreasingCircleProcess"/>
    <dgm:cxn modelId="{1C8446EE-5DFE-4994-9716-E841CD50108E}" type="presParOf" srcId="{4753B240-CBA9-45ED-83B1-9A9A9982A31C}" destId="{4935B8A2-F3A4-40A7-A3F7-EEC4E34350B4}" srcOrd="3" destOrd="0" presId="urn:microsoft.com/office/officeart/2008/layout/IncreasingCircleProcess"/>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3300B9E-856E-445A-B765-C92E05788414}" type="doc">
      <dgm:prSet loTypeId="urn:microsoft.com/office/officeart/2008/layout/VerticalCurvedList" loCatId="list" qsTypeId="urn:microsoft.com/office/officeart/2005/8/quickstyle/simple1" qsCatId="simple" csTypeId="urn:microsoft.com/office/officeart/2005/8/colors/colorful4" csCatId="colorful" phldr="1"/>
      <dgm:spPr/>
      <dgm:t>
        <a:bodyPr/>
        <a:lstStyle/>
        <a:p>
          <a:endParaRPr lang="en-GB"/>
        </a:p>
      </dgm:t>
    </dgm:pt>
    <dgm:pt modelId="{5BE79EBC-2F5A-44ED-B2E1-F3CAD2F417D7}">
      <dgm:prSet/>
      <dgm:spPr/>
      <dgm:t>
        <a:bodyPr/>
        <a:lstStyle/>
        <a:p>
          <a:pPr rtl="0"/>
          <a:r>
            <a:rPr lang="en-US"/>
            <a:t>Cumming &amp; Henry--1961</a:t>
          </a:r>
          <a:endParaRPr lang="en-GB"/>
        </a:p>
      </dgm:t>
    </dgm:pt>
    <dgm:pt modelId="{9336DC0D-A35B-4AB9-BDAF-FAE683D3ED26}" type="parTrans" cxnId="{92B0DC76-6AB4-4748-AE52-855920B97D8D}">
      <dgm:prSet/>
      <dgm:spPr/>
      <dgm:t>
        <a:bodyPr/>
        <a:lstStyle/>
        <a:p>
          <a:endParaRPr lang="en-GB"/>
        </a:p>
      </dgm:t>
    </dgm:pt>
    <dgm:pt modelId="{C913380C-4E07-4D36-9B9E-6819C5AAF5B6}" type="sibTrans" cxnId="{92B0DC76-6AB4-4748-AE52-855920B97D8D}">
      <dgm:prSet/>
      <dgm:spPr/>
      <dgm:t>
        <a:bodyPr/>
        <a:lstStyle/>
        <a:p>
          <a:endParaRPr lang="en-GB"/>
        </a:p>
      </dgm:t>
    </dgm:pt>
    <dgm:pt modelId="{5B61FFB9-00C9-426C-8B9C-568A26C1F327}">
      <dgm:prSet/>
      <dgm:spPr/>
      <dgm:t>
        <a:bodyPr/>
        <a:lstStyle/>
        <a:p>
          <a:pPr rtl="0"/>
          <a:r>
            <a:rPr lang="en-US" dirty="0"/>
            <a:t>Aging seen as a developmental task in and of itself, with its own norms &amp; appropriate patterns of </a:t>
          </a:r>
          <a:r>
            <a:rPr lang="en-US" dirty="0" err="1"/>
            <a:t>behaviour</a:t>
          </a:r>
          <a:endParaRPr lang="en-GB" dirty="0"/>
        </a:p>
      </dgm:t>
    </dgm:pt>
    <dgm:pt modelId="{30CE6134-8BE8-4FC5-93A2-8A1EEA1CFEE3}" type="parTrans" cxnId="{4F356111-05B5-4B06-BEAE-D476880A8B76}">
      <dgm:prSet/>
      <dgm:spPr/>
      <dgm:t>
        <a:bodyPr/>
        <a:lstStyle/>
        <a:p>
          <a:endParaRPr lang="en-GB"/>
        </a:p>
      </dgm:t>
    </dgm:pt>
    <dgm:pt modelId="{A9E71A15-FE1A-428D-9EE9-06336CBFCABD}" type="sibTrans" cxnId="{4F356111-05B5-4B06-BEAE-D476880A8B76}">
      <dgm:prSet/>
      <dgm:spPr/>
      <dgm:t>
        <a:bodyPr/>
        <a:lstStyle/>
        <a:p>
          <a:endParaRPr lang="en-GB"/>
        </a:p>
      </dgm:t>
    </dgm:pt>
    <dgm:pt modelId="{DB39BB69-374E-4A98-9AAD-F6FA2289D66C}">
      <dgm:prSet/>
      <dgm:spPr/>
      <dgm:t>
        <a:bodyPr/>
        <a:lstStyle/>
        <a:p>
          <a:pPr rtl="0"/>
          <a:r>
            <a:rPr lang="en-US"/>
            <a:t>“appropriate” behaviour patterns involved a mutual agreement between OA’s and society on a reciprocal withdrawal.</a:t>
          </a:r>
          <a:endParaRPr lang="en-GB"/>
        </a:p>
      </dgm:t>
    </dgm:pt>
    <dgm:pt modelId="{2E8D30C6-6EA7-4954-A24B-348DC1D3EE00}" type="parTrans" cxnId="{EEA73E59-088D-46FD-A6C1-8BFFD7BA4D0F}">
      <dgm:prSet/>
      <dgm:spPr/>
      <dgm:t>
        <a:bodyPr/>
        <a:lstStyle/>
        <a:p>
          <a:endParaRPr lang="en-GB"/>
        </a:p>
      </dgm:t>
    </dgm:pt>
    <dgm:pt modelId="{DD3D9344-12FD-4853-87FA-F7992F02319F}" type="sibTrans" cxnId="{EEA73E59-088D-46FD-A6C1-8BFFD7BA4D0F}">
      <dgm:prSet/>
      <dgm:spPr/>
      <dgm:t>
        <a:bodyPr/>
        <a:lstStyle/>
        <a:p>
          <a:endParaRPr lang="en-GB"/>
        </a:p>
      </dgm:t>
    </dgm:pt>
    <dgm:pt modelId="{BB8AB3DF-0E20-465F-82B9-3C6CA055B733}">
      <dgm:prSet/>
      <dgm:spPr/>
      <dgm:t>
        <a:bodyPr/>
        <a:lstStyle/>
        <a:p>
          <a:pPr rtl="0"/>
          <a:r>
            <a:rPr lang="en-US"/>
            <a:t>No longer supported</a:t>
          </a:r>
          <a:endParaRPr lang="en-GB"/>
        </a:p>
      </dgm:t>
    </dgm:pt>
    <dgm:pt modelId="{D187F4E1-BED6-4B69-A545-4833F25896D8}" type="parTrans" cxnId="{B5841F29-84F1-49D5-86E9-E052FC4CB7F4}">
      <dgm:prSet/>
      <dgm:spPr/>
      <dgm:t>
        <a:bodyPr/>
        <a:lstStyle/>
        <a:p>
          <a:endParaRPr lang="en-GB"/>
        </a:p>
      </dgm:t>
    </dgm:pt>
    <dgm:pt modelId="{E5A466BA-DE7F-4FBD-BD2D-02C4E5D30D2C}" type="sibTrans" cxnId="{B5841F29-84F1-49D5-86E9-E052FC4CB7F4}">
      <dgm:prSet/>
      <dgm:spPr/>
      <dgm:t>
        <a:bodyPr/>
        <a:lstStyle/>
        <a:p>
          <a:endParaRPr lang="en-GB"/>
        </a:p>
      </dgm:t>
    </dgm:pt>
    <dgm:pt modelId="{543AD185-98C3-45B0-8719-859E47EDD90D}" type="pres">
      <dgm:prSet presAssocID="{A3300B9E-856E-445A-B765-C92E05788414}" presName="Name0" presStyleCnt="0">
        <dgm:presLayoutVars>
          <dgm:chMax val="7"/>
          <dgm:chPref val="7"/>
          <dgm:dir/>
        </dgm:presLayoutVars>
      </dgm:prSet>
      <dgm:spPr/>
    </dgm:pt>
    <dgm:pt modelId="{F9BD0F86-D8AC-497B-B2A8-3FE4BA263E08}" type="pres">
      <dgm:prSet presAssocID="{A3300B9E-856E-445A-B765-C92E05788414}" presName="Name1" presStyleCnt="0"/>
      <dgm:spPr/>
    </dgm:pt>
    <dgm:pt modelId="{37F12CED-4A3F-42EC-B8F5-098115C1AD0C}" type="pres">
      <dgm:prSet presAssocID="{A3300B9E-856E-445A-B765-C92E05788414}" presName="cycle" presStyleCnt="0"/>
      <dgm:spPr/>
    </dgm:pt>
    <dgm:pt modelId="{48717002-52FB-4512-892E-B8356BB60F3B}" type="pres">
      <dgm:prSet presAssocID="{A3300B9E-856E-445A-B765-C92E05788414}" presName="srcNode" presStyleLbl="node1" presStyleIdx="0" presStyleCnt="4"/>
      <dgm:spPr/>
    </dgm:pt>
    <dgm:pt modelId="{8D393FDA-5BA4-4073-B72D-9E252667FD54}" type="pres">
      <dgm:prSet presAssocID="{A3300B9E-856E-445A-B765-C92E05788414}" presName="conn" presStyleLbl="parChTrans1D2" presStyleIdx="0" presStyleCnt="1"/>
      <dgm:spPr/>
    </dgm:pt>
    <dgm:pt modelId="{7E13989D-AD90-4797-9494-F0BDEFF48228}" type="pres">
      <dgm:prSet presAssocID="{A3300B9E-856E-445A-B765-C92E05788414}" presName="extraNode" presStyleLbl="node1" presStyleIdx="0" presStyleCnt="4"/>
      <dgm:spPr/>
    </dgm:pt>
    <dgm:pt modelId="{BC13F69B-2A2D-4B29-BC47-07D1DC5B481D}" type="pres">
      <dgm:prSet presAssocID="{A3300B9E-856E-445A-B765-C92E05788414}" presName="dstNode" presStyleLbl="node1" presStyleIdx="0" presStyleCnt="4"/>
      <dgm:spPr/>
    </dgm:pt>
    <dgm:pt modelId="{CE3694A8-61A7-4DDB-9729-F36A6B46E1ED}" type="pres">
      <dgm:prSet presAssocID="{5BE79EBC-2F5A-44ED-B2E1-F3CAD2F417D7}" presName="text_1" presStyleLbl="node1" presStyleIdx="0" presStyleCnt="4">
        <dgm:presLayoutVars>
          <dgm:bulletEnabled val="1"/>
        </dgm:presLayoutVars>
      </dgm:prSet>
      <dgm:spPr/>
    </dgm:pt>
    <dgm:pt modelId="{B2510565-AD43-4866-A31F-2423E24E1D0C}" type="pres">
      <dgm:prSet presAssocID="{5BE79EBC-2F5A-44ED-B2E1-F3CAD2F417D7}" presName="accent_1" presStyleCnt="0"/>
      <dgm:spPr/>
    </dgm:pt>
    <dgm:pt modelId="{9681B9A2-C39A-46D4-B902-91B057082254}" type="pres">
      <dgm:prSet presAssocID="{5BE79EBC-2F5A-44ED-B2E1-F3CAD2F417D7}" presName="accentRepeatNode" presStyleLbl="solidFgAcc1" presStyleIdx="0" presStyleCnt="4"/>
      <dgm:spPr/>
    </dgm:pt>
    <dgm:pt modelId="{7F9BF88C-9231-4700-9B53-9E0CFAD8A901}" type="pres">
      <dgm:prSet presAssocID="{5B61FFB9-00C9-426C-8B9C-568A26C1F327}" presName="text_2" presStyleLbl="node1" presStyleIdx="1" presStyleCnt="4">
        <dgm:presLayoutVars>
          <dgm:bulletEnabled val="1"/>
        </dgm:presLayoutVars>
      </dgm:prSet>
      <dgm:spPr/>
    </dgm:pt>
    <dgm:pt modelId="{E3CFEBD3-388D-4697-9B66-866AFDE6B12A}" type="pres">
      <dgm:prSet presAssocID="{5B61FFB9-00C9-426C-8B9C-568A26C1F327}" presName="accent_2" presStyleCnt="0"/>
      <dgm:spPr/>
    </dgm:pt>
    <dgm:pt modelId="{6F4F1004-1D36-476D-9BBC-85414EF93618}" type="pres">
      <dgm:prSet presAssocID="{5B61FFB9-00C9-426C-8B9C-568A26C1F327}" presName="accentRepeatNode" presStyleLbl="solidFgAcc1" presStyleIdx="1" presStyleCnt="4"/>
      <dgm:spPr/>
    </dgm:pt>
    <dgm:pt modelId="{334611FD-2E96-4F23-B0A7-808033610FB6}" type="pres">
      <dgm:prSet presAssocID="{DB39BB69-374E-4A98-9AAD-F6FA2289D66C}" presName="text_3" presStyleLbl="node1" presStyleIdx="2" presStyleCnt="4">
        <dgm:presLayoutVars>
          <dgm:bulletEnabled val="1"/>
        </dgm:presLayoutVars>
      </dgm:prSet>
      <dgm:spPr/>
    </dgm:pt>
    <dgm:pt modelId="{C0C0845E-BE51-4B69-9AC0-05F217DD4FE8}" type="pres">
      <dgm:prSet presAssocID="{DB39BB69-374E-4A98-9AAD-F6FA2289D66C}" presName="accent_3" presStyleCnt="0"/>
      <dgm:spPr/>
    </dgm:pt>
    <dgm:pt modelId="{ECF383F1-10FB-4424-923C-F2C39DA48EA1}" type="pres">
      <dgm:prSet presAssocID="{DB39BB69-374E-4A98-9AAD-F6FA2289D66C}" presName="accentRepeatNode" presStyleLbl="solidFgAcc1" presStyleIdx="2" presStyleCnt="4"/>
      <dgm:spPr/>
    </dgm:pt>
    <dgm:pt modelId="{2391E6D1-E2B6-4AE9-A634-90471A91F186}" type="pres">
      <dgm:prSet presAssocID="{BB8AB3DF-0E20-465F-82B9-3C6CA055B733}" presName="text_4" presStyleLbl="node1" presStyleIdx="3" presStyleCnt="4">
        <dgm:presLayoutVars>
          <dgm:bulletEnabled val="1"/>
        </dgm:presLayoutVars>
      </dgm:prSet>
      <dgm:spPr/>
    </dgm:pt>
    <dgm:pt modelId="{70864A51-6C69-422A-B4CB-CC19FFEAD9EC}" type="pres">
      <dgm:prSet presAssocID="{BB8AB3DF-0E20-465F-82B9-3C6CA055B733}" presName="accent_4" presStyleCnt="0"/>
      <dgm:spPr/>
    </dgm:pt>
    <dgm:pt modelId="{8A8F4EED-4A31-4E7B-A98C-190BFE3EED4D}" type="pres">
      <dgm:prSet presAssocID="{BB8AB3DF-0E20-465F-82B9-3C6CA055B733}" presName="accentRepeatNode" presStyleLbl="solidFgAcc1" presStyleIdx="3" presStyleCnt="4"/>
      <dgm:spPr/>
    </dgm:pt>
  </dgm:ptLst>
  <dgm:cxnLst>
    <dgm:cxn modelId="{4F356111-05B5-4B06-BEAE-D476880A8B76}" srcId="{A3300B9E-856E-445A-B765-C92E05788414}" destId="{5B61FFB9-00C9-426C-8B9C-568A26C1F327}" srcOrd="1" destOrd="0" parTransId="{30CE6134-8BE8-4FC5-93A2-8A1EEA1CFEE3}" sibTransId="{A9E71A15-FE1A-428D-9EE9-06336CBFCABD}"/>
    <dgm:cxn modelId="{B5841F29-84F1-49D5-86E9-E052FC4CB7F4}" srcId="{A3300B9E-856E-445A-B765-C92E05788414}" destId="{BB8AB3DF-0E20-465F-82B9-3C6CA055B733}" srcOrd="3" destOrd="0" parTransId="{D187F4E1-BED6-4B69-A545-4833F25896D8}" sibTransId="{E5A466BA-DE7F-4FBD-BD2D-02C4E5D30D2C}"/>
    <dgm:cxn modelId="{0D85CD43-C4ED-4C91-930E-A34E2618CAFD}" type="presOf" srcId="{DB39BB69-374E-4A98-9AAD-F6FA2289D66C}" destId="{334611FD-2E96-4F23-B0A7-808033610FB6}" srcOrd="0" destOrd="0" presId="urn:microsoft.com/office/officeart/2008/layout/VerticalCurvedList"/>
    <dgm:cxn modelId="{06B3F54E-172C-42CD-85D0-8AEA6090DFDF}" type="presOf" srcId="{C913380C-4E07-4D36-9B9E-6819C5AAF5B6}" destId="{8D393FDA-5BA4-4073-B72D-9E252667FD54}" srcOrd="0" destOrd="0" presId="urn:microsoft.com/office/officeart/2008/layout/VerticalCurvedList"/>
    <dgm:cxn modelId="{81212171-8067-4AFC-9527-AD41487E9B88}" type="presOf" srcId="{A3300B9E-856E-445A-B765-C92E05788414}" destId="{543AD185-98C3-45B0-8719-859E47EDD90D}" srcOrd="0" destOrd="0" presId="urn:microsoft.com/office/officeart/2008/layout/VerticalCurvedList"/>
    <dgm:cxn modelId="{92B0DC76-6AB4-4748-AE52-855920B97D8D}" srcId="{A3300B9E-856E-445A-B765-C92E05788414}" destId="{5BE79EBC-2F5A-44ED-B2E1-F3CAD2F417D7}" srcOrd="0" destOrd="0" parTransId="{9336DC0D-A35B-4AB9-BDAF-FAE683D3ED26}" sibTransId="{C913380C-4E07-4D36-9B9E-6819C5AAF5B6}"/>
    <dgm:cxn modelId="{EEA73E59-088D-46FD-A6C1-8BFFD7BA4D0F}" srcId="{A3300B9E-856E-445A-B765-C92E05788414}" destId="{DB39BB69-374E-4A98-9AAD-F6FA2289D66C}" srcOrd="2" destOrd="0" parTransId="{2E8D30C6-6EA7-4954-A24B-348DC1D3EE00}" sibTransId="{DD3D9344-12FD-4853-87FA-F7992F02319F}"/>
    <dgm:cxn modelId="{58C53595-7238-421C-9950-C4ECB169217F}" type="presOf" srcId="{5B61FFB9-00C9-426C-8B9C-568A26C1F327}" destId="{7F9BF88C-9231-4700-9B53-9E0CFAD8A901}" srcOrd="0" destOrd="0" presId="urn:microsoft.com/office/officeart/2008/layout/VerticalCurvedList"/>
    <dgm:cxn modelId="{699E82F1-B5E0-49E0-A03C-C23D77E48E8C}" type="presOf" srcId="{5BE79EBC-2F5A-44ED-B2E1-F3CAD2F417D7}" destId="{CE3694A8-61A7-4DDB-9729-F36A6B46E1ED}" srcOrd="0" destOrd="0" presId="urn:microsoft.com/office/officeart/2008/layout/VerticalCurvedList"/>
    <dgm:cxn modelId="{A9DD2FF7-19B0-4EA1-BDF9-2F6BA110CFCE}" type="presOf" srcId="{BB8AB3DF-0E20-465F-82B9-3C6CA055B733}" destId="{2391E6D1-E2B6-4AE9-A634-90471A91F186}" srcOrd="0" destOrd="0" presId="urn:microsoft.com/office/officeart/2008/layout/VerticalCurvedList"/>
    <dgm:cxn modelId="{503D8711-D9B4-46AF-A04B-FFB13020C305}" type="presParOf" srcId="{543AD185-98C3-45B0-8719-859E47EDD90D}" destId="{F9BD0F86-D8AC-497B-B2A8-3FE4BA263E08}" srcOrd="0" destOrd="0" presId="urn:microsoft.com/office/officeart/2008/layout/VerticalCurvedList"/>
    <dgm:cxn modelId="{A0DB158E-C6DE-4976-B301-38E38DE76B95}" type="presParOf" srcId="{F9BD0F86-D8AC-497B-B2A8-3FE4BA263E08}" destId="{37F12CED-4A3F-42EC-B8F5-098115C1AD0C}" srcOrd="0" destOrd="0" presId="urn:microsoft.com/office/officeart/2008/layout/VerticalCurvedList"/>
    <dgm:cxn modelId="{C0EB0E6D-C0AD-42B5-821C-5D98847C0AD8}" type="presParOf" srcId="{37F12CED-4A3F-42EC-B8F5-098115C1AD0C}" destId="{48717002-52FB-4512-892E-B8356BB60F3B}" srcOrd="0" destOrd="0" presId="urn:microsoft.com/office/officeart/2008/layout/VerticalCurvedList"/>
    <dgm:cxn modelId="{01568A9D-24CB-4203-AE0A-E19978663391}" type="presParOf" srcId="{37F12CED-4A3F-42EC-B8F5-098115C1AD0C}" destId="{8D393FDA-5BA4-4073-B72D-9E252667FD54}" srcOrd="1" destOrd="0" presId="urn:microsoft.com/office/officeart/2008/layout/VerticalCurvedList"/>
    <dgm:cxn modelId="{A856DC8F-D0A3-4B8C-8784-F2F4DF091C0C}" type="presParOf" srcId="{37F12CED-4A3F-42EC-B8F5-098115C1AD0C}" destId="{7E13989D-AD90-4797-9494-F0BDEFF48228}" srcOrd="2" destOrd="0" presId="urn:microsoft.com/office/officeart/2008/layout/VerticalCurvedList"/>
    <dgm:cxn modelId="{B0D5B658-F52B-4FB8-BF63-ACB862E55B99}" type="presParOf" srcId="{37F12CED-4A3F-42EC-B8F5-098115C1AD0C}" destId="{BC13F69B-2A2D-4B29-BC47-07D1DC5B481D}" srcOrd="3" destOrd="0" presId="urn:microsoft.com/office/officeart/2008/layout/VerticalCurvedList"/>
    <dgm:cxn modelId="{3B6699F0-3276-40FF-A17A-FA5ACEB64E0D}" type="presParOf" srcId="{F9BD0F86-D8AC-497B-B2A8-3FE4BA263E08}" destId="{CE3694A8-61A7-4DDB-9729-F36A6B46E1ED}" srcOrd="1" destOrd="0" presId="urn:microsoft.com/office/officeart/2008/layout/VerticalCurvedList"/>
    <dgm:cxn modelId="{4A775E7C-2682-4AEF-950C-2CDAC0DBFEF9}" type="presParOf" srcId="{F9BD0F86-D8AC-497B-B2A8-3FE4BA263E08}" destId="{B2510565-AD43-4866-A31F-2423E24E1D0C}" srcOrd="2" destOrd="0" presId="urn:microsoft.com/office/officeart/2008/layout/VerticalCurvedList"/>
    <dgm:cxn modelId="{94916CD2-2445-487F-9F97-A38F50EE0E7A}" type="presParOf" srcId="{B2510565-AD43-4866-A31F-2423E24E1D0C}" destId="{9681B9A2-C39A-46D4-B902-91B057082254}" srcOrd="0" destOrd="0" presId="urn:microsoft.com/office/officeart/2008/layout/VerticalCurvedList"/>
    <dgm:cxn modelId="{43640CB3-5AE6-47A2-A89A-96DD8B23F520}" type="presParOf" srcId="{F9BD0F86-D8AC-497B-B2A8-3FE4BA263E08}" destId="{7F9BF88C-9231-4700-9B53-9E0CFAD8A901}" srcOrd="3" destOrd="0" presId="urn:microsoft.com/office/officeart/2008/layout/VerticalCurvedList"/>
    <dgm:cxn modelId="{71084056-703C-4B26-86A7-18CA1B1DEDDA}" type="presParOf" srcId="{F9BD0F86-D8AC-497B-B2A8-3FE4BA263E08}" destId="{E3CFEBD3-388D-4697-9B66-866AFDE6B12A}" srcOrd="4" destOrd="0" presId="urn:microsoft.com/office/officeart/2008/layout/VerticalCurvedList"/>
    <dgm:cxn modelId="{A73ECAAC-77D3-47D7-8065-E25D34EFF4DD}" type="presParOf" srcId="{E3CFEBD3-388D-4697-9B66-866AFDE6B12A}" destId="{6F4F1004-1D36-476D-9BBC-85414EF93618}" srcOrd="0" destOrd="0" presId="urn:microsoft.com/office/officeart/2008/layout/VerticalCurvedList"/>
    <dgm:cxn modelId="{A482A5B7-6108-4B26-8089-FACA3D8B1E11}" type="presParOf" srcId="{F9BD0F86-D8AC-497B-B2A8-3FE4BA263E08}" destId="{334611FD-2E96-4F23-B0A7-808033610FB6}" srcOrd="5" destOrd="0" presId="urn:microsoft.com/office/officeart/2008/layout/VerticalCurvedList"/>
    <dgm:cxn modelId="{DBD6BAA4-5992-4913-AE52-72F90D2B53ED}" type="presParOf" srcId="{F9BD0F86-D8AC-497B-B2A8-3FE4BA263E08}" destId="{C0C0845E-BE51-4B69-9AC0-05F217DD4FE8}" srcOrd="6" destOrd="0" presId="urn:microsoft.com/office/officeart/2008/layout/VerticalCurvedList"/>
    <dgm:cxn modelId="{D4C8CAFD-89EE-4555-B0C9-7381B6DE56D4}" type="presParOf" srcId="{C0C0845E-BE51-4B69-9AC0-05F217DD4FE8}" destId="{ECF383F1-10FB-4424-923C-F2C39DA48EA1}" srcOrd="0" destOrd="0" presId="urn:microsoft.com/office/officeart/2008/layout/VerticalCurvedList"/>
    <dgm:cxn modelId="{1D7686A9-0DF3-4C4B-8D3E-756241D187A0}" type="presParOf" srcId="{F9BD0F86-D8AC-497B-B2A8-3FE4BA263E08}" destId="{2391E6D1-E2B6-4AE9-A634-90471A91F186}" srcOrd="7" destOrd="0" presId="urn:microsoft.com/office/officeart/2008/layout/VerticalCurvedList"/>
    <dgm:cxn modelId="{8B4A6F31-3B3A-4AD4-BB3D-B059B3302330}" type="presParOf" srcId="{F9BD0F86-D8AC-497B-B2A8-3FE4BA263E08}" destId="{70864A51-6C69-422A-B4CB-CC19FFEAD9EC}" srcOrd="8" destOrd="0" presId="urn:microsoft.com/office/officeart/2008/layout/VerticalCurvedList"/>
    <dgm:cxn modelId="{E1D5E993-697D-4120-8E1C-D74F8E27B5A2}" type="presParOf" srcId="{70864A51-6C69-422A-B4CB-CC19FFEAD9EC}" destId="{8A8F4EED-4A31-4E7B-A98C-190BFE3EED4D}"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2DF6488-BA20-47B4-B8DC-D26C67410E16}" type="doc">
      <dgm:prSet loTypeId="urn:microsoft.com/office/officeart/2005/8/layout/arrow1" loCatId="process" qsTypeId="urn:microsoft.com/office/officeart/2005/8/quickstyle/simple1" qsCatId="simple" csTypeId="urn:microsoft.com/office/officeart/2005/8/colors/colorful2" csCatId="colorful"/>
      <dgm:spPr/>
      <dgm:t>
        <a:bodyPr/>
        <a:lstStyle/>
        <a:p>
          <a:endParaRPr lang="en-GB"/>
        </a:p>
      </dgm:t>
    </dgm:pt>
    <dgm:pt modelId="{6D184DAD-577A-4948-9A11-F7A7ABC42857}">
      <dgm:prSet/>
      <dgm:spPr/>
      <dgm:t>
        <a:bodyPr/>
        <a:lstStyle/>
        <a:p>
          <a:pPr rtl="0"/>
          <a:r>
            <a:rPr lang="en-US" dirty="0" err="1"/>
            <a:t>Havighurst</a:t>
          </a:r>
          <a:r>
            <a:rPr lang="en-US" dirty="0"/>
            <a:t>, </a:t>
          </a:r>
          <a:r>
            <a:rPr lang="en-US" dirty="0" err="1"/>
            <a:t>Neugarten</a:t>
          </a:r>
          <a:r>
            <a:rPr lang="en-US" dirty="0"/>
            <a:t>, Tobin ~1963</a:t>
          </a:r>
          <a:endParaRPr lang="en-GB" dirty="0"/>
        </a:p>
      </dgm:t>
    </dgm:pt>
    <dgm:pt modelId="{6369D86E-82F8-40C9-9343-CF41A98B267F}" type="parTrans" cxnId="{3D1AB546-C894-448D-A254-A34415246A3F}">
      <dgm:prSet/>
      <dgm:spPr/>
      <dgm:t>
        <a:bodyPr/>
        <a:lstStyle/>
        <a:p>
          <a:endParaRPr lang="en-GB"/>
        </a:p>
      </dgm:t>
    </dgm:pt>
    <dgm:pt modelId="{3D3BD637-54FC-4E31-B2CC-88D5B9208CE5}" type="sibTrans" cxnId="{3D1AB546-C894-448D-A254-A34415246A3F}">
      <dgm:prSet/>
      <dgm:spPr/>
      <dgm:t>
        <a:bodyPr/>
        <a:lstStyle/>
        <a:p>
          <a:endParaRPr lang="en-GB"/>
        </a:p>
      </dgm:t>
    </dgm:pt>
    <dgm:pt modelId="{A9DEE866-5F81-4EF1-85BF-EC812264E2B7}">
      <dgm:prSet/>
      <dgm:spPr/>
      <dgm:t>
        <a:bodyPr/>
        <a:lstStyle/>
        <a:p>
          <a:pPr rtl="0"/>
          <a:r>
            <a:rPr lang="en-US"/>
            <a:t>“Activity is viewed by this theory as necessary to maintain a person’s life satisfaction and a positive self-concept”. </a:t>
          </a:r>
          <a:r>
            <a:rPr lang="en-US" dirty="0"/>
            <a:t>(p.27)</a:t>
          </a:r>
          <a:endParaRPr lang="en-GB" dirty="0"/>
        </a:p>
      </dgm:t>
    </dgm:pt>
    <dgm:pt modelId="{B2D8BABB-11B6-4EAE-BD3D-66464C745D25}" type="parTrans" cxnId="{4B0136A6-2C8F-4806-9E37-3488F3B6BF14}">
      <dgm:prSet/>
      <dgm:spPr/>
      <dgm:t>
        <a:bodyPr/>
        <a:lstStyle/>
        <a:p>
          <a:endParaRPr lang="en-GB"/>
        </a:p>
      </dgm:t>
    </dgm:pt>
    <dgm:pt modelId="{44104941-3EF8-4FF8-B525-B4C4670A69A3}" type="sibTrans" cxnId="{4B0136A6-2C8F-4806-9E37-3488F3B6BF14}">
      <dgm:prSet/>
      <dgm:spPr/>
      <dgm:t>
        <a:bodyPr/>
        <a:lstStyle/>
        <a:p>
          <a:endParaRPr lang="en-GB"/>
        </a:p>
      </dgm:t>
    </dgm:pt>
    <dgm:pt modelId="{E3063C1B-CA00-4B7E-BF83-20A1DFAE54EB}" type="pres">
      <dgm:prSet presAssocID="{92DF6488-BA20-47B4-B8DC-D26C67410E16}" presName="cycle" presStyleCnt="0">
        <dgm:presLayoutVars>
          <dgm:dir/>
          <dgm:resizeHandles val="exact"/>
        </dgm:presLayoutVars>
      </dgm:prSet>
      <dgm:spPr/>
    </dgm:pt>
    <dgm:pt modelId="{13D1D828-A140-40CC-853E-5827203F5953}" type="pres">
      <dgm:prSet presAssocID="{6D184DAD-577A-4948-9A11-F7A7ABC42857}" presName="arrow" presStyleLbl="node1" presStyleIdx="0" presStyleCnt="2">
        <dgm:presLayoutVars>
          <dgm:bulletEnabled val="1"/>
        </dgm:presLayoutVars>
      </dgm:prSet>
      <dgm:spPr/>
    </dgm:pt>
    <dgm:pt modelId="{C7FBCAB5-D944-4449-ADC1-A144357C293C}" type="pres">
      <dgm:prSet presAssocID="{A9DEE866-5F81-4EF1-85BF-EC812264E2B7}" presName="arrow" presStyleLbl="node1" presStyleIdx="1" presStyleCnt="2">
        <dgm:presLayoutVars>
          <dgm:bulletEnabled val="1"/>
        </dgm:presLayoutVars>
      </dgm:prSet>
      <dgm:spPr/>
    </dgm:pt>
  </dgm:ptLst>
  <dgm:cxnLst>
    <dgm:cxn modelId="{3C722E1B-0436-4953-ABFA-11A5DD178F33}" type="presOf" srcId="{92DF6488-BA20-47B4-B8DC-D26C67410E16}" destId="{E3063C1B-CA00-4B7E-BF83-20A1DFAE54EB}" srcOrd="0" destOrd="0" presId="urn:microsoft.com/office/officeart/2005/8/layout/arrow1"/>
    <dgm:cxn modelId="{3D1AB546-C894-448D-A254-A34415246A3F}" srcId="{92DF6488-BA20-47B4-B8DC-D26C67410E16}" destId="{6D184DAD-577A-4948-9A11-F7A7ABC42857}" srcOrd="0" destOrd="0" parTransId="{6369D86E-82F8-40C9-9343-CF41A98B267F}" sibTransId="{3D3BD637-54FC-4E31-B2CC-88D5B9208CE5}"/>
    <dgm:cxn modelId="{4B0136A6-2C8F-4806-9E37-3488F3B6BF14}" srcId="{92DF6488-BA20-47B4-B8DC-D26C67410E16}" destId="{A9DEE866-5F81-4EF1-85BF-EC812264E2B7}" srcOrd="1" destOrd="0" parTransId="{B2D8BABB-11B6-4EAE-BD3D-66464C745D25}" sibTransId="{44104941-3EF8-4FF8-B525-B4C4670A69A3}"/>
    <dgm:cxn modelId="{94E292B2-8487-4EA6-8841-4F36E424EA2D}" type="presOf" srcId="{A9DEE866-5F81-4EF1-85BF-EC812264E2B7}" destId="{C7FBCAB5-D944-4449-ADC1-A144357C293C}" srcOrd="0" destOrd="0" presId="urn:microsoft.com/office/officeart/2005/8/layout/arrow1"/>
    <dgm:cxn modelId="{3172DBC0-DBE1-4BE2-93D7-AE066FABD0DA}" type="presOf" srcId="{6D184DAD-577A-4948-9A11-F7A7ABC42857}" destId="{13D1D828-A140-40CC-853E-5827203F5953}" srcOrd="0" destOrd="0" presId="urn:microsoft.com/office/officeart/2005/8/layout/arrow1"/>
    <dgm:cxn modelId="{5E598927-03E2-41E9-97E2-96DDDDC601E8}" type="presParOf" srcId="{E3063C1B-CA00-4B7E-BF83-20A1DFAE54EB}" destId="{13D1D828-A140-40CC-853E-5827203F5953}" srcOrd="0" destOrd="0" presId="urn:microsoft.com/office/officeart/2005/8/layout/arrow1"/>
    <dgm:cxn modelId="{03122596-BB3B-45D0-A7BF-2E05A20DBD98}" type="presParOf" srcId="{E3063C1B-CA00-4B7E-BF83-20A1DFAE54EB}" destId="{C7FBCAB5-D944-4449-ADC1-A144357C293C}" srcOrd="1" destOrd="0" presId="urn:microsoft.com/office/officeart/2005/8/layout/arrow1"/>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93F5946-EA42-4EBD-809C-CF36D3FD5A4C}" type="doc">
      <dgm:prSet loTypeId="urn:microsoft.com/office/officeart/2008/layout/AlternatingPictureBlocks" loCatId="list" qsTypeId="urn:microsoft.com/office/officeart/2005/8/quickstyle/simple1" qsCatId="simple" csTypeId="urn:microsoft.com/office/officeart/2005/8/colors/colorful3" csCatId="colorful" phldr="1"/>
      <dgm:spPr/>
      <dgm:t>
        <a:bodyPr/>
        <a:lstStyle/>
        <a:p>
          <a:endParaRPr lang="en-GB"/>
        </a:p>
      </dgm:t>
    </dgm:pt>
    <dgm:pt modelId="{5C3C3860-7312-409C-9988-5ABD0D81CC3F}">
      <dgm:prSet/>
      <dgm:spPr/>
      <dgm:t>
        <a:bodyPr/>
        <a:lstStyle/>
        <a:p>
          <a:pPr rtl="0"/>
          <a:r>
            <a:rPr lang="en-US" dirty="0"/>
            <a:t>How a person has been throughout life is how that person will </a:t>
          </a:r>
          <a:r>
            <a:rPr lang="en-US" i="1" dirty="0"/>
            <a:t>continue</a:t>
          </a:r>
          <a:r>
            <a:rPr lang="en-US" dirty="0"/>
            <a:t> through the remainder of life</a:t>
          </a:r>
          <a:endParaRPr lang="en-GB" dirty="0"/>
        </a:p>
      </dgm:t>
    </dgm:pt>
    <dgm:pt modelId="{1ED94DEF-E57E-44E9-8E5A-999FC5318DAB}" type="parTrans" cxnId="{D598A6E1-C237-4E47-9818-F11B4438CFF6}">
      <dgm:prSet/>
      <dgm:spPr/>
      <dgm:t>
        <a:bodyPr/>
        <a:lstStyle/>
        <a:p>
          <a:endParaRPr lang="en-GB"/>
        </a:p>
      </dgm:t>
    </dgm:pt>
    <dgm:pt modelId="{0224080C-3076-4B4F-8A46-6D81737BE3DC}" type="sibTrans" cxnId="{D598A6E1-C237-4E47-9818-F11B4438CFF6}">
      <dgm:prSet/>
      <dgm:spPr/>
      <dgm:t>
        <a:bodyPr/>
        <a:lstStyle/>
        <a:p>
          <a:endParaRPr lang="en-GB"/>
        </a:p>
      </dgm:t>
    </dgm:pt>
    <dgm:pt modelId="{2528E5B6-E704-4A6F-ABBC-55E04A751980}">
      <dgm:prSet/>
      <dgm:spPr/>
      <dgm:t>
        <a:bodyPr/>
        <a:lstStyle/>
        <a:p>
          <a:pPr rtl="0"/>
          <a:r>
            <a:rPr lang="en-US"/>
            <a:t>Old age is </a:t>
          </a:r>
          <a:r>
            <a:rPr lang="en-US" i="1"/>
            <a:t>not</a:t>
          </a:r>
          <a:r>
            <a:rPr lang="en-US"/>
            <a:t> a separate phase of life, but rather a continuation and thus an integral component</a:t>
          </a:r>
          <a:endParaRPr lang="en-GB"/>
        </a:p>
      </dgm:t>
    </dgm:pt>
    <dgm:pt modelId="{8977F366-0D6A-4B25-B331-3F9C9D189735}" type="parTrans" cxnId="{60DEE2F1-A689-4CEE-8413-F9121A5F136C}">
      <dgm:prSet/>
      <dgm:spPr/>
      <dgm:t>
        <a:bodyPr/>
        <a:lstStyle/>
        <a:p>
          <a:endParaRPr lang="en-GB"/>
        </a:p>
      </dgm:t>
    </dgm:pt>
    <dgm:pt modelId="{D05AF6B9-C7AC-4480-8F1C-3FECD83A22E8}" type="sibTrans" cxnId="{60DEE2F1-A689-4CEE-8413-F9121A5F136C}">
      <dgm:prSet/>
      <dgm:spPr/>
      <dgm:t>
        <a:bodyPr/>
        <a:lstStyle/>
        <a:p>
          <a:endParaRPr lang="en-GB"/>
        </a:p>
      </dgm:t>
    </dgm:pt>
    <dgm:pt modelId="{E5E84E12-296A-4DF5-879A-FB9150FD9D71}" type="pres">
      <dgm:prSet presAssocID="{493F5946-EA42-4EBD-809C-CF36D3FD5A4C}" presName="linearFlow" presStyleCnt="0">
        <dgm:presLayoutVars>
          <dgm:dir/>
          <dgm:resizeHandles val="exact"/>
        </dgm:presLayoutVars>
      </dgm:prSet>
      <dgm:spPr/>
    </dgm:pt>
    <dgm:pt modelId="{8A062C51-C4B1-4F18-9F22-E64B96315902}" type="pres">
      <dgm:prSet presAssocID="{5C3C3860-7312-409C-9988-5ABD0D81CC3F}" presName="comp" presStyleCnt="0"/>
      <dgm:spPr/>
    </dgm:pt>
    <dgm:pt modelId="{56198F34-E8E1-4FF4-8EE2-9A70D13B096F}" type="pres">
      <dgm:prSet presAssocID="{5C3C3860-7312-409C-9988-5ABD0D81CC3F}" presName="rect2" presStyleLbl="node1" presStyleIdx="0" presStyleCnt="2">
        <dgm:presLayoutVars>
          <dgm:bulletEnabled val="1"/>
        </dgm:presLayoutVars>
      </dgm:prSet>
      <dgm:spPr/>
    </dgm:pt>
    <dgm:pt modelId="{5733AC4E-F93C-4368-9F29-ADD9F9166095}" type="pres">
      <dgm:prSet presAssocID="{5C3C3860-7312-409C-9988-5ABD0D81CC3F}" presName="rect1" presStyleLbl="lnNode1" presStyleIdx="0" presStyleCnt="2"/>
      <dgm:spPr>
        <a:blipFill rotWithShape="1">
          <a:blip xmlns:r="http://schemas.openxmlformats.org/officeDocument/2006/relationships" r:embed="rId1"/>
          <a:stretch>
            <a:fillRect/>
          </a:stretch>
        </a:blipFill>
      </dgm:spPr>
    </dgm:pt>
    <dgm:pt modelId="{D05CE3DC-154A-4179-9929-99FF780008C1}" type="pres">
      <dgm:prSet presAssocID="{0224080C-3076-4B4F-8A46-6D81737BE3DC}" presName="sibTrans" presStyleCnt="0"/>
      <dgm:spPr/>
    </dgm:pt>
    <dgm:pt modelId="{43A4B4F8-07D1-4E60-B468-79553DEDAEE5}" type="pres">
      <dgm:prSet presAssocID="{2528E5B6-E704-4A6F-ABBC-55E04A751980}" presName="comp" presStyleCnt="0"/>
      <dgm:spPr/>
    </dgm:pt>
    <dgm:pt modelId="{0C21C7AB-362B-4CEB-AB40-FA667E69B772}" type="pres">
      <dgm:prSet presAssocID="{2528E5B6-E704-4A6F-ABBC-55E04A751980}" presName="rect2" presStyleLbl="node1" presStyleIdx="1" presStyleCnt="2">
        <dgm:presLayoutVars>
          <dgm:bulletEnabled val="1"/>
        </dgm:presLayoutVars>
      </dgm:prSet>
      <dgm:spPr/>
    </dgm:pt>
    <dgm:pt modelId="{D505AAD7-E3AF-456A-8559-CC415DF6BF54}" type="pres">
      <dgm:prSet presAssocID="{2528E5B6-E704-4A6F-ABBC-55E04A751980}" presName="rect1" presStyleLbl="lnNode1" presStyleIdx="1" presStyleCnt="2"/>
      <dgm:spPr>
        <a:blipFill rotWithShape="1">
          <a:blip xmlns:r="http://schemas.openxmlformats.org/officeDocument/2006/relationships" r:embed="rId2"/>
          <a:stretch>
            <a:fillRect/>
          </a:stretch>
        </a:blipFill>
      </dgm:spPr>
    </dgm:pt>
  </dgm:ptLst>
  <dgm:cxnLst>
    <dgm:cxn modelId="{5CC16101-ADC6-4F3F-B514-D28C6BFCE5E0}" type="presOf" srcId="{5C3C3860-7312-409C-9988-5ABD0D81CC3F}" destId="{56198F34-E8E1-4FF4-8EE2-9A70D13B096F}" srcOrd="0" destOrd="0" presId="urn:microsoft.com/office/officeart/2008/layout/AlternatingPictureBlocks"/>
    <dgm:cxn modelId="{422451A0-F557-4856-B850-27A6BBA43363}" type="presOf" srcId="{2528E5B6-E704-4A6F-ABBC-55E04A751980}" destId="{0C21C7AB-362B-4CEB-AB40-FA667E69B772}" srcOrd="0" destOrd="0" presId="urn:microsoft.com/office/officeart/2008/layout/AlternatingPictureBlocks"/>
    <dgm:cxn modelId="{D598A6E1-C237-4E47-9818-F11B4438CFF6}" srcId="{493F5946-EA42-4EBD-809C-CF36D3FD5A4C}" destId="{5C3C3860-7312-409C-9988-5ABD0D81CC3F}" srcOrd="0" destOrd="0" parTransId="{1ED94DEF-E57E-44E9-8E5A-999FC5318DAB}" sibTransId="{0224080C-3076-4B4F-8A46-6D81737BE3DC}"/>
    <dgm:cxn modelId="{6D1534EA-93EB-47CC-8EDC-43AF459E6411}" type="presOf" srcId="{493F5946-EA42-4EBD-809C-CF36D3FD5A4C}" destId="{E5E84E12-296A-4DF5-879A-FB9150FD9D71}" srcOrd="0" destOrd="0" presId="urn:microsoft.com/office/officeart/2008/layout/AlternatingPictureBlocks"/>
    <dgm:cxn modelId="{60DEE2F1-A689-4CEE-8413-F9121A5F136C}" srcId="{493F5946-EA42-4EBD-809C-CF36D3FD5A4C}" destId="{2528E5B6-E704-4A6F-ABBC-55E04A751980}" srcOrd="1" destOrd="0" parTransId="{8977F366-0D6A-4B25-B331-3F9C9D189735}" sibTransId="{D05AF6B9-C7AC-4480-8F1C-3FECD83A22E8}"/>
    <dgm:cxn modelId="{323ED033-55C2-4873-A9C8-945A619F42B2}" type="presParOf" srcId="{E5E84E12-296A-4DF5-879A-FB9150FD9D71}" destId="{8A062C51-C4B1-4F18-9F22-E64B96315902}" srcOrd="0" destOrd="0" presId="urn:microsoft.com/office/officeart/2008/layout/AlternatingPictureBlocks"/>
    <dgm:cxn modelId="{89137753-154F-40FA-8EA6-A069B7766126}" type="presParOf" srcId="{8A062C51-C4B1-4F18-9F22-E64B96315902}" destId="{56198F34-E8E1-4FF4-8EE2-9A70D13B096F}" srcOrd="0" destOrd="0" presId="urn:microsoft.com/office/officeart/2008/layout/AlternatingPictureBlocks"/>
    <dgm:cxn modelId="{51A224FF-D17A-468C-9AAF-67C9B184A318}" type="presParOf" srcId="{8A062C51-C4B1-4F18-9F22-E64B96315902}" destId="{5733AC4E-F93C-4368-9F29-ADD9F9166095}" srcOrd="1" destOrd="0" presId="urn:microsoft.com/office/officeart/2008/layout/AlternatingPictureBlocks"/>
    <dgm:cxn modelId="{6E6776FB-9A8C-4016-BE6C-1BAE61CB4F5D}" type="presParOf" srcId="{E5E84E12-296A-4DF5-879A-FB9150FD9D71}" destId="{D05CE3DC-154A-4179-9929-99FF780008C1}" srcOrd="1" destOrd="0" presId="urn:microsoft.com/office/officeart/2008/layout/AlternatingPictureBlocks"/>
    <dgm:cxn modelId="{414D8C4B-B63E-4C5C-851A-F3171E13C1B2}" type="presParOf" srcId="{E5E84E12-296A-4DF5-879A-FB9150FD9D71}" destId="{43A4B4F8-07D1-4E60-B468-79553DEDAEE5}" srcOrd="2" destOrd="0" presId="urn:microsoft.com/office/officeart/2008/layout/AlternatingPictureBlocks"/>
    <dgm:cxn modelId="{7DEE90DD-F49B-486C-8080-CA0EFF06FCB7}" type="presParOf" srcId="{43A4B4F8-07D1-4E60-B468-79553DEDAEE5}" destId="{0C21C7AB-362B-4CEB-AB40-FA667E69B772}" srcOrd="0" destOrd="0" presId="urn:microsoft.com/office/officeart/2008/layout/AlternatingPictureBlocks"/>
    <dgm:cxn modelId="{7E4F29EB-6D7C-4693-9E68-4142825DBAB7}" type="presParOf" srcId="{43A4B4F8-07D1-4E60-B468-79553DEDAEE5}" destId="{D505AAD7-E3AF-456A-8559-CC415DF6BF54}" srcOrd="1" destOrd="0" presId="urn:microsoft.com/office/officeart/2008/layout/AlternatingPictureBlock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48E5BC9-ECB4-4FCC-AF95-2D3208739B0E}" type="doc">
      <dgm:prSet loTypeId="urn:microsoft.com/office/officeart/2005/8/layout/StepDownProcess" loCatId="process" qsTypeId="urn:microsoft.com/office/officeart/2005/8/quickstyle/simple1" qsCatId="simple" csTypeId="urn:microsoft.com/office/officeart/2005/8/colors/colorful5" csCatId="colorful"/>
      <dgm:spPr/>
      <dgm:t>
        <a:bodyPr/>
        <a:lstStyle/>
        <a:p>
          <a:endParaRPr lang="en-GB"/>
        </a:p>
      </dgm:t>
    </dgm:pt>
    <dgm:pt modelId="{53763D11-42E2-43E8-A806-765CE3E8DDFE}">
      <dgm:prSet/>
      <dgm:spPr/>
      <dgm:t>
        <a:bodyPr/>
        <a:lstStyle/>
        <a:p>
          <a:pPr rtl="0"/>
          <a:r>
            <a:rPr lang="en-US"/>
            <a:t>Society consists of groups of </a:t>
          </a:r>
          <a:r>
            <a:rPr lang="en-US" i="1"/>
            <a:t>cohorts</a:t>
          </a:r>
          <a:r>
            <a:rPr lang="en-US"/>
            <a:t> that age collectively</a:t>
          </a:r>
          <a:endParaRPr lang="en-GB"/>
        </a:p>
      </dgm:t>
    </dgm:pt>
    <dgm:pt modelId="{C775A9D3-35BB-418F-B63D-6A9DD2D6F726}" type="parTrans" cxnId="{39151595-56AF-4AFB-A62E-86847D74CBAD}">
      <dgm:prSet/>
      <dgm:spPr/>
      <dgm:t>
        <a:bodyPr/>
        <a:lstStyle/>
        <a:p>
          <a:endParaRPr lang="en-GB"/>
        </a:p>
      </dgm:t>
    </dgm:pt>
    <dgm:pt modelId="{3BAB87A8-5ED4-4A17-BE05-01FAAD1B8DD3}" type="sibTrans" cxnId="{39151595-56AF-4AFB-A62E-86847D74CBAD}">
      <dgm:prSet/>
      <dgm:spPr/>
      <dgm:t>
        <a:bodyPr/>
        <a:lstStyle/>
        <a:p>
          <a:endParaRPr lang="en-GB"/>
        </a:p>
      </dgm:t>
    </dgm:pt>
    <dgm:pt modelId="{17E72F61-DB6C-4DB2-92AE-EAAD0D5A9813}">
      <dgm:prSet/>
      <dgm:spPr/>
      <dgm:t>
        <a:bodyPr/>
        <a:lstStyle/>
        <a:p>
          <a:pPr rtl="0"/>
          <a:r>
            <a:rPr lang="en-US" dirty="0"/>
            <a:t>The people &amp; Roles in these cohorts change &amp; influence each other, as does society at large</a:t>
          </a:r>
          <a:endParaRPr lang="en-GB" dirty="0"/>
        </a:p>
      </dgm:t>
    </dgm:pt>
    <dgm:pt modelId="{A042AB78-D59B-49FF-878E-4BF81CF9F389}" type="parTrans" cxnId="{2B51A48E-FBDA-4A28-A6C2-51DD8A352BC5}">
      <dgm:prSet/>
      <dgm:spPr/>
      <dgm:t>
        <a:bodyPr/>
        <a:lstStyle/>
        <a:p>
          <a:endParaRPr lang="en-GB"/>
        </a:p>
      </dgm:t>
    </dgm:pt>
    <dgm:pt modelId="{855133E8-E266-406E-BF61-C1D4AC9565F3}" type="sibTrans" cxnId="{2B51A48E-FBDA-4A28-A6C2-51DD8A352BC5}">
      <dgm:prSet/>
      <dgm:spPr/>
      <dgm:t>
        <a:bodyPr/>
        <a:lstStyle/>
        <a:p>
          <a:endParaRPr lang="en-GB"/>
        </a:p>
      </dgm:t>
    </dgm:pt>
    <dgm:pt modelId="{416D4857-5635-469A-AFAA-EFB0BBAAD7E4}">
      <dgm:prSet/>
      <dgm:spPr/>
      <dgm:t>
        <a:bodyPr/>
        <a:lstStyle/>
        <a:p>
          <a:pPr rtl="0"/>
          <a:r>
            <a:rPr lang="en-US"/>
            <a:t>Thus, there is a high degree of interdependence between older adults &amp; society</a:t>
          </a:r>
          <a:endParaRPr lang="en-GB"/>
        </a:p>
      </dgm:t>
    </dgm:pt>
    <dgm:pt modelId="{B92F1CDD-2A26-4F5B-8235-3F2AD74D22DB}" type="parTrans" cxnId="{92A9935F-0287-45AC-9654-038E115E5D02}">
      <dgm:prSet/>
      <dgm:spPr/>
      <dgm:t>
        <a:bodyPr/>
        <a:lstStyle/>
        <a:p>
          <a:endParaRPr lang="en-GB"/>
        </a:p>
      </dgm:t>
    </dgm:pt>
    <dgm:pt modelId="{5C569220-8FDE-4A56-AFFB-D016115BAE0D}" type="sibTrans" cxnId="{92A9935F-0287-45AC-9654-038E115E5D02}">
      <dgm:prSet/>
      <dgm:spPr/>
      <dgm:t>
        <a:bodyPr/>
        <a:lstStyle/>
        <a:p>
          <a:endParaRPr lang="en-GB"/>
        </a:p>
      </dgm:t>
    </dgm:pt>
    <dgm:pt modelId="{D249EA6D-2D32-4184-B4E4-A3D5582622BD}" type="pres">
      <dgm:prSet presAssocID="{748E5BC9-ECB4-4FCC-AF95-2D3208739B0E}" presName="rootnode" presStyleCnt="0">
        <dgm:presLayoutVars>
          <dgm:chMax/>
          <dgm:chPref/>
          <dgm:dir/>
          <dgm:animLvl val="lvl"/>
        </dgm:presLayoutVars>
      </dgm:prSet>
      <dgm:spPr/>
    </dgm:pt>
    <dgm:pt modelId="{DEB6000D-E559-49C5-9A15-244DAC18B09C}" type="pres">
      <dgm:prSet presAssocID="{53763D11-42E2-43E8-A806-765CE3E8DDFE}" presName="composite" presStyleCnt="0"/>
      <dgm:spPr/>
    </dgm:pt>
    <dgm:pt modelId="{945C3445-D919-4EDB-BE04-6839131AF681}" type="pres">
      <dgm:prSet presAssocID="{53763D11-42E2-43E8-A806-765CE3E8DDFE}" presName="bentUpArrow1" presStyleLbl="alignImgPlace1" presStyleIdx="0" presStyleCnt="2"/>
      <dgm:spPr/>
    </dgm:pt>
    <dgm:pt modelId="{03C979A6-B3DE-4E6D-A63D-72D10CE729A1}" type="pres">
      <dgm:prSet presAssocID="{53763D11-42E2-43E8-A806-765CE3E8DDFE}" presName="ParentText" presStyleLbl="node1" presStyleIdx="0" presStyleCnt="3">
        <dgm:presLayoutVars>
          <dgm:chMax val="1"/>
          <dgm:chPref val="1"/>
          <dgm:bulletEnabled val="1"/>
        </dgm:presLayoutVars>
      </dgm:prSet>
      <dgm:spPr/>
    </dgm:pt>
    <dgm:pt modelId="{007E54B0-9C3C-48BB-8B5F-257FD6817CC5}" type="pres">
      <dgm:prSet presAssocID="{53763D11-42E2-43E8-A806-765CE3E8DDFE}" presName="ChildText" presStyleLbl="revTx" presStyleIdx="0" presStyleCnt="2">
        <dgm:presLayoutVars>
          <dgm:chMax val="0"/>
          <dgm:chPref val="0"/>
          <dgm:bulletEnabled val="1"/>
        </dgm:presLayoutVars>
      </dgm:prSet>
      <dgm:spPr/>
    </dgm:pt>
    <dgm:pt modelId="{B3F21C98-DD8B-4965-A590-34778D63128B}" type="pres">
      <dgm:prSet presAssocID="{3BAB87A8-5ED4-4A17-BE05-01FAAD1B8DD3}" presName="sibTrans" presStyleCnt="0"/>
      <dgm:spPr/>
    </dgm:pt>
    <dgm:pt modelId="{BD032C43-8DA8-4777-8671-BD31BF85E69C}" type="pres">
      <dgm:prSet presAssocID="{17E72F61-DB6C-4DB2-92AE-EAAD0D5A9813}" presName="composite" presStyleCnt="0"/>
      <dgm:spPr/>
    </dgm:pt>
    <dgm:pt modelId="{46DA6EFD-A872-4D2F-A403-0E07AFD81B1D}" type="pres">
      <dgm:prSet presAssocID="{17E72F61-DB6C-4DB2-92AE-EAAD0D5A9813}" presName="bentUpArrow1" presStyleLbl="alignImgPlace1" presStyleIdx="1" presStyleCnt="2"/>
      <dgm:spPr/>
    </dgm:pt>
    <dgm:pt modelId="{CB54B057-9942-4779-9EFD-504FD0849AAA}" type="pres">
      <dgm:prSet presAssocID="{17E72F61-DB6C-4DB2-92AE-EAAD0D5A9813}" presName="ParentText" presStyleLbl="node1" presStyleIdx="1" presStyleCnt="3">
        <dgm:presLayoutVars>
          <dgm:chMax val="1"/>
          <dgm:chPref val="1"/>
          <dgm:bulletEnabled val="1"/>
        </dgm:presLayoutVars>
      </dgm:prSet>
      <dgm:spPr/>
    </dgm:pt>
    <dgm:pt modelId="{58C9C65C-94EB-4FDD-9045-73F51945F1AA}" type="pres">
      <dgm:prSet presAssocID="{17E72F61-DB6C-4DB2-92AE-EAAD0D5A9813}" presName="ChildText" presStyleLbl="revTx" presStyleIdx="1" presStyleCnt="2">
        <dgm:presLayoutVars>
          <dgm:chMax val="0"/>
          <dgm:chPref val="0"/>
          <dgm:bulletEnabled val="1"/>
        </dgm:presLayoutVars>
      </dgm:prSet>
      <dgm:spPr/>
    </dgm:pt>
    <dgm:pt modelId="{BA6D929A-5C0B-425D-8BAA-2A26E24A26B7}" type="pres">
      <dgm:prSet presAssocID="{855133E8-E266-406E-BF61-C1D4AC9565F3}" presName="sibTrans" presStyleCnt="0"/>
      <dgm:spPr/>
    </dgm:pt>
    <dgm:pt modelId="{C25E4618-9B84-410C-8DF1-D0E47FCCF0B4}" type="pres">
      <dgm:prSet presAssocID="{416D4857-5635-469A-AFAA-EFB0BBAAD7E4}" presName="composite" presStyleCnt="0"/>
      <dgm:spPr/>
    </dgm:pt>
    <dgm:pt modelId="{2AFB2DE1-9A81-41D1-963E-31B858E9F4DD}" type="pres">
      <dgm:prSet presAssocID="{416D4857-5635-469A-AFAA-EFB0BBAAD7E4}" presName="ParentText" presStyleLbl="node1" presStyleIdx="2" presStyleCnt="3">
        <dgm:presLayoutVars>
          <dgm:chMax val="1"/>
          <dgm:chPref val="1"/>
          <dgm:bulletEnabled val="1"/>
        </dgm:presLayoutVars>
      </dgm:prSet>
      <dgm:spPr/>
    </dgm:pt>
  </dgm:ptLst>
  <dgm:cxnLst>
    <dgm:cxn modelId="{92A9935F-0287-45AC-9654-038E115E5D02}" srcId="{748E5BC9-ECB4-4FCC-AF95-2D3208739B0E}" destId="{416D4857-5635-469A-AFAA-EFB0BBAAD7E4}" srcOrd="2" destOrd="0" parTransId="{B92F1CDD-2A26-4F5B-8235-3F2AD74D22DB}" sibTransId="{5C569220-8FDE-4A56-AFFB-D016115BAE0D}"/>
    <dgm:cxn modelId="{2B51A48E-FBDA-4A28-A6C2-51DD8A352BC5}" srcId="{748E5BC9-ECB4-4FCC-AF95-2D3208739B0E}" destId="{17E72F61-DB6C-4DB2-92AE-EAAD0D5A9813}" srcOrd="1" destOrd="0" parTransId="{A042AB78-D59B-49FF-878E-4BF81CF9F389}" sibTransId="{855133E8-E266-406E-BF61-C1D4AC9565F3}"/>
    <dgm:cxn modelId="{39151595-56AF-4AFB-A62E-86847D74CBAD}" srcId="{748E5BC9-ECB4-4FCC-AF95-2D3208739B0E}" destId="{53763D11-42E2-43E8-A806-765CE3E8DDFE}" srcOrd="0" destOrd="0" parTransId="{C775A9D3-35BB-418F-B63D-6A9DD2D6F726}" sibTransId="{3BAB87A8-5ED4-4A17-BE05-01FAAD1B8DD3}"/>
    <dgm:cxn modelId="{0FA337B9-5C0D-4B5B-BD35-4E40B9782CFE}" type="presOf" srcId="{17E72F61-DB6C-4DB2-92AE-EAAD0D5A9813}" destId="{CB54B057-9942-4779-9EFD-504FD0849AAA}" srcOrd="0" destOrd="0" presId="urn:microsoft.com/office/officeart/2005/8/layout/StepDownProcess"/>
    <dgm:cxn modelId="{FFD272C3-D954-45AA-ADE7-F1439ED3E7B9}" type="presOf" srcId="{53763D11-42E2-43E8-A806-765CE3E8DDFE}" destId="{03C979A6-B3DE-4E6D-A63D-72D10CE729A1}" srcOrd="0" destOrd="0" presId="urn:microsoft.com/office/officeart/2005/8/layout/StepDownProcess"/>
    <dgm:cxn modelId="{B9D233CC-FD0E-4AF4-A777-EB6C3666DCD0}" type="presOf" srcId="{748E5BC9-ECB4-4FCC-AF95-2D3208739B0E}" destId="{D249EA6D-2D32-4184-B4E4-A3D5582622BD}" srcOrd="0" destOrd="0" presId="urn:microsoft.com/office/officeart/2005/8/layout/StepDownProcess"/>
    <dgm:cxn modelId="{121F85EE-0870-4B7C-B654-9368631FF63B}" type="presOf" srcId="{416D4857-5635-469A-AFAA-EFB0BBAAD7E4}" destId="{2AFB2DE1-9A81-41D1-963E-31B858E9F4DD}" srcOrd="0" destOrd="0" presId="urn:microsoft.com/office/officeart/2005/8/layout/StepDownProcess"/>
    <dgm:cxn modelId="{9E2BCCF5-57C2-4380-895B-57CA7725D7AC}" type="presParOf" srcId="{D249EA6D-2D32-4184-B4E4-A3D5582622BD}" destId="{DEB6000D-E559-49C5-9A15-244DAC18B09C}" srcOrd="0" destOrd="0" presId="urn:microsoft.com/office/officeart/2005/8/layout/StepDownProcess"/>
    <dgm:cxn modelId="{CD0D0ADC-3826-45FB-A805-9A5813A80FFC}" type="presParOf" srcId="{DEB6000D-E559-49C5-9A15-244DAC18B09C}" destId="{945C3445-D919-4EDB-BE04-6839131AF681}" srcOrd="0" destOrd="0" presId="urn:microsoft.com/office/officeart/2005/8/layout/StepDownProcess"/>
    <dgm:cxn modelId="{03FCE35F-EE81-4009-BB80-14F37C2C7267}" type="presParOf" srcId="{DEB6000D-E559-49C5-9A15-244DAC18B09C}" destId="{03C979A6-B3DE-4E6D-A63D-72D10CE729A1}" srcOrd="1" destOrd="0" presId="urn:microsoft.com/office/officeart/2005/8/layout/StepDownProcess"/>
    <dgm:cxn modelId="{7A404D1B-BBB0-4CA3-B23B-5AFA86194F8E}" type="presParOf" srcId="{DEB6000D-E559-49C5-9A15-244DAC18B09C}" destId="{007E54B0-9C3C-48BB-8B5F-257FD6817CC5}" srcOrd="2" destOrd="0" presId="urn:microsoft.com/office/officeart/2005/8/layout/StepDownProcess"/>
    <dgm:cxn modelId="{BF83EB23-A51D-4AD8-B3FA-A4A384CD09F5}" type="presParOf" srcId="{D249EA6D-2D32-4184-B4E4-A3D5582622BD}" destId="{B3F21C98-DD8B-4965-A590-34778D63128B}" srcOrd="1" destOrd="0" presId="urn:microsoft.com/office/officeart/2005/8/layout/StepDownProcess"/>
    <dgm:cxn modelId="{F100A71D-9D67-44E4-86D2-6374AF9005A8}" type="presParOf" srcId="{D249EA6D-2D32-4184-B4E4-A3D5582622BD}" destId="{BD032C43-8DA8-4777-8671-BD31BF85E69C}" srcOrd="2" destOrd="0" presId="urn:microsoft.com/office/officeart/2005/8/layout/StepDownProcess"/>
    <dgm:cxn modelId="{56324B27-3310-46A3-9055-6D06DA491C19}" type="presParOf" srcId="{BD032C43-8DA8-4777-8671-BD31BF85E69C}" destId="{46DA6EFD-A872-4D2F-A403-0E07AFD81B1D}" srcOrd="0" destOrd="0" presId="urn:microsoft.com/office/officeart/2005/8/layout/StepDownProcess"/>
    <dgm:cxn modelId="{EE7506E1-994A-47E1-AC97-E2E2C72ED6FF}" type="presParOf" srcId="{BD032C43-8DA8-4777-8671-BD31BF85E69C}" destId="{CB54B057-9942-4779-9EFD-504FD0849AAA}" srcOrd="1" destOrd="0" presId="urn:microsoft.com/office/officeart/2005/8/layout/StepDownProcess"/>
    <dgm:cxn modelId="{04DE7E44-0574-475E-BAB9-02F4B8904F1E}" type="presParOf" srcId="{BD032C43-8DA8-4777-8671-BD31BF85E69C}" destId="{58C9C65C-94EB-4FDD-9045-73F51945F1AA}" srcOrd="2" destOrd="0" presId="urn:microsoft.com/office/officeart/2005/8/layout/StepDownProcess"/>
    <dgm:cxn modelId="{A1B6D799-8D91-4DE3-8743-1429ACF6B791}" type="presParOf" srcId="{D249EA6D-2D32-4184-B4E4-A3D5582622BD}" destId="{BA6D929A-5C0B-425D-8BAA-2A26E24A26B7}" srcOrd="3" destOrd="0" presId="urn:microsoft.com/office/officeart/2005/8/layout/StepDownProcess"/>
    <dgm:cxn modelId="{5E70D076-24D5-41C6-859C-1D2E87B4C22D}" type="presParOf" srcId="{D249EA6D-2D32-4184-B4E4-A3D5582622BD}" destId="{C25E4618-9B84-410C-8DF1-D0E47FCCF0B4}" srcOrd="4" destOrd="0" presId="urn:microsoft.com/office/officeart/2005/8/layout/StepDownProcess"/>
    <dgm:cxn modelId="{D1289743-6965-4736-ACDC-DE4F75C8C4B4}" type="presParOf" srcId="{C25E4618-9B84-410C-8DF1-D0E47FCCF0B4}" destId="{2AFB2DE1-9A81-41D1-963E-31B858E9F4DD}" srcOrd="0" destOrd="0" presId="urn:microsoft.com/office/officeart/2005/8/layout/StepDown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308D9AA-71F0-407D-A457-D5721AB827C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GB"/>
        </a:p>
      </dgm:t>
    </dgm:pt>
    <dgm:pt modelId="{0165CEF2-0B99-4C92-BCB3-C3A86C80CD58}">
      <dgm:prSet/>
      <dgm:spPr/>
      <dgm:t>
        <a:bodyPr/>
        <a:lstStyle/>
        <a:p>
          <a:pPr rtl="0"/>
          <a:r>
            <a:rPr lang="en-US"/>
            <a:t>Riley--1985</a:t>
          </a:r>
          <a:endParaRPr lang="en-GB"/>
        </a:p>
      </dgm:t>
    </dgm:pt>
    <dgm:pt modelId="{E6B8201C-DE3F-49F8-BA7F-29C56C0E0F12}" type="parTrans" cxnId="{7957B7FD-0F46-4BD2-B67D-1E5658370345}">
      <dgm:prSet/>
      <dgm:spPr/>
      <dgm:t>
        <a:bodyPr/>
        <a:lstStyle/>
        <a:p>
          <a:endParaRPr lang="en-GB"/>
        </a:p>
      </dgm:t>
    </dgm:pt>
    <dgm:pt modelId="{12B4B05A-4CFF-4964-B0A4-8894B443F45A}" type="sibTrans" cxnId="{7957B7FD-0F46-4BD2-B67D-1E5658370345}">
      <dgm:prSet/>
      <dgm:spPr/>
      <dgm:t>
        <a:bodyPr/>
        <a:lstStyle/>
        <a:p>
          <a:endParaRPr lang="en-GB"/>
        </a:p>
      </dgm:t>
    </dgm:pt>
    <dgm:pt modelId="{7D393CE0-8246-4D4A-AF75-941EC50D7876}" type="pres">
      <dgm:prSet presAssocID="{0308D9AA-71F0-407D-A457-D5721AB827CC}" presName="linear" presStyleCnt="0">
        <dgm:presLayoutVars>
          <dgm:animLvl val="lvl"/>
          <dgm:resizeHandles val="exact"/>
        </dgm:presLayoutVars>
      </dgm:prSet>
      <dgm:spPr/>
    </dgm:pt>
    <dgm:pt modelId="{6452164A-181D-4077-9981-8B0920E2C71B}" type="pres">
      <dgm:prSet presAssocID="{0165CEF2-0B99-4C92-BCB3-C3A86C80CD58}" presName="parentText" presStyleLbl="node1" presStyleIdx="0" presStyleCnt="1" custLinFactX="80417" custLinFactNeighborX="100000" custLinFactNeighborY="-3800">
        <dgm:presLayoutVars>
          <dgm:chMax val="0"/>
          <dgm:bulletEnabled val="1"/>
        </dgm:presLayoutVars>
      </dgm:prSet>
      <dgm:spPr/>
    </dgm:pt>
  </dgm:ptLst>
  <dgm:cxnLst>
    <dgm:cxn modelId="{E3C6046D-363B-4964-96C9-1C2638D0FFB8}" type="presOf" srcId="{0165CEF2-0B99-4C92-BCB3-C3A86C80CD58}" destId="{6452164A-181D-4077-9981-8B0920E2C71B}" srcOrd="0" destOrd="0" presId="urn:microsoft.com/office/officeart/2005/8/layout/vList2"/>
    <dgm:cxn modelId="{946FB288-6C8E-48FA-A1A9-7D427FB32CD4}" type="presOf" srcId="{0308D9AA-71F0-407D-A457-D5721AB827CC}" destId="{7D393CE0-8246-4D4A-AF75-941EC50D7876}" srcOrd="0" destOrd="0" presId="urn:microsoft.com/office/officeart/2005/8/layout/vList2"/>
    <dgm:cxn modelId="{7957B7FD-0F46-4BD2-B67D-1E5658370345}" srcId="{0308D9AA-71F0-407D-A457-D5721AB827CC}" destId="{0165CEF2-0B99-4C92-BCB3-C3A86C80CD58}" srcOrd="0" destOrd="0" parTransId="{E6B8201C-DE3F-49F8-BA7F-29C56C0E0F12}" sibTransId="{12B4B05A-4CFF-4964-B0A4-8894B443F45A}"/>
    <dgm:cxn modelId="{61C86301-7578-437B-AC67-AF8CDD513B03}" type="presParOf" srcId="{7D393CE0-8246-4D4A-AF75-941EC50D7876}" destId="{6452164A-181D-4077-9981-8B0920E2C71B}" srcOrd="0" destOrd="0" presId="urn:microsoft.com/office/officeart/2005/8/layout/vList2"/>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B320597-7A1B-4542-B82C-760946D8D72C}" type="doc">
      <dgm:prSet loTypeId="urn:microsoft.com/office/officeart/2005/8/layout/hierarchy3" loCatId="hierarchy" qsTypeId="urn:microsoft.com/office/officeart/2005/8/quickstyle/simple1" qsCatId="simple" csTypeId="urn:microsoft.com/office/officeart/2005/8/colors/colorful4" csCatId="colorful" phldr="1"/>
      <dgm:spPr/>
      <dgm:t>
        <a:bodyPr/>
        <a:lstStyle/>
        <a:p>
          <a:endParaRPr lang="en-GB"/>
        </a:p>
      </dgm:t>
    </dgm:pt>
    <dgm:pt modelId="{474EFC14-D606-45A3-9224-0A5CDBECBA84}">
      <dgm:prSet/>
      <dgm:spPr/>
      <dgm:t>
        <a:bodyPr/>
        <a:lstStyle/>
        <a:p>
          <a:pPr rtl="0"/>
          <a:r>
            <a:rPr lang="en-US" dirty="0"/>
            <a:t>Individuals have personal competencies that assist in dealing with the environment:</a:t>
          </a:r>
          <a:endParaRPr lang="en-GB" dirty="0"/>
        </a:p>
      </dgm:t>
    </dgm:pt>
    <dgm:pt modelId="{ABFDA549-0153-457C-931A-BA148ACEE02B}" type="parTrans" cxnId="{B10FF668-A71C-466B-868C-B1016756F1A8}">
      <dgm:prSet/>
      <dgm:spPr/>
      <dgm:t>
        <a:bodyPr/>
        <a:lstStyle/>
        <a:p>
          <a:endParaRPr lang="en-GB"/>
        </a:p>
      </dgm:t>
    </dgm:pt>
    <dgm:pt modelId="{F2E8AC7E-FC00-419A-AF35-2DB547E82E80}" type="sibTrans" cxnId="{B10FF668-A71C-466B-868C-B1016756F1A8}">
      <dgm:prSet/>
      <dgm:spPr/>
      <dgm:t>
        <a:bodyPr/>
        <a:lstStyle/>
        <a:p>
          <a:endParaRPr lang="en-GB"/>
        </a:p>
      </dgm:t>
    </dgm:pt>
    <dgm:pt modelId="{EC08C7E5-08F7-4F96-A233-F65DBC3F51FF}">
      <dgm:prSet/>
      <dgm:spPr/>
      <dgm:t>
        <a:bodyPr/>
        <a:lstStyle/>
        <a:p>
          <a:pPr rtl="0"/>
          <a:r>
            <a:rPr lang="en-US"/>
            <a:t>ego strength</a:t>
          </a:r>
          <a:endParaRPr lang="en-GB"/>
        </a:p>
      </dgm:t>
    </dgm:pt>
    <dgm:pt modelId="{B5D7E6ED-2A52-43C9-B736-C3CA96130120}" type="parTrans" cxnId="{D3822B0B-F32F-4429-AD9F-F224255F4149}">
      <dgm:prSet/>
      <dgm:spPr/>
      <dgm:t>
        <a:bodyPr/>
        <a:lstStyle/>
        <a:p>
          <a:endParaRPr lang="en-GB"/>
        </a:p>
      </dgm:t>
    </dgm:pt>
    <dgm:pt modelId="{D837A66A-ECDE-4F9A-B3A5-BFC9F2DF08A0}" type="sibTrans" cxnId="{D3822B0B-F32F-4429-AD9F-F224255F4149}">
      <dgm:prSet/>
      <dgm:spPr/>
      <dgm:t>
        <a:bodyPr/>
        <a:lstStyle/>
        <a:p>
          <a:endParaRPr lang="en-GB"/>
        </a:p>
      </dgm:t>
    </dgm:pt>
    <dgm:pt modelId="{7E5B0BC5-F43B-406C-9045-073072793D48}">
      <dgm:prSet/>
      <dgm:spPr/>
      <dgm:t>
        <a:bodyPr/>
        <a:lstStyle/>
        <a:p>
          <a:pPr rtl="0"/>
          <a:r>
            <a:rPr lang="en-US"/>
            <a:t>level of motor skills</a:t>
          </a:r>
          <a:endParaRPr lang="en-GB"/>
        </a:p>
      </dgm:t>
    </dgm:pt>
    <dgm:pt modelId="{C7A78A87-B3C7-4E74-86F5-25F7660B2432}" type="parTrans" cxnId="{5B267AE5-9435-411B-9F78-3E3D107BDFF5}">
      <dgm:prSet/>
      <dgm:spPr/>
      <dgm:t>
        <a:bodyPr/>
        <a:lstStyle/>
        <a:p>
          <a:endParaRPr lang="en-GB"/>
        </a:p>
      </dgm:t>
    </dgm:pt>
    <dgm:pt modelId="{0C6D9680-9B3D-4BFA-8B9C-3B562F921027}" type="sibTrans" cxnId="{5B267AE5-9435-411B-9F78-3E3D107BDFF5}">
      <dgm:prSet/>
      <dgm:spPr/>
      <dgm:t>
        <a:bodyPr/>
        <a:lstStyle/>
        <a:p>
          <a:endParaRPr lang="en-GB"/>
        </a:p>
      </dgm:t>
    </dgm:pt>
    <dgm:pt modelId="{4E27BACD-FFB2-4C6E-A0D0-6E7A2CFE338E}">
      <dgm:prSet/>
      <dgm:spPr/>
      <dgm:t>
        <a:bodyPr/>
        <a:lstStyle/>
        <a:p>
          <a:pPr rtl="0"/>
          <a:r>
            <a:rPr lang="en-US" dirty="0"/>
            <a:t>individual biological health</a:t>
          </a:r>
          <a:endParaRPr lang="en-GB" dirty="0"/>
        </a:p>
      </dgm:t>
    </dgm:pt>
    <dgm:pt modelId="{C9BAA1B7-A6E3-4A13-B273-47B37D13BCD9}" type="parTrans" cxnId="{5E8A8973-F36D-41E2-BE5D-DE1F8FBCA328}">
      <dgm:prSet/>
      <dgm:spPr/>
      <dgm:t>
        <a:bodyPr/>
        <a:lstStyle/>
        <a:p>
          <a:endParaRPr lang="en-GB"/>
        </a:p>
      </dgm:t>
    </dgm:pt>
    <dgm:pt modelId="{C0F59851-0F1D-4457-9E43-5E21B7F3F67B}" type="sibTrans" cxnId="{5E8A8973-F36D-41E2-BE5D-DE1F8FBCA328}">
      <dgm:prSet/>
      <dgm:spPr/>
      <dgm:t>
        <a:bodyPr/>
        <a:lstStyle/>
        <a:p>
          <a:endParaRPr lang="en-GB"/>
        </a:p>
      </dgm:t>
    </dgm:pt>
    <dgm:pt modelId="{D045530A-7611-49A3-AE7D-62A493C86C67}">
      <dgm:prSet/>
      <dgm:spPr/>
      <dgm:t>
        <a:bodyPr/>
        <a:lstStyle/>
        <a:p>
          <a:pPr rtl="0"/>
          <a:r>
            <a:rPr lang="en-US"/>
            <a:t>cognitive &amp; sensory-perceptual capacities</a:t>
          </a:r>
          <a:endParaRPr lang="en-GB"/>
        </a:p>
      </dgm:t>
    </dgm:pt>
    <dgm:pt modelId="{B5000381-3788-4D6F-9B42-85CBE824B7F1}" type="parTrans" cxnId="{98FF91CC-7980-4BDA-A770-B7C616CE804A}">
      <dgm:prSet/>
      <dgm:spPr/>
      <dgm:t>
        <a:bodyPr/>
        <a:lstStyle/>
        <a:p>
          <a:endParaRPr lang="en-GB"/>
        </a:p>
      </dgm:t>
    </dgm:pt>
    <dgm:pt modelId="{7EBCB2BF-E3B8-4FED-8C51-08EEEC8CFC58}" type="sibTrans" cxnId="{98FF91CC-7980-4BDA-A770-B7C616CE804A}">
      <dgm:prSet/>
      <dgm:spPr/>
      <dgm:t>
        <a:bodyPr/>
        <a:lstStyle/>
        <a:p>
          <a:endParaRPr lang="en-GB"/>
        </a:p>
      </dgm:t>
    </dgm:pt>
    <dgm:pt modelId="{EE030EA1-B1FE-41B2-9DC2-6B309CC7C22F}" type="pres">
      <dgm:prSet presAssocID="{AB320597-7A1B-4542-B82C-760946D8D72C}" presName="diagram" presStyleCnt="0">
        <dgm:presLayoutVars>
          <dgm:chPref val="1"/>
          <dgm:dir/>
          <dgm:animOne val="branch"/>
          <dgm:animLvl val="lvl"/>
          <dgm:resizeHandles/>
        </dgm:presLayoutVars>
      </dgm:prSet>
      <dgm:spPr/>
    </dgm:pt>
    <dgm:pt modelId="{0E1FE99F-20DA-41DF-B8A5-BCB8A05DECC4}" type="pres">
      <dgm:prSet presAssocID="{474EFC14-D606-45A3-9224-0A5CDBECBA84}" presName="root" presStyleCnt="0"/>
      <dgm:spPr/>
    </dgm:pt>
    <dgm:pt modelId="{62878BC5-C605-4019-A2E1-720AB93F022D}" type="pres">
      <dgm:prSet presAssocID="{474EFC14-D606-45A3-9224-0A5CDBECBA84}" presName="rootComposite" presStyleCnt="0"/>
      <dgm:spPr/>
    </dgm:pt>
    <dgm:pt modelId="{B973E24F-6F9B-4160-AAED-7C38C76F41DC}" type="pres">
      <dgm:prSet presAssocID="{474EFC14-D606-45A3-9224-0A5CDBECBA84}" presName="rootText" presStyleLbl="node1" presStyleIdx="0" presStyleCnt="1" custScaleX="135760" custLinFactNeighborX="-5368" custLinFactNeighborY="-333"/>
      <dgm:spPr/>
    </dgm:pt>
    <dgm:pt modelId="{1075CD0A-5606-462F-ABCD-CA061F6E7D5D}" type="pres">
      <dgm:prSet presAssocID="{474EFC14-D606-45A3-9224-0A5CDBECBA84}" presName="rootConnector" presStyleLbl="node1" presStyleIdx="0" presStyleCnt="1"/>
      <dgm:spPr/>
    </dgm:pt>
    <dgm:pt modelId="{4C18E176-28FC-4ACF-9214-41E4FDC242E9}" type="pres">
      <dgm:prSet presAssocID="{474EFC14-D606-45A3-9224-0A5CDBECBA84}" presName="childShape" presStyleCnt="0"/>
      <dgm:spPr/>
    </dgm:pt>
    <dgm:pt modelId="{56F564DE-508C-48B3-B306-79B243182D83}" type="pres">
      <dgm:prSet presAssocID="{B5D7E6ED-2A52-43C9-B736-C3CA96130120}" presName="Name13" presStyleLbl="parChTrans1D2" presStyleIdx="0" presStyleCnt="4"/>
      <dgm:spPr/>
    </dgm:pt>
    <dgm:pt modelId="{870D0402-9264-4045-B2F8-B2A8A6200F24}" type="pres">
      <dgm:prSet presAssocID="{EC08C7E5-08F7-4F96-A233-F65DBC3F51FF}" presName="childText" presStyleLbl="bgAcc1" presStyleIdx="0" presStyleCnt="4">
        <dgm:presLayoutVars>
          <dgm:bulletEnabled val="1"/>
        </dgm:presLayoutVars>
      </dgm:prSet>
      <dgm:spPr/>
    </dgm:pt>
    <dgm:pt modelId="{8D171CB4-875E-4BD6-BC83-CFDEC15FACF4}" type="pres">
      <dgm:prSet presAssocID="{C7A78A87-B3C7-4E74-86F5-25F7660B2432}" presName="Name13" presStyleLbl="parChTrans1D2" presStyleIdx="1" presStyleCnt="4"/>
      <dgm:spPr/>
    </dgm:pt>
    <dgm:pt modelId="{FD18343D-E15E-44CC-8529-137462D111B9}" type="pres">
      <dgm:prSet presAssocID="{7E5B0BC5-F43B-406C-9045-073072793D48}" presName="childText" presStyleLbl="bgAcc1" presStyleIdx="1" presStyleCnt="4">
        <dgm:presLayoutVars>
          <dgm:bulletEnabled val="1"/>
        </dgm:presLayoutVars>
      </dgm:prSet>
      <dgm:spPr/>
    </dgm:pt>
    <dgm:pt modelId="{00C3E22F-3469-4442-9606-D52DA5EC8D72}" type="pres">
      <dgm:prSet presAssocID="{C9BAA1B7-A6E3-4A13-B273-47B37D13BCD9}" presName="Name13" presStyleLbl="parChTrans1D2" presStyleIdx="2" presStyleCnt="4"/>
      <dgm:spPr/>
    </dgm:pt>
    <dgm:pt modelId="{0D4F4243-BE3D-4306-8FDD-C117FF7D18E7}" type="pres">
      <dgm:prSet presAssocID="{4E27BACD-FFB2-4C6E-A0D0-6E7A2CFE338E}" presName="childText" presStyleLbl="bgAcc1" presStyleIdx="2" presStyleCnt="4">
        <dgm:presLayoutVars>
          <dgm:bulletEnabled val="1"/>
        </dgm:presLayoutVars>
      </dgm:prSet>
      <dgm:spPr/>
    </dgm:pt>
    <dgm:pt modelId="{21202C58-F02E-46B2-8444-05ACA872B68C}" type="pres">
      <dgm:prSet presAssocID="{B5000381-3788-4D6F-9B42-85CBE824B7F1}" presName="Name13" presStyleLbl="parChTrans1D2" presStyleIdx="3" presStyleCnt="4"/>
      <dgm:spPr/>
    </dgm:pt>
    <dgm:pt modelId="{018FF35F-AF2E-4927-8043-06DBF7247CB5}" type="pres">
      <dgm:prSet presAssocID="{D045530A-7611-49A3-AE7D-62A493C86C67}" presName="childText" presStyleLbl="bgAcc1" presStyleIdx="3" presStyleCnt="4">
        <dgm:presLayoutVars>
          <dgm:bulletEnabled val="1"/>
        </dgm:presLayoutVars>
      </dgm:prSet>
      <dgm:spPr/>
    </dgm:pt>
  </dgm:ptLst>
  <dgm:cxnLst>
    <dgm:cxn modelId="{D3822B0B-F32F-4429-AD9F-F224255F4149}" srcId="{474EFC14-D606-45A3-9224-0A5CDBECBA84}" destId="{EC08C7E5-08F7-4F96-A233-F65DBC3F51FF}" srcOrd="0" destOrd="0" parTransId="{B5D7E6ED-2A52-43C9-B736-C3CA96130120}" sibTransId="{D837A66A-ECDE-4F9A-B3A5-BFC9F2DF08A0}"/>
    <dgm:cxn modelId="{2B4F7715-F007-4BA1-9C12-ADFF06C33BC6}" type="presOf" srcId="{AB320597-7A1B-4542-B82C-760946D8D72C}" destId="{EE030EA1-B1FE-41B2-9DC2-6B309CC7C22F}" srcOrd="0" destOrd="0" presId="urn:microsoft.com/office/officeart/2005/8/layout/hierarchy3"/>
    <dgm:cxn modelId="{A660EA3E-3E8B-4323-8226-440DDCA2D66D}" type="presOf" srcId="{7E5B0BC5-F43B-406C-9045-073072793D48}" destId="{FD18343D-E15E-44CC-8529-137462D111B9}" srcOrd="0" destOrd="0" presId="urn:microsoft.com/office/officeart/2005/8/layout/hierarchy3"/>
    <dgm:cxn modelId="{DD5CBE5C-3EA9-4D6B-8448-7E7F3EB5584E}" type="presOf" srcId="{474EFC14-D606-45A3-9224-0A5CDBECBA84}" destId="{B973E24F-6F9B-4160-AAED-7C38C76F41DC}" srcOrd="0" destOrd="0" presId="urn:microsoft.com/office/officeart/2005/8/layout/hierarchy3"/>
    <dgm:cxn modelId="{B10FF668-A71C-466B-868C-B1016756F1A8}" srcId="{AB320597-7A1B-4542-B82C-760946D8D72C}" destId="{474EFC14-D606-45A3-9224-0A5CDBECBA84}" srcOrd="0" destOrd="0" parTransId="{ABFDA549-0153-457C-931A-BA148ACEE02B}" sibTransId="{F2E8AC7E-FC00-419A-AF35-2DB547E82E80}"/>
    <dgm:cxn modelId="{5E8A8973-F36D-41E2-BE5D-DE1F8FBCA328}" srcId="{474EFC14-D606-45A3-9224-0A5CDBECBA84}" destId="{4E27BACD-FFB2-4C6E-A0D0-6E7A2CFE338E}" srcOrd="2" destOrd="0" parTransId="{C9BAA1B7-A6E3-4A13-B273-47B37D13BCD9}" sibTransId="{C0F59851-0F1D-4457-9E43-5E21B7F3F67B}"/>
    <dgm:cxn modelId="{7CC7C37E-2F55-4DAE-A055-37839699A369}" type="presOf" srcId="{474EFC14-D606-45A3-9224-0A5CDBECBA84}" destId="{1075CD0A-5606-462F-ABCD-CA061F6E7D5D}" srcOrd="1" destOrd="0" presId="urn:microsoft.com/office/officeart/2005/8/layout/hierarchy3"/>
    <dgm:cxn modelId="{3BF33F9F-0A73-42AB-8CDC-ABFEE2420088}" type="presOf" srcId="{4E27BACD-FFB2-4C6E-A0D0-6E7A2CFE338E}" destId="{0D4F4243-BE3D-4306-8FDD-C117FF7D18E7}" srcOrd="0" destOrd="0" presId="urn:microsoft.com/office/officeart/2005/8/layout/hierarchy3"/>
    <dgm:cxn modelId="{2B26DAB6-797E-44AE-BD87-58BEDCAD4650}" type="presOf" srcId="{C7A78A87-B3C7-4E74-86F5-25F7660B2432}" destId="{8D171CB4-875E-4BD6-BC83-CFDEC15FACF4}" srcOrd="0" destOrd="0" presId="urn:microsoft.com/office/officeart/2005/8/layout/hierarchy3"/>
    <dgm:cxn modelId="{6A5141B9-071D-47C8-987E-591D5D65C5B9}" type="presOf" srcId="{D045530A-7611-49A3-AE7D-62A493C86C67}" destId="{018FF35F-AF2E-4927-8043-06DBF7247CB5}" srcOrd="0" destOrd="0" presId="urn:microsoft.com/office/officeart/2005/8/layout/hierarchy3"/>
    <dgm:cxn modelId="{51806AC5-0C65-45A2-9B06-70287BA1323C}" type="presOf" srcId="{EC08C7E5-08F7-4F96-A233-F65DBC3F51FF}" destId="{870D0402-9264-4045-B2F8-B2A8A6200F24}" srcOrd="0" destOrd="0" presId="urn:microsoft.com/office/officeart/2005/8/layout/hierarchy3"/>
    <dgm:cxn modelId="{98FF91CC-7980-4BDA-A770-B7C616CE804A}" srcId="{474EFC14-D606-45A3-9224-0A5CDBECBA84}" destId="{D045530A-7611-49A3-AE7D-62A493C86C67}" srcOrd="3" destOrd="0" parTransId="{B5000381-3788-4D6F-9B42-85CBE824B7F1}" sibTransId="{7EBCB2BF-E3B8-4FED-8C51-08EEEC8CFC58}"/>
    <dgm:cxn modelId="{2AC70ECE-3016-4FEC-8C50-30BE3B590DFC}" type="presOf" srcId="{C9BAA1B7-A6E3-4A13-B273-47B37D13BCD9}" destId="{00C3E22F-3469-4442-9606-D52DA5EC8D72}" srcOrd="0" destOrd="0" presId="urn:microsoft.com/office/officeart/2005/8/layout/hierarchy3"/>
    <dgm:cxn modelId="{35C19DD1-BC81-4551-909D-F17273A061AD}" type="presOf" srcId="{B5D7E6ED-2A52-43C9-B736-C3CA96130120}" destId="{56F564DE-508C-48B3-B306-79B243182D83}" srcOrd="0" destOrd="0" presId="urn:microsoft.com/office/officeart/2005/8/layout/hierarchy3"/>
    <dgm:cxn modelId="{FE9EDDDB-0644-4835-BF11-1227DECCE1E9}" type="presOf" srcId="{B5000381-3788-4D6F-9B42-85CBE824B7F1}" destId="{21202C58-F02E-46B2-8444-05ACA872B68C}" srcOrd="0" destOrd="0" presId="urn:microsoft.com/office/officeart/2005/8/layout/hierarchy3"/>
    <dgm:cxn modelId="{5B267AE5-9435-411B-9F78-3E3D107BDFF5}" srcId="{474EFC14-D606-45A3-9224-0A5CDBECBA84}" destId="{7E5B0BC5-F43B-406C-9045-073072793D48}" srcOrd="1" destOrd="0" parTransId="{C7A78A87-B3C7-4E74-86F5-25F7660B2432}" sibTransId="{0C6D9680-9B3D-4BFA-8B9C-3B562F921027}"/>
    <dgm:cxn modelId="{EFC9373D-33F5-4482-94B4-5C71CC2BC587}" type="presParOf" srcId="{EE030EA1-B1FE-41B2-9DC2-6B309CC7C22F}" destId="{0E1FE99F-20DA-41DF-B8A5-BCB8A05DECC4}" srcOrd="0" destOrd="0" presId="urn:microsoft.com/office/officeart/2005/8/layout/hierarchy3"/>
    <dgm:cxn modelId="{25980FF0-5AB9-43A2-B16A-46506512612C}" type="presParOf" srcId="{0E1FE99F-20DA-41DF-B8A5-BCB8A05DECC4}" destId="{62878BC5-C605-4019-A2E1-720AB93F022D}" srcOrd="0" destOrd="0" presId="urn:microsoft.com/office/officeart/2005/8/layout/hierarchy3"/>
    <dgm:cxn modelId="{8788CBC4-A998-40AC-9C9A-8470E2C9ED03}" type="presParOf" srcId="{62878BC5-C605-4019-A2E1-720AB93F022D}" destId="{B973E24F-6F9B-4160-AAED-7C38C76F41DC}" srcOrd="0" destOrd="0" presId="urn:microsoft.com/office/officeart/2005/8/layout/hierarchy3"/>
    <dgm:cxn modelId="{6E1EB71F-0F08-482F-89E4-6660A0F816FA}" type="presParOf" srcId="{62878BC5-C605-4019-A2E1-720AB93F022D}" destId="{1075CD0A-5606-462F-ABCD-CA061F6E7D5D}" srcOrd="1" destOrd="0" presId="urn:microsoft.com/office/officeart/2005/8/layout/hierarchy3"/>
    <dgm:cxn modelId="{9FB6DAB6-2429-4765-89EC-CF737AA15236}" type="presParOf" srcId="{0E1FE99F-20DA-41DF-B8A5-BCB8A05DECC4}" destId="{4C18E176-28FC-4ACF-9214-41E4FDC242E9}" srcOrd="1" destOrd="0" presId="urn:microsoft.com/office/officeart/2005/8/layout/hierarchy3"/>
    <dgm:cxn modelId="{EF4F6423-D639-445A-88C2-DE7B083857F5}" type="presParOf" srcId="{4C18E176-28FC-4ACF-9214-41E4FDC242E9}" destId="{56F564DE-508C-48B3-B306-79B243182D83}" srcOrd="0" destOrd="0" presId="urn:microsoft.com/office/officeart/2005/8/layout/hierarchy3"/>
    <dgm:cxn modelId="{B32DF97F-A0A4-4A67-ABCD-62D144F8E1DB}" type="presParOf" srcId="{4C18E176-28FC-4ACF-9214-41E4FDC242E9}" destId="{870D0402-9264-4045-B2F8-B2A8A6200F24}" srcOrd="1" destOrd="0" presId="urn:microsoft.com/office/officeart/2005/8/layout/hierarchy3"/>
    <dgm:cxn modelId="{F1F679CA-55DC-46D2-9141-DE1271DA5940}" type="presParOf" srcId="{4C18E176-28FC-4ACF-9214-41E4FDC242E9}" destId="{8D171CB4-875E-4BD6-BC83-CFDEC15FACF4}" srcOrd="2" destOrd="0" presId="urn:microsoft.com/office/officeart/2005/8/layout/hierarchy3"/>
    <dgm:cxn modelId="{003A4A40-C617-49B0-A745-E19ECCD5976D}" type="presParOf" srcId="{4C18E176-28FC-4ACF-9214-41E4FDC242E9}" destId="{FD18343D-E15E-44CC-8529-137462D111B9}" srcOrd="3" destOrd="0" presId="urn:microsoft.com/office/officeart/2005/8/layout/hierarchy3"/>
    <dgm:cxn modelId="{87124F76-0899-4C55-B0DD-3720520225B4}" type="presParOf" srcId="{4C18E176-28FC-4ACF-9214-41E4FDC242E9}" destId="{00C3E22F-3469-4442-9606-D52DA5EC8D72}" srcOrd="4" destOrd="0" presId="urn:microsoft.com/office/officeart/2005/8/layout/hierarchy3"/>
    <dgm:cxn modelId="{8EBC98B8-15E1-42A5-92E4-032EB38C4540}" type="presParOf" srcId="{4C18E176-28FC-4ACF-9214-41E4FDC242E9}" destId="{0D4F4243-BE3D-4306-8FDD-C117FF7D18E7}" srcOrd="5" destOrd="0" presId="urn:microsoft.com/office/officeart/2005/8/layout/hierarchy3"/>
    <dgm:cxn modelId="{C7D7BCCA-40B2-4432-9287-E36EE90BDA9C}" type="presParOf" srcId="{4C18E176-28FC-4ACF-9214-41E4FDC242E9}" destId="{21202C58-F02E-46B2-8444-05ACA872B68C}" srcOrd="6" destOrd="0" presId="urn:microsoft.com/office/officeart/2005/8/layout/hierarchy3"/>
    <dgm:cxn modelId="{3D74CEED-3A90-4C87-9080-100BA0190DDB}" type="presParOf" srcId="{4C18E176-28FC-4ACF-9214-41E4FDC242E9}" destId="{018FF35F-AF2E-4927-8043-06DBF7247CB5}" srcOrd="7"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CEF20EA-DEDD-489B-AD5A-E3B8851659AD}" type="doc">
      <dgm:prSet loTypeId="urn:microsoft.com/office/officeart/2005/8/layout/vList2" loCatId="list" qsTypeId="urn:microsoft.com/office/officeart/2005/8/quickstyle/simple2" qsCatId="simple" csTypeId="urn:microsoft.com/office/officeart/2005/8/colors/accent3_5" csCatId="accent3"/>
      <dgm:spPr/>
      <dgm:t>
        <a:bodyPr/>
        <a:lstStyle/>
        <a:p>
          <a:endParaRPr lang="en-GB"/>
        </a:p>
      </dgm:t>
    </dgm:pt>
    <dgm:pt modelId="{AC68839C-20B9-423E-B171-A935A0D557C7}">
      <dgm:prSet/>
      <dgm:spPr/>
      <dgm:t>
        <a:bodyPr/>
        <a:lstStyle/>
        <a:p>
          <a:pPr rtl="0"/>
          <a:r>
            <a:rPr lang="en-US" dirty="0"/>
            <a:t>Lawton, 1982</a:t>
          </a:r>
          <a:endParaRPr lang="en-GB" dirty="0"/>
        </a:p>
      </dgm:t>
    </dgm:pt>
    <dgm:pt modelId="{2FBD8B0A-4C94-4D52-87FC-60355F582B36}" type="parTrans" cxnId="{61FA5429-2C0E-4834-B375-CC02A576C912}">
      <dgm:prSet/>
      <dgm:spPr/>
      <dgm:t>
        <a:bodyPr/>
        <a:lstStyle/>
        <a:p>
          <a:endParaRPr lang="en-GB"/>
        </a:p>
      </dgm:t>
    </dgm:pt>
    <dgm:pt modelId="{3437EDCD-0EEA-47B3-844F-433F74EF3122}" type="sibTrans" cxnId="{61FA5429-2C0E-4834-B375-CC02A576C912}">
      <dgm:prSet/>
      <dgm:spPr/>
      <dgm:t>
        <a:bodyPr/>
        <a:lstStyle/>
        <a:p>
          <a:endParaRPr lang="en-GB"/>
        </a:p>
      </dgm:t>
    </dgm:pt>
    <dgm:pt modelId="{F4BAC9F8-3DE7-431C-A303-A5F81038B54E}" type="pres">
      <dgm:prSet presAssocID="{DCEF20EA-DEDD-489B-AD5A-E3B8851659AD}" presName="linear" presStyleCnt="0">
        <dgm:presLayoutVars>
          <dgm:animLvl val="lvl"/>
          <dgm:resizeHandles val="exact"/>
        </dgm:presLayoutVars>
      </dgm:prSet>
      <dgm:spPr/>
    </dgm:pt>
    <dgm:pt modelId="{8E4409E6-6E89-46CA-A440-1722179635BA}" type="pres">
      <dgm:prSet presAssocID="{AC68839C-20B9-423E-B171-A935A0D557C7}" presName="parentText" presStyleLbl="node1" presStyleIdx="0" presStyleCnt="1" custLinFactNeighborX="3333" custLinFactNeighborY="-33037">
        <dgm:presLayoutVars>
          <dgm:chMax val="0"/>
          <dgm:bulletEnabled val="1"/>
        </dgm:presLayoutVars>
      </dgm:prSet>
      <dgm:spPr/>
    </dgm:pt>
  </dgm:ptLst>
  <dgm:cxnLst>
    <dgm:cxn modelId="{61FA5429-2C0E-4834-B375-CC02A576C912}" srcId="{DCEF20EA-DEDD-489B-AD5A-E3B8851659AD}" destId="{AC68839C-20B9-423E-B171-A935A0D557C7}" srcOrd="0" destOrd="0" parTransId="{2FBD8B0A-4C94-4D52-87FC-60355F582B36}" sibTransId="{3437EDCD-0EEA-47B3-844F-433F74EF3122}"/>
    <dgm:cxn modelId="{CD3B9F72-614E-4A53-803E-8EDD829DB947}" type="presOf" srcId="{AC68839C-20B9-423E-B171-A935A0D557C7}" destId="{8E4409E6-6E89-46CA-A440-1722179635BA}" srcOrd="0" destOrd="0" presId="urn:microsoft.com/office/officeart/2005/8/layout/vList2"/>
    <dgm:cxn modelId="{857093E2-1E9A-44B2-A2CD-590485D613C0}" type="presOf" srcId="{DCEF20EA-DEDD-489B-AD5A-E3B8851659AD}" destId="{F4BAC9F8-3DE7-431C-A303-A5F81038B54E}" srcOrd="0" destOrd="0" presId="urn:microsoft.com/office/officeart/2005/8/layout/vList2"/>
    <dgm:cxn modelId="{D55FA92F-3F16-4EC2-8206-89021E166502}" type="presParOf" srcId="{F4BAC9F8-3DE7-431C-A303-A5F81038B54E}" destId="{8E4409E6-6E89-46CA-A440-1722179635BA}" srcOrd="0" destOrd="0" presId="urn:microsoft.com/office/officeart/2005/8/layout/vList2"/>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2C3FC5D-C04A-4E64-8917-2298B037303F}" type="doc">
      <dgm:prSet loTypeId="urn:microsoft.com/office/officeart/2005/8/layout/hierarchy4" loCatId="list" qsTypeId="urn:microsoft.com/office/officeart/2005/8/quickstyle/simple1" qsCatId="simple" csTypeId="urn:microsoft.com/office/officeart/2005/8/colors/accent6_5" csCatId="accent6"/>
      <dgm:spPr/>
      <dgm:t>
        <a:bodyPr/>
        <a:lstStyle/>
        <a:p>
          <a:endParaRPr lang="en-GB"/>
        </a:p>
      </dgm:t>
    </dgm:pt>
    <dgm:pt modelId="{EDA09855-A4E8-4ACF-BD7F-74054A29F56E}">
      <dgm:prSet/>
      <dgm:spPr/>
      <dgm:t>
        <a:bodyPr/>
        <a:lstStyle/>
        <a:p>
          <a:pPr rtl="0"/>
          <a:r>
            <a:rPr lang="en-GB"/>
            <a:t>As a person ages, there may be changes in competencies &amp; these changes alter the ability to interrelate with the environment</a:t>
          </a:r>
        </a:p>
      </dgm:t>
    </dgm:pt>
    <dgm:pt modelId="{37D090C0-F54A-415D-AA4C-402EE50F0F2A}" type="parTrans" cxnId="{86FD0617-0FBE-44B3-A8D6-375E77265824}">
      <dgm:prSet/>
      <dgm:spPr/>
      <dgm:t>
        <a:bodyPr/>
        <a:lstStyle/>
        <a:p>
          <a:endParaRPr lang="en-GB"/>
        </a:p>
      </dgm:t>
    </dgm:pt>
    <dgm:pt modelId="{17969B68-FF5C-4503-9954-53F6AC1A3C7F}" type="sibTrans" cxnId="{86FD0617-0FBE-44B3-A8D6-375E77265824}">
      <dgm:prSet/>
      <dgm:spPr/>
      <dgm:t>
        <a:bodyPr/>
        <a:lstStyle/>
        <a:p>
          <a:endParaRPr lang="en-GB"/>
        </a:p>
      </dgm:t>
    </dgm:pt>
    <dgm:pt modelId="{6607DD61-0F96-456A-964D-64D2BB3180F2}">
      <dgm:prSet/>
      <dgm:spPr/>
      <dgm:t>
        <a:bodyPr/>
        <a:lstStyle/>
        <a:p>
          <a:pPr rtl="0"/>
          <a:r>
            <a:rPr lang="en-GB"/>
            <a:t>Significant implications in a society that is characterized by constantly changing technology</a:t>
          </a:r>
        </a:p>
      </dgm:t>
    </dgm:pt>
    <dgm:pt modelId="{24CBC2D8-891D-4257-89EB-F2D425F242B9}" type="parTrans" cxnId="{6844821D-9392-4BE2-8616-6E62A13C493B}">
      <dgm:prSet/>
      <dgm:spPr/>
      <dgm:t>
        <a:bodyPr/>
        <a:lstStyle/>
        <a:p>
          <a:endParaRPr lang="en-GB"/>
        </a:p>
      </dgm:t>
    </dgm:pt>
    <dgm:pt modelId="{113F9C29-AF88-4B62-9273-1B65952D4D89}" type="sibTrans" cxnId="{6844821D-9392-4BE2-8616-6E62A13C493B}">
      <dgm:prSet/>
      <dgm:spPr/>
      <dgm:t>
        <a:bodyPr/>
        <a:lstStyle/>
        <a:p>
          <a:endParaRPr lang="en-GB"/>
        </a:p>
      </dgm:t>
    </dgm:pt>
    <dgm:pt modelId="{6D8F789E-58FA-4F14-A551-1B467E709DF6}" type="pres">
      <dgm:prSet presAssocID="{62C3FC5D-C04A-4E64-8917-2298B037303F}" presName="Name0" presStyleCnt="0">
        <dgm:presLayoutVars>
          <dgm:chPref val="1"/>
          <dgm:dir/>
          <dgm:animOne val="branch"/>
          <dgm:animLvl val="lvl"/>
          <dgm:resizeHandles/>
        </dgm:presLayoutVars>
      </dgm:prSet>
      <dgm:spPr/>
    </dgm:pt>
    <dgm:pt modelId="{C2C9D5EA-311C-4256-8858-AAF5602C9F0B}" type="pres">
      <dgm:prSet presAssocID="{EDA09855-A4E8-4ACF-BD7F-74054A29F56E}" presName="vertOne" presStyleCnt="0"/>
      <dgm:spPr/>
    </dgm:pt>
    <dgm:pt modelId="{1639F091-CBE6-48F9-B4CF-146B7FA0750C}" type="pres">
      <dgm:prSet presAssocID="{EDA09855-A4E8-4ACF-BD7F-74054A29F56E}" presName="txOne" presStyleLbl="node0" presStyleIdx="0" presStyleCnt="2">
        <dgm:presLayoutVars>
          <dgm:chPref val="3"/>
        </dgm:presLayoutVars>
      </dgm:prSet>
      <dgm:spPr/>
    </dgm:pt>
    <dgm:pt modelId="{63304A78-3FBE-420F-A316-B13CA897C66E}" type="pres">
      <dgm:prSet presAssocID="{EDA09855-A4E8-4ACF-BD7F-74054A29F56E}" presName="horzOne" presStyleCnt="0"/>
      <dgm:spPr/>
    </dgm:pt>
    <dgm:pt modelId="{6DA16541-7A57-466A-A6DB-D65A73462BDA}" type="pres">
      <dgm:prSet presAssocID="{17969B68-FF5C-4503-9954-53F6AC1A3C7F}" presName="sibSpaceOne" presStyleCnt="0"/>
      <dgm:spPr/>
    </dgm:pt>
    <dgm:pt modelId="{574B1322-2CB3-4D72-8C75-5B68044ED3F3}" type="pres">
      <dgm:prSet presAssocID="{6607DD61-0F96-456A-964D-64D2BB3180F2}" presName="vertOne" presStyleCnt="0"/>
      <dgm:spPr/>
    </dgm:pt>
    <dgm:pt modelId="{0988C733-F223-4C49-A68F-6FA50D7A613E}" type="pres">
      <dgm:prSet presAssocID="{6607DD61-0F96-456A-964D-64D2BB3180F2}" presName="txOne" presStyleLbl="node0" presStyleIdx="1" presStyleCnt="2">
        <dgm:presLayoutVars>
          <dgm:chPref val="3"/>
        </dgm:presLayoutVars>
      </dgm:prSet>
      <dgm:spPr/>
    </dgm:pt>
    <dgm:pt modelId="{837B107E-CC18-4BEC-8DEA-8936BC8A8451}" type="pres">
      <dgm:prSet presAssocID="{6607DD61-0F96-456A-964D-64D2BB3180F2}" presName="horzOne" presStyleCnt="0"/>
      <dgm:spPr/>
    </dgm:pt>
  </dgm:ptLst>
  <dgm:cxnLst>
    <dgm:cxn modelId="{3CAD210D-1F42-4B10-A861-C1B206DF26A9}" type="presOf" srcId="{6607DD61-0F96-456A-964D-64D2BB3180F2}" destId="{0988C733-F223-4C49-A68F-6FA50D7A613E}" srcOrd="0" destOrd="0" presId="urn:microsoft.com/office/officeart/2005/8/layout/hierarchy4"/>
    <dgm:cxn modelId="{86FD0617-0FBE-44B3-A8D6-375E77265824}" srcId="{62C3FC5D-C04A-4E64-8917-2298B037303F}" destId="{EDA09855-A4E8-4ACF-BD7F-74054A29F56E}" srcOrd="0" destOrd="0" parTransId="{37D090C0-F54A-415D-AA4C-402EE50F0F2A}" sibTransId="{17969B68-FF5C-4503-9954-53F6AC1A3C7F}"/>
    <dgm:cxn modelId="{6844821D-9392-4BE2-8616-6E62A13C493B}" srcId="{62C3FC5D-C04A-4E64-8917-2298B037303F}" destId="{6607DD61-0F96-456A-964D-64D2BB3180F2}" srcOrd="1" destOrd="0" parTransId="{24CBC2D8-891D-4257-89EB-F2D425F242B9}" sibTransId="{113F9C29-AF88-4B62-9273-1B65952D4D89}"/>
    <dgm:cxn modelId="{C5838229-1B3A-4E1C-8D95-EC532F13D257}" type="presOf" srcId="{62C3FC5D-C04A-4E64-8917-2298B037303F}" destId="{6D8F789E-58FA-4F14-A551-1B467E709DF6}" srcOrd="0" destOrd="0" presId="urn:microsoft.com/office/officeart/2005/8/layout/hierarchy4"/>
    <dgm:cxn modelId="{1A74AC82-680E-4E1C-BC14-8722FB7D8D38}" type="presOf" srcId="{EDA09855-A4E8-4ACF-BD7F-74054A29F56E}" destId="{1639F091-CBE6-48F9-B4CF-146B7FA0750C}" srcOrd="0" destOrd="0" presId="urn:microsoft.com/office/officeart/2005/8/layout/hierarchy4"/>
    <dgm:cxn modelId="{439D02AE-A157-449B-A4F7-5B4A135C7F61}" type="presParOf" srcId="{6D8F789E-58FA-4F14-A551-1B467E709DF6}" destId="{C2C9D5EA-311C-4256-8858-AAF5602C9F0B}" srcOrd="0" destOrd="0" presId="urn:microsoft.com/office/officeart/2005/8/layout/hierarchy4"/>
    <dgm:cxn modelId="{3E37D4C8-B722-46CE-8A99-3CDE42E9206A}" type="presParOf" srcId="{C2C9D5EA-311C-4256-8858-AAF5602C9F0B}" destId="{1639F091-CBE6-48F9-B4CF-146B7FA0750C}" srcOrd="0" destOrd="0" presId="urn:microsoft.com/office/officeart/2005/8/layout/hierarchy4"/>
    <dgm:cxn modelId="{51D35570-75A5-4571-BADB-73A1A130D7C3}" type="presParOf" srcId="{C2C9D5EA-311C-4256-8858-AAF5602C9F0B}" destId="{63304A78-3FBE-420F-A316-B13CA897C66E}" srcOrd="1" destOrd="0" presId="urn:microsoft.com/office/officeart/2005/8/layout/hierarchy4"/>
    <dgm:cxn modelId="{8BC8F203-F646-4576-8E10-24C75D2A4C61}" type="presParOf" srcId="{6D8F789E-58FA-4F14-A551-1B467E709DF6}" destId="{6DA16541-7A57-466A-A6DB-D65A73462BDA}" srcOrd="1" destOrd="0" presId="urn:microsoft.com/office/officeart/2005/8/layout/hierarchy4"/>
    <dgm:cxn modelId="{F37DA7BE-BC88-4867-9500-775C63D26454}" type="presParOf" srcId="{6D8F789E-58FA-4F14-A551-1B467E709DF6}" destId="{574B1322-2CB3-4D72-8C75-5B68044ED3F3}" srcOrd="2" destOrd="0" presId="urn:microsoft.com/office/officeart/2005/8/layout/hierarchy4"/>
    <dgm:cxn modelId="{F0796D82-27B4-4F3F-9CE2-554B2C69BAD8}" type="presParOf" srcId="{574B1322-2CB3-4D72-8C75-5B68044ED3F3}" destId="{0988C733-F223-4C49-A68F-6FA50D7A613E}" srcOrd="0" destOrd="0" presId="urn:microsoft.com/office/officeart/2005/8/layout/hierarchy4"/>
    <dgm:cxn modelId="{A861BC94-B41D-451F-8020-CE60B32EA66F}" type="presParOf" srcId="{574B1322-2CB3-4D72-8C75-5B68044ED3F3}" destId="{837B107E-CC18-4BEC-8DEA-8936BC8A8451}" srcOrd="1" destOrd="0" presId="urn:microsoft.com/office/officeart/2005/8/layout/hierarchy4"/>
  </dgm:cxnLst>
  <dgm:bg/>
  <dgm:whole/>
  <dgm:extLst>
    <a:ext uri="http://schemas.microsoft.com/office/drawing/2008/diagram">
      <dsp:dataModelExt xmlns:dsp="http://schemas.microsoft.com/office/drawing/2008/diagram" relId="rId22" minVer="http://schemas.openxmlformats.org/drawingml/2006/diagram"/>
    </a:ext>
    <a:ext uri="{C62137D5-CB1D-491B-B009-E17868A290BF}">
      <dgm14:recolorImg xmlns:dgm14="http://schemas.microsoft.com/office/drawing/2010/diagram" val="1"/>
    </a:ext>
  </dgm:extLst>
</dgm:dataModel>
</file>

<file path=ppt/diagrams/data11.xml><?xml version="1.0" encoding="utf-8"?>
<dgm:dataModel xmlns:dgm="http://schemas.openxmlformats.org/drawingml/2006/diagram" xmlns:a="http://schemas.openxmlformats.org/drawingml/2006/main">
  <dgm:ptLst>
    <dgm:pt modelId="{8F9DADA3-C72A-4B02-8AA0-6F4C9050B7E3}" type="doc">
      <dgm:prSet loTypeId="urn:microsoft.com/office/officeart/2005/8/layout/hList6" loCatId="list" qsTypeId="urn:microsoft.com/office/officeart/2005/8/quickstyle/simple1" qsCatId="simple" csTypeId="urn:microsoft.com/office/officeart/2005/8/colors/colorful3" csCatId="colorful"/>
      <dgm:spPr/>
      <dgm:t>
        <a:bodyPr/>
        <a:lstStyle/>
        <a:p>
          <a:endParaRPr lang="en-GB"/>
        </a:p>
      </dgm:t>
    </dgm:pt>
    <dgm:pt modelId="{38C9F5FC-6F2E-4AB1-A646-B21C33F3DDC9}">
      <dgm:prSet/>
      <dgm:spPr/>
      <dgm:t>
        <a:bodyPr/>
        <a:lstStyle/>
        <a:p>
          <a:pPr rtl="0"/>
          <a:r>
            <a:rPr lang="en-US"/>
            <a:t>Maslow’s Hierarchy of Human Needs</a:t>
          </a:r>
          <a:endParaRPr lang="en-GB"/>
        </a:p>
      </dgm:t>
    </dgm:pt>
    <dgm:pt modelId="{6422EC79-7E5F-4029-836E-05A1A598641B}" type="parTrans" cxnId="{7A350072-2AC4-4C1C-8F14-2149F928BB2D}">
      <dgm:prSet/>
      <dgm:spPr/>
      <dgm:t>
        <a:bodyPr/>
        <a:lstStyle/>
        <a:p>
          <a:endParaRPr lang="en-GB"/>
        </a:p>
      </dgm:t>
    </dgm:pt>
    <dgm:pt modelId="{7F5FFA47-BABC-4830-83EA-9AAF630841D5}" type="sibTrans" cxnId="{7A350072-2AC4-4C1C-8F14-2149F928BB2D}">
      <dgm:prSet/>
      <dgm:spPr/>
      <dgm:t>
        <a:bodyPr/>
        <a:lstStyle/>
        <a:p>
          <a:endParaRPr lang="en-GB"/>
        </a:p>
      </dgm:t>
    </dgm:pt>
    <dgm:pt modelId="{046AA0DF-CEBB-4A4A-A97C-C710AE045F3F}">
      <dgm:prSet/>
      <dgm:spPr/>
      <dgm:t>
        <a:bodyPr/>
        <a:lstStyle/>
        <a:p>
          <a:pPr rtl="0"/>
          <a:r>
            <a:rPr lang="en-US"/>
            <a:t>Jung’s Theory of Individualism</a:t>
          </a:r>
          <a:endParaRPr lang="en-GB"/>
        </a:p>
      </dgm:t>
    </dgm:pt>
    <dgm:pt modelId="{D037D73F-EC66-4BB7-A027-6D9C45582359}" type="parTrans" cxnId="{0CBE845B-C873-4D72-990F-24EF505BB069}">
      <dgm:prSet/>
      <dgm:spPr/>
      <dgm:t>
        <a:bodyPr/>
        <a:lstStyle/>
        <a:p>
          <a:endParaRPr lang="en-GB"/>
        </a:p>
      </dgm:t>
    </dgm:pt>
    <dgm:pt modelId="{D59D140F-E9D8-49A2-B58E-DF0F9BDE48D4}" type="sibTrans" cxnId="{0CBE845B-C873-4D72-990F-24EF505BB069}">
      <dgm:prSet/>
      <dgm:spPr/>
      <dgm:t>
        <a:bodyPr/>
        <a:lstStyle/>
        <a:p>
          <a:endParaRPr lang="en-GB"/>
        </a:p>
      </dgm:t>
    </dgm:pt>
    <dgm:pt modelId="{FE5EAD4E-0EFD-4BA2-AF55-E82CFBE8D816}">
      <dgm:prSet/>
      <dgm:spPr/>
      <dgm:t>
        <a:bodyPr/>
        <a:lstStyle/>
        <a:p>
          <a:pPr rtl="0"/>
          <a:r>
            <a:rPr lang="en-US"/>
            <a:t>Erikson’s Eight Stages of Life</a:t>
          </a:r>
          <a:endParaRPr lang="en-GB"/>
        </a:p>
      </dgm:t>
    </dgm:pt>
    <dgm:pt modelId="{1A57AB88-0B59-4843-BACA-A55862DD05F7}" type="parTrans" cxnId="{A63AA670-9AE7-4700-B6A6-D1A5BF5B14EC}">
      <dgm:prSet/>
      <dgm:spPr/>
      <dgm:t>
        <a:bodyPr/>
        <a:lstStyle/>
        <a:p>
          <a:endParaRPr lang="en-GB"/>
        </a:p>
      </dgm:t>
    </dgm:pt>
    <dgm:pt modelId="{C5554901-2BA0-4533-A65C-718E4F75B19C}" type="sibTrans" cxnId="{A63AA670-9AE7-4700-B6A6-D1A5BF5B14EC}">
      <dgm:prSet/>
      <dgm:spPr/>
      <dgm:t>
        <a:bodyPr/>
        <a:lstStyle/>
        <a:p>
          <a:endParaRPr lang="en-GB"/>
        </a:p>
      </dgm:t>
    </dgm:pt>
    <dgm:pt modelId="{9A74768F-AAAB-4EB6-B9C9-F9728CDEF7F7}">
      <dgm:prSet/>
      <dgm:spPr/>
      <dgm:t>
        <a:bodyPr/>
        <a:lstStyle/>
        <a:p>
          <a:pPr rtl="0"/>
          <a:r>
            <a:rPr lang="en-US"/>
            <a:t>Peck’s Expansion of Erikson’s Theory</a:t>
          </a:r>
          <a:endParaRPr lang="en-GB"/>
        </a:p>
      </dgm:t>
    </dgm:pt>
    <dgm:pt modelId="{A9E7CEF1-B9C5-4765-9FC3-3511BDEF234D}" type="parTrans" cxnId="{C5968CAD-34FC-438C-824E-2CD6D53D5A9C}">
      <dgm:prSet/>
      <dgm:spPr/>
      <dgm:t>
        <a:bodyPr/>
        <a:lstStyle/>
        <a:p>
          <a:endParaRPr lang="en-GB"/>
        </a:p>
      </dgm:t>
    </dgm:pt>
    <dgm:pt modelId="{1DD349B3-F1BE-4F23-9187-12A651E0C1F8}" type="sibTrans" cxnId="{C5968CAD-34FC-438C-824E-2CD6D53D5A9C}">
      <dgm:prSet/>
      <dgm:spPr/>
      <dgm:t>
        <a:bodyPr/>
        <a:lstStyle/>
        <a:p>
          <a:endParaRPr lang="en-GB"/>
        </a:p>
      </dgm:t>
    </dgm:pt>
    <dgm:pt modelId="{7352AF7E-B938-4809-9D0F-019716D31D6E}">
      <dgm:prSet/>
      <dgm:spPr/>
      <dgm:t>
        <a:bodyPr/>
        <a:lstStyle/>
        <a:p>
          <a:pPr rtl="0"/>
          <a:r>
            <a:rPr lang="en-US" dirty="0"/>
            <a:t>Selective Optimization with Compensation</a:t>
          </a:r>
          <a:endParaRPr lang="en-GB" dirty="0"/>
        </a:p>
      </dgm:t>
    </dgm:pt>
    <dgm:pt modelId="{D578DBCF-0B73-4E14-A779-F504E2D9A167}" type="parTrans" cxnId="{1B8D2558-36AF-4CFC-8E2C-1B3B7CD1F7BA}">
      <dgm:prSet/>
      <dgm:spPr/>
      <dgm:t>
        <a:bodyPr/>
        <a:lstStyle/>
        <a:p>
          <a:endParaRPr lang="en-GB"/>
        </a:p>
      </dgm:t>
    </dgm:pt>
    <dgm:pt modelId="{8A706C81-A10A-431D-8F16-74B6E5BFAC1C}" type="sibTrans" cxnId="{1B8D2558-36AF-4CFC-8E2C-1B3B7CD1F7BA}">
      <dgm:prSet/>
      <dgm:spPr/>
      <dgm:t>
        <a:bodyPr/>
        <a:lstStyle/>
        <a:p>
          <a:endParaRPr lang="en-GB"/>
        </a:p>
      </dgm:t>
    </dgm:pt>
    <dgm:pt modelId="{323B8F64-A290-4EE8-9989-CA887BAB6482}" type="pres">
      <dgm:prSet presAssocID="{8F9DADA3-C72A-4B02-8AA0-6F4C9050B7E3}" presName="Name0" presStyleCnt="0">
        <dgm:presLayoutVars>
          <dgm:dir/>
          <dgm:resizeHandles val="exact"/>
        </dgm:presLayoutVars>
      </dgm:prSet>
      <dgm:spPr/>
    </dgm:pt>
    <dgm:pt modelId="{95B9838F-3EA0-409D-9BF5-E1A8E14CEBD2}" type="pres">
      <dgm:prSet presAssocID="{38C9F5FC-6F2E-4AB1-A646-B21C33F3DDC9}" presName="node" presStyleLbl="node1" presStyleIdx="0" presStyleCnt="5">
        <dgm:presLayoutVars>
          <dgm:bulletEnabled val="1"/>
        </dgm:presLayoutVars>
      </dgm:prSet>
      <dgm:spPr/>
    </dgm:pt>
    <dgm:pt modelId="{EC69FBA7-E7EB-4B69-AA01-BB98F0F3D8CA}" type="pres">
      <dgm:prSet presAssocID="{7F5FFA47-BABC-4830-83EA-9AAF630841D5}" presName="sibTrans" presStyleCnt="0"/>
      <dgm:spPr/>
    </dgm:pt>
    <dgm:pt modelId="{DFEA6FF3-EAA9-4893-B185-36C3FB9D0863}" type="pres">
      <dgm:prSet presAssocID="{046AA0DF-CEBB-4A4A-A97C-C710AE045F3F}" presName="node" presStyleLbl="node1" presStyleIdx="1" presStyleCnt="5">
        <dgm:presLayoutVars>
          <dgm:bulletEnabled val="1"/>
        </dgm:presLayoutVars>
      </dgm:prSet>
      <dgm:spPr/>
    </dgm:pt>
    <dgm:pt modelId="{9E16BB3C-3D55-4FAA-B37E-00756634A9FC}" type="pres">
      <dgm:prSet presAssocID="{D59D140F-E9D8-49A2-B58E-DF0F9BDE48D4}" presName="sibTrans" presStyleCnt="0"/>
      <dgm:spPr/>
    </dgm:pt>
    <dgm:pt modelId="{273C6F01-045C-4549-A2B3-3252F8C383D4}" type="pres">
      <dgm:prSet presAssocID="{FE5EAD4E-0EFD-4BA2-AF55-E82CFBE8D816}" presName="node" presStyleLbl="node1" presStyleIdx="2" presStyleCnt="5">
        <dgm:presLayoutVars>
          <dgm:bulletEnabled val="1"/>
        </dgm:presLayoutVars>
      </dgm:prSet>
      <dgm:spPr/>
    </dgm:pt>
    <dgm:pt modelId="{B461A020-1CE4-448B-B4E3-A4019987C943}" type="pres">
      <dgm:prSet presAssocID="{C5554901-2BA0-4533-A65C-718E4F75B19C}" presName="sibTrans" presStyleCnt="0"/>
      <dgm:spPr/>
    </dgm:pt>
    <dgm:pt modelId="{25E6C41B-A22F-4A6B-A87C-192E18FD4322}" type="pres">
      <dgm:prSet presAssocID="{9A74768F-AAAB-4EB6-B9C9-F9728CDEF7F7}" presName="node" presStyleLbl="node1" presStyleIdx="3" presStyleCnt="5">
        <dgm:presLayoutVars>
          <dgm:bulletEnabled val="1"/>
        </dgm:presLayoutVars>
      </dgm:prSet>
      <dgm:spPr/>
    </dgm:pt>
    <dgm:pt modelId="{96CC3B25-0C96-476D-8CB4-97B913ADBA55}" type="pres">
      <dgm:prSet presAssocID="{1DD349B3-F1BE-4F23-9187-12A651E0C1F8}" presName="sibTrans" presStyleCnt="0"/>
      <dgm:spPr/>
    </dgm:pt>
    <dgm:pt modelId="{0772DA26-746B-4FAC-8316-823E93FD6F60}" type="pres">
      <dgm:prSet presAssocID="{7352AF7E-B938-4809-9D0F-019716D31D6E}" presName="node" presStyleLbl="node1" presStyleIdx="4" presStyleCnt="5">
        <dgm:presLayoutVars>
          <dgm:bulletEnabled val="1"/>
        </dgm:presLayoutVars>
      </dgm:prSet>
      <dgm:spPr/>
    </dgm:pt>
  </dgm:ptLst>
  <dgm:cxnLst>
    <dgm:cxn modelId="{8152AB0F-D327-4672-90C3-C72E5CE32CFE}" type="presOf" srcId="{8F9DADA3-C72A-4B02-8AA0-6F4C9050B7E3}" destId="{323B8F64-A290-4EE8-9989-CA887BAB6482}" srcOrd="0" destOrd="0" presId="urn:microsoft.com/office/officeart/2005/8/layout/hList6"/>
    <dgm:cxn modelId="{C6DE0627-DD22-40CE-A236-885944CADC6A}" type="presOf" srcId="{7352AF7E-B938-4809-9D0F-019716D31D6E}" destId="{0772DA26-746B-4FAC-8316-823E93FD6F60}" srcOrd="0" destOrd="0" presId="urn:microsoft.com/office/officeart/2005/8/layout/hList6"/>
    <dgm:cxn modelId="{CC269433-E1A7-43EF-8FF2-2D7C7AE4204D}" type="presOf" srcId="{38C9F5FC-6F2E-4AB1-A646-B21C33F3DDC9}" destId="{95B9838F-3EA0-409D-9BF5-E1A8E14CEBD2}" srcOrd="0" destOrd="0" presId="urn:microsoft.com/office/officeart/2005/8/layout/hList6"/>
    <dgm:cxn modelId="{0CBE845B-C873-4D72-990F-24EF505BB069}" srcId="{8F9DADA3-C72A-4B02-8AA0-6F4C9050B7E3}" destId="{046AA0DF-CEBB-4A4A-A97C-C710AE045F3F}" srcOrd="1" destOrd="0" parTransId="{D037D73F-EC66-4BB7-A027-6D9C45582359}" sibTransId="{D59D140F-E9D8-49A2-B58E-DF0F9BDE48D4}"/>
    <dgm:cxn modelId="{0439655F-D897-433A-BD0B-AF56FD55B045}" type="presOf" srcId="{9A74768F-AAAB-4EB6-B9C9-F9728CDEF7F7}" destId="{25E6C41B-A22F-4A6B-A87C-192E18FD4322}" srcOrd="0" destOrd="0" presId="urn:microsoft.com/office/officeart/2005/8/layout/hList6"/>
    <dgm:cxn modelId="{A63AA670-9AE7-4700-B6A6-D1A5BF5B14EC}" srcId="{8F9DADA3-C72A-4B02-8AA0-6F4C9050B7E3}" destId="{FE5EAD4E-0EFD-4BA2-AF55-E82CFBE8D816}" srcOrd="2" destOrd="0" parTransId="{1A57AB88-0B59-4843-BACA-A55862DD05F7}" sibTransId="{C5554901-2BA0-4533-A65C-718E4F75B19C}"/>
    <dgm:cxn modelId="{7A350072-2AC4-4C1C-8F14-2149F928BB2D}" srcId="{8F9DADA3-C72A-4B02-8AA0-6F4C9050B7E3}" destId="{38C9F5FC-6F2E-4AB1-A646-B21C33F3DDC9}" srcOrd="0" destOrd="0" parTransId="{6422EC79-7E5F-4029-836E-05A1A598641B}" sibTransId="{7F5FFA47-BABC-4830-83EA-9AAF630841D5}"/>
    <dgm:cxn modelId="{1B8D2558-36AF-4CFC-8E2C-1B3B7CD1F7BA}" srcId="{8F9DADA3-C72A-4B02-8AA0-6F4C9050B7E3}" destId="{7352AF7E-B938-4809-9D0F-019716D31D6E}" srcOrd="4" destOrd="0" parTransId="{D578DBCF-0B73-4E14-A779-F504E2D9A167}" sibTransId="{8A706C81-A10A-431D-8F16-74B6E5BFAC1C}"/>
    <dgm:cxn modelId="{C4C5227D-70FF-4CE3-87A4-082DFD3E759A}" type="presOf" srcId="{046AA0DF-CEBB-4A4A-A97C-C710AE045F3F}" destId="{DFEA6FF3-EAA9-4893-B185-36C3FB9D0863}" srcOrd="0" destOrd="0" presId="urn:microsoft.com/office/officeart/2005/8/layout/hList6"/>
    <dgm:cxn modelId="{E5BF879D-8975-4311-9D90-DC140613E68D}" type="presOf" srcId="{FE5EAD4E-0EFD-4BA2-AF55-E82CFBE8D816}" destId="{273C6F01-045C-4549-A2B3-3252F8C383D4}" srcOrd="0" destOrd="0" presId="urn:microsoft.com/office/officeart/2005/8/layout/hList6"/>
    <dgm:cxn modelId="{C5968CAD-34FC-438C-824E-2CD6D53D5A9C}" srcId="{8F9DADA3-C72A-4B02-8AA0-6F4C9050B7E3}" destId="{9A74768F-AAAB-4EB6-B9C9-F9728CDEF7F7}" srcOrd="3" destOrd="0" parTransId="{A9E7CEF1-B9C5-4765-9FC3-3511BDEF234D}" sibTransId="{1DD349B3-F1BE-4F23-9187-12A651E0C1F8}"/>
    <dgm:cxn modelId="{49638C9A-996A-42DB-BC87-5E9F73AFF132}" type="presParOf" srcId="{323B8F64-A290-4EE8-9989-CA887BAB6482}" destId="{95B9838F-3EA0-409D-9BF5-E1A8E14CEBD2}" srcOrd="0" destOrd="0" presId="urn:microsoft.com/office/officeart/2005/8/layout/hList6"/>
    <dgm:cxn modelId="{FB0917F8-BF0F-4A05-9C8C-CE130418622B}" type="presParOf" srcId="{323B8F64-A290-4EE8-9989-CA887BAB6482}" destId="{EC69FBA7-E7EB-4B69-AA01-BB98F0F3D8CA}" srcOrd="1" destOrd="0" presId="urn:microsoft.com/office/officeart/2005/8/layout/hList6"/>
    <dgm:cxn modelId="{682C70D3-9D24-4170-A28F-C3C78D18FE74}" type="presParOf" srcId="{323B8F64-A290-4EE8-9989-CA887BAB6482}" destId="{DFEA6FF3-EAA9-4893-B185-36C3FB9D0863}" srcOrd="2" destOrd="0" presId="urn:microsoft.com/office/officeart/2005/8/layout/hList6"/>
    <dgm:cxn modelId="{FC36332A-8483-48B9-A841-DD93E32559AA}" type="presParOf" srcId="{323B8F64-A290-4EE8-9989-CA887BAB6482}" destId="{9E16BB3C-3D55-4FAA-B37E-00756634A9FC}" srcOrd="3" destOrd="0" presId="urn:microsoft.com/office/officeart/2005/8/layout/hList6"/>
    <dgm:cxn modelId="{881AFA38-F284-474C-A1AA-B0E2BF4CE582}" type="presParOf" srcId="{323B8F64-A290-4EE8-9989-CA887BAB6482}" destId="{273C6F01-045C-4549-A2B3-3252F8C383D4}" srcOrd="4" destOrd="0" presId="urn:microsoft.com/office/officeart/2005/8/layout/hList6"/>
    <dgm:cxn modelId="{49275FAF-97D3-4506-9676-F8335A66B7B5}" type="presParOf" srcId="{323B8F64-A290-4EE8-9989-CA887BAB6482}" destId="{B461A020-1CE4-448B-B4E3-A4019987C943}" srcOrd="5" destOrd="0" presId="urn:microsoft.com/office/officeart/2005/8/layout/hList6"/>
    <dgm:cxn modelId="{263F5DCA-991B-46A9-9225-1F4CCDDCCC0D}" type="presParOf" srcId="{323B8F64-A290-4EE8-9989-CA887BAB6482}" destId="{25E6C41B-A22F-4A6B-A87C-192E18FD4322}" srcOrd="6" destOrd="0" presId="urn:microsoft.com/office/officeart/2005/8/layout/hList6"/>
    <dgm:cxn modelId="{DA710E48-1647-471B-BEC0-4CE82F3913B3}" type="presParOf" srcId="{323B8F64-A290-4EE8-9989-CA887BAB6482}" destId="{96CC3B25-0C96-476D-8CB4-97B913ADBA55}" srcOrd="7" destOrd="0" presId="urn:microsoft.com/office/officeart/2005/8/layout/hList6"/>
    <dgm:cxn modelId="{940E0238-7E9A-45C9-AFB2-0BFE67BAEE30}" type="presParOf" srcId="{323B8F64-A290-4EE8-9989-CA887BAB6482}" destId="{0772DA26-746B-4FAC-8316-823E93FD6F60}" srcOrd="8"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89AC047-9E10-44F3-B0E7-5DA6D8413AC4}" type="doc">
      <dgm:prSet loTypeId="urn:microsoft.com/office/officeart/2005/8/layout/process1" loCatId="process" qsTypeId="urn:microsoft.com/office/officeart/2005/8/quickstyle/simple1" qsCatId="simple" csTypeId="urn:microsoft.com/office/officeart/2005/8/colors/colorful4" csCatId="colorful"/>
      <dgm:spPr/>
      <dgm:t>
        <a:bodyPr/>
        <a:lstStyle/>
        <a:p>
          <a:endParaRPr lang="en-GB"/>
        </a:p>
      </dgm:t>
    </dgm:pt>
    <dgm:pt modelId="{B3ECBAA1-C41A-4ABD-953C-153C0877C082}">
      <dgm:prSet/>
      <dgm:spPr/>
      <dgm:t>
        <a:bodyPr/>
        <a:lstStyle/>
        <a:p>
          <a:pPr rtl="0"/>
          <a:r>
            <a:rPr lang="en-US" dirty="0"/>
            <a:t>Affective Component – Reflective of a person’s general feelings or emotions towards an object or subject (like, dislike, love, hate)</a:t>
          </a:r>
          <a:endParaRPr lang="en-GB" dirty="0"/>
        </a:p>
      </dgm:t>
    </dgm:pt>
    <dgm:pt modelId="{45C0C0AA-4F08-4110-8C29-FEB55D390756}" type="parTrans" cxnId="{DD9010E9-FCCF-4199-947D-85CDE4CC41DE}">
      <dgm:prSet/>
      <dgm:spPr/>
      <dgm:t>
        <a:bodyPr/>
        <a:lstStyle/>
        <a:p>
          <a:endParaRPr lang="en-GB"/>
        </a:p>
      </dgm:t>
    </dgm:pt>
    <dgm:pt modelId="{D511E6B5-0C3B-4EF9-82A4-9725E343BFD3}" type="sibTrans" cxnId="{DD9010E9-FCCF-4199-947D-85CDE4CC41DE}">
      <dgm:prSet/>
      <dgm:spPr/>
      <dgm:t>
        <a:bodyPr/>
        <a:lstStyle/>
        <a:p>
          <a:endParaRPr lang="en-GB"/>
        </a:p>
      </dgm:t>
    </dgm:pt>
    <dgm:pt modelId="{A1D423BF-D1DF-4122-823C-DE24181E6CB1}">
      <dgm:prSet/>
      <dgm:spPr/>
      <dgm:t>
        <a:bodyPr/>
        <a:lstStyle/>
        <a:p>
          <a:pPr rtl="0"/>
          <a:r>
            <a:rPr lang="en-US"/>
            <a:t>Cognitive Component – Reflective of a person’s awareness of and knowledge about an object or subject (know, believe)</a:t>
          </a:r>
          <a:endParaRPr lang="en-GB"/>
        </a:p>
      </dgm:t>
    </dgm:pt>
    <dgm:pt modelId="{5DB65CA9-37D6-43F3-859D-E72B73E0B6EA}" type="parTrans" cxnId="{E971E250-5B60-482B-A849-1BA72C52DCBC}">
      <dgm:prSet/>
      <dgm:spPr/>
      <dgm:t>
        <a:bodyPr/>
        <a:lstStyle/>
        <a:p>
          <a:endParaRPr lang="en-GB"/>
        </a:p>
      </dgm:t>
    </dgm:pt>
    <dgm:pt modelId="{082AB0FA-6871-4E9A-A2C0-00B2E6092A2F}" type="sibTrans" cxnId="{E971E250-5B60-482B-A849-1BA72C52DCBC}">
      <dgm:prSet/>
      <dgm:spPr/>
      <dgm:t>
        <a:bodyPr/>
        <a:lstStyle/>
        <a:p>
          <a:endParaRPr lang="en-GB"/>
        </a:p>
      </dgm:t>
    </dgm:pt>
    <dgm:pt modelId="{B8D75913-DAEB-401B-BB4C-D38525B73613}">
      <dgm:prSet/>
      <dgm:spPr/>
      <dgm:t>
        <a:bodyPr/>
        <a:lstStyle/>
        <a:p>
          <a:pPr rtl="0"/>
          <a:r>
            <a:rPr lang="en-US"/>
            <a:t>Behavioural Component – Reflective of a person’s intentions and behavioural expectations, and predisposition to action</a:t>
          </a:r>
          <a:endParaRPr lang="en-GB"/>
        </a:p>
      </dgm:t>
    </dgm:pt>
    <dgm:pt modelId="{82F669CE-E3B7-4ECE-86F6-41F0148B549D}" type="parTrans" cxnId="{B0ABC953-795B-4750-805B-1CF88593CCC6}">
      <dgm:prSet/>
      <dgm:spPr/>
      <dgm:t>
        <a:bodyPr/>
        <a:lstStyle/>
        <a:p>
          <a:endParaRPr lang="en-GB"/>
        </a:p>
      </dgm:t>
    </dgm:pt>
    <dgm:pt modelId="{516F8922-7D08-47CB-80B6-D94DA6C5718F}" type="sibTrans" cxnId="{B0ABC953-795B-4750-805B-1CF88593CCC6}">
      <dgm:prSet/>
      <dgm:spPr/>
      <dgm:t>
        <a:bodyPr/>
        <a:lstStyle/>
        <a:p>
          <a:endParaRPr lang="en-GB"/>
        </a:p>
      </dgm:t>
    </dgm:pt>
    <dgm:pt modelId="{A3AF4248-A24D-4587-AABA-FE9EE48F63FA}" type="pres">
      <dgm:prSet presAssocID="{789AC047-9E10-44F3-B0E7-5DA6D8413AC4}" presName="Name0" presStyleCnt="0">
        <dgm:presLayoutVars>
          <dgm:dir/>
          <dgm:resizeHandles val="exact"/>
        </dgm:presLayoutVars>
      </dgm:prSet>
      <dgm:spPr/>
    </dgm:pt>
    <dgm:pt modelId="{0B7C23E2-F066-4AE6-A01E-1BEA8F28D910}" type="pres">
      <dgm:prSet presAssocID="{B3ECBAA1-C41A-4ABD-953C-153C0877C082}" presName="node" presStyleLbl="node1" presStyleIdx="0" presStyleCnt="3">
        <dgm:presLayoutVars>
          <dgm:bulletEnabled val="1"/>
        </dgm:presLayoutVars>
      </dgm:prSet>
      <dgm:spPr/>
    </dgm:pt>
    <dgm:pt modelId="{D4DD1986-92F7-475E-B1F8-DA203CDC3691}" type="pres">
      <dgm:prSet presAssocID="{D511E6B5-0C3B-4EF9-82A4-9725E343BFD3}" presName="sibTrans" presStyleLbl="sibTrans2D1" presStyleIdx="0" presStyleCnt="2"/>
      <dgm:spPr/>
    </dgm:pt>
    <dgm:pt modelId="{0CC3B13A-0111-4E08-B9DA-276F4ADE6BD4}" type="pres">
      <dgm:prSet presAssocID="{D511E6B5-0C3B-4EF9-82A4-9725E343BFD3}" presName="connectorText" presStyleLbl="sibTrans2D1" presStyleIdx="0" presStyleCnt="2"/>
      <dgm:spPr/>
    </dgm:pt>
    <dgm:pt modelId="{01861DE5-95EC-4293-A322-515186E54106}" type="pres">
      <dgm:prSet presAssocID="{A1D423BF-D1DF-4122-823C-DE24181E6CB1}" presName="node" presStyleLbl="node1" presStyleIdx="1" presStyleCnt="3">
        <dgm:presLayoutVars>
          <dgm:bulletEnabled val="1"/>
        </dgm:presLayoutVars>
      </dgm:prSet>
      <dgm:spPr/>
    </dgm:pt>
    <dgm:pt modelId="{79F0DD3F-814A-4B9C-8B32-1BE42424E529}" type="pres">
      <dgm:prSet presAssocID="{082AB0FA-6871-4E9A-A2C0-00B2E6092A2F}" presName="sibTrans" presStyleLbl="sibTrans2D1" presStyleIdx="1" presStyleCnt="2"/>
      <dgm:spPr/>
    </dgm:pt>
    <dgm:pt modelId="{F70CCA05-8B7F-41B3-A4E5-DBD7403A4503}" type="pres">
      <dgm:prSet presAssocID="{082AB0FA-6871-4E9A-A2C0-00B2E6092A2F}" presName="connectorText" presStyleLbl="sibTrans2D1" presStyleIdx="1" presStyleCnt="2"/>
      <dgm:spPr/>
    </dgm:pt>
    <dgm:pt modelId="{D84AFBF6-D583-44FD-86A0-C5988A98E1A2}" type="pres">
      <dgm:prSet presAssocID="{B8D75913-DAEB-401B-BB4C-D38525B73613}" presName="node" presStyleLbl="node1" presStyleIdx="2" presStyleCnt="3">
        <dgm:presLayoutVars>
          <dgm:bulletEnabled val="1"/>
        </dgm:presLayoutVars>
      </dgm:prSet>
      <dgm:spPr/>
    </dgm:pt>
  </dgm:ptLst>
  <dgm:cxnLst>
    <dgm:cxn modelId="{FC03D53D-E243-417E-A3E2-88E6FC268933}" type="presOf" srcId="{082AB0FA-6871-4E9A-A2C0-00B2E6092A2F}" destId="{F70CCA05-8B7F-41B3-A4E5-DBD7403A4503}" srcOrd="1" destOrd="0" presId="urn:microsoft.com/office/officeart/2005/8/layout/process1"/>
    <dgm:cxn modelId="{709CE764-2E78-416C-81F3-046859608952}" type="presOf" srcId="{A1D423BF-D1DF-4122-823C-DE24181E6CB1}" destId="{01861DE5-95EC-4293-A322-515186E54106}" srcOrd="0" destOrd="0" presId="urn:microsoft.com/office/officeart/2005/8/layout/process1"/>
    <dgm:cxn modelId="{1C78954C-6AAC-4DF0-96AF-28D420176F91}" type="presOf" srcId="{789AC047-9E10-44F3-B0E7-5DA6D8413AC4}" destId="{A3AF4248-A24D-4587-AABA-FE9EE48F63FA}" srcOrd="0" destOrd="0" presId="urn:microsoft.com/office/officeart/2005/8/layout/process1"/>
    <dgm:cxn modelId="{E971E250-5B60-482B-A849-1BA72C52DCBC}" srcId="{789AC047-9E10-44F3-B0E7-5DA6D8413AC4}" destId="{A1D423BF-D1DF-4122-823C-DE24181E6CB1}" srcOrd="1" destOrd="0" parTransId="{5DB65CA9-37D6-43F3-859D-E72B73E0B6EA}" sibTransId="{082AB0FA-6871-4E9A-A2C0-00B2E6092A2F}"/>
    <dgm:cxn modelId="{15EC0072-49D8-474D-B924-4743E15A6307}" type="presOf" srcId="{D511E6B5-0C3B-4EF9-82A4-9725E343BFD3}" destId="{D4DD1986-92F7-475E-B1F8-DA203CDC3691}" srcOrd="0" destOrd="0" presId="urn:microsoft.com/office/officeart/2005/8/layout/process1"/>
    <dgm:cxn modelId="{B0ABC953-795B-4750-805B-1CF88593CCC6}" srcId="{789AC047-9E10-44F3-B0E7-5DA6D8413AC4}" destId="{B8D75913-DAEB-401B-BB4C-D38525B73613}" srcOrd="2" destOrd="0" parTransId="{82F669CE-E3B7-4ECE-86F6-41F0148B549D}" sibTransId="{516F8922-7D08-47CB-80B6-D94DA6C5718F}"/>
    <dgm:cxn modelId="{A3907F85-7A77-4BB2-99F4-285AE6AF1508}" type="presOf" srcId="{082AB0FA-6871-4E9A-A2C0-00B2E6092A2F}" destId="{79F0DD3F-814A-4B9C-8B32-1BE42424E529}" srcOrd="0" destOrd="0" presId="urn:microsoft.com/office/officeart/2005/8/layout/process1"/>
    <dgm:cxn modelId="{7447E88A-325B-452A-B5F6-F071186A4D99}" type="presOf" srcId="{D511E6B5-0C3B-4EF9-82A4-9725E343BFD3}" destId="{0CC3B13A-0111-4E08-B9DA-276F4ADE6BD4}" srcOrd="1" destOrd="0" presId="urn:microsoft.com/office/officeart/2005/8/layout/process1"/>
    <dgm:cxn modelId="{D7666CA4-11AF-4613-A0DB-E89FEC618458}" type="presOf" srcId="{B3ECBAA1-C41A-4ABD-953C-153C0877C082}" destId="{0B7C23E2-F066-4AE6-A01E-1BEA8F28D910}" srcOrd="0" destOrd="0" presId="urn:microsoft.com/office/officeart/2005/8/layout/process1"/>
    <dgm:cxn modelId="{DD9010E9-FCCF-4199-947D-85CDE4CC41DE}" srcId="{789AC047-9E10-44F3-B0E7-5DA6D8413AC4}" destId="{B3ECBAA1-C41A-4ABD-953C-153C0877C082}" srcOrd="0" destOrd="0" parTransId="{45C0C0AA-4F08-4110-8C29-FEB55D390756}" sibTransId="{D511E6B5-0C3B-4EF9-82A4-9725E343BFD3}"/>
    <dgm:cxn modelId="{303BEDEB-91FA-4AEE-AF2D-D353C750B8D3}" type="presOf" srcId="{B8D75913-DAEB-401B-BB4C-D38525B73613}" destId="{D84AFBF6-D583-44FD-86A0-C5988A98E1A2}" srcOrd="0" destOrd="0" presId="urn:microsoft.com/office/officeart/2005/8/layout/process1"/>
    <dgm:cxn modelId="{E3E27EE9-5558-42FB-9F9C-FED91E167F24}" type="presParOf" srcId="{A3AF4248-A24D-4587-AABA-FE9EE48F63FA}" destId="{0B7C23E2-F066-4AE6-A01E-1BEA8F28D910}" srcOrd="0" destOrd="0" presId="urn:microsoft.com/office/officeart/2005/8/layout/process1"/>
    <dgm:cxn modelId="{9AA829B4-BD27-42C2-B247-0F09D2ACABA3}" type="presParOf" srcId="{A3AF4248-A24D-4587-AABA-FE9EE48F63FA}" destId="{D4DD1986-92F7-475E-B1F8-DA203CDC3691}" srcOrd="1" destOrd="0" presId="urn:microsoft.com/office/officeart/2005/8/layout/process1"/>
    <dgm:cxn modelId="{5ACF65FF-A485-4756-8229-D1101F34046C}" type="presParOf" srcId="{D4DD1986-92F7-475E-B1F8-DA203CDC3691}" destId="{0CC3B13A-0111-4E08-B9DA-276F4ADE6BD4}" srcOrd="0" destOrd="0" presId="urn:microsoft.com/office/officeart/2005/8/layout/process1"/>
    <dgm:cxn modelId="{FEF537D2-E381-4914-9411-F66C5CDCD2C1}" type="presParOf" srcId="{A3AF4248-A24D-4587-AABA-FE9EE48F63FA}" destId="{01861DE5-95EC-4293-A322-515186E54106}" srcOrd="2" destOrd="0" presId="urn:microsoft.com/office/officeart/2005/8/layout/process1"/>
    <dgm:cxn modelId="{0CBE6328-DA6C-434D-B0A9-AD30A6FCFC3D}" type="presParOf" srcId="{A3AF4248-A24D-4587-AABA-FE9EE48F63FA}" destId="{79F0DD3F-814A-4B9C-8B32-1BE42424E529}" srcOrd="3" destOrd="0" presId="urn:microsoft.com/office/officeart/2005/8/layout/process1"/>
    <dgm:cxn modelId="{C21B3299-001E-4FEE-B17E-BA5582231D67}" type="presParOf" srcId="{79F0DD3F-814A-4B9C-8B32-1BE42424E529}" destId="{F70CCA05-8B7F-41B3-A4E5-DBD7403A4503}" srcOrd="0" destOrd="0" presId="urn:microsoft.com/office/officeart/2005/8/layout/process1"/>
    <dgm:cxn modelId="{68F263E1-18AF-412F-A1B5-B4FF4963AAA0}" type="presParOf" srcId="{A3AF4248-A24D-4587-AABA-FE9EE48F63FA}" destId="{D84AFBF6-D583-44FD-86A0-C5988A98E1A2}"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4265A2AE-B0DD-4B6F-8E69-C9965B93357C}" type="doc">
      <dgm:prSet loTypeId="urn:microsoft.com/office/officeart/2005/8/layout/lProcess3" loCatId="process" qsTypeId="urn:microsoft.com/office/officeart/2005/8/quickstyle/simple1" qsCatId="simple" csTypeId="urn:microsoft.com/office/officeart/2005/8/colors/colorful4" csCatId="colorful"/>
      <dgm:spPr/>
      <dgm:t>
        <a:bodyPr/>
        <a:lstStyle/>
        <a:p>
          <a:endParaRPr lang="en-US"/>
        </a:p>
      </dgm:t>
    </dgm:pt>
    <dgm:pt modelId="{B6D3DD3A-C04F-4E91-83AA-7CEAC514ECB4}">
      <dgm:prSet/>
      <dgm:spPr/>
      <dgm:t>
        <a:bodyPr/>
        <a:lstStyle/>
        <a:p>
          <a:pPr rtl="0"/>
          <a:r>
            <a:rPr lang="en-GB" dirty="0"/>
            <a:t>“a psychological tendency that is expressed by evaluating a particular entity with some degree of favour or disfavour” (</a:t>
          </a:r>
          <a:r>
            <a:rPr lang="en-GB" dirty="0" err="1"/>
            <a:t>Eagly</a:t>
          </a:r>
          <a:r>
            <a:rPr lang="en-GB" dirty="0"/>
            <a:t> &amp; </a:t>
          </a:r>
          <a:r>
            <a:rPr lang="en-GB" dirty="0" err="1"/>
            <a:t>Chaiken</a:t>
          </a:r>
          <a:r>
            <a:rPr lang="en-GB" dirty="0"/>
            <a:t>, 1993)</a:t>
          </a:r>
        </a:p>
      </dgm:t>
    </dgm:pt>
    <dgm:pt modelId="{6818DA24-77FD-49EE-9146-B6F5C7ED0614}" type="parTrans" cxnId="{3395820C-91CA-4474-AA51-6A354C9129E4}">
      <dgm:prSet/>
      <dgm:spPr/>
      <dgm:t>
        <a:bodyPr/>
        <a:lstStyle/>
        <a:p>
          <a:endParaRPr lang="en-US"/>
        </a:p>
      </dgm:t>
    </dgm:pt>
    <dgm:pt modelId="{6020613E-E549-4CEB-A196-D79EF680B2CA}" type="sibTrans" cxnId="{3395820C-91CA-4474-AA51-6A354C9129E4}">
      <dgm:prSet/>
      <dgm:spPr/>
      <dgm:t>
        <a:bodyPr/>
        <a:lstStyle/>
        <a:p>
          <a:endParaRPr lang="en-US"/>
        </a:p>
      </dgm:t>
    </dgm:pt>
    <dgm:pt modelId="{35621934-E253-463C-8270-4DBA14DB32CD}" type="pres">
      <dgm:prSet presAssocID="{4265A2AE-B0DD-4B6F-8E69-C9965B93357C}" presName="Name0" presStyleCnt="0">
        <dgm:presLayoutVars>
          <dgm:chPref val="3"/>
          <dgm:dir/>
          <dgm:animLvl val="lvl"/>
          <dgm:resizeHandles/>
        </dgm:presLayoutVars>
      </dgm:prSet>
      <dgm:spPr/>
    </dgm:pt>
    <dgm:pt modelId="{37937E4B-15C5-4DB9-872E-E9B3B6E940D2}" type="pres">
      <dgm:prSet presAssocID="{B6D3DD3A-C04F-4E91-83AA-7CEAC514ECB4}" presName="horFlow" presStyleCnt="0"/>
      <dgm:spPr/>
    </dgm:pt>
    <dgm:pt modelId="{3F0A5A1B-09E8-4325-B0B6-F886CC06A8CC}" type="pres">
      <dgm:prSet presAssocID="{B6D3DD3A-C04F-4E91-83AA-7CEAC514ECB4}" presName="bigChev" presStyleLbl="node1" presStyleIdx="0" presStyleCnt="1"/>
      <dgm:spPr/>
    </dgm:pt>
  </dgm:ptLst>
  <dgm:cxnLst>
    <dgm:cxn modelId="{3395820C-91CA-4474-AA51-6A354C9129E4}" srcId="{4265A2AE-B0DD-4B6F-8E69-C9965B93357C}" destId="{B6D3DD3A-C04F-4E91-83AA-7CEAC514ECB4}" srcOrd="0" destOrd="0" parTransId="{6818DA24-77FD-49EE-9146-B6F5C7ED0614}" sibTransId="{6020613E-E549-4CEB-A196-D79EF680B2CA}"/>
    <dgm:cxn modelId="{33E1B512-805C-45C5-9147-94C80FD03D6D}" type="presOf" srcId="{B6D3DD3A-C04F-4E91-83AA-7CEAC514ECB4}" destId="{3F0A5A1B-09E8-4325-B0B6-F886CC06A8CC}" srcOrd="0" destOrd="0" presId="urn:microsoft.com/office/officeart/2005/8/layout/lProcess3"/>
    <dgm:cxn modelId="{8E383A95-A97E-48A1-826F-7629D0B9448A}" type="presOf" srcId="{4265A2AE-B0DD-4B6F-8E69-C9965B93357C}" destId="{35621934-E253-463C-8270-4DBA14DB32CD}" srcOrd="0" destOrd="0" presId="urn:microsoft.com/office/officeart/2005/8/layout/lProcess3"/>
    <dgm:cxn modelId="{732A0328-D609-41E9-BC07-E47E7A4996F5}" type="presParOf" srcId="{35621934-E253-463C-8270-4DBA14DB32CD}" destId="{37937E4B-15C5-4DB9-872E-E9B3B6E940D2}" srcOrd="0" destOrd="0" presId="urn:microsoft.com/office/officeart/2005/8/layout/lProcess3"/>
    <dgm:cxn modelId="{BA508A33-E6F3-4888-A2D0-333C0FAF519A}" type="presParOf" srcId="{37937E4B-15C5-4DB9-872E-E9B3B6E940D2}" destId="{3F0A5A1B-09E8-4325-B0B6-F886CC06A8CC}" srcOrd="0" destOrd="0" presId="urn:microsoft.com/office/officeart/2005/8/layout/lProcess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0C37EDAA-3B45-4172-AD67-E7D692006691}" type="doc">
      <dgm:prSet loTypeId="urn:microsoft.com/office/officeart/2005/8/layout/target3" loCatId="relationship" qsTypeId="urn:microsoft.com/office/officeart/2005/8/quickstyle/simple1" qsCatId="simple" csTypeId="urn:microsoft.com/office/officeart/2005/8/colors/colorful1" csCatId="colorful"/>
      <dgm:spPr/>
      <dgm:t>
        <a:bodyPr/>
        <a:lstStyle/>
        <a:p>
          <a:endParaRPr lang="en-US"/>
        </a:p>
      </dgm:t>
    </dgm:pt>
    <dgm:pt modelId="{DA12AD7F-A38B-4702-8D67-72B8B42DEBA7}">
      <dgm:prSet/>
      <dgm:spPr/>
      <dgm:t>
        <a:bodyPr/>
        <a:lstStyle/>
        <a:p>
          <a:pPr rtl="0"/>
          <a:r>
            <a:rPr lang="en-GB" dirty="0"/>
            <a:t>What is an attitude?</a:t>
          </a:r>
        </a:p>
      </dgm:t>
    </dgm:pt>
    <dgm:pt modelId="{6A6E26D8-4468-40AF-A969-143B3795562E}" type="parTrans" cxnId="{68280B32-E3DA-4E7E-A954-F617C52C277D}">
      <dgm:prSet/>
      <dgm:spPr/>
      <dgm:t>
        <a:bodyPr/>
        <a:lstStyle/>
        <a:p>
          <a:endParaRPr lang="en-US"/>
        </a:p>
      </dgm:t>
    </dgm:pt>
    <dgm:pt modelId="{FF38578A-1B32-43BA-BE61-60DE4B0EE76F}" type="sibTrans" cxnId="{68280B32-E3DA-4E7E-A954-F617C52C277D}">
      <dgm:prSet/>
      <dgm:spPr/>
      <dgm:t>
        <a:bodyPr/>
        <a:lstStyle/>
        <a:p>
          <a:endParaRPr lang="en-US"/>
        </a:p>
      </dgm:t>
    </dgm:pt>
    <dgm:pt modelId="{FD4E17CB-40E5-4166-A06A-68788BA19124}" type="pres">
      <dgm:prSet presAssocID="{0C37EDAA-3B45-4172-AD67-E7D692006691}" presName="Name0" presStyleCnt="0">
        <dgm:presLayoutVars>
          <dgm:chMax val="7"/>
          <dgm:dir/>
          <dgm:animLvl val="lvl"/>
          <dgm:resizeHandles val="exact"/>
        </dgm:presLayoutVars>
      </dgm:prSet>
      <dgm:spPr/>
    </dgm:pt>
    <dgm:pt modelId="{5CC2FAE8-99CA-47F3-BC79-A48108A1AEEA}" type="pres">
      <dgm:prSet presAssocID="{DA12AD7F-A38B-4702-8D67-72B8B42DEBA7}" presName="circle1" presStyleLbl="node1" presStyleIdx="0" presStyleCnt="1"/>
      <dgm:spPr/>
    </dgm:pt>
    <dgm:pt modelId="{64F3FCD9-5479-4C7D-A7D5-A87C4F47C5F1}" type="pres">
      <dgm:prSet presAssocID="{DA12AD7F-A38B-4702-8D67-72B8B42DEBA7}" presName="space" presStyleCnt="0"/>
      <dgm:spPr/>
    </dgm:pt>
    <dgm:pt modelId="{BA8AB425-7604-454E-80A4-396F4159F82B}" type="pres">
      <dgm:prSet presAssocID="{DA12AD7F-A38B-4702-8D67-72B8B42DEBA7}" presName="rect1" presStyleLbl="alignAcc1" presStyleIdx="0" presStyleCnt="1" custLinFactY="4530" custLinFactNeighborX="-21609" custLinFactNeighborY="100000"/>
      <dgm:spPr/>
    </dgm:pt>
    <dgm:pt modelId="{8EE98E46-B3D5-4718-9202-66D086CF10E6}" type="pres">
      <dgm:prSet presAssocID="{DA12AD7F-A38B-4702-8D67-72B8B42DEBA7}" presName="rect1ParTxNoCh" presStyleLbl="alignAcc1" presStyleIdx="0" presStyleCnt="1">
        <dgm:presLayoutVars>
          <dgm:chMax val="1"/>
          <dgm:bulletEnabled val="1"/>
        </dgm:presLayoutVars>
      </dgm:prSet>
      <dgm:spPr/>
    </dgm:pt>
  </dgm:ptLst>
  <dgm:cxnLst>
    <dgm:cxn modelId="{68280B32-E3DA-4E7E-A954-F617C52C277D}" srcId="{0C37EDAA-3B45-4172-AD67-E7D692006691}" destId="{DA12AD7F-A38B-4702-8D67-72B8B42DEBA7}" srcOrd="0" destOrd="0" parTransId="{6A6E26D8-4468-40AF-A969-143B3795562E}" sibTransId="{FF38578A-1B32-43BA-BE61-60DE4B0EE76F}"/>
    <dgm:cxn modelId="{80C05971-F122-4DDA-B838-9A090DAC0D77}" type="presOf" srcId="{DA12AD7F-A38B-4702-8D67-72B8B42DEBA7}" destId="{8EE98E46-B3D5-4718-9202-66D086CF10E6}" srcOrd="1" destOrd="0" presId="urn:microsoft.com/office/officeart/2005/8/layout/target3"/>
    <dgm:cxn modelId="{AC233F99-AB2F-4274-82FC-2B2514BF10F3}" type="presOf" srcId="{DA12AD7F-A38B-4702-8D67-72B8B42DEBA7}" destId="{BA8AB425-7604-454E-80A4-396F4159F82B}" srcOrd="0" destOrd="0" presId="urn:microsoft.com/office/officeart/2005/8/layout/target3"/>
    <dgm:cxn modelId="{5D5C77D6-718F-4CAD-B8B1-23E024A3AFAD}" type="presOf" srcId="{0C37EDAA-3B45-4172-AD67-E7D692006691}" destId="{FD4E17CB-40E5-4166-A06A-68788BA19124}" srcOrd="0" destOrd="0" presId="urn:microsoft.com/office/officeart/2005/8/layout/target3"/>
    <dgm:cxn modelId="{369C1A5D-0CEC-4B41-8436-93BFBE5404DB}" type="presParOf" srcId="{FD4E17CB-40E5-4166-A06A-68788BA19124}" destId="{5CC2FAE8-99CA-47F3-BC79-A48108A1AEEA}" srcOrd="0" destOrd="0" presId="urn:microsoft.com/office/officeart/2005/8/layout/target3"/>
    <dgm:cxn modelId="{B62F5FE3-44AC-4263-91C1-8888C13670E3}" type="presParOf" srcId="{FD4E17CB-40E5-4166-A06A-68788BA19124}" destId="{64F3FCD9-5479-4C7D-A7D5-A87C4F47C5F1}" srcOrd="1" destOrd="0" presId="urn:microsoft.com/office/officeart/2005/8/layout/target3"/>
    <dgm:cxn modelId="{23197E86-5D7E-46B2-96F7-5D2EDCC47053}" type="presParOf" srcId="{FD4E17CB-40E5-4166-A06A-68788BA19124}" destId="{BA8AB425-7604-454E-80A4-396F4159F82B}" srcOrd="2" destOrd="0" presId="urn:microsoft.com/office/officeart/2005/8/layout/target3"/>
    <dgm:cxn modelId="{31DFB613-BB02-45C1-A68B-9CBF1B050D2E}" type="presParOf" srcId="{FD4E17CB-40E5-4166-A06A-68788BA19124}" destId="{8EE98E46-B3D5-4718-9202-66D086CF10E6}" srcOrd="3" destOrd="0" presId="urn:microsoft.com/office/officeart/2005/8/layout/target3"/>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A4724161-2595-434D-86BB-621C9947732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7EB9D21A-5105-42FE-B429-CCD27C8687BA}">
      <dgm:prSet/>
      <dgm:spPr/>
      <dgm:t>
        <a:bodyPr/>
        <a:lstStyle/>
        <a:p>
          <a:pPr algn="ctr" rtl="0"/>
          <a:r>
            <a:rPr lang="en-GB"/>
            <a:t>Attitudes of the aged toward other elders are often more rejecting than those of younger persons. </a:t>
          </a:r>
        </a:p>
      </dgm:t>
    </dgm:pt>
    <dgm:pt modelId="{810FFB4A-6064-4B91-BFF3-C4E500204489}" type="parTrans" cxnId="{110CB537-F2AF-4A86-8558-341C3D189E0E}">
      <dgm:prSet/>
      <dgm:spPr/>
      <dgm:t>
        <a:bodyPr/>
        <a:lstStyle/>
        <a:p>
          <a:pPr algn="ctr"/>
          <a:endParaRPr lang="en-US"/>
        </a:p>
      </dgm:t>
    </dgm:pt>
    <dgm:pt modelId="{EA8538A2-9D74-410B-971A-C1FD18B1B353}" type="sibTrans" cxnId="{110CB537-F2AF-4A86-8558-341C3D189E0E}">
      <dgm:prSet/>
      <dgm:spPr/>
      <dgm:t>
        <a:bodyPr/>
        <a:lstStyle/>
        <a:p>
          <a:pPr algn="ctr"/>
          <a:endParaRPr lang="en-US"/>
        </a:p>
      </dgm:t>
    </dgm:pt>
    <dgm:pt modelId="{006C6B79-CB71-4D8D-A7C0-1E5E365DF237}" type="pres">
      <dgm:prSet presAssocID="{A4724161-2595-434D-86BB-621C99477328}" presName="linear" presStyleCnt="0">
        <dgm:presLayoutVars>
          <dgm:animLvl val="lvl"/>
          <dgm:resizeHandles val="exact"/>
        </dgm:presLayoutVars>
      </dgm:prSet>
      <dgm:spPr/>
    </dgm:pt>
    <dgm:pt modelId="{F99BECA2-AF2B-4F21-A1BC-759F8E5A2BAE}" type="pres">
      <dgm:prSet presAssocID="{7EB9D21A-5105-42FE-B429-CCD27C8687BA}" presName="parentText" presStyleLbl="node1" presStyleIdx="0" presStyleCnt="1" custScaleY="160963">
        <dgm:presLayoutVars>
          <dgm:chMax val="0"/>
          <dgm:bulletEnabled val="1"/>
        </dgm:presLayoutVars>
      </dgm:prSet>
      <dgm:spPr/>
    </dgm:pt>
  </dgm:ptLst>
  <dgm:cxnLst>
    <dgm:cxn modelId="{110CB537-F2AF-4A86-8558-341C3D189E0E}" srcId="{A4724161-2595-434D-86BB-621C99477328}" destId="{7EB9D21A-5105-42FE-B429-CCD27C8687BA}" srcOrd="0" destOrd="0" parTransId="{810FFB4A-6064-4B91-BFF3-C4E500204489}" sibTransId="{EA8538A2-9D74-410B-971A-C1FD18B1B353}"/>
    <dgm:cxn modelId="{32A973A5-48C5-4727-BEFE-E86F492E691B}" type="presOf" srcId="{A4724161-2595-434D-86BB-621C99477328}" destId="{006C6B79-CB71-4D8D-A7C0-1E5E365DF237}" srcOrd="0" destOrd="0" presId="urn:microsoft.com/office/officeart/2005/8/layout/vList2"/>
    <dgm:cxn modelId="{AA50AADE-AD39-4990-A68B-2E66E0057A7A}" type="presOf" srcId="{7EB9D21A-5105-42FE-B429-CCD27C8687BA}" destId="{F99BECA2-AF2B-4F21-A1BC-759F8E5A2BAE}" srcOrd="0" destOrd="0" presId="urn:microsoft.com/office/officeart/2005/8/layout/vList2"/>
    <dgm:cxn modelId="{CAB4AF53-43D2-4C7D-9E2B-BF4478AD37B7}" type="presParOf" srcId="{006C6B79-CB71-4D8D-A7C0-1E5E365DF237}" destId="{F99BECA2-AF2B-4F21-A1BC-759F8E5A2BAE}"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056F2573-9B79-4F33-B688-198AC00CEDEE}" type="doc">
      <dgm:prSet loTypeId="urn:microsoft.com/office/officeart/2005/8/layout/vList5" loCatId="list" qsTypeId="urn:microsoft.com/office/officeart/2005/8/quickstyle/simple1" qsCatId="simple" csTypeId="urn:microsoft.com/office/officeart/2005/8/colors/colorful5" csCatId="colorful" phldr="1"/>
      <dgm:spPr/>
      <dgm:t>
        <a:bodyPr/>
        <a:lstStyle/>
        <a:p>
          <a:endParaRPr lang="en-US"/>
        </a:p>
      </dgm:t>
    </dgm:pt>
    <dgm:pt modelId="{D4CA6988-A923-4DDD-B988-3590EDD3C150}">
      <dgm:prSet custT="1"/>
      <dgm:spPr/>
      <dgm:t>
        <a:bodyPr/>
        <a:lstStyle/>
        <a:p>
          <a:pPr rtl="0"/>
          <a:r>
            <a:rPr lang="en-US" sz="1800" dirty="0"/>
            <a:t>Not valuing the opinions, contributions and ideas of the elders.</a:t>
          </a:r>
          <a:endParaRPr lang="en-GB" sz="1800" dirty="0"/>
        </a:p>
      </dgm:t>
    </dgm:pt>
    <dgm:pt modelId="{389374D7-E5E1-4E86-B677-272869C2A1A9}" type="parTrans" cxnId="{5CA8C5A9-E0E1-4C60-AD34-52E352F6A3C6}">
      <dgm:prSet/>
      <dgm:spPr/>
      <dgm:t>
        <a:bodyPr/>
        <a:lstStyle/>
        <a:p>
          <a:endParaRPr lang="en-US" sz="2400"/>
        </a:p>
      </dgm:t>
    </dgm:pt>
    <dgm:pt modelId="{5BEFFDBA-ED19-427A-9608-B05D68FB5E68}" type="sibTrans" cxnId="{5CA8C5A9-E0E1-4C60-AD34-52E352F6A3C6}">
      <dgm:prSet/>
      <dgm:spPr/>
      <dgm:t>
        <a:bodyPr/>
        <a:lstStyle/>
        <a:p>
          <a:endParaRPr lang="en-US" sz="2400"/>
        </a:p>
      </dgm:t>
    </dgm:pt>
    <dgm:pt modelId="{2FA81131-BB19-44A1-926E-CAAD613416FB}">
      <dgm:prSet custT="1"/>
      <dgm:spPr/>
      <dgm:t>
        <a:bodyPr/>
        <a:lstStyle/>
        <a:p>
          <a:pPr rtl="0"/>
          <a:r>
            <a:rPr lang="en-US" sz="1800"/>
            <a:t>Treating the elders with disrespect.</a:t>
          </a:r>
          <a:endParaRPr lang="en-GB" sz="1800"/>
        </a:p>
      </dgm:t>
    </dgm:pt>
    <dgm:pt modelId="{DD8811A4-7B07-4FA0-B556-C2551085E403}" type="parTrans" cxnId="{0FEC489E-F3F0-4044-9EB0-23F26B2769B4}">
      <dgm:prSet/>
      <dgm:spPr/>
      <dgm:t>
        <a:bodyPr/>
        <a:lstStyle/>
        <a:p>
          <a:endParaRPr lang="en-US" sz="2400"/>
        </a:p>
      </dgm:t>
    </dgm:pt>
    <dgm:pt modelId="{F206B02F-AAED-418D-A760-9971135D3C1B}" type="sibTrans" cxnId="{0FEC489E-F3F0-4044-9EB0-23F26B2769B4}">
      <dgm:prSet/>
      <dgm:spPr/>
      <dgm:t>
        <a:bodyPr/>
        <a:lstStyle/>
        <a:p>
          <a:endParaRPr lang="en-US" sz="2400"/>
        </a:p>
      </dgm:t>
    </dgm:pt>
    <dgm:pt modelId="{596ACD6E-EF7C-4300-A708-A21E1019339D}">
      <dgm:prSet custT="1"/>
      <dgm:spPr/>
      <dgm:t>
        <a:bodyPr/>
        <a:lstStyle/>
        <a:p>
          <a:pPr rtl="0"/>
          <a:r>
            <a:rPr lang="en-US" sz="1800" dirty="0"/>
            <a:t>Physical care, verbal and nonverbal </a:t>
          </a:r>
          <a:r>
            <a:rPr lang="en-US" sz="1800" dirty="0" err="1"/>
            <a:t>behaviours</a:t>
          </a:r>
          <a:r>
            <a:rPr lang="en-US" sz="1800" dirty="0"/>
            <a:t> exhibited toward them are </a:t>
          </a:r>
          <a:r>
            <a:rPr lang="en-US" sz="1800" dirty="0" err="1"/>
            <a:t>coloured</a:t>
          </a:r>
          <a:r>
            <a:rPr lang="en-US" sz="1800" dirty="0"/>
            <a:t> by the beliefs held about them.</a:t>
          </a:r>
          <a:endParaRPr lang="en-GB" sz="1800" dirty="0"/>
        </a:p>
      </dgm:t>
    </dgm:pt>
    <dgm:pt modelId="{214A419B-7960-466F-9731-C92E44FDD228}" type="parTrans" cxnId="{5327F09A-9799-4C35-A3DF-E5B85D82FF01}">
      <dgm:prSet/>
      <dgm:spPr/>
      <dgm:t>
        <a:bodyPr/>
        <a:lstStyle/>
        <a:p>
          <a:endParaRPr lang="en-US" sz="2400"/>
        </a:p>
      </dgm:t>
    </dgm:pt>
    <dgm:pt modelId="{D97B6BE0-0BB1-4D71-8884-CDC2B2695737}" type="sibTrans" cxnId="{5327F09A-9799-4C35-A3DF-E5B85D82FF01}">
      <dgm:prSet/>
      <dgm:spPr/>
      <dgm:t>
        <a:bodyPr/>
        <a:lstStyle/>
        <a:p>
          <a:endParaRPr lang="en-US" sz="2400"/>
        </a:p>
      </dgm:t>
    </dgm:pt>
    <dgm:pt modelId="{248488C9-B1E2-46DE-AE67-DB97BAE7D49A}">
      <dgm:prSet custT="1"/>
      <dgm:spPr/>
      <dgm:t>
        <a:bodyPr/>
        <a:lstStyle/>
        <a:p>
          <a:pPr rtl="0"/>
          <a:r>
            <a:rPr lang="en-US" sz="1800" dirty="0"/>
            <a:t>Ageism can lower or destroy the self-esteem of elders.</a:t>
          </a:r>
          <a:endParaRPr lang="en-GB" sz="1800" dirty="0"/>
        </a:p>
      </dgm:t>
    </dgm:pt>
    <dgm:pt modelId="{775A31F2-71C9-4355-B283-E1EF761390EC}" type="parTrans" cxnId="{DA67A72F-0AAC-4C52-947B-A45EDCB6B7D7}">
      <dgm:prSet/>
      <dgm:spPr/>
      <dgm:t>
        <a:bodyPr/>
        <a:lstStyle/>
        <a:p>
          <a:endParaRPr lang="en-US" sz="2400"/>
        </a:p>
      </dgm:t>
    </dgm:pt>
    <dgm:pt modelId="{22A61490-77FD-4277-82FD-0FFEC6CC928F}" type="sibTrans" cxnId="{DA67A72F-0AAC-4C52-947B-A45EDCB6B7D7}">
      <dgm:prSet/>
      <dgm:spPr/>
      <dgm:t>
        <a:bodyPr/>
        <a:lstStyle/>
        <a:p>
          <a:endParaRPr lang="en-US" sz="2400"/>
        </a:p>
      </dgm:t>
    </dgm:pt>
    <dgm:pt modelId="{2B5F2D5C-2CD0-4ED4-AFD0-57FED8CD489D}">
      <dgm:prSet custT="1"/>
      <dgm:spPr/>
      <dgm:t>
        <a:bodyPr/>
        <a:lstStyle/>
        <a:p>
          <a:pPr rtl="0"/>
          <a:r>
            <a:rPr lang="en-US" sz="1800" dirty="0"/>
            <a:t>Limit the degree to which elder’s problems are worked up and managed by health professionals.</a:t>
          </a:r>
          <a:endParaRPr lang="en-GB" sz="1800" dirty="0"/>
        </a:p>
      </dgm:t>
    </dgm:pt>
    <dgm:pt modelId="{8D6EF80F-F72D-41A4-BA77-1A2A13CBBAFC}" type="parTrans" cxnId="{47572DE2-75AC-4BDB-97B8-1AC62829ECB6}">
      <dgm:prSet/>
      <dgm:spPr/>
      <dgm:t>
        <a:bodyPr/>
        <a:lstStyle/>
        <a:p>
          <a:endParaRPr lang="en-US" sz="2400"/>
        </a:p>
      </dgm:t>
    </dgm:pt>
    <dgm:pt modelId="{3FDB858A-69E5-4CA4-A37A-BC8E9DFAF52A}" type="sibTrans" cxnId="{47572DE2-75AC-4BDB-97B8-1AC62829ECB6}">
      <dgm:prSet/>
      <dgm:spPr/>
      <dgm:t>
        <a:bodyPr/>
        <a:lstStyle/>
        <a:p>
          <a:endParaRPr lang="en-US" sz="2400"/>
        </a:p>
      </dgm:t>
    </dgm:pt>
    <dgm:pt modelId="{E43F1613-8299-41C6-B043-00E0911132BE}">
      <dgm:prSet custT="1"/>
      <dgm:spPr/>
      <dgm:t>
        <a:bodyPr/>
        <a:lstStyle/>
        <a:p>
          <a:pPr rtl="0"/>
          <a:r>
            <a:rPr lang="en-US" sz="1800" dirty="0"/>
            <a:t>Lead to a variety of abusive </a:t>
          </a:r>
          <a:r>
            <a:rPr lang="en-US" sz="1800" dirty="0" err="1"/>
            <a:t>behaviours</a:t>
          </a:r>
          <a:r>
            <a:rPr lang="en-US" sz="1800" dirty="0"/>
            <a:t> about elders.</a:t>
          </a:r>
          <a:endParaRPr lang="en-GB" sz="1800" dirty="0"/>
        </a:p>
      </dgm:t>
    </dgm:pt>
    <dgm:pt modelId="{6208CE43-6336-4BA3-8DD3-BDE3545C4631}" type="parTrans" cxnId="{70D95854-06CF-4790-A91A-4FA3E2C7F5E5}">
      <dgm:prSet/>
      <dgm:spPr/>
      <dgm:t>
        <a:bodyPr/>
        <a:lstStyle/>
        <a:p>
          <a:endParaRPr lang="en-US" sz="2400"/>
        </a:p>
      </dgm:t>
    </dgm:pt>
    <dgm:pt modelId="{A2A251B7-FE5E-413B-BC2B-E436A150024C}" type="sibTrans" cxnId="{70D95854-06CF-4790-A91A-4FA3E2C7F5E5}">
      <dgm:prSet/>
      <dgm:spPr/>
      <dgm:t>
        <a:bodyPr/>
        <a:lstStyle/>
        <a:p>
          <a:endParaRPr lang="en-US" sz="2400"/>
        </a:p>
      </dgm:t>
    </dgm:pt>
    <dgm:pt modelId="{26865816-E0CF-470F-82DB-A90FE287A658}" type="pres">
      <dgm:prSet presAssocID="{056F2573-9B79-4F33-B688-198AC00CEDEE}" presName="Name0" presStyleCnt="0">
        <dgm:presLayoutVars>
          <dgm:dir/>
          <dgm:animLvl val="lvl"/>
          <dgm:resizeHandles val="exact"/>
        </dgm:presLayoutVars>
      </dgm:prSet>
      <dgm:spPr/>
    </dgm:pt>
    <dgm:pt modelId="{F0D04C80-D58D-44D0-989F-43AE651B2618}" type="pres">
      <dgm:prSet presAssocID="{D4CA6988-A923-4DDD-B988-3590EDD3C150}" presName="linNode" presStyleCnt="0"/>
      <dgm:spPr/>
    </dgm:pt>
    <dgm:pt modelId="{69CDE397-35AC-45BD-AFF5-D2FFEBA7065A}" type="pres">
      <dgm:prSet presAssocID="{D4CA6988-A923-4DDD-B988-3590EDD3C150}" presName="parentText" presStyleLbl="node1" presStyleIdx="0" presStyleCnt="6" custScaleX="99592">
        <dgm:presLayoutVars>
          <dgm:chMax val="1"/>
          <dgm:bulletEnabled val="1"/>
        </dgm:presLayoutVars>
      </dgm:prSet>
      <dgm:spPr/>
    </dgm:pt>
    <dgm:pt modelId="{E596CA3A-6B34-4187-8DFE-DFFBB68143D0}" type="pres">
      <dgm:prSet presAssocID="{5BEFFDBA-ED19-427A-9608-B05D68FB5E68}" presName="sp" presStyleCnt="0"/>
      <dgm:spPr/>
    </dgm:pt>
    <dgm:pt modelId="{EB319DE0-2DA6-4D99-A8AF-3C44272C86CC}" type="pres">
      <dgm:prSet presAssocID="{2FA81131-BB19-44A1-926E-CAAD613416FB}" presName="linNode" presStyleCnt="0"/>
      <dgm:spPr/>
    </dgm:pt>
    <dgm:pt modelId="{D7998436-381D-4322-A159-0BFE49676275}" type="pres">
      <dgm:prSet presAssocID="{2FA81131-BB19-44A1-926E-CAAD613416FB}" presName="parentText" presStyleLbl="node1" presStyleIdx="1" presStyleCnt="6" custScaleX="106436">
        <dgm:presLayoutVars>
          <dgm:chMax val="1"/>
          <dgm:bulletEnabled val="1"/>
        </dgm:presLayoutVars>
      </dgm:prSet>
      <dgm:spPr/>
    </dgm:pt>
    <dgm:pt modelId="{10348A92-8196-40D1-82FD-A1121EAF0719}" type="pres">
      <dgm:prSet presAssocID="{F206B02F-AAED-418D-A760-9971135D3C1B}" presName="sp" presStyleCnt="0"/>
      <dgm:spPr/>
    </dgm:pt>
    <dgm:pt modelId="{343799CC-900B-4E15-A8B9-EB4AD3F6D640}" type="pres">
      <dgm:prSet presAssocID="{596ACD6E-EF7C-4300-A708-A21E1019339D}" presName="linNode" presStyleCnt="0"/>
      <dgm:spPr/>
    </dgm:pt>
    <dgm:pt modelId="{41C33624-B729-4E2E-A724-D8F178FABCA8}" type="pres">
      <dgm:prSet presAssocID="{596ACD6E-EF7C-4300-A708-A21E1019339D}" presName="parentText" presStyleLbl="node1" presStyleIdx="2" presStyleCnt="6" custScaleX="115527">
        <dgm:presLayoutVars>
          <dgm:chMax val="1"/>
          <dgm:bulletEnabled val="1"/>
        </dgm:presLayoutVars>
      </dgm:prSet>
      <dgm:spPr/>
    </dgm:pt>
    <dgm:pt modelId="{6D7F1755-1762-4480-92CE-522E53A1DF94}" type="pres">
      <dgm:prSet presAssocID="{D97B6BE0-0BB1-4D71-8884-CDC2B2695737}" presName="sp" presStyleCnt="0"/>
      <dgm:spPr/>
    </dgm:pt>
    <dgm:pt modelId="{49B55B2C-C925-4F33-868B-386B99B164D9}" type="pres">
      <dgm:prSet presAssocID="{248488C9-B1E2-46DE-AE67-DB97BAE7D49A}" presName="linNode" presStyleCnt="0"/>
      <dgm:spPr/>
    </dgm:pt>
    <dgm:pt modelId="{DE304EAD-FE10-4997-8B33-5BCEE8C6D429}" type="pres">
      <dgm:prSet presAssocID="{248488C9-B1E2-46DE-AE67-DB97BAE7D49A}" presName="parentText" presStyleLbl="node1" presStyleIdx="3" presStyleCnt="6" custScaleX="126388">
        <dgm:presLayoutVars>
          <dgm:chMax val="1"/>
          <dgm:bulletEnabled val="1"/>
        </dgm:presLayoutVars>
      </dgm:prSet>
      <dgm:spPr/>
    </dgm:pt>
    <dgm:pt modelId="{781A9659-DA71-45A7-93CA-3787A44175FD}" type="pres">
      <dgm:prSet presAssocID="{22A61490-77FD-4277-82FD-0FFEC6CC928F}" presName="sp" presStyleCnt="0"/>
      <dgm:spPr/>
    </dgm:pt>
    <dgm:pt modelId="{F09F1EAF-67EC-49BE-AD0F-BEE2E312F654}" type="pres">
      <dgm:prSet presAssocID="{2B5F2D5C-2CD0-4ED4-AFD0-57FED8CD489D}" presName="linNode" presStyleCnt="0"/>
      <dgm:spPr/>
    </dgm:pt>
    <dgm:pt modelId="{9A94543D-A218-479D-A74E-B286B5DA7B22}" type="pres">
      <dgm:prSet presAssocID="{2B5F2D5C-2CD0-4ED4-AFD0-57FED8CD489D}" presName="parentText" presStyleLbl="node1" presStyleIdx="4" presStyleCnt="6" custScaleX="134356">
        <dgm:presLayoutVars>
          <dgm:chMax val="1"/>
          <dgm:bulletEnabled val="1"/>
        </dgm:presLayoutVars>
      </dgm:prSet>
      <dgm:spPr/>
    </dgm:pt>
    <dgm:pt modelId="{8B46BEEE-E864-4908-B0B8-82F69C3437AB}" type="pres">
      <dgm:prSet presAssocID="{3FDB858A-69E5-4CA4-A37A-BC8E9DFAF52A}" presName="sp" presStyleCnt="0"/>
      <dgm:spPr/>
    </dgm:pt>
    <dgm:pt modelId="{9854A7A1-ABE6-4441-86D4-888892FEC6DF}" type="pres">
      <dgm:prSet presAssocID="{E43F1613-8299-41C6-B043-00E0911132BE}" presName="linNode" presStyleCnt="0"/>
      <dgm:spPr/>
    </dgm:pt>
    <dgm:pt modelId="{868EC011-C95E-48D8-8C8E-193AED13C4DC}" type="pres">
      <dgm:prSet presAssocID="{E43F1613-8299-41C6-B043-00E0911132BE}" presName="parentText" presStyleLbl="node1" presStyleIdx="5" presStyleCnt="6" custScaleX="151880">
        <dgm:presLayoutVars>
          <dgm:chMax val="1"/>
          <dgm:bulletEnabled val="1"/>
        </dgm:presLayoutVars>
      </dgm:prSet>
      <dgm:spPr/>
    </dgm:pt>
  </dgm:ptLst>
  <dgm:cxnLst>
    <dgm:cxn modelId="{DA67A72F-0AAC-4C52-947B-A45EDCB6B7D7}" srcId="{056F2573-9B79-4F33-B688-198AC00CEDEE}" destId="{248488C9-B1E2-46DE-AE67-DB97BAE7D49A}" srcOrd="3" destOrd="0" parTransId="{775A31F2-71C9-4355-B283-E1EF761390EC}" sibTransId="{22A61490-77FD-4277-82FD-0FFEC6CC928F}"/>
    <dgm:cxn modelId="{CD1C0E47-ED93-435B-B06B-E7503B729D8F}" type="presOf" srcId="{2B5F2D5C-2CD0-4ED4-AFD0-57FED8CD489D}" destId="{9A94543D-A218-479D-A74E-B286B5DA7B22}" srcOrd="0" destOrd="0" presId="urn:microsoft.com/office/officeart/2005/8/layout/vList5"/>
    <dgm:cxn modelId="{70D95854-06CF-4790-A91A-4FA3E2C7F5E5}" srcId="{056F2573-9B79-4F33-B688-198AC00CEDEE}" destId="{E43F1613-8299-41C6-B043-00E0911132BE}" srcOrd="5" destOrd="0" parTransId="{6208CE43-6336-4BA3-8DD3-BDE3545C4631}" sibTransId="{A2A251B7-FE5E-413B-BC2B-E436A150024C}"/>
    <dgm:cxn modelId="{88902957-16E7-41D2-AA32-30BF23B7AFE0}" type="presOf" srcId="{056F2573-9B79-4F33-B688-198AC00CEDEE}" destId="{26865816-E0CF-470F-82DB-A90FE287A658}" srcOrd="0" destOrd="0" presId="urn:microsoft.com/office/officeart/2005/8/layout/vList5"/>
    <dgm:cxn modelId="{483F9F7C-CF85-4E41-BE0A-13E571FCCE87}" type="presOf" srcId="{596ACD6E-EF7C-4300-A708-A21E1019339D}" destId="{41C33624-B729-4E2E-A724-D8F178FABCA8}" srcOrd="0" destOrd="0" presId="urn:microsoft.com/office/officeart/2005/8/layout/vList5"/>
    <dgm:cxn modelId="{5327F09A-9799-4C35-A3DF-E5B85D82FF01}" srcId="{056F2573-9B79-4F33-B688-198AC00CEDEE}" destId="{596ACD6E-EF7C-4300-A708-A21E1019339D}" srcOrd="2" destOrd="0" parTransId="{214A419B-7960-466F-9731-C92E44FDD228}" sibTransId="{D97B6BE0-0BB1-4D71-8884-CDC2B2695737}"/>
    <dgm:cxn modelId="{0FEC489E-F3F0-4044-9EB0-23F26B2769B4}" srcId="{056F2573-9B79-4F33-B688-198AC00CEDEE}" destId="{2FA81131-BB19-44A1-926E-CAAD613416FB}" srcOrd="1" destOrd="0" parTransId="{DD8811A4-7B07-4FA0-B556-C2551085E403}" sibTransId="{F206B02F-AAED-418D-A760-9971135D3C1B}"/>
    <dgm:cxn modelId="{5CA8C5A9-E0E1-4C60-AD34-52E352F6A3C6}" srcId="{056F2573-9B79-4F33-B688-198AC00CEDEE}" destId="{D4CA6988-A923-4DDD-B988-3590EDD3C150}" srcOrd="0" destOrd="0" parTransId="{389374D7-E5E1-4E86-B677-272869C2A1A9}" sibTransId="{5BEFFDBA-ED19-427A-9608-B05D68FB5E68}"/>
    <dgm:cxn modelId="{679385AC-C6C9-4635-9C3B-844D7ECB157F}" type="presOf" srcId="{E43F1613-8299-41C6-B043-00E0911132BE}" destId="{868EC011-C95E-48D8-8C8E-193AED13C4DC}" srcOrd="0" destOrd="0" presId="urn:microsoft.com/office/officeart/2005/8/layout/vList5"/>
    <dgm:cxn modelId="{C04DC1C9-5F18-403D-9FBD-C5F1E7184F05}" type="presOf" srcId="{248488C9-B1E2-46DE-AE67-DB97BAE7D49A}" destId="{DE304EAD-FE10-4997-8B33-5BCEE8C6D429}" srcOrd="0" destOrd="0" presId="urn:microsoft.com/office/officeart/2005/8/layout/vList5"/>
    <dgm:cxn modelId="{A9F782D8-0CBB-4627-87AB-014D39D9533C}" type="presOf" srcId="{2FA81131-BB19-44A1-926E-CAAD613416FB}" destId="{D7998436-381D-4322-A159-0BFE49676275}" srcOrd="0" destOrd="0" presId="urn:microsoft.com/office/officeart/2005/8/layout/vList5"/>
    <dgm:cxn modelId="{47572DE2-75AC-4BDB-97B8-1AC62829ECB6}" srcId="{056F2573-9B79-4F33-B688-198AC00CEDEE}" destId="{2B5F2D5C-2CD0-4ED4-AFD0-57FED8CD489D}" srcOrd="4" destOrd="0" parTransId="{8D6EF80F-F72D-41A4-BA77-1A2A13CBBAFC}" sibTransId="{3FDB858A-69E5-4CA4-A37A-BC8E9DFAF52A}"/>
    <dgm:cxn modelId="{D6D246EB-3329-45D8-A84D-1C358FF60871}" type="presOf" srcId="{D4CA6988-A923-4DDD-B988-3590EDD3C150}" destId="{69CDE397-35AC-45BD-AFF5-D2FFEBA7065A}" srcOrd="0" destOrd="0" presId="urn:microsoft.com/office/officeart/2005/8/layout/vList5"/>
    <dgm:cxn modelId="{6D365BAF-AA9B-4AA8-AE57-8C5FB8A9CE03}" type="presParOf" srcId="{26865816-E0CF-470F-82DB-A90FE287A658}" destId="{F0D04C80-D58D-44D0-989F-43AE651B2618}" srcOrd="0" destOrd="0" presId="urn:microsoft.com/office/officeart/2005/8/layout/vList5"/>
    <dgm:cxn modelId="{0DD9A212-821F-44CC-B839-D2D56CA9DBA5}" type="presParOf" srcId="{F0D04C80-D58D-44D0-989F-43AE651B2618}" destId="{69CDE397-35AC-45BD-AFF5-D2FFEBA7065A}" srcOrd="0" destOrd="0" presId="urn:microsoft.com/office/officeart/2005/8/layout/vList5"/>
    <dgm:cxn modelId="{D5521B04-3405-4DD5-95F8-577EBAA2F848}" type="presParOf" srcId="{26865816-E0CF-470F-82DB-A90FE287A658}" destId="{E596CA3A-6B34-4187-8DFE-DFFBB68143D0}" srcOrd="1" destOrd="0" presId="urn:microsoft.com/office/officeart/2005/8/layout/vList5"/>
    <dgm:cxn modelId="{AD6F8A20-1E76-4B58-98B3-3B27F395331C}" type="presParOf" srcId="{26865816-E0CF-470F-82DB-A90FE287A658}" destId="{EB319DE0-2DA6-4D99-A8AF-3C44272C86CC}" srcOrd="2" destOrd="0" presId="urn:microsoft.com/office/officeart/2005/8/layout/vList5"/>
    <dgm:cxn modelId="{D2865B81-C4BB-401C-B404-91556C330E1A}" type="presParOf" srcId="{EB319DE0-2DA6-4D99-A8AF-3C44272C86CC}" destId="{D7998436-381D-4322-A159-0BFE49676275}" srcOrd="0" destOrd="0" presId="urn:microsoft.com/office/officeart/2005/8/layout/vList5"/>
    <dgm:cxn modelId="{4E161EC0-41FA-4226-B2BE-7433D10B882A}" type="presParOf" srcId="{26865816-E0CF-470F-82DB-A90FE287A658}" destId="{10348A92-8196-40D1-82FD-A1121EAF0719}" srcOrd="3" destOrd="0" presId="urn:microsoft.com/office/officeart/2005/8/layout/vList5"/>
    <dgm:cxn modelId="{EC436372-19AF-4E6F-8B4B-A318C9AE2DA0}" type="presParOf" srcId="{26865816-E0CF-470F-82DB-A90FE287A658}" destId="{343799CC-900B-4E15-A8B9-EB4AD3F6D640}" srcOrd="4" destOrd="0" presId="urn:microsoft.com/office/officeart/2005/8/layout/vList5"/>
    <dgm:cxn modelId="{977F31AC-CE96-4C2F-B55A-7B2ED6080B77}" type="presParOf" srcId="{343799CC-900B-4E15-A8B9-EB4AD3F6D640}" destId="{41C33624-B729-4E2E-A724-D8F178FABCA8}" srcOrd="0" destOrd="0" presId="urn:microsoft.com/office/officeart/2005/8/layout/vList5"/>
    <dgm:cxn modelId="{F6FABC6D-71EF-45E9-B686-C29CA5815698}" type="presParOf" srcId="{26865816-E0CF-470F-82DB-A90FE287A658}" destId="{6D7F1755-1762-4480-92CE-522E53A1DF94}" srcOrd="5" destOrd="0" presId="urn:microsoft.com/office/officeart/2005/8/layout/vList5"/>
    <dgm:cxn modelId="{97B658A9-9C51-4FD2-A992-F40E4FC5B8D1}" type="presParOf" srcId="{26865816-E0CF-470F-82DB-A90FE287A658}" destId="{49B55B2C-C925-4F33-868B-386B99B164D9}" srcOrd="6" destOrd="0" presId="urn:microsoft.com/office/officeart/2005/8/layout/vList5"/>
    <dgm:cxn modelId="{C640BB8D-0E36-4AA2-BFB5-E656E85BB9E7}" type="presParOf" srcId="{49B55B2C-C925-4F33-868B-386B99B164D9}" destId="{DE304EAD-FE10-4997-8B33-5BCEE8C6D429}" srcOrd="0" destOrd="0" presId="urn:microsoft.com/office/officeart/2005/8/layout/vList5"/>
    <dgm:cxn modelId="{A69D4BEB-2460-4E1A-AC25-92C9B3D78BBD}" type="presParOf" srcId="{26865816-E0CF-470F-82DB-A90FE287A658}" destId="{781A9659-DA71-45A7-93CA-3787A44175FD}" srcOrd="7" destOrd="0" presId="urn:microsoft.com/office/officeart/2005/8/layout/vList5"/>
    <dgm:cxn modelId="{605682FE-9593-4C19-AA98-68CDAC5DED14}" type="presParOf" srcId="{26865816-E0CF-470F-82DB-A90FE287A658}" destId="{F09F1EAF-67EC-49BE-AD0F-BEE2E312F654}" srcOrd="8" destOrd="0" presId="urn:microsoft.com/office/officeart/2005/8/layout/vList5"/>
    <dgm:cxn modelId="{7BFF6F9F-6B41-475F-8F8D-598D9DF4BA4D}" type="presParOf" srcId="{F09F1EAF-67EC-49BE-AD0F-BEE2E312F654}" destId="{9A94543D-A218-479D-A74E-B286B5DA7B22}" srcOrd="0" destOrd="0" presId="urn:microsoft.com/office/officeart/2005/8/layout/vList5"/>
    <dgm:cxn modelId="{D5A22017-923F-4D44-B13D-16DAE8FF3AFD}" type="presParOf" srcId="{26865816-E0CF-470F-82DB-A90FE287A658}" destId="{8B46BEEE-E864-4908-B0B8-82F69C3437AB}" srcOrd="9" destOrd="0" presId="urn:microsoft.com/office/officeart/2005/8/layout/vList5"/>
    <dgm:cxn modelId="{FE98A499-2C5B-44E2-BFA2-3700B32842CD}" type="presParOf" srcId="{26865816-E0CF-470F-82DB-A90FE287A658}" destId="{9854A7A1-ABE6-4441-86D4-888892FEC6DF}" srcOrd="10" destOrd="0" presId="urn:microsoft.com/office/officeart/2005/8/layout/vList5"/>
    <dgm:cxn modelId="{FCD1D707-AEC2-47F6-8ED6-DAA3103AB7CF}" type="presParOf" srcId="{9854A7A1-ABE6-4441-86D4-888892FEC6DF}" destId="{868EC011-C95E-48D8-8C8E-193AED13C4DC}"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101A97ED-6E2E-4BD8-A011-B1D6F1E4C567}" type="doc">
      <dgm:prSet loTypeId="urn:microsoft.com/office/officeart/2005/8/layout/pyramid2" loCatId="pyramid" qsTypeId="urn:microsoft.com/office/officeart/2005/8/quickstyle/simple1" qsCatId="simple" csTypeId="urn:microsoft.com/office/officeart/2005/8/colors/colorful4" csCatId="colorful"/>
      <dgm:spPr/>
      <dgm:t>
        <a:bodyPr/>
        <a:lstStyle/>
        <a:p>
          <a:endParaRPr lang="en-US"/>
        </a:p>
      </dgm:t>
    </dgm:pt>
    <dgm:pt modelId="{9A303784-DA58-4256-8E02-B939ACB06607}">
      <dgm:prSet/>
      <dgm:spPr/>
      <dgm:t>
        <a:bodyPr/>
        <a:lstStyle/>
        <a:p>
          <a:pPr rtl="0"/>
          <a:r>
            <a:rPr lang="en-US" b="1" dirty="0"/>
            <a:t>Ageism</a:t>
          </a:r>
          <a:r>
            <a:rPr lang="en-US" dirty="0"/>
            <a:t>: Old age is viewed negatively, thus elders are considered a subject of jokes. </a:t>
          </a:r>
          <a:endParaRPr lang="en-GB" dirty="0"/>
        </a:p>
      </dgm:t>
    </dgm:pt>
    <dgm:pt modelId="{FA87BF1D-81C9-4B46-975F-F72A9FD9A869}" type="parTrans" cxnId="{7AF54A32-729F-4296-9CB5-4DBE7F48B5F3}">
      <dgm:prSet/>
      <dgm:spPr/>
      <dgm:t>
        <a:bodyPr/>
        <a:lstStyle/>
        <a:p>
          <a:endParaRPr lang="en-US"/>
        </a:p>
      </dgm:t>
    </dgm:pt>
    <dgm:pt modelId="{2ED6EEE8-3C2E-463E-B353-3160C3A76AA8}" type="sibTrans" cxnId="{7AF54A32-729F-4296-9CB5-4DBE7F48B5F3}">
      <dgm:prSet/>
      <dgm:spPr/>
      <dgm:t>
        <a:bodyPr/>
        <a:lstStyle/>
        <a:p>
          <a:endParaRPr lang="en-US"/>
        </a:p>
      </dgm:t>
    </dgm:pt>
    <dgm:pt modelId="{C6A8CAD6-A6A1-4044-9062-96640EBE66BD}">
      <dgm:prSet/>
      <dgm:spPr/>
      <dgm:t>
        <a:bodyPr/>
        <a:lstStyle/>
        <a:p>
          <a:pPr rtl="0"/>
          <a:r>
            <a:rPr lang="en-US"/>
            <a:t>Ageism has negative consequences not only on elders, but on individuals, families, groups and community levels </a:t>
          </a:r>
          <a:endParaRPr lang="en-GB"/>
        </a:p>
      </dgm:t>
    </dgm:pt>
    <dgm:pt modelId="{BD2C299E-0A80-4217-BD78-197CA5BB192D}" type="parTrans" cxnId="{84F2A7AF-4BBF-4183-84EC-E7536080B7A5}">
      <dgm:prSet/>
      <dgm:spPr/>
      <dgm:t>
        <a:bodyPr/>
        <a:lstStyle/>
        <a:p>
          <a:endParaRPr lang="en-US"/>
        </a:p>
      </dgm:t>
    </dgm:pt>
    <dgm:pt modelId="{AC30F2E9-CF2C-4155-B86D-3832A8F8C620}" type="sibTrans" cxnId="{84F2A7AF-4BBF-4183-84EC-E7536080B7A5}">
      <dgm:prSet/>
      <dgm:spPr/>
      <dgm:t>
        <a:bodyPr/>
        <a:lstStyle/>
        <a:p>
          <a:endParaRPr lang="en-US"/>
        </a:p>
      </dgm:t>
    </dgm:pt>
    <dgm:pt modelId="{D14F4C52-0CA0-4D56-A2D9-7D4A87CE99EF}" type="pres">
      <dgm:prSet presAssocID="{101A97ED-6E2E-4BD8-A011-B1D6F1E4C567}" presName="compositeShape" presStyleCnt="0">
        <dgm:presLayoutVars>
          <dgm:dir/>
          <dgm:resizeHandles/>
        </dgm:presLayoutVars>
      </dgm:prSet>
      <dgm:spPr/>
    </dgm:pt>
    <dgm:pt modelId="{E8A5A4F7-0129-4F81-B698-B82ABAB175AF}" type="pres">
      <dgm:prSet presAssocID="{101A97ED-6E2E-4BD8-A011-B1D6F1E4C567}" presName="pyramid" presStyleLbl="node1" presStyleIdx="0" presStyleCnt="1"/>
      <dgm:spPr/>
    </dgm:pt>
    <dgm:pt modelId="{2BE15AC7-A62D-4CEC-94ED-9A0EB8406245}" type="pres">
      <dgm:prSet presAssocID="{101A97ED-6E2E-4BD8-A011-B1D6F1E4C567}" presName="theList" presStyleCnt="0"/>
      <dgm:spPr/>
    </dgm:pt>
    <dgm:pt modelId="{45AE1A48-44A8-45CB-9C33-2BE1B5C1FDE9}" type="pres">
      <dgm:prSet presAssocID="{9A303784-DA58-4256-8E02-B939ACB06607}" presName="aNode" presStyleLbl="fgAcc1" presStyleIdx="0" presStyleCnt="2">
        <dgm:presLayoutVars>
          <dgm:bulletEnabled val="1"/>
        </dgm:presLayoutVars>
      </dgm:prSet>
      <dgm:spPr/>
    </dgm:pt>
    <dgm:pt modelId="{5F6DDD33-A50F-4915-8ED1-F113718E1B47}" type="pres">
      <dgm:prSet presAssocID="{9A303784-DA58-4256-8E02-B939ACB06607}" presName="aSpace" presStyleCnt="0"/>
      <dgm:spPr/>
    </dgm:pt>
    <dgm:pt modelId="{019ACB21-AC94-407D-8DD3-97AA535A8F3F}" type="pres">
      <dgm:prSet presAssocID="{C6A8CAD6-A6A1-4044-9062-96640EBE66BD}" presName="aNode" presStyleLbl="fgAcc1" presStyleIdx="1" presStyleCnt="2">
        <dgm:presLayoutVars>
          <dgm:bulletEnabled val="1"/>
        </dgm:presLayoutVars>
      </dgm:prSet>
      <dgm:spPr/>
    </dgm:pt>
    <dgm:pt modelId="{26F4CCBD-7FC6-4FB1-BED0-BB99EACF67B1}" type="pres">
      <dgm:prSet presAssocID="{C6A8CAD6-A6A1-4044-9062-96640EBE66BD}" presName="aSpace" presStyleCnt="0"/>
      <dgm:spPr/>
    </dgm:pt>
  </dgm:ptLst>
  <dgm:cxnLst>
    <dgm:cxn modelId="{7AF54A32-729F-4296-9CB5-4DBE7F48B5F3}" srcId="{101A97ED-6E2E-4BD8-A011-B1D6F1E4C567}" destId="{9A303784-DA58-4256-8E02-B939ACB06607}" srcOrd="0" destOrd="0" parTransId="{FA87BF1D-81C9-4B46-975F-F72A9FD9A869}" sibTransId="{2ED6EEE8-3C2E-463E-B353-3160C3A76AA8}"/>
    <dgm:cxn modelId="{9308C58B-8748-4FDE-8C62-7D4C2D3AF8FA}" type="presOf" srcId="{101A97ED-6E2E-4BD8-A011-B1D6F1E4C567}" destId="{D14F4C52-0CA0-4D56-A2D9-7D4A87CE99EF}" srcOrd="0" destOrd="0" presId="urn:microsoft.com/office/officeart/2005/8/layout/pyramid2"/>
    <dgm:cxn modelId="{4B9C9496-0AEC-4B1B-B810-CFE133A8EC60}" type="presOf" srcId="{C6A8CAD6-A6A1-4044-9062-96640EBE66BD}" destId="{019ACB21-AC94-407D-8DD3-97AA535A8F3F}" srcOrd="0" destOrd="0" presId="urn:microsoft.com/office/officeart/2005/8/layout/pyramid2"/>
    <dgm:cxn modelId="{84F2A7AF-4BBF-4183-84EC-E7536080B7A5}" srcId="{101A97ED-6E2E-4BD8-A011-B1D6F1E4C567}" destId="{C6A8CAD6-A6A1-4044-9062-96640EBE66BD}" srcOrd="1" destOrd="0" parTransId="{BD2C299E-0A80-4217-BD78-197CA5BB192D}" sibTransId="{AC30F2E9-CF2C-4155-B86D-3832A8F8C620}"/>
    <dgm:cxn modelId="{450266F5-67C2-467A-8CEF-4ACB1EECF7CC}" type="presOf" srcId="{9A303784-DA58-4256-8E02-B939ACB06607}" destId="{45AE1A48-44A8-45CB-9C33-2BE1B5C1FDE9}" srcOrd="0" destOrd="0" presId="urn:microsoft.com/office/officeart/2005/8/layout/pyramid2"/>
    <dgm:cxn modelId="{7C9CD81D-A407-4E82-A24C-FD00ECC1A7F3}" type="presParOf" srcId="{D14F4C52-0CA0-4D56-A2D9-7D4A87CE99EF}" destId="{E8A5A4F7-0129-4F81-B698-B82ABAB175AF}" srcOrd="0" destOrd="0" presId="urn:microsoft.com/office/officeart/2005/8/layout/pyramid2"/>
    <dgm:cxn modelId="{F9F12265-61ED-41FC-93F3-A0B6754CD919}" type="presParOf" srcId="{D14F4C52-0CA0-4D56-A2D9-7D4A87CE99EF}" destId="{2BE15AC7-A62D-4CEC-94ED-9A0EB8406245}" srcOrd="1" destOrd="0" presId="urn:microsoft.com/office/officeart/2005/8/layout/pyramid2"/>
    <dgm:cxn modelId="{3CF59437-AE2C-4363-81EE-15AC8AA6BE14}" type="presParOf" srcId="{2BE15AC7-A62D-4CEC-94ED-9A0EB8406245}" destId="{45AE1A48-44A8-45CB-9C33-2BE1B5C1FDE9}" srcOrd="0" destOrd="0" presId="urn:microsoft.com/office/officeart/2005/8/layout/pyramid2"/>
    <dgm:cxn modelId="{706F6AFD-8F3F-4514-B4CE-61D7472827D0}" type="presParOf" srcId="{2BE15AC7-A62D-4CEC-94ED-9A0EB8406245}" destId="{5F6DDD33-A50F-4915-8ED1-F113718E1B47}" srcOrd="1" destOrd="0" presId="urn:microsoft.com/office/officeart/2005/8/layout/pyramid2"/>
    <dgm:cxn modelId="{D758E844-DB76-4FED-9C21-C45E56E89234}" type="presParOf" srcId="{2BE15AC7-A62D-4CEC-94ED-9A0EB8406245}" destId="{019ACB21-AC94-407D-8DD3-97AA535A8F3F}" srcOrd="2" destOrd="0" presId="urn:microsoft.com/office/officeart/2005/8/layout/pyramid2"/>
    <dgm:cxn modelId="{D1583614-4417-4519-A0A2-16167E5F546C}" type="presParOf" srcId="{2BE15AC7-A62D-4CEC-94ED-9A0EB8406245}" destId="{26F4CCBD-7FC6-4FB1-BED0-BB99EACF67B1}" srcOrd="3" destOrd="0" presId="urn:microsoft.com/office/officeart/2005/8/layout/pyramid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14801E90-7E74-4383-8410-C79D817A69EF}" type="doc">
      <dgm:prSet loTypeId="urn:microsoft.com/office/officeart/2005/8/layout/target3" loCatId="relationship" qsTypeId="urn:microsoft.com/office/officeart/2005/8/quickstyle/simple1" qsCatId="simple" csTypeId="urn:microsoft.com/office/officeart/2005/8/colors/colorful5" csCatId="colorful" phldr="1"/>
      <dgm:spPr/>
      <dgm:t>
        <a:bodyPr/>
        <a:lstStyle/>
        <a:p>
          <a:endParaRPr lang="en-US"/>
        </a:p>
      </dgm:t>
    </dgm:pt>
    <dgm:pt modelId="{B2D4A4BF-EE56-469F-8666-E87B063A770B}">
      <dgm:prSet/>
      <dgm:spPr/>
      <dgm:t>
        <a:bodyPr/>
        <a:lstStyle/>
        <a:p>
          <a:pPr rtl="0"/>
          <a:r>
            <a:rPr lang="en-GB" dirty="0"/>
            <a:t>Longitudinal research from the United States found that, after controlling for gender and socioeconomic status, older people who hold negative self-stereotypes make poorer recovery from disability (Levy, Slade, Murphy, Gill, 2012) and live on average 7.5 years less than people with positive attitudes to ageing (Levy, Slade, Kunkel, </a:t>
          </a:r>
          <a:r>
            <a:rPr lang="en-GB" dirty="0" err="1"/>
            <a:t>Kasl</a:t>
          </a:r>
          <a:r>
            <a:rPr lang="en-GB" dirty="0"/>
            <a:t>, 2002)  </a:t>
          </a:r>
        </a:p>
      </dgm:t>
    </dgm:pt>
    <dgm:pt modelId="{EE34EFEA-74BD-459B-B2A5-63EF30860722}" type="parTrans" cxnId="{89187663-2959-4080-A9EC-19C85EF4CE3D}">
      <dgm:prSet/>
      <dgm:spPr/>
      <dgm:t>
        <a:bodyPr/>
        <a:lstStyle/>
        <a:p>
          <a:endParaRPr lang="en-US"/>
        </a:p>
      </dgm:t>
    </dgm:pt>
    <dgm:pt modelId="{362A55CA-2FE0-4B93-B670-DBB77A8DBBA4}" type="sibTrans" cxnId="{89187663-2959-4080-A9EC-19C85EF4CE3D}">
      <dgm:prSet/>
      <dgm:spPr/>
      <dgm:t>
        <a:bodyPr/>
        <a:lstStyle/>
        <a:p>
          <a:endParaRPr lang="en-US"/>
        </a:p>
      </dgm:t>
    </dgm:pt>
    <dgm:pt modelId="{905FE35D-5F67-44A4-B24A-ABA6DC529362}">
      <dgm:prSet/>
      <dgm:spPr/>
      <dgm:t>
        <a:bodyPr/>
        <a:lstStyle/>
        <a:p>
          <a:pPr rtl="0"/>
          <a:r>
            <a:rPr lang="en-GB" dirty="0"/>
            <a:t>Negative attitudes are also prevalent in health and social care. Health care providers have been shown to hold more negative implicit attitudes towards older adults than the general population (Nash, Stuart-Hamilton, Mayer, 2014)</a:t>
          </a:r>
        </a:p>
      </dgm:t>
    </dgm:pt>
    <dgm:pt modelId="{7F194FB9-1CA6-441B-85A7-9D1CE61E4281}" type="parTrans" cxnId="{04CD6E18-521E-4E2C-B72E-D533A9F3D8AB}">
      <dgm:prSet/>
      <dgm:spPr/>
      <dgm:t>
        <a:bodyPr/>
        <a:lstStyle/>
        <a:p>
          <a:endParaRPr lang="en-US"/>
        </a:p>
      </dgm:t>
    </dgm:pt>
    <dgm:pt modelId="{2D653387-5A2D-4016-A0B5-E1C6180EC852}" type="sibTrans" cxnId="{04CD6E18-521E-4E2C-B72E-D533A9F3D8AB}">
      <dgm:prSet/>
      <dgm:spPr/>
      <dgm:t>
        <a:bodyPr/>
        <a:lstStyle/>
        <a:p>
          <a:endParaRPr lang="en-US"/>
        </a:p>
      </dgm:t>
    </dgm:pt>
    <dgm:pt modelId="{401004DC-867E-489F-8612-EDF1DDDB38D7}" type="pres">
      <dgm:prSet presAssocID="{14801E90-7E74-4383-8410-C79D817A69EF}" presName="Name0" presStyleCnt="0">
        <dgm:presLayoutVars>
          <dgm:chMax val="7"/>
          <dgm:dir/>
          <dgm:animLvl val="lvl"/>
          <dgm:resizeHandles val="exact"/>
        </dgm:presLayoutVars>
      </dgm:prSet>
      <dgm:spPr/>
    </dgm:pt>
    <dgm:pt modelId="{C6B1C526-6EA4-45C0-87C9-4CA16A166C92}" type="pres">
      <dgm:prSet presAssocID="{B2D4A4BF-EE56-469F-8666-E87B063A770B}" presName="circle1" presStyleLbl="node1" presStyleIdx="0" presStyleCnt="2"/>
      <dgm:spPr/>
    </dgm:pt>
    <dgm:pt modelId="{457942A3-C442-4C08-86FE-6150CC6B0E8C}" type="pres">
      <dgm:prSet presAssocID="{B2D4A4BF-EE56-469F-8666-E87B063A770B}" presName="space" presStyleCnt="0"/>
      <dgm:spPr/>
    </dgm:pt>
    <dgm:pt modelId="{AAF77051-B73A-448F-ADF8-B6959C957FA9}" type="pres">
      <dgm:prSet presAssocID="{B2D4A4BF-EE56-469F-8666-E87B063A770B}" presName="rect1" presStyleLbl="alignAcc1" presStyleIdx="0" presStyleCnt="2"/>
      <dgm:spPr/>
    </dgm:pt>
    <dgm:pt modelId="{B6063830-5C2C-46CD-9671-7BC13BEE068D}" type="pres">
      <dgm:prSet presAssocID="{905FE35D-5F67-44A4-B24A-ABA6DC529362}" presName="vertSpace2" presStyleLbl="node1" presStyleIdx="0" presStyleCnt="2"/>
      <dgm:spPr/>
    </dgm:pt>
    <dgm:pt modelId="{AB31D68B-094F-4BE1-B6A1-BAB6DF88F1CD}" type="pres">
      <dgm:prSet presAssocID="{905FE35D-5F67-44A4-B24A-ABA6DC529362}" presName="circle2" presStyleLbl="node1" presStyleIdx="1" presStyleCnt="2"/>
      <dgm:spPr/>
    </dgm:pt>
    <dgm:pt modelId="{AE7AF600-555B-4BD6-A80F-C7356B7DEBEA}" type="pres">
      <dgm:prSet presAssocID="{905FE35D-5F67-44A4-B24A-ABA6DC529362}" presName="rect2" presStyleLbl="alignAcc1" presStyleIdx="1" presStyleCnt="2"/>
      <dgm:spPr/>
    </dgm:pt>
    <dgm:pt modelId="{50E00135-19D6-4FF8-BBD8-79264C5B8059}" type="pres">
      <dgm:prSet presAssocID="{B2D4A4BF-EE56-469F-8666-E87B063A770B}" presName="rect1ParTxNoCh" presStyleLbl="alignAcc1" presStyleIdx="1" presStyleCnt="2">
        <dgm:presLayoutVars>
          <dgm:chMax val="1"/>
          <dgm:bulletEnabled val="1"/>
        </dgm:presLayoutVars>
      </dgm:prSet>
      <dgm:spPr/>
    </dgm:pt>
    <dgm:pt modelId="{5E53F4E5-686E-4D7F-9863-F8A309DC429B}" type="pres">
      <dgm:prSet presAssocID="{905FE35D-5F67-44A4-B24A-ABA6DC529362}" presName="rect2ParTxNoCh" presStyleLbl="alignAcc1" presStyleIdx="1" presStyleCnt="2">
        <dgm:presLayoutVars>
          <dgm:chMax val="1"/>
          <dgm:bulletEnabled val="1"/>
        </dgm:presLayoutVars>
      </dgm:prSet>
      <dgm:spPr/>
    </dgm:pt>
  </dgm:ptLst>
  <dgm:cxnLst>
    <dgm:cxn modelId="{04CD6E18-521E-4E2C-B72E-D533A9F3D8AB}" srcId="{14801E90-7E74-4383-8410-C79D817A69EF}" destId="{905FE35D-5F67-44A4-B24A-ABA6DC529362}" srcOrd="1" destOrd="0" parTransId="{7F194FB9-1CA6-441B-85A7-9D1CE61E4281}" sibTransId="{2D653387-5A2D-4016-A0B5-E1C6180EC852}"/>
    <dgm:cxn modelId="{DC6F055F-B1DE-4C9B-940A-AEADD7894402}" type="presOf" srcId="{905FE35D-5F67-44A4-B24A-ABA6DC529362}" destId="{AE7AF600-555B-4BD6-A80F-C7356B7DEBEA}" srcOrd="0" destOrd="0" presId="urn:microsoft.com/office/officeart/2005/8/layout/target3"/>
    <dgm:cxn modelId="{89187663-2959-4080-A9EC-19C85EF4CE3D}" srcId="{14801E90-7E74-4383-8410-C79D817A69EF}" destId="{B2D4A4BF-EE56-469F-8666-E87B063A770B}" srcOrd="0" destOrd="0" parTransId="{EE34EFEA-74BD-459B-B2A5-63EF30860722}" sibTransId="{362A55CA-2FE0-4B93-B670-DBB77A8DBBA4}"/>
    <dgm:cxn modelId="{420C9354-F8CF-45B5-8EC3-E000C806DDB5}" type="presOf" srcId="{14801E90-7E74-4383-8410-C79D817A69EF}" destId="{401004DC-867E-489F-8612-EDF1DDDB38D7}" srcOrd="0" destOrd="0" presId="urn:microsoft.com/office/officeart/2005/8/layout/target3"/>
    <dgm:cxn modelId="{EB84AFC2-7DF1-4887-99D9-770BEB618E73}" type="presOf" srcId="{B2D4A4BF-EE56-469F-8666-E87B063A770B}" destId="{AAF77051-B73A-448F-ADF8-B6959C957FA9}" srcOrd="0" destOrd="0" presId="urn:microsoft.com/office/officeart/2005/8/layout/target3"/>
    <dgm:cxn modelId="{13E20CC5-A6FF-408E-B9EE-4AB5338C1E2D}" type="presOf" srcId="{B2D4A4BF-EE56-469F-8666-E87B063A770B}" destId="{50E00135-19D6-4FF8-BBD8-79264C5B8059}" srcOrd="1" destOrd="0" presId="urn:microsoft.com/office/officeart/2005/8/layout/target3"/>
    <dgm:cxn modelId="{CCF6D1D1-5F40-4B8A-8E0A-AEE4D5F0F86F}" type="presOf" srcId="{905FE35D-5F67-44A4-B24A-ABA6DC529362}" destId="{5E53F4E5-686E-4D7F-9863-F8A309DC429B}" srcOrd="1" destOrd="0" presId="urn:microsoft.com/office/officeart/2005/8/layout/target3"/>
    <dgm:cxn modelId="{FA4A4BE2-2706-4F0E-AE98-2619847E02FA}" type="presParOf" srcId="{401004DC-867E-489F-8612-EDF1DDDB38D7}" destId="{C6B1C526-6EA4-45C0-87C9-4CA16A166C92}" srcOrd="0" destOrd="0" presId="urn:microsoft.com/office/officeart/2005/8/layout/target3"/>
    <dgm:cxn modelId="{D44CC407-096F-4400-BB9D-A0B47B405836}" type="presParOf" srcId="{401004DC-867E-489F-8612-EDF1DDDB38D7}" destId="{457942A3-C442-4C08-86FE-6150CC6B0E8C}" srcOrd="1" destOrd="0" presId="urn:microsoft.com/office/officeart/2005/8/layout/target3"/>
    <dgm:cxn modelId="{252D1E99-E525-490D-A743-3C6DD1EAB5B2}" type="presParOf" srcId="{401004DC-867E-489F-8612-EDF1DDDB38D7}" destId="{AAF77051-B73A-448F-ADF8-B6959C957FA9}" srcOrd="2" destOrd="0" presId="urn:microsoft.com/office/officeart/2005/8/layout/target3"/>
    <dgm:cxn modelId="{E20FF3D3-8E55-4BAE-940F-657A7CEEE47D}" type="presParOf" srcId="{401004DC-867E-489F-8612-EDF1DDDB38D7}" destId="{B6063830-5C2C-46CD-9671-7BC13BEE068D}" srcOrd="3" destOrd="0" presId="urn:microsoft.com/office/officeart/2005/8/layout/target3"/>
    <dgm:cxn modelId="{B7395964-F447-400A-AF88-846AF7B7D95C}" type="presParOf" srcId="{401004DC-867E-489F-8612-EDF1DDDB38D7}" destId="{AB31D68B-094F-4BE1-B6A1-BAB6DF88F1CD}" srcOrd="4" destOrd="0" presId="urn:microsoft.com/office/officeart/2005/8/layout/target3"/>
    <dgm:cxn modelId="{3B155592-06B2-427F-893C-D2B781E9821D}" type="presParOf" srcId="{401004DC-867E-489F-8612-EDF1DDDB38D7}" destId="{AE7AF600-555B-4BD6-A80F-C7356B7DEBEA}" srcOrd="5" destOrd="0" presId="urn:microsoft.com/office/officeart/2005/8/layout/target3"/>
    <dgm:cxn modelId="{3E4FD856-7D35-4DA3-A4A2-5FAAC1C7C00A}" type="presParOf" srcId="{401004DC-867E-489F-8612-EDF1DDDB38D7}" destId="{50E00135-19D6-4FF8-BBD8-79264C5B8059}" srcOrd="6" destOrd="0" presId="urn:microsoft.com/office/officeart/2005/8/layout/target3"/>
    <dgm:cxn modelId="{88C2B387-4126-482F-BA8B-6490D3F5BD84}" type="presParOf" srcId="{401004DC-867E-489F-8612-EDF1DDDB38D7}" destId="{5E53F4E5-686E-4D7F-9863-F8A309DC429B}" srcOrd="7"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4D8D7BB8-94D4-4E69-B6FF-4CE96A222836}" type="doc">
      <dgm:prSet loTypeId="urn:microsoft.com/office/officeart/2011/layout/CircleProcess" loCatId="officeonline" qsTypeId="urn:microsoft.com/office/officeart/2005/8/quickstyle/simple1" qsCatId="simple" csTypeId="urn:microsoft.com/office/officeart/2005/8/colors/accent1_2" csCatId="accent1" phldr="1"/>
      <dgm:spPr/>
      <dgm:t>
        <a:bodyPr/>
        <a:lstStyle/>
        <a:p>
          <a:endParaRPr lang="en-US"/>
        </a:p>
      </dgm:t>
    </dgm:pt>
    <dgm:pt modelId="{A3604005-7E5C-424F-82A9-D5B54EA0163E}">
      <dgm:prSet/>
      <dgm:spPr/>
      <dgm:t>
        <a:bodyPr/>
        <a:lstStyle/>
        <a:p>
          <a:pPr rtl="0"/>
          <a:r>
            <a:rPr lang="en-GB"/>
            <a:t>– negatively framed headlines in the media;</a:t>
          </a:r>
        </a:p>
      </dgm:t>
    </dgm:pt>
    <dgm:pt modelId="{769CBC56-C783-4322-8733-CE0D5CD13248}" type="parTrans" cxnId="{D19E1772-D142-484E-96AC-46509BAC3BA9}">
      <dgm:prSet/>
      <dgm:spPr/>
      <dgm:t>
        <a:bodyPr/>
        <a:lstStyle/>
        <a:p>
          <a:endParaRPr lang="en-US"/>
        </a:p>
      </dgm:t>
    </dgm:pt>
    <dgm:pt modelId="{30D62B5D-F0C8-4209-95B9-6DDD8DF6C30B}" type="sibTrans" cxnId="{D19E1772-D142-484E-96AC-46509BAC3BA9}">
      <dgm:prSet/>
      <dgm:spPr/>
      <dgm:t>
        <a:bodyPr/>
        <a:lstStyle/>
        <a:p>
          <a:endParaRPr lang="en-US"/>
        </a:p>
      </dgm:t>
    </dgm:pt>
    <dgm:pt modelId="{E2A1321F-21B8-4DD8-BFD1-C312DAC6AEBE}">
      <dgm:prSet/>
      <dgm:spPr/>
      <dgm:t>
        <a:bodyPr/>
        <a:lstStyle/>
        <a:p>
          <a:pPr rtl="0"/>
          <a:r>
            <a:rPr lang="en-GB" dirty="0"/>
            <a:t>– pressure from the beauty industry to use “anti-ageing” products;</a:t>
          </a:r>
        </a:p>
      </dgm:t>
    </dgm:pt>
    <dgm:pt modelId="{D7D27D14-62A8-425D-9772-B3DA1A474ECD}" type="parTrans" cxnId="{58489731-A927-49F9-AD32-16C9780F60B0}">
      <dgm:prSet/>
      <dgm:spPr/>
      <dgm:t>
        <a:bodyPr/>
        <a:lstStyle/>
        <a:p>
          <a:endParaRPr lang="en-US"/>
        </a:p>
      </dgm:t>
    </dgm:pt>
    <dgm:pt modelId="{BF1BA028-84CC-4E83-9BFE-EE9D8BE3D207}" type="sibTrans" cxnId="{58489731-A927-49F9-AD32-16C9780F60B0}">
      <dgm:prSet/>
      <dgm:spPr/>
      <dgm:t>
        <a:bodyPr/>
        <a:lstStyle/>
        <a:p>
          <a:endParaRPr lang="en-US"/>
        </a:p>
      </dgm:t>
    </dgm:pt>
    <dgm:pt modelId="{95FAC199-AF7F-4DE9-95DD-E22C7ABAE76F}">
      <dgm:prSet/>
      <dgm:spPr/>
      <dgm:t>
        <a:bodyPr/>
        <a:lstStyle/>
        <a:p>
          <a:pPr rtl="0"/>
          <a:r>
            <a:rPr lang="en-GB"/>
            <a:t>– lack of regular contact between older and younger generations;</a:t>
          </a:r>
        </a:p>
      </dgm:t>
    </dgm:pt>
    <dgm:pt modelId="{E983BDBF-BBB0-4A92-B753-3A0CD2FBC7C0}" type="parTrans" cxnId="{DF5CE6C7-26A6-4B4C-801E-24DF6E55A73E}">
      <dgm:prSet/>
      <dgm:spPr/>
      <dgm:t>
        <a:bodyPr/>
        <a:lstStyle/>
        <a:p>
          <a:endParaRPr lang="en-US"/>
        </a:p>
      </dgm:t>
    </dgm:pt>
    <dgm:pt modelId="{2993B2CF-D7ED-4A50-B292-D815120BD014}" type="sibTrans" cxnId="{DF5CE6C7-26A6-4B4C-801E-24DF6E55A73E}">
      <dgm:prSet/>
      <dgm:spPr/>
      <dgm:t>
        <a:bodyPr/>
        <a:lstStyle/>
        <a:p>
          <a:endParaRPr lang="en-US"/>
        </a:p>
      </dgm:t>
    </dgm:pt>
    <dgm:pt modelId="{8718A2F9-C830-4F23-8991-F22C74777372}">
      <dgm:prSet/>
      <dgm:spPr/>
      <dgm:t>
        <a:bodyPr/>
        <a:lstStyle/>
        <a:p>
          <a:pPr rtl="0"/>
          <a:r>
            <a:rPr lang="en-GB"/>
            <a:t>– age-based prejudice in the workplace.</a:t>
          </a:r>
        </a:p>
      </dgm:t>
    </dgm:pt>
    <dgm:pt modelId="{BE8F2757-5484-4299-8DB7-1D57B086B267}" type="parTrans" cxnId="{B59F0B91-9F14-4E40-BECC-42C73AD69384}">
      <dgm:prSet/>
      <dgm:spPr/>
      <dgm:t>
        <a:bodyPr/>
        <a:lstStyle/>
        <a:p>
          <a:endParaRPr lang="en-US"/>
        </a:p>
      </dgm:t>
    </dgm:pt>
    <dgm:pt modelId="{CF753F56-2B4B-4423-9353-2F7A142CE037}" type="sibTrans" cxnId="{B59F0B91-9F14-4E40-BECC-42C73AD69384}">
      <dgm:prSet/>
      <dgm:spPr/>
      <dgm:t>
        <a:bodyPr/>
        <a:lstStyle/>
        <a:p>
          <a:endParaRPr lang="en-US"/>
        </a:p>
      </dgm:t>
    </dgm:pt>
    <dgm:pt modelId="{E87284B4-E7C6-4A93-ADB3-A9F8CE0EEC88}" type="pres">
      <dgm:prSet presAssocID="{4D8D7BB8-94D4-4E69-B6FF-4CE96A222836}" presName="Name0" presStyleCnt="0">
        <dgm:presLayoutVars>
          <dgm:chMax val="11"/>
          <dgm:chPref val="11"/>
          <dgm:dir/>
          <dgm:resizeHandles/>
        </dgm:presLayoutVars>
      </dgm:prSet>
      <dgm:spPr/>
    </dgm:pt>
    <dgm:pt modelId="{96E89C2E-17BE-47D4-8AB2-2DA421B1FD57}" type="pres">
      <dgm:prSet presAssocID="{8718A2F9-C830-4F23-8991-F22C74777372}" presName="Accent4" presStyleCnt="0"/>
      <dgm:spPr/>
    </dgm:pt>
    <dgm:pt modelId="{5A117EDE-37AB-4051-970E-710D925A3D61}" type="pres">
      <dgm:prSet presAssocID="{8718A2F9-C830-4F23-8991-F22C74777372}" presName="Accent" presStyleLbl="node1" presStyleIdx="0" presStyleCnt="4"/>
      <dgm:spPr/>
    </dgm:pt>
    <dgm:pt modelId="{5A5CB1A2-5A81-44C2-BC50-7640BC20D915}" type="pres">
      <dgm:prSet presAssocID="{8718A2F9-C830-4F23-8991-F22C74777372}" presName="ParentBackground4" presStyleCnt="0"/>
      <dgm:spPr/>
    </dgm:pt>
    <dgm:pt modelId="{EFA8509C-2151-4E90-904A-EDB5DDBDBCC2}" type="pres">
      <dgm:prSet presAssocID="{8718A2F9-C830-4F23-8991-F22C74777372}" presName="ParentBackground" presStyleLbl="fgAcc1" presStyleIdx="0" presStyleCnt="4"/>
      <dgm:spPr/>
    </dgm:pt>
    <dgm:pt modelId="{A445DDF1-4A27-4324-AC4F-B3B5E3028AA0}" type="pres">
      <dgm:prSet presAssocID="{8718A2F9-C830-4F23-8991-F22C74777372}" presName="Parent4" presStyleLbl="revTx" presStyleIdx="0" presStyleCnt="0">
        <dgm:presLayoutVars>
          <dgm:chMax val="1"/>
          <dgm:chPref val="1"/>
          <dgm:bulletEnabled val="1"/>
        </dgm:presLayoutVars>
      </dgm:prSet>
      <dgm:spPr/>
    </dgm:pt>
    <dgm:pt modelId="{CC9DA90A-7119-444C-AEFA-EA7ABFE83953}" type="pres">
      <dgm:prSet presAssocID="{95FAC199-AF7F-4DE9-95DD-E22C7ABAE76F}" presName="Accent3" presStyleCnt="0"/>
      <dgm:spPr/>
    </dgm:pt>
    <dgm:pt modelId="{0F521BFA-9AE4-4831-90DD-A30D4DF61486}" type="pres">
      <dgm:prSet presAssocID="{95FAC199-AF7F-4DE9-95DD-E22C7ABAE76F}" presName="Accent" presStyleLbl="node1" presStyleIdx="1" presStyleCnt="4"/>
      <dgm:spPr/>
    </dgm:pt>
    <dgm:pt modelId="{EA7E069E-58BD-49BD-AAD9-8101A95F9651}" type="pres">
      <dgm:prSet presAssocID="{95FAC199-AF7F-4DE9-95DD-E22C7ABAE76F}" presName="ParentBackground3" presStyleCnt="0"/>
      <dgm:spPr/>
    </dgm:pt>
    <dgm:pt modelId="{30BD6851-44A5-45FE-9889-A26F05E6B187}" type="pres">
      <dgm:prSet presAssocID="{95FAC199-AF7F-4DE9-95DD-E22C7ABAE76F}" presName="ParentBackground" presStyleLbl="fgAcc1" presStyleIdx="1" presStyleCnt="4"/>
      <dgm:spPr/>
    </dgm:pt>
    <dgm:pt modelId="{2914B7E1-649D-4541-A816-9F73F389F1E0}" type="pres">
      <dgm:prSet presAssocID="{95FAC199-AF7F-4DE9-95DD-E22C7ABAE76F}" presName="Parent3" presStyleLbl="revTx" presStyleIdx="0" presStyleCnt="0">
        <dgm:presLayoutVars>
          <dgm:chMax val="1"/>
          <dgm:chPref val="1"/>
          <dgm:bulletEnabled val="1"/>
        </dgm:presLayoutVars>
      </dgm:prSet>
      <dgm:spPr/>
    </dgm:pt>
    <dgm:pt modelId="{903BD6AF-2DEB-41F5-ACE7-1B0191BF3C38}" type="pres">
      <dgm:prSet presAssocID="{E2A1321F-21B8-4DD8-BFD1-C312DAC6AEBE}" presName="Accent2" presStyleCnt="0"/>
      <dgm:spPr/>
    </dgm:pt>
    <dgm:pt modelId="{B95175D6-1075-4B05-AA9C-E408BC65308C}" type="pres">
      <dgm:prSet presAssocID="{E2A1321F-21B8-4DD8-BFD1-C312DAC6AEBE}" presName="Accent" presStyleLbl="node1" presStyleIdx="2" presStyleCnt="4"/>
      <dgm:spPr/>
    </dgm:pt>
    <dgm:pt modelId="{5D635F9C-EF4F-41C7-AE15-456B9156AB5F}" type="pres">
      <dgm:prSet presAssocID="{E2A1321F-21B8-4DD8-BFD1-C312DAC6AEBE}" presName="ParentBackground2" presStyleCnt="0"/>
      <dgm:spPr/>
    </dgm:pt>
    <dgm:pt modelId="{4050AECE-00E3-44C8-BFF4-1B5CF1DA515F}" type="pres">
      <dgm:prSet presAssocID="{E2A1321F-21B8-4DD8-BFD1-C312DAC6AEBE}" presName="ParentBackground" presStyleLbl="fgAcc1" presStyleIdx="2" presStyleCnt="4"/>
      <dgm:spPr/>
    </dgm:pt>
    <dgm:pt modelId="{90C8BED0-5DE1-4CCF-ACF6-B6B8C64E42B4}" type="pres">
      <dgm:prSet presAssocID="{E2A1321F-21B8-4DD8-BFD1-C312DAC6AEBE}" presName="Parent2" presStyleLbl="revTx" presStyleIdx="0" presStyleCnt="0">
        <dgm:presLayoutVars>
          <dgm:chMax val="1"/>
          <dgm:chPref val="1"/>
          <dgm:bulletEnabled val="1"/>
        </dgm:presLayoutVars>
      </dgm:prSet>
      <dgm:spPr/>
    </dgm:pt>
    <dgm:pt modelId="{C52CF21E-6CBF-4A25-9A1E-1E1DE7D98957}" type="pres">
      <dgm:prSet presAssocID="{A3604005-7E5C-424F-82A9-D5B54EA0163E}" presName="Accent1" presStyleCnt="0"/>
      <dgm:spPr/>
    </dgm:pt>
    <dgm:pt modelId="{7BB5AAC9-5E8D-480C-BE7A-C9AF4EC10A18}" type="pres">
      <dgm:prSet presAssocID="{A3604005-7E5C-424F-82A9-D5B54EA0163E}" presName="Accent" presStyleLbl="node1" presStyleIdx="3" presStyleCnt="4"/>
      <dgm:spPr/>
    </dgm:pt>
    <dgm:pt modelId="{E5421CF7-88C5-497A-8B34-5B1407C16529}" type="pres">
      <dgm:prSet presAssocID="{A3604005-7E5C-424F-82A9-D5B54EA0163E}" presName="ParentBackground1" presStyleCnt="0"/>
      <dgm:spPr/>
    </dgm:pt>
    <dgm:pt modelId="{5FF67EC8-29FD-4D81-926B-A725907A4052}" type="pres">
      <dgm:prSet presAssocID="{A3604005-7E5C-424F-82A9-D5B54EA0163E}" presName="ParentBackground" presStyleLbl="fgAcc1" presStyleIdx="3" presStyleCnt="4"/>
      <dgm:spPr/>
    </dgm:pt>
    <dgm:pt modelId="{CA6267BC-E8B3-446B-B9F9-5E9321E2F767}" type="pres">
      <dgm:prSet presAssocID="{A3604005-7E5C-424F-82A9-D5B54EA0163E}" presName="Parent1" presStyleLbl="revTx" presStyleIdx="0" presStyleCnt="0">
        <dgm:presLayoutVars>
          <dgm:chMax val="1"/>
          <dgm:chPref val="1"/>
          <dgm:bulletEnabled val="1"/>
        </dgm:presLayoutVars>
      </dgm:prSet>
      <dgm:spPr/>
    </dgm:pt>
  </dgm:ptLst>
  <dgm:cxnLst>
    <dgm:cxn modelId="{49219325-532C-478E-A4CB-08F6B3172590}" type="presOf" srcId="{8718A2F9-C830-4F23-8991-F22C74777372}" destId="{A445DDF1-4A27-4324-AC4F-B3B5E3028AA0}" srcOrd="1" destOrd="0" presId="urn:microsoft.com/office/officeart/2011/layout/CircleProcess"/>
    <dgm:cxn modelId="{58489731-A927-49F9-AD32-16C9780F60B0}" srcId="{4D8D7BB8-94D4-4E69-B6FF-4CE96A222836}" destId="{E2A1321F-21B8-4DD8-BFD1-C312DAC6AEBE}" srcOrd="1" destOrd="0" parTransId="{D7D27D14-62A8-425D-9772-B3DA1A474ECD}" sibTransId="{BF1BA028-84CC-4E83-9BFE-EE9D8BE3D207}"/>
    <dgm:cxn modelId="{4743AF33-001D-4FA3-B046-920AE5C232CB}" type="presOf" srcId="{95FAC199-AF7F-4DE9-95DD-E22C7ABAE76F}" destId="{30BD6851-44A5-45FE-9889-A26F05E6B187}" srcOrd="0" destOrd="0" presId="urn:microsoft.com/office/officeart/2011/layout/CircleProcess"/>
    <dgm:cxn modelId="{F5F2EF45-9B16-4502-AA8D-46649CFD5FD5}" type="presOf" srcId="{8718A2F9-C830-4F23-8991-F22C74777372}" destId="{EFA8509C-2151-4E90-904A-EDB5DDBDBCC2}" srcOrd="0" destOrd="0" presId="urn:microsoft.com/office/officeart/2011/layout/CircleProcess"/>
    <dgm:cxn modelId="{CBBCBC4F-9BFF-41C2-AB9C-50D4EE59DE7D}" type="presOf" srcId="{E2A1321F-21B8-4DD8-BFD1-C312DAC6AEBE}" destId="{4050AECE-00E3-44C8-BFF4-1B5CF1DA515F}" srcOrd="0" destOrd="0" presId="urn:microsoft.com/office/officeart/2011/layout/CircleProcess"/>
    <dgm:cxn modelId="{D19E1772-D142-484E-96AC-46509BAC3BA9}" srcId="{4D8D7BB8-94D4-4E69-B6FF-4CE96A222836}" destId="{A3604005-7E5C-424F-82A9-D5B54EA0163E}" srcOrd="0" destOrd="0" parTransId="{769CBC56-C783-4322-8733-CE0D5CD13248}" sibTransId="{30D62B5D-F0C8-4209-95B9-6DDD8DF6C30B}"/>
    <dgm:cxn modelId="{5C7C4677-46CD-4D6F-BF4B-D1BB0C717E99}" type="presOf" srcId="{E2A1321F-21B8-4DD8-BFD1-C312DAC6AEBE}" destId="{90C8BED0-5DE1-4CCF-ACF6-B6B8C64E42B4}" srcOrd="1" destOrd="0" presId="urn:microsoft.com/office/officeart/2011/layout/CircleProcess"/>
    <dgm:cxn modelId="{B59F0B91-9F14-4E40-BECC-42C73AD69384}" srcId="{4D8D7BB8-94D4-4E69-B6FF-4CE96A222836}" destId="{8718A2F9-C830-4F23-8991-F22C74777372}" srcOrd="3" destOrd="0" parTransId="{BE8F2757-5484-4299-8DB7-1D57B086B267}" sibTransId="{CF753F56-2B4B-4423-9353-2F7A142CE037}"/>
    <dgm:cxn modelId="{A07919A7-A95A-46E3-AF90-3B58534A9D62}" type="presOf" srcId="{4D8D7BB8-94D4-4E69-B6FF-4CE96A222836}" destId="{E87284B4-E7C6-4A93-ADB3-A9F8CE0EEC88}" srcOrd="0" destOrd="0" presId="urn:microsoft.com/office/officeart/2011/layout/CircleProcess"/>
    <dgm:cxn modelId="{6D970BC7-8B10-40A7-A074-EF8D239AA8F1}" type="presOf" srcId="{A3604005-7E5C-424F-82A9-D5B54EA0163E}" destId="{CA6267BC-E8B3-446B-B9F9-5E9321E2F767}" srcOrd="1" destOrd="0" presId="urn:microsoft.com/office/officeart/2011/layout/CircleProcess"/>
    <dgm:cxn modelId="{DF5CE6C7-26A6-4B4C-801E-24DF6E55A73E}" srcId="{4D8D7BB8-94D4-4E69-B6FF-4CE96A222836}" destId="{95FAC199-AF7F-4DE9-95DD-E22C7ABAE76F}" srcOrd="2" destOrd="0" parTransId="{E983BDBF-BBB0-4A92-B753-3A0CD2FBC7C0}" sibTransId="{2993B2CF-D7ED-4A50-B292-D815120BD014}"/>
    <dgm:cxn modelId="{6BDA72D4-196F-4157-8D8F-D61187B3AD52}" type="presOf" srcId="{A3604005-7E5C-424F-82A9-D5B54EA0163E}" destId="{5FF67EC8-29FD-4D81-926B-A725907A4052}" srcOrd="0" destOrd="0" presId="urn:microsoft.com/office/officeart/2011/layout/CircleProcess"/>
    <dgm:cxn modelId="{9BF6CBEF-3E36-4AD4-85C3-D20F31154C5D}" type="presOf" srcId="{95FAC199-AF7F-4DE9-95DD-E22C7ABAE76F}" destId="{2914B7E1-649D-4541-A816-9F73F389F1E0}" srcOrd="1" destOrd="0" presId="urn:microsoft.com/office/officeart/2011/layout/CircleProcess"/>
    <dgm:cxn modelId="{2DBA3B47-795C-438E-878E-F4F8C5711AB3}" type="presParOf" srcId="{E87284B4-E7C6-4A93-ADB3-A9F8CE0EEC88}" destId="{96E89C2E-17BE-47D4-8AB2-2DA421B1FD57}" srcOrd="0" destOrd="0" presId="urn:microsoft.com/office/officeart/2011/layout/CircleProcess"/>
    <dgm:cxn modelId="{D3EC7666-871D-4AD0-97D8-11A61AE08123}" type="presParOf" srcId="{96E89C2E-17BE-47D4-8AB2-2DA421B1FD57}" destId="{5A117EDE-37AB-4051-970E-710D925A3D61}" srcOrd="0" destOrd="0" presId="urn:microsoft.com/office/officeart/2011/layout/CircleProcess"/>
    <dgm:cxn modelId="{AF14688E-27F3-4361-896E-AC912D1A09A9}" type="presParOf" srcId="{E87284B4-E7C6-4A93-ADB3-A9F8CE0EEC88}" destId="{5A5CB1A2-5A81-44C2-BC50-7640BC20D915}" srcOrd="1" destOrd="0" presId="urn:microsoft.com/office/officeart/2011/layout/CircleProcess"/>
    <dgm:cxn modelId="{F3580390-CBB7-4B91-AE18-C0D9CA68F9E4}" type="presParOf" srcId="{5A5CB1A2-5A81-44C2-BC50-7640BC20D915}" destId="{EFA8509C-2151-4E90-904A-EDB5DDBDBCC2}" srcOrd="0" destOrd="0" presId="urn:microsoft.com/office/officeart/2011/layout/CircleProcess"/>
    <dgm:cxn modelId="{E2EDA477-A9FF-4C8E-9DB2-82B8245771A3}" type="presParOf" srcId="{E87284B4-E7C6-4A93-ADB3-A9F8CE0EEC88}" destId="{A445DDF1-4A27-4324-AC4F-B3B5E3028AA0}" srcOrd="2" destOrd="0" presId="urn:microsoft.com/office/officeart/2011/layout/CircleProcess"/>
    <dgm:cxn modelId="{F7DF073C-DC59-452E-8CE2-4B60C1859641}" type="presParOf" srcId="{E87284B4-E7C6-4A93-ADB3-A9F8CE0EEC88}" destId="{CC9DA90A-7119-444C-AEFA-EA7ABFE83953}" srcOrd="3" destOrd="0" presId="urn:microsoft.com/office/officeart/2011/layout/CircleProcess"/>
    <dgm:cxn modelId="{76BCA3A5-DB1A-4381-8C20-D30FA5FC0363}" type="presParOf" srcId="{CC9DA90A-7119-444C-AEFA-EA7ABFE83953}" destId="{0F521BFA-9AE4-4831-90DD-A30D4DF61486}" srcOrd="0" destOrd="0" presId="urn:microsoft.com/office/officeart/2011/layout/CircleProcess"/>
    <dgm:cxn modelId="{1BFE71D9-7C5A-4288-9F65-D816D6AC2ADB}" type="presParOf" srcId="{E87284B4-E7C6-4A93-ADB3-A9F8CE0EEC88}" destId="{EA7E069E-58BD-49BD-AAD9-8101A95F9651}" srcOrd="4" destOrd="0" presId="urn:microsoft.com/office/officeart/2011/layout/CircleProcess"/>
    <dgm:cxn modelId="{E281E32D-2163-4497-8571-73A532BF5072}" type="presParOf" srcId="{EA7E069E-58BD-49BD-AAD9-8101A95F9651}" destId="{30BD6851-44A5-45FE-9889-A26F05E6B187}" srcOrd="0" destOrd="0" presId="urn:microsoft.com/office/officeart/2011/layout/CircleProcess"/>
    <dgm:cxn modelId="{F3C342F4-3C86-4C30-9122-51264A8DDFEE}" type="presParOf" srcId="{E87284B4-E7C6-4A93-ADB3-A9F8CE0EEC88}" destId="{2914B7E1-649D-4541-A816-9F73F389F1E0}" srcOrd="5" destOrd="0" presId="urn:microsoft.com/office/officeart/2011/layout/CircleProcess"/>
    <dgm:cxn modelId="{EFD7A741-1855-4EB1-9647-040E03AB048F}" type="presParOf" srcId="{E87284B4-E7C6-4A93-ADB3-A9F8CE0EEC88}" destId="{903BD6AF-2DEB-41F5-ACE7-1B0191BF3C38}" srcOrd="6" destOrd="0" presId="urn:microsoft.com/office/officeart/2011/layout/CircleProcess"/>
    <dgm:cxn modelId="{635CFE88-4AB7-4C94-9F9E-C2DA8A5DAA54}" type="presParOf" srcId="{903BD6AF-2DEB-41F5-ACE7-1B0191BF3C38}" destId="{B95175D6-1075-4B05-AA9C-E408BC65308C}" srcOrd="0" destOrd="0" presId="urn:microsoft.com/office/officeart/2011/layout/CircleProcess"/>
    <dgm:cxn modelId="{9F3DCDED-FF9D-40D8-80BF-F6FC061B7DB3}" type="presParOf" srcId="{E87284B4-E7C6-4A93-ADB3-A9F8CE0EEC88}" destId="{5D635F9C-EF4F-41C7-AE15-456B9156AB5F}" srcOrd="7" destOrd="0" presId="urn:microsoft.com/office/officeart/2011/layout/CircleProcess"/>
    <dgm:cxn modelId="{D6514F89-DCEE-49BD-97F3-446B73ACE7AC}" type="presParOf" srcId="{5D635F9C-EF4F-41C7-AE15-456B9156AB5F}" destId="{4050AECE-00E3-44C8-BFF4-1B5CF1DA515F}" srcOrd="0" destOrd="0" presId="urn:microsoft.com/office/officeart/2011/layout/CircleProcess"/>
    <dgm:cxn modelId="{F1C0B183-443E-43CF-9348-DA9129F4AF5F}" type="presParOf" srcId="{E87284B4-E7C6-4A93-ADB3-A9F8CE0EEC88}" destId="{90C8BED0-5DE1-4CCF-ACF6-B6B8C64E42B4}" srcOrd="8" destOrd="0" presId="urn:microsoft.com/office/officeart/2011/layout/CircleProcess"/>
    <dgm:cxn modelId="{63F87E11-EC07-4994-B60A-0FF81481BC95}" type="presParOf" srcId="{E87284B4-E7C6-4A93-ADB3-A9F8CE0EEC88}" destId="{C52CF21E-6CBF-4A25-9A1E-1E1DE7D98957}" srcOrd="9" destOrd="0" presId="urn:microsoft.com/office/officeart/2011/layout/CircleProcess"/>
    <dgm:cxn modelId="{28E8C4ED-96DD-4540-9A7C-A9B8687FAD86}" type="presParOf" srcId="{C52CF21E-6CBF-4A25-9A1E-1E1DE7D98957}" destId="{7BB5AAC9-5E8D-480C-BE7A-C9AF4EC10A18}" srcOrd="0" destOrd="0" presId="urn:microsoft.com/office/officeart/2011/layout/CircleProcess"/>
    <dgm:cxn modelId="{16A001EA-4C0E-4E67-8BB5-14A45C15A063}" type="presParOf" srcId="{E87284B4-E7C6-4A93-ADB3-A9F8CE0EEC88}" destId="{E5421CF7-88C5-497A-8B34-5B1407C16529}" srcOrd="10" destOrd="0" presId="urn:microsoft.com/office/officeart/2011/layout/CircleProcess"/>
    <dgm:cxn modelId="{682A9E73-4171-4A1F-BD11-728A9582CCB5}" type="presParOf" srcId="{E5421CF7-88C5-497A-8B34-5B1407C16529}" destId="{5FF67EC8-29FD-4D81-926B-A725907A4052}" srcOrd="0" destOrd="0" presId="urn:microsoft.com/office/officeart/2011/layout/CircleProcess"/>
    <dgm:cxn modelId="{ADB9EA2B-1541-4F94-B447-583B7B4D85C1}" type="presParOf" srcId="{E87284B4-E7C6-4A93-ADB3-A9F8CE0EEC88}" destId="{CA6267BC-E8B3-446B-B9F9-5E9321E2F767}" srcOrd="11" destOrd="0" presId="urn:microsoft.com/office/officeart/2011/layout/Circl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373C69FA-0512-41AD-95D1-FDCCD6871A31}" type="doc">
      <dgm:prSet loTypeId="urn:microsoft.com/office/officeart/2005/8/layout/hProcess3" loCatId="process" qsTypeId="urn:microsoft.com/office/officeart/2005/8/quickstyle/simple1" qsCatId="simple" csTypeId="urn:microsoft.com/office/officeart/2005/8/colors/colorful4" csCatId="colorful"/>
      <dgm:spPr/>
      <dgm:t>
        <a:bodyPr/>
        <a:lstStyle/>
        <a:p>
          <a:endParaRPr lang="en-US"/>
        </a:p>
      </dgm:t>
    </dgm:pt>
    <dgm:pt modelId="{1B3C5671-6888-421F-A02F-7A8B5B094BB5}">
      <dgm:prSet/>
      <dgm:spPr/>
      <dgm:t>
        <a:bodyPr/>
        <a:lstStyle/>
        <a:p>
          <a:pPr rtl="0"/>
          <a:r>
            <a:rPr lang="en-GB" dirty="0">
              <a:solidFill>
                <a:schemeClr val="bg1"/>
              </a:solidFill>
            </a:rPr>
            <a:t>Negative attitudes can be generated and reinforced in a number of ways, including:</a:t>
          </a:r>
        </a:p>
      </dgm:t>
    </dgm:pt>
    <dgm:pt modelId="{22B18FF5-DBDF-48CD-B077-28AFBE5F8BAB}" type="parTrans" cxnId="{590C5B87-0061-4B36-BA54-0FE5D6C89429}">
      <dgm:prSet/>
      <dgm:spPr/>
      <dgm:t>
        <a:bodyPr/>
        <a:lstStyle/>
        <a:p>
          <a:endParaRPr lang="en-US"/>
        </a:p>
      </dgm:t>
    </dgm:pt>
    <dgm:pt modelId="{84997123-675D-4ABD-B2D6-B83AC5043327}" type="sibTrans" cxnId="{590C5B87-0061-4B36-BA54-0FE5D6C89429}">
      <dgm:prSet/>
      <dgm:spPr/>
      <dgm:t>
        <a:bodyPr/>
        <a:lstStyle/>
        <a:p>
          <a:endParaRPr lang="en-US"/>
        </a:p>
      </dgm:t>
    </dgm:pt>
    <dgm:pt modelId="{58EAFC20-A7CE-4750-987B-21D248C67362}" type="pres">
      <dgm:prSet presAssocID="{373C69FA-0512-41AD-95D1-FDCCD6871A31}" presName="Name0" presStyleCnt="0">
        <dgm:presLayoutVars>
          <dgm:dir/>
          <dgm:animLvl val="lvl"/>
          <dgm:resizeHandles val="exact"/>
        </dgm:presLayoutVars>
      </dgm:prSet>
      <dgm:spPr/>
    </dgm:pt>
    <dgm:pt modelId="{0F175DE1-0649-4EF4-9DFB-852A14316DB5}" type="pres">
      <dgm:prSet presAssocID="{373C69FA-0512-41AD-95D1-FDCCD6871A31}" presName="dummy" presStyleCnt="0"/>
      <dgm:spPr/>
    </dgm:pt>
    <dgm:pt modelId="{71DB3EBB-5E3E-4CC2-A42E-C39C8B79ABF3}" type="pres">
      <dgm:prSet presAssocID="{373C69FA-0512-41AD-95D1-FDCCD6871A31}" presName="linH" presStyleCnt="0"/>
      <dgm:spPr/>
    </dgm:pt>
    <dgm:pt modelId="{7BDCF53C-1AFA-4B0F-8974-ED60EC7680A5}" type="pres">
      <dgm:prSet presAssocID="{373C69FA-0512-41AD-95D1-FDCCD6871A31}" presName="padding1" presStyleCnt="0"/>
      <dgm:spPr/>
    </dgm:pt>
    <dgm:pt modelId="{ACA86A39-F80F-4E24-9DC4-E35DD35C64E5}" type="pres">
      <dgm:prSet presAssocID="{1B3C5671-6888-421F-A02F-7A8B5B094BB5}" presName="linV" presStyleCnt="0"/>
      <dgm:spPr/>
    </dgm:pt>
    <dgm:pt modelId="{A418A1F2-6B58-42F1-8ACA-FFB542C6668F}" type="pres">
      <dgm:prSet presAssocID="{1B3C5671-6888-421F-A02F-7A8B5B094BB5}" presName="spVertical1" presStyleCnt="0"/>
      <dgm:spPr/>
    </dgm:pt>
    <dgm:pt modelId="{09D040A9-520B-484C-A8C5-C49860DFF26E}" type="pres">
      <dgm:prSet presAssocID="{1B3C5671-6888-421F-A02F-7A8B5B094BB5}" presName="parTx" presStyleLbl="revTx" presStyleIdx="0" presStyleCnt="1">
        <dgm:presLayoutVars>
          <dgm:chMax val="0"/>
          <dgm:chPref val="0"/>
          <dgm:bulletEnabled val="1"/>
        </dgm:presLayoutVars>
      </dgm:prSet>
      <dgm:spPr/>
    </dgm:pt>
    <dgm:pt modelId="{EA477D6C-855A-4EB3-9B79-4648187187B9}" type="pres">
      <dgm:prSet presAssocID="{1B3C5671-6888-421F-A02F-7A8B5B094BB5}" presName="spVertical2" presStyleCnt="0"/>
      <dgm:spPr/>
    </dgm:pt>
    <dgm:pt modelId="{716EAE1E-9CBB-438A-9EEF-BEF3AEACE810}" type="pres">
      <dgm:prSet presAssocID="{1B3C5671-6888-421F-A02F-7A8B5B094BB5}" presName="spVertical3" presStyleCnt="0"/>
      <dgm:spPr/>
    </dgm:pt>
    <dgm:pt modelId="{FE6CCF96-DBF8-4AA1-BE33-2D6596A66B63}" type="pres">
      <dgm:prSet presAssocID="{373C69FA-0512-41AD-95D1-FDCCD6871A31}" presName="padding2" presStyleCnt="0"/>
      <dgm:spPr/>
    </dgm:pt>
    <dgm:pt modelId="{DE86A74D-C232-447E-9E14-11AD7694308D}" type="pres">
      <dgm:prSet presAssocID="{373C69FA-0512-41AD-95D1-FDCCD6871A31}" presName="negArrow" presStyleCnt="0"/>
      <dgm:spPr/>
    </dgm:pt>
    <dgm:pt modelId="{273F5D32-E37A-4AC3-901D-17F77A2BD59B}" type="pres">
      <dgm:prSet presAssocID="{373C69FA-0512-41AD-95D1-FDCCD6871A31}" presName="backgroundArrow" presStyleLbl="node1" presStyleIdx="0" presStyleCnt="1"/>
      <dgm:spPr/>
    </dgm:pt>
  </dgm:ptLst>
  <dgm:cxnLst>
    <dgm:cxn modelId="{D6C1AB19-C2CE-4B46-AF27-881F28488BED}" type="presOf" srcId="{1B3C5671-6888-421F-A02F-7A8B5B094BB5}" destId="{09D040A9-520B-484C-A8C5-C49860DFF26E}" srcOrd="0" destOrd="0" presId="urn:microsoft.com/office/officeart/2005/8/layout/hProcess3"/>
    <dgm:cxn modelId="{FF097E41-097B-483B-98D5-99DD9026FEAB}" type="presOf" srcId="{373C69FA-0512-41AD-95D1-FDCCD6871A31}" destId="{58EAFC20-A7CE-4750-987B-21D248C67362}" srcOrd="0" destOrd="0" presId="urn:microsoft.com/office/officeart/2005/8/layout/hProcess3"/>
    <dgm:cxn modelId="{590C5B87-0061-4B36-BA54-0FE5D6C89429}" srcId="{373C69FA-0512-41AD-95D1-FDCCD6871A31}" destId="{1B3C5671-6888-421F-A02F-7A8B5B094BB5}" srcOrd="0" destOrd="0" parTransId="{22B18FF5-DBDF-48CD-B077-28AFBE5F8BAB}" sibTransId="{84997123-675D-4ABD-B2D6-B83AC5043327}"/>
    <dgm:cxn modelId="{93E87F47-7817-41B8-9D70-EEABFD13F562}" type="presParOf" srcId="{58EAFC20-A7CE-4750-987B-21D248C67362}" destId="{0F175DE1-0649-4EF4-9DFB-852A14316DB5}" srcOrd="0" destOrd="0" presId="urn:microsoft.com/office/officeart/2005/8/layout/hProcess3"/>
    <dgm:cxn modelId="{5200D417-257D-4EB9-90C8-1AA086F8B3EF}" type="presParOf" srcId="{58EAFC20-A7CE-4750-987B-21D248C67362}" destId="{71DB3EBB-5E3E-4CC2-A42E-C39C8B79ABF3}" srcOrd="1" destOrd="0" presId="urn:microsoft.com/office/officeart/2005/8/layout/hProcess3"/>
    <dgm:cxn modelId="{848CD380-83B4-46EB-9FFA-2026FAF9B48D}" type="presParOf" srcId="{71DB3EBB-5E3E-4CC2-A42E-C39C8B79ABF3}" destId="{7BDCF53C-1AFA-4B0F-8974-ED60EC7680A5}" srcOrd="0" destOrd="0" presId="urn:microsoft.com/office/officeart/2005/8/layout/hProcess3"/>
    <dgm:cxn modelId="{AA046D0E-8878-44BF-9632-81964FA1033C}" type="presParOf" srcId="{71DB3EBB-5E3E-4CC2-A42E-C39C8B79ABF3}" destId="{ACA86A39-F80F-4E24-9DC4-E35DD35C64E5}" srcOrd="1" destOrd="0" presId="urn:microsoft.com/office/officeart/2005/8/layout/hProcess3"/>
    <dgm:cxn modelId="{8225A3EB-4E04-4BEE-A4FC-39D5134A40E0}" type="presParOf" srcId="{ACA86A39-F80F-4E24-9DC4-E35DD35C64E5}" destId="{A418A1F2-6B58-42F1-8ACA-FFB542C6668F}" srcOrd="0" destOrd="0" presId="urn:microsoft.com/office/officeart/2005/8/layout/hProcess3"/>
    <dgm:cxn modelId="{AC8C647A-7624-4411-B20C-352F24F40E1F}" type="presParOf" srcId="{ACA86A39-F80F-4E24-9DC4-E35DD35C64E5}" destId="{09D040A9-520B-484C-A8C5-C49860DFF26E}" srcOrd="1" destOrd="0" presId="urn:microsoft.com/office/officeart/2005/8/layout/hProcess3"/>
    <dgm:cxn modelId="{41B6A74C-863C-43FE-B5CD-1EC58A6728A7}" type="presParOf" srcId="{ACA86A39-F80F-4E24-9DC4-E35DD35C64E5}" destId="{EA477D6C-855A-4EB3-9B79-4648187187B9}" srcOrd="2" destOrd="0" presId="urn:microsoft.com/office/officeart/2005/8/layout/hProcess3"/>
    <dgm:cxn modelId="{56269BF0-7A85-4F68-9D40-A86D825313C3}" type="presParOf" srcId="{ACA86A39-F80F-4E24-9DC4-E35DD35C64E5}" destId="{716EAE1E-9CBB-438A-9EEF-BEF3AEACE810}" srcOrd="3" destOrd="0" presId="urn:microsoft.com/office/officeart/2005/8/layout/hProcess3"/>
    <dgm:cxn modelId="{08E16B6D-DA8E-4002-953B-9CE11BE1EA4E}" type="presParOf" srcId="{71DB3EBB-5E3E-4CC2-A42E-C39C8B79ABF3}" destId="{FE6CCF96-DBF8-4AA1-BE33-2D6596A66B63}" srcOrd="2" destOrd="0" presId="urn:microsoft.com/office/officeart/2005/8/layout/hProcess3"/>
    <dgm:cxn modelId="{A46A9D59-97E7-42BF-9CFA-42F0CDA65F2F}" type="presParOf" srcId="{71DB3EBB-5E3E-4CC2-A42E-C39C8B79ABF3}" destId="{DE86A74D-C232-447E-9E14-11AD7694308D}" srcOrd="3" destOrd="0" presId="urn:microsoft.com/office/officeart/2005/8/layout/hProcess3"/>
    <dgm:cxn modelId="{F98336C4-F971-4BD4-9E2F-805938E62479}" type="presParOf" srcId="{71DB3EBB-5E3E-4CC2-A42E-C39C8B79ABF3}" destId="{273F5D32-E37A-4AC3-901D-17F77A2BD59B}" srcOrd="4" destOrd="0" presId="urn:microsoft.com/office/officeart/2005/8/layout/hProcess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FF1FE58C-EDCC-44F9-AF9F-3079069FE03F}" type="doc">
      <dgm:prSet loTypeId="urn:microsoft.com/office/officeart/2008/layout/VerticalCurvedList" loCatId="list" qsTypeId="urn:microsoft.com/office/officeart/2005/8/quickstyle/simple1" qsCatId="simple" csTypeId="urn:microsoft.com/office/officeart/2005/8/colors/colorful2" csCatId="colorful" phldr="1"/>
      <dgm:spPr/>
      <dgm:t>
        <a:bodyPr/>
        <a:lstStyle/>
        <a:p>
          <a:endParaRPr lang="en-US"/>
        </a:p>
      </dgm:t>
    </dgm:pt>
    <dgm:pt modelId="{6FBC4601-8DA0-4566-B5BE-AEB04B9E485A}">
      <dgm:prSet/>
      <dgm:spPr/>
      <dgm:t>
        <a:bodyPr/>
        <a:lstStyle/>
        <a:p>
          <a:pPr rtl="0"/>
          <a:r>
            <a:rPr lang="en-GB" dirty="0"/>
            <a:t>Ageism harms the public’s health</a:t>
          </a:r>
        </a:p>
      </dgm:t>
    </dgm:pt>
    <dgm:pt modelId="{1C0E11B4-6D9E-45D6-A255-F86FF3C4A4C3}" type="parTrans" cxnId="{4ABAF7BB-914D-4C50-8869-056CDA30E0F3}">
      <dgm:prSet/>
      <dgm:spPr/>
      <dgm:t>
        <a:bodyPr/>
        <a:lstStyle/>
        <a:p>
          <a:endParaRPr lang="en-US"/>
        </a:p>
      </dgm:t>
    </dgm:pt>
    <dgm:pt modelId="{BD54EB7F-ACDF-4346-8F0E-EFE1C08E430F}" type="sibTrans" cxnId="{4ABAF7BB-914D-4C50-8869-056CDA30E0F3}">
      <dgm:prSet/>
      <dgm:spPr/>
      <dgm:t>
        <a:bodyPr/>
        <a:lstStyle/>
        <a:p>
          <a:endParaRPr lang="en-US"/>
        </a:p>
      </dgm:t>
    </dgm:pt>
    <dgm:pt modelId="{17FD4356-6069-4B91-9EFE-928D8E13A781}" type="pres">
      <dgm:prSet presAssocID="{FF1FE58C-EDCC-44F9-AF9F-3079069FE03F}" presName="Name0" presStyleCnt="0">
        <dgm:presLayoutVars>
          <dgm:chMax val="7"/>
          <dgm:chPref val="7"/>
          <dgm:dir/>
        </dgm:presLayoutVars>
      </dgm:prSet>
      <dgm:spPr/>
    </dgm:pt>
    <dgm:pt modelId="{6C3174D6-0235-48A8-8EAE-E4DF462AF5CF}" type="pres">
      <dgm:prSet presAssocID="{FF1FE58C-EDCC-44F9-AF9F-3079069FE03F}" presName="Name1" presStyleCnt="0"/>
      <dgm:spPr/>
    </dgm:pt>
    <dgm:pt modelId="{62CFCCDD-385A-40B6-A54D-EA657750E634}" type="pres">
      <dgm:prSet presAssocID="{FF1FE58C-EDCC-44F9-AF9F-3079069FE03F}" presName="cycle" presStyleCnt="0"/>
      <dgm:spPr/>
    </dgm:pt>
    <dgm:pt modelId="{6F399A31-95BD-4C63-BB5F-C36C485C9503}" type="pres">
      <dgm:prSet presAssocID="{FF1FE58C-EDCC-44F9-AF9F-3079069FE03F}" presName="srcNode" presStyleLbl="node1" presStyleIdx="0" presStyleCnt="1"/>
      <dgm:spPr/>
    </dgm:pt>
    <dgm:pt modelId="{504C9D94-6422-42A8-8614-E36EDE48B547}" type="pres">
      <dgm:prSet presAssocID="{FF1FE58C-EDCC-44F9-AF9F-3079069FE03F}" presName="conn" presStyleLbl="parChTrans1D2" presStyleIdx="0" presStyleCnt="1"/>
      <dgm:spPr/>
    </dgm:pt>
    <dgm:pt modelId="{526C515A-CF31-491F-8E5D-F1C402EF449E}" type="pres">
      <dgm:prSet presAssocID="{FF1FE58C-EDCC-44F9-AF9F-3079069FE03F}" presName="extraNode" presStyleLbl="node1" presStyleIdx="0" presStyleCnt="1"/>
      <dgm:spPr/>
    </dgm:pt>
    <dgm:pt modelId="{C065C41F-6C0B-424D-A882-E4442D2BF6C8}" type="pres">
      <dgm:prSet presAssocID="{FF1FE58C-EDCC-44F9-AF9F-3079069FE03F}" presName="dstNode" presStyleLbl="node1" presStyleIdx="0" presStyleCnt="1"/>
      <dgm:spPr/>
    </dgm:pt>
    <dgm:pt modelId="{C906D3F8-C0C4-4541-B979-E880F86F39CE}" type="pres">
      <dgm:prSet presAssocID="{6FBC4601-8DA0-4566-B5BE-AEB04B9E485A}" presName="text_1" presStyleLbl="node1" presStyleIdx="0" presStyleCnt="1">
        <dgm:presLayoutVars>
          <dgm:bulletEnabled val="1"/>
        </dgm:presLayoutVars>
      </dgm:prSet>
      <dgm:spPr/>
    </dgm:pt>
    <dgm:pt modelId="{5B514240-71F9-4A95-8FEA-27B9A3389446}" type="pres">
      <dgm:prSet presAssocID="{6FBC4601-8DA0-4566-B5BE-AEB04B9E485A}" presName="accent_1" presStyleCnt="0"/>
      <dgm:spPr/>
    </dgm:pt>
    <dgm:pt modelId="{0E7352F3-743F-42AA-88D5-E18CBB619A85}" type="pres">
      <dgm:prSet presAssocID="{6FBC4601-8DA0-4566-B5BE-AEB04B9E485A}" presName="accentRepeatNode" presStyleLbl="solidFgAcc1" presStyleIdx="0" presStyleCnt="1"/>
      <dgm:spPr/>
    </dgm:pt>
  </dgm:ptLst>
  <dgm:cxnLst>
    <dgm:cxn modelId="{3E09F336-5CFC-4D69-8C9D-FF3A9F675C55}" type="presOf" srcId="{FF1FE58C-EDCC-44F9-AF9F-3079069FE03F}" destId="{17FD4356-6069-4B91-9EFE-928D8E13A781}" srcOrd="0" destOrd="0" presId="urn:microsoft.com/office/officeart/2008/layout/VerticalCurvedList"/>
    <dgm:cxn modelId="{4E968446-B277-4C9F-9601-61C3D3F316BD}" type="presOf" srcId="{BD54EB7F-ACDF-4346-8F0E-EFE1C08E430F}" destId="{504C9D94-6422-42A8-8614-E36EDE48B547}" srcOrd="0" destOrd="0" presId="urn:microsoft.com/office/officeart/2008/layout/VerticalCurvedList"/>
    <dgm:cxn modelId="{3129F278-1E79-442A-B7B8-206D56942D0D}" type="presOf" srcId="{6FBC4601-8DA0-4566-B5BE-AEB04B9E485A}" destId="{C906D3F8-C0C4-4541-B979-E880F86F39CE}" srcOrd="0" destOrd="0" presId="urn:microsoft.com/office/officeart/2008/layout/VerticalCurvedList"/>
    <dgm:cxn modelId="{4ABAF7BB-914D-4C50-8869-056CDA30E0F3}" srcId="{FF1FE58C-EDCC-44F9-AF9F-3079069FE03F}" destId="{6FBC4601-8DA0-4566-B5BE-AEB04B9E485A}" srcOrd="0" destOrd="0" parTransId="{1C0E11B4-6D9E-45D6-A255-F86FF3C4A4C3}" sibTransId="{BD54EB7F-ACDF-4346-8F0E-EFE1C08E430F}"/>
    <dgm:cxn modelId="{FE46B25E-99B3-4C5B-8520-3DA3853DDA64}" type="presParOf" srcId="{17FD4356-6069-4B91-9EFE-928D8E13A781}" destId="{6C3174D6-0235-48A8-8EAE-E4DF462AF5CF}" srcOrd="0" destOrd="0" presId="urn:microsoft.com/office/officeart/2008/layout/VerticalCurvedList"/>
    <dgm:cxn modelId="{3691655A-C6C6-42E8-8E3D-191D0BD49ACE}" type="presParOf" srcId="{6C3174D6-0235-48A8-8EAE-E4DF462AF5CF}" destId="{62CFCCDD-385A-40B6-A54D-EA657750E634}" srcOrd="0" destOrd="0" presId="urn:microsoft.com/office/officeart/2008/layout/VerticalCurvedList"/>
    <dgm:cxn modelId="{157CC0FC-D3A8-4F88-962A-843B01A3F847}" type="presParOf" srcId="{62CFCCDD-385A-40B6-A54D-EA657750E634}" destId="{6F399A31-95BD-4C63-BB5F-C36C485C9503}" srcOrd="0" destOrd="0" presId="urn:microsoft.com/office/officeart/2008/layout/VerticalCurvedList"/>
    <dgm:cxn modelId="{82A498FB-CD52-4A1F-A936-B24D9F28968B}" type="presParOf" srcId="{62CFCCDD-385A-40B6-A54D-EA657750E634}" destId="{504C9D94-6422-42A8-8614-E36EDE48B547}" srcOrd="1" destOrd="0" presId="urn:microsoft.com/office/officeart/2008/layout/VerticalCurvedList"/>
    <dgm:cxn modelId="{FB8C2C8F-4021-4FAB-B870-D54184508106}" type="presParOf" srcId="{62CFCCDD-385A-40B6-A54D-EA657750E634}" destId="{526C515A-CF31-491F-8E5D-F1C402EF449E}" srcOrd="2" destOrd="0" presId="urn:microsoft.com/office/officeart/2008/layout/VerticalCurvedList"/>
    <dgm:cxn modelId="{817E2E21-B83D-49B1-9794-8534B985E3AC}" type="presParOf" srcId="{62CFCCDD-385A-40B6-A54D-EA657750E634}" destId="{C065C41F-6C0B-424D-A882-E4442D2BF6C8}" srcOrd="3" destOrd="0" presId="urn:microsoft.com/office/officeart/2008/layout/VerticalCurvedList"/>
    <dgm:cxn modelId="{BF183B56-D367-42F7-BDB6-9A269D8BE753}" type="presParOf" srcId="{6C3174D6-0235-48A8-8EAE-E4DF462AF5CF}" destId="{C906D3F8-C0C4-4541-B979-E880F86F39CE}" srcOrd="1" destOrd="0" presId="urn:microsoft.com/office/officeart/2008/layout/VerticalCurvedList"/>
    <dgm:cxn modelId="{EC0764C2-F26F-4F0A-8E93-4B8DDF051B22}" type="presParOf" srcId="{6C3174D6-0235-48A8-8EAE-E4DF462AF5CF}" destId="{5B514240-71F9-4A95-8FEA-27B9A3389446}" srcOrd="2" destOrd="0" presId="urn:microsoft.com/office/officeart/2008/layout/VerticalCurvedList"/>
    <dgm:cxn modelId="{849ADB7A-6FBB-4157-94C3-91316A4B86A7}" type="presParOf" srcId="{5B514240-71F9-4A95-8FEA-27B9A3389446}" destId="{0E7352F3-743F-42AA-88D5-E18CBB619A85}" srcOrd="0" destOrd="0" presId="urn:microsoft.com/office/officeart/2008/layout/VerticalCurvedList"/>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A2A56A3B-4FAC-4E91-8AAE-DE2504ED9FB1}" type="doc">
      <dgm:prSet loTypeId="urn:microsoft.com/office/officeart/2005/8/layout/vList5" loCatId="list" qsTypeId="urn:microsoft.com/office/officeart/2005/8/quickstyle/simple1" qsCatId="simple" csTypeId="urn:microsoft.com/office/officeart/2005/8/colors/colorful2" csCatId="colorful" phldr="1"/>
      <dgm:spPr/>
      <dgm:t>
        <a:bodyPr/>
        <a:lstStyle/>
        <a:p>
          <a:endParaRPr lang="en-US"/>
        </a:p>
      </dgm:t>
    </dgm:pt>
    <dgm:pt modelId="{0BFAA36D-DEDB-479C-9BA7-D4A465AC6EA0}">
      <dgm:prSet custT="1"/>
      <dgm:spPr/>
      <dgm:t>
        <a:bodyPr/>
        <a:lstStyle/>
        <a:p>
          <a:pPr rtl="0"/>
          <a:r>
            <a:rPr lang="en-GB" sz="2000" dirty="0"/>
            <a:t>Pervasive misconceptions, negative attitudes and assumptions about older people are serious barriers to developing good public policy on ageing and health. </a:t>
          </a:r>
        </a:p>
      </dgm:t>
    </dgm:pt>
    <dgm:pt modelId="{FF5167EA-C45F-4912-A80C-3A9ED9D1739F}" type="parTrans" cxnId="{B3F4CABE-FBCA-4584-91EB-9F2271792388}">
      <dgm:prSet/>
      <dgm:spPr/>
      <dgm:t>
        <a:bodyPr/>
        <a:lstStyle/>
        <a:p>
          <a:endParaRPr lang="en-US"/>
        </a:p>
      </dgm:t>
    </dgm:pt>
    <dgm:pt modelId="{3E44F428-C947-4D39-B73D-309BE8DE262D}" type="sibTrans" cxnId="{B3F4CABE-FBCA-4584-91EB-9F2271792388}">
      <dgm:prSet/>
      <dgm:spPr/>
      <dgm:t>
        <a:bodyPr/>
        <a:lstStyle/>
        <a:p>
          <a:endParaRPr lang="en-US"/>
        </a:p>
      </dgm:t>
    </dgm:pt>
    <dgm:pt modelId="{60D06F47-5DF7-415F-9498-00195DC3BFC0}">
      <dgm:prSet custT="1"/>
      <dgm:spPr/>
      <dgm:t>
        <a:bodyPr/>
        <a:lstStyle/>
        <a:p>
          <a:pPr rtl="0"/>
          <a:r>
            <a:rPr lang="en-GB" sz="1800" dirty="0"/>
            <a:t>Negative attitudes and stereotypes about older adults as frail, out of touch, burdensome or dependent are ubiquitous. </a:t>
          </a:r>
        </a:p>
      </dgm:t>
    </dgm:pt>
    <dgm:pt modelId="{4CAC8EF7-4D31-48DE-B44C-E6692C12F523}" type="parTrans" cxnId="{BBF9286C-5C2D-41AC-B5CF-AB2E2C98E1ED}">
      <dgm:prSet/>
      <dgm:spPr/>
      <dgm:t>
        <a:bodyPr/>
        <a:lstStyle/>
        <a:p>
          <a:endParaRPr lang="en-US"/>
        </a:p>
      </dgm:t>
    </dgm:pt>
    <dgm:pt modelId="{7939A159-1B6D-40CD-ADE6-F0E7DA25FD0F}" type="sibTrans" cxnId="{BBF9286C-5C2D-41AC-B5CF-AB2E2C98E1ED}">
      <dgm:prSet/>
      <dgm:spPr/>
      <dgm:t>
        <a:bodyPr/>
        <a:lstStyle/>
        <a:p>
          <a:endParaRPr lang="en-US"/>
        </a:p>
      </dgm:t>
    </dgm:pt>
    <dgm:pt modelId="{3E460D85-C027-46F7-848B-21ABC73810D7}">
      <dgm:prSet custT="1"/>
      <dgm:spPr/>
      <dgm:t>
        <a:bodyPr/>
        <a:lstStyle/>
        <a:p>
          <a:pPr rtl="0"/>
          <a:r>
            <a:rPr lang="en-GB" sz="2000" dirty="0"/>
            <a:t>World Health Organization </a:t>
          </a:r>
          <a:r>
            <a:rPr lang="en-GB" sz="1600" dirty="0"/>
            <a:t>(WHO) </a:t>
          </a:r>
          <a:r>
            <a:rPr lang="en-GB" sz="2000" dirty="0"/>
            <a:t>using world values survey data of 83 034 adults from 57 countries found low respect for older adults </a:t>
          </a:r>
          <a:r>
            <a:rPr lang="en-GB" sz="1600" dirty="0"/>
            <a:t>(World values survey, 2016)</a:t>
          </a:r>
        </a:p>
      </dgm:t>
    </dgm:pt>
    <dgm:pt modelId="{11367012-C8DD-4D29-A3B0-03B306192124}" type="parTrans" cxnId="{2E0C7B4E-FE0A-4E85-BB7B-D77F6DEF55AA}">
      <dgm:prSet/>
      <dgm:spPr/>
      <dgm:t>
        <a:bodyPr/>
        <a:lstStyle/>
        <a:p>
          <a:endParaRPr lang="en-US"/>
        </a:p>
      </dgm:t>
    </dgm:pt>
    <dgm:pt modelId="{23C82285-C853-48D9-9E15-AFFFFC276131}" type="sibTrans" cxnId="{2E0C7B4E-FE0A-4E85-BB7B-D77F6DEF55AA}">
      <dgm:prSet/>
      <dgm:spPr/>
      <dgm:t>
        <a:bodyPr/>
        <a:lstStyle/>
        <a:p>
          <a:endParaRPr lang="en-US"/>
        </a:p>
      </dgm:t>
    </dgm:pt>
    <dgm:pt modelId="{45BA6799-41D1-4CA5-A25C-525D0DC2AA0D}">
      <dgm:prSet/>
      <dgm:spPr/>
      <dgm:t>
        <a:bodyPr/>
        <a:lstStyle/>
        <a:p>
          <a:pPr rtl="0"/>
          <a:r>
            <a:rPr lang="en-GB" dirty="0"/>
            <a:t>60% - reported that older adults are not well respected, with respondents from higher income countries being more likely to report so. </a:t>
          </a:r>
        </a:p>
      </dgm:t>
    </dgm:pt>
    <dgm:pt modelId="{68E28EB7-4617-4EDB-9052-D94D38E4598A}" type="parTrans" cxnId="{A917DB95-1F4A-45DC-99EC-F3B5D4AC0EAF}">
      <dgm:prSet/>
      <dgm:spPr/>
      <dgm:t>
        <a:bodyPr/>
        <a:lstStyle/>
        <a:p>
          <a:endParaRPr lang="en-US"/>
        </a:p>
      </dgm:t>
    </dgm:pt>
    <dgm:pt modelId="{F209852D-1351-49D7-B623-5AF2B1A280BF}" type="sibTrans" cxnId="{A917DB95-1F4A-45DC-99EC-F3B5D4AC0EAF}">
      <dgm:prSet/>
      <dgm:spPr/>
      <dgm:t>
        <a:bodyPr/>
        <a:lstStyle/>
        <a:p>
          <a:endParaRPr lang="en-US"/>
        </a:p>
      </dgm:t>
    </dgm:pt>
    <dgm:pt modelId="{E34678BA-BB1C-486A-9627-73376CF4FAF8}">
      <dgm:prSet/>
      <dgm:spPr/>
      <dgm:t>
        <a:bodyPr/>
        <a:lstStyle/>
        <a:p>
          <a:pPr rtl="0"/>
          <a:r>
            <a:rPr lang="en-GB" dirty="0"/>
            <a:t>Unlike other forms of discrimination, including sexism and racism, ageism is socially acceptable, strongly institutionalised, largely undetected and unchallenged (Cuddy, Norton, Fiske, 2005)</a:t>
          </a:r>
        </a:p>
      </dgm:t>
    </dgm:pt>
    <dgm:pt modelId="{BFB6F887-2918-4B15-B813-351D30E5CC9D}" type="parTrans" cxnId="{ECD81704-6A23-42F6-B7DC-801B9C5BE112}">
      <dgm:prSet/>
      <dgm:spPr/>
      <dgm:t>
        <a:bodyPr/>
        <a:lstStyle/>
        <a:p>
          <a:endParaRPr lang="en-US"/>
        </a:p>
      </dgm:t>
    </dgm:pt>
    <dgm:pt modelId="{7BF8A1A5-358F-43CE-BB4D-D3F0643220A3}" type="sibTrans" cxnId="{ECD81704-6A23-42F6-B7DC-801B9C5BE112}">
      <dgm:prSet/>
      <dgm:spPr/>
      <dgm:t>
        <a:bodyPr/>
        <a:lstStyle/>
        <a:p>
          <a:endParaRPr lang="en-US"/>
        </a:p>
      </dgm:t>
    </dgm:pt>
    <dgm:pt modelId="{446C37B9-D978-4D4E-ACDF-91E2A7B0CC6B}" type="pres">
      <dgm:prSet presAssocID="{A2A56A3B-4FAC-4E91-8AAE-DE2504ED9FB1}" presName="Name0" presStyleCnt="0">
        <dgm:presLayoutVars>
          <dgm:dir/>
          <dgm:animLvl val="lvl"/>
          <dgm:resizeHandles val="exact"/>
        </dgm:presLayoutVars>
      </dgm:prSet>
      <dgm:spPr/>
    </dgm:pt>
    <dgm:pt modelId="{50A58948-F0B5-45D4-8871-6B3B37510D85}" type="pres">
      <dgm:prSet presAssocID="{0BFAA36D-DEDB-479C-9BA7-D4A465AC6EA0}" presName="linNode" presStyleCnt="0"/>
      <dgm:spPr/>
    </dgm:pt>
    <dgm:pt modelId="{EA1A9156-8B8B-4665-B772-628EDEEE9C69}" type="pres">
      <dgm:prSet presAssocID="{0BFAA36D-DEDB-479C-9BA7-D4A465AC6EA0}" presName="parentText" presStyleLbl="node1" presStyleIdx="0" presStyleCnt="3" custScaleX="142518" custScaleY="98286">
        <dgm:presLayoutVars>
          <dgm:chMax val="1"/>
          <dgm:bulletEnabled val="1"/>
        </dgm:presLayoutVars>
      </dgm:prSet>
      <dgm:spPr/>
    </dgm:pt>
    <dgm:pt modelId="{4130B494-C5CA-4FD5-9567-70E43CD58542}" type="pres">
      <dgm:prSet presAssocID="{3E44F428-C947-4D39-B73D-309BE8DE262D}" presName="sp" presStyleCnt="0"/>
      <dgm:spPr/>
    </dgm:pt>
    <dgm:pt modelId="{AC6C038A-61E5-45E4-882D-1F916C5997A1}" type="pres">
      <dgm:prSet presAssocID="{60D06F47-5DF7-415F-9498-00195DC3BFC0}" presName="linNode" presStyleCnt="0"/>
      <dgm:spPr/>
    </dgm:pt>
    <dgm:pt modelId="{5F7CE1A5-8569-47F4-8A2B-643EEF54FD42}" type="pres">
      <dgm:prSet presAssocID="{60D06F47-5DF7-415F-9498-00195DC3BFC0}" presName="parentText" presStyleLbl="node1" presStyleIdx="1" presStyleCnt="3" custScaleX="129152">
        <dgm:presLayoutVars>
          <dgm:chMax val="1"/>
          <dgm:bulletEnabled val="1"/>
        </dgm:presLayoutVars>
      </dgm:prSet>
      <dgm:spPr/>
    </dgm:pt>
    <dgm:pt modelId="{2A6FC580-31ED-46FC-ADDD-80429118D7C7}" type="pres">
      <dgm:prSet presAssocID="{7939A159-1B6D-40CD-ADE6-F0E7DA25FD0F}" presName="sp" presStyleCnt="0"/>
      <dgm:spPr/>
    </dgm:pt>
    <dgm:pt modelId="{46A9AE16-AB35-4129-8B7C-E801B0BFE46C}" type="pres">
      <dgm:prSet presAssocID="{3E460D85-C027-46F7-848B-21ABC73810D7}" presName="linNode" presStyleCnt="0"/>
      <dgm:spPr/>
    </dgm:pt>
    <dgm:pt modelId="{A89BC26F-50C0-4E62-991F-4F30E0B29CA5}" type="pres">
      <dgm:prSet presAssocID="{3E460D85-C027-46F7-848B-21ABC73810D7}" presName="parentText" presStyleLbl="node1" presStyleIdx="2" presStyleCnt="3">
        <dgm:presLayoutVars>
          <dgm:chMax val="1"/>
          <dgm:bulletEnabled val="1"/>
        </dgm:presLayoutVars>
      </dgm:prSet>
      <dgm:spPr/>
    </dgm:pt>
    <dgm:pt modelId="{9F3E6FE0-3C10-47A7-9E55-7B2FFA2D66F6}" type="pres">
      <dgm:prSet presAssocID="{3E460D85-C027-46F7-848B-21ABC73810D7}" presName="descendantText" presStyleLbl="alignAccFollowNode1" presStyleIdx="0" presStyleCnt="1">
        <dgm:presLayoutVars>
          <dgm:bulletEnabled val="1"/>
        </dgm:presLayoutVars>
      </dgm:prSet>
      <dgm:spPr/>
    </dgm:pt>
  </dgm:ptLst>
  <dgm:cxnLst>
    <dgm:cxn modelId="{ECD81704-6A23-42F6-B7DC-801B9C5BE112}" srcId="{3E460D85-C027-46F7-848B-21ABC73810D7}" destId="{E34678BA-BB1C-486A-9627-73376CF4FAF8}" srcOrd="1" destOrd="0" parTransId="{BFB6F887-2918-4B15-B813-351D30E5CC9D}" sibTransId="{7BF8A1A5-358F-43CE-BB4D-D3F0643220A3}"/>
    <dgm:cxn modelId="{60B5FC1F-72EC-4D77-ADA0-D58AD7E6B5A5}" type="presOf" srcId="{45BA6799-41D1-4CA5-A25C-525D0DC2AA0D}" destId="{9F3E6FE0-3C10-47A7-9E55-7B2FFA2D66F6}" srcOrd="0" destOrd="0" presId="urn:microsoft.com/office/officeart/2005/8/layout/vList5"/>
    <dgm:cxn modelId="{BFCEAD31-3824-4B47-BB8F-E63B41265D8D}" type="presOf" srcId="{60D06F47-5DF7-415F-9498-00195DC3BFC0}" destId="{5F7CE1A5-8569-47F4-8A2B-643EEF54FD42}" srcOrd="0" destOrd="0" presId="urn:microsoft.com/office/officeart/2005/8/layout/vList5"/>
    <dgm:cxn modelId="{E5A7C23C-F6F3-4B10-BE0E-1761C7B42AB5}" type="presOf" srcId="{E34678BA-BB1C-486A-9627-73376CF4FAF8}" destId="{9F3E6FE0-3C10-47A7-9E55-7B2FFA2D66F6}" srcOrd="0" destOrd="1" presId="urn:microsoft.com/office/officeart/2005/8/layout/vList5"/>
    <dgm:cxn modelId="{D718BA46-DAD9-488D-80B5-DECFC3134E77}" type="presOf" srcId="{0BFAA36D-DEDB-479C-9BA7-D4A465AC6EA0}" destId="{EA1A9156-8B8B-4665-B772-628EDEEE9C69}" srcOrd="0" destOrd="0" presId="urn:microsoft.com/office/officeart/2005/8/layout/vList5"/>
    <dgm:cxn modelId="{BBF9286C-5C2D-41AC-B5CF-AB2E2C98E1ED}" srcId="{A2A56A3B-4FAC-4E91-8AAE-DE2504ED9FB1}" destId="{60D06F47-5DF7-415F-9498-00195DC3BFC0}" srcOrd="1" destOrd="0" parTransId="{4CAC8EF7-4D31-48DE-B44C-E6692C12F523}" sibTransId="{7939A159-1B6D-40CD-ADE6-F0E7DA25FD0F}"/>
    <dgm:cxn modelId="{2E0C7B4E-FE0A-4E85-BB7B-D77F6DEF55AA}" srcId="{A2A56A3B-4FAC-4E91-8AAE-DE2504ED9FB1}" destId="{3E460D85-C027-46F7-848B-21ABC73810D7}" srcOrd="2" destOrd="0" parTransId="{11367012-C8DD-4D29-A3B0-03B306192124}" sibTransId="{23C82285-C853-48D9-9E15-AFFFFC276131}"/>
    <dgm:cxn modelId="{C44BDE54-72B2-4F05-A8A4-11E9B9FE6B28}" type="presOf" srcId="{3E460D85-C027-46F7-848B-21ABC73810D7}" destId="{A89BC26F-50C0-4E62-991F-4F30E0B29CA5}" srcOrd="0" destOrd="0" presId="urn:microsoft.com/office/officeart/2005/8/layout/vList5"/>
    <dgm:cxn modelId="{A917DB95-1F4A-45DC-99EC-F3B5D4AC0EAF}" srcId="{3E460D85-C027-46F7-848B-21ABC73810D7}" destId="{45BA6799-41D1-4CA5-A25C-525D0DC2AA0D}" srcOrd="0" destOrd="0" parTransId="{68E28EB7-4617-4EDB-9052-D94D38E4598A}" sibTransId="{F209852D-1351-49D7-B623-5AF2B1A280BF}"/>
    <dgm:cxn modelId="{B3F4CABE-FBCA-4584-91EB-9F2271792388}" srcId="{A2A56A3B-4FAC-4E91-8AAE-DE2504ED9FB1}" destId="{0BFAA36D-DEDB-479C-9BA7-D4A465AC6EA0}" srcOrd="0" destOrd="0" parTransId="{FF5167EA-C45F-4912-A80C-3A9ED9D1739F}" sibTransId="{3E44F428-C947-4D39-B73D-309BE8DE262D}"/>
    <dgm:cxn modelId="{F17218D9-2A59-43F4-93C9-570643CD3A75}" type="presOf" srcId="{A2A56A3B-4FAC-4E91-8AAE-DE2504ED9FB1}" destId="{446C37B9-D978-4D4E-ACDF-91E2A7B0CC6B}" srcOrd="0" destOrd="0" presId="urn:microsoft.com/office/officeart/2005/8/layout/vList5"/>
    <dgm:cxn modelId="{DB70EFAC-9254-4876-8395-36F418D0D6AE}" type="presParOf" srcId="{446C37B9-D978-4D4E-ACDF-91E2A7B0CC6B}" destId="{50A58948-F0B5-45D4-8871-6B3B37510D85}" srcOrd="0" destOrd="0" presId="urn:microsoft.com/office/officeart/2005/8/layout/vList5"/>
    <dgm:cxn modelId="{E6ABDA18-59F2-4C8D-A4A3-382F57E226E6}" type="presParOf" srcId="{50A58948-F0B5-45D4-8871-6B3B37510D85}" destId="{EA1A9156-8B8B-4665-B772-628EDEEE9C69}" srcOrd="0" destOrd="0" presId="urn:microsoft.com/office/officeart/2005/8/layout/vList5"/>
    <dgm:cxn modelId="{251C29E1-42FE-41BC-9168-5F30F283085E}" type="presParOf" srcId="{446C37B9-D978-4D4E-ACDF-91E2A7B0CC6B}" destId="{4130B494-C5CA-4FD5-9567-70E43CD58542}" srcOrd="1" destOrd="0" presId="urn:microsoft.com/office/officeart/2005/8/layout/vList5"/>
    <dgm:cxn modelId="{C562CE0E-F85E-42E6-BAB2-0CAB7815FE6D}" type="presParOf" srcId="{446C37B9-D978-4D4E-ACDF-91E2A7B0CC6B}" destId="{AC6C038A-61E5-45E4-882D-1F916C5997A1}" srcOrd="2" destOrd="0" presId="urn:microsoft.com/office/officeart/2005/8/layout/vList5"/>
    <dgm:cxn modelId="{CE57F50D-926D-4E49-BA44-E241462B525A}" type="presParOf" srcId="{AC6C038A-61E5-45E4-882D-1F916C5997A1}" destId="{5F7CE1A5-8569-47F4-8A2B-643EEF54FD42}" srcOrd="0" destOrd="0" presId="urn:microsoft.com/office/officeart/2005/8/layout/vList5"/>
    <dgm:cxn modelId="{469792FA-C225-4A9A-967E-8447FEE6FFDD}" type="presParOf" srcId="{446C37B9-D978-4D4E-ACDF-91E2A7B0CC6B}" destId="{2A6FC580-31ED-46FC-ADDD-80429118D7C7}" srcOrd="3" destOrd="0" presId="urn:microsoft.com/office/officeart/2005/8/layout/vList5"/>
    <dgm:cxn modelId="{B775F434-84FA-4FA2-A9C4-1F6FEF026E4A}" type="presParOf" srcId="{446C37B9-D978-4D4E-ACDF-91E2A7B0CC6B}" destId="{46A9AE16-AB35-4129-8B7C-E801B0BFE46C}" srcOrd="4" destOrd="0" presId="urn:microsoft.com/office/officeart/2005/8/layout/vList5"/>
    <dgm:cxn modelId="{C71808DA-A6D6-4035-BC48-E7341E43A70B}" type="presParOf" srcId="{46A9AE16-AB35-4129-8B7C-E801B0BFE46C}" destId="{A89BC26F-50C0-4E62-991F-4F30E0B29CA5}" srcOrd="0" destOrd="0" presId="urn:microsoft.com/office/officeart/2005/8/layout/vList5"/>
    <dgm:cxn modelId="{7D20E569-BBE3-45D0-B02A-C8096EC680FA}" type="presParOf" srcId="{46A9AE16-AB35-4129-8B7C-E801B0BFE46C}" destId="{9F3E6FE0-3C10-47A7-9E55-7B2FFA2D66F6}"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B235690C-8C04-425E-A738-EFBD6FDF5DEB}"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US"/>
        </a:p>
      </dgm:t>
    </dgm:pt>
    <dgm:pt modelId="{CBF5B955-B2EA-4453-8ED0-8A4B19848D34}">
      <dgm:prSet/>
      <dgm:spPr/>
      <dgm:t>
        <a:bodyPr/>
        <a:lstStyle/>
        <a:p>
          <a:pPr rtl="0"/>
          <a:r>
            <a:rPr lang="en-GB" dirty="0"/>
            <a:t>Aim - gain knowledge about attitudes towards older people among health care students and health care staff in Swedish elder care settings.</a:t>
          </a:r>
        </a:p>
      </dgm:t>
    </dgm:pt>
    <dgm:pt modelId="{E92BA297-90C8-4E72-AA8F-EA447C89D222}" type="parTrans" cxnId="{7C8219C6-8F1B-481A-8875-2701FE50D5C4}">
      <dgm:prSet/>
      <dgm:spPr/>
      <dgm:t>
        <a:bodyPr/>
        <a:lstStyle/>
        <a:p>
          <a:endParaRPr lang="en-US"/>
        </a:p>
      </dgm:t>
    </dgm:pt>
    <dgm:pt modelId="{B6092B38-E8C0-4588-B4AC-D86AE02A0AEC}" type="sibTrans" cxnId="{7C8219C6-8F1B-481A-8875-2701FE50D5C4}">
      <dgm:prSet/>
      <dgm:spPr/>
      <dgm:t>
        <a:bodyPr/>
        <a:lstStyle/>
        <a:p>
          <a:endParaRPr lang="en-US"/>
        </a:p>
      </dgm:t>
    </dgm:pt>
    <dgm:pt modelId="{51012C8D-7BE8-4CD7-84B6-EA7AA595A2F6}" type="pres">
      <dgm:prSet presAssocID="{B235690C-8C04-425E-A738-EFBD6FDF5DEB}" presName="Name0" presStyleCnt="0">
        <dgm:presLayoutVars>
          <dgm:chMax val="7"/>
          <dgm:dir/>
          <dgm:animLvl val="lvl"/>
          <dgm:resizeHandles val="exact"/>
        </dgm:presLayoutVars>
      </dgm:prSet>
      <dgm:spPr/>
    </dgm:pt>
    <dgm:pt modelId="{7E2F2515-08C2-4321-8F8D-9C205FE30446}" type="pres">
      <dgm:prSet presAssocID="{CBF5B955-B2EA-4453-8ED0-8A4B19848D34}" presName="circle1" presStyleLbl="node1" presStyleIdx="0" presStyleCnt="1"/>
      <dgm:spPr/>
    </dgm:pt>
    <dgm:pt modelId="{082513EC-D162-4DE0-A792-DADC997213DE}" type="pres">
      <dgm:prSet presAssocID="{CBF5B955-B2EA-4453-8ED0-8A4B19848D34}" presName="space" presStyleCnt="0"/>
      <dgm:spPr/>
    </dgm:pt>
    <dgm:pt modelId="{AA142B03-89F6-4C2F-A9CB-F114AA09C4D0}" type="pres">
      <dgm:prSet presAssocID="{CBF5B955-B2EA-4453-8ED0-8A4B19848D34}" presName="rect1" presStyleLbl="alignAcc1" presStyleIdx="0" presStyleCnt="1"/>
      <dgm:spPr/>
    </dgm:pt>
    <dgm:pt modelId="{2679F73A-7155-4A09-94DC-5F05FE901FE6}" type="pres">
      <dgm:prSet presAssocID="{CBF5B955-B2EA-4453-8ED0-8A4B19848D34}" presName="rect1ParTxNoCh" presStyleLbl="alignAcc1" presStyleIdx="0" presStyleCnt="1">
        <dgm:presLayoutVars>
          <dgm:chMax val="1"/>
          <dgm:bulletEnabled val="1"/>
        </dgm:presLayoutVars>
      </dgm:prSet>
      <dgm:spPr/>
    </dgm:pt>
  </dgm:ptLst>
  <dgm:cxnLst>
    <dgm:cxn modelId="{76C4A069-24C4-4166-B1AD-9AF9CE77AE38}" type="presOf" srcId="{CBF5B955-B2EA-4453-8ED0-8A4B19848D34}" destId="{2679F73A-7155-4A09-94DC-5F05FE901FE6}" srcOrd="1" destOrd="0" presId="urn:microsoft.com/office/officeart/2005/8/layout/target3"/>
    <dgm:cxn modelId="{5F542B95-6BE1-40FC-94D8-2D54D251260F}" type="presOf" srcId="{CBF5B955-B2EA-4453-8ED0-8A4B19848D34}" destId="{AA142B03-89F6-4C2F-A9CB-F114AA09C4D0}" srcOrd="0" destOrd="0" presId="urn:microsoft.com/office/officeart/2005/8/layout/target3"/>
    <dgm:cxn modelId="{7C8219C6-8F1B-481A-8875-2701FE50D5C4}" srcId="{B235690C-8C04-425E-A738-EFBD6FDF5DEB}" destId="{CBF5B955-B2EA-4453-8ED0-8A4B19848D34}" srcOrd="0" destOrd="0" parTransId="{E92BA297-90C8-4E72-AA8F-EA447C89D222}" sibTransId="{B6092B38-E8C0-4588-B4AC-D86AE02A0AEC}"/>
    <dgm:cxn modelId="{1E4D90F7-BFFC-4AC2-BE4D-CAD5976264A8}" type="presOf" srcId="{B235690C-8C04-425E-A738-EFBD6FDF5DEB}" destId="{51012C8D-7BE8-4CD7-84B6-EA7AA595A2F6}" srcOrd="0" destOrd="0" presId="urn:microsoft.com/office/officeart/2005/8/layout/target3"/>
    <dgm:cxn modelId="{105C2267-4E2A-4899-B3CD-E5DB105C1E85}" type="presParOf" srcId="{51012C8D-7BE8-4CD7-84B6-EA7AA595A2F6}" destId="{7E2F2515-08C2-4321-8F8D-9C205FE30446}" srcOrd="0" destOrd="0" presId="urn:microsoft.com/office/officeart/2005/8/layout/target3"/>
    <dgm:cxn modelId="{96F840A1-EA18-4480-BB17-902DC8CF56F2}" type="presParOf" srcId="{51012C8D-7BE8-4CD7-84B6-EA7AA595A2F6}" destId="{082513EC-D162-4DE0-A792-DADC997213DE}" srcOrd="1" destOrd="0" presId="urn:microsoft.com/office/officeart/2005/8/layout/target3"/>
    <dgm:cxn modelId="{6139055B-A238-4668-95B1-BC94E634EE01}" type="presParOf" srcId="{51012C8D-7BE8-4CD7-84B6-EA7AA595A2F6}" destId="{AA142B03-89F6-4C2F-A9CB-F114AA09C4D0}" srcOrd="2" destOrd="0" presId="urn:microsoft.com/office/officeart/2005/8/layout/target3"/>
    <dgm:cxn modelId="{A2A8E43D-5E58-40B3-8430-B117A4B347CD}" type="presParOf" srcId="{51012C8D-7BE8-4CD7-84B6-EA7AA595A2F6}" destId="{2679F73A-7155-4A09-94DC-5F05FE901FE6}" srcOrd="3"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93477237-B6AA-4F6E-ADB8-646EEFF2D8E3}"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US"/>
        </a:p>
      </dgm:t>
    </dgm:pt>
    <dgm:pt modelId="{1DC45023-C4CD-4295-BF09-CE2F529FAA3A}">
      <dgm:prSet/>
      <dgm:spPr/>
      <dgm:t>
        <a:bodyPr/>
        <a:lstStyle/>
        <a:p>
          <a:pPr rtl="0"/>
          <a:r>
            <a:rPr lang="en-GB" dirty="0"/>
            <a:t>Method </a:t>
          </a:r>
        </a:p>
        <a:p>
          <a:pPr rtl="0"/>
          <a:r>
            <a:rPr lang="en-GB" dirty="0"/>
            <a:t>928 respondents completed the </a:t>
          </a:r>
          <a:r>
            <a:rPr lang="en-GB" dirty="0" err="1"/>
            <a:t>Kogan’s</a:t>
          </a:r>
          <a:r>
            <a:rPr lang="en-GB" dirty="0"/>
            <a:t> Old People (KOPS) Scale with 17 positive and 17 negative statements. </a:t>
          </a:r>
        </a:p>
        <a:p>
          <a:pPr rtl="0"/>
          <a:r>
            <a:rPr lang="en-GB" dirty="0"/>
            <a:t>Three groups – health care students; professional caregivers [registered nurses (RNs) with university degrees; certified nursing assistants (CNAs), nurses].</a:t>
          </a:r>
        </a:p>
      </dgm:t>
    </dgm:pt>
    <dgm:pt modelId="{61FACE10-8D6E-419D-99E7-7C4142129068}" type="parTrans" cxnId="{C3AB8542-55C3-4F5D-B27D-3C05C5BFDFF1}">
      <dgm:prSet/>
      <dgm:spPr/>
      <dgm:t>
        <a:bodyPr/>
        <a:lstStyle/>
        <a:p>
          <a:endParaRPr lang="en-US"/>
        </a:p>
      </dgm:t>
    </dgm:pt>
    <dgm:pt modelId="{6C5D2C48-9045-4FFC-B8F6-69830231A67F}" type="sibTrans" cxnId="{C3AB8542-55C3-4F5D-B27D-3C05C5BFDFF1}">
      <dgm:prSet/>
      <dgm:spPr/>
      <dgm:t>
        <a:bodyPr/>
        <a:lstStyle/>
        <a:p>
          <a:endParaRPr lang="en-US"/>
        </a:p>
      </dgm:t>
    </dgm:pt>
    <dgm:pt modelId="{E4CD1C86-ABE0-4989-B2DF-A90245370800}" type="pres">
      <dgm:prSet presAssocID="{93477237-B6AA-4F6E-ADB8-646EEFF2D8E3}" presName="linear" presStyleCnt="0">
        <dgm:presLayoutVars>
          <dgm:animLvl val="lvl"/>
          <dgm:resizeHandles val="exact"/>
        </dgm:presLayoutVars>
      </dgm:prSet>
      <dgm:spPr/>
    </dgm:pt>
    <dgm:pt modelId="{92DEC09D-6096-449C-90AC-49F61DCA9D24}" type="pres">
      <dgm:prSet presAssocID="{1DC45023-C4CD-4295-BF09-CE2F529FAA3A}" presName="parentText" presStyleLbl="node1" presStyleIdx="0" presStyleCnt="1">
        <dgm:presLayoutVars>
          <dgm:chMax val="0"/>
          <dgm:bulletEnabled val="1"/>
        </dgm:presLayoutVars>
      </dgm:prSet>
      <dgm:spPr/>
    </dgm:pt>
  </dgm:ptLst>
  <dgm:cxnLst>
    <dgm:cxn modelId="{047FC70D-7882-489C-8E7F-996C61654B9D}" type="presOf" srcId="{93477237-B6AA-4F6E-ADB8-646EEFF2D8E3}" destId="{E4CD1C86-ABE0-4989-B2DF-A90245370800}" srcOrd="0" destOrd="0" presId="urn:microsoft.com/office/officeart/2005/8/layout/vList2"/>
    <dgm:cxn modelId="{C3AB8542-55C3-4F5D-B27D-3C05C5BFDFF1}" srcId="{93477237-B6AA-4F6E-ADB8-646EEFF2D8E3}" destId="{1DC45023-C4CD-4295-BF09-CE2F529FAA3A}" srcOrd="0" destOrd="0" parTransId="{61FACE10-8D6E-419D-99E7-7C4142129068}" sibTransId="{6C5D2C48-9045-4FFC-B8F6-69830231A67F}"/>
    <dgm:cxn modelId="{FBA93453-9A14-4CC4-813F-F64D83247BBF}" type="presOf" srcId="{1DC45023-C4CD-4295-BF09-CE2F529FAA3A}" destId="{92DEC09D-6096-449C-90AC-49F61DCA9D24}" srcOrd="0" destOrd="0" presId="urn:microsoft.com/office/officeart/2005/8/layout/vList2"/>
    <dgm:cxn modelId="{F52FFAE3-5BB6-4EC0-8E7B-FAF21EE55D35}" type="presParOf" srcId="{E4CD1C86-ABE0-4989-B2DF-A90245370800}" destId="{92DEC09D-6096-449C-90AC-49F61DCA9D24}"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223F2960-0E2C-4CA9-908E-EC507AAB52EB}" type="doc">
      <dgm:prSet loTypeId="urn:microsoft.com/office/officeart/2005/8/layout/lProcess3" loCatId="process" qsTypeId="urn:microsoft.com/office/officeart/2005/8/quickstyle/simple1" qsCatId="simple" csTypeId="urn:microsoft.com/office/officeart/2005/8/colors/accent1_2" csCatId="accent1" phldr="1"/>
      <dgm:spPr/>
      <dgm:t>
        <a:bodyPr/>
        <a:lstStyle/>
        <a:p>
          <a:endParaRPr lang="en-US"/>
        </a:p>
      </dgm:t>
    </dgm:pt>
    <dgm:pt modelId="{FB5E53F4-B458-4D86-8145-8E43E65783EB}">
      <dgm:prSet/>
      <dgm:spPr/>
      <dgm:t>
        <a:bodyPr/>
        <a:lstStyle/>
        <a:p>
          <a:pPr rtl="0"/>
          <a:r>
            <a:rPr lang="en-GB" dirty="0"/>
            <a:t>Conclusion  - Health care professionals need to have the right skills to manage a more demanding role in the future in order to offer effective services for older people. A skilled workforce of health professionals is therefore very necessary.</a:t>
          </a:r>
        </a:p>
      </dgm:t>
    </dgm:pt>
    <dgm:pt modelId="{D6025327-4C58-4B99-8F1E-80065F212027}" type="parTrans" cxnId="{BB84D4FE-4993-4A9F-BB48-F03B62BEB00E}">
      <dgm:prSet/>
      <dgm:spPr/>
      <dgm:t>
        <a:bodyPr/>
        <a:lstStyle/>
        <a:p>
          <a:endParaRPr lang="en-US"/>
        </a:p>
      </dgm:t>
    </dgm:pt>
    <dgm:pt modelId="{3EF1289E-AEA4-4F00-B4BE-5FA2A852EE63}" type="sibTrans" cxnId="{BB84D4FE-4993-4A9F-BB48-F03B62BEB00E}">
      <dgm:prSet/>
      <dgm:spPr/>
      <dgm:t>
        <a:bodyPr/>
        <a:lstStyle/>
        <a:p>
          <a:endParaRPr lang="en-US"/>
        </a:p>
      </dgm:t>
    </dgm:pt>
    <dgm:pt modelId="{93F5C701-9631-450E-982C-BABD148DABA9}" type="pres">
      <dgm:prSet presAssocID="{223F2960-0E2C-4CA9-908E-EC507AAB52EB}" presName="Name0" presStyleCnt="0">
        <dgm:presLayoutVars>
          <dgm:chPref val="3"/>
          <dgm:dir/>
          <dgm:animLvl val="lvl"/>
          <dgm:resizeHandles/>
        </dgm:presLayoutVars>
      </dgm:prSet>
      <dgm:spPr/>
    </dgm:pt>
    <dgm:pt modelId="{4860602C-2CCF-4357-AAF1-560C0AC743E8}" type="pres">
      <dgm:prSet presAssocID="{FB5E53F4-B458-4D86-8145-8E43E65783EB}" presName="horFlow" presStyleCnt="0"/>
      <dgm:spPr/>
    </dgm:pt>
    <dgm:pt modelId="{B3F69B2A-0490-4ACB-A5B4-FF3121C7BB91}" type="pres">
      <dgm:prSet presAssocID="{FB5E53F4-B458-4D86-8145-8E43E65783EB}" presName="bigChev" presStyleLbl="node1" presStyleIdx="0" presStyleCnt="1" custScaleX="181480"/>
      <dgm:spPr/>
    </dgm:pt>
  </dgm:ptLst>
  <dgm:cxnLst>
    <dgm:cxn modelId="{202AE4CC-1443-44FE-9437-FC76C69FA0E0}" type="presOf" srcId="{223F2960-0E2C-4CA9-908E-EC507AAB52EB}" destId="{93F5C701-9631-450E-982C-BABD148DABA9}" srcOrd="0" destOrd="0" presId="urn:microsoft.com/office/officeart/2005/8/layout/lProcess3"/>
    <dgm:cxn modelId="{A518BFE6-C554-42EB-92A1-1F8E88CBE276}" type="presOf" srcId="{FB5E53F4-B458-4D86-8145-8E43E65783EB}" destId="{B3F69B2A-0490-4ACB-A5B4-FF3121C7BB91}" srcOrd="0" destOrd="0" presId="urn:microsoft.com/office/officeart/2005/8/layout/lProcess3"/>
    <dgm:cxn modelId="{BB84D4FE-4993-4A9F-BB48-F03B62BEB00E}" srcId="{223F2960-0E2C-4CA9-908E-EC507AAB52EB}" destId="{FB5E53F4-B458-4D86-8145-8E43E65783EB}" srcOrd="0" destOrd="0" parTransId="{D6025327-4C58-4B99-8F1E-80065F212027}" sibTransId="{3EF1289E-AEA4-4F00-B4BE-5FA2A852EE63}"/>
    <dgm:cxn modelId="{03C644C4-A237-4C5E-A4B3-45014C827665}" type="presParOf" srcId="{93F5C701-9631-450E-982C-BABD148DABA9}" destId="{4860602C-2CCF-4357-AAF1-560C0AC743E8}" srcOrd="0" destOrd="0" presId="urn:microsoft.com/office/officeart/2005/8/layout/lProcess3"/>
    <dgm:cxn modelId="{072790CA-87A4-492C-A406-B50B8D814F17}" type="presParOf" srcId="{4860602C-2CCF-4357-AAF1-560C0AC743E8}" destId="{B3F69B2A-0490-4ACB-A5B4-FF3121C7BB91}" srcOrd="0" destOrd="0" presId="urn:microsoft.com/office/officeart/2005/8/layout/lProcess3"/>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A16FF8D7-40B4-42E1-A82E-BE17A895F8C6}" type="doc">
      <dgm:prSet loTypeId="urn:microsoft.com/office/officeart/2005/8/layout/bProcess3" loCatId="process" qsTypeId="urn:microsoft.com/office/officeart/2005/8/quickstyle/simple1" qsCatId="simple" csTypeId="urn:microsoft.com/office/officeart/2005/8/colors/colorful2" csCatId="colorful" phldr="1"/>
      <dgm:spPr/>
      <dgm:t>
        <a:bodyPr/>
        <a:lstStyle/>
        <a:p>
          <a:endParaRPr lang="en-US"/>
        </a:p>
      </dgm:t>
    </dgm:pt>
    <dgm:pt modelId="{87228753-7DC9-49D8-A367-747F22B8A8B2}">
      <dgm:prSet/>
      <dgm:spPr/>
      <dgm:t>
        <a:bodyPr/>
        <a:lstStyle/>
        <a:p>
          <a:pPr rtl="0"/>
          <a:r>
            <a:rPr lang="en-GB" dirty="0"/>
            <a:t>The extent to which individuals and societies can benefit from population ageing will largely depend on the health of older people. Combatting ageism presents a major opportunity for achieving healthy ageing but will require a new understanding of ageing. </a:t>
          </a:r>
        </a:p>
      </dgm:t>
    </dgm:pt>
    <dgm:pt modelId="{60251125-5C07-4888-B3E7-4D26F6F38857}" type="parTrans" cxnId="{2125BAE4-C0D8-45EC-96E9-986C9FFD563B}">
      <dgm:prSet/>
      <dgm:spPr/>
      <dgm:t>
        <a:bodyPr/>
        <a:lstStyle/>
        <a:p>
          <a:endParaRPr lang="en-US"/>
        </a:p>
      </dgm:t>
    </dgm:pt>
    <dgm:pt modelId="{00C7E2C6-695D-4BB2-8AE9-7440EF455B15}" type="sibTrans" cxnId="{2125BAE4-C0D8-45EC-96E9-986C9FFD563B}">
      <dgm:prSet/>
      <dgm:spPr/>
      <dgm:t>
        <a:bodyPr/>
        <a:lstStyle/>
        <a:p>
          <a:endParaRPr lang="en-US"/>
        </a:p>
      </dgm:t>
    </dgm:pt>
    <dgm:pt modelId="{972983F2-87C1-445B-9D03-79753BC63984}">
      <dgm:prSet/>
      <dgm:spPr/>
      <dgm:t>
        <a:bodyPr/>
        <a:lstStyle/>
        <a:p>
          <a:pPr rtl="0"/>
          <a:r>
            <a:rPr lang="en-GB" dirty="0"/>
            <a:t>In May 2016, the World Health Assembly adopted the first Global strategy and plan of action on ageing and health, which spans the 15-year period of the SDGs and calls for a global campaign to combat ageism. (Sixty-Ninth World Health Assembly. Geneva, Switzerland, 2016)  </a:t>
          </a:r>
        </a:p>
      </dgm:t>
    </dgm:pt>
    <dgm:pt modelId="{07532E40-C576-4679-ACBC-1A708D4E3CD2}" type="parTrans" cxnId="{13A34DD3-29BD-402C-8364-DE4BA1CDA467}">
      <dgm:prSet/>
      <dgm:spPr/>
      <dgm:t>
        <a:bodyPr/>
        <a:lstStyle/>
        <a:p>
          <a:endParaRPr lang="en-US"/>
        </a:p>
      </dgm:t>
    </dgm:pt>
    <dgm:pt modelId="{ED58282E-6978-4079-A08D-D01DFD8C62F7}" type="sibTrans" cxnId="{13A34DD3-29BD-402C-8364-DE4BA1CDA467}">
      <dgm:prSet/>
      <dgm:spPr/>
      <dgm:t>
        <a:bodyPr/>
        <a:lstStyle/>
        <a:p>
          <a:endParaRPr lang="en-US"/>
        </a:p>
      </dgm:t>
    </dgm:pt>
    <dgm:pt modelId="{61A2EAF8-3884-4EE5-86C6-A1ED93058A35}" type="pres">
      <dgm:prSet presAssocID="{A16FF8D7-40B4-42E1-A82E-BE17A895F8C6}" presName="Name0" presStyleCnt="0">
        <dgm:presLayoutVars>
          <dgm:dir/>
          <dgm:resizeHandles val="exact"/>
        </dgm:presLayoutVars>
      </dgm:prSet>
      <dgm:spPr/>
    </dgm:pt>
    <dgm:pt modelId="{42C8ECE5-F61B-49A6-B27B-E7582478850F}" type="pres">
      <dgm:prSet presAssocID="{87228753-7DC9-49D8-A367-747F22B8A8B2}" presName="node" presStyleLbl="node1" presStyleIdx="0" presStyleCnt="2">
        <dgm:presLayoutVars>
          <dgm:bulletEnabled val="1"/>
        </dgm:presLayoutVars>
      </dgm:prSet>
      <dgm:spPr/>
    </dgm:pt>
    <dgm:pt modelId="{A142939B-87A9-4048-BFD0-FBF934BFBD8E}" type="pres">
      <dgm:prSet presAssocID="{00C7E2C6-695D-4BB2-8AE9-7440EF455B15}" presName="sibTrans" presStyleLbl="sibTrans1D1" presStyleIdx="0" presStyleCnt="1"/>
      <dgm:spPr/>
    </dgm:pt>
    <dgm:pt modelId="{7996AF37-A5E6-40FD-808B-CC3C52A10352}" type="pres">
      <dgm:prSet presAssocID="{00C7E2C6-695D-4BB2-8AE9-7440EF455B15}" presName="connectorText" presStyleLbl="sibTrans1D1" presStyleIdx="0" presStyleCnt="1"/>
      <dgm:spPr/>
    </dgm:pt>
    <dgm:pt modelId="{4BB43488-454A-43A2-9FF7-A34286951D96}" type="pres">
      <dgm:prSet presAssocID="{972983F2-87C1-445B-9D03-79753BC63984}" presName="node" presStyleLbl="node1" presStyleIdx="1" presStyleCnt="2">
        <dgm:presLayoutVars>
          <dgm:bulletEnabled val="1"/>
        </dgm:presLayoutVars>
      </dgm:prSet>
      <dgm:spPr/>
    </dgm:pt>
  </dgm:ptLst>
  <dgm:cxnLst>
    <dgm:cxn modelId="{741AB78A-8000-49CE-99AD-53141ED7DEF3}" type="presOf" srcId="{87228753-7DC9-49D8-A367-747F22B8A8B2}" destId="{42C8ECE5-F61B-49A6-B27B-E7582478850F}" srcOrd="0" destOrd="0" presId="urn:microsoft.com/office/officeart/2005/8/layout/bProcess3"/>
    <dgm:cxn modelId="{CEEE9F9E-CC2E-4873-8ADF-E7B0F870CAD4}" type="presOf" srcId="{00C7E2C6-695D-4BB2-8AE9-7440EF455B15}" destId="{7996AF37-A5E6-40FD-808B-CC3C52A10352}" srcOrd="1" destOrd="0" presId="urn:microsoft.com/office/officeart/2005/8/layout/bProcess3"/>
    <dgm:cxn modelId="{13A34DD3-29BD-402C-8364-DE4BA1CDA467}" srcId="{A16FF8D7-40B4-42E1-A82E-BE17A895F8C6}" destId="{972983F2-87C1-445B-9D03-79753BC63984}" srcOrd="1" destOrd="0" parTransId="{07532E40-C576-4679-ACBC-1A708D4E3CD2}" sibTransId="{ED58282E-6978-4079-A08D-D01DFD8C62F7}"/>
    <dgm:cxn modelId="{B4CF34D8-0EA8-4A14-B136-495F9017C4D0}" type="presOf" srcId="{972983F2-87C1-445B-9D03-79753BC63984}" destId="{4BB43488-454A-43A2-9FF7-A34286951D96}" srcOrd="0" destOrd="0" presId="urn:microsoft.com/office/officeart/2005/8/layout/bProcess3"/>
    <dgm:cxn modelId="{3396AAE1-8636-48FA-8843-C2760E81243C}" type="presOf" srcId="{00C7E2C6-695D-4BB2-8AE9-7440EF455B15}" destId="{A142939B-87A9-4048-BFD0-FBF934BFBD8E}" srcOrd="0" destOrd="0" presId="urn:microsoft.com/office/officeart/2005/8/layout/bProcess3"/>
    <dgm:cxn modelId="{2125BAE4-C0D8-45EC-96E9-986C9FFD563B}" srcId="{A16FF8D7-40B4-42E1-A82E-BE17A895F8C6}" destId="{87228753-7DC9-49D8-A367-747F22B8A8B2}" srcOrd="0" destOrd="0" parTransId="{60251125-5C07-4888-B3E7-4D26F6F38857}" sibTransId="{00C7E2C6-695D-4BB2-8AE9-7440EF455B15}"/>
    <dgm:cxn modelId="{DBF3A2EB-E9DE-44D9-85F1-0C7781F21290}" type="presOf" srcId="{A16FF8D7-40B4-42E1-A82E-BE17A895F8C6}" destId="{61A2EAF8-3884-4EE5-86C6-A1ED93058A35}" srcOrd="0" destOrd="0" presId="urn:microsoft.com/office/officeart/2005/8/layout/bProcess3"/>
    <dgm:cxn modelId="{9670B7C4-7244-4510-914A-B4286AFF1BD6}" type="presParOf" srcId="{61A2EAF8-3884-4EE5-86C6-A1ED93058A35}" destId="{42C8ECE5-F61B-49A6-B27B-E7582478850F}" srcOrd="0" destOrd="0" presId="urn:microsoft.com/office/officeart/2005/8/layout/bProcess3"/>
    <dgm:cxn modelId="{3B68396C-A596-4D93-BB97-E7261731587E}" type="presParOf" srcId="{61A2EAF8-3884-4EE5-86C6-A1ED93058A35}" destId="{A142939B-87A9-4048-BFD0-FBF934BFBD8E}" srcOrd="1" destOrd="0" presId="urn:microsoft.com/office/officeart/2005/8/layout/bProcess3"/>
    <dgm:cxn modelId="{9A42D516-DA5D-461C-9C93-487925A00A9A}" type="presParOf" srcId="{A142939B-87A9-4048-BFD0-FBF934BFBD8E}" destId="{7996AF37-A5E6-40FD-808B-CC3C52A10352}" srcOrd="0" destOrd="0" presId="urn:microsoft.com/office/officeart/2005/8/layout/bProcess3"/>
    <dgm:cxn modelId="{46762626-D6CD-452E-BF8C-306A0E7E70FD}" type="presParOf" srcId="{61A2EAF8-3884-4EE5-86C6-A1ED93058A35}" destId="{4BB43488-454A-43A2-9FF7-A34286951D96}" srcOrd="2" destOrd="0" presId="urn:microsoft.com/office/officeart/2005/8/layout/b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D1F6DF-2E17-4BF7-9FA3-0A767F8F0871}">
      <dsp:nvSpPr>
        <dsp:cNvPr id="0" name=""/>
        <dsp:cNvSpPr/>
      </dsp:nvSpPr>
      <dsp:spPr>
        <a:xfrm>
          <a:off x="9758" y="430776"/>
          <a:ext cx="2916714" cy="1750028"/>
        </a:xfrm>
        <a:prstGeom prst="roundRect">
          <a:avLst>
            <a:gd name="adj" fmla="val 10000"/>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a:t>60’s focus on losses and adaptation to them</a:t>
          </a:r>
          <a:endParaRPr lang="en-GB" sz="1900" kern="1200"/>
        </a:p>
      </dsp:txBody>
      <dsp:txXfrm>
        <a:off x="61015" y="482033"/>
        <a:ext cx="2814200" cy="1647514"/>
      </dsp:txXfrm>
    </dsp:sp>
    <dsp:sp modelId="{414EB756-6231-4C69-940C-3A4B9AF87295}">
      <dsp:nvSpPr>
        <dsp:cNvPr id="0" name=""/>
        <dsp:cNvSpPr/>
      </dsp:nvSpPr>
      <dsp:spPr>
        <a:xfrm>
          <a:off x="3218144" y="944117"/>
          <a:ext cx="618343" cy="723345"/>
        </a:xfrm>
        <a:prstGeom prst="rightArrow">
          <a:avLst>
            <a:gd name="adj1" fmla="val 60000"/>
            <a:gd name="adj2" fmla="val 50000"/>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3218144" y="1088786"/>
        <a:ext cx="432840" cy="434007"/>
      </dsp:txXfrm>
    </dsp:sp>
    <dsp:sp modelId="{BA17DCDF-7962-4F8F-8B56-DAFAB059407E}">
      <dsp:nvSpPr>
        <dsp:cNvPr id="0" name=""/>
        <dsp:cNvSpPr/>
      </dsp:nvSpPr>
      <dsp:spPr>
        <a:xfrm>
          <a:off x="4093158" y="430776"/>
          <a:ext cx="2916714" cy="1750028"/>
        </a:xfrm>
        <a:prstGeom prst="roundRect">
          <a:avLst>
            <a:gd name="adj" fmla="val 10000"/>
          </a:avLst>
        </a:prstGeom>
        <a:solidFill>
          <a:schemeClr val="accent2">
            <a:shade val="50000"/>
            <a:hueOff val="32004"/>
            <a:satOff val="2829"/>
            <a:lumOff val="2594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a:t>70’s broader global, societal, and structural factors influencing lives of OA’s</a:t>
          </a:r>
          <a:endParaRPr lang="en-GB" sz="1900" kern="1200"/>
        </a:p>
      </dsp:txBody>
      <dsp:txXfrm>
        <a:off x="4144415" y="482033"/>
        <a:ext cx="2814200" cy="1647514"/>
      </dsp:txXfrm>
    </dsp:sp>
    <dsp:sp modelId="{9D37567B-7C8C-484E-B2CD-CADA1150437C}">
      <dsp:nvSpPr>
        <dsp:cNvPr id="0" name=""/>
        <dsp:cNvSpPr/>
      </dsp:nvSpPr>
      <dsp:spPr>
        <a:xfrm>
          <a:off x="7301544" y="944117"/>
          <a:ext cx="618343" cy="723345"/>
        </a:xfrm>
        <a:prstGeom prst="rightArrow">
          <a:avLst>
            <a:gd name="adj1" fmla="val 60000"/>
            <a:gd name="adj2" fmla="val 50000"/>
          </a:avLst>
        </a:prstGeom>
        <a:solidFill>
          <a:schemeClr val="accent2">
            <a:shade val="90000"/>
            <a:hueOff val="45831"/>
            <a:satOff val="-756"/>
            <a:lumOff val="2245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7301544" y="1088786"/>
        <a:ext cx="432840" cy="434007"/>
      </dsp:txXfrm>
    </dsp:sp>
    <dsp:sp modelId="{CB5C52C1-DF07-457F-8243-0C2D13FAFFD8}">
      <dsp:nvSpPr>
        <dsp:cNvPr id="0" name=""/>
        <dsp:cNvSpPr/>
      </dsp:nvSpPr>
      <dsp:spPr>
        <a:xfrm>
          <a:off x="8176559" y="430776"/>
          <a:ext cx="2916714" cy="1750028"/>
        </a:xfrm>
        <a:prstGeom prst="roundRect">
          <a:avLst>
            <a:gd name="adj" fmla="val 10000"/>
          </a:avLst>
        </a:prstGeom>
        <a:solidFill>
          <a:schemeClr val="accent2">
            <a:shade val="50000"/>
            <a:hueOff val="32004"/>
            <a:satOff val="2829"/>
            <a:lumOff val="2594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a:t>80’s-90’s exploration of interrelationships between OA’s and their physical, political, environmental &amp; socioeconomic mileau</a:t>
          </a:r>
          <a:endParaRPr lang="en-GB" sz="1900" kern="1200"/>
        </a:p>
      </dsp:txBody>
      <dsp:txXfrm>
        <a:off x="8227816" y="482033"/>
        <a:ext cx="2814200" cy="16475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FB0771-16B1-45D3-9C1E-AE64517153BE}">
      <dsp:nvSpPr>
        <dsp:cNvPr id="0" name=""/>
        <dsp:cNvSpPr/>
      </dsp:nvSpPr>
      <dsp:spPr>
        <a:xfrm>
          <a:off x="2750" y="0"/>
          <a:ext cx="530098" cy="530098"/>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12527D-8AA3-4314-84C1-1906870982F0}">
      <dsp:nvSpPr>
        <dsp:cNvPr id="0" name=""/>
        <dsp:cNvSpPr/>
      </dsp:nvSpPr>
      <dsp:spPr>
        <a:xfrm>
          <a:off x="55760" y="53009"/>
          <a:ext cx="424078" cy="424078"/>
        </a:xfrm>
        <a:prstGeom prst="chord">
          <a:avLst>
            <a:gd name="adj1" fmla="val 2332194"/>
            <a:gd name="adj2" fmla="val 8587806"/>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0C2F52-7EFA-4969-B1DE-F45B33471207}">
      <dsp:nvSpPr>
        <dsp:cNvPr id="0" name=""/>
        <dsp:cNvSpPr/>
      </dsp:nvSpPr>
      <dsp:spPr>
        <a:xfrm>
          <a:off x="643286" y="0"/>
          <a:ext cx="1568206" cy="530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b" anchorCtr="0">
          <a:noAutofit/>
        </a:bodyPr>
        <a:lstStyle/>
        <a:p>
          <a:pPr marL="0" lvl="0" indent="0" algn="l" defTabSz="533400" rtl="0">
            <a:lnSpc>
              <a:spcPct val="90000"/>
            </a:lnSpc>
            <a:spcBef>
              <a:spcPct val="0"/>
            </a:spcBef>
            <a:spcAft>
              <a:spcPct val="35000"/>
            </a:spcAft>
            <a:buNone/>
          </a:pPr>
          <a:r>
            <a:rPr lang="en-US" sz="1200" kern="1200"/>
            <a:t>Disengagement Theory</a:t>
          </a:r>
          <a:endParaRPr lang="en-GB" sz="1200" kern="1200"/>
        </a:p>
      </dsp:txBody>
      <dsp:txXfrm>
        <a:off x="643286" y="0"/>
        <a:ext cx="1568206" cy="530098"/>
      </dsp:txXfrm>
    </dsp:sp>
    <dsp:sp modelId="{6B8870C4-BE03-4471-9053-6C74EA74B553}">
      <dsp:nvSpPr>
        <dsp:cNvPr id="0" name=""/>
        <dsp:cNvSpPr/>
      </dsp:nvSpPr>
      <dsp:spPr>
        <a:xfrm>
          <a:off x="2321930" y="0"/>
          <a:ext cx="530098" cy="530098"/>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3A73C4-2C6F-4B9A-A873-A5E1D00FC2D9}">
      <dsp:nvSpPr>
        <dsp:cNvPr id="0" name=""/>
        <dsp:cNvSpPr/>
      </dsp:nvSpPr>
      <dsp:spPr>
        <a:xfrm>
          <a:off x="2374939" y="53009"/>
          <a:ext cx="424078" cy="424078"/>
        </a:xfrm>
        <a:prstGeom prst="chord">
          <a:avLst>
            <a:gd name="adj1" fmla="val 692220"/>
            <a:gd name="adj2" fmla="val 10107780"/>
          </a:avLst>
        </a:prstGeom>
        <a:solidFill>
          <a:schemeClr val="accent2">
            <a:hueOff val="-2587972"/>
            <a:satOff val="11465"/>
            <a:lumOff val="-4216"/>
            <a:alphaOff val="0"/>
          </a:schemeClr>
        </a:solidFill>
        <a:ln w="12700" cap="flat" cmpd="sng" algn="ctr">
          <a:solidFill>
            <a:schemeClr val="accent2">
              <a:hueOff val="-2587972"/>
              <a:satOff val="11465"/>
              <a:lumOff val="-421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6064F2-4492-4EE8-B566-C38F61951619}">
      <dsp:nvSpPr>
        <dsp:cNvPr id="0" name=""/>
        <dsp:cNvSpPr/>
      </dsp:nvSpPr>
      <dsp:spPr>
        <a:xfrm>
          <a:off x="2962465" y="0"/>
          <a:ext cx="1568206" cy="530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b" anchorCtr="0">
          <a:noAutofit/>
        </a:bodyPr>
        <a:lstStyle/>
        <a:p>
          <a:pPr marL="0" lvl="0" indent="0" algn="l" defTabSz="533400" rtl="0">
            <a:lnSpc>
              <a:spcPct val="90000"/>
            </a:lnSpc>
            <a:spcBef>
              <a:spcPct val="0"/>
            </a:spcBef>
            <a:spcAft>
              <a:spcPct val="35000"/>
            </a:spcAft>
            <a:buNone/>
          </a:pPr>
          <a:r>
            <a:rPr lang="en-US" sz="1200" kern="1200"/>
            <a:t>Activity/Developmental Task Theory</a:t>
          </a:r>
          <a:endParaRPr lang="en-GB" sz="1200" kern="1200"/>
        </a:p>
      </dsp:txBody>
      <dsp:txXfrm>
        <a:off x="2962465" y="0"/>
        <a:ext cx="1568206" cy="530098"/>
      </dsp:txXfrm>
    </dsp:sp>
    <dsp:sp modelId="{9AABE8D4-90C8-42B1-8AE7-A6B6E29BF55E}">
      <dsp:nvSpPr>
        <dsp:cNvPr id="0" name=""/>
        <dsp:cNvSpPr/>
      </dsp:nvSpPr>
      <dsp:spPr>
        <a:xfrm>
          <a:off x="4641109" y="0"/>
          <a:ext cx="530098" cy="530098"/>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502C41-C0E1-4B4F-B351-6C86F0606B5C}">
      <dsp:nvSpPr>
        <dsp:cNvPr id="0" name=""/>
        <dsp:cNvSpPr/>
      </dsp:nvSpPr>
      <dsp:spPr>
        <a:xfrm>
          <a:off x="4694119" y="53009"/>
          <a:ext cx="424078" cy="424078"/>
        </a:xfrm>
        <a:prstGeom prst="chord">
          <a:avLst>
            <a:gd name="adj1" fmla="val 20907780"/>
            <a:gd name="adj2" fmla="val 11492220"/>
          </a:avLst>
        </a:prstGeom>
        <a:solidFill>
          <a:schemeClr val="accent2">
            <a:hueOff val="-5175944"/>
            <a:satOff val="22930"/>
            <a:lumOff val="-8432"/>
            <a:alphaOff val="0"/>
          </a:schemeClr>
        </a:solidFill>
        <a:ln w="12700" cap="flat" cmpd="sng" algn="ctr">
          <a:solidFill>
            <a:schemeClr val="accent2">
              <a:hueOff val="-5175944"/>
              <a:satOff val="22930"/>
              <a:lumOff val="-843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09A12F-DF32-4D44-A607-416C03731399}">
      <dsp:nvSpPr>
        <dsp:cNvPr id="0" name=""/>
        <dsp:cNvSpPr/>
      </dsp:nvSpPr>
      <dsp:spPr>
        <a:xfrm>
          <a:off x="5281644" y="0"/>
          <a:ext cx="1568206" cy="530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b" anchorCtr="0">
          <a:noAutofit/>
        </a:bodyPr>
        <a:lstStyle/>
        <a:p>
          <a:pPr marL="0" lvl="0" indent="0" algn="l" defTabSz="533400" rtl="0">
            <a:lnSpc>
              <a:spcPct val="90000"/>
            </a:lnSpc>
            <a:spcBef>
              <a:spcPct val="0"/>
            </a:spcBef>
            <a:spcAft>
              <a:spcPct val="35000"/>
            </a:spcAft>
            <a:buNone/>
          </a:pPr>
          <a:r>
            <a:rPr lang="en-US" sz="1200" kern="1200"/>
            <a:t>Continuity Theory</a:t>
          </a:r>
          <a:endParaRPr lang="en-GB" sz="1200" kern="1200"/>
        </a:p>
      </dsp:txBody>
      <dsp:txXfrm>
        <a:off x="5281644" y="0"/>
        <a:ext cx="1568206" cy="530098"/>
      </dsp:txXfrm>
    </dsp:sp>
    <dsp:sp modelId="{060B119D-EEF5-476A-BA63-36AA7F006CF9}">
      <dsp:nvSpPr>
        <dsp:cNvPr id="0" name=""/>
        <dsp:cNvSpPr/>
      </dsp:nvSpPr>
      <dsp:spPr>
        <a:xfrm>
          <a:off x="6960288" y="0"/>
          <a:ext cx="530098" cy="530098"/>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97A4A5-6F4F-41E1-A42B-53F331B905E4}">
      <dsp:nvSpPr>
        <dsp:cNvPr id="0" name=""/>
        <dsp:cNvSpPr/>
      </dsp:nvSpPr>
      <dsp:spPr>
        <a:xfrm>
          <a:off x="7013298" y="53009"/>
          <a:ext cx="424078" cy="424078"/>
        </a:xfrm>
        <a:prstGeom prst="chord">
          <a:avLst>
            <a:gd name="adj1" fmla="val 19267806"/>
            <a:gd name="adj2" fmla="val 13012194"/>
          </a:avLst>
        </a:prstGeom>
        <a:solidFill>
          <a:schemeClr val="accent2">
            <a:hueOff val="-7763915"/>
            <a:satOff val="34394"/>
            <a:lumOff val="-12648"/>
            <a:alphaOff val="0"/>
          </a:schemeClr>
        </a:solidFill>
        <a:ln w="12700" cap="flat" cmpd="sng" algn="ctr">
          <a:solidFill>
            <a:schemeClr val="accent2">
              <a:hueOff val="-7763915"/>
              <a:satOff val="34394"/>
              <a:lumOff val="-1264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86600E-53BA-4FCC-B399-C13C6BAAFBD2}">
      <dsp:nvSpPr>
        <dsp:cNvPr id="0" name=""/>
        <dsp:cNvSpPr/>
      </dsp:nvSpPr>
      <dsp:spPr>
        <a:xfrm>
          <a:off x="7600823" y="0"/>
          <a:ext cx="1568206" cy="530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b" anchorCtr="0">
          <a:noAutofit/>
        </a:bodyPr>
        <a:lstStyle/>
        <a:p>
          <a:pPr marL="0" lvl="0" indent="0" algn="l" defTabSz="533400" rtl="0">
            <a:lnSpc>
              <a:spcPct val="90000"/>
            </a:lnSpc>
            <a:spcBef>
              <a:spcPct val="0"/>
            </a:spcBef>
            <a:spcAft>
              <a:spcPct val="35000"/>
            </a:spcAft>
            <a:buNone/>
          </a:pPr>
          <a:r>
            <a:rPr lang="en-US" sz="1200" kern="1200"/>
            <a:t>Age Stratification Theory</a:t>
          </a:r>
          <a:endParaRPr lang="en-GB" sz="1200" kern="1200"/>
        </a:p>
      </dsp:txBody>
      <dsp:txXfrm>
        <a:off x="7600823" y="0"/>
        <a:ext cx="1568206" cy="530098"/>
      </dsp:txXfrm>
    </dsp:sp>
    <dsp:sp modelId="{CBBD7A43-6546-48B6-AFCE-DB092EF3D3DE}">
      <dsp:nvSpPr>
        <dsp:cNvPr id="0" name=""/>
        <dsp:cNvSpPr/>
      </dsp:nvSpPr>
      <dsp:spPr>
        <a:xfrm>
          <a:off x="9279467" y="0"/>
          <a:ext cx="530098" cy="530098"/>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1CE133-A803-45D4-9BD5-0B446F54E2B3}">
      <dsp:nvSpPr>
        <dsp:cNvPr id="0" name=""/>
        <dsp:cNvSpPr/>
      </dsp:nvSpPr>
      <dsp:spPr>
        <a:xfrm>
          <a:off x="9332477" y="53009"/>
          <a:ext cx="424078" cy="424078"/>
        </a:xfrm>
        <a:prstGeom prst="chord">
          <a:avLst>
            <a:gd name="adj1" fmla="val 16200000"/>
            <a:gd name="adj2" fmla="val 16200000"/>
          </a:avLst>
        </a:prstGeom>
        <a:solidFill>
          <a:schemeClr val="accent2">
            <a:hueOff val="-10351888"/>
            <a:satOff val="45859"/>
            <a:lumOff val="-16864"/>
            <a:alphaOff val="0"/>
          </a:schemeClr>
        </a:solidFill>
        <a:ln w="12700" cap="flat" cmpd="sng" algn="ctr">
          <a:solidFill>
            <a:schemeClr val="accent2">
              <a:hueOff val="-10351888"/>
              <a:satOff val="45859"/>
              <a:lumOff val="-1686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35B8A2-F3A4-40A7-A3F7-EEC4E34350B4}">
      <dsp:nvSpPr>
        <dsp:cNvPr id="0" name=""/>
        <dsp:cNvSpPr/>
      </dsp:nvSpPr>
      <dsp:spPr>
        <a:xfrm>
          <a:off x="9920003" y="0"/>
          <a:ext cx="1568206" cy="530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b" anchorCtr="0">
          <a:noAutofit/>
        </a:bodyPr>
        <a:lstStyle/>
        <a:p>
          <a:pPr marL="0" lvl="0" indent="0" algn="l" defTabSz="533400" rtl="0">
            <a:lnSpc>
              <a:spcPct val="90000"/>
            </a:lnSpc>
            <a:spcBef>
              <a:spcPct val="0"/>
            </a:spcBef>
            <a:spcAft>
              <a:spcPct val="35000"/>
            </a:spcAft>
            <a:buNone/>
          </a:pPr>
          <a:r>
            <a:rPr lang="en-US" sz="1200" kern="1200"/>
            <a:t>Person-Environment Fit Theory</a:t>
          </a:r>
          <a:endParaRPr lang="en-GB" sz="1200" kern="1200"/>
        </a:p>
      </dsp:txBody>
      <dsp:txXfrm>
        <a:off x="9920003" y="0"/>
        <a:ext cx="1568206" cy="5300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393FDA-5BA4-4073-B72D-9E252667FD54}">
      <dsp:nvSpPr>
        <dsp:cNvPr id="0" name=""/>
        <dsp:cNvSpPr/>
      </dsp:nvSpPr>
      <dsp:spPr>
        <a:xfrm>
          <a:off x="-2927584" y="-451017"/>
          <a:ext cx="3492835" cy="3492835"/>
        </a:xfrm>
        <a:prstGeom prst="blockArc">
          <a:avLst>
            <a:gd name="adj1" fmla="val 18900000"/>
            <a:gd name="adj2" fmla="val 2700000"/>
            <a:gd name="adj3" fmla="val 618"/>
          </a:avLst>
        </a:prstGeom>
        <a:noFill/>
        <a:ln w="127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E3694A8-61A7-4DDB-9729-F36A6B46E1ED}">
      <dsp:nvSpPr>
        <dsp:cNvPr id="0" name=""/>
        <dsp:cNvSpPr/>
      </dsp:nvSpPr>
      <dsp:spPr>
        <a:xfrm>
          <a:off x="296594" y="199180"/>
          <a:ext cx="5726729" cy="39856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6364" tIns="30480" rIns="30480" bIns="30480" numCol="1" spcCol="1270" anchor="ctr" anchorCtr="0">
          <a:noAutofit/>
        </a:bodyPr>
        <a:lstStyle/>
        <a:p>
          <a:pPr marL="0" lvl="0" indent="0" algn="l" defTabSz="533400" rtl="0">
            <a:lnSpc>
              <a:spcPct val="90000"/>
            </a:lnSpc>
            <a:spcBef>
              <a:spcPct val="0"/>
            </a:spcBef>
            <a:spcAft>
              <a:spcPct val="35000"/>
            </a:spcAft>
            <a:buNone/>
          </a:pPr>
          <a:r>
            <a:rPr lang="en-US" sz="1200" kern="1200"/>
            <a:t>Cumming &amp; Henry--1961</a:t>
          </a:r>
          <a:endParaRPr lang="en-GB" sz="1200" kern="1200"/>
        </a:p>
      </dsp:txBody>
      <dsp:txXfrm>
        <a:off x="296594" y="199180"/>
        <a:ext cx="5726729" cy="398568"/>
      </dsp:txXfrm>
    </dsp:sp>
    <dsp:sp modelId="{9681B9A2-C39A-46D4-B902-91B057082254}">
      <dsp:nvSpPr>
        <dsp:cNvPr id="0" name=""/>
        <dsp:cNvSpPr/>
      </dsp:nvSpPr>
      <dsp:spPr>
        <a:xfrm>
          <a:off x="47489" y="149359"/>
          <a:ext cx="498210" cy="498210"/>
        </a:xfrm>
        <a:prstGeom prst="ellipse">
          <a:avLst/>
        </a:prstGeom>
        <a:solidFill>
          <a:schemeClr val="lt1">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F9BF88C-9231-4700-9B53-9E0CFAD8A901}">
      <dsp:nvSpPr>
        <dsp:cNvPr id="0" name=""/>
        <dsp:cNvSpPr/>
      </dsp:nvSpPr>
      <dsp:spPr>
        <a:xfrm>
          <a:off x="525103" y="797137"/>
          <a:ext cx="5498220" cy="398568"/>
        </a:xfrm>
        <a:prstGeom prst="rect">
          <a:avLst/>
        </a:prstGeom>
        <a:solidFill>
          <a:schemeClr val="accent4">
            <a:hueOff val="-662509"/>
            <a:satOff val="1202"/>
            <a:lumOff val="-431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6364" tIns="30480" rIns="30480" bIns="30480" numCol="1" spcCol="1270" anchor="ctr" anchorCtr="0">
          <a:noAutofit/>
        </a:bodyPr>
        <a:lstStyle/>
        <a:p>
          <a:pPr marL="0" lvl="0" indent="0" algn="l" defTabSz="533400" rtl="0">
            <a:lnSpc>
              <a:spcPct val="90000"/>
            </a:lnSpc>
            <a:spcBef>
              <a:spcPct val="0"/>
            </a:spcBef>
            <a:spcAft>
              <a:spcPct val="35000"/>
            </a:spcAft>
            <a:buNone/>
          </a:pPr>
          <a:r>
            <a:rPr lang="en-US" sz="1200" kern="1200" dirty="0"/>
            <a:t>Aging seen as a developmental task in and of itself, with its own norms &amp; appropriate patterns of </a:t>
          </a:r>
          <a:r>
            <a:rPr lang="en-US" sz="1200" kern="1200" dirty="0" err="1"/>
            <a:t>behaviour</a:t>
          </a:r>
          <a:endParaRPr lang="en-GB" sz="1200" kern="1200" dirty="0"/>
        </a:p>
      </dsp:txBody>
      <dsp:txXfrm>
        <a:off x="525103" y="797137"/>
        <a:ext cx="5498220" cy="398568"/>
      </dsp:txXfrm>
    </dsp:sp>
    <dsp:sp modelId="{6F4F1004-1D36-476D-9BBC-85414EF93618}">
      <dsp:nvSpPr>
        <dsp:cNvPr id="0" name=""/>
        <dsp:cNvSpPr/>
      </dsp:nvSpPr>
      <dsp:spPr>
        <a:xfrm>
          <a:off x="275997" y="747316"/>
          <a:ext cx="498210" cy="498210"/>
        </a:xfrm>
        <a:prstGeom prst="ellipse">
          <a:avLst/>
        </a:prstGeom>
        <a:solidFill>
          <a:schemeClr val="lt1">
            <a:hueOff val="0"/>
            <a:satOff val="0"/>
            <a:lumOff val="0"/>
            <a:alphaOff val="0"/>
          </a:schemeClr>
        </a:solidFill>
        <a:ln w="12700" cap="flat" cmpd="sng" algn="ctr">
          <a:solidFill>
            <a:schemeClr val="accent4">
              <a:hueOff val="-662509"/>
              <a:satOff val="1202"/>
              <a:lumOff val="-4314"/>
              <a:alphaOff val="0"/>
            </a:schemeClr>
          </a:solidFill>
          <a:prstDash val="solid"/>
        </a:ln>
        <a:effectLst/>
      </dsp:spPr>
      <dsp:style>
        <a:lnRef idx="2">
          <a:scrgbClr r="0" g="0" b="0"/>
        </a:lnRef>
        <a:fillRef idx="1">
          <a:scrgbClr r="0" g="0" b="0"/>
        </a:fillRef>
        <a:effectRef idx="0">
          <a:scrgbClr r="0" g="0" b="0"/>
        </a:effectRef>
        <a:fontRef idx="minor"/>
      </dsp:style>
    </dsp:sp>
    <dsp:sp modelId="{334611FD-2E96-4F23-B0A7-808033610FB6}">
      <dsp:nvSpPr>
        <dsp:cNvPr id="0" name=""/>
        <dsp:cNvSpPr/>
      </dsp:nvSpPr>
      <dsp:spPr>
        <a:xfrm>
          <a:off x="525103" y="1395093"/>
          <a:ext cx="5498220" cy="398568"/>
        </a:xfrm>
        <a:prstGeom prst="rect">
          <a:avLst/>
        </a:prstGeom>
        <a:solidFill>
          <a:schemeClr val="accent4">
            <a:hueOff val="-1325018"/>
            <a:satOff val="2405"/>
            <a:lumOff val="-862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6364" tIns="30480" rIns="30480" bIns="30480" numCol="1" spcCol="1270" anchor="ctr" anchorCtr="0">
          <a:noAutofit/>
        </a:bodyPr>
        <a:lstStyle/>
        <a:p>
          <a:pPr marL="0" lvl="0" indent="0" algn="l" defTabSz="533400" rtl="0">
            <a:lnSpc>
              <a:spcPct val="90000"/>
            </a:lnSpc>
            <a:spcBef>
              <a:spcPct val="0"/>
            </a:spcBef>
            <a:spcAft>
              <a:spcPct val="35000"/>
            </a:spcAft>
            <a:buNone/>
          </a:pPr>
          <a:r>
            <a:rPr lang="en-US" sz="1200" kern="1200"/>
            <a:t>“appropriate” behaviour patterns involved a mutual agreement between OA’s and society on a reciprocal withdrawal.</a:t>
          </a:r>
          <a:endParaRPr lang="en-GB" sz="1200" kern="1200"/>
        </a:p>
      </dsp:txBody>
      <dsp:txXfrm>
        <a:off x="525103" y="1395093"/>
        <a:ext cx="5498220" cy="398568"/>
      </dsp:txXfrm>
    </dsp:sp>
    <dsp:sp modelId="{ECF383F1-10FB-4424-923C-F2C39DA48EA1}">
      <dsp:nvSpPr>
        <dsp:cNvPr id="0" name=""/>
        <dsp:cNvSpPr/>
      </dsp:nvSpPr>
      <dsp:spPr>
        <a:xfrm>
          <a:off x="275997" y="1345272"/>
          <a:ext cx="498210" cy="498210"/>
        </a:xfrm>
        <a:prstGeom prst="ellipse">
          <a:avLst/>
        </a:prstGeom>
        <a:solidFill>
          <a:schemeClr val="lt1">
            <a:hueOff val="0"/>
            <a:satOff val="0"/>
            <a:lumOff val="0"/>
            <a:alphaOff val="0"/>
          </a:schemeClr>
        </a:solidFill>
        <a:ln w="12700" cap="flat" cmpd="sng" algn="ctr">
          <a:solidFill>
            <a:schemeClr val="accent4">
              <a:hueOff val="-1325018"/>
              <a:satOff val="2405"/>
              <a:lumOff val="-8627"/>
              <a:alphaOff val="0"/>
            </a:schemeClr>
          </a:solidFill>
          <a:prstDash val="solid"/>
        </a:ln>
        <a:effectLst/>
      </dsp:spPr>
      <dsp:style>
        <a:lnRef idx="2">
          <a:scrgbClr r="0" g="0" b="0"/>
        </a:lnRef>
        <a:fillRef idx="1">
          <a:scrgbClr r="0" g="0" b="0"/>
        </a:fillRef>
        <a:effectRef idx="0">
          <a:scrgbClr r="0" g="0" b="0"/>
        </a:effectRef>
        <a:fontRef idx="minor"/>
      </dsp:style>
    </dsp:sp>
    <dsp:sp modelId="{2391E6D1-E2B6-4AE9-A634-90471A91F186}">
      <dsp:nvSpPr>
        <dsp:cNvPr id="0" name=""/>
        <dsp:cNvSpPr/>
      </dsp:nvSpPr>
      <dsp:spPr>
        <a:xfrm>
          <a:off x="296594" y="1993050"/>
          <a:ext cx="5726729" cy="398568"/>
        </a:xfrm>
        <a:prstGeom prst="rect">
          <a:avLst/>
        </a:prstGeom>
        <a:solidFill>
          <a:schemeClr val="accent4">
            <a:hueOff val="-1987526"/>
            <a:satOff val="3607"/>
            <a:lumOff val="-1294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6364" tIns="30480" rIns="30480" bIns="30480" numCol="1" spcCol="1270" anchor="ctr" anchorCtr="0">
          <a:noAutofit/>
        </a:bodyPr>
        <a:lstStyle/>
        <a:p>
          <a:pPr marL="0" lvl="0" indent="0" algn="l" defTabSz="533400" rtl="0">
            <a:lnSpc>
              <a:spcPct val="90000"/>
            </a:lnSpc>
            <a:spcBef>
              <a:spcPct val="0"/>
            </a:spcBef>
            <a:spcAft>
              <a:spcPct val="35000"/>
            </a:spcAft>
            <a:buNone/>
          </a:pPr>
          <a:r>
            <a:rPr lang="en-US" sz="1200" kern="1200"/>
            <a:t>No longer supported</a:t>
          </a:r>
          <a:endParaRPr lang="en-GB" sz="1200" kern="1200"/>
        </a:p>
      </dsp:txBody>
      <dsp:txXfrm>
        <a:off x="296594" y="1993050"/>
        <a:ext cx="5726729" cy="398568"/>
      </dsp:txXfrm>
    </dsp:sp>
    <dsp:sp modelId="{8A8F4EED-4A31-4E7B-A98C-190BFE3EED4D}">
      <dsp:nvSpPr>
        <dsp:cNvPr id="0" name=""/>
        <dsp:cNvSpPr/>
      </dsp:nvSpPr>
      <dsp:spPr>
        <a:xfrm>
          <a:off x="47489" y="1943229"/>
          <a:ext cx="498210" cy="498210"/>
        </a:xfrm>
        <a:prstGeom prst="ellipse">
          <a:avLst/>
        </a:prstGeom>
        <a:solidFill>
          <a:schemeClr val="lt1">
            <a:hueOff val="0"/>
            <a:satOff val="0"/>
            <a:lumOff val="0"/>
            <a:alphaOff val="0"/>
          </a:schemeClr>
        </a:solidFill>
        <a:ln w="12700" cap="flat" cmpd="sng" algn="ctr">
          <a:solidFill>
            <a:schemeClr val="accent4">
              <a:hueOff val="-1987526"/>
              <a:satOff val="3607"/>
              <a:lumOff val="-12941"/>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D1D828-A140-40CC-853E-5827203F5953}">
      <dsp:nvSpPr>
        <dsp:cNvPr id="0" name=""/>
        <dsp:cNvSpPr/>
      </dsp:nvSpPr>
      <dsp:spPr>
        <a:xfrm rot="16200000">
          <a:off x="938" y="850"/>
          <a:ext cx="2622135" cy="2622135"/>
        </a:xfrm>
        <a:prstGeom prst="upArrow">
          <a:avLst>
            <a:gd name="adj1" fmla="val 50000"/>
            <a:gd name="adj2" fmla="val 35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rtl="0">
            <a:lnSpc>
              <a:spcPct val="90000"/>
            </a:lnSpc>
            <a:spcBef>
              <a:spcPct val="0"/>
            </a:spcBef>
            <a:spcAft>
              <a:spcPct val="35000"/>
            </a:spcAft>
            <a:buNone/>
          </a:pPr>
          <a:r>
            <a:rPr lang="en-US" sz="1400" kern="1200" dirty="0" err="1"/>
            <a:t>Havighurst</a:t>
          </a:r>
          <a:r>
            <a:rPr lang="en-US" sz="1400" kern="1200" dirty="0"/>
            <a:t>, </a:t>
          </a:r>
          <a:r>
            <a:rPr lang="en-US" sz="1400" kern="1200" dirty="0" err="1"/>
            <a:t>Neugarten</a:t>
          </a:r>
          <a:r>
            <a:rPr lang="en-US" sz="1400" kern="1200" dirty="0"/>
            <a:t>, Tobin ~1963</a:t>
          </a:r>
          <a:endParaRPr lang="en-GB" sz="1400" kern="1200" dirty="0"/>
        </a:p>
      </dsp:txBody>
      <dsp:txXfrm rot="5400000">
        <a:off x="459812" y="656384"/>
        <a:ext cx="2163261" cy="1311067"/>
      </dsp:txXfrm>
    </dsp:sp>
    <dsp:sp modelId="{C7FBCAB5-D944-4449-ADC1-A144357C293C}">
      <dsp:nvSpPr>
        <dsp:cNvPr id="0" name=""/>
        <dsp:cNvSpPr/>
      </dsp:nvSpPr>
      <dsp:spPr>
        <a:xfrm rot="5400000">
          <a:off x="4433605" y="850"/>
          <a:ext cx="2622135" cy="2622135"/>
        </a:xfrm>
        <a:prstGeom prst="upArrow">
          <a:avLst>
            <a:gd name="adj1" fmla="val 50000"/>
            <a:gd name="adj2" fmla="val 35000"/>
          </a:avLst>
        </a:prstGeom>
        <a:solidFill>
          <a:schemeClr val="accent2">
            <a:hueOff val="-10351888"/>
            <a:satOff val="45859"/>
            <a:lumOff val="-1686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rtl="0">
            <a:lnSpc>
              <a:spcPct val="90000"/>
            </a:lnSpc>
            <a:spcBef>
              <a:spcPct val="0"/>
            </a:spcBef>
            <a:spcAft>
              <a:spcPct val="35000"/>
            </a:spcAft>
            <a:buNone/>
          </a:pPr>
          <a:r>
            <a:rPr lang="en-US" sz="1400" kern="1200"/>
            <a:t>“Activity is viewed by this theory as necessary to maintain a person’s life satisfaction and a positive self-concept”. </a:t>
          </a:r>
          <a:r>
            <a:rPr lang="en-US" sz="1400" kern="1200" dirty="0"/>
            <a:t>(p.27)</a:t>
          </a:r>
          <a:endParaRPr lang="en-GB" sz="1400" kern="1200" dirty="0"/>
        </a:p>
      </dsp:txBody>
      <dsp:txXfrm rot="-5400000">
        <a:off x="4433605" y="656384"/>
        <a:ext cx="2163261" cy="131106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198F34-E8E1-4FF4-8EE2-9A70D13B096F}">
      <dsp:nvSpPr>
        <dsp:cNvPr id="0" name=""/>
        <dsp:cNvSpPr/>
      </dsp:nvSpPr>
      <dsp:spPr>
        <a:xfrm>
          <a:off x="2849612" y="1290"/>
          <a:ext cx="5515978" cy="249478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rtl="0">
            <a:lnSpc>
              <a:spcPct val="90000"/>
            </a:lnSpc>
            <a:spcBef>
              <a:spcPct val="0"/>
            </a:spcBef>
            <a:spcAft>
              <a:spcPct val="35000"/>
            </a:spcAft>
            <a:buNone/>
          </a:pPr>
          <a:r>
            <a:rPr lang="en-US" sz="3600" kern="1200" dirty="0"/>
            <a:t>How a person has been throughout life is how that person will </a:t>
          </a:r>
          <a:r>
            <a:rPr lang="en-US" sz="3600" i="1" kern="1200" dirty="0"/>
            <a:t>continue</a:t>
          </a:r>
          <a:r>
            <a:rPr lang="en-US" sz="3600" kern="1200" dirty="0"/>
            <a:t> through the remainder of life</a:t>
          </a:r>
          <a:endParaRPr lang="en-GB" sz="3600" kern="1200" dirty="0"/>
        </a:p>
      </dsp:txBody>
      <dsp:txXfrm>
        <a:off x="2849612" y="1290"/>
        <a:ext cx="5515978" cy="2494788"/>
      </dsp:txXfrm>
    </dsp:sp>
    <dsp:sp modelId="{5733AC4E-F93C-4368-9F29-ADD9F9166095}">
      <dsp:nvSpPr>
        <dsp:cNvPr id="0" name=""/>
        <dsp:cNvSpPr/>
      </dsp:nvSpPr>
      <dsp:spPr>
        <a:xfrm>
          <a:off x="132787" y="1290"/>
          <a:ext cx="2469841" cy="2494788"/>
        </a:xfrm>
        <a:prstGeom prst="rect">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21C7AB-362B-4CEB-AB40-FA667E69B772}">
      <dsp:nvSpPr>
        <dsp:cNvPr id="0" name=""/>
        <dsp:cNvSpPr/>
      </dsp:nvSpPr>
      <dsp:spPr>
        <a:xfrm>
          <a:off x="132787" y="2907720"/>
          <a:ext cx="5515978" cy="2494788"/>
        </a:xfrm>
        <a:prstGeom prst="rect">
          <a:avLst/>
        </a:prstGeom>
        <a:solidFill>
          <a:schemeClr val="accent3">
            <a:hueOff val="3108557"/>
            <a:satOff val="-45988"/>
            <a:lumOff val="862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rtl="0">
            <a:lnSpc>
              <a:spcPct val="90000"/>
            </a:lnSpc>
            <a:spcBef>
              <a:spcPct val="0"/>
            </a:spcBef>
            <a:spcAft>
              <a:spcPct val="35000"/>
            </a:spcAft>
            <a:buNone/>
          </a:pPr>
          <a:r>
            <a:rPr lang="en-US" sz="3600" kern="1200"/>
            <a:t>Old age is </a:t>
          </a:r>
          <a:r>
            <a:rPr lang="en-US" sz="3600" i="1" kern="1200"/>
            <a:t>not</a:t>
          </a:r>
          <a:r>
            <a:rPr lang="en-US" sz="3600" kern="1200"/>
            <a:t> a separate phase of life, but rather a continuation and thus an integral component</a:t>
          </a:r>
          <a:endParaRPr lang="en-GB" sz="3600" kern="1200"/>
        </a:p>
      </dsp:txBody>
      <dsp:txXfrm>
        <a:off x="132787" y="2907720"/>
        <a:ext cx="5515978" cy="2494788"/>
      </dsp:txXfrm>
    </dsp:sp>
    <dsp:sp modelId="{D505AAD7-E3AF-456A-8559-CC415DF6BF54}">
      <dsp:nvSpPr>
        <dsp:cNvPr id="0" name=""/>
        <dsp:cNvSpPr/>
      </dsp:nvSpPr>
      <dsp:spPr>
        <a:xfrm>
          <a:off x="5895749" y="2907720"/>
          <a:ext cx="2469841" cy="2494788"/>
        </a:xfrm>
        <a:prstGeom prst="rect">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5C3445-D919-4EDB-BE04-6839131AF681}">
      <dsp:nvSpPr>
        <dsp:cNvPr id="0" name=""/>
        <dsp:cNvSpPr/>
      </dsp:nvSpPr>
      <dsp:spPr>
        <a:xfrm rot="5400000">
          <a:off x="773359" y="1500453"/>
          <a:ext cx="1327021" cy="1510767"/>
        </a:xfrm>
        <a:prstGeom prst="bentUpArrow">
          <a:avLst>
            <a:gd name="adj1" fmla="val 32840"/>
            <a:gd name="adj2" fmla="val 25000"/>
            <a:gd name="adj3" fmla="val 35780"/>
          </a:avLst>
        </a:prstGeom>
        <a:solidFill>
          <a:schemeClr val="accent5">
            <a:tint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3C979A6-B3DE-4E6D-A63D-72D10CE729A1}">
      <dsp:nvSpPr>
        <dsp:cNvPr id="0" name=""/>
        <dsp:cNvSpPr/>
      </dsp:nvSpPr>
      <dsp:spPr>
        <a:xfrm>
          <a:off x="421779" y="29423"/>
          <a:ext cx="2233922" cy="1563673"/>
        </a:xfrm>
        <a:prstGeom prst="roundRect">
          <a:avLst>
            <a:gd name="adj" fmla="val 1667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a:t>Society consists of groups of </a:t>
          </a:r>
          <a:r>
            <a:rPr lang="en-US" sz="1900" i="1" kern="1200"/>
            <a:t>cohorts</a:t>
          </a:r>
          <a:r>
            <a:rPr lang="en-US" sz="1900" kern="1200"/>
            <a:t> that age collectively</a:t>
          </a:r>
          <a:endParaRPr lang="en-GB" sz="1900" kern="1200"/>
        </a:p>
      </dsp:txBody>
      <dsp:txXfrm>
        <a:off x="498125" y="105769"/>
        <a:ext cx="2081230" cy="1410981"/>
      </dsp:txXfrm>
    </dsp:sp>
    <dsp:sp modelId="{007E54B0-9C3C-48BB-8B5F-257FD6817CC5}">
      <dsp:nvSpPr>
        <dsp:cNvPr id="0" name=""/>
        <dsp:cNvSpPr/>
      </dsp:nvSpPr>
      <dsp:spPr>
        <a:xfrm>
          <a:off x="2655701" y="178555"/>
          <a:ext cx="1624742" cy="1263829"/>
        </a:xfrm>
        <a:prstGeom prst="rect">
          <a:avLst/>
        </a:prstGeom>
        <a:noFill/>
        <a:ln>
          <a:noFill/>
        </a:ln>
        <a:effectLst/>
      </dsp:spPr>
      <dsp:style>
        <a:lnRef idx="0">
          <a:scrgbClr r="0" g="0" b="0"/>
        </a:lnRef>
        <a:fillRef idx="0">
          <a:scrgbClr r="0" g="0" b="0"/>
        </a:fillRef>
        <a:effectRef idx="0">
          <a:scrgbClr r="0" g="0" b="0"/>
        </a:effectRef>
        <a:fontRef idx="minor"/>
      </dsp:style>
    </dsp:sp>
    <dsp:sp modelId="{46DA6EFD-A872-4D2F-A403-0E07AFD81B1D}">
      <dsp:nvSpPr>
        <dsp:cNvPr id="0" name=""/>
        <dsp:cNvSpPr/>
      </dsp:nvSpPr>
      <dsp:spPr>
        <a:xfrm rot="5400000">
          <a:off x="2625518" y="3256974"/>
          <a:ext cx="1327021" cy="1510767"/>
        </a:xfrm>
        <a:prstGeom prst="bentUpArrow">
          <a:avLst>
            <a:gd name="adj1" fmla="val 32840"/>
            <a:gd name="adj2" fmla="val 25000"/>
            <a:gd name="adj3" fmla="val 35780"/>
          </a:avLst>
        </a:prstGeom>
        <a:solidFill>
          <a:schemeClr val="accent5">
            <a:tint val="50000"/>
            <a:hueOff val="-151892"/>
            <a:satOff val="-2757"/>
            <a:lumOff val="1461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B54B057-9942-4779-9EFD-504FD0849AAA}">
      <dsp:nvSpPr>
        <dsp:cNvPr id="0" name=""/>
        <dsp:cNvSpPr/>
      </dsp:nvSpPr>
      <dsp:spPr>
        <a:xfrm>
          <a:off x="2273938" y="1785944"/>
          <a:ext cx="2233922" cy="1563673"/>
        </a:xfrm>
        <a:prstGeom prst="roundRect">
          <a:avLst>
            <a:gd name="adj" fmla="val 16670"/>
          </a:avLst>
        </a:prstGeom>
        <a:solidFill>
          <a:schemeClr val="accent5">
            <a:hueOff val="-119936"/>
            <a:satOff val="-4449"/>
            <a:lumOff val="705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dirty="0"/>
            <a:t>The people &amp; Roles in these cohorts change &amp; influence each other, as does society at large</a:t>
          </a:r>
          <a:endParaRPr lang="en-GB" sz="1900" kern="1200" dirty="0"/>
        </a:p>
      </dsp:txBody>
      <dsp:txXfrm>
        <a:off x="2350284" y="1862290"/>
        <a:ext cx="2081230" cy="1410981"/>
      </dsp:txXfrm>
    </dsp:sp>
    <dsp:sp modelId="{58C9C65C-94EB-4FDD-9045-73F51945F1AA}">
      <dsp:nvSpPr>
        <dsp:cNvPr id="0" name=""/>
        <dsp:cNvSpPr/>
      </dsp:nvSpPr>
      <dsp:spPr>
        <a:xfrm>
          <a:off x="4507861" y="1935076"/>
          <a:ext cx="1624742" cy="1263829"/>
        </a:xfrm>
        <a:prstGeom prst="rect">
          <a:avLst/>
        </a:prstGeom>
        <a:noFill/>
        <a:ln>
          <a:noFill/>
        </a:ln>
        <a:effectLst/>
      </dsp:spPr>
      <dsp:style>
        <a:lnRef idx="0">
          <a:scrgbClr r="0" g="0" b="0"/>
        </a:lnRef>
        <a:fillRef idx="0">
          <a:scrgbClr r="0" g="0" b="0"/>
        </a:fillRef>
        <a:effectRef idx="0">
          <a:scrgbClr r="0" g="0" b="0"/>
        </a:effectRef>
        <a:fontRef idx="minor"/>
      </dsp:style>
    </dsp:sp>
    <dsp:sp modelId="{2AFB2DE1-9A81-41D1-963E-31B858E9F4DD}">
      <dsp:nvSpPr>
        <dsp:cNvPr id="0" name=""/>
        <dsp:cNvSpPr/>
      </dsp:nvSpPr>
      <dsp:spPr>
        <a:xfrm>
          <a:off x="4126098" y="3542466"/>
          <a:ext cx="2233922" cy="1563673"/>
        </a:xfrm>
        <a:prstGeom prst="roundRect">
          <a:avLst>
            <a:gd name="adj" fmla="val 16670"/>
          </a:avLst>
        </a:prstGeom>
        <a:solidFill>
          <a:schemeClr val="accent5">
            <a:hueOff val="-239873"/>
            <a:satOff val="-8897"/>
            <a:lumOff val="1411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a:t>Thus, there is a high degree of interdependence between older adults &amp; society</a:t>
          </a:r>
          <a:endParaRPr lang="en-GB" sz="1900" kern="1200"/>
        </a:p>
      </dsp:txBody>
      <dsp:txXfrm>
        <a:off x="4202444" y="3618812"/>
        <a:ext cx="2081230" cy="141098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52164A-181D-4077-9981-8B0920E2C71B}">
      <dsp:nvSpPr>
        <dsp:cNvPr id="0" name=""/>
        <dsp:cNvSpPr/>
      </dsp:nvSpPr>
      <dsp:spPr>
        <a:xfrm>
          <a:off x="0" y="135754"/>
          <a:ext cx="2286000" cy="7488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rtl="0">
            <a:lnSpc>
              <a:spcPct val="90000"/>
            </a:lnSpc>
            <a:spcBef>
              <a:spcPct val="0"/>
            </a:spcBef>
            <a:spcAft>
              <a:spcPct val="35000"/>
            </a:spcAft>
            <a:buNone/>
          </a:pPr>
          <a:r>
            <a:rPr lang="en-US" sz="3200" kern="1200"/>
            <a:t>Riley--1985</a:t>
          </a:r>
          <a:endParaRPr lang="en-GB" sz="3200" kern="1200"/>
        </a:p>
      </dsp:txBody>
      <dsp:txXfrm>
        <a:off x="36553" y="172307"/>
        <a:ext cx="2212894" cy="67569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73E24F-6F9B-4160-AAED-7C38C76F41DC}">
      <dsp:nvSpPr>
        <dsp:cNvPr id="0" name=""/>
        <dsp:cNvSpPr/>
      </dsp:nvSpPr>
      <dsp:spPr>
        <a:xfrm>
          <a:off x="1752180" y="2"/>
          <a:ext cx="2896019" cy="1066595"/>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rtl="0">
            <a:lnSpc>
              <a:spcPct val="90000"/>
            </a:lnSpc>
            <a:spcBef>
              <a:spcPct val="0"/>
            </a:spcBef>
            <a:spcAft>
              <a:spcPct val="35000"/>
            </a:spcAft>
            <a:buNone/>
          </a:pPr>
          <a:r>
            <a:rPr lang="en-US" sz="1800" kern="1200" dirty="0"/>
            <a:t>Individuals have personal competencies that assist in dealing with the environment:</a:t>
          </a:r>
          <a:endParaRPr lang="en-GB" sz="1800" kern="1200" dirty="0"/>
        </a:p>
      </dsp:txBody>
      <dsp:txXfrm>
        <a:off x="1783420" y="31242"/>
        <a:ext cx="2833539" cy="1004115"/>
      </dsp:txXfrm>
    </dsp:sp>
    <dsp:sp modelId="{56F564DE-508C-48B3-B306-79B243182D83}">
      <dsp:nvSpPr>
        <dsp:cNvPr id="0" name=""/>
        <dsp:cNvSpPr/>
      </dsp:nvSpPr>
      <dsp:spPr>
        <a:xfrm>
          <a:off x="2041782" y="1066598"/>
          <a:ext cx="404111" cy="803498"/>
        </a:xfrm>
        <a:custGeom>
          <a:avLst/>
          <a:gdLst/>
          <a:ahLst/>
          <a:cxnLst/>
          <a:rect l="0" t="0" r="0" b="0"/>
          <a:pathLst>
            <a:path>
              <a:moveTo>
                <a:pt x="0" y="0"/>
              </a:moveTo>
              <a:lnTo>
                <a:pt x="0" y="803498"/>
              </a:lnTo>
              <a:lnTo>
                <a:pt x="404111" y="803498"/>
              </a:lnTo>
            </a:path>
          </a:pathLst>
        </a:custGeom>
        <a:noFill/>
        <a:ln w="127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70D0402-9264-4045-B2F8-B2A8A6200F24}">
      <dsp:nvSpPr>
        <dsp:cNvPr id="0" name=""/>
        <dsp:cNvSpPr/>
      </dsp:nvSpPr>
      <dsp:spPr>
        <a:xfrm>
          <a:off x="2445894" y="1336798"/>
          <a:ext cx="1706552" cy="1066595"/>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rtl="0">
            <a:lnSpc>
              <a:spcPct val="90000"/>
            </a:lnSpc>
            <a:spcBef>
              <a:spcPct val="0"/>
            </a:spcBef>
            <a:spcAft>
              <a:spcPct val="35000"/>
            </a:spcAft>
            <a:buNone/>
          </a:pPr>
          <a:r>
            <a:rPr lang="en-US" sz="1800" kern="1200"/>
            <a:t>ego strength</a:t>
          </a:r>
          <a:endParaRPr lang="en-GB" sz="1800" kern="1200"/>
        </a:p>
      </dsp:txBody>
      <dsp:txXfrm>
        <a:off x="2477134" y="1368038"/>
        <a:ext cx="1644072" cy="1004115"/>
      </dsp:txXfrm>
    </dsp:sp>
    <dsp:sp modelId="{8D171CB4-875E-4BD6-BC83-CFDEC15FACF4}">
      <dsp:nvSpPr>
        <dsp:cNvPr id="0" name=""/>
        <dsp:cNvSpPr/>
      </dsp:nvSpPr>
      <dsp:spPr>
        <a:xfrm>
          <a:off x="2041782" y="1066598"/>
          <a:ext cx="404111" cy="2136742"/>
        </a:xfrm>
        <a:custGeom>
          <a:avLst/>
          <a:gdLst/>
          <a:ahLst/>
          <a:cxnLst/>
          <a:rect l="0" t="0" r="0" b="0"/>
          <a:pathLst>
            <a:path>
              <a:moveTo>
                <a:pt x="0" y="0"/>
              </a:moveTo>
              <a:lnTo>
                <a:pt x="0" y="2136742"/>
              </a:lnTo>
              <a:lnTo>
                <a:pt x="404111" y="2136742"/>
              </a:lnTo>
            </a:path>
          </a:pathLst>
        </a:custGeom>
        <a:noFill/>
        <a:ln w="127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D18343D-E15E-44CC-8529-137462D111B9}">
      <dsp:nvSpPr>
        <dsp:cNvPr id="0" name=""/>
        <dsp:cNvSpPr/>
      </dsp:nvSpPr>
      <dsp:spPr>
        <a:xfrm>
          <a:off x="2445894" y="2670042"/>
          <a:ext cx="1706552" cy="1066595"/>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662509"/>
              <a:satOff val="1202"/>
              <a:lumOff val="-431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rtl="0">
            <a:lnSpc>
              <a:spcPct val="90000"/>
            </a:lnSpc>
            <a:spcBef>
              <a:spcPct val="0"/>
            </a:spcBef>
            <a:spcAft>
              <a:spcPct val="35000"/>
            </a:spcAft>
            <a:buNone/>
          </a:pPr>
          <a:r>
            <a:rPr lang="en-US" sz="1800" kern="1200"/>
            <a:t>level of motor skills</a:t>
          </a:r>
          <a:endParaRPr lang="en-GB" sz="1800" kern="1200"/>
        </a:p>
      </dsp:txBody>
      <dsp:txXfrm>
        <a:off x="2477134" y="2701282"/>
        <a:ext cx="1644072" cy="1004115"/>
      </dsp:txXfrm>
    </dsp:sp>
    <dsp:sp modelId="{00C3E22F-3469-4442-9606-D52DA5EC8D72}">
      <dsp:nvSpPr>
        <dsp:cNvPr id="0" name=""/>
        <dsp:cNvSpPr/>
      </dsp:nvSpPr>
      <dsp:spPr>
        <a:xfrm>
          <a:off x="2041782" y="1066598"/>
          <a:ext cx="404111" cy="3469986"/>
        </a:xfrm>
        <a:custGeom>
          <a:avLst/>
          <a:gdLst/>
          <a:ahLst/>
          <a:cxnLst/>
          <a:rect l="0" t="0" r="0" b="0"/>
          <a:pathLst>
            <a:path>
              <a:moveTo>
                <a:pt x="0" y="0"/>
              </a:moveTo>
              <a:lnTo>
                <a:pt x="0" y="3469986"/>
              </a:lnTo>
              <a:lnTo>
                <a:pt x="404111" y="3469986"/>
              </a:lnTo>
            </a:path>
          </a:pathLst>
        </a:custGeom>
        <a:noFill/>
        <a:ln w="127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D4F4243-BE3D-4306-8FDD-C117FF7D18E7}">
      <dsp:nvSpPr>
        <dsp:cNvPr id="0" name=""/>
        <dsp:cNvSpPr/>
      </dsp:nvSpPr>
      <dsp:spPr>
        <a:xfrm>
          <a:off x="2445894" y="4003287"/>
          <a:ext cx="1706552" cy="1066595"/>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1325018"/>
              <a:satOff val="2405"/>
              <a:lumOff val="-862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rtl="0">
            <a:lnSpc>
              <a:spcPct val="90000"/>
            </a:lnSpc>
            <a:spcBef>
              <a:spcPct val="0"/>
            </a:spcBef>
            <a:spcAft>
              <a:spcPct val="35000"/>
            </a:spcAft>
            <a:buNone/>
          </a:pPr>
          <a:r>
            <a:rPr lang="en-US" sz="1800" kern="1200" dirty="0"/>
            <a:t>individual biological health</a:t>
          </a:r>
          <a:endParaRPr lang="en-GB" sz="1800" kern="1200" dirty="0"/>
        </a:p>
      </dsp:txBody>
      <dsp:txXfrm>
        <a:off x="2477134" y="4034527"/>
        <a:ext cx="1644072" cy="1004115"/>
      </dsp:txXfrm>
    </dsp:sp>
    <dsp:sp modelId="{21202C58-F02E-46B2-8444-05ACA872B68C}">
      <dsp:nvSpPr>
        <dsp:cNvPr id="0" name=""/>
        <dsp:cNvSpPr/>
      </dsp:nvSpPr>
      <dsp:spPr>
        <a:xfrm>
          <a:off x="2041782" y="1066598"/>
          <a:ext cx="404111" cy="4803230"/>
        </a:xfrm>
        <a:custGeom>
          <a:avLst/>
          <a:gdLst/>
          <a:ahLst/>
          <a:cxnLst/>
          <a:rect l="0" t="0" r="0" b="0"/>
          <a:pathLst>
            <a:path>
              <a:moveTo>
                <a:pt x="0" y="0"/>
              </a:moveTo>
              <a:lnTo>
                <a:pt x="0" y="4803230"/>
              </a:lnTo>
              <a:lnTo>
                <a:pt x="404111" y="4803230"/>
              </a:lnTo>
            </a:path>
          </a:pathLst>
        </a:custGeom>
        <a:noFill/>
        <a:ln w="127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18FF35F-AF2E-4927-8043-06DBF7247CB5}">
      <dsp:nvSpPr>
        <dsp:cNvPr id="0" name=""/>
        <dsp:cNvSpPr/>
      </dsp:nvSpPr>
      <dsp:spPr>
        <a:xfrm>
          <a:off x="2445894" y="5336531"/>
          <a:ext cx="1706552" cy="1066595"/>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1987526"/>
              <a:satOff val="3607"/>
              <a:lumOff val="-1294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rtl="0">
            <a:lnSpc>
              <a:spcPct val="90000"/>
            </a:lnSpc>
            <a:spcBef>
              <a:spcPct val="0"/>
            </a:spcBef>
            <a:spcAft>
              <a:spcPct val="35000"/>
            </a:spcAft>
            <a:buNone/>
          </a:pPr>
          <a:r>
            <a:rPr lang="en-US" sz="1800" kern="1200"/>
            <a:t>cognitive &amp; sensory-perceptual capacities</a:t>
          </a:r>
          <a:endParaRPr lang="en-GB" sz="1800" kern="1200"/>
        </a:p>
      </dsp:txBody>
      <dsp:txXfrm>
        <a:off x="2477134" y="5367771"/>
        <a:ext cx="1644072" cy="100411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4409E6-6E89-46CA-A440-1722179635BA}">
      <dsp:nvSpPr>
        <dsp:cNvPr id="0" name=""/>
        <dsp:cNvSpPr/>
      </dsp:nvSpPr>
      <dsp:spPr>
        <a:xfrm>
          <a:off x="0" y="0"/>
          <a:ext cx="2286000" cy="655200"/>
        </a:xfrm>
        <a:prstGeom prst="roundRect">
          <a:avLst/>
        </a:prstGeom>
        <a:solidFill>
          <a:schemeClr val="accent3">
            <a:alpha val="90000"/>
            <a:hueOff val="0"/>
            <a:satOff val="0"/>
            <a:lumOff val="0"/>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US" sz="2800" kern="1200" dirty="0"/>
            <a:t>Lawton, 1982</a:t>
          </a:r>
          <a:endParaRPr lang="en-GB" sz="2800" kern="1200" dirty="0"/>
        </a:p>
      </dsp:txBody>
      <dsp:txXfrm>
        <a:off x="31984" y="31984"/>
        <a:ext cx="2222032" cy="59123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39F091-CBE6-48F9-B4CF-146B7FA0750C}">
      <dsp:nvSpPr>
        <dsp:cNvPr id="0" name=""/>
        <dsp:cNvSpPr/>
      </dsp:nvSpPr>
      <dsp:spPr>
        <a:xfrm>
          <a:off x="1362" y="0"/>
          <a:ext cx="1826418" cy="4127965"/>
        </a:xfrm>
        <a:prstGeom prst="roundRect">
          <a:avLst>
            <a:gd name="adj" fmla="val 10000"/>
          </a:avLst>
        </a:prstGeom>
        <a:solidFill>
          <a:schemeClr val="accent6">
            <a:alpha val="8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a:t>As a person ages, there may be changes in competencies &amp; these changes alter the ability to interrelate with the environment</a:t>
          </a:r>
        </a:p>
      </dsp:txBody>
      <dsp:txXfrm>
        <a:off x="54856" y="53494"/>
        <a:ext cx="1719430" cy="4020977"/>
      </dsp:txXfrm>
    </dsp:sp>
    <dsp:sp modelId="{0988C733-F223-4C49-A68F-6FA50D7A613E}">
      <dsp:nvSpPr>
        <dsp:cNvPr id="0" name=""/>
        <dsp:cNvSpPr/>
      </dsp:nvSpPr>
      <dsp:spPr>
        <a:xfrm>
          <a:off x="2134619" y="0"/>
          <a:ext cx="1826418" cy="4127965"/>
        </a:xfrm>
        <a:prstGeom prst="roundRect">
          <a:avLst>
            <a:gd name="adj" fmla="val 10000"/>
          </a:avLst>
        </a:prstGeom>
        <a:solidFill>
          <a:schemeClr val="accent6">
            <a:alpha val="8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a:t>Significant implications in a society that is characterized by constantly changing technology</a:t>
          </a:r>
        </a:p>
      </dsp:txBody>
      <dsp:txXfrm>
        <a:off x="2188113" y="53494"/>
        <a:ext cx="1719430" cy="402097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B9838F-3EA0-409D-9BF5-E1A8E14CEBD2}">
      <dsp:nvSpPr>
        <dsp:cNvPr id="0" name=""/>
        <dsp:cNvSpPr/>
      </dsp:nvSpPr>
      <dsp:spPr>
        <a:xfrm rot="16200000">
          <a:off x="-1576902" y="1580790"/>
          <a:ext cx="4525963" cy="1364381"/>
        </a:xfrm>
        <a:prstGeom prst="flowChartManualOperation">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0" rIns="98165" bIns="0" numCol="1" spcCol="1270" anchor="ctr" anchorCtr="0">
          <a:noAutofit/>
        </a:bodyPr>
        <a:lstStyle/>
        <a:p>
          <a:pPr marL="0" lvl="0" indent="0" algn="ctr" defTabSz="666750" rtl="0">
            <a:lnSpc>
              <a:spcPct val="90000"/>
            </a:lnSpc>
            <a:spcBef>
              <a:spcPct val="0"/>
            </a:spcBef>
            <a:spcAft>
              <a:spcPct val="35000"/>
            </a:spcAft>
            <a:buNone/>
          </a:pPr>
          <a:r>
            <a:rPr lang="en-US" sz="1500" kern="1200"/>
            <a:t>Maslow’s Hierarchy of Human Needs</a:t>
          </a:r>
          <a:endParaRPr lang="en-GB" sz="1500" kern="1200"/>
        </a:p>
      </dsp:txBody>
      <dsp:txXfrm rot="5400000">
        <a:off x="3889" y="905192"/>
        <a:ext cx="1364381" cy="2715577"/>
      </dsp:txXfrm>
    </dsp:sp>
    <dsp:sp modelId="{DFEA6FF3-EAA9-4893-B185-36C3FB9D0863}">
      <dsp:nvSpPr>
        <dsp:cNvPr id="0" name=""/>
        <dsp:cNvSpPr/>
      </dsp:nvSpPr>
      <dsp:spPr>
        <a:xfrm rot="16200000">
          <a:off x="-110191" y="1580790"/>
          <a:ext cx="4525963" cy="1364381"/>
        </a:xfrm>
        <a:prstGeom prst="flowChartManualOperation">
          <a:avLst/>
        </a:prstGeom>
        <a:solidFill>
          <a:schemeClr val="accent3">
            <a:hueOff val="777139"/>
            <a:satOff val="-11497"/>
            <a:lumOff val="215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0" rIns="98165" bIns="0" numCol="1" spcCol="1270" anchor="ctr" anchorCtr="0">
          <a:noAutofit/>
        </a:bodyPr>
        <a:lstStyle/>
        <a:p>
          <a:pPr marL="0" lvl="0" indent="0" algn="ctr" defTabSz="666750" rtl="0">
            <a:lnSpc>
              <a:spcPct val="90000"/>
            </a:lnSpc>
            <a:spcBef>
              <a:spcPct val="0"/>
            </a:spcBef>
            <a:spcAft>
              <a:spcPct val="35000"/>
            </a:spcAft>
            <a:buNone/>
          </a:pPr>
          <a:r>
            <a:rPr lang="en-US" sz="1500" kern="1200"/>
            <a:t>Jung’s Theory of Individualism</a:t>
          </a:r>
          <a:endParaRPr lang="en-GB" sz="1500" kern="1200"/>
        </a:p>
      </dsp:txBody>
      <dsp:txXfrm rot="5400000">
        <a:off x="1470600" y="905192"/>
        <a:ext cx="1364381" cy="2715577"/>
      </dsp:txXfrm>
    </dsp:sp>
    <dsp:sp modelId="{273C6F01-045C-4549-A2B3-3252F8C383D4}">
      <dsp:nvSpPr>
        <dsp:cNvPr id="0" name=""/>
        <dsp:cNvSpPr/>
      </dsp:nvSpPr>
      <dsp:spPr>
        <a:xfrm rot="16200000">
          <a:off x="1356518" y="1580790"/>
          <a:ext cx="4525963" cy="1364381"/>
        </a:xfrm>
        <a:prstGeom prst="flowChartManualOperation">
          <a:avLst/>
        </a:prstGeom>
        <a:solidFill>
          <a:schemeClr val="accent3">
            <a:hueOff val="1554279"/>
            <a:satOff val="-22994"/>
            <a:lumOff val="431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0" rIns="98165" bIns="0" numCol="1" spcCol="1270" anchor="ctr" anchorCtr="0">
          <a:noAutofit/>
        </a:bodyPr>
        <a:lstStyle/>
        <a:p>
          <a:pPr marL="0" lvl="0" indent="0" algn="ctr" defTabSz="666750" rtl="0">
            <a:lnSpc>
              <a:spcPct val="90000"/>
            </a:lnSpc>
            <a:spcBef>
              <a:spcPct val="0"/>
            </a:spcBef>
            <a:spcAft>
              <a:spcPct val="35000"/>
            </a:spcAft>
            <a:buNone/>
          </a:pPr>
          <a:r>
            <a:rPr lang="en-US" sz="1500" kern="1200"/>
            <a:t>Erikson’s Eight Stages of Life</a:t>
          </a:r>
          <a:endParaRPr lang="en-GB" sz="1500" kern="1200"/>
        </a:p>
      </dsp:txBody>
      <dsp:txXfrm rot="5400000">
        <a:off x="2937309" y="905192"/>
        <a:ext cx="1364381" cy="2715577"/>
      </dsp:txXfrm>
    </dsp:sp>
    <dsp:sp modelId="{25E6C41B-A22F-4A6B-A87C-192E18FD4322}">
      <dsp:nvSpPr>
        <dsp:cNvPr id="0" name=""/>
        <dsp:cNvSpPr/>
      </dsp:nvSpPr>
      <dsp:spPr>
        <a:xfrm rot="16200000">
          <a:off x="2823228" y="1580790"/>
          <a:ext cx="4525963" cy="1364381"/>
        </a:xfrm>
        <a:prstGeom prst="flowChartManualOperation">
          <a:avLst/>
        </a:prstGeom>
        <a:solidFill>
          <a:schemeClr val="accent3">
            <a:hueOff val="2331418"/>
            <a:satOff val="-34491"/>
            <a:lumOff val="647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0" rIns="98165" bIns="0" numCol="1" spcCol="1270" anchor="ctr" anchorCtr="0">
          <a:noAutofit/>
        </a:bodyPr>
        <a:lstStyle/>
        <a:p>
          <a:pPr marL="0" lvl="0" indent="0" algn="ctr" defTabSz="666750" rtl="0">
            <a:lnSpc>
              <a:spcPct val="90000"/>
            </a:lnSpc>
            <a:spcBef>
              <a:spcPct val="0"/>
            </a:spcBef>
            <a:spcAft>
              <a:spcPct val="35000"/>
            </a:spcAft>
            <a:buNone/>
          </a:pPr>
          <a:r>
            <a:rPr lang="en-US" sz="1500" kern="1200"/>
            <a:t>Peck’s Expansion of Erikson’s Theory</a:t>
          </a:r>
          <a:endParaRPr lang="en-GB" sz="1500" kern="1200"/>
        </a:p>
      </dsp:txBody>
      <dsp:txXfrm rot="5400000">
        <a:off x="4404019" y="905192"/>
        <a:ext cx="1364381" cy="2715577"/>
      </dsp:txXfrm>
    </dsp:sp>
    <dsp:sp modelId="{0772DA26-746B-4FAC-8316-823E93FD6F60}">
      <dsp:nvSpPr>
        <dsp:cNvPr id="0" name=""/>
        <dsp:cNvSpPr/>
      </dsp:nvSpPr>
      <dsp:spPr>
        <a:xfrm rot="16200000">
          <a:off x="4289939" y="1580790"/>
          <a:ext cx="4525963" cy="1364381"/>
        </a:xfrm>
        <a:prstGeom prst="flowChartManualOperation">
          <a:avLst/>
        </a:prstGeom>
        <a:solidFill>
          <a:schemeClr val="accent3">
            <a:hueOff val="3108557"/>
            <a:satOff val="-45988"/>
            <a:lumOff val="862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0" rIns="98165" bIns="0" numCol="1" spcCol="1270" anchor="ctr" anchorCtr="0">
          <a:noAutofit/>
        </a:bodyPr>
        <a:lstStyle/>
        <a:p>
          <a:pPr marL="0" lvl="0" indent="0" algn="ctr" defTabSz="666750" rtl="0">
            <a:lnSpc>
              <a:spcPct val="90000"/>
            </a:lnSpc>
            <a:spcBef>
              <a:spcPct val="0"/>
            </a:spcBef>
            <a:spcAft>
              <a:spcPct val="35000"/>
            </a:spcAft>
            <a:buNone/>
          </a:pPr>
          <a:r>
            <a:rPr lang="en-US" sz="1500" kern="1200" dirty="0"/>
            <a:t>Selective Optimization with Compensation</a:t>
          </a:r>
          <a:endParaRPr lang="en-GB" sz="1500" kern="1200" dirty="0"/>
        </a:p>
      </dsp:txBody>
      <dsp:txXfrm rot="5400000">
        <a:off x="5870730" y="905192"/>
        <a:ext cx="1364381" cy="271557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7C23E2-F066-4AE6-A01E-1BEA8F28D910}">
      <dsp:nvSpPr>
        <dsp:cNvPr id="0" name=""/>
        <dsp:cNvSpPr/>
      </dsp:nvSpPr>
      <dsp:spPr>
        <a:xfrm>
          <a:off x="10357" y="1499152"/>
          <a:ext cx="3095791" cy="185747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dirty="0"/>
            <a:t>Affective Component – Reflective of a person’s general feelings or emotions towards an object or subject (like, dislike, love, hate)</a:t>
          </a:r>
          <a:endParaRPr lang="en-GB" sz="2000" kern="1200" dirty="0"/>
        </a:p>
      </dsp:txBody>
      <dsp:txXfrm>
        <a:off x="64761" y="1553556"/>
        <a:ext cx="2986983" cy="1748666"/>
      </dsp:txXfrm>
    </dsp:sp>
    <dsp:sp modelId="{D4DD1986-92F7-475E-B1F8-DA203CDC3691}">
      <dsp:nvSpPr>
        <dsp:cNvPr id="0" name=""/>
        <dsp:cNvSpPr/>
      </dsp:nvSpPr>
      <dsp:spPr>
        <a:xfrm>
          <a:off x="3415728" y="2044011"/>
          <a:ext cx="656307" cy="767756"/>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3415728" y="2197562"/>
        <a:ext cx="459415" cy="460654"/>
      </dsp:txXfrm>
    </dsp:sp>
    <dsp:sp modelId="{01861DE5-95EC-4293-A322-515186E54106}">
      <dsp:nvSpPr>
        <dsp:cNvPr id="0" name=""/>
        <dsp:cNvSpPr/>
      </dsp:nvSpPr>
      <dsp:spPr>
        <a:xfrm>
          <a:off x="4344465" y="1499152"/>
          <a:ext cx="3095791" cy="1857474"/>
        </a:xfrm>
        <a:prstGeom prst="roundRect">
          <a:avLst>
            <a:gd name="adj" fmla="val 10000"/>
          </a:avLst>
        </a:prstGeom>
        <a:solidFill>
          <a:schemeClr val="accent4">
            <a:hueOff val="-993763"/>
            <a:satOff val="1804"/>
            <a:lumOff val="-647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t>Cognitive Component – Reflective of a person’s awareness of and knowledge about an object or subject (know, believe)</a:t>
          </a:r>
          <a:endParaRPr lang="en-GB" sz="2000" kern="1200"/>
        </a:p>
      </dsp:txBody>
      <dsp:txXfrm>
        <a:off x="4398869" y="1553556"/>
        <a:ext cx="2986983" cy="1748666"/>
      </dsp:txXfrm>
    </dsp:sp>
    <dsp:sp modelId="{79F0DD3F-814A-4B9C-8B32-1BE42424E529}">
      <dsp:nvSpPr>
        <dsp:cNvPr id="0" name=""/>
        <dsp:cNvSpPr/>
      </dsp:nvSpPr>
      <dsp:spPr>
        <a:xfrm>
          <a:off x="7749835" y="2044011"/>
          <a:ext cx="656307" cy="767756"/>
        </a:xfrm>
        <a:prstGeom prst="rightArrow">
          <a:avLst>
            <a:gd name="adj1" fmla="val 60000"/>
            <a:gd name="adj2" fmla="val 50000"/>
          </a:avLst>
        </a:prstGeom>
        <a:solidFill>
          <a:schemeClr val="accent4">
            <a:hueOff val="-1987526"/>
            <a:satOff val="3607"/>
            <a:lumOff val="-1294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7749835" y="2197562"/>
        <a:ext cx="459415" cy="460654"/>
      </dsp:txXfrm>
    </dsp:sp>
    <dsp:sp modelId="{D84AFBF6-D583-44FD-86A0-C5988A98E1A2}">
      <dsp:nvSpPr>
        <dsp:cNvPr id="0" name=""/>
        <dsp:cNvSpPr/>
      </dsp:nvSpPr>
      <dsp:spPr>
        <a:xfrm>
          <a:off x="8678573" y="1499152"/>
          <a:ext cx="3095791" cy="1857474"/>
        </a:xfrm>
        <a:prstGeom prst="roundRect">
          <a:avLst>
            <a:gd name="adj" fmla="val 10000"/>
          </a:avLst>
        </a:prstGeom>
        <a:solidFill>
          <a:schemeClr val="accent4">
            <a:hueOff val="-1987526"/>
            <a:satOff val="3607"/>
            <a:lumOff val="-1294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a:t>Behavioural Component – Reflective of a person’s intentions and behavioural expectations, and predisposition to action</a:t>
          </a:r>
          <a:endParaRPr lang="en-GB" sz="2000" kern="1200"/>
        </a:p>
      </dsp:txBody>
      <dsp:txXfrm>
        <a:off x="8732977" y="1553556"/>
        <a:ext cx="2986983" cy="174866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0A5A1B-09E8-4325-B0B6-F886CC06A8CC}">
      <dsp:nvSpPr>
        <dsp:cNvPr id="0" name=""/>
        <dsp:cNvSpPr/>
      </dsp:nvSpPr>
      <dsp:spPr>
        <a:xfrm>
          <a:off x="2690280" y="680"/>
          <a:ext cx="5422760" cy="2169104"/>
        </a:xfrm>
        <a:prstGeom prst="chevron">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15240" rIns="0" bIns="15240" numCol="1" spcCol="1270" anchor="ctr" anchorCtr="0">
          <a:noAutofit/>
        </a:bodyPr>
        <a:lstStyle/>
        <a:p>
          <a:pPr marL="0" lvl="0" indent="0" algn="ctr" defTabSz="1066800" rtl="0">
            <a:lnSpc>
              <a:spcPct val="90000"/>
            </a:lnSpc>
            <a:spcBef>
              <a:spcPct val="0"/>
            </a:spcBef>
            <a:spcAft>
              <a:spcPct val="35000"/>
            </a:spcAft>
            <a:buNone/>
          </a:pPr>
          <a:r>
            <a:rPr lang="en-GB" sz="2400" kern="1200" dirty="0"/>
            <a:t>“a psychological tendency that is expressed by evaluating a particular entity with some degree of favour or disfavour” (</a:t>
          </a:r>
          <a:r>
            <a:rPr lang="en-GB" sz="2400" kern="1200" dirty="0" err="1"/>
            <a:t>Eagly</a:t>
          </a:r>
          <a:r>
            <a:rPr lang="en-GB" sz="2400" kern="1200" dirty="0"/>
            <a:t> &amp; </a:t>
          </a:r>
          <a:r>
            <a:rPr lang="en-GB" sz="2400" kern="1200" dirty="0" err="1"/>
            <a:t>Chaiken</a:t>
          </a:r>
          <a:r>
            <a:rPr lang="en-GB" sz="2400" kern="1200" dirty="0"/>
            <a:t>, 1993)</a:t>
          </a:r>
        </a:p>
      </dsp:txBody>
      <dsp:txXfrm>
        <a:off x="3774832" y="680"/>
        <a:ext cx="3253656" cy="216910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C2FAE8-99CA-47F3-BC79-A48108A1AEEA}">
      <dsp:nvSpPr>
        <dsp:cNvPr id="0" name=""/>
        <dsp:cNvSpPr/>
      </dsp:nvSpPr>
      <dsp:spPr>
        <a:xfrm>
          <a:off x="0" y="0"/>
          <a:ext cx="750855" cy="750855"/>
        </a:xfrm>
        <a:prstGeom prst="pie">
          <a:avLst>
            <a:gd name="adj1" fmla="val 5400000"/>
            <a:gd name="adj2" fmla="val 1620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8AB425-7604-454E-80A4-396F4159F82B}">
      <dsp:nvSpPr>
        <dsp:cNvPr id="0" name=""/>
        <dsp:cNvSpPr/>
      </dsp:nvSpPr>
      <dsp:spPr>
        <a:xfrm>
          <a:off x="0" y="0"/>
          <a:ext cx="4577755" cy="750855"/>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rtl="0">
            <a:lnSpc>
              <a:spcPct val="90000"/>
            </a:lnSpc>
            <a:spcBef>
              <a:spcPct val="0"/>
            </a:spcBef>
            <a:spcAft>
              <a:spcPct val="35000"/>
            </a:spcAft>
            <a:buNone/>
          </a:pPr>
          <a:r>
            <a:rPr lang="en-GB" sz="3500" kern="1200" dirty="0"/>
            <a:t>What is an attitude?</a:t>
          </a:r>
        </a:p>
      </dsp:txBody>
      <dsp:txXfrm>
        <a:off x="0" y="0"/>
        <a:ext cx="4577755" cy="750855"/>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9BECA2-AF2B-4F21-A1BC-759F8E5A2BAE}">
      <dsp:nvSpPr>
        <dsp:cNvPr id="0" name=""/>
        <dsp:cNvSpPr/>
      </dsp:nvSpPr>
      <dsp:spPr>
        <a:xfrm>
          <a:off x="0" y="10829"/>
          <a:ext cx="12173607" cy="86630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a:t>Attitudes of the aged toward other elders are often more rejecting than those of younger persons. </a:t>
          </a:r>
        </a:p>
      </dsp:txBody>
      <dsp:txXfrm>
        <a:off x="42289" y="53118"/>
        <a:ext cx="12089029" cy="78172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CDE397-35AC-45BD-AFF5-D2FFEBA7065A}">
      <dsp:nvSpPr>
        <dsp:cNvPr id="0" name=""/>
        <dsp:cNvSpPr/>
      </dsp:nvSpPr>
      <dsp:spPr>
        <a:xfrm>
          <a:off x="2242042" y="1580"/>
          <a:ext cx="3547154" cy="9202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rtl="0">
            <a:lnSpc>
              <a:spcPct val="90000"/>
            </a:lnSpc>
            <a:spcBef>
              <a:spcPct val="0"/>
            </a:spcBef>
            <a:spcAft>
              <a:spcPct val="35000"/>
            </a:spcAft>
            <a:buNone/>
          </a:pPr>
          <a:r>
            <a:rPr lang="en-US" sz="1800" kern="1200" dirty="0"/>
            <a:t>Not valuing the opinions, contributions and ideas of the elders.</a:t>
          </a:r>
          <a:endParaRPr lang="en-GB" sz="1800" kern="1200" dirty="0"/>
        </a:p>
      </dsp:txBody>
      <dsp:txXfrm>
        <a:off x="2286962" y="46500"/>
        <a:ext cx="3457314" cy="830360"/>
      </dsp:txXfrm>
    </dsp:sp>
    <dsp:sp modelId="{D7998436-381D-4322-A159-0BFE49676275}">
      <dsp:nvSpPr>
        <dsp:cNvPr id="0" name=""/>
        <dsp:cNvSpPr/>
      </dsp:nvSpPr>
      <dsp:spPr>
        <a:xfrm>
          <a:off x="2242042" y="967791"/>
          <a:ext cx="3790916" cy="920200"/>
        </a:xfrm>
        <a:prstGeom prst="roundRect">
          <a:avLst/>
        </a:prstGeom>
        <a:solidFill>
          <a:schemeClr val="accent5">
            <a:hueOff val="-47975"/>
            <a:satOff val="-1779"/>
            <a:lumOff val="282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rtl="0">
            <a:lnSpc>
              <a:spcPct val="90000"/>
            </a:lnSpc>
            <a:spcBef>
              <a:spcPct val="0"/>
            </a:spcBef>
            <a:spcAft>
              <a:spcPct val="35000"/>
            </a:spcAft>
            <a:buNone/>
          </a:pPr>
          <a:r>
            <a:rPr lang="en-US" sz="1800" kern="1200"/>
            <a:t>Treating the elders with disrespect.</a:t>
          </a:r>
          <a:endParaRPr lang="en-GB" sz="1800" kern="1200"/>
        </a:p>
      </dsp:txBody>
      <dsp:txXfrm>
        <a:off x="2286962" y="1012711"/>
        <a:ext cx="3701076" cy="830360"/>
      </dsp:txXfrm>
    </dsp:sp>
    <dsp:sp modelId="{41C33624-B729-4E2E-A724-D8F178FABCA8}">
      <dsp:nvSpPr>
        <dsp:cNvPr id="0" name=""/>
        <dsp:cNvSpPr/>
      </dsp:nvSpPr>
      <dsp:spPr>
        <a:xfrm>
          <a:off x="2242042" y="1934001"/>
          <a:ext cx="4114709" cy="920200"/>
        </a:xfrm>
        <a:prstGeom prst="roundRect">
          <a:avLst/>
        </a:prstGeom>
        <a:solidFill>
          <a:schemeClr val="accent5">
            <a:hueOff val="-95949"/>
            <a:satOff val="-3559"/>
            <a:lumOff val="564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rtl="0">
            <a:lnSpc>
              <a:spcPct val="90000"/>
            </a:lnSpc>
            <a:spcBef>
              <a:spcPct val="0"/>
            </a:spcBef>
            <a:spcAft>
              <a:spcPct val="35000"/>
            </a:spcAft>
            <a:buNone/>
          </a:pPr>
          <a:r>
            <a:rPr lang="en-US" sz="1800" kern="1200" dirty="0"/>
            <a:t>Physical care, verbal and nonverbal </a:t>
          </a:r>
          <a:r>
            <a:rPr lang="en-US" sz="1800" kern="1200" dirty="0" err="1"/>
            <a:t>behaviours</a:t>
          </a:r>
          <a:r>
            <a:rPr lang="en-US" sz="1800" kern="1200" dirty="0"/>
            <a:t> exhibited toward them are </a:t>
          </a:r>
          <a:r>
            <a:rPr lang="en-US" sz="1800" kern="1200" dirty="0" err="1"/>
            <a:t>coloured</a:t>
          </a:r>
          <a:r>
            <a:rPr lang="en-US" sz="1800" kern="1200" dirty="0"/>
            <a:t> by the beliefs held about them.</a:t>
          </a:r>
          <a:endParaRPr lang="en-GB" sz="1800" kern="1200" dirty="0"/>
        </a:p>
      </dsp:txBody>
      <dsp:txXfrm>
        <a:off x="2286962" y="1978921"/>
        <a:ext cx="4024869" cy="830360"/>
      </dsp:txXfrm>
    </dsp:sp>
    <dsp:sp modelId="{DE304EAD-FE10-4997-8B33-5BCEE8C6D429}">
      <dsp:nvSpPr>
        <dsp:cNvPr id="0" name=""/>
        <dsp:cNvSpPr/>
      </dsp:nvSpPr>
      <dsp:spPr>
        <a:xfrm>
          <a:off x="2242042" y="2900212"/>
          <a:ext cx="4501544" cy="920200"/>
        </a:xfrm>
        <a:prstGeom prst="roundRect">
          <a:avLst/>
        </a:prstGeom>
        <a:solidFill>
          <a:schemeClr val="accent5">
            <a:hueOff val="-143924"/>
            <a:satOff val="-5338"/>
            <a:lumOff val="847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rtl="0">
            <a:lnSpc>
              <a:spcPct val="90000"/>
            </a:lnSpc>
            <a:spcBef>
              <a:spcPct val="0"/>
            </a:spcBef>
            <a:spcAft>
              <a:spcPct val="35000"/>
            </a:spcAft>
            <a:buNone/>
          </a:pPr>
          <a:r>
            <a:rPr lang="en-US" sz="1800" kern="1200" dirty="0"/>
            <a:t>Ageism can lower or destroy the self-esteem of elders.</a:t>
          </a:r>
          <a:endParaRPr lang="en-GB" sz="1800" kern="1200" dirty="0"/>
        </a:p>
      </dsp:txBody>
      <dsp:txXfrm>
        <a:off x="2286962" y="2945132"/>
        <a:ext cx="4411704" cy="830360"/>
      </dsp:txXfrm>
    </dsp:sp>
    <dsp:sp modelId="{9A94543D-A218-479D-A74E-B286B5DA7B22}">
      <dsp:nvSpPr>
        <dsp:cNvPr id="0" name=""/>
        <dsp:cNvSpPr/>
      </dsp:nvSpPr>
      <dsp:spPr>
        <a:xfrm>
          <a:off x="2242042" y="3866422"/>
          <a:ext cx="4785339" cy="920200"/>
        </a:xfrm>
        <a:prstGeom prst="roundRect">
          <a:avLst/>
        </a:prstGeom>
        <a:solidFill>
          <a:schemeClr val="accent5">
            <a:hueOff val="-191898"/>
            <a:satOff val="-7118"/>
            <a:lumOff val="1129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rtl="0">
            <a:lnSpc>
              <a:spcPct val="90000"/>
            </a:lnSpc>
            <a:spcBef>
              <a:spcPct val="0"/>
            </a:spcBef>
            <a:spcAft>
              <a:spcPct val="35000"/>
            </a:spcAft>
            <a:buNone/>
          </a:pPr>
          <a:r>
            <a:rPr lang="en-US" sz="1800" kern="1200" dirty="0"/>
            <a:t>Limit the degree to which elder’s problems are worked up and managed by health professionals.</a:t>
          </a:r>
          <a:endParaRPr lang="en-GB" sz="1800" kern="1200" dirty="0"/>
        </a:p>
      </dsp:txBody>
      <dsp:txXfrm>
        <a:off x="2286962" y="3911342"/>
        <a:ext cx="4695499" cy="830360"/>
      </dsp:txXfrm>
    </dsp:sp>
    <dsp:sp modelId="{868EC011-C95E-48D8-8C8E-193AED13C4DC}">
      <dsp:nvSpPr>
        <dsp:cNvPr id="0" name=""/>
        <dsp:cNvSpPr/>
      </dsp:nvSpPr>
      <dsp:spPr>
        <a:xfrm>
          <a:off x="2242042" y="4832633"/>
          <a:ext cx="5409489" cy="920200"/>
        </a:xfrm>
        <a:prstGeom prst="roundRect">
          <a:avLst/>
        </a:prstGeom>
        <a:solidFill>
          <a:schemeClr val="accent5">
            <a:hueOff val="-239873"/>
            <a:satOff val="-8897"/>
            <a:lumOff val="1411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rtl="0">
            <a:lnSpc>
              <a:spcPct val="90000"/>
            </a:lnSpc>
            <a:spcBef>
              <a:spcPct val="0"/>
            </a:spcBef>
            <a:spcAft>
              <a:spcPct val="35000"/>
            </a:spcAft>
            <a:buNone/>
          </a:pPr>
          <a:r>
            <a:rPr lang="en-US" sz="1800" kern="1200" dirty="0"/>
            <a:t>Lead to a variety of abusive </a:t>
          </a:r>
          <a:r>
            <a:rPr lang="en-US" sz="1800" kern="1200" dirty="0" err="1"/>
            <a:t>behaviours</a:t>
          </a:r>
          <a:r>
            <a:rPr lang="en-US" sz="1800" kern="1200" dirty="0"/>
            <a:t> about elders.</a:t>
          </a:r>
          <a:endParaRPr lang="en-GB" sz="1800" kern="1200" dirty="0"/>
        </a:p>
      </dsp:txBody>
      <dsp:txXfrm>
        <a:off x="2286962" y="4877553"/>
        <a:ext cx="5319649" cy="83036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A5A4F7-0129-4F81-B698-B82ABAB175AF}">
      <dsp:nvSpPr>
        <dsp:cNvPr id="0" name=""/>
        <dsp:cNvSpPr/>
      </dsp:nvSpPr>
      <dsp:spPr>
        <a:xfrm>
          <a:off x="1504227" y="0"/>
          <a:ext cx="6061841" cy="6061841"/>
        </a:xfrm>
        <a:prstGeom prst="triangl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AE1A48-44A8-45CB-9C33-2BE1B5C1FDE9}">
      <dsp:nvSpPr>
        <dsp:cNvPr id="0" name=""/>
        <dsp:cNvSpPr/>
      </dsp:nvSpPr>
      <dsp:spPr>
        <a:xfrm>
          <a:off x="4535148" y="606776"/>
          <a:ext cx="3940196" cy="2154795"/>
        </a:xfrm>
        <a:prstGeom prst="round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US" sz="2600" b="1" kern="1200" dirty="0"/>
            <a:t>Ageism</a:t>
          </a:r>
          <a:r>
            <a:rPr lang="en-US" sz="2600" kern="1200" dirty="0"/>
            <a:t>: Old age is viewed negatively, thus elders are considered a subject of jokes. </a:t>
          </a:r>
          <a:endParaRPr lang="en-GB" sz="2600" kern="1200" dirty="0"/>
        </a:p>
      </dsp:txBody>
      <dsp:txXfrm>
        <a:off x="4640336" y="711964"/>
        <a:ext cx="3729820" cy="1944419"/>
      </dsp:txXfrm>
    </dsp:sp>
    <dsp:sp modelId="{019ACB21-AC94-407D-8DD3-97AA535A8F3F}">
      <dsp:nvSpPr>
        <dsp:cNvPr id="0" name=""/>
        <dsp:cNvSpPr/>
      </dsp:nvSpPr>
      <dsp:spPr>
        <a:xfrm>
          <a:off x="4535148" y="3030920"/>
          <a:ext cx="3940196" cy="2154795"/>
        </a:xfrm>
        <a:prstGeom prst="roundRect">
          <a:avLst/>
        </a:prstGeom>
        <a:solidFill>
          <a:schemeClr val="lt1">
            <a:alpha val="90000"/>
            <a:hueOff val="0"/>
            <a:satOff val="0"/>
            <a:lumOff val="0"/>
            <a:alphaOff val="0"/>
          </a:schemeClr>
        </a:solidFill>
        <a:ln w="12700" cap="flat" cmpd="sng" algn="ctr">
          <a:solidFill>
            <a:schemeClr val="accent4">
              <a:hueOff val="-1987526"/>
              <a:satOff val="3607"/>
              <a:lumOff val="-1294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US" sz="2600" kern="1200"/>
            <a:t>Ageism has negative consequences not only on elders, but on individuals, families, groups and community levels </a:t>
          </a:r>
          <a:endParaRPr lang="en-GB" sz="2600" kern="1200"/>
        </a:p>
      </dsp:txBody>
      <dsp:txXfrm>
        <a:off x="4640336" y="3136108"/>
        <a:ext cx="3729820" cy="1944419"/>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B1C526-6EA4-45C0-87C9-4CA16A166C92}">
      <dsp:nvSpPr>
        <dsp:cNvPr id="0" name=""/>
        <dsp:cNvSpPr/>
      </dsp:nvSpPr>
      <dsp:spPr>
        <a:xfrm>
          <a:off x="0" y="0"/>
          <a:ext cx="5186854" cy="5186854"/>
        </a:xfrm>
        <a:prstGeom prst="pie">
          <a:avLst>
            <a:gd name="adj1" fmla="val 5400000"/>
            <a:gd name="adj2" fmla="val 1620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F77051-B73A-448F-ADF8-B6959C957FA9}">
      <dsp:nvSpPr>
        <dsp:cNvPr id="0" name=""/>
        <dsp:cNvSpPr/>
      </dsp:nvSpPr>
      <dsp:spPr>
        <a:xfrm>
          <a:off x="2593427" y="0"/>
          <a:ext cx="9104586" cy="5186854"/>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dirty="0"/>
            <a:t>Longitudinal research from the United States found that, after controlling for gender and socioeconomic status, older people who hold negative self-stereotypes make poorer recovery from disability (Levy, Slade, Murphy, Gill, 2012) and live on average 7.5 years less than people with positive attitudes to ageing (Levy, Slade, Kunkel, </a:t>
          </a:r>
          <a:r>
            <a:rPr lang="en-GB" sz="2800" kern="1200" dirty="0" err="1"/>
            <a:t>Kasl</a:t>
          </a:r>
          <a:r>
            <a:rPr lang="en-GB" sz="2800" kern="1200" dirty="0"/>
            <a:t>, 2002)  </a:t>
          </a:r>
        </a:p>
      </dsp:txBody>
      <dsp:txXfrm>
        <a:off x="2593427" y="0"/>
        <a:ext cx="9104586" cy="2463756"/>
      </dsp:txXfrm>
    </dsp:sp>
    <dsp:sp modelId="{AB31D68B-094F-4BE1-B6A1-BAB6DF88F1CD}">
      <dsp:nvSpPr>
        <dsp:cNvPr id="0" name=""/>
        <dsp:cNvSpPr/>
      </dsp:nvSpPr>
      <dsp:spPr>
        <a:xfrm>
          <a:off x="1361549" y="2463756"/>
          <a:ext cx="2463756" cy="2463756"/>
        </a:xfrm>
        <a:prstGeom prst="pie">
          <a:avLst>
            <a:gd name="adj1" fmla="val 5400000"/>
            <a:gd name="adj2" fmla="val 16200000"/>
          </a:avLst>
        </a:prstGeom>
        <a:solidFill>
          <a:schemeClr val="accent5">
            <a:hueOff val="-239873"/>
            <a:satOff val="-8897"/>
            <a:lumOff val="1411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E7AF600-555B-4BD6-A80F-C7356B7DEBEA}">
      <dsp:nvSpPr>
        <dsp:cNvPr id="0" name=""/>
        <dsp:cNvSpPr/>
      </dsp:nvSpPr>
      <dsp:spPr>
        <a:xfrm>
          <a:off x="2593427" y="2463756"/>
          <a:ext cx="9104586" cy="2463756"/>
        </a:xfrm>
        <a:prstGeom prst="rect">
          <a:avLst/>
        </a:prstGeom>
        <a:solidFill>
          <a:schemeClr val="lt1">
            <a:alpha val="90000"/>
            <a:hueOff val="0"/>
            <a:satOff val="0"/>
            <a:lumOff val="0"/>
            <a:alphaOff val="0"/>
          </a:schemeClr>
        </a:solidFill>
        <a:ln w="12700" cap="flat" cmpd="sng" algn="ctr">
          <a:solidFill>
            <a:schemeClr val="accent5">
              <a:hueOff val="-239873"/>
              <a:satOff val="-8897"/>
              <a:lumOff val="1411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dirty="0"/>
            <a:t>Negative attitudes are also prevalent in health and social care. Health care providers have been shown to hold more negative implicit attitudes towards older adults than the general population (Nash, Stuart-Hamilton, Mayer, 2014)</a:t>
          </a:r>
        </a:p>
      </dsp:txBody>
      <dsp:txXfrm>
        <a:off x="2593427" y="2463756"/>
        <a:ext cx="9104586" cy="2463756"/>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117EDE-37AB-4051-970E-710D925A3D61}">
      <dsp:nvSpPr>
        <dsp:cNvPr id="0" name=""/>
        <dsp:cNvSpPr/>
      </dsp:nvSpPr>
      <dsp:spPr>
        <a:xfrm>
          <a:off x="9248237" y="818523"/>
          <a:ext cx="2168539" cy="216865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A8509C-2151-4E90-904A-EDB5DDBDBCC2}">
      <dsp:nvSpPr>
        <dsp:cNvPr id="0" name=""/>
        <dsp:cNvSpPr/>
      </dsp:nvSpPr>
      <dsp:spPr>
        <a:xfrm>
          <a:off x="9320769" y="890824"/>
          <a:ext cx="2024403" cy="2024048"/>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rtl="0">
            <a:lnSpc>
              <a:spcPct val="90000"/>
            </a:lnSpc>
            <a:spcBef>
              <a:spcPct val="0"/>
            </a:spcBef>
            <a:spcAft>
              <a:spcPct val="35000"/>
            </a:spcAft>
            <a:buNone/>
          </a:pPr>
          <a:r>
            <a:rPr lang="en-GB" sz="1700" kern="1200"/>
            <a:t>– age-based prejudice in the workplace.</a:t>
          </a:r>
        </a:p>
      </dsp:txBody>
      <dsp:txXfrm>
        <a:off x="9609970" y="1180028"/>
        <a:ext cx="1446002" cy="1445639"/>
      </dsp:txXfrm>
    </dsp:sp>
    <dsp:sp modelId="{0F521BFA-9AE4-4831-90DD-A30D4DF61486}">
      <dsp:nvSpPr>
        <dsp:cNvPr id="0" name=""/>
        <dsp:cNvSpPr/>
      </dsp:nvSpPr>
      <dsp:spPr>
        <a:xfrm rot="2700000">
          <a:off x="6997848" y="818371"/>
          <a:ext cx="2168574" cy="2168574"/>
        </a:xfrm>
        <a:prstGeom prst="teardrop">
          <a:avLst>
            <a:gd name="adj" fmla="val 1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BD6851-44A5-45FE-9889-A26F05E6B187}">
      <dsp:nvSpPr>
        <dsp:cNvPr id="0" name=""/>
        <dsp:cNvSpPr/>
      </dsp:nvSpPr>
      <dsp:spPr>
        <a:xfrm>
          <a:off x="7079698" y="890824"/>
          <a:ext cx="2024403" cy="2024048"/>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rtl="0">
            <a:lnSpc>
              <a:spcPct val="90000"/>
            </a:lnSpc>
            <a:spcBef>
              <a:spcPct val="0"/>
            </a:spcBef>
            <a:spcAft>
              <a:spcPct val="35000"/>
            </a:spcAft>
            <a:buNone/>
          </a:pPr>
          <a:r>
            <a:rPr lang="en-GB" sz="1700" kern="1200"/>
            <a:t>– lack of regular contact between older and younger generations;</a:t>
          </a:r>
        </a:p>
      </dsp:txBody>
      <dsp:txXfrm>
        <a:off x="7368898" y="1180028"/>
        <a:ext cx="1446002" cy="1445639"/>
      </dsp:txXfrm>
    </dsp:sp>
    <dsp:sp modelId="{B95175D6-1075-4B05-AA9C-E408BC65308C}">
      <dsp:nvSpPr>
        <dsp:cNvPr id="0" name=""/>
        <dsp:cNvSpPr/>
      </dsp:nvSpPr>
      <dsp:spPr>
        <a:xfrm rot="2700000">
          <a:off x="4766075" y="818371"/>
          <a:ext cx="2168574" cy="2168574"/>
        </a:xfrm>
        <a:prstGeom prst="teardrop">
          <a:avLst>
            <a:gd name="adj" fmla="val 1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50AECE-00E3-44C8-BFF4-1B5CF1DA515F}">
      <dsp:nvSpPr>
        <dsp:cNvPr id="0" name=""/>
        <dsp:cNvSpPr/>
      </dsp:nvSpPr>
      <dsp:spPr>
        <a:xfrm>
          <a:off x="4838626" y="890824"/>
          <a:ext cx="2024403" cy="2024048"/>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rtl="0">
            <a:lnSpc>
              <a:spcPct val="90000"/>
            </a:lnSpc>
            <a:spcBef>
              <a:spcPct val="0"/>
            </a:spcBef>
            <a:spcAft>
              <a:spcPct val="35000"/>
            </a:spcAft>
            <a:buNone/>
          </a:pPr>
          <a:r>
            <a:rPr lang="en-GB" sz="1700" kern="1200" dirty="0"/>
            <a:t>– pressure from the beauty industry to use “anti-ageing” products;</a:t>
          </a:r>
        </a:p>
      </dsp:txBody>
      <dsp:txXfrm>
        <a:off x="5127826" y="1180028"/>
        <a:ext cx="1446002" cy="1445639"/>
      </dsp:txXfrm>
    </dsp:sp>
    <dsp:sp modelId="{7BB5AAC9-5E8D-480C-BE7A-C9AF4EC10A18}">
      <dsp:nvSpPr>
        <dsp:cNvPr id="0" name=""/>
        <dsp:cNvSpPr/>
      </dsp:nvSpPr>
      <dsp:spPr>
        <a:xfrm rot="2700000">
          <a:off x="2525004" y="818371"/>
          <a:ext cx="2168574" cy="2168574"/>
        </a:xfrm>
        <a:prstGeom prst="teardrop">
          <a:avLst>
            <a:gd name="adj" fmla="val 1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F67EC8-29FD-4D81-926B-A725907A4052}">
      <dsp:nvSpPr>
        <dsp:cNvPr id="0" name=""/>
        <dsp:cNvSpPr/>
      </dsp:nvSpPr>
      <dsp:spPr>
        <a:xfrm>
          <a:off x="2597554" y="890824"/>
          <a:ext cx="2024403" cy="2024048"/>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rtl="0">
            <a:lnSpc>
              <a:spcPct val="90000"/>
            </a:lnSpc>
            <a:spcBef>
              <a:spcPct val="0"/>
            </a:spcBef>
            <a:spcAft>
              <a:spcPct val="35000"/>
            </a:spcAft>
            <a:buNone/>
          </a:pPr>
          <a:r>
            <a:rPr lang="en-GB" sz="1700" kern="1200"/>
            <a:t>– negatively framed headlines in the media;</a:t>
          </a:r>
        </a:p>
      </dsp:txBody>
      <dsp:txXfrm>
        <a:off x="2886754" y="1180028"/>
        <a:ext cx="1446002" cy="1445639"/>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3F5D32-E37A-4AC3-901D-17F77A2BD59B}">
      <dsp:nvSpPr>
        <dsp:cNvPr id="0" name=""/>
        <dsp:cNvSpPr/>
      </dsp:nvSpPr>
      <dsp:spPr>
        <a:xfrm>
          <a:off x="0" y="82070"/>
          <a:ext cx="7612391" cy="1080000"/>
        </a:xfrm>
        <a:prstGeom prst="rightArrow">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D040A9-520B-484C-A8C5-C49860DFF26E}">
      <dsp:nvSpPr>
        <dsp:cNvPr id="0" name=""/>
        <dsp:cNvSpPr/>
      </dsp:nvSpPr>
      <dsp:spPr>
        <a:xfrm>
          <a:off x="610777" y="352070"/>
          <a:ext cx="6690578" cy="54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52400" rIns="0" bIns="152400" numCol="1" spcCol="1270" anchor="ctr" anchorCtr="0">
          <a:noAutofit/>
        </a:bodyPr>
        <a:lstStyle/>
        <a:p>
          <a:pPr marL="0" lvl="0" indent="0" algn="ctr" defTabSz="666750" rtl="0">
            <a:lnSpc>
              <a:spcPct val="90000"/>
            </a:lnSpc>
            <a:spcBef>
              <a:spcPct val="0"/>
            </a:spcBef>
            <a:spcAft>
              <a:spcPct val="35000"/>
            </a:spcAft>
            <a:buNone/>
          </a:pPr>
          <a:r>
            <a:rPr lang="en-GB" sz="1500" kern="1200" dirty="0">
              <a:solidFill>
                <a:schemeClr val="bg1"/>
              </a:solidFill>
            </a:rPr>
            <a:t>Negative attitudes can be generated and reinforced in a number of ways, including:</a:t>
          </a:r>
        </a:p>
      </dsp:txBody>
      <dsp:txXfrm>
        <a:off x="610777" y="352070"/>
        <a:ext cx="6690578" cy="540000"/>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4C9D94-6422-42A8-8614-E36EDE48B547}">
      <dsp:nvSpPr>
        <dsp:cNvPr id="0" name=""/>
        <dsp:cNvSpPr/>
      </dsp:nvSpPr>
      <dsp:spPr>
        <a:xfrm>
          <a:off x="-955484" y="-163734"/>
          <a:ext cx="1248021" cy="1248021"/>
        </a:xfrm>
        <a:prstGeom prst="blockArc">
          <a:avLst>
            <a:gd name="adj1" fmla="val 18900000"/>
            <a:gd name="adj2" fmla="val 2700000"/>
            <a:gd name="adj3" fmla="val 1731"/>
          </a:avLst>
        </a:prstGeom>
        <a:noFill/>
        <a:ln w="127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906D3F8-C0C4-4541-B979-E880F86F39CE}">
      <dsp:nvSpPr>
        <dsp:cNvPr id="0" name=""/>
        <dsp:cNvSpPr/>
      </dsp:nvSpPr>
      <dsp:spPr>
        <a:xfrm>
          <a:off x="282781" y="234051"/>
          <a:ext cx="4357865" cy="452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5344" tIns="58420" rIns="58420" bIns="58420" numCol="1" spcCol="1270" anchor="ctr" anchorCtr="0">
          <a:noAutofit/>
        </a:bodyPr>
        <a:lstStyle/>
        <a:p>
          <a:pPr marL="0" lvl="0" indent="0" algn="l" defTabSz="1022350" rtl="0">
            <a:lnSpc>
              <a:spcPct val="90000"/>
            </a:lnSpc>
            <a:spcBef>
              <a:spcPct val="0"/>
            </a:spcBef>
            <a:spcAft>
              <a:spcPct val="35000"/>
            </a:spcAft>
            <a:buNone/>
          </a:pPr>
          <a:r>
            <a:rPr lang="en-GB" sz="2300" kern="1200" dirty="0"/>
            <a:t>Ageism harms the public’s health</a:t>
          </a:r>
        </a:p>
      </dsp:txBody>
      <dsp:txXfrm>
        <a:off x="282781" y="234051"/>
        <a:ext cx="4357865" cy="452449"/>
      </dsp:txXfrm>
    </dsp:sp>
    <dsp:sp modelId="{0E7352F3-743F-42AA-88D5-E18CBB619A85}">
      <dsp:nvSpPr>
        <dsp:cNvPr id="0" name=""/>
        <dsp:cNvSpPr/>
      </dsp:nvSpPr>
      <dsp:spPr>
        <a:xfrm>
          <a:off x="0" y="177494"/>
          <a:ext cx="565562" cy="565562"/>
        </a:xfrm>
        <a:prstGeom prst="ellipse">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1A9156-8B8B-4665-B772-628EDEEE9C69}">
      <dsp:nvSpPr>
        <dsp:cNvPr id="0" name=""/>
        <dsp:cNvSpPr/>
      </dsp:nvSpPr>
      <dsp:spPr>
        <a:xfrm>
          <a:off x="0" y="1359"/>
          <a:ext cx="6016986" cy="180859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rtl="0">
            <a:lnSpc>
              <a:spcPct val="90000"/>
            </a:lnSpc>
            <a:spcBef>
              <a:spcPct val="0"/>
            </a:spcBef>
            <a:spcAft>
              <a:spcPct val="35000"/>
            </a:spcAft>
            <a:buNone/>
          </a:pPr>
          <a:r>
            <a:rPr lang="en-GB" sz="2000" kern="1200" dirty="0"/>
            <a:t>Pervasive misconceptions, negative attitudes and assumptions about older people are serious barriers to developing good public policy on ageing and health. </a:t>
          </a:r>
        </a:p>
      </dsp:txBody>
      <dsp:txXfrm>
        <a:off x="88288" y="89647"/>
        <a:ext cx="5840410" cy="1632015"/>
      </dsp:txXfrm>
    </dsp:sp>
    <dsp:sp modelId="{5F7CE1A5-8569-47F4-8A2B-643EEF54FD42}">
      <dsp:nvSpPr>
        <dsp:cNvPr id="0" name=""/>
        <dsp:cNvSpPr/>
      </dsp:nvSpPr>
      <dsp:spPr>
        <a:xfrm>
          <a:off x="0" y="1901957"/>
          <a:ext cx="5452685" cy="1840131"/>
        </a:xfrm>
        <a:prstGeom prst="roundRect">
          <a:avLst/>
        </a:prstGeom>
        <a:solidFill>
          <a:schemeClr val="accent2">
            <a:hueOff val="-5175944"/>
            <a:satOff val="22930"/>
            <a:lumOff val="-843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rtl="0">
            <a:lnSpc>
              <a:spcPct val="90000"/>
            </a:lnSpc>
            <a:spcBef>
              <a:spcPct val="0"/>
            </a:spcBef>
            <a:spcAft>
              <a:spcPct val="35000"/>
            </a:spcAft>
            <a:buNone/>
          </a:pPr>
          <a:r>
            <a:rPr lang="en-GB" sz="1800" kern="1200" dirty="0"/>
            <a:t>Negative attitudes and stereotypes about older adults as frail, out of touch, burdensome or dependent are ubiquitous. </a:t>
          </a:r>
        </a:p>
      </dsp:txBody>
      <dsp:txXfrm>
        <a:off x="89828" y="1991785"/>
        <a:ext cx="5273029" cy="1660475"/>
      </dsp:txXfrm>
    </dsp:sp>
    <dsp:sp modelId="{9F3E6FE0-3C10-47A7-9E55-7B2FFA2D66F6}">
      <dsp:nvSpPr>
        <dsp:cNvPr id="0" name=""/>
        <dsp:cNvSpPr/>
      </dsp:nvSpPr>
      <dsp:spPr>
        <a:xfrm rot="5400000">
          <a:off x="7238673" y="1001348"/>
          <a:ext cx="1472104" cy="7505624"/>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rtl="0">
            <a:lnSpc>
              <a:spcPct val="90000"/>
            </a:lnSpc>
            <a:spcBef>
              <a:spcPct val="0"/>
            </a:spcBef>
            <a:spcAft>
              <a:spcPct val="15000"/>
            </a:spcAft>
            <a:buChar char="•"/>
          </a:pPr>
          <a:r>
            <a:rPr lang="en-GB" sz="1800" kern="1200" dirty="0"/>
            <a:t>60% - reported that older adults are not well respected, with respondents from higher income countries being more likely to report so. </a:t>
          </a:r>
        </a:p>
        <a:p>
          <a:pPr marL="171450" lvl="1" indent="-171450" algn="l" defTabSz="800100" rtl="0">
            <a:lnSpc>
              <a:spcPct val="90000"/>
            </a:lnSpc>
            <a:spcBef>
              <a:spcPct val="0"/>
            </a:spcBef>
            <a:spcAft>
              <a:spcPct val="15000"/>
            </a:spcAft>
            <a:buChar char="•"/>
          </a:pPr>
          <a:r>
            <a:rPr lang="en-GB" sz="1800" kern="1200" dirty="0"/>
            <a:t>Unlike other forms of discrimination, including sexism and racism, ageism is socially acceptable, strongly institutionalised, largely undetected and unchallenged (Cuddy, Norton, Fiske, 2005)</a:t>
          </a:r>
        </a:p>
      </dsp:txBody>
      <dsp:txXfrm rot="-5400000">
        <a:off x="4221913" y="4089970"/>
        <a:ext cx="7433762" cy="1328380"/>
      </dsp:txXfrm>
    </dsp:sp>
    <dsp:sp modelId="{A89BC26F-50C0-4E62-991F-4F30E0B29CA5}">
      <dsp:nvSpPr>
        <dsp:cNvPr id="0" name=""/>
        <dsp:cNvSpPr/>
      </dsp:nvSpPr>
      <dsp:spPr>
        <a:xfrm>
          <a:off x="0" y="3834094"/>
          <a:ext cx="4221913" cy="1840131"/>
        </a:xfrm>
        <a:prstGeom prst="roundRect">
          <a:avLst/>
        </a:prstGeom>
        <a:solidFill>
          <a:schemeClr val="accent2">
            <a:hueOff val="-10351888"/>
            <a:satOff val="45859"/>
            <a:lumOff val="-1686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rtl="0">
            <a:lnSpc>
              <a:spcPct val="90000"/>
            </a:lnSpc>
            <a:spcBef>
              <a:spcPct val="0"/>
            </a:spcBef>
            <a:spcAft>
              <a:spcPct val="35000"/>
            </a:spcAft>
            <a:buNone/>
          </a:pPr>
          <a:r>
            <a:rPr lang="en-GB" sz="2000" kern="1200" dirty="0"/>
            <a:t>World Health Organization </a:t>
          </a:r>
          <a:r>
            <a:rPr lang="en-GB" sz="1600" kern="1200" dirty="0"/>
            <a:t>(WHO) </a:t>
          </a:r>
          <a:r>
            <a:rPr lang="en-GB" sz="2000" kern="1200" dirty="0"/>
            <a:t>using world values survey data of 83 034 adults from 57 countries found low respect for older adults </a:t>
          </a:r>
          <a:r>
            <a:rPr lang="en-GB" sz="1600" kern="1200" dirty="0"/>
            <a:t>(World values survey, 2016)</a:t>
          </a:r>
        </a:p>
      </dsp:txBody>
      <dsp:txXfrm>
        <a:off x="89828" y="3923922"/>
        <a:ext cx="4042257" cy="1660475"/>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2F2515-08C2-4321-8F8D-9C205FE30446}">
      <dsp:nvSpPr>
        <dsp:cNvPr id="0" name=""/>
        <dsp:cNvSpPr/>
      </dsp:nvSpPr>
      <dsp:spPr>
        <a:xfrm>
          <a:off x="0" y="0"/>
          <a:ext cx="665878" cy="665878"/>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142B03-89F6-4C2F-A9CB-F114AA09C4D0}">
      <dsp:nvSpPr>
        <dsp:cNvPr id="0" name=""/>
        <dsp:cNvSpPr/>
      </dsp:nvSpPr>
      <dsp:spPr>
        <a:xfrm>
          <a:off x="332939" y="0"/>
          <a:ext cx="11661180" cy="665878"/>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dirty="0"/>
            <a:t>Aim - gain knowledge about attitudes towards older people among health care students and health care staff in Swedish elder care settings.</a:t>
          </a:r>
        </a:p>
      </dsp:txBody>
      <dsp:txXfrm>
        <a:off x="332939" y="0"/>
        <a:ext cx="11661180" cy="665878"/>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DEC09D-6096-449C-90AC-49F61DCA9D24}">
      <dsp:nvSpPr>
        <dsp:cNvPr id="0" name=""/>
        <dsp:cNvSpPr/>
      </dsp:nvSpPr>
      <dsp:spPr>
        <a:xfrm>
          <a:off x="0" y="78155"/>
          <a:ext cx="3684163" cy="47361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dirty="0"/>
            <a:t>Method </a:t>
          </a:r>
        </a:p>
        <a:p>
          <a:pPr marL="0" lvl="0" indent="0" algn="l" defTabSz="1022350" rtl="0">
            <a:lnSpc>
              <a:spcPct val="90000"/>
            </a:lnSpc>
            <a:spcBef>
              <a:spcPct val="0"/>
            </a:spcBef>
            <a:spcAft>
              <a:spcPct val="35000"/>
            </a:spcAft>
            <a:buNone/>
          </a:pPr>
          <a:r>
            <a:rPr lang="en-GB" sz="2300" kern="1200" dirty="0"/>
            <a:t>928 respondents completed the </a:t>
          </a:r>
          <a:r>
            <a:rPr lang="en-GB" sz="2300" kern="1200" dirty="0" err="1"/>
            <a:t>Kogan’s</a:t>
          </a:r>
          <a:r>
            <a:rPr lang="en-GB" sz="2300" kern="1200" dirty="0"/>
            <a:t> Old People (KOPS) Scale with 17 positive and 17 negative statements. </a:t>
          </a:r>
        </a:p>
        <a:p>
          <a:pPr marL="0" lvl="0" indent="0" algn="l" defTabSz="1022350" rtl="0">
            <a:lnSpc>
              <a:spcPct val="90000"/>
            </a:lnSpc>
            <a:spcBef>
              <a:spcPct val="0"/>
            </a:spcBef>
            <a:spcAft>
              <a:spcPct val="35000"/>
            </a:spcAft>
            <a:buNone/>
          </a:pPr>
          <a:r>
            <a:rPr lang="en-GB" sz="2300" kern="1200" dirty="0"/>
            <a:t>Three groups – health care students; professional caregivers [registered nurses (RNs) with university degrees; certified nursing assistants (CNAs), nurses].</a:t>
          </a:r>
        </a:p>
      </dsp:txBody>
      <dsp:txXfrm>
        <a:off x="179846" y="258001"/>
        <a:ext cx="3324471" cy="4376468"/>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F69B2A-0490-4ACB-A5B4-FF3121C7BB91}">
      <dsp:nvSpPr>
        <dsp:cNvPr id="0" name=""/>
        <dsp:cNvSpPr/>
      </dsp:nvSpPr>
      <dsp:spPr>
        <a:xfrm>
          <a:off x="1398751" y="122"/>
          <a:ext cx="7402785" cy="1631647"/>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13970" rIns="0" bIns="13970" numCol="1" spcCol="1270" anchor="ctr" anchorCtr="0">
          <a:noAutofit/>
        </a:bodyPr>
        <a:lstStyle/>
        <a:p>
          <a:pPr marL="0" lvl="0" indent="0" algn="ctr" defTabSz="977900" rtl="0">
            <a:lnSpc>
              <a:spcPct val="90000"/>
            </a:lnSpc>
            <a:spcBef>
              <a:spcPct val="0"/>
            </a:spcBef>
            <a:spcAft>
              <a:spcPct val="35000"/>
            </a:spcAft>
            <a:buNone/>
          </a:pPr>
          <a:r>
            <a:rPr lang="en-GB" sz="2200" kern="1200" dirty="0"/>
            <a:t>Conclusion  - Health care professionals need to have the right skills to manage a more demanding role in the future in order to offer effective services for older people. A skilled workforce of health professionals is therefore very necessary.</a:t>
          </a:r>
        </a:p>
      </dsp:txBody>
      <dsp:txXfrm>
        <a:off x="2214575" y="122"/>
        <a:ext cx="5771138" cy="1631647"/>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42939B-87A9-4048-BFD0-FBF934BFBD8E}">
      <dsp:nvSpPr>
        <dsp:cNvPr id="0" name=""/>
        <dsp:cNvSpPr/>
      </dsp:nvSpPr>
      <dsp:spPr>
        <a:xfrm>
          <a:off x="5559520" y="1349289"/>
          <a:ext cx="1038759" cy="91440"/>
        </a:xfrm>
        <a:custGeom>
          <a:avLst/>
          <a:gdLst/>
          <a:ahLst/>
          <a:cxnLst/>
          <a:rect l="0" t="0" r="0" b="0"/>
          <a:pathLst>
            <a:path>
              <a:moveTo>
                <a:pt x="0" y="45720"/>
              </a:moveTo>
              <a:lnTo>
                <a:pt x="1038759" y="45720"/>
              </a:lnTo>
            </a:path>
          </a:pathLst>
        </a:custGeom>
        <a:noFill/>
        <a:ln w="635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052166" y="1389663"/>
        <a:ext cx="53467" cy="10693"/>
      </dsp:txXfrm>
    </dsp:sp>
    <dsp:sp modelId="{42C8ECE5-F61B-49A6-B27B-E7582478850F}">
      <dsp:nvSpPr>
        <dsp:cNvPr id="0" name=""/>
        <dsp:cNvSpPr/>
      </dsp:nvSpPr>
      <dsp:spPr>
        <a:xfrm>
          <a:off x="911929" y="192"/>
          <a:ext cx="4649390" cy="278963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rtl="0">
            <a:lnSpc>
              <a:spcPct val="90000"/>
            </a:lnSpc>
            <a:spcBef>
              <a:spcPct val="0"/>
            </a:spcBef>
            <a:spcAft>
              <a:spcPct val="35000"/>
            </a:spcAft>
            <a:buNone/>
          </a:pPr>
          <a:r>
            <a:rPr lang="en-GB" sz="2300" kern="1200" dirty="0"/>
            <a:t>The extent to which individuals and societies can benefit from population ageing will largely depend on the health of older people. Combatting ageism presents a major opportunity for achieving healthy ageing but will require a new understanding of ageing. </a:t>
          </a:r>
        </a:p>
      </dsp:txBody>
      <dsp:txXfrm>
        <a:off x="911929" y="192"/>
        <a:ext cx="4649390" cy="2789634"/>
      </dsp:txXfrm>
    </dsp:sp>
    <dsp:sp modelId="{4BB43488-454A-43A2-9FF7-A34286951D96}">
      <dsp:nvSpPr>
        <dsp:cNvPr id="0" name=""/>
        <dsp:cNvSpPr/>
      </dsp:nvSpPr>
      <dsp:spPr>
        <a:xfrm>
          <a:off x="6630679" y="192"/>
          <a:ext cx="4649390" cy="2789634"/>
        </a:xfrm>
        <a:prstGeom prst="rect">
          <a:avLst/>
        </a:prstGeom>
        <a:solidFill>
          <a:schemeClr val="accent2">
            <a:hueOff val="-10351888"/>
            <a:satOff val="45859"/>
            <a:lumOff val="-1686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rtl="0">
            <a:lnSpc>
              <a:spcPct val="90000"/>
            </a:lnSpc>
            <a:spcBef>
              <a:spcPct val="0"/>
            </a:spcBef>
            <a:spcAft>
              <a:spcPct val="35000"/>
            </a:spcAft>
            <a:buNone/>
          </a:pPr>
          <a:r>
            <a:rPr lang="en-GB" sz="2300" kern="1200" dirty="0"/>
            <a:t>In May 2016, the World Health Assembly adopted the first Global strategy and plan of action on ageing and health, which spans the 15-year period of the SDGs and calls for a global campaign to combat ageism. (Sixty-Ninth World Health Assembly. Geneva, Switzerland, 2016)  </a:t>
          </a:r>
        </a:p>
      </dsp:txBody>
      <dsp:txXfrm>
        <a:off x="6630679" y="192"/>
        <a:ext cx="4649390" cy="2789634"/>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IncreasingCircleProcess">
  <dgm:title val=""/>
  <dgm:desc val=""/>
  <dgm:catLst>
    <dgm:cat type="list" pri="8300"/>
    <dgm:cat type="process" pri="43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7"/>
      <dgm:chPref val="7"/>
      <dgm:dir/>
      <dgm:animOne val="branch"/>
      <dgm:animLvl val="lvl"/>
    </dgm:varLst>
    <dgm:choose name="Name1">
      <dgm:if name="Name2" func="var" arg="dir" op="equ" val="norm">
        <dgm:alg type="lin">
          <dgm:param type="linDir" val="fromL"/>
          <dgm:param type="horzAlign" val="ctr"/>
          <dgm:param type="vertAlign" val="t"/>
        </dgm:alg>
      </dgm:if>
      <dgm:else name="Name3">
        <dgm:alg type="lin">
          <dgm:param type="linDir" val="fromR"/>
          <dgm:param type="horzAlign" val="ctr"/>
          <dgm:param type="vertAlign" val="t"/>
        </dgm:alg>
      </dgm:else>
    </dgm:choose>
    <dgm:shape xmlns:r="http://schemas.openxmlformats.org/officeDocument/2006/relationships" r:blip="">
      <dgm:adjLst/>
    </dgm:shape>
    <dgm:constrLst>
      <dgm:constr type="primFontSz" for="des" forName="Child" val="65"/>
      <dgm:constr type="primFontSz" for="des" forName="Parent" val="65"/>
      <dgm:constr type="primFontSz" for="des" forName="Child" refType="primFontSz" refFor="des" refForName="Parent" op="lte"/>
      <dgm:constr type="w" for="ch" forName="composite" refType="w"/>
      <dgm:constr type="h" for="ch" forName="composite" refType="h"/>
      <dgm:constr type="sp" refType="w" refFor="ch" refForName="composite" op="equ" fact="0.05"/>
      <dgm:constr type="w" for="ch" forName="sibTrans" refType="h" refFor="ch" refForName="composite" op="equ" fact="0.04"/>
    </dgm:constrLst>
    <dgm:forEach name="nodesForEach" axis="ch" ptType="node" cnt="7">
      <dgm:layoutNode name="composite">
        <dgm:alg type="composite">
          <dgm:param type="ar" val="0.8"/>
        </dgm:alg>
        <dgm:choose name="Name4">
          <dgm:if name="Name5" func="var" arg="dir" op="equ" val="norm">
            <dgm:constrLst>
              <dgm:constr type="l" for="ch" forName="Child" refType="w" fact="0.29"/>
              <dgm:constr type="t" for="ch" forName="Child" refType="h" fact="0.192"/>
              <dgm:constr type="w" for="ch" forName="Child" refType="w" fact="0.71"/>
              <dgm:constr type="h" for="ch" forName="Child" refType="h" fact="0.808"/>
              <dgm:constr type="l" for="ch" forName="Parent" refType="w" fact="0.29"/>
              <dgm:constr type="t" for="ch" forName="Parent" refType="h" fact="0"/>
              <dgm:constr type="w" for="ch" forName="Parent" refType="w" fact="0.71"/>
              <dgm:constr type="h" for="ch" forName="Parent" refType="h" fact="0.192"/>
              <dgm:constr type="l" for="ch" forName="BackAccent" refType="w" fact="0"/>
              <dgm:constr type="t" for="ch" forName="BackAccent" refType="h" fact="0"/>
              <dgm:constr type="w" for="ch" forName="BackAccent" refType="w" fact="0.24"/>
              <dgm:constr type="h" for="ch" forName="BackAccent" refType="h" fact="0.192"/>
              <dgm:constr type="l" for="ch" forName="Accent" refType="w" fact="0.024"/>
              <dgm:constr type="t" for="ch" forName="Accent" refType="h" fact="0.0192"/>
              <dgm:constr type="w" for="ch" forName="Accent" refType="w" fact="0.192"/>
              <dgm:constr type="h" for="ch" forName="Accent" refType="h" fact="0.1536"/>
            </dgm:constrLst>
          </dgm:if>
          <dgm:else name="Name6">
            <dgm:constrLst>
              <dgm:constr type="r" for="ch" forName="Child" refType="w" fact="0.71"/>
              <dgm:constr type="t" for="ch" forName="Child" refType="h" fact="0.192"/>
              <dgm:constr type="w" for="ch" forName="Child" refType="w" fact="0.71"/>
              <dgm:constr type="h" for="ch" forName="Child" refType="h" fact="0.808"/>
              <dgm:constr type="r" for="ch" forName="Parent" refType="w" fact="0.71"/>
              <dgm:constr type="t" for="ch" forName="Parent" refType="h" fact="0"/>
              <dgm:constr type="w" for="ch" forName="Parent" refType="w" fact="0.71"/>
              <dgm:constr type="h" for="ch" forName="Parent" refType="h" fact="0.192"/>
              <dgm:constr type="r" for="ch" forName="BackAccent" refType="w"/>
              <dgm:constr type="t" for="ch" forName="BackAccent" refType="h" fact="0"/>
              <dgm:constr type="w" for="ch" forName="BackAccent" refType="w" fact="0.24"/>
              <dgm:constr type="h" for="ch" forName="BackAccent" refType="h" fact="0.192"/>
              <dgm:constr type="r" for="ch" forName="Accent" refType="w" fact="0.976"/>
              <dgm:constr type="t" for="ch" forName="Accent" refType="h" fact="0.0192"/>
              <dgm:constr type="w" for="ch" forName="Accent" refType="w" fact="0.192"/>
              <dgm:constr type="h" for="ch" forName="Accent" refType="h" fact="0.1536"/>
            </dgm:constrLst>
          </dgm:else>
        </dgm:choose>
        <dgm:layoutNode name="BackAccent" styleLbl="bgShp">
          <dgm:alg type="sp"/>
          <dgm:shape xmlns:r="http://schemas.openxmlformats.org/officeDocument/2006/relationships" type="ellipse" r:blip="">
            <dgm:adjLst/>
          </dgm:shape>
          <dgm:presOf/>
        </dgm:layoutNode>
        <dgm:layoutNode name="Accent" styleLbl="alignNode1">
          <dgm:alg type="sp"/>
          <dgm:choose name="Name7">
            <dgm:if name="Name8" axis="precedSib" ptType="node" func="cnt" op="equ" val="0">
              <dgm:choose name="Name9">
                <dgm:if name="Name10" axis="followSib" ptType="node" func="cnt" op="equ" val="0">
                  <dgm:shape xmlns:r="http://schemas.openxmlformats.org/officeDocument/2006/relationships" type="chord" r:blip="">
                    <dgm:adjLst>
                      <dgm:adj idx="1" val="-90"/>
                      <dgm:adj idx="2" val="-90"/>
                    </dgm:adjLst>
                  </dgm:shape>
                </dgm:if>
                <dgm:if name="Name11" axis="followSib" ptType="node" func="cnt" op="equ" val="1">
                  <dgm:shape xmlns:r="http://schemas.openxmlformats.org/officeDocument/2006/relationships" type="chord" r:blip="">
                    <dgm:adjLst>
                      <dgm:adj idx="1" val="0"/>
                      <dgm:adj idx="2" val="180"/>
                    </dgm:adjLst>
                  </dgm:shape>
                </dgm:if>
                <dgm:if name="Name12" axis="followSib" ptType="node" func="cnt" op="equ" val="2">
                  <dgm:shape xmlns:r="http://schemas.openxmlformats.org/officeDocument/2006/relationships" type="chord" r:blip="">
                    <dgm:adjLst>
                      <dgm:adj idx="1" val="19.4712"/>
                      <dgm:adj idx="2" val="160.5288"/>
                    </dgm:adjLst>
                  </dgm:shape>
                </dgm:if>
                <dgm:if name="Name13" axis="followSib" ptType="node" func="cnt" op="equ" val="3">
                  <dgm:shape xmlns:r="http://schemas.openxmlformats.org/officeDocument/2006/relationships" type="chord" r:blip="">
                    <dgm:adjLst>
                      <dgm:adj idx="1" val="30"/>
                      <dgm:adj idx="2" val="150"/>
                    </dgm:adjLst>
                  </dgm:shape>
                </dgm:if>
                <dgm:if name="Name14" axis="followSib" ptType="node" func="cnt" op="equ" val="4">
                  <dgm:shape xmlns:r="http://schemas.openxmlformats.org/officeDocument/2006/relationships" type="chord" r:blip="">
                    <dgm:adjLst>
                      <dgm:adj idx="1" val="38.8699"/>
                      <dgm:adj idx="2" val="143.1301"/>
                    </dgm:adjLst>
                  </dgm:shape>
                </dgm:if>
                <dgm:if name="Name15" axis="followSib" ptType="node" func="cnt" op="equ" val="5">
                  <dgm:shape xmlns:r="http://schemas.openxmlformats.org/officeDocument/2006/relationships" type="chord" r:blip="">
                    <dgm:adjLst>
                      <dgm:adj idx="1" val="41.8103"/>
                      <dgm:adj idx="2" val="138.1897"/>
                    </dgm:adjLst>
                  </dgm:shape>
                </dgm:if>
                <dgm:else name="Name16">
                  <dgm:shape xmlns:r="http://schemas.openxmlformats.org/officeDocument/2006/relationships" type="chord" r:blip="">
                    <dgm:adjLst>
                      <dgm:adj idx="1" val="45.5847"/>
                      <dgm:adj idx="2" val="134.4153"/>
                    </dgm:adjLst>
                  </dgm:shape>
                </dgm:else>
              </dgm:choose>
            </dgm:if>
            <dgm:if name="Name17" axis="precedSib" ptType="node" func="cnt" op="equ" val="1">
              <dgm:choose name="Name18">
                <dgm:if name="Name19" axis="followSib" ptType="node" func="cnt" op="equ" val="0">
                  <dgm:shape xmlns:r="http://schemas.openxmlformats.org/officeDocument/2006/relationships" type="chord" r:blip="">
                    <dgm:adjLst>
                      <dgm:adj idx="1" val="-90"/>
                      <dgm:adj idx="2" val="-90"/>
                    </dgm:adjLst>
                  </dgm:shape>
                </dgm:if>
                <dgm:if name="Name20" axis="followSib" ptType="node" func="cnt" op="equ" val="1">
                  <dgm:shape xmlns:r="http://schemas.openxmlformats.org/officeDocument/2006/relationships" type="chord" r:blip="">
                    <dgm:adjLst>
                      <dgm:adj idx="1" val="-19.4712"/>
                      <dgm:adj idx="2" val="-160.5288"/>
                    </dgm:adjLst>
                  </dgm:shape>
                </dgm:if>
                <dgm:if name="Name21" axis="followSib" ptType="node" func="cnt" op="equ" val="2">
                  <dgm:shape xmlns:r="http://schemas.openxmlformats.org/officeDocument/2006/relationships" type="chord" r:blip="">
                    <dgm:adjLst>
                      <dgm:adj idx="1" val="0"/>
                      <dgm:adj idx="2" val="180"/>
                    </dgm:adjLst>
                  </dgm:shape>
                </dgm:if>
                <dgm:if name="Name22" axis="followSib" ptType="node" func="cnt" op="equ" val="3">
                  <dgm:shape xmlns:r="http://schemas.openxmlformats.org/officeDocument/2006/relationships" type="chord" r:blip="">
                    <dgm:adjLst>
                      <dgm:adj idx="1" val="11.537"/>
                      <dgm:adj idx="2" val="168.463"/>
                    </dgm:adjLst>
                  </dgm:shape>
                </dgm:if>
                <dgm:if name="Name23" axis="followSib" ptType="node" func="cnt" op="equ" val="4">
                  <dgm:shape xmlns:r="http://schemas.openxmlformats.org/officeDocument/2006/relationships" type="chord" r:blip="">
                    <dgm:adjLst>
                      <dgm:adj idx="1" val="19.4712"/>
                      <dgm:adj idx="2" val="160.5288"/>
                    </dgm:adjLst>
                  </dgm:shape>
                </dgm:if>
                <dgm:else name="Name24">
                  <dgm:shape xmlns:r="http://schemas.openxmlformats.org/officeDocument/2006/relationships" type="chord" r:blip="">
                    <dgm:adjLst>
                      <dgm:adj idx="1" val="25.3769"/>
                      <dgm:adj idx="2" val="154.6231"/>
                    </dgm:adjLst>
                  </dgm:shape>
                </dgm:else>
              </dgm:choose>
            </dgm:if>
            <dgm:if name="Name25" axis="precedSib" ptType="node" func="cnt" op="equ" val="2">
              <dgm:choose name="Name26">
                <dgm:if name="Name27" axis="followSib" ptType="node" func="cnt" op="equ" val="0">
                  <dgm:shape xmlns:r="http://schemas.openxmlformats.org/officeDocument/2006/relationships" type="chord" r:blip="">
                    <dgm:adjLst>
                      <dgm:adj idx="1" val="-90"/>
                      <dgm:adj idx="2" val="-90"/>
                    </dgm:adjLst>
                  </dgm:shape>
                </dgm:if>
                <dgm:if name="Name28" axis="followSib" ptType="node" func="cnt" op="equ" val="1">
                  <dgm:shape xmlns:r="http://schemas.openxmlformats.org/officeDocument/2006/relationships" type="chord" r:blip="">
                    <dgm:adjLst>
                      <dgm:adj idx="1" val="-30"/>
                      <dgm:adj idx="2" val="-150"/>
                    </dgm:adjLst>
                  </dgm:shape>
                </dgm:if>
                <dgm:if name="Name29" axis="followSib" ptType="node" func="cnt" op="equ" val="2">
                  <dgm:shape xmlns:r="http://schemas.openxmlformats.org/officeDocument/2006/relationships" type="chord" r:blip="">
                    <dgm:adjLst>
                      <dgm:adj idx="1" val="-11.537"/>
                      <dgm:adj idx="2" val="-168.463"/>
                    </dgm:adjLst>
                  </dgm:shape>
                </dgm:if>
                <dgm:if name="Name30" axis="followSib" ptType="node" func="cnt" op="equ" val="3">
                  <dgm:shape xmlns:r="http://schemas.openxmlformats.org/officeDocument/2006/relationships" type="chord" r:blip="">
                    <dgm:adjLst>
                      <dgm:adj idx="1" val="0"/>
                      <dgm:adj idx="2" val="180"/>
                    </dgm:adjLst>
                  </dgm:shape>
                </dgm:if>
                <dgm:else name="Name31">
                  <dgm:shape xmlns:r="http://schemas.openxmlformats.org/officeDocument/2006/relationships" type="chord" r:blip="">
                    <dgm:adjLst>
                      <dgm:adj idx="1" val="8.2133"/>
                      <dgm:adj idx="2" val="171.7867"/>
                    </dgm:adjLst>
                  </dgm:shape>
                </dgm:else>
              </dgm:choose>
            </dgm:if>
            <dgm:if name="Name32" axis="precedSib" ptType="node" func="cnt" op="equ" val="3">
              <dgm:choose name="Name33">
                <dgm:if name="Name34" axis="followSib" ptType="node" func="cnt" op="equ" val="0">
                  <dgm:shape xmlns:r="http://schemas.openxmlformats.org/officeDocument/2006/relationships" type="chord" r:blip="">
                    <dgm:adjLst>
                      <dgm:adj idx="1" val="-90"/>
                      <dgm:adj idx="2" val="-90"/>
                    </dgm:adjLst>
                  </dgm:shape>
                </dgm:if>
                <dgm:if name="Name35" axis="followSib" ptType="node" func="cnt" op="equ" val="1">
                  <dgm:shape xmlns:r="http://schemas.openxmlformats.org/officeDocument/2006/relationships" type="chord" r:blip="">
                    <dgm:adjLst>
                      <dgm:adj idx="1" val="-38.8699"/>
                      <dgm:adj idx="2" val="-143.1301"/>
                    </dgm:adjLst>
                  </dgm:shape>
                </dgm:if>
                <dgm:if name="Name36" axis="followSib" ptType="node" func="cnt" op="equ" val="2">
                  <dgm:shape xmlns:r="http://schemas.openxmlformats.org/officeDocument/2006/relationships" type="chord" r:blip="">
                    <dgm:adjLst>
                      <dgm:adj idx="1" val="-19.4712"/>
                      <dgm:adj idx="2" val="-160.5288"/>
                    </dgm:adjLst>
                  </dgm:shape>
                </dgm:if>
                <dgm:else name="Name37">
                  <dgm:shape xmlns:r="http://schemas.openxmlformats.org/officeDocument/2006/relationships" type="chord" r:blip="">
                    <dgm:adjLst>
                      <dgm:adj idx="1" val="-8.2133"/>
                      <dgm:adj idx="2" val="-171.7867"/>
                    </dgm:adjLst>
                  </dgm:shape>
                </dgm:else>
              </dgm:choose>
            </dgm:if>
            <dgm:if name="Name38" axis="precedSib" ptType="node" func="cnt" op="equ" val="4">
              <dgm:choose name="Name39">
                <dgm:if name="Name40" axis="followSib" ptType="node" func="cnt" op="equ" val="0">
                  <dgm:shape xmlns:r="http://schemas.openxmlformats.org/officeDocument/2006/relationships" type="chord" r:blip="">
                    <dgm:adjLst>
                      <dgm:adj idx="1" val="-90"/>
                      <dgm:adj idx="2" val="-90"/>
                    </dgm:adjLst>
                  </dgm:shape>
                </dgm:if>
                <dgm:if name="Name41" axis="followSib" ptType="node" func="cnt" op="equ" val="1">
                  <dgm:shape xmlns:r="http://schemas.openxmlformats.org/officeDocument/2006/relationships" type="chord" r:blip="">
                    <dgm:adjLst>
                      <dgm:adj idx="1" val="-41.8103"/>
                      <dgm:adj idx="2" val="-138.1897"/>
                    </dgm:adjLst>
                  </dgm:shape>
                </dgm:if>
                <dgm:else name="Name42">
                  <dgm:shape xmlns:r="http://schemas.openxmlformats.org/officeDocument/2006/relationships" type="chord" r:blip="">
                    <dgm:adjLst>
                      <dgm:adj idx="1" val="-25.3769"/>
                      <dgm:adj idx="2" val="-154.6231"/>
                    </dgm:adjLst>
                  </dgm:shape>
                </dgm:else>
              </dgm:choose>
            </dgm:if>
            <dgm:if name="Name43" axis="precedSib" ptType="node" func="cnt" op="equ" val="5">
              <dgm:choose name="Name44">
                <dgm:if name="Name45" axis="followSib" ptType="node" func="cnt" op="equ" val="0">
                  <dgm:shape xmlns:r="http://schemas.openxmlformats.org/officeDocument/2006/relationships" type="chord" r:blip="">
                    <dgm:adjLst>
                      <dgm:adj idx="1" val="-90"/>
                      <dgm:adj idx="2" val="-90"/>
                    </dgm:adjLst>
                  </dgm:shape>
                </dgm:if>
                <dgm:else name="Name46">
                  <dgm:shape xmlns:r="http://schemas.openxmlformats.org/officeDocument/2006/relationships" type="chord" r:blip="">
                    <dgm:adjLst>
                      <dgm:adj idx="1" val="-45.5847"/>
                      <dgm:adj idx="2" val="-134.4153"/>
                    </dgm:adjLst>
                  </dgm:shape>
                </dgm:else>
              </dgm:choose>
            </dgm:if>
            <dgm:else name="Name47">
              <dgm:shape xmlns:r="http://schemas.openxmlformats.org/officeDocument/2006/relationships" type="chord" r:blip="">
                <dgm:adjLst>
                  <dgm:adj idx="1" val="-90"/>
                  <dgm:adj idx="2" val="-90"/>
                </dgm:adjLst>
              </dgm:shape>
            </dgm:else>
          </dgm:choose>
          <dgm:presOf/>
        </dgm:layoutNode>
        <dgm:layoutNode name="Child" styleLbl="revTx">
          <dgm:varLst>
            <dgm:chMax val="0"/>
            <dgm:chPref val="0"/>
            <dgm:bulletEnabled val="1"/>
          </dgm:varLst>
          <dgm:choose name="Name48">
            <dgm:if name="Name49" func="var" arg="dir" op="equ" val="norm">
              <dgm:alg type="tx">
                <dgm:param type="parTxLTRAlign" val="l"/>
                <dgm:param type="parTxRTLAlign" val="l"/>
                <dgm:param type="txAnchorVert" val="t"/>
              </dgm:alg>
            </dgm:if>
            <dgm:else name="Name50">
              <dgm:alg type="tx">
                <dgm:param type="parTxLTRAlign" val="r"/>
                <dgm:param type="parTxRTLAlign" val="r"/>
                <dgm:param type="txAnchorVert" val="t"/>
              </dgm:alg>
            </dgm:else>
          </dgm:choose>
          <dgm:choose name="Name51">
            <dgm:if name="Name52" axis="ch" ptType="node" func="cnt" op="gte" val="1">
              <dgm:shape xmlns:r="http://schemas.openxmlformats.org/officeDocument/2006/relationships" type="rect" r:blip="">
                <dgm:adjLst/>
              </dgm:shape>
            </dgm:if>
            <dgm:else name="Name53">
              <dgm:shape xmlns:r="http://schemas.openxmlformats.org/officeDocument/2006/relationships" type="rect" r:blip="" hideGeom="1">
                <dgm:adjLst/>
              </dgm:shape>
            </dgm:else>
          </dgm:choose>
          <dgm:choose name="Name54">
            <dgm:if name="Name55" axis="ch" ptType="node" func="cnt" op="gte" val="1">
              <dgm:presOf axis="des" ptType="node"/>
            </dgm:if>
            <dgm:else name="Name56">
              <dgm:presOf/>
            </dgm:else>
          </dgm:choos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Parent" styleLbl="revTx">
          <dgm:varLst>
            <dgm:chMax val="1"/>
            <dgm:chPref val="1"/>
            <dgm:bulletEnabled val="1"/>
          </dgm:varLst>
          <dgm:choose name="Name57">
            <dgm:if name="Name58" func="var" arg="dir" op="equ" val="norm">
              <dgm:alg type="tx">
                <dgm:param type="parTxLTRAlign" val="l"/>
                <dgm:param type="parTxRTLAlign" val="l"/>
                <dgm:param type="shpTxLTRAlignCh" val="l"/>
                <dgm:param type="shpTxRTLAlignCh" val="l"/>
                <dgm:param type="txAnchorVert" val="b"/>
                <dgm:param type="txAnchorVertCh" val="b"/>
              </dgm:alg>
            </dgm:if>
            <dgm:else name="Name59">
              <dgm:alg type="tx">
                <dgm:param type="parTxLTRAlign" val="r"/>
                <dgm:param type="parTxRTLAlign" val="r"/>
                <dgm:param type="shpTxLTRAlignCh" val="r"/>
                <dgm:param type="shpTxRTLAlignCh" val="r"/>
                <dgm:param type="txAnchorVert" val="b"/>
                <dgm:param type="txAnchorVertCh" val="b"/>
              </dgm:alg>
            </dgm:else>
          </dgm:choose>
          <dgm:shape xmlns:r="http://schemas.openxmlformats.org/officeDocument/2006/relationships" type="rect" r:blip="">
            <dgm:adjLst/>
          </dgm:shape>
          <dgm:presOf axis="self"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arrow1">
  <dgm:title val=""/>
  <dgm:desc val=""/>
  <dgm:catLst>
    <dgm:cat type="relationship" pri="7000"/>
    <dgm:cat type="process" pri="32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ycle">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equ" val="2">
        <dgm:constrLst>
          <dgm:constr type="primFontSz" for="ch" ptType="node" op="equ" val="65"/>
          <dgm:constr type="w" for="ch" ptType="node" refType="w"/>
          <dgm:constr type="h" for="ch" ptType="node" refType="w" refFor="ch" refPtType="node"/>
          <dgm:constr type="sibSp" refType="w" refFor="ch" refPtType="node" fact="0.1"/>
          <dgm:constr type="diam" refType="w" refFor="ch" refPtType="node" fact="1.1"/>
        </dgm:constrLst>
      </dgm:if>
      <dgm:if name="Name11" axis="ch" ptType="node" func="cnt" op="equ" val="5">
        <dgm:constrLst>
          <dgm:constr type="primFontSz" for="ch" ptType="node" op="equ" val="65"/>
          <dgm:constr type="w" for="ch" ptType="node" refType="w"/>
          <dgm:constr type="h" for="ch" ptType="node" refType="w" refFor="ch" refPtType="node"/>
          <dgm:constr type="sibSp" refType="w" refFor="ch" refPtType="node" fact="-0.24"/>
        </dgm:constrLst>
      </dgm:if>
      <dgm:if name="Name12" axis="ch" ptType="node" func="cnt" op="equ" val="6">
        <dgm:constrLst>
          <dgm:constr type="primFontSz" for="ch" ptType="node" op="equ" val="65"/>
          <dgm:constr type="w" for="ch" ptType="node" refType="w"/>
          <dgm:constr type="h" for="ch" ptType="node" refType="w" refFor="ch" refPtType="node"/>
          <dgm:constr type="sibSp" refType="w" refFor="ch" refPtType="node" fact="-0.2"/>
        </dgm:constrLst>
      </dgm:if>
      <dgm:if name="Name13" axis="ch" ptType="node" func="cnt" op="equ" val="8">
        <dgm:constrLst>
          <dgm:constr type="primFontSz" for="ch" ptType="node" op="equ" val="65"/>
          <dgm:constr type="w" for="ch" ptType="node" refType="w"/>
          <dgm:constr type="h" for="ch" ptType="node" refType="w" refFor="ch" refPtType="node"/>
          <dgm:constr type="sibSp" refType="w" refFor="ch" refPtType="node" fact="-0.15"/>
        </dgm:constrLst>
      </dgm:if>
      <dgm:if name="Name14" axis="ch" ptType="node" func="cnt" op="equ" val="10">
        <dgm:constrLst>
          <dgm:constr type="primFontSz" for="ch" ptType="node" op="lte" val="65"/>
          <dgm:constr type="w" for="ch" ptType="node" refType="w"/>
          <dgm:constr type="h" for="ch" ptType="node" refType="w" refFor="ch" refPtType="node"/>
          <dgm:constr type="sibSp" refType="w" refFor="ch" refPtType="node" fact="-0.24"/>
        </dgm:constrLst>
      </dgm:if>
      <dgm:else name="Name15">
        <dgm:constrLst>
          <dgm:constr type="primFontSz" for="ch" ptType="node" op="equ" val="65"/>
          <dgm:constr type="w" for="ch" ptType="node" refType="w"/>
          <dgm:constr type="h" for="ch" ptType="node" refType="w" refFor="ch" refPtType="node"/>
          <dgm:constr type="sibSp" refType="w" refFor="ch" refPtType="node" fact="-0.35"/>
        </dgm:constrLst>
      </dgm:else>
    </dgm:choose>
    <dgm:ruleLst/>
    <dgm:forEach name="Name16" axis="ch" ptType="node">
      <dgm:layoutNode name="arrow">
        <dgm:varLst>
          <dgm:bulletEnabled val="1"/>
        </dgm:varLst>
        <dgm:alg type="tx"/>
        <dgm:shape xmlns:r="http://schemas.openxmlformats.org/officeDocument/2006/relationships" type="upArrow" r:blip="">
          <dgm:adjLst>
            <dgm:adj idx="2" val="0.35"/>
          </dgm:adjLst>
        </dgm:shape>
        <dgm:presOf axis="desOrSelf" ptType="node"/>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AlternatingPictureBlocks">
  <dgm:title val=""/>
  <dgm:desc val=""/>
  <dgm:catLst>
    <dgm:cat type="picture" pri="15000"/>
    <dgm:cat type="pictureconvert" pri="15000"/>
    <dgm:cat type="list" pri="13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primFontSz" for="des" ptType="node" op="equ" val="65"/>
      <dgm:constr type="w" for="ch" forName="comp" refType="w"/>
      <dgm:constr type="h" for="ch" forName="comp" refType="h"/>
      <dgm:constr type="h" for="ch" forName="sibTrans" refType="w" refFor="ch" refForName="comp" op="equ" fact="0.05"/>
    </dgm:constrLst>
    <dgm:ruleLst/>
    <dgm:forEach name="Name0" axis="ch" ptType="node">
      <dgm:layoutNode name="comp" styleLbl="node1">
        <dgm:alg type="composite">
          <dgm:param type="ar" val="3.30"/>
        </dgm:alg>
        <dgm:shape xmlns:r="http://schemas.openxmlformats.org/officeDocument/2006/relationships" r:blip="">
          <dgm:adjLst/>
        </dgm:shape>
        <dgm:presOf/>
        <dgm:choose name="Name1">
          <dgm:if name="Name2" func="var" arg="dir" op="equ" val="norm">
            <dgm:choose name="Name4">
              <dgm:if name="Name5" axis="desOrSelf" ptType="node" func="posOdd" op="equ" val="1">
                <dgm:constrLst>
                  <dgm:constr type="l" for="ch" forName="rect1" refType="w" fact="0"/>
                  <dgm:constr type="t" for="ch" forName="rect1" refType="h" fact="0"/>
                  <dgm:constr type="w" for="ch" forName="rect1" refType="w" fact="0.3"/>
                  <dgm:constr type="h" for="ch" forName="rect1" refType="h"/>
                  <dgm:constr type="l" for="ch" forName="rect2" refType="w" fact="0.33"/>
                  <dgm:constr type="t" for="ch" forName="rect2" refType="h" fact="0"/>
                  <dgm:constr type="w" for="ch" forName="rect2" refType="w" fact="0.67"/>
                  <dgm:constr type="h" for="ch" forName="rect2" refType="h"/>
                </dgm:constrLst>
              </dgm:if>
              <dgm:else name="Name6">
                <dgm:constrLst>
                  <dgm:constr type="l" for="ch" forName="rect1" refType="w" fact="0.7"/>
                  <dgm:constr type="t" for="ch" forName="rect1" refType="h" fact="0"/>
                  <dgm:constr type="w" for="ch" forName="rect1" refType="w" fact="0.3"/>
                  <dgm:constr type="h" for="ch" forName="rect1" refType="h"/>
                  <dgm:constr type="l" for="ch" forName="rect2" refType="w" fact="0"/>
                  <dgm:constr type="t" for="ch" forName="rect2" refType="h" fact="0"/>
                  <dgm:constr type="w" for="ch" forName="rect2" refType="w" fact="0.67"/>
                  <dgm:constr type="h" for="ch" forName="rect2" refType="h"/>
                </dgm:constrLst>
              </dgm:else>
            </dgm:choose>
          </dgm:if>
          <dgm:else name="Name3">
            <dgm:choose name="Name7">
              <dgm:if name="Name8" axis="desOrSelf" ptType="node" func="posOdd" op="equ" val="1">
                <dgm:constrLst>
                  <dgm:constr type="l" for="ch" forName="rect1" refType="w" fact="0.7"/>
                  <dgm:constr type="t" for="ch" forName="rect1" refType="h" fact="0"/>
                  <dgm:constr type="w" for="ch" forName="rect1" refType="w" fact="0.3"/>
                  <dgm:constr type="h" for="ch" forName="rect1" refType="h"/>
                  <dgm:constr type="l" for="ch" forName="rect2" refType="w" fact="0"/>
                  <dgm:constr type="t" for="ch" forName="rect2" refType="h" fact="0"/>
                  <dgm:constr type="w" for="ch" forName="rect2" refType="w" fact="0.67"/>
                  <dgm:constr type="h" for="ch" forName="rect2" refType="h"/>
                </dgm:constrLst>
              </dgm:if>
              <dgm:else name="Name9">
                <dgm:constrLst>
                  <dgm:constr type="l" for="ch" forName="rect1" refType="w" fact="0"/>
                  <dgm:constr type="t" for="ch" forName="rect1" refType="h" fact="0"/>
                  <dgm:constr type="w" for="ch" forName="rect1" refType="w" fact="0.3"/>
                  <dgm:constr type="h" for="ch" forName="rect1" refType="h"/>
                  <dgm:constr type="l" for="ch" forName="rect2" refType="w" fact="0.33"/>
                  <dgm:constr type="t" for="ch" forName="rect2" refType="h" fact="0"/>
                  <dgm:constr type="w" for="ch" forName="rect2" refType="w" fact="0.67"/>
                  <dgm:constr type="h" for="ch" forName="rect2" refType="h"/>
                </dgm:constrLst>
              </dgm:else>
            </dgm:choose>
          </dgm:else>
        </dgm:choose>
        <dgm:ruleLst/>
        <dgm:layoutNode name="rect2" styleLbl="node1">
          <dgm:varLst>
            <dgm:bulletEnabled val="1"/>
          </dgm:varLst>
          <dgm:alg type="tx"/>
          <dgm:shape xmlns:r="http://schemas.openxmlformats.org/officeDocument/2006/relationships" type="rect" r:blip="">
            <dgm:adjLst/>
          </dgm:shape>
          <dgm:presOf axis="desOrSelf" ptType="node"/>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 styleLbl="lnNod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18.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0.xml><?xml version="1.0" encoding="utf-8"?>
<dgm:layoutDef xmlns:dgm="http://schemas.openxmlformats.org/drawingml/2006/diagram" xmlns:a="http://schemas.openxmlformats.org/drawingml/2006/main" uniqueId="urn:microsoft.com/office/officeart/2005/8/layout/hProcess3">
  <dgm:title val=""/>
  <dgm:desc val=""/>
  <dgm:catLst>
    <dgm:cat type="process" pri="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chOrder="t">
    <dgm:varLst>
      <dgm:dir/>
      <dgm:animLvl val="lvl"/>
      <dgm:resizeHandles val="exact"/>
    </dgm:varLst>
    <dgm:alg type="composite"/>
    <dgm:shape xmlns:r="http://schemas.openxmlformats.org/officeDocument/2006/relationships" r:blip="">
      <dgm:adjLst/>
    </dgm:shape>
    <dgm:presOf/>
    <dgm:constrLst>
      <dgm:constr type="w" for="ch" forName="dummy" refType="w"/>
      <dgm:constr type="h" for="ch" forName="dummy" refType="h"/>
      <dgm:constr type="h" for="ch" forName="dummy" refType="w" refFor="ch" refForName="dummy" op="lte" fact="0.4"/>
      <dgm:constr type="ctrX" for="ch" forName="dummy" refType="w" fact="0.5"/>
      <dgm:constr type="ctrY" for="ch" forName="dummy" refType="h" fact="0.5"/>
      <dgm:constr type="w" for="ch" forName="linH" refType="w"/>
      <dgm:constr type="h" for="ch" forName="linH" refType="h"/>
      <dgm:constr type="ctrX" for="ch" forName="linH" refType="w" fact="0.5"/>
      <dgm:constr type="ctrY" for="ch" forName="linH" refType="h" fact="0.5"/>
      <dgm:constr type="userP" for="ch" forName="linH" refType="h" refFor="ch" refForName="dummy" fact="0.25"/>
      <dgm:constr type="userT" for="des" forName="parTx" refType="w" refFor="ch" refForName="dummy" fact="0.2"/>
    </dgm:constrLst>
    <dgm:ruleLst/>
    <dgm:layoutNode name="dummy">
      <dgm:alg type="sp"/>
      <dgm:shape xmlns:r="http://schemas.openxmlformats.org/officeDocument/2006/relationships" r:blip="">
        <dgm:adjLst/>
      </dgm:shape>
      <dgm:presOf/>
      <dgm:constrLst/>
      <dgm:ruleLst/>
    </dgm:layoutNode>
    <dgm:layoutNode name="linH">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primFontSz" for="des" forName="parTx" val="65"/>
        <dgm:constr type="primFontSz" for="des" forName="desTx" refType="primFontSz" refFor="des" refForName="parTx" op="equ"/>
        <dgm:constr type="h" for="des" forName="parTx" refType="primFontSz" refFor="des" refForName="parTx"/>
        <dgm:constr type="h" for="des" forName="desTx" refType="primFontSz" refFor="des" refForName="parTx" fact="0.5"/>
        <dgm:constr type="h" for="des" forName="parTx" op="equ"/>
        <dgm:constr type="h" for="des" forName="desTx" op="equ"/>
        <dgm:constr type="h" for="ch" forName="backgroundArrow" refType="primFontSz" refFor="des" refForName="parTx" fact="2"/>
        <dgm:constr type="h" for="ch" forName="backgroundArrow" refType="h" refFor="des" refForName="parTx" op="lte" fact="2"/>
        <dgm:constr type="h" for="ch" forName="backgroundArrow" refType="h" refFor="des" refForName="parTx" op="gte" fact="2"/>
        <dgm:constr type="h" for="des" forName="spVertical1" refType="primFontSz" refFor="des" refForName="parTx" fact="0.5"/>
        <dgm:constr type="h" for="des" forName="spVertical1" refType="h" refFor="des" refForName="parTx" op="lte" fact="0.5"/>
        <dgm:constr type="h" for="des" forName="spVertical1" refType="h" refFor="des" refForName="parTx" op="gte" fact="0.5"/>
        <dgm:constr type="h" for="des" forName="spVertical2" refType="primFontSz" refFor="des" refForName="parTx" fact="0.5"/>
        <dgm:constr type="h" for="des" forName="spVertical2" refType="h" refFor="des" refForName="parTx" op="lte" fact="0.5"/>
        <dgm:constr type="h" for="des" forName="spVertical2" refType="h" refFor="des" refForName="parTx" op="gte" fact="0.5"/>
        <dgm:constr type="h" for="des" forName="spVertical3" refType="primFontSz" refFor="des" refForName="parTx" fact="-0.4"/>
        <dgm:constr type="h" for="des" forName="spVertical3" refType="h" refFor="des" refForName="parTx" op="lte" fact="-0.4"/>
        <dgm:constr type="h" for="des" forName="spVertical3" refType="h" refFor="des" refForName="parTx" op="gte" fact="-0.4"/>
        <dgm:constr type="w" for="ch" forName="backgroundArrow" refType="w"/>
        <dgm:constr type="w" for="ch" forName="negArrow" refType="w" fact="-1"/>
        <dgm:constr type="w" for="ch" forName="linV" refType="w"/>
        <dgm:constr type="w" for="ch" forName="space" refType="w" refFor="ch" refForName="linV" fact="0.2"/>
        <dgm:constr type="w" for="ch" forName="padding1" refType="w" fact="0.08"/>
        <dgm:constr type="userP"/>
        <dgm:constr type="w" for="ch" forName="padding2" refType="userP"/>
      </dgm:constrLst>
      <dgm:ruleLst>
        <dgm:rule type="w" for="ch" forName="linV" val="0" fact="NaN" max="NaN"/>
        <dgm:rule type="primFontSz" for="des" forName="parTx" val="5" fact="NaN" max="NaN"/>
      </dgm:ruleLst>
      <dgm:layoutNode name="padding1">
        <dgm:alg type="sp"/>
        <dgm:shape xmlns:r="http://schemas.openxmlformats.org/officeDocument/2006/relationships" r:blip="">
          <dgm:adjLst/>
        </dgm:shape>
        <dgm:presOf/>
        <dgm:constrLst/>
        <dgm:ruleLst/>
      </dgm:layoutNode>
      <dgm:forEach name="Name4" axis="ch" ptType="node">
        <dgm:layoutNode name="linV">
          <dgm:alg type="lin">
            <dgm:param type="linDir" val="fromT"/>
          </dgm:alg>
          <dgm:shape xmlns:r="http://schemas.openxmlformats.org/officeDocument/2006/relationships" r:blip="">
            <dgm:adjLst/>
          </dgm:shape>
          <dgm:presOf/>
          <dgm:constrLst>
            <dgm:constr type="w" for="ch" forName="spVertical1" refType="w"/>
            <dgm:constr type="w" for="ch" forName="parTx" refType="w"/>
            <dgm:constr type="w" for="ch" forName="spVertical2" refType="w"/>
            <dgm:constr type="w" for="ch" forName="spVertical3" refType="w"/>
            <dgm:constr type="w" for="ch" forName="desTx" refType="w"/>
          </dgm:constrLst>
          <dgm:ruleLst/>
          <dgm:layoutNode name="spVertical1">
            <dgm:alg type="sp"/>
            <dgm:shape xmlns:r="http://schemas.openxmlformats.org/officeDocument/2006/relationships" r:blip="">
              <dgm:adjLst/>
            </dgm:shape>
            <dgm:presOf/>
            <dgm:constrLst/>
            <dgm:ruleLst/>
          </dgm:layoutNode>
          <dgm:layoutNode name="parTx" styleLbl="revTx">
            <dgm:varLst>
              <dgm:chMax val="0"/>
              <dgm:chPref val="0"/>
              <dgm:bulletEnabled val="1"/>
            </dgm:varLst>
            <dgm:choose name="Name5">
              <dgm:if name="Name6" axis="root des" ptType="all node" func="maxDepth" op="gt" val="1">
                <dgm:alg type="tx">
                  <dgm:param type="parTxLTRAlign" val="l"/>
                  <dgm:param type="parTxRTLAlign" val="r"/>
                </dgm:alg>
              </dgm:if>
              <dgm:else name="Name7">
                <dgm:alg type="tx">
                  <dgm:param type="parTxLTRAlign" val="ctr"/>
                  <dgm:param type="parTxRTLAlign" val="ctr"/>
                </dgm:alg>
              </dgm:else>
            </dgm:choose>
            <dgm:shape xmlns:r="http://schemas.openxmlformats.org/officeDocument/2006/relationships" type="rect" r:blip="">
              <dgm:adjLst/>
            </dgm:shape>
            <dgm:presOf axis="self" ptType="node"/>
            <dgm:choose name="Name8">
              <dgm:if name="Name9" func="var" arg="dir" op="equ" val="norm">
                <dgm:constrLst>
                  <dgm:constr type="userT"/>
                  <dgm:constr type="h" refType="userT" op="lte"/>
                  <dgm:constr type="tMarg" refType="primFontSz" fact="0.8"/>
                  <dgm:constr type="bMarg" refType="tMarg"/>
                  <dgm:constr type="lMarg"/>
                  <dgm:constr type="rMarg"/>
                </dgm:constrLst>
              </dgm:if>
              <dgm:else name="Name10">
                <dgm:constrLst>
                  <dgm:constr type="userT"/>
                  <dgm:constr type="h" refType="userT" op="lte"/>
                  <dgm:constr type="tMarg" refType="primFontSz" fact="0.8"/>
                  <dgm:constr type="bMarg" refType="tMarg"/>
                  <dgm:constr type="lMarg"/>
                  <dgm:constr type="rMarg"/>
                </dgm:constrLst>
              </dgm:else>
            </dgm:choose>
            <dgm:ruleLst>
              <dgm:rule type="h" val="INF" fact="NaN" max="NaN"/>
            </dgm:ruleLst>
          </dgm:layoutNode>
          <dgm:layoutNode name="spVertical2">
            <dgm:alg type="sp"/>
            <dgm:shape xmlns:r="http://schemas.openxmlformats.org/officeDocument/2006/relationships" r:blip="">
              <dgm:adjLst/>
            </dgm:shape>
            <dgm:presOf/>
            <dgm:constrLst/>
            <dgm:ruleLst/>
          </dgm:layoutNode>
          <dgm:layoutNode name="spVertical3">
            <dgm:alg type="sp"/>
            <dgm:shape xmlns:r="http://schemas.openxmlformats.org/officeDocument/2006/relationships" r:blip="">
              <dgm:adjLst/>
            </dgm:shape>
            <dgm:presOf/>
            <dgm:constrLst/>
            <dgm:ruleLst/>
          </dgm:layoutNode>
          <dgm:choose name="Name11">
            <dgm:if name="Name12" axis="ch" ptType="node" func="cnt" op="gte" val="1">
              <dgm:layoutNode name="desTx" styleLbl="revTx">
                <dgm:varLst>
                  <dgm:bulletEnabled val="1"/>
                </dgm:varLst>
                <dgm:alg type="tx">
                  <dgm:param type="stBulletLvl" val="1"/>
                </dgm:alg>
                <dgm:shape xmlns:r="http://schemas.openxmlformats.org/officeDocument/2006/relationships" type="rect" r:blip="">
                  <dgm:adjLst/>
                </dgm:shape>
                <dgm:presOf axis="des" ptType="node"/>
                <dgm:constrLst>
                  <dgm:constr type="tMarg"/>
                  <dgm:constr type="bMarg"/>
                  <dgm:constr type="rMarg"/>
                  <dgm:constr type="lMarg"/>
                </dgm:constrLst>
                <dgm:ruleLst>
                  <dgm:rule type="h" val="INF" fact="NaN" max="NaN"/>
                </dgm:ruleLst>
              </dgm:layoutNode>
            </dgm:if>
            <dgm:else name="Name13"/>
          </dgm:choose>
        </dgm:layoutNod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name="padding2">
        <dgm:alg type="sp"/>
        <dgm:shape xmlns:r="http://schemas.openxmlformats.org/officeDocument/2006/relationships" r:blip="">
          <dgm:adjLst/>
        </dgm:shape>
        <dgm:presOf/>
        <dgm:constrLst/>
        <dgm:ruleLst/>
      </dgm:layoutNode>
      <dgm:layoutNode name="negArrow">
        <dgm:alg type="sp"/>
        <dgm:shape xmlns:r="http://schemas.openxmlformats.org/officeDocument/2006/relationships" r:blip="">
          <dgm:adjLst/>
        </dgm:shape>
        <dgm:presOf/>
        <dgm:constrLst/>
        <dgm:ruleLst/>
      </dgm:layoutNode>
      <dgm:layoutNode name="backgroundArrow" styleLbl="node1">
        <dgm:alg type="sp"/>
        <dgm:choose name="Name15">
          <dgm:if name="Name16" func="var" arg="dir" op="equ" val="norm">
            <dgm:shape xmlns:r="http://schemas.openxmlformats.org/officeDocument/2006/relationships" type="rightArrow" r:blip="">
              <dgm:adjLst/>
            </dgm:shape>
          </dgm:if>
          <dgm:else name="Name17">
            <dgm:shape xmlns:r="http://schemas.openxmlformats.org/officeDocument/2006/relationships" type="leftArrow" r:blip="">
              <dgm:adjLst/>
            </dgm:shape>
          </dgm:else>
        </dgm:choose>
        <dgm:presOf/>
        <dgm:constrLst/>
        <dgm:ruleLst/>
      </dgm:layoutNode>
    </dgm:layoutNode>
  </dgm:layoutNode>
</dgm:layoutDef>
</file>

<file path=ppt/diagrams/layout2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26.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87D7DF-9DAE-4D05-A021-8989C8D89D1B}" type="datetimeFigureOut">
              <a:rPr lang="en-GB" smtClean="0"/>
              <a:t>06/01/2025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EF2EC3-BC56-4B54-A1DA-8F551F852958}" type="slidenum">
              <a:rPr lang="en-GB" smtClean="0"/>
              <a:t>‹#›</a:t>
            </a:fld>
            <a:endParaRPr lang="en-GB"/>
          </a:p>
        </p:txBody>
      </p:sp>
    </p:spTree>
    <p:extLst>
      <p:ext uri="{BB962C8B-B14F-4D97-AF65-F5344CB8AC3E}">
        <p14:creationId xmlns:p14="http://schemas.microsoft.com/office/powerpoint/2010/main" val="35140079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en.wikipedia.org/wiki/Sociology" TargetMode="External"/><Relationship Id="rId7" Type="http://schemas.openxmlformats.org/officeDocument/2006/relationships/hyperlink" Target="https://en.wikipedia.org/wiki/Age_stratification#cite_note-AndersenTaylor2006-1" TargetMode="External"/><Relationship Id="rId2" Type="http://schemas.openxmlformats.org/officeDocument/2006/relationships/slide" Target="../slides/slide5.xml"/><Relationship Id="rId1" Type="http://schemas.openxmlformats.org/officeDocument/2006/relationships/notesMaster" Target="../notesMasters/notesMaster1.xml"/><Relationship Id="rId6" Type="http://schemas.openxmlformats.org/officeDocument/2006/relationships/hyperlink" Target="https://en.wikipedia.org/wiki/Society" TargetMode="External"/><Relationship Id="rId5" Type="http://schemas.openxmlformats.org/officeDocument/2006/relationships/hyperlink" Target="https://en.wikipedia.org/wiki/Age_group" TargetMode="External"/><Relationship Id="rId4" Type="http://schemas.openxmlformats.org/officeDocument/2006/relationships/hyperlink" Target="https://en.wikipedia.org/wiki/Hierarchy"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ncbi.nlm.nih.gov/pmc/articles/PMC4586717/#B10-ijerph-12-11954" TargetMode="External"/><Relationship Id="rId2" Type="http://schemas.openxmlformats.org/officeDocument/2006/relationships/slide" Target="../slides/slide6.xml"/><Relationship Id="rId1" Type="http://schemas.openxmlformats.org/officeDocument/2006/relationships/notesMaster" Target="../notesMasters/notesMaster1.xml"/><Relationship Id="rId5" Type="http://schemas.openxmlformats.org/officeDocument/2006/relationships/hyperlink" Target="https://www.ncbi.nlm.nih.gov/pmc/articles/PMC4586717/#B12-ijerph-12-11954" TargetMode="External"/><Relationship Id="rId4" Type="http://schemas.openxmlformats.org/officeDocument/2006/relationships/hyperlink" Target="https://www.ncbi.nlm.nih.gov/pmc/articles/PMC4586717/#B11-ijerph-12-11954"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Sociological theories of ageing explore how individuals interact with society as they grow older, the roles they adopt or relinquish, and the impact of societal structures, norms, and expectations on the ageing process. These theories focus on the dynamic relationship between older adults and their social environments, providing insights into how ageing is influenced by culture, economics, and social systems.</a:t>
            </a:r>
          </a:p>
          <a:p>
            <a:endParaRPr lang="en-GB" dirty="0"/>
          </a:p>
        </p:txBody>
      </p:sp>
      <p:sp>
        <p:nvSpPr>
          <p:cNvPr id="4" name="Slide Number Placeholder 3"/>
          <p:cNvSpPr>
            <a:spLocks noGrp="1"/>
          </p:cNvSpPr>
          <p:nvPr>
            <p:ph type="sldNum" sz="quarter" idx="5"/>
          </p:nvPr>
        </p:nvSpPr>
        <p:spPr/>
        <p:txBody>
          <a:bodyPr/>
          <a:lstStyle/>
          <a:p>
            <a:fld id="{96EF2EC3-BC56-4B54-A1DA-8F551F852958}" type="slidenum">
              <a:rPr lang="en-GB" smtClean="0"/>
              <a:t>2</a:t>
            </a:fld>
            <a:endParaRPr lang="en-GB"/>
          </a:p>
        </p:txBody>
      </p:sp>
    </p:spTree>
    <p:extLst>
      <p:ext uri="{BB962C8B-B14F-4D97-AF65-F5344CB8AC3E}">
        <p14:creationId xmlns:p14="http://schemas.microsoft.com/office/powerpoint/2010/main" val="26216013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4D5156"/>
                </a:solidFill>
                <a:effectLst/>
                <a:latin typeface="Google Sans"/>
              </a:rPr>
              <a:t>Disengagement theory </a:t>
            </a:r>
            <a:r>
              <a:rPr lang="en-GB" b="0" i="0" dirty="0">
                <a:solidFill>
                  <a:srgbClr val="040C28"/>
                </a:solidFill>
                <a:effectLst/>
                <a:latin typeface="Google Sans"/>
              </a:rPr>
              <a:t>claims that it is natural and acceptable for older adults to withdraw from society and personal relationships as they age</a:t>
            </a:r>
            <a:r>
              <a:rPr lang="en-GB" b="0" i="0" dirty="0">
                <a:solidFill>
                  <a:srgbClr val="4D5156"/>
                </a:solidFill>
                <a:effectLst/>
                <a:latin typeface="Google Sans"/>
              </a:rPr>
              <a:t>. An example of disengagement theory </a:t>
            </a:r>
            <a:r>
              <a:rPr lang="en-GB" b="0" i="0" dirty="0">
                <a:solidFill>
                  <a:srgbClr val="040C28"/>
                </a:solidFill>
                <a:effectLst/>
                <a:latin typeface="Google Sans"/>
              </a:rPr>
              <a:t>if an older adult who has heart disease may develop shortness of breath may be unable to continue daily walks with their friends</a:t>
            </a:r>
            <a:r>
              <a:rPr lang="en-GB" b="0" i="0" dirty="0">
                <a:solidFill>
                  <a:srgbClr val="4D5156"/>
                </a:solidFill>
                <a:effectLst/>
                <a:latin typeface="Google Sans"/>
              </a:rPr>
              <a:t>. The older adult will develop less contact with friends which may lead to fading friendships.</a:t>
            </a:r>
          </a:p>
          <a:p>
            <a:endParaRPr lang="en-GB" b="0" i="0" dirty="0">
              <a:solidFill>
                <a:srgbClr val="4D5156"/>
              </a:solidFill>
              <a:effectLst/>
              <a:latin typeface="Google Sans"/>
            </a:endParaRPr>
          </a:p>
          <a:p>
            <a:r>
              <a:rPr lang="en-GB" b="0" i="0" dirty="0">
                <a:solidFill>
                  <a:srgbClr val="4D5156"/>
                </a:solidFill>
                <a:effectLst/>
                <a:latin typeface="Google Sans"/>
              </a:rPr>
              <a:t>Why is </a:t>
            </a:r>
            <a:r>
              <a:rPr lang="en-GB" b="1" i="0" dirty="0">
                <a:solidFill>
                  <a:srgbClr val="4D5156"/>
                </a:solidFill>
                <a:effectLst/>
                <a:latin typeface="Google Sans"/>
              </a:rPr>
              <a:t>disengagement theory unpopular</a:t>
            </a:r>
            <a:r>
              <a:rPr lang="en-GB" b="0" i="0" dirty="0">
                <a:solidFill>
                  <a:srgbClr val="4D5156"/>
                </a:solidFill>
                <a:effectLst/>
                <a:latin typeface="Google Sans"/>
              </a:rPr>
              <a:t>? </a:t>
            </a:r>
            <a:r>
              <a:rPr lang="en-GB" b="0" i="0" dirty="0">
                <a:solidFill>
                  <a:srgbClr val="040C28"/>
                </a:solidFill>
                <a:effectLst/>
                <a:latin typeface="Google Sans"/>
              </a:rPr>
              <a:t>It has failed to account for the cultural shifts that have affected the elderly since the theory was originally proposed</a:t>
            </a:r>
            <a:r>
              <a:rPr lang="en-GB" b="0" i="0" dirty="0">
                <a:solidFill>
                  <a:srgbClr val="4D5156"/>
                </a:solidFill>
                <a:effectLst/>
                <a:latin typeface="Google Sans"/>
              </a:rPr>
              <a:t>. It stigmatizes old age, treating it as something to be feared and kept at a distance. </a:t>
            </a:r>
            <a:r>
              <a:rPr lang="en-GB" b="0" i="0" dirty="0">
                <a:solidFill>
                  <a:srgbClr val="333333"/>
                </a:solidFill>
                <a:effectLst/>
                <a:latin typeface="Georgia" panose="02040502050405020303" pitchFamily="18" charset="0"/>
              </a:rPr>
              <a:t>A critical problem with this theory was that it assumes that older people are no longer capable of adequately performing their previous roles. However, older people in many societies continue to perform their previous roles quite well. In fact, society may suffer if its elderly do disengage, as it loses their insight and wisdom. It is also true that many elders cannot afford to disengage from their previous roles; if they leave their jobs, they are also leaving needed sources of income, as the opening news story discussed, and if they leave their jobs and other roles, they also reduce their social interaction and the benefits it brings.</a:t>
            </a:r>
            <a:endParaRPr lang="en-GB" b="0" i="0" dirty="0">
              <a:solidFill>
                <a:srgbClr val="4D5156"/>
              </a:solidFill>
              <a:effectLst/>
              <a:latin typeface="Google Sans"/>
            </a:endParaRPr>
          </a:p>
          <a:p>
            <a:endParaRPr lang="en-GB" b="0" i="0" dirty="0">
              <a:solidFill>
                <a:srgbClr val="4D5156"/>
              </a:solidFill>
              <a:effectLst/>
              <a:latin typeface="Google Sans"/>
            </a:endParaRPr>
          </a:p>
          <a:p>
            <a:r>
              <a:rPr lang="en-GB" b="0" i="0" dirty="0">
                <a:solidFill>
                  <a:srgbClr val="202124"/>
                </a:solidFill>
                <a:effectLst/>
                <a:latin typeface="Google Sans"/>
              </a:rPr>
              <a:t>The </a:t>
            </a:r>
            <a:r>
              <a:rPr lang="en-GB" b="1" i="0" dirty="0">
                <a:solidFill>
                  <a:srgbClr val="202124"/>
                </a:solidFill>
                <a:effectLst/>
                <a:latin typeface="Google Sans"/>
              </a:rPr>
              <a:t>activity theory </a:t>
            </a:r>
            <a:r>
              <a:rPr lang="en-GB" b="0" i="0" dirty="0">
                <a:solidFill>
                  <a:srgbClr val="202124"/>
                </a:solidFill>
                <a:effectLst/>
                <a:latin typeface="Google Sans"/>
              </a:rPr>
              <a:t>of aging proposes that </a:t>
            </a:r>
            <a:r>
              <a:rPr lang="en-GB" b="0" i="0" dirty="0">
                <a:solidFill>
                  <a:srgbClr val="040C28"/>
                </a:solidFill>
                <a:effectLst/>
                <a:latin typeface="Google Sans"/>
              </a:rPr>
              <a:t>older adults are happiest when they stay active and maintain social interactions</a:t>
            </a:r>
            <a:r>
              <a:rPr lang="en-GB" b="0" i="0" dirty="0">
                <a:solidFill>
                  <a:srgbClr val="202124"/>
                </a:solidFill>
                <a:effectLst/>
                <a:latin typeface="Google Sans"/>
              </a:rPr>
              <a:t>. These activities, especially when meaningful, help the elderly to replace lost life roles after retirement and, therefore, resist the social pressures that limit an older person's world</a:t>
            </a:r>
            <a:r>
              <a:rPr lang="en-GB" b="0" i="0" dirty="0">
                <a:solidFill>
                  <a:srgbClr val="4D5156"/>
                </a:solidFill>
                <a:effectLst/>
                <a:latin typeface="Google Sans"/>
              </a:rPr>
              <a:t>.</a:t>
            </a:r>
          </a:p>
          <a:p>
            <a:endParaRPr lang="en-GB" b="0" i="0" dirty="0">
              <a:solidFill>
                <a:srgbClr val="4D5156"/>
              </a:solidFill>
              <a:effectLst/>
              <a:latin typeface="Google Sans"/>
            </a:endParaRPr>
          </a:p>
          <a:p>
            <a:r>
              <a:rPr lang="en-GB" b="1" i="0" dirty="0">
                <a:solidFill>
                  <a:srgbClr val="333333"/>
                </a:solidFill>
                <a:effectLst/>
                <a:latin typeface="Georgia" panose="02040502050405020303" pitchFamily="18" charset="0"/>
              </a:rPr>
              <a:t>One criticism of activity theory</a:t>
            </a:r>
            <a:r>
              <a:rPr lang="en-GB" b="0" i="0" dirty="0">
                <a:solidFill>
                  <a:srgbClr val="333333"/>
                </a:solidFill>
                <a:effectLst/>
                <a:latin typeface="Georgia" panose="02040502050405020303" pitchFamily="18" charset="0"/>
              </a:rPr>
              <a:t> is that it overestimates the ability of the elderly to maintain their level of activity: Although some elders can remain active, others cannot. Another criticism is that activity theory is too much of an individualistic approach, as it overlooks the barriers many societies place to successful aging. Some elders are less able to remain active because of their poverty, gender, and social class, as these and other structural conditions may adversely affect their physical and mental health. Activity theory overlooks these conditions.</a:t>
            </a:r>
            <a:endParaRPr lang="en-GB" dirty="0"/>
          </a:p>
        </p:txBody>
      </p:sp>
      <p:sp>
        <p:nvSpPr>
          <p:cNvPr id="4" name="Slide Number Placeholder 3"/>
          <p:cNvSpPr>
            <a:spLocks noGrp="1"/>
          </p:cNvSpPr>
          <p:nvPr>
            <p:ph type="sldNum" sz="quarter" idx="5"/>
          </p:nvPr>
        </p:nvSpPr>
        <p:spPr/>
        <p:txBody>
          <a:bodyPr/>
          <a:lstStyle/>
          <a:p>
            <a:fld id="{798D44FA-4DB9-4E0A-B1D7-54460B5919C7}" type="slidenum">
              <a:rPr lang="en-GB" smtClean="0"/>
              <a:t>3</a:t>
            </a:fld>
            <a:endParaRPr lang="en-GB"/>
          </a:p>
        </p:txBody>
      </p:sp>
    </p:spTree>
    <p:extLst>
      <p:ext uri="{BB962C8B-B14F-4D97-AF65-F5344CB8AC3E}">
        <p14:creationId xmlns:p14="http://schemas.microsoft.com/office/powerpoint/2010/main" val="15684019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Tahoma" panose="020B0604030504040204" pitchFamily="34" charset="0"/>
              </a:rPr>
              <a:t>The continuity theory proposes that older adults maintain the same activities, </a:t>
            </a:r>
            <a:r>
              <a:rPr lang="en-GB" b="0" i="0" dirty="0" err="1">
                <a:solidFill>
                  <a:srgbClr val="000000"/>
                </a:solidFill>
                <a:effectLst/>
                <a:latin typeface="Tahoma" panose="020B0604030504040204" pitchFamily="34" charset="0"/>
              </a:rPr>
              <a:t>behaviors</a:t>
            </a:r>
            <a:r>
              <a:rPr lang="en-GB" b="0" i="0" dirty="0">
                <a:solidFill>
                  <a:srgbClr val="000000"/>
                </a:solidFill>
                <a:effectLst/>
                <a:latin typeface="Tahoma" panose="020B0604030504040204" pitchFamily="34" charset="0"/>
              </a:rPr>
              <a:t>, personalities, and relationships of the past.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00000"/>
                </a:solidFill>
                <a:effectLst/>
                <a:latin typeface="Tahoma" panose="020B0604030504040204" pitchFamily="34" charset="0"/>
              </a:rPr>
              <a:t>The theory is criticized for including a distinction between normal and pathological aging that does not take into account older adults with chronic diseases. The theory is also criticized for not considering the influence of social institutions on the aging of individuals.</a:t>
            </a:r>
          </a:p>
          <a:p>
            <a:endParaRPr lang="en-GB" dirty="0"/>
          </a:p>
        </p:txBody>
      </p:sp>
      <p:sp>
        <p:nvSpPr>
          <p:cNvPr id="4" name="Slide Number Placeholder 3"/>
          <p:cNvSpPr>
            <a:spLocks noGrp="1"/>
          </p:cNvSpPr>
          <p:nvPr>
            <p:ph type="sldNum" sz="quarter" idx="5"/>
          </p:nvPr>
        </p:nvSpPr>
        <p:spPr/>
        <p:txBody>
          <a:bodyPr/>
          <a:lstStyle/>
          <a:p>
            <a:fld id="{798D44FA-4DB9-4E0A-B1D7-54460B5919C7}" type="slidenum">
              <a:rPr lang="en-GB" smtClean="0"/>
              <a:t>4</a:t>
            </a:fld>
            <a:endParaRPr lang="en-GB"/>
          </a:p>
        </p:txBody>
      </p:sp>
    </p:spTree>
    <p:extLst>
      <p:ext uri="{BB962C8B-B14F-4D97-AF65-F5344CB8AC3E}">
        <p14:creationId xmlns:p14="http://schemas.microsoft.com/office/powerpoint/2010/main" val="16067337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5F6368"/>
                </a:solidFill>
                <a:effectLst/>
                <a:latin typeface="arial" panose="020B0604020202020204" pitchFamily="34" charset="0"/>
              </a:rPr>
              <a:t>Stratification between age cohorts due to an unequal distribution of resources (e.g</a:t>
            </a:r>
            <a:r>
              <a:rPr lang="en-GB" b="0" i="0" dirty="0">
                <a:solidFill>
                  <a:srgbClr val="4D5156"/>
                </a:solidFill>
                <a:effectLst/>
                <a:latin typeface="arial" panose="020B0604020202020204" pitchFamily="34" charset="0"/>
              </a:rPr>
              <a:t>., wealth, power, and privilege) across the life course. </a:t>
            </a:r>
          </a:p>
          <a:p>
            <a:pPr algn="l"/>
            <a:br>
              <a:rPr lang="en-GB" b="0" i="0" dirty="0">
                <a:solidFill>
                  <a:srgbClr val="202124"/>
                </a:solidFill>
                <a:effectLst/>
                <a:latin typeface="arial" panose="020B0604020202020204" pitchFamily="34" charset="0"/>
              </a:rPr>
            </a:br>
            <a:r>
              <a:rPr lang="en-GB" b="0" i="0" dirty="0">
                <a:solidFill>
                  <a:srgbClr val="202122"/>
                </a:solidFill>
                <a:effectLst/>
                <a:latin typeface="Arial" panose="020B0604020202020204" pitchFamily="34" charset="0"/>
              </a:rPr>
              <a:t>In </a:t>
            </a:r>
            <a:r>
              <a:rPr lang="en-GB" b="0" i="0" u="none" strike="noStrike" dirty="0">
                <a:solidFill>
                  <a:srgbClr val="3366CC"/>
                </a:solidFill>
                <a:effectLst/>
                <a:latin typeface="Arial" panose="020B0604020202020204" pitchFamily="34" charset="0"/>
                <a:hlinkClick r:id="rId3" tooltip="Sociology"/>
              </a:rPr>
              <a:t>sociology</a:t>
            </a:r>
            <a:r>
              <a:rPr lang="en-GB" b="0" i="0" dirty="0">
                <a:solidFill>
                  <a:srgbClr val="202122"/>
                </a:solidFill>
                <a:effectLst/>
                <a:latin typeface="Arial" panose="020B0604020202020204" pitchFamily="34" charset="0"/>
              </a:rPr>
              <a:t>, </a:t>
            </a:r>
            <a:r>
              <a:rPr lang="en-GB" b="1" i="0" dirty="0">
                <a:solidFill>
                  <a:srgbClr val="202122"/>
                </a:solidFill>
                <a:effectLst/>
                <a:latin typeface="Arial" panose="020B0604020202020204" pitchFamily="34" charset="0"/>
              </a:rPr>
              <a:t>age stratification</a:t>
            </a:r>
            <a:r>
              <a:rPr lang="en-GB" b="0" i="0" dirty="0">
                <a:solidFill>
                  <a:srgbClr val="202122"/>
                </a:solidFill>
                <a:effectLst/>
                <a:latin typeface="Arial" panose="020B0604020202020204" pitchFamily="34" charset="0"/>
              </a:rPr>
              <a:t> refers to the </a:t>
            </a:r>
            <a:r>
              <a:rPr lang="en-GB" b="0" i="0" u="none" strike="noStrike" dirty="0">
                <a:solidFill>
                  <a:srgbClr val="3366CC"/>
                </a:solidFill>
                <a:effectLst/>
                <a:latin typeface="Arial" panose="020B0604020202020204" pitchFamily="34" charset="0"/>
                <a:hlinkClick r:id="rId4" tooltip="Hierarchy"/>
              </a:rPr>
              <a:t>hierarchical</a:t>
            </a:r>
            <a:r>
              <a:rPr lang="en-GB" b="0" i="0" dirty="0">
                <a:solidFill>
                  <a:srgbClr val="202122"/>
                </a:solidFill>
                <a:effectLst/>
                <a:latin typeface="Arial" panose="020B0604020202020204" pitchFamily="34" charset="0"/>
              </a:rPr>
              <a:t> ranking of people into </a:t>
            </a:r>
            <a:r>
              <a:rPr lang="en-GB" b="0" i="0" u="none" strike="noStrike" dirty="0">
                <a:solidFill>
                  <a:srgbClr val="3366CC"/>
                </a:solidFill>
                <a:effectLst/>
                <a:latin typeface="Arial" panose="020B0604020202020204" pitchFamily="34" charset="0"/>
                <a:hlinkClick r:id="rId5" tooltip="Age group"/>
              </a:rPr>
              <a:t>age groups</a:t>
            </a:r>
            <a:r>
              <a:rPr lang="en-GB" b="0" i="0" dirty="0">
                <a:solidFill>
                  <a:srgbClr val="202122"/>
                </a:solidFill>
                <a:effectLst/>
                <a:latin typeface="Arial" panose="020B0604020202020204" pitchFamily="34" charset="0"/>
              </a:rPr>
              <a:t> within a </a:t>
            </a:r>
            <a:r>
              <a:rPr lang="en-GB" b="0" i="0" u="none" strike="noStrike" dirty="0">
                <a:solidFill>
                  <a:srgbClr val="3366CC"/>
                </a:solidFill>
                <a:effectLst/>
                <a:latin typeface="Arial" panose="020B0604020202020204" pitchFamily="34" charset="0"/>
                <a:hlinkClick r:id="rId6" tooltip="Society"/>
              </a:rPr>
              <a:t>society</a:t>
            </a:r>
            <a:r>
              <a:rPr lang="en-GB" b="0" i="0" dirty="0">
                <a:solidFill>
                  <a:srgbClr val="202122"/>
                </a:solidFill>
                <a:effectLst/>
                <a:latin typeface="Arial" panose="020B0604020202020204" pitchFamily="34" charset="0"/>
              </a:rPr>
              <a:t>.</a:t>
            </a:r>
            <a:r>
              <a:rPr lang="en-GB" b="0" i="0" u="none" strike="noStrike" baseline="30000" dirty="0">
                <a:solidFill>
                  <a:srgbClr val="3366CC"/>
                </a:solidFill>
                <a:effectLst/>
                <a:latin typeface="Arial" panose="020B0604020202020204" pitchFamily="34" charset="0"/>
                <a:hlinkClick r:id="rId7"/>
              </a:rPr>
              <a:t>[1]</a:t>
            </a:r>
            <a:r>
              <a:rPr lang="en-GB" b="0" i="0" dirty="0">
                <a:solidFill>
                  <a:srgbClr val="202122"/>
                </a:solidFill>
                <a:effectLst/>
                <a:latin typeface="Arial" panose="020B0604020202020204" pitchFamily="34" charset="0"/>
              </a:rPr>
              <a:t> Age stratification could also be defined as a system of inequalities linked to age. Age stratification within a population can have major implications, affecting things such as workforce trends, social norms, family structures, government policies, and even health outcomes.</a:t>
            </a:r>
            <a:br>
              <a:rPr lang="en-GB" b="0" i="0" dirty="0">
                <a:solidFill>
                  <a:srgbClr val="202124"/>
                </a:solidFill>
                <a:effectLst/>
                <a:latin typeface="arial" panose="020B0604020202020204" pitchFamily="34" charset="0"/>
              </a:rPr>
            </a:br>
            <a:endParaRPr lang="en-GB" dirty="0"/>
          </a:p>
        </p:txBody>
      </p:sp>
      <p:sp>
        <p:nvSpPr>
          <p:cNvPr id="4" name="Slide Number Placeholder 3"/>
          <p:cNvSpPr>
            <a:spLocks noGrp="1"/>
          </p:cNvSpPr>
          <p:nvPr>
            <p:ph type="sldNum" sz="quarter" idx="5"/>
          </p:nvPr>
        </p:nvSpPr>
        <p:spPr/>
        <p:txBody>
          <a:bodyPr/>
          <a:lstStyle/>
          <a:p>
            <a:fld id="{798D44FA-4DB9-4E0A-B1D7-54460B5919C7}" type="slidenum">
              <a:rPr lang="en-GB" smtClean="0"/>
              <a:t>5</a:t>
            </a:fld>
            <a:endParaRPr lang="en-GB"/>
          </a:p>
        </p:txBody>
      </p:sp>
    </p:spTree>
    <p:extLst>
      <p:ext uri="{BB962C8B-B14F-4D97-AF65-F5344CB8AC3E}">
        <p14:creationId xmlns:p14="http://schemas.microsoft.com/office/powerpoint/2010/main" val="31708838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82828"/>
                </a:solidFill>
                <a:effectLst/>
                <a:latin typeface="MuseoSans"/>
              </a:rPr>
              <a:t>Person–environment fit theory suggests that “people have an innate need to fit their environments and to seek out environments that match their own characteristics”</a:t>
            </a:r>
          </a:p>
          <a:p>
            <a:endParaRPr lang="en-GB" b="0" i="0" dirty="0">
              <a:solidFill>
                <a:srgbClr val="282828"/>
              </a:solidFill>
              <a:effectLst/>
              <a:latin typeface="MuseoSans"/>
            </a:endParaRPr>
          </a:p>
          <a:p>
            <a:r>
              <a:rPr lang="en-GB" b="0" i="0" dirty="0">
                <a:solidFill>
                  <a:srgbClr val="212121"/>
                </a:solidFill>
                <a:effectLst/>
                <a:latin typeface="Cambria" panose="02040503050406030204" pitchFamily="18" charset="0"/>
              </a:rPr>
              <a:t>the performance of and comfort with daily necessary and desired activities is possible when an appropriate match between a person and his/her environment is achieved. This match, or zone of maximum performance and comfort, is known as person-environment (P-E) fit. P-E fit is both objective and perceived, and is important in understanding the dynamic relationship between people and their environments, especially in older age [</a:t>
            </a:r>
            <a:r>
              <a:rPr lang="en-GB" b="0" i="0" u="sng" dirty="0">
                <a:solidFill>
                  <a:srgbClr val="376FAA"/>
                </a:solidFill>
                <a:effectLst/>
                <a:latin typeface="Cambria" panose="02040503050406030204" pitchFamily="18" charset="0"/>
                <a:hlinkClick r:id="rId3"/>
              </a:rPr>
              <a:t>10</a:t>
            </a:r>
            <a:r>
              <a:rPr lang="en-GB" b="0" i="0" dirty="0">
                <a:solidFill>
                  <a:srgbClr val="212121"/>
                </a:solidFill>
                <a:effectLst/>
                <a:latin typeface="Cambria" panose="02040503050406030204" pitchFamily="18" charset="0"/>
              </a:rPr>
              <a:t>]. The interaction between a person and his/her environment describes how older adults adapt themselves or their environments to achieve a match between competence and environmental press [</a:t>
            </a:r>
            <a:r>
              <a:rPr lang="en-GB" b="0" i="0" u="sng" dirty="0">
                <a:solidFill>
                  <a:srgbClr val="376FAA"/>
                </a:solidFill>
                <a:effectLst/>
                <a:latin typeface="Cambria" panose="02040503050406030204" pitchFamily="18" charset="0"/>
                <a:hlinkClick r:id="rId4"/>
              </a:rPr>
              <a:t>11</a:t>
            </a:r>
            <a:r>
              <a:rPr lang="en-GB" b="0" i="0" dirty="0">
                <a:solidFill>
                  <a:srgbClr val="212121"/>
                </a:solidFill>
                <a:effectLst/>
                <a:latin typeface="Cambria" panose="02040503050406030204" pitchFamily="18" charset="0"/>
              </a:rPr>
              <a:t>]. The specific adaptive environmental </a:t>
            </a:r>
            <a:r>
              <a:rPr lang="en-GB" b="0" i="0" dirty="0" err="1">
                <a:solidFill>
                  <a:srgbClr val="212121"/>
                </a:solidFill>
                <a:effectLst/>
                <a:latin typeface="Cambria" panose="02040503050406030204" pitchFamily="18" charset="0"/>
              </a:rPr>
              <a:t>behaviors</a:t>
            </a:r>
            <a:r>
              <a:rPr lang="en-GB" b="0" i="0">
                <a:solidFill>
                  <a:srgbClr val="212121"/>
                </a:solidFill>
                <a:effectLst/>
                <a:latin typeface="Cambria" panose="02040503050406030204" pitchFamily="18" charset="0"/>
              </a:rPr>
              <a:t> employed by older adults to meet actual or perceived functional needs, however, are little understood both conceptually and empirically [</a:t>
            </a:r>
            <a:r>
              <a:rPr lang="en-GB" b="0" i="0" u="sng">
                <a:solidFill>
                  <a:srgbClr val="376FAA"/>
                </a:solidFill>
                <a:effectLst/>
                <a:latin typeface="Cambria" panose="02040503050406030204" pitchFamily="18" charset="0"/>
                <a:hlinkClick r:id="rId5"/>
              </a:rPr>
              <a:t>12</a:t>
            </a:r>
            <a:r>
              <a:rPr lang="en-GB" b="0" i="0">
                <a:solidFill>
                  <a:srgbClr val="212121"/>
                </a:solidFill>
                <a:effectLst/>
                <a:latin typeface="Cambria" panose="02040503050406030204" pitchFamily="18" charset="0"/>
              </a:rPr>
              <a:t>].</a:t>
            </a:r>
            <a:endParaRPr lang="en-GB" dirty="0"/>
          </a:p>
        </p:txBody>
      </p:sp>
      <p:sp>
        <p:nvSpPr>
          <p:cNvPr id="4" name="Slide Number Placeholder 3"/>
          <p:cNvSpPr>
            <a:spLocks noGrp="1"/>
          </p:cNvSpPr>
          <p:nvPr>
            <p:ph type="sldNum" sz="quarter" idx="5"/>
          </p:nvPr>
        </p:nvSpPr>
        <p:spPr/>
        <p:txBody>
          <a:bodyPr/>
          <a:lstStyle/>
          <a:p>
            <a:fld id="{798D44FA-4DB9-4E0A-B1D7-54460B5919C7}" type="slidenum">
              <a:rPr lang="en-GB" smtClean="0"/>
              <a:t>6</a:t>
            </a:fld>
            <a:endParaRPr lang="en-GB"/>
          </a:p>
        </p:txBody>
      </p:sp>
    </p:spTree>
    <p:extLst>
      <p:ext uri="{BB962C8B-B14F-4D97-AF65-F5344CB8AC3E}">
        <p14:creationId xmlns:p14="http://schemas.microsoft.com/office/powerpoint/2010/main" val="31219545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EF2EC3-BC56-4B54-A1DA-8F551F852958}" type="slidenum">
              <a:rPr lang="en-GB" smtClean="0"/>
              <a:t>7</a:t>
            </a:fld>
            <a:endParaRPr lang="en-GB"/>
          </a:p>
        </p:txBody>
      </p:sp>
    </p:spTree>
    <p:extLst>
      <p:ext uri="{BB962C8B-B14F-4D97-AF65-F5344CB8AC3E}">
        <p14:creationId xmlns:p14="http://schemas.microsoft.com/office/powerpoint/2010/main" val="41777852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effectLst/>
              </a:rPr>
              <a:t>Attitudes toward aging are influenced by expected life span, economic conditions, social expectations, media, arts, and literature of the time.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effectLst/>
              </a:rPr>
              <a:t>Ageist attitudes may be excessively positive or negative, depending on one's tendency to stereotype individuals based on their age.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effectLst/>
              </a:rPr>
              <a:t>We internalize age stereotypes about the same time as they do race and gender stereotypes, around 4–6 years of age, and their prejudices strengthen with age (McGuire, Klein, &amp; Couper, 2005). </a:t>
            </a: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96EF2EC3-BC56-4B54-A1DA-8F551F852958}" type="slidenum">
              <a:rPr lang="en-GB" smtClean="0"/>
              <a:t>11</a:t>
            </a:fld>
            <a:endParaRPr lang="en-GB"/>
          </a:p>
        </p:txBody>
      </p:sp>
    </p:spTree>
    <p:extLst>
      <p:ext uri="{BB962C8B-B14F-4D97-AF65-F5344CB8AC3E}">
        <p14:creationId xmlns:p14="http://schemas.microsoft.com/office/powerpoint/2010/main" val="5692637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Negative attitudes have significant consequences for the physical and mental health of older adults.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Older people who feel they are a burden perceive their lives to be less valuable, putting them at risk of depression and social isolation. </a:t>
            </a:r>
          </a:p>
          <a:p>
            <a:endParaRPr lang="en-GB" dirty="0"/>
          </a:p>
        </p:txBody>
      </p:sp>
      <p:sp>
        <p:nvSpPr>
          <p:cNvPr id="4" name="Slide Number Placeholder 3"/>
          <p:cNvSpPr>
            <a:spLocks noGrp="1"/>
          </p:cNvSpPr>
          <p:nvPr>
            <p:ph type="sldNum" sz="quarter" idx="5"/>
          </p:nvPr>
        </p:nvSpPr>
        <p:spPr/>
        <p:txBody>
          <a:bodyPr/>
          <a:lstStyle/>
          <a:p>
            <a:fld id="{96EF2EC3-BC56-4B54-A1DA-8F551F852958}" type="slidenum">
              <a:rPr lang="en-GB" smtClean="0"/>
              <a:t>13</a:t>
            </a:fld>
            <a:endParaRPr lang="en-GB"/>
          </a:p>
        </p:txBody>
      </p:sp>
    </p:spTree>
    <p:extLst>
      <p:ext uri="{BB962C8B-B14F-4D97-AF65-F5344CB8AC3E}">
        <p14:creationId xmlns:p14="http://schemas.microsoft.com/office/powerpoint/2010/main" val="37042066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0997CFDC-3FE0-4F66-83CA-F058B536B576}" type="datetimeFigureOut">
              <a:rPr lang="en-GB" smtClean="0"/>
              <a:t>06/01/2025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309B6F6-EBCA-40F3-81FB-6D9BC0240CB9}" type="slidenum">
              <a:rPr lang="en-GB" smtClean="0"/>
              <a:t>‹#›</a:t>
            </a:fld>
            <a:endParaRPr lang="en-GB"/>
          </a:p>
        </p:txBody>
      </p:sp>
    </p:spTree>
    <p:extLst>
      <p:ext uri="{BB962C8B-B14F-4D97-AF65-F5344CB8AC3E}">
        <p14:creationId xmlns:p14="http://schemas.microsoft.com/office/powerpoint/2010/main" val="64563926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997CFDC-3FE0-4F66-83CA-F058B536B576}" type="datetimeFigureOut">
              <a:rPr lang="en-GB" smtClean="0"/>
              <a:t>06/01/2025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309B6F6-EBCA-40F3-81FB-6D9BC0240CB9}" type="slidenum">
              <a:rPr lang="en-GB" smtClean="0"/>
              <a:t>‹#›</a:t>
            </a:fld>
            <a:endParaRPr lang="en-GB"/>
          </a:p>
        </p:txBody>
      </p:sp>
    </p:spTree>
    <p:extLst>
      <p:ext uri="{BB962C8B-B14F-4D97-AF65-F5344CB8AC3E}">
        <p14:creationId xmlns:p14="http://schemas.microsoft.com/office/powerpoint/2010/main" val="33187033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0997CFDC-3FE0-4F66-83CA-F058B536B576}" type="datetimeFigureOut">
              <a:rPr lang="en-GB" smtClean="0"/>
              <a:t>06/01/2025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309B6F6-EBCA-40F3-81FB-6D9BC0240CB9}" type="slidenum">
              <a:rPr lang="en-GB" smtClean="0"/>
              <a:t>‹#›</a:t>
            </a:fld>
            <a:endParaRPr lang="en-GB"/>
          </a:p>
        </p:txBody>
      </p:sp>
    </p:spTree>
    <p:extLst>
      <p:ext uri="{BB962C8B-B14F-4D97-AF65-F5344CB8AC3E}">
        <p14:creationId xmlns:p14="http://schemas.microsoft.com/office/powerpoint/2010/main" val="15469750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0997CFDC-3FE0-4F66-83CA-F058B536B576}" type="datetimeFigureOut">
              <a:rPr lang="en-GB" smtClean="0"/>
              <a:t>06/01/2025</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C309B6F6-EBCA-40F3-81FB-6D9BC0240CB9}" type="slidenum">
              <a:rPr lang="en-GB" smtClean="0"/>
              <a:t>‹#›</a:t>
            </a:fld>
            <a:endParaRPr lang="en-GB"/>
          </a:p>
        </p:txBody>
      </p:sp>
    </p:spTree>
    <p:extLst>
      <p:ext uri="{BB962C8B-B14F-4D97-AF65-F5344CB8AC3E}">
        <p14:creationId xmlns:p14="http://schemas.microsoft.com/office/powerpoint/2010/main" val="37925501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0997CFDC-3FE0-4F66-83CA-F058B536B576}" type="datetimeFigureOut">
              <a:rPr lang="en-GB" smtClean="0"/>
              <a:t>06/01/2025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309B6F6-EBCA-40F3-81FB-6D9BC0240CB9}"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4545416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997CFDC-3FE0-4F66-83CA-F058B536B576}" type="datetimeFigureOut">
              <a:rPr lang="en-GB" smtClean="0"/>
              <a:t>06/01/2025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309B6F6-EBCA-40F3-81FB-6D9BC0240CB9}" type="slidenum">
              <a:rPr lang="en-GB" smtClean="0"/>
              <a:t>‹#›</a:t>
            </a:fld>
            <a:endParaRPr lang="en-GB"/>
          </a:p>
        </p:txBody>
      </p:sp>
    </p:spTree>
    <p:extLst>
      <p:ext uri="{BB962C8B-B14F-4D97-AF65-F5344CB8AC3E}">
        <p14:creationId xmlns:p14="http://schemas.microsoft.com/office/powerpoint/2010/main" val="28173020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97CFDC-3FE0-4F66-83CA-F058B536B576}" type="datetimeFigureOut">
              <a:rPr lang="en-GB" smtClean="0"/>
              <a:t>06/01/2025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309B6F6-EBCA-40F3-81FB-6D9BC0240CB9}" type="slidenum">
              <a:rPr lang="en-GB" smtClean="0"/>
              <a:t>‹#›</a:t>
            </a:fld>
            <a:endParaRPr lang="en-GB"/>
          </a:p>
        </p:txBody>
      </p:sp>
    </p:spTree>
    <p:extLst>
      <p:ext uri="{BB962C8B-B14F-4D97-AF65-F5344CB8AC3E}">
        <p14:creationId xmlns:p14="http://schemas.microsoft.com/office/powerpoint/2010/main" val="37084649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0997CFDC-3FE0-4F66-83CA-F058B536B576}" type="datetimeFigureOut">
              <a:rPr lang="en-GB" smtClean="0"/>
              <a:t>06/01/2025</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C309B6F6-EBCA-40F3-81FB-6D9BC0240CB9}" type="slidenum">
              <a:rPr lang="en-GB" smtClean="0"/>
              <a:t>‹#›</a:t>
            </a:fld>
            <a:endParaRPr lang="en-GB"/>
          </a:p>
        </p:txBody>
      </p:sp>
    </p:spTree>
    <p:extLst>
      <p:ext uri="{BB962C8B-B14F-4D97-AF65-F5344CB8AC3E}">
        <p14:creationId xmlns:p14="http://schemas.microsoft.com/office/powerpoint/2010/main" val="41971138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997CFDC-3FE0-4F66-83CA-F058B536B576}" type="datetimeFigureOut">
              <a:rPr lang="en-GB" smtClean="0"/>
              <a:t>06/01/2025</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C309B6F6-EBCA-40F3-81FB-6D9BC0240CB9}" type="slidenum">
              <a:rPr lang="en-GB" smtClean="0"/>
              <a:t>‹#›</a:t>
            </a:fld>
            <a:endParaRPr lang="en-GB"/>
          </a:p>
        </p:txBody>
      </p:sp>
    </p:spTree>
    <p:extLst>
      <p:ext uri="{BB962C8B-B14F-4D97-AF65-F5344CB8AC3E}">
        <p14:creationId xmlns:p14="http://schemas.microsoft.com/office/powerpoint/2010/main" val="639283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997CFDC-3FE0-4F66-83CA-F058B536B576}" type="datetimeFigureOut">
              <a:rPr lang="en-GB" smtClean="0"/>
              <a:t>06/01/2025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09B6F6-EBCA-40F3-81FB-6D9BC0240CB9}" type="slidenum">
              <a:rPr lang="en-GB" smtClean="0"/>
              <a:t>‹#›</a:t>
            </a:fld>
            <a:endParaRPr lang="en-GB"/>
          </a:p>
        </p:txBody>
      </p:sp>
    </p:spTree>
    <p:extLst>
      <p:ext uri="{BB962C8B-B14F-4D97-AF65-F5344CB8AC3E}">
        <p14:creationId xmlns:p14="http://schemas.microsoft.com/office/powerpoint/2010/main" val="16281465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997CFDC-3FE0-4F66-83CA-F058B536B576}" type="datetimeFigureOut">
              <a:rPr lang="en-GB" smtClean="0"/>
              <a:t>06/01/2025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09B6F6-EBCA-40F3-81FB-6D9BC0240CB9}" type="slidenum">
              <a:rPr lang="en-GB" smtClean="0"/>
              <a:t>‹#›</a:t>
            </a:fld>
            <a:endParaRPr lang="en-GB"/>
          </a:p>
        </p:txBody>
      </p:sp>
    </p:spTree>
    <p:extLst>
      <p:ext uri="{BB962C8B-B14F-4D97-AF65-F5344CB8AC3E}">
        <p14:creationId xmlns:p14="http://schemas.microsoft.com/office/powerpoint/2010/main" val="16966653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0997CFDC-3FE0-4F66-83CA-F058B536B576}" type="datetimeFigureOut">
              <a:rPr lang="en-GB" smtClean="0"/>
              <a:t>06/01/2025</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C309B6F6-EBCA-40F3-81FB-6D9BC0240CB9}" type="slidenum">
              <a:rPr lang="en-GB" smtClean="0"/>
              <a:t>‹#›</a:t>
            </a:fld>
            <a:endParaRPr lang="en-GB"/>
          </a:p>
        </p:txBody>
      </p:sp>
    </p:spTree>
    <p:extLst>
      <p:ext uri="{BB962C8B-B14F-4D97-AF65-F5344CB8AC3E}">
        <p14:creationId xmlns:p14="http://schemas.microsoft.com/office/powerpoint/2010/main" val="3989858210"/>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1.png"/><Relationship Id="rId13" Type="http://schemas.openxmlformats.org/officeDocument/2006/relationships/image" Target="../media/image6.png"/><Relationship Id="rId18" Type="http://schemas.microsoft.com/office/2007/relationships/diagramDrawing" Target="../diagrams/drawing4.xml"/><Relationship Id="rId3" Type="http://schemas.openxmlformats.org/officeDocument/2006/relationships/diagramData" Target="../diagrams/data3.xml"/><Relationship Id="rId7" Type="http://schemas.microsoft.com/office/2007/relationships/diagramDrawing" Target="../diagrams/drawing3.xml"/><Relationship Id="rId12" Type="http://schemas.openxmlformats.org/officeDocument/2006/relationships/image" Target="../media/image5.png"/><Relationship Id="rId17" Type="http://schemas.openxmlformats.org/officeDocument/2006/relationships/diagramColors" Target="../diagrams/colors4.xml"/><Relationship Id="rId2" Type="http://schemas.openxmlformats.org/officeDocument/2006/relationships/notesSlide" Target="../notesSlides/notesSlide2.xml"/><Relationship Id="rId16" Type="http://schemas.openxmlformats.org/officeDocument/2006/relationships/diagramQuickStyle" Target="../diagrams/quickStyle4.xml"/><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image" Target="../media/image4.png"/><Relationship Id="rId5" Type="http://schemas.openxmlformats.org/officeDocument/2006/relationships/diagramQuickStyle" Target="../diagrams/quickStyle3.xml"/><Relationship Id="rId15" Type="http://schemas.openxmlformats.org/officeDocument/2006/relationships/diagramLayout" Target="../diagrams/layout4.xml"/><Relationship Id="rId10" Type="http://schemas.openxmlformats.org/officeDocument/2006/relationships/image" Target="../media/image3.png"/><Relationship Id="rId19" Type="http://schemas.openxmlformats.org/officeDocument/2006/relationships/image" Target="../media/image7.png"/><Relationship Id="rId4" Type="http://schemas.openxmlformats.org/officeDocument/2006/relationships/diagramLayout" Target="../diagrams/layout3.xml"/><Relationship Id="rId9" Type="http://schemas.openxmlformats.org/officeDocument/2006/relationships/image" Target="../media/image2.png"/><Relationship Id="rId14" Type="http://schemas.openxmlformats.org/officeDocument/2006/relationships/diagramData" Target="../diagrams/data4.xml"/></Relationships>
</file>

<file path=ppt/slides/_rels/slide4.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5.xml"/><Relationship Id="rId7" Type="http://schemas.microsoft.com/office/2007/relationships/diagramDrawing" Target="../diagrams/drawing5.xml"/><Relationship Id="rId12"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5.xml"/><Relationship Id="rId11" Type="http://schemas.openxmlformats.org/officeDocument/2006/relationships/image" Target="../media/image4.png"/><Relationship Id="rId5" Type="http://schemas.openxmlformats.org/officeDocument/2006/relationships/diagramQuickStyle" Target="../diagrams/quickStyle5.xml"/><Relationship Id="rId10" Type="http://schemas.openxmlformats.org/officeDocument/2006/relationships/image" Target="../media/image3.png"/><Relationship Id="rId4" Type="http://schemas.openxmlformats.org/officeDocument/2006/relationships/diagramLayout" Target="../diagrams/layout5.xml"/><Relationship Id="rId9"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openxmlformats.org/officeDocument/2006/relationships/image" Target="../media/image1.png"/><Relationship Id="rId13" Type="http://schemas.openxmlformats.org/officeDocument/2006/relationships/diagramData" Target="../diagrams/data7.xml"/><Relationship Id="rId3" Type="http://schemas.openxmlformats.org/officeDocument/2006/relationships/diagramData" Target="../diagrams/data6.xml"/><Relationship Id="rId7" Type="http://schemas.microsoft.com/office/2007/relationships/diagramDrawing" Target="../diagrams/drawing6.xml"/><Relationship Id="rId12" Type="http://schemas.openxmlformats.org/officeDocument/2006/relationships/image" Target="../media/image5.png"/><Relationship Id="rId17" Type="http://schemas.microsoft.com/office/2007/relationships/diagramDrawing" Target="../diagrams/drawing7.xml"/><Relationship Id="rId2" Type="http://schemas.openxmlformats.org/officeDocument/2006/relationships/notesSlide" Target="../notesSlides/notesSlide4.xml"/><Relationship Id="rId16" Type="http://schemas.openxmlformats.org/officeDocument/2006/relationships/diagramColors" Target="../diagrams/colors7.xml"/><Relationship Id="rId1" Type="http://schemas.openxmlformats.org/officeDocument/2006/relationships/slideLayout" Target="../slideLayouts/slideLayout2.xml"/><Relationship Id="rId6" Type="http://schemas.openxmlformats.org/officeDocument/2006/relationships/diagramColors" Target="../diagrams/colors6.xml"/><Relationship Id="rId11" Type="http://schemas.openxmlformats.org/officeDocument/2006/relationships/image" Target="../media/image4.png"/><Relationship Id="rId5" Type="http://schemas.openxmlformats.org/officeDocument/2006/relationships/diagramQuickStyle" Target="../diagrams/quickStyle6.xml"/><Relationship Id="rId15" Type="http://schemas.openxmlformats.org/officeDocument/2006/relationships/diagramQuickStyle" Target="../diagrams/quickStyle7.xml"/><Relationship Id="rId10" Type="http://schemas.openxmlformats.org/officeDocument/2006/relationships/image" Target="../media/image3.png"/><Relationship Id="rId4" Type="http://schemas.openxmlformats.org/officeDocument/2006/relationships/diagramLayout" Target="../diagrams/layout6.xml"/><Relationship Id="rId9" Type="http://schemas.openxmlformats.org/officeDocument/2006/relationships/image" Target="../media/image2.png"/><Relationship Id="rId14" Type="http://schemas.openxmlformats.org/officeDocument/2006/relationships/diagramLayout" Target="../diagrams/layout7.xml"/></Relationships>
</file>

<file path=ppt/slides/_rels/slide6.xml.rels><?xml version="1.0" encoding="UTF-8" standalone="yes"?>
<Relationships xmlns="http://schemas.openxmlformats.org/package/2006/relationships"><Relationship Id="rId8" Type="http://schemas.openxmlformats.org/officeDocument/2006/relationships/image" Target="../media/image1.png"/><Relationship Id="rId13" Type="http://schemas.openxmlformats.org/officeDocument/2006/relationships/diagramData" Target="../diagrams/data9.xml"/><Relationship Id="rId18" Type="http://schemas.openxmlformats.org/officeDocument/2006/relationships/diagramData" Target="../diagrams/data10.xml"/><Relationship Id="rId3" Type="http://schemas.openxmlformats.org/officeDocument/2006/relationships/diagramData" Target="../diagrams/data8.xml"/><Relationship Id="rId21" Type="http://schemas.openxmlformats.org/officeDocument/2006/relationships/diagramColors" Target="../diagrams/colors10.xml"/><Relationship Id="rId7" Type="http://schemas.microsoft.com/office/2007/relationships/diagramDrawing" Target="../diagrams/drawing8.xml"/><Relationship Id="rId12" Type="http://schemas.openxmlformats.org/officeDocument/2006/relationships/image" Target="../media/image5.png"/><Relationship Id="rId17" Type="http://schemas.microsoft.com/office/2007/relationships/diagramDrawing" Target="../diagrams/drawing9.xml"/><Relationship Id="rId2" Type="http://schemas.openxmlformats.org/officeDocument/2006/relationships/notesSlide" Target="../notesSlides/notesSlide5.xml"/><Relationship Id="rId16" Type="http://schemas.openxmlformats.org/officeDocument/2006/relationships/diagramColors" Target="../diagrams/colors9.xml"/><Relationship Id="rId20" Type="http://schemas.openxmlformats.org/officeDocument/2006/relationships/diagramQuickStyle" Target="../diagrams/quickStyle10.xml"/><Relationship Id="rId1" Type="http://schemas.openxmlformats.org/officeDocument/2006/relationships/slideLayout" Target="../slideLayouts/slideLayout2.xml"/><Relationship Id="rId6" Type="http://schemas.openxmlformats.org/officeDocument/2006/relationships/diagramColors" Target="../diagrams/colors8.xml"/><Relationship Id="rId11" Type="http://schemas.openxmlformats.org/officeDocument/2006/relationships/image" Target="../media/image4.png"/><Relationship Id="rId5" Type="http://schemas.openxmlformats.org/officeDocument/2006/relationships/diagramQuickStyle" Target="../diagrams/quickStyle8.xml"/><Relationship Id="rId15" Type="http://schemas.openxmlformats.org/officeDocument/2006/relationships/diagramQuickStyle" Target="../diagrams/quickStyle9.xml"/><Relationship Id="rId10" Type="http://schemas.openxmlformats.org/officeDocument/2006/relationships/image" Target="../media/image3.png"/><Relationship Id="rId19" Type="http://schemas.openxmlformats.org/officeDocument/2006/relationships/diagramLayout" Target="../diagrams/layout10.xml"/><Relationship Id="rId4" Type="http://schemas.openxmlformats.org/officeDocument/2006/relationships/diagramLayout" Target="../diagrams/layout8.xml"/><Relationship Id="rId9" Type="http://schemas.openxmlformats.org/officeDocument/2006/relationships/image" Target="../media/image2.png"/><Relationship Id="rId14" Type="http://schemas.openxmlformats.org/officeDocument/2006/relationships/diagramLayout" Target="../diagrams/layout9.xml"/><Relationship Id="rId22" Type="http://schemas.microsoft.com/office/2007/relationships/diagramDrawing" Target="../diagrams/drawing10.xml"/></Relationships>
</file>

<file path=ppt/slides/_rels/slide7.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11.xml"/><Relationship Id="rId7" Type="http://schemas.microsoft.com/office/2007/relationships/diagramDrawing" Target="../diagrams/drawing11.xml"/><Relationship Id="rId12"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1.xml"/><Relationship Id="rId11" Type="http://schemas.openxmlformats.org/officeDocument/2006/relationships/image" Target="../media/image4.png"/><Relationship Id="rId5" Type="http://schemas.openxmlformats.org/officeDocument/2006/relationships/diagramQuickStyle" Target="../diagrams/quickStyle11.xml"/><Relationship Id="rId10" Type="http://schemas.openxmlformats.org/officeDocument/2006/relationships/image" Target="../media/image3.png"/><Relationship Id="rId4" Type="http://schemas.openxmlformats.org/officeDocument/2006/relationships/diagramLayout" Target="../diagrams/layout11.xml"/><Relationship Id="rId9" Type="http://schemas.openxmlformats.org/officeDocument/2006/relationships/image" Target="../media/image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13.xml"/><Relationship Id="rId13" Type="http://schemas.openxmlformats.org/officeDocument/2006/relationships/diagramLayout" Target="../diagrams/layout14.xml"/><Relationship Id="rId3" Type="http://schemas.openxmlformats.org/officeDocument/2006/relationships/diagramLayout" Target="../diagrams/layout12.xml"/><Relationship Id="rId7" Type="http://schemas.openxmlformats.org/officeDocument/2006/relationships/diagramData" Target="../diagrams/data13.xml"/><Relationship Id="rId12" Type="http://schemas.openxmlformats.org/officeDocument/2006/relationships/diagramData" Target="../diagrams/data14.xml"/><Relationship Id="rId2" Type="http://schemas.openxmlformats.org/officeDocument/2006/relationships/diagramData" Target="../diagrams/data12.xml"/><Relationship Id="rId16" Type="http://schemas.microsoft.com/office/2007/relationships/diagramDrawing" Target="../diagrams/drawing14.xml"/><Relationship Id="rId1" Type="http://schemas.openxmlformats.org/officeDocument/2006/relationships/slideLayout" Target="../slideLayouts/slideLayout2.xml"/><Relationship Id="rId6" Type="http://schemas.microsoft.com/office/2007/relationships/diagramDrawing" Target="../diagrams/drawing12.xml"/><Relationship Id="rId11" Type="http://schemas.microsoft.com/office/2007/relationships/diagramDrawing" Target="../diagrams/drawing13.xml"/><Relationship Id="rId5" Type="http://schemas.openxmlformats.org/officeDocument/2006/relationships/diagramColors" Target="../diagrams/colors12.xml"/><Relationship Id="rId15" Type="http://schemas.openxmlformats.org/officeDocument/2006/relationships/diagramColors" Target="../diagrams/colors14.xml"/><Relationship Id="rId10" Type="http://schemas.openxmlformats.org/officeDocument/2006/relationships/diagramColors" Target="../diagrams/colors13.xml"/><Relationship Id="rId4" Type="http://schemas.openxmlformats.org/officeDocument/2006/relationships/diagramQuickStyle" Target="../diagrams/quickStyle12.xml"/><Relationship Id="rId9" Type="http://schemas.openxmlformats.org/officeDocument/2006/relationships/diagramQuickStyle" Target="../diagrams/quickStyle13.xml"/><Relationship Id="rId14" Type="http://schemas.openxmlformats.org/officeDocument/2006/relationships/diagramQuickStyle" Target="../diagrams/quickStyle1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12.xml.rels><?xml version="1.0" encoding="UTF-8" standalone="yes"?>
<Relationships xmlns="http://schemas.openxmlformats.org/package/2006/relationships"><Relationship Id="rId8" Type="http://schemas.openxmlformats.org/officeDocument/2006/relationships/diagramLayout" Target="../diagrams/layout17.xml"/><Relationship Id="rId3" Type="http://schemas.openxmlformats.org/officeDocument/2006/relationships/diagramLayout" Target="../diagrams/layout16.xml"/><Relationship Id="rId7" Type="http://schemas.openxmlformats.org/officeDocument/2006/relationships/diagramData" Target="../diagrams/data17.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11" Type="http://schemas.microsoft.com/office/2007/relationships/diagramDrawing" Target="../diagrams/drawing17.xml"/><Relationship Id="rId5" Type="http://schemas.openxmlformats.org/officeDocument/2006/relationships/diagramColors" Target="../diagrams/colors16.xml"/><Relationship Id="rId10" Type="http://schemas.openxmlformats.org/officeDocument/2006/relationships/diagramColors" Target="../diagrams/colors17.xml"/><Relationship Id="rId4" Type="http://schemas.openxmlformats.org/officeDocument/2006/relationships/diagramQuickStyle" Target="../diagrams/quickStyle16.xml"/><Relationship Id="rId9" Type="http://schemas.openxmlformats.org/officeDocument/2006/relationships/diagramQuickStyle" Target="../diagrams/quickStyle17.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14.xml.rels><?xml version="1.0" encoding="UTF-8" standalone="yes"?>
<Relationships xmlns="http://schemas.openxmlformats.org/package/2006/relationships"><Relationship Id="rId8" Type="http://schemas.openxmlformats.org/officeDocument/2006/relationships/diagramLayout" Target="../diagrams/layout20.xml"/><Relationship Id="rId13" Type="http://schemas.openxmlformats.org/officeDocument/2006/relationships/diagramLayout" Target="../diagrams/layout21.xml"/><Relationship Id="rId3" Type="http://schemas.openxmlformats.org/officeDocument/2006/relationships/diagramLayout" Target="../diagrams/layout19.xml"/><Relationship Id="rId7" Type="http://schemas.openxmlformats.org/officeDocument/2006/relationships/diagramData" Target="../diagrams/data20.xml"/><Relationship Id="rId12" Type="http://schemas.openxmlformats.org/officeDocument/2006/relationships/diagramData" Target="../diagrams/data21.xml"/><Relationship Id="rId2" Type="http://schemas.openxmlformats.org/officeDocument/2006/relationships/diagramData" Target="../diagrams/data19.xml"/><Relationship Id="rId16" Type="http://schemas.microsoft.com/office/2007/relationships/diagramDrawing" Target="../diagrams/drawing21.xml"/><Relationship Id="rId1" Type="http://schemas.openxmlformats.org/officeDocument/2006/relationships/slideLayout" Target="../slideLayouts/slideLayout2.xml"/><Relationship Id="rId6" Type="http://schemas.microsoft.com/office/2007/relationships/diagramDrawing" Target="../diagrams/drawing19.xml"/><Relationship Id="rId11" Type="http://schemas.microsoft.com/office/2007/relationships/diagramDrawing" Target="../diagrams/drawing20.xml"/><Relationship Id="rId5" Type="http://schemas.openxmlformats.org/officeDocument/2006/relationships/diagramColors" Target="../diagrams/colors19.xml"/><Relationship Id="rId15" Type="http://schemas.openxmlformats.org/officeDocument/2006/relationships/diagramColors" Target="../diagrams/colors21.xml"/><Relationship Id="rId10" Type="http://schemas.openxmlformats.org/officeDocument/2006/relationships/diagramColors" Target="../diagrams/colors20.xml"/><Relationship Id="rId4" Type="http://schemas.openxmlformats.org/officeDocument/2006/relationships/diagramQuickStyle" Target="../diagrams/quickStyle19.xml"/><Relationship Id="rId9" Type="http://schemas.openxmlformats.org/officeDocument/2006/relationships/diagramQuickStyle" Target="../diagrams/quickStyle20.xml"/><Relationship Id="rId14" Type="http://schemas.openxmlformats.org/officeDocument/2006/relationships/diagramQuickStyle" Target="../diagrams/quickStyle21.xml"/></Relationships>
</file>

<file path=ppt/slides/_rels/slide15.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diagramLayout" Target="../diagrams/layout22.xml"/><Relationship Id="rId7" Type="http://schemas.openxmlformats.org/officeDocument/2006/relationships/hyperlink" Target="http://www.worldvaluessurvey.org/WVSDocumentationWV6.jsp" TargetMode="Externa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 Id="rId9" Type="http://schemas.openxmlformats.org/officeDocument/2006/relationships/image" Target="../media/image14.png"/></Relationships>
</file>

<file path=ppt/slides/_rels/slide16.xml.rels><?xml version="1.0" encoding="UTF-8" standalone="yes"?>
<Relationships xmlns="http://schemas.openxmlformats.org/package/2006/relationships"><Relationship Id="rId8" Type="http://schemas.openxmlformats.org/officeDocument/2006/relationships/diagramLayout" Target="../diagrams/layout24.xml"/><Relationship Id="rId13" Type="http://schemas.openxmlformats.org/officeDocument/2006/relationships/diagramLayout" Target="../diagrams/layout25.xml"/><Relationship Id="rId3" Type="http://schemas.openxmlformats.org/officeDocument/2006/relationships/diagramLayout" Target="../diagrams/layout23.xml"/><Relationship Id="rId7" Type="http://schemas.openxmlformats.org/officeDocument/2006/relationships/diagramData" Target="../diagrams/data24.xml"/><Relationship Id="rId12" Type="http://schemas.openxmlformats.org/officeDocument/2006/relationships/diagramData" Target="../diagrams/data25.xml"/><Relationship Id="rId2" Type="http://schemas.openxmlformats.org/officeDocument/2006/relationships/diagramData" Target="../diagrams/data23.xml"/><Relationship Id="rId16" Type="http://schemas.microsoft.com/office/2007/relationships/diagramDrawing" Target="../diagrams/drawing25.xml"/><Relationship Id="rId1" Type="http://schemas.openxmlformats.org/officeDocument/2006/relationships/slideLayout" Target="../slideLayouts/slideLayout2.xml"/><Relationship Id="rId6" Type="http://schemas.microsoft.com/office/2007/relationships/diagramDrawing" Target="../diagrams/drawing23.xml"/><Relationship Id="rId11" Type="http://schemas.microsoft.com/office/2007/relationships/diagramDrawing" Target="../diagrams/drawing24.xml"/><Relationship Id="rId5" Type="http://schemas.openxmlformats.org/officeDocument/2006/relationships/diagramColors" Target="../diagrams/colors23.xml"/><Relationship Id="rId15" Type="http://schemas.openxmlformats.org/officeDocument/2006/relationships/diagramColors" Target="../diagrams/colors25.xml"/><Relationship Id="rId10" Type="http://schemas.openxmlformats.org/officeDocument/2006/relationships/diagramColors" Target="../diagrams/colors24.xml"/><Relationship Id="rId4" Type="http://schemas.openxmlformats.org/officeDocument/2006/relationships/diagramQuickStyle" Target="../diagrams/quickStyle23.xml"/><Relationship Id="rId9" Type="http://schemas.openxmlformats.org/officeDocument/2006/relationships/diagramQuickStyle" Target="../diagrams/quickStyle24.xml"/><Relationship Id="rId14" Type="http://schemas.openxmlformats.org/officeDocument/2006/relationships/diagramQuickStyle" Target="../diagrams/quickStyle25.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18.xml.rels><?xml version="1.0" encoding="UTF-8" standalone="yes"?>
<Relationships xmlns="http://schemas.openxmlformats.org/package/2006/relationships"><Relationship Id="rId3" Type="http://schemas.openxmlformats.org/officeDocument/2006/relationships/hyperlink" Target="https://www.rsph.org.uk/uploads/assets/uploaded/010d3159-0d36-4707-aee54e29047c8e3a.pdf" TargetMode="External"/><Relationship Id="rId2" Type="http://schemas.openxmlformats.org/officeDocument/2006/relationships/hyperlink" Target="http://www.worldvaluessurvey.org/WVSDocumentationWV6.jsp"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uowtsd-my.sharepoint.com/personal/c_greenway_uwtsd_ac_uk/Documents/OldUDrive/Lectures%20Trinity%20Saint%20David/Year%203/Mental%20health%20and%20Development%20in%20later%20life/Old%20age-transitions/Lecture%202/papers/ethical%20considerations%20when%20working%20with%20older%20adults.pdf" TargetMode="External"/><Relationship Id="rId7" Type="http://schemas.openxmlformats.org/officeDocument/2006/relationships/hyperlink" Target="https://www.ageuk.org.uk/siteassets/documents/factsheets/fs78_safeguarding_older_people_from_abuse_fcs.pdf" TargetMode="External"/><Relationship Id="rId2" Type="http://schemas.openxmlformats.org/officeDocument/2006/relationships/hyperlink" Target="https://uowtsd-my.sharepoint.com/:w:/g/personal/c_greenway_uwtsd_ac_uk/EUwXt23Jo_hClbuU7nB1AHcBx9eGR4GbJDZYAam3S2629g?e=dej9yw" TargetMode="External"/><Relationship Id="rId1" Type="http://schemas.openxmlformats.org/officeDocument/2006/relationships/slideLayout" Target="../slideLayouts/slideLayout2.xml"/><Relationship Id="rId6" Type="http://schemas.openxmlformats.org/officeDocument/2006/relationships/hyperlink" Target="https://www.legislation.gov.uk/ukpga/2005/9/contents" TargetMode="External"/><Relationship Id="rId5" Type="http://schemas.openxmlformats.org/officeDocument/2006/relationships/hyperlink" Target="https://www.cqc.org.uk/" TargetMode="External"/><Relationship Id="rId4" Type="http://schemas.openxmlformats.org/officeDocument/2006/relationships/hyperlink" Target="https://www.hiw.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4309E-FC8A-B486-02C1-C797EEBE88C3}"/>
              </a:ext>
            </a:extLst>
          </p:cNvPr>
          <p:cNvSpPr>
            <a:spLocks noGrp="1"/>
          </p:cNvSpPr>
          <p:nvPr>
            <p:ph type="ctrTitle"/>
          </p:nvPr>
        </p:nvSpPr>
        <p:spPr/>
        <p:txBody>
          <a:bodyPr/>
          <a:lstStyle/>
          <a:p>
            <a:r>
              <a:rPr lang="en-GB" dirty="0"/>
              <a:t>Lecture 2</a:t>
            </a:r>
          </a:p>
        </p:txBody>
      </p:sp>
      <p:sp>
        <p:nvSpPr>
          <p:cNvPr id="3" name="Subtitle 2">
            <a:extLst>
              <a:ext uri="{FF2B5EF4-FFF2-40B4-BE49-F238E27FC236}">
                <a16:creationId xmlns:a16="http://schemas.microsoft.com/office/drawing/2014/main" id="{BE300980-7F4F-B9E3-F4DA-74C90DD1D0EC}"/>
              </a:ext>
            </a:extLst>
          </p:cNvPr>
          <p:cNvSpPr>
            <a:spLocks noGrp="1"/>
          </p:cNvSpPr>
          <p:nvPr>
            <p:ph type="subTitle" idx="1"/>
          </p:nvPr>
        </p:nvSpPr>
        <p:spPr/>
        <p:txBody>
          <a:bodyPr/>
          <a:lstStyle/>
          <a:p>
            <a:r>
              <a:rPr lang="en-GB" dirty="0"/>
              <a:t>Sociological Theories and Attitudes </a:t>
            </a:r>
          </a:p>
        </p:txBody>
      </p:sp>
    </p:spTree>
    <p:extLst>
      <p:ext uri="{BB962C8B-B14F-4D97-AF65-F5344CB8AC3E}">
        <p14:creationId xmlns:p14="http://schemas.microsoft.com/office/powerpoint/2010/main" val="15574042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a:xfrm>
            <a:off x="556953" y="381000"/>
            <a:ext cx="11222182" cy="1143000"/>
          </a:xfrm>
        </p:spPr>
        <p:txBody>
          <a:bodyPr>
            <a:noAutofit/>
          </a:bodyPr>
          <a:lstStyle/>
          <a:p>
            <a:r>
              <a:rPr lang="en-US" sz="2400" dirty="0"/>
              <a:t>Changing FOCUS of Sociological considerations of aging:</a:t>
            </a:r>
            <a:br>
              <a:rPr lang="en-US" sz="2400" dirty="0"/>
            </a:br>
            <a:endParaRPr lang="en-US" sz="2400" dirty="0"/>
          </a:p>
        </p:txBody>
      </p:sp>
      <p:graphicFrame>
        <p:nvGraphicFramePr>
          <p:cNvPr id="2" name="Diagram 1"/>
          <p:cNvGraphicFramePr/>
          <p:nvPr>
            <p:extLst>
              <p:ext uri="{D42A27DB-BD31-4B8C-83A1-F6EECF244321}">
                <p14:modId xmlns:p14="http://schemas.microsoft.com/office/powerpoint/2010/main" val="1063021738"/>
              </p:ext>
            </p:extLst>
          </p:nvPr>
        </p:nvGraphicFramePr>
        <p:xfrm>
          <a:off x="556953" y="1794165"/>
          <a:ext cx="11103032" cy="2611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Diagram 2">
            <a:extLst>
              <a:ext uri="{FF2B5EF4-FFF2-40B4-BE49-F238E27FC236}">
                <a16:creationId xmlns:a16="http://schemas.microsoft.com/office/drawing/2014/main" id="{23216122-F8B0-724B-3FD2-0F181F323494}"/>
              </a:ext>
            </a:extLst>
          </p:cNvPr>
          <p:cNvGraphicFramePr/>
          <p:nvPr>
            <p:extLst>
              <p:ext uri="{D42A27DB-BD31-4B8C-83A1-F6EECF244321}">
                <p14:modId xmlns:p14="http://schemas.microsoft.com/office/powerpoint/2010/main" val="250348126"/>
              </p:ext>
            </p:extLst>
          </p:nvPr>
        </p:nvGraphicFramePr>
        <p:xfrm>
          <a:off x="350519" y="5137267"/>
          <a:ext cx="11490961" cy="572885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0" name="TextBox 9">
            <a:extLst>
              <a:ext uri="{FF2B5EF4-FFF2-40B4-BE49-F238E27FC236}">
                <a16:creationId xmlns:a16="http://schemas.microsoft.com/office/drawing/2014/main" id="{106290B5-AAD5-7AC6-FAC0-B1A25829D136}"/>
              </a:ext>
            </a:extLst>
          </p:cNvPr>
          <p:cNvSpPr txBox="1"/>
          <p:nvPr/>
        </p:nvSpPr>
        <p:spPr>
          <a:xfrm>
            <a:off x="3888278" y="6107668"/>
            <a:ext cx="6097384" cy="369332"/>
          </a:xfrm>
          <a:prstGeom prst="rect">
            <a:avLst/>
          </a:prstGeom>
          <a:noFill/>
        </p:spPr>
        <p:txBody>
          <a:bodyPr wrap="square">
            <a:spAutoFit/>
          </a:bodyPr>
          <a:lstStyle/>
          <a:p>
            <a:r>
              <a:rPr lang="en-US" sz="1800" dirty="0"/>
              <a:t>SOCIOLOGICAL THEORIES OF AGING</a:t>
            </a:r>
            <a:endParaRPr lang="en-GB" dirty="0"/>
          </a:p>
        </p:txBody>
      </p:sp>
    </p:spTree>
    <p:extLst>
      <p:ext uri="{BB962C8B-B14F-4D97-AF65-F5344CB8AC3E}">
        <p14:creationId xmlns:p14="http://schemas.microsoft.com/office/powerpoint/2010/main" val="2882630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734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346" grpId="0"/>
      <p:bldGraphic spid="2" grpId="0">
        <p:bldAsOne/>
      </p:bldGraphic>
      <p:bldGraphic spid="3"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a:xfrm>
            <a:off x="3352800" y="22398"/>
            <a:ext cx="6781800" cy="739726"/>
          </a:xfrm>
        </p:spPr>
        <p:txBody>
          <a:bodyPr>
            <a:normAutofit fontScale="90000"/>
          </a:bodyPr>
          <a:lstStyle/>
          <a:p>
            <a:r>
              <a:rPr lang="en-US" sz="4000" dirty="0"/>
              <a:t>Disengagement Theory</a:t>
            </a:r>
          </a:p>
        </p:txBody>
      </p:sp>
      <p:graphicFrame>
        <p:nvGraphicFramePr>
          <p:cNvPr id="2" name="Diagram 1"/>
          <p:cNvGraphicFramePr/>
          <p:nvPr/>
        </p:nvGraphicFramePr>
        <p:xfrm>
          <a:off x="3597167" y="914400"/>
          <a:ext cx="6055243" cy="2590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470" y="2518224"/>
            <a:ext cx="2323624" cy="1371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3"/>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1411" y="3932131"/>
            <a:ext cx="2336567" cy="15507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5"/>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4336" y="5508293"/>
            <a:ext cx="2392118" cy="13351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9"/>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965" y="1221967"/>
            <a:ext cx="2308356" cy="128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10"/>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412" y="65928"/>
            <a:ext cx="2317733" cy="11348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13"/>
          <a:stretch>
            <a:fillRect/>
          </a:stretch>
        </p:blipFill>
        <p:spPr>
          <a:xfrm>
            <a:off x="3187262" y="3551489"/>
            <a:ext cx="6858594" cy="1347333"/>
          </a:xfrm>
          <a:prstGeom prst="rect">
            <a:avLst/>
          </a:prstGeom>
        </p:spPr>
      </p:pic>
      <p:graphicFrame>
        <p:nvGraphicFramePr>
          <p:cNvPr id="10" name="Diagram 9"/>
          <p:cNvGraphicFramePr/>
          <p:nvPr/>
        </p:nvGraphicFramePr>
        <p:xfrm>
          <a:off x="3306520" y="4331143"/>
          <a:ext cx="7056680" cy="2623837"/>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pic>
        <p:nvPicPr>
          <p:cNvPr id="9" name="Picture 8"/>
          <p:cNvPicPr>
            <a:picLocks noChangeAspect="1"/>
          </p:cNvPicPr>
          <p:nvPr/>
        </p:nvPicPr>
        <p:blipFill>
          <a:blip r:embed="rId19"/>
          <a:stretch>
            <a:fillRect/>
          </a:stretch>
        </p:blipFill>
        <p:spPr>
          <a:xfrm>
            <a:off x="5943600" y="4807616"/>
            <a:ext cx="1752600" cy="1741718"/>
          </a:xfrm>
          <a:prstGeom prst="rect">
            <a:avLst/>
          </a:prstGeom>
        </p:spPr>
      </p:pic>
    </p:spTree>
    <p:extLst>
      <p:ext uri="{BB962C8B-B14F-4D97-AF65-F5344CB8AC3E}">
        <p14:creationId xmlns:p14="http://schemas.microsoft.com/office/powerpoint/2010/main" val="3235325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837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0" grpId="0"/>
      <p:bldGraphic spid="2" grpId="0">
        <p:bldAsOne/>
      </p:bldGraphic>
      <p:bldGraphic spid="10"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a:xfrm>
            <a:off x="3067396" y="304800"/>
            <a:ext cx="8792095" cy="1143000"/>
          </a:xfrm>
        </p:spPr>
        <p:txBody>
          <a:bodyPr>
            <a:normAutofit/>
          </a:bodyPr>
          <a:lstStyle/>
          <a:p>
            <a:r>
              <a:rPr lang="en-US" sz="4000" dirty="0"/>
              <a:t>Continuity Theory</a:t>
            </a:r>
          </a:p>
        </p:txBody>
      </p:sp>
      <p:graphicFrame>
        <p:nvGraphicFramePr>
          <p:cNvPr id="2" name="Diagram 1"/>
          <p:cNvGraphicFramePr/>
          <p:nvPr>
            <p:extLst>
              <p:ext uri="{D42A27DB-BD31-4B8C-83A1-F6EECF244321}">
                <p14:modId xmlns:p14="http://schemas.microsoft.com/office/powerpoint/2010/main" val="718744195"/>
              </p:ext>
            </p:extLst>
          </p:nvPr>
        </p:nvGraphicFramePr>
        <p:xfrm>
          <a:off x="3156065" y="1549597"/>
          <a:ext cx="8498378" cy="5403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3726" y="2577075"/>
            <a:ext cx="2524448" cy="1371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3"/>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0547" y="3990982"/>
            <a:ext cx="2538511" cy="15507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5"/>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0" y="5567144"/>
            <a:ext cx="2598862" cy="13351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9"/>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8540" y="1280818"/>
            <a:ext cx="2507861" cy="128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10"/>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38540" y="103626"/>
            <a:ext cx="2540518" cy="11348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503500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a:xfrm>
            <a:off x="3851564" y="93484"/>
            <a:ext cx="7010400" cy="1143000"/>
          </a:xfrm>
        </p:spPr>
        <p:txBody>
          <a:bodyPr>
            <a:normAutofit fontScale="90000"/>
          </a:bodyPr>
          <a:lstStyle/>
          <a:p>
            <a:r>
              <a:rPr lang="en-US" sz="3600" dirty="0"/>
              <a:t>Age Stratification Theory</a:t>
            </a:r>
          </a:p>
        </p:txBody>
      </p:sp>
      <p:graphicFrame>
        <p:nvGraphicFramePr>
          <p:cNvPr id="9" name="Diagram 8"/>
          <p:cNvGraphicFramePr/>
          <p:nvPr>
            <p:extLst>
              <p:ext uri="{D42A27DB-BD31-4B8C-83A1-F6EECF244321}">
                <p14:modId xmlns:p14="http://schemas.microsoft.com/office/powerpoint/2010/main" val="580997040"/>
              </p:ext>
            </p:extLst>
          </p:nvPr>
        </p:nvGraphicFramePr>
        <p:xfrm>
          <a:off x="4634345" y="1628953"/>
          <a:ext cx="6781800" cy="51355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65761" y="2518224"/>
            <a:ext cx="2247748" cy="1371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3"/>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67418" y="3932131"/>
            <a:ext cx="2260269" cy="15507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5"/>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47617" y="5508293"/>
            <a:ext cx="2260269" cy="13351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9"/>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54873" y="1221967"/>
            <a:ext cx="2232979" cy="128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10"/>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54874" y="61681"/>
            <a:ext cx="2314006" cy="11348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3" name="Diagram 2"/>
          <p:cNvGraphicFramePr/>
          <p:nvPr/>
        </p:nvGraphicFramePr>
        <p:xfrm>
          <a:off x="7848600" y="1236484"/>
          <a:ext cx="2286000" cy="1077218"/>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17273222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a:xfrm>
            <a:off x="2971799" y="93484"/>
            <a:ext cx="5864629" cy="1143000"/>
          </a:xfrm>
        </p:spPr>
        <p:txBody>
          <a:bodyPr>
            <a:normAutofit fontScale="90000"/>
          </a:bodyPr>
          <a:lstStyle/>
          <a:p>
            <a:r>
              <a:rPr lang="en-US" sz="3600" dirty="0"/>
              <a:t>Person-Environment Fit Theory</a:t>
            </a:r>
          </a:p>
        </p:txBody>
      </p:sp>
      <p:graphicFrame>
        <p:nvGraphicFramePr>
          <p:cNvPr id="9" name="Diagram 8"/>
          <p:cNvGraphicFramePr/>
          <p:nvPr>
            <p:extLst>
              <p:ext uri="{D42A27DB-BD31-4B8C-83A1-F6EECF244321}">
                <p14:modId xmlns:p14="http://schemas.microsoft.com/office/powerpoint/2010/main" val="2754539114"/>
              </p:ext>
            </p:extLst>
          </p:nvPr>
        </p:nvGraphicFramePr>
        <p:xfrm>
          <a:off x="7161415" y="357835"/>
          <a:ext cx="6629400" cy="64066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47088" y="2611709"/>
            <a:ext cx="2105444" cy="1371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3"/>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48745" y="4025616"/>
            <a:ext cx="2117173" cy="15507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5"/>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28944" y="5601778"/>
            <a:ext cx="2167507" cy="13351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9"/>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36201" y="1315452"/>
            <a:ext cx="2091610" cy="128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10"/>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28944" y="93484"/>
            <a:ext cx="2167507" cy="11348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3" name="Diagram 2"/>
          <p:cNvGraphicFramePr/>
          <p:nvPr>
            <p:extLst>
              <p:ext uri="{D42A27DB-BD31-4B8C-83A1-F6EECF244321}">
                <p14:modId xmlns:p14="http://schemas.microsoft.com/office/powerpoint/2010/main" val="1288247832"/>
              </p:ext>
            </p:extLst>
          </p:nvPr>
        </p:nvGraphicFramePr>
        <p:xfrm>
          <a:off x="4330931" y="1455523"/>
          <a:ext cx="2286000" cy="1077218"/>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graphicFrame>
        <p:nvGraphicFramePr>
          <p:cNvPr id="11" name="Diagram 10"/>
          <p:cNvGraphicFramePr/>
          <p:nvPr/>
        </p:nvGraphicFramePr>
        <p:xfrm>
          <a:off x="3429000" y="2362201"/>
          <a:ext cx="3962400" cy="4127965"/>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spTree>
    <p:extLst>
      <p:ext uri="{BB962C8B-B14F-4D97-AF65-F5344CB8AC3E}">
        <p14:creationId xmlns:p14="http://schemas.microsoft.com/office/powerpoint/2010/main" val="2368983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349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490" grpId="0"/>
      <p:bldGraphic spid="9" grpId="0">
        <p:bldAsOne/>
      </p:bldGraphic>
      <p:bldGraphic spid="3" grpId="0">
        <p:bldAsOne/>
      </p:bldGraphic>
      <p:bldGraphic spid="11"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a:xfrm>
            <a:off x="3352799" y="74434"/>
            <a:ext cx="8567651" cy="1143000"/>
          </a:xfrm>
        </p:spPr>
        <p:txBody>
          <a:bodyPr>
            <a:noAutofit/>
          </a:bodyPr>
          <a:lstStyle/>
          <a:p>
            <a:pPr algn="ctr"/>
            <a:r>
              <a:rPr lang="en-US" sz="3200" dirty="0"/>
              <a:t>PSYCHOLOGICAL THEORIES OF AGING</a:t>
            </a:r>
          </a:p>
        </p:txBody>
      </p:sp>
      <p:graphicFrame>
        <p:nvGraphicFramePr>
          <p:cNvPr id="2" name="Diagram 1"/>
          <p:cNvGraphicFramePr/>
          <p:nvPr>
            <p:extLst>
              <p:ext uri="{D42A27DB-BD31-4B8C-83A1-F6EECF244321}">
                <p14:modId xmlns:p14="http://schemas.microsoft.com/office/powerpoint/2010/main" val="581242036"/>
              </p:ext>
            </p:extLst>
          </p:nvPr>
        </p:nvGraphicFramePr>
        <p:xfrm>
          <a:off x="4091248" y="1774363"/>
          <a:ext cx="7239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9783" y="2518225"/>
            <a:ext cx="2429321" cy="1371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3"/>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1440" y="3932132"/>
            <a:ext cx="2442854" cy="15507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5"/>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9783" y="5525200"/>
            <a:ext cx="2442854" cy="13351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9"/>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8895" y="1221968"/>
            <a:ext cx="2413359" cy="128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10"/>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31639" y="0"/>
            <a:ext cx="2500931" cy="11348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132376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46820" y="1649361"/>
            <a:ext cx="9169726" cy="3712488"/>
          </a:xfrm>
        </p:spPr>
        <p:txBody>
          <a:bodyPr/>
          <a:lstStyle/>
          <a:p>
            <a:r>
              <a:rPr lang="en-GB" dirty="0"/>
              <a:t>Write down 10 things about old age </a:t>
            </a:r>
          </a:p>
        </p:txBody>
      </p:sp>
    </p:spTree>
    <p:extLst>
      <p:ext uri="{BB962C8B-B14F-4D97-AF65-F5344CB8AC3E}">
        <p14:creationId xmlns:p14="http://schemas.microsoft.com/office/powerpoint/2010/main" val="42437496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701345" y="2503982"/>
            <a:ext cx="9144000" cy="1655762"/>
          </a:xfrm>
        </p:spPr>
        <p:txBody>
          <a:bodyPr>
            <a:normAutofit/>
          </a:bodyPr>
          <a:lstStyle/>
          <a:p>
            <a:r>
              <a:rPr lang="en-GB" sz="6000" dirty="0"/>
              <a:t>Attitudes Toward Aging</a:t>
            </a:r>
          </a:p>
          <a:p>
            <a:endParaRPr lang="en-GB" sz="6000" dirty="0"/>
          </a:p>
        </p:txBody>
      </p:sp>
      <p:pic>
        <p:nvPicPr>
          <p:cNvPr id="7" name="Picture 6"/>
          <p:cNvPicPr>
            <a:picLocks noChangeAspect="1"/>
          </p:cNvPicPr>
          <p:nvPr/>
        </p:nvPicPr>
        <p:blipFill>
          <a:blip r:embed="rId2"/>
          <a:stretch>
            <a:fillRect/>
          </a:stretch>
        </p:blipFill>
        <p:spPr>
          <a:xfrm>
            <a:off x="0" y="4587767"/>
            <a:ext cx="3479298" cy="2270234"/>
          </a:xfrm>
          <a:prstGeom prst="rect">
            <a:avLst/>
          </a:prstGeom>
        </p:spPr>
      </p:pic>
      <p:pic>
        <p:nvPicPr>
          <p:cNvPr id="8" name="Picture 7"/>
          <p:cNvPicPr>
            <a:picLocks noChangeAspect="1"/>
          </p:cNvPicPr>
          <p:nvPr/>
        </p:nvPicPr>
        <p:blipFill>
          <a:blip r:embed="rId3"/>
          <a:stretch>
            <a:fillRect/>
          </a:stretch>
        </p:blipFill>
        <p:spPr>
          <a:xfrm>
            <a:off x="-1" y="2229645"/>
            <a:ext cx="3479299" cy="2358122"/>
          </a:xfrm>
          <a:prstGeom prst="rect">
            <a:avLst/>
          </a:prstGeom>
        </p:spPr>
      </p:pic>
      <p:pic>
        <p:nvPicPr>
          <p:cNvPr id="9" name="Picture 8"/>
          <p:cNvPicPr>
            <a:picLocks noChangeAspect="1"/>
          </p:cNvPicPr>
          <p:nvPr/>
        </p:nvPicPr>
        <p:blipFill>
          <a:blip r:embed="rId4"/>
          <a:stretch>
            <a:fillRect/>
          </a:stretch>
        </p:blipFill>
        <p:spPr>
          <a:xfrm>
            <a:off x="0" y="0"/>
            <a:ext cx="3479299" cy="2229644"/>
          </a:xfrm>
          <a:prstGeom prst="rect">
            <a:avLst/>
          </a:prstGeom>
        </p:spPr>
      </p:pic>
    </p:spTree>
    <p:extLst>
      <p:ext uri="{BB962C8B-B14F-4D97-AF65-F5344CB8AC3E}">
        <p14:creationId xmlns:p14="http://schemas.microsoft.com/office/powerpoint/2010/main" val="34093439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2718262" y="290944"/>
            <a:ext cx="7229302" cy="658091"/>
          </a:xfrm>
        </p:spPr>
        <p:txBody>
          <a:bodyPr>
            <a:normAutofit fontScale="90000"/>
          </a:bodyPr>
          <a:lstStyle/>
          <a:p>
            <a:pPr>
              <a:defRPr/>
            </a:pPr>
            <a:r>
              <a:rPr lang="en-US" dirty="0">
                <a:solidFill>
                  <a:schemeClr val="tx2">
                    <a:satMod val="130000"/>
                  </a:schemeClr>
                </a:solidFill>
              </a:rPr>
              <a:t>Components of Attitude</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3485628036"/>
              </p:ext>
            </p:extLst>
          </p:nvPr>
        </p:nvGraphicFramePr>
        <p:xfrm>
          <a:off x="252249" y="3326524"/>
          <a:ext cx="11784722" cy="48557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p:cNvGraphicFramePr/>
          <p:nvPr>
            <p:extLst>
              <p:ext uri="{D42A27DB-BD31-4B8C-83A1-F6EECF244321}">
                <p14:modId xmlns:p14="http://schemas.microsoft.com/office/powerpoint/2010/main" val="4082652937"/>
              </p:ext>
            </p:extLst>
          </p:nvPr>
        </p:nvGraphicFramePr>
        <p:xfrm>
          <a:off x="3733800" y="1490942"/>
          <a:ext cx="10803321" cy="217046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5" name="Diagram 4"/>
          <p:cNvGraphicFramePr/>
          <p:nvPr>
            <p:extLst>
              <p:ext uri="{D42A27DB-BD31-4B8C-83A1-F6EECF244321}">
                <p14:modId xmlns:p14="http://schemas.microsoft.com/office/powerpoint/2010/main" val="1157188380"/>
              </p:ext>
            </p:extLst>
          </p:nvPr>
        </p:nvGraphicFramePr>
        <p:xfrm>
          <a:off x="935379" y="2304715"/>
          <a:ext cx="4953183" cy="750856"/>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1371106916"/>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2102153" y="31067"/>
            <a:ext cx="8979775" cy="1400584"/>
          </a:xfrm>
        </p:spPr>
        <p:txBody>
          <a:bodyPr>
            <a:normAutofit/>
          </a:bodyPr>
          <a:lstStyle/>
          <a:p>
            <a:pPr algn="ctr"/>
            <a:r>
              <a:rPr lang="en-US" altLang="en-US" sz="3600" dirty="0">
                <a:solidFill>
                  <a:schemeClr val="hlink"/>
                </a:solidFill>
                <a:latin typeface="Times New Roman" panose="02020603050405020304" pitchFamily="18" charset="0"/>
                <a:cs typeface="Times New Roman" panose="02020603050405020304" pitchFamily="18" charset="0"/>
              </a:rPr>
              <a:t>Factors affecting the attitudes toward the elders</a:t>
            </a:r>
          </a:p>
        </p:txBody>
      </p:sp>
      <p:sp>
        <p:nvSpPr>
          <p:cNvPr id="12291" name="Rectangle 3"/>
          <p:cNvSpPr>
            <a:spLocks noGrp="1" noChangeArrowheads="1"/>
          </p:cNvSpPr>
          <p:nvPr>
            <p:ph sz="half" idx="1"/>
          </p:nvPr>
        </p:nvSpPr>
        <p:spPr>
          <a:xfrm>
            <a:off x="2102153" y="1337058"/>
            <a:ext cx="4271468" cy="4256690"/>
          </a:xfrm>
          <a:solidFill>
            <a:srgbClr val="92D050"/>
          </a:solidFill>
          <a:ln>
            <a:solidFill>
              <a:schemeClr val="accent1">
                <a:lumMod val="50000"/>
              </a:schemeClr>
            </a:solidFill>
          </a:ln>
        </p:spPr>
        <p:txBody>
          <a:bodyPr>
            <a:noAutofit/>
          </a:bodyPr>
          <a:lstStyle/>
          <a:p>
            <a:pPr algn="l" rtl="0"/>
            <a:r>
              <a:rPr lang="en-US" altLang="en-US" sz="2400" dirty="0"/>
              <a:t>Social and cultural background</a:t>
            </a:r>
          </a:p>
          <a:p>
            <a:pPr algn="l" rtl="0"/>
            <a:r>
              <a:rPr lang="en-US" altLang="en-US" sz="2400" dirty="0"/>
              <a:t>Sex</a:t>
            </a:r>
          </a:p>
          <a:p>
            <a:pPr algn="l" rtl="0"/>
            <a:r>
              <a:rPr lang="en-US" altLang="en-US" sz="2400" dirty="0"/>
              <a:t>Level of education</a:t>
            </a:r>
          </a:p>
          <a:p>
            <a:pPr algn="l" rtl="0"/>
            <a:r>
              <a:rPr lang="en-US" altLang="en-US" sz="2400" dirty="0"/>
              <a:t>Area of practice</a:t>
            </a:r>
          </a:p>
          <a:p>
            <a:pPr algn="l" rtl="0"/>
            <a:r>
              <a:rPr lang="en-US" altLang="en-US" sz="2400" dirty="0"/>
              <a:t>Interest in working with the elders</a:t>
            </a:r>
          </a:p>
          <a:p>
            <a:pPr algn="l" rtl="0"/>
            <a:r>
              <a:rPr lang="en-US" altLang="en-US" sz="2400" dirty="0"/>
              <a:t>Years of experience</a:t>
            </a:r>
          </a:p>
          <a:p>
            <a:pPr algn="l" rtl="0"/>
            <a:r>
              <a:rPr lang="en-US" altLang="en-US" sz="2400" dirty="0"/>
              <a:t>Type of care facility</a:t>
            </a:r>
          </a:p>
        </p:txBody>
      </p:sp>
      <p:sp>
        <p:nvSpPr>
          <p:cNvPr id="12292" name="Rectangle 4"/>
          <p:cNvSpPr>
            <a:spLocks noGrp="1" noChangeArrowheads="1"/>
          </p:cNvSpPr>
          <p:nvPr>
            <p:ph sz="half" idx="2"/>
          </p:nvPr>
        </p:nvSpPr>
        <p:spPr>
          <a:xfrm>
            <a:off x="6568145" y="1337058"/>
            <a:ext cx="4350789" cy="4256690"/>
          </a:xfrm>
          <a:solidFill>
            <a:schemeClr val="accent6">
              <a:lumMod val="40000"/>
              <a:lumOff val="60000"/>
            </a:schemeClr>
          </a:solidFill>
          <a:ln>
            <a:solidFill>
              <a:srgbClr val="0070C0"/>
            </a:solidFill>
          </a:ln>
        </p:spPr>
        <p:txBody>
          <a:bodyPr>
            <a:normAutofit/>
          </a:bodyPr>
          <a:lstStyle/>
          <a:p>
            <a:pPr algn="l" rtl="0"/>
            <a:r>
              <a:rPr lang="en-US" altLang="en-US" sz="2400" dirty="0"/>
              <a:t>Exposure to positive role model of aging</a:t>
            </a:r>
          </a:p>
          <a:p>
            <a:pPr algn="l" rtl="0"/>
            <a:r>
              <a:rPr lang="en-US" altLang="en-US" sz="2400" dirty="0"/>
              <a:t>Characteristics of the residents such as functional and sensory deficits</a:t>
            </a:r>
          </a:p>
          <a:p>
            <a:pPr algn="l" rtl="0"/>
            <a:r>
              <a:rPr lang="en-US" altLang="en-US" sz="2400" dirty="0"/>
              <a:t>Myths (perpetuating false information, negative images about elders).</a:t>
            </a:r>
          </a:p>
          <a:p>
            <a:pPr algn="l" rtl="0"/>
            <a:r>
              <a:rPr lang="en-US" altLang="en-US" sz="2400" dirty="0"/>
              <a:t>Influence of mass media</a:t>
            </a:r>
          </a:p>
          <a:p>
            <a:pPr algn="l" rtl="0">
              <a:buFontTx/>
              <a:buNone/>
            </a:pPr>
            <a:endParaRPr lang="en-US" altLang="en-US" dirty="0"/>
          </a:p>
        </p:txBody>
      </p:sp>
      <p:graphicFrame>
        <p:nvGraphicFramePr>
          <p:cNvPr id="2" name="Diagram 1"/>
          <p:cNvGraphicFramePr/>
          <p:nvPr>
            <p:extLst>
              <p:ext uri="{D42A27DB-BD31-4B8C-83A1-F6EECF244321}">
                <p14:modId xmlns:p14="http://schemas.microsoft.com/office/powerpoint/2010/main" val="2039953616"/>
              </p:ext>
            </p:extLst>
          </p:nvPr>
        </p:nvGraphicFramePr>
        <p:xfrm>
          <a:off x="0" y="5970039"/>
          <a:ext cx="12173607" cy="8879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988510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5430508" y="254629"/>
            <a:ext cx="6761492" cy="541531"/>
          </a:xfrm>
        </p:spPr>
        <p:txBody>
          <a:bodyPr>
            <a:noAutofit/>
          </a:bodyPr>
          <a:lstStyle/>
          <a:p>
            <a:r>
              <a:rPr lang="en-US" altLang="en-US" sz="3200" dirty="0">
                <a:solidFill>
                  <a:schemeClr val="hlink"/>
                </a:solidFill>
                <a:latin typeface="Times New Roman" panose="02020603050405020304" pitchFamily="18" charset="0"/>
                <a:cs typeface="Times New Roman" panose="02020603050405020304" pitchFamily="18" charset="0"/>
              </a:rPr>
              <a:t>Consequences of Ageism</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3434931261"/>
              </p:ext>
            </p:extLst>
          </p:nvPr>
        </p:nvGraphicFramePr>
        <p:xfrm>
          <a:off x="4540469" y="1103587"/>
          <a:ext cx="9893574" cy="57544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2" name="Diagram 1"/>
          <p:cNvGraphicFramePr/>
          <p:nvPr>
            <p:extLst>
              <p:ext uri="{D42A27DB-BD31-4B8C-83A1-F6EECF244321}">
                <p14:modId xmlns:p14="http://schemas.microsoft.com/office/powerpoint/2010/main" val="2506849518"/>
              </p:ext>
            </p:extLst>
          </p:nvPr>
        </p:nvGraphicFramePr>
        <p:xfrm>
          <a:off x="-1970690" y="796160"/>
          <a:ext cx="9979573" cy="606184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7" name="Rectangle 2"/>
          <p:cNvSpPr txBox="1">
            <a:spLocks noChangeArrowheads="1"/>
          </p:cNvSpPr>
          <p:nvPr/>
        </p:nvSpPr>
        <p:spPr>
          <a:xfrm>
            <a:off x="1481958" y="332280"/>
            <a:ext cx="4078014" cy="771307"/>
          </a:xfrm>
          <a:prstGeom prst="rect">
            <a:avLst/>
          </a:prstGeom>
          <a:effectLst/>
        </p:spPr>
        <p:txBody>
          <a:bodyPr vert="horz" lIns="91440" tIns="45720" rIns="91440" bIns="45720" rtlCol="0" anchor="ctr">
            <a:normAutofit fontScale="62500" lnSpcReduction="20000"/>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ltLang="en-US">
                <a:solidFill>
                  <a:schemeClr val="hlink"/>
                </a:solidFill>
                <a:latin typeface="Times New Roman" panose="02020603050405020304" pitchFamily="18" charset="0"/>
                <a:cs typeface="Times New Roman" panose="02020603050405020304" pitchFamily="18" charset="0"/>
              </a:rPr>
              <a:t>Negative attitudes towards the elders</a:t>
            </a:r>
            <a:endParaRPr lang="en-US" altLang="en-US" dirty="0">
              <a:solidFill>
                <a:schemeClr val="hlink"/>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101784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 y="0"/>
            <a:ext cx="10515600" cy="1325563"/>
          </a:xfrm>
        </p:spPr>
        <p:txBody>
          <a:bodyPr/>
          <a:lstStyle/>
          <a:p>
            <a:r>
              <a:rPr lang="en-GB" dirty="0"/>
              <a:t>Negative attitudes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272812325"/>
              </p:ext>
            </p:extLst>
          </p:nvPr>
        </p:nvGraphicFramePr>
        <p:xfrm>
          <a:off x="0" y="1371600"/>
          <a:ext cx="11698014" cy="51868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422041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069" y="121910"/>
            <a:ext cx="11933698" cy="1355564"/>
          </a:xfrm>
        </p:spPr>
        <p:txBody>
          <a:bodyPr>
            <a:normAutofit/>
          </a:bodyPr>
          <a:lstStyle/>
          <a:p>
            <a:r>
              <a:rPr lang="en-GB" sz="2000" dirty="0"/>
              <a:t>That Age Old Question: How attitudes to ageing affect our health and wellbeing (RSPH, 2018) </a:t>
            </a:r>
          </a:p>
        </p:txBody>
      </p:sp>
      <p:sp>
        <p:nvSpPr>
          <p:cNvPr id="4" name="Rectangle 3"/>
          <p:cNvSpPr/>
          <p:nvPr/>
        </p:nvSpPr>
        <p:spPr>
          <a:xfrm>
            <a:off x="0" y="4209393"/>
            <a:ext cx="12191999" cy="2862322"/>
          </a:xfrm>
          <a:prstGeom prst="rect">
            <a:avLst/>
          </a:prstGeom>
          <a:solidFill>
            <a:schemeClr val="accent2">
              <a:lumMod val="60000"/>
              <a:lumOff val="40000"/>
            </a:schemeClr>
          </a:solidFill>
          <a:ln>
            <a:solidFill>
              <a:srgbClr val="002060"/>
            </a:solidFill>
          </a:ln>
        </p:spPr>
        <p:txBody>
          <a:bodyPr wrap="square">
            <a:spAutoFit/>
          </a:bodyPr>
          <a:lstStyle/>
          <a:p>
            <a:pPr marL="342900" indent="-342900">
              <a:buFont typeface="Arial" panose="020B0604020202020204" pitchFamily="34" charset="0"/>
              <a:buChar char="•"/>
            </a:pPr>
            <a:r>
              <a:rPr lang="en-GB" sz="2000" dirty="0"/>
              <a:t>As a result, ageist attitudes solidify as we grow older, into a set of stereotypes about older people and the ageing process which can be hard to unseat.</a:t>
            </a:r>
          </a:p>
          <a:p>
            <a:pPr marL="342900" indent="-342900">
              <a:buFont typeface="Arial" panose="020B0604020202020204" pitchFamily="34" charset="0"/>
              <a:buChar char="•"/>
            </a:pPr>
            <a:r>
              <a:rPr lang="en-GB" sz="2000" dirty="0"/>
              <a:t>Ageist attitudes harm older people as they lead to direct age-based discrimination – which can promote social exclusion, impact on mental health, and affect wider determinants of health like employment.</a:t>
            </a:r>
          </a:p>
          <a:p>
            <a:pPr marL="342900" indent="-342900">
              <a:buFont typeface="Arial" panose="020B0604020202020204" pitchFamily="34" charset="0"/>
              <a:buChar char="•"/>
            </a:pPr>
            <a:r>
              <a:rPr lang="en-GB" sz="2000" dirty="0"/>
              <a:t>Ageist attitudes also harm individuals who, as they grow older, begin to apply negative age stereotypes to themselves. </a:t>
            </a:r>
          </a:p>
          <a:p>
            <a:pPr marL="342900" indent="-342900">
              <a:buFont typeface="Arial" panose="020B0604020202020204" pitchFamily="34" charset="0"/>
              <a:buChar char="•"/>
            </a:pPr>
            <a:r>
              <a:rPr lang="en-GB" sz="2000" dirty="0"/>
              <a:t>There is now a growing body of research evidencing the real-life consequences that negative attitudes to ageing have on individual health outcomes such as memory loss, physical function, and even the risk of developing dementia. </a:t>
            </a:r>
          </a:p>
        </p:txBody>
      </p:sp>
      <p:graphicFrame>
        <p:nvGraphicFramePr>
          <p:cNvPr id="6" name="Diagram 5"/>
          <p:cNvGraphicFramePr/>
          <p:nvPr>
            <p:extLst>
              <p:ext uri="{D42A27DB-BD31-4B8C-83A1-F6EECF244321}">
                <p14:modId xmlns:p14="http://schemas.microsoft.com/office/powerpoint/2010/main" val="437299253"/>
              </p:ext>
            </p:extLst>
          </p:nvPr>
        </p:nvGraphicFramePr>
        <p:xfrm>
          <a:off x="-480848" y="1192728"/>
          <a:ext cx="13492654" cy="38053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0" name="Diagram 9"/>
          <p:cNvGraphicFramePr/>
          <p:nvPr>
            <p:extLst>
              <p:ext uri="{D42A27DB-BD31-4B8C-83A1-F6EECF244321}">
                <p14:modId xmlns:p14="http://schemas.microsoft.com/office/powerpoint/2010/main" val="3041235452"/>
              </p:ext>
            </p:extLst>
          </p:nvPr>
        </p:nvGraphicFramePr>
        <p:xfrm>
          <a:off x="4363478" y="1030933"/>
          <a:ext cx="7612391" cy="124414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8" name="Diagram 7"/>
          <p:cNvGraphicFramePr/>
          <p:nvPr>
            <p:extLst>
              <p:ext uri="{D42A27DB-BD31-4B8C-83A1-F6EECF244321}">
                <p14:modId xmlns:p14="http://schemas.microsoft.com/office/powerpoint/2010/main" val="422584711"/>
              </p:ext>
            </p:extLst>
          </p:nvPr>
        </p:nvGraphicFramePr>
        <p:xfrm>
          <a:off x="216131" y="1192728"/>
          <a:ext cx="4640647" cy="920552"/>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27620501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a:spLocks noGrp="1" noChangeArrowheads="1"/>
          </p:cNvSpPr>
          <p:nvPr>
            <p:ph type="title"/>
          </p:nvPr>
        </p:nvSpPr>
        <p:spPr>
          <a:xfrm>
            <a:off x="666093" y="-269274"/>
            <a:ext cx="10515600" cy="1100547"/>
          </a:xfrm>
        </p:spPr>
        <p:txBody>
          <a:bodyPr>
            <a:normAutofit/>
          </a:bodyPr>
          <a:lstStyle/>
          <a:p>
            <a:r>
              <a:rPr lang="en-US" altLang="en-US" dirty="0">
                <a:solidFill>
                  <a:schemeClr val="hlink"/>
                </a:solidFill>
                <a:latin typeface="Times New Roman" panose="02020603050405020304" pitchFamily="18" charset="0"/>
                <a:cs typeface="Times New Roman" panose="02020603050405020304" pitchFamily="18" charset="0"/>
              </a:rPr>
              <a:t>Consequences of Ageism</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082299564"/>
              </p:ext>
            </p:extLst>
          </p:nvPr>
        </p:nvGraphicFramePr>
        <p:xfrm>
          <a:off x="191193" y="1072055"/>
          <a:ext cx="11727538" cy="56755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p:cNvSpPr/>
          <p:nvPr/>
        </p:nvSpPr>
        <p:spPr>
          <a:xfrm>
            <a:off x="5759669" y="4435803"/>
            <a:ext cx="7388772" cy="369332"/>
          </a:xfrm>
          <a:prstGeom prst="rect">
            <a:avLst/>
          </a:prstGeom>
        </p:spPr>
        <p:txBody>
          <a:bodyPr wrap="square">
            <a:spAutoFit/>
          </a:bodyPr>
          <a:lstStyle/>
          <a:p>
            <a:r>
              <a:rPr lang="en-GB" dirty="0">
                <a:hlinkClick r:id="rId7"/>
              </a:rPr>
              <a:t>http://www.worldvaluessurvey.org/WVSDocumentationWV6.jsp</a:t>
            </a:r>
            <a:r>
              <a:rPr lang="en-GB" dirty="0"/>
              <a:t> </a:t>
            </a:r>
          </a:p>
        </p:txBody>
      </p:sp>
      <p:pic>
        <p:nvPicPr>
          <p:cNvPr id="2" name="Picture 1"/>
          <p:cNvPicPr>
            <a:picLocks noChangeAspect="1"/>
          </p:cNvPicPr>
          <p:nvPr/>
        </p:nvPicPr>
        <p:blipFill>
          <a:blip r:embed="rId8"/>
          <a:stretch>
            <a:fillRect/>
          </a:stretch>
        </p:blipFill>
        <p:spPr>
          <a:xfrm>
            <a:off x="6557306" y="1072055"/>
            <a:ext cx="2896749" cy="1927655"/>
          </a:xfrm>
          <a:prstGeom prst="rect">
            <a:avLst/>
          </a:prstGeom>
        </p:spPr>
      </p:pic>
      <p:pic>
        <p:nvPicPr>
          <p:cNvPr id="3" name="Picture 2"/>
          <p:cNvPicPr>
            <a:picLocks noChangeAspect="1"/>
          </p:cNvPicPr>
          <p:nvPr/>
        </p:nvPicPr>
        <p:blipFill>
          <a:blip r:embed="rId9"/>
          <a:stretch>
            <a:fillRect/>
          </a:stretch>
        </p:blipFill>
        <p:spPr>
          <a:xfrm>
            <a:off x="8939131" y="2492382"/>
            <a:ext cx="2774648" cy="1839712"/>
          </a:xfrm>
          <a:prstGeom prst="rect">
            <a:avLst/>
          </a:prstGeom>
        </p:spPr>
      </p:pic>
    </p:spTree>
    <p:extLst>
      <p:ext uri="{BB962C8B-B14F-4D97-AF65-F5344CB8AC3E}">
        <p14:creationId xmlns:p14="http://schemas.microsoft.com/office/powerpoint/2010/main" val="35866945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015047" y="1582288"/>
            <a:ext cx="8045574" cy="3139321"/>
          </a:xfrm>
          <a:prstGeom prst="rect">
            <a:avLst/>
          </a:prstGeom>
          <a:solidFill>
            <a:schemeClr val="accent6">
              <a:lumMod val="40000"/>
              <a:lumOff val="60000"/>
            </a:schemeClr>
          </a:solidFill>
          <a:ln>
            <a:solidFill>
              <a:schemeClr val="accent1">
                <a:lumMod val="50000"/>
              </a:schemeClr>
            </a:solidFill>
          </a:ln>
        </p:spPr>
        <p:txBody>
          <a:bodyPr wrap="square">
            <a:spAutoFit/>
          </a:bodyPr>
          <a:lstStyle/>
          <a:p>
            <a:r>
              <a:rPr lang="en-GB" dirty="0"/>
              <a:t>Findings </a:t>
            </a:r>
          </a:p>
          <a:p>
            <a:pPr marL="285750" indent="-285750">
              <a:buFont typeface="Arial" panose="020B0604020202020204" pitchFamily="34" charset="0"/>
              <a:buChar char="•"/>
            </a:pPr>
            <a:r>
              <a:rPr lang="en-GB" dirty="0"/>
              <a:t>A significant difference in both positive and negative scores was observed among the three professional caregiver groups. </a:t>
            </a:r>
          </a:p>
          <a:p>
            <a:pPr marL="285750" indent="-285750">
              <a:buFont typeface="Arial" panose="020B0604020202020204" pitchFamily="34" charset="0"/>
              <a:buChar char="•"/>
            </a:pPr>
            <a:r>
              <a:rPr lang="en-GB" dirty="0"/>
              <a:t>RNs had the highest positive score (as well as the lowest negative score).</a:t>
            </a:r>
          </a:p>
          <a:p>
            <a:pPr marL="285750" indent="-285750">
              <a:buFont typeface="Arial" panose="020B0604020202020204" pitchFamily="34" charset="0"/>
              <a:buChar char="•"/>
            </a:pPr>
            <a:r>
              <a:rPr lang="en-GB" dirty="0"/>
              <a:t>Health care students in semester one had the most unfavourable attitude toward older people while students in semester two had the most favourable attitude toward older people. </a:t>
            </a:r>
          </a:p>
          <a:p>
            <a:pPr marL="285750" indent="-285750">
              <a:buFont typeface="Arial" panose="020B0604020202020204" pitchFamily="34" charset="0"/>
              <a:buChar char="•"/>
            </a:pPr>
            <a:r>
              <a:rPr lang="en-GB" dirty="0"/>
              <a:t>RNs reported both a higher positive score as well as lower negative score compared to nurses without an academic degree and CNAs.</a:t>
            </a:r>
          </a:p>
          <a:p>
            <a:pPr marL="285750" indent="-285750">
              <a:buFont typeface="Arial" panose="020B0604020202020204" pitchFamily="34" charset="0"/>
              <a:buChar char="•"/>
            </a:pPr>
            <a:r>
              <a:rPr lang="en-GB" dirty="0"/>
              <a:t>They found that progression in one’s health care education contributes to reduce unfavourable attitudes toward older people. </a:t>
            </a:r>
          </a:p>
        </p:txBody>
      </p:sp>
      <p:sp>
        <p:nvSpPr>
          <p:cNvPr id="5" name="Rectangle 4"/>
          <p:cNvSpPr/>
          <p:nvPr/>
        </p:nvSpPr>
        <p:spPr>
          <a:xfrm>
            <a:off x="339818" y="0"/>
            <a:ext cx="4918334" cy="584775"/>
          </a:xfrm>
          <a:prstGeom prst="rect">
            <a:avLst/>
          </a:prstGeom>
        </p:spPr>
        <p:txBody>
          <a:bodyPr wrap="none">
            <a:spAutoFit/>
          </a:bodyPr>
          <a:lstStyle/>
          <a:p>
            <a:r>
              <a:rPr lang="en-GB" sz="3200" dirty="0" err="1"/>
              <a:t>Engström</a:t>
            </a:r>
            <a:r>
              <a:rPr lang="en-GB" sz="3200" dirty="0"/>
              <a:t> &amp; </a:t>
            </a:r>
            <a:r>
              <a:rPr lang="en-GB" sz="3200" dirty="0" err="1"/>
              <a:t>Ingegerd</a:t>
            </a:r>
            <a:r>
              <a:rPr lang="en-GB" sz="3200" dirty="0"/>
              <a:t> (2011)</a:t>
            </a:r>
          </a:p>
        </p:txBody>
      </p:sp>
      <p:graphicFrame>
        <p:nvGraphicFramePr>
          <p:cNvPr id="7" name="Diagram 6"/>
          <p:cNvGraphicFramePr/>
          <p:nvPr>
            <p:extLst>
              <p:ext uri="{D42A27DB-BD31-4B8C-83A1-F6EECF244321}">
                <p14:modId xmlns:p14="http://schemas.microsoft.com/office/powerpoint/2010/main" val="1670010234"/>
              </p:ext>
            </p:extLst>
          </p:nvPr>
        </p:nvGraphicFramePr>
        <p:xfrm>
          <a:off x="66502" y="689956"/>
          <a:ext cx="11994119" cy="6658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 name="Diagram 8"/>
          <p:cNvGraphicFramePr/>
          <p:nvPr>
            <p:extLst>
              <p:ext uri="{D42A27DB-BD31-4B8C-83A1-F6EECF244321}">
                <p14:modId xmlns:p14="http://schemas.microsoft.com/office/powerpoint/2010/main" val="292324334"/>
              </p:ext>
            </p:extLst>
          </p:nvPr>
        </p:nvGraphicFramePr>
        <p:xfrm>
          <a:off x="131379" y="1582288"/>
          <a:ext cx="3684163" cy="489247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3" name="Diagram 12"/>
          <p:cNvGraphicFramePr/>
          <p:nvPr>
            <p:extLst>
              <p:ext uri="{D42A27DB-BD31-4B8C-83A1-F6EECF244321}">
                <p14:modId xmlns:p14="http://schemas.microsoft.com/office/powerpoint/2010/main" val="136632128"/>
              </p:ext>
            </p:extLst>
          </p:nvPr>
        </p:nvGraphicFramePr>
        <p:xfrm>
          <a:off x="3148302" y="4948062"/>
          <a:ext cx="10200288" cy="1631893"/>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18018513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0961" y="194442"/>
            <a:ext cx="8016457" cy="727077"/>
          </a:xfrm>
        </p:spPr>
        <p:txBody>
          <a:bodyPr>
            <a:normAutofit fontScale="90000"/>
          </a:bodyPr>
          <a:lstStyle/>
          <a:p>
            <a:pPr algn="l"/>
            <a:r>
              <a:rPr lang="en-GB" dirty="0"/>
              <a:t>What does this mean for the Future?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28584751"/>
              </p:ext>
            </p:extLst>
          </p:nvPr>
        </p:nvGraphicFramePr>
        <p:xfrm>
          <a:off x="126124" y="1366344"/>
          <a:ext cx="12192000" cy="27900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16AA9D40-AD96-45B5-5DCF-D0754F48D23C}"/>
              </a:ext>
            </a:extLst>
          </p:cNvPr>
          <p:cNvSpPr txBox="1"/>
          <p:nvPr/>
        </p:nvSpPr>
        <p:spPr>
          <a:xfrm>
            <a:off x="332510" y="5095702"/>
            <a:ext cx="11504814" cy="1569660"/>
          </a:xfrm>
          <a:prstGeom prst="rect">
            <a:avLst/>
          </a:prstGeom>
          <a:noFill/>
        </p:spPr>
        <p:txBody>
          <a:bodyPr wrap="square">
            <a:spAutoFit/>
          </a:bodyPr>
          <a:lstStyle/>
          <a:p>
            <a:pPr lvl="0" rtl="0"/>
            <a:r>
              <a:rPr lang="en-GB" sz="3200" dirty="0"/>
              <a:t>Experience with sexism and racism has shown that changing social norms is possible and can result in more prosperous, equitable and healthier societies.</a:t>
            </a:r>
          </a:p>
        </p:txBody>
      </p:sp>
    </p:spTree>
    <p:extLst>
      <p:ext uri="{BB962C8B-B14F-4D97-AF65-F5344CB8AC3E}">
        <p14:creationId xmlns:p14="http://schemas.microsoft.com/office/powerpoint/2010/main" val="12015521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6643" y="-528145"/>
            <a:ext cx="10018713" cy="1752599"/>
          </a:xfrm>
        </p:spPr>
        <p:txBody>
          <a:bodyPr>
            <a:normAutofit/>
          </a:bodyPr>
          <a:lstStyle/>
          <a:p>
            <a:r>
              <a:rPr lang="en-GB" sz="3600" dirty="0"/>
              <a:t>References </a:t>
            </a:r>
          </a:p>
        </p:txBody>
      </p:sp>
      <p:sp>
        <p:nvSpPr>
          <p:cNvPr id="4" name="Rectangle 3"/>
          <p:cNvSpPr/>
          <p:nvPr/>
        </p:nvSpPr>
        <p:spPr>
          <a:xfrm>
            <a:off x="0" y="804041"/>
            <a:ext cx="12192000" cy="7294305"/>
          </a:xfrm>
          <a:prstGeom prst="rect">
            <a:avLst/>
          </a:prstGeom>
          <a:solidFill>
            <a:schemeClr val="accent2">
              <a:lumMod val="20000"/>
              <a:lumOff val="80000"/>
            </a:schemeClr>
          </a:solidFill>
          <a:ln>
            <a:solidFill>
              <a:schemeClr val="tx2"/>
            </a:solidFill>
          </a:ln>
        </p:spPr>
        <p:txBody>
          <a:bodyPr wrap="square">
            <a:spAutoFit/>
          </a:bodyPr>
          <a:lstStyle/>
          <a:p>
            <a:r>
              <a:rPr lang="en-GB" dirty="0" err="1"/>
              <a:t>Alemán</a:t>
            </a:r>
            <a:r>
              <a:rPr lang="en-GB" dirty="0"/>
              <a:t>, J., &amp; Woods, D. (2016). Value orientations from the world values survey: How comparable are they cross-nationally?. Comparative Political Studies, 49(8), 1039-1067. </a:t>
            </a:r>
            <a:r>
              <a:rPr lang="en-GB" dirty="0">
                <a:hlinkClick r:id="rId2"/>
              </a:rPr>
              <a:t>http://www.worldvaluessurvey.org/WVSDocumentationWV6.jsp</a:t>
            </a:r>
            <a:r>
              <a:rPr lang="en-GB" dirty="0"/>
              <a:t>  </a:t>
            </a:r>
          </a:p>
          <a:p>
            <a:endParaRPr lang="en-GB" dirty="0"/>
          </a:p>
          <a:p>
            <a:r>
              <a:rPr lang="en-GB" dirty="0"/>
              <a:t>Cuddy, A. J., Norton, M. I., &amp; Fiske, S. T. (2005). This old stereotype: The pervasiveness and persistence of the elderly stereotype. Journal of social issues, 61(2), 267-285.</a:t>
            </a:r>
          </a:p>
          <a:p>
            <a:endParaRPr lang="en-GB" dirty="0"/>
          </a:p>
          <a:p>
            <a:r>
              <a:rPr lang="en-GB" dirty="0" err="1"/>
              <a:t>Eagly</a:t>
            </a:r>
            <a:r>
              <a:rPr lang="en-GB" dirty="0"/>
              <a:t>, A. H., &amp; </a:t>
            </a:r>
            <a:r>
              <a:rPr lang="en-GB" dirty="0" err="1"/>
              <a:t>Chaiken</a:t>
            </a:r>
            <a:r>
              <a:rPr lang="en-GB" dirty="0"/>
              <a:t>, S. (1993). The psychology of attitudes. Harcourt Brace Jovanovich College Publishers.</a:t>
            </a:r>
          </a:p>
          <a:p>
            <a:endParaRPr lang="en-GB" dirty="0"/>
          </a:p>
          <a:p>
            <a:r>
              <a:rPr lang="en-GB" dirty="0" err="1"/>
              <a:t>Engström</a:t>
            </a:r>
            <a:r>
              <a:rPr lang="en-GB" dirty="0"/>
              <a:t>, G., &amp; </a:t>
            </a:r>
            <a:r>
              <a:rPr lang="en-GB" dirty="0" err="1"/>
              <a:t>Fagerberg</a:t>
            </a:r>
            <a:r>
              <a:rPr lang="en-GB" dirty="0"/>
              <a:t>, I. (2011). Attitudes towards older people among Swedish health care students and health care professionals working in elder care. Nursing Reports, 1(1), 2.</a:t>
            </a:r>
          </a:p>
          <a:p>
            <a:endParaRPr lang="en-GB" dirty="0"/>
          </a:p>
          <a:p>
            <a:r>
              <a:rPr lang="en-GB" dirty="0"/>
              <a:t>Levy, B. R., Slade, M. D., Murphy, T. E., &amp; Gill, T. M. (2012). Association between positive age stereotypes and recovery from disability in older persons. JAMA, 308(19), 1972-1973.</a:t>
            </a:r>
          </a:p>
          <a:p>
            <a:endParaRPr lang="en-GB" dirty="0"/>
          </a:p>
          <a:p>
            <a:r>
              <a:rPr lang="en-GB" dirty="0"/>
              <a:t>Levy, B. R., Slade, M. D., Kunkel, S. R., &amp; </a:t>
            </a:r>
            <a:r>
              <a:rPr lang="en-GB" dirty="0" err="1"/>
              <a:t>Kasl</a:t>
            </a:r>
            <a:r>
              <a:rPr lang="en-GB" dirty="0"/>
              <a:t>, S. V. (2002). Longevity increased by positive self-perceptions of aging. Journal of personality and social psychology, 83(2), 261.</a:t>
            </a:r>
          </a:p>
          <a:p>
            <a:endParaRPr lang="en-GB" dirty="0"/>
          </a:p>
          <a:p>
            <a:r>
              <a:rPr lang="en-GB" dirty="0"/>
              <a:t>McGuire, S. L., Klein, D. A., &amp; Couper, D. (2005). Aging education: A national imperative. Educational Gerontology, 31(6), 443-460.</a:t>
            </a:r>
          </a:p>
          <a:p>
            <a:endParaRPr lang="en-GB" dirty="0"/>
          </a:p>
          <a:p>
            <a:r>
              <a:rPr lang="en-GB" dirty="0"/>
              <a:t>Nash, P., Stuart-Hamilton, I., &amp; Mayer, P. (2014). The continuation of prejudice: addressing negative attitudes in nurse training and continuing professional education. Educational Gerontology, 40(1), 53-60.</a:t>
            </a:r>
          </a:p>
          <a:p>
            <a:endParaRPr lang="en-GB" dirty="0"/>
          </a:p>
          <a:p>
            <a:r>
              <a:rPr lang="en-GB" dirty="0"/>
              <a:t>That Age Old Question: How attitudes to ageing affect our health and wellbeing (RSPH, 2018) </a:t>
            </a:r>
            <a:r>
              <a:rPr lang="en-GB" dirty="0">
                <a:hlinkClick r:id="rId3"/>
              </a:rPr>
              <a:t>https://www.rsph.org.uk/uploads/assets/uploaded/010d3159-0d36-4707-aee54e29047c8e3a.pdf</a:t>
            </a:r>
            <a:r>
              <a:rPr lang="en-GB" dirty="0"/>
              <a:t> </a:t>
            </a:r>
          </a:p>
        </p:txBody>
      </p:sp>
    </p:spTree>
    <p:extLst>
      <p:ext uri="{BB962C8B-B14F-4D97-AF65-F5344CB8AC3E}">
        <p14:creationId xmlns:p14="http://schemas.microsoft.com/office/powerpoint/2010/main" val="32140066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F0ADB5-A0B4-4B01-A8C4-FDC34CE22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A6D0FDE-0241-4C21-A720-A694753582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D0A45A-AB5E-D515-BD51-0DF54BCF91CA}"/>
              </a:ext>
            </a:extLst>
          </p:cNvPr>
          <p:cNvSpPr>
            <a:spLocks noGrp="1"/>
          </p:cNvSpPr>
          <p:nvPr>
            <p:ph type="title"/>
          </p:nvPr>
        </p:nvSpPr>
        <p:spPr>
          <a:xfrm>
            <a:off x="643467" y="2681103"/>
            <a:ext cx="3363974" cy="1495794"/>
          </a:xfrm>
          <a:noFill/>
          <a:ln>
            <a:solidFill>
              <a:schemeClr val="bg1"/>
            </a:solidFill>
          </a:ln>
        </p:spPr>
        <p:txBody>
          <a:bodyPr wrap="square">
            <a:normAutofit/>
          </a:bodyPr>
          <a:lstStyle/>
          <a:p>
            <a:r>
              <a:rPr lang="en-GB">
                <a:solidFill>
                  <a:schemeClr val="bg1"/>
                </a:solidFill>
              </a:rPr>
              <a:t>Seminar task</a:t>
            </a:r>
          </a:p>
        </p:txBody>
      </p:sp>
      <p:sp>
        <p:nvSpPr>
          <p:cNvPr id="6" name="TextBox 5">
            <a:extLst>
              <a:ext uri="{FF2B5EF4-FFF2-40B4-BE49-F238E27FC236}">
                <a16:creationId xmlns:a16="http://schemas.microsoft.com/office/drawing/2014/main" id="{0FEE828D-A224-4488-C4B8-44754E322EF5}"/>
              </a:ext>
            </a:extLst>
          </p:cNvPr>
          <p:cNvSpPr txBox="1"/>
          <p:nvPr/>
        </p:nvSpPr>
        <p:spPr>
          <a:xfrm>
            <a:off x="355338" y="5140017"/>
            <a:ext cx="3940232" cy="830997"/>
          </a:xfrm>
          <a:prstGeom prst="rect">
            <a:avLst/>
          </a:prstGeom>
          <a:noFill/>
        </p:spPr>
        <p:txBody>
          <a:bodyPr wrap="square">
            <a:spAutoFit/>
          </a:bodyPr>
          <a:lstStyle/>
          <a:p>
            <a:r>
              <a:rPr lang="en-GB" sz="2400" dirty="0">
                <a:hlinkClick r:id="rId2"/>
              </a:rPr>
              <a:t>Ethical dilemma Student - Q only .docx</a:t>
            </a:r>
            <a:endParaRPr lang="en-GB" sz="2400" dirty="0"/>
          </a:p>
        </p:txBody>
      </p:sp>
      <p:sp>
        <p:nvSpPr>
          <p:cNvPr id="12" name="TextBox 11">
            <a:extLst>
              <a:ext uri="{FF2B5EF4-FFF2-40B4-BE49-F238E27FC236}">
                <a16:creationId xmlns:a16="http://schemas.microsoft.com/office/drawing/2014/main" id="{86BE8EA2-638B-DA9E-D3CF-DAA935BBCAED}"/>
              </a:ext>
            </a:extLst>
          </p:cNvPr>
          <p:cNvSpPr txBox="1"/>
          <p:nvPr/>
        </p:nvSpPr>
        <p:spPr>
          <a:xfrm>
            <a:off x="4829101" y="405959"/>
            <a:ext cx="7109459" cy="2565959"/>
          </a:xfrm>
          <a:prstGeom prst="rect">
            <a:avLst/>
          </a:prstGeom>
          <a:noFill/>
        </p:spPr>
        <p:txBody>
          <a:bodyPr wrap="square">
            <a:spAutoFit/>
          </a:bodyPr>
          <a:lstStyle/>
          <a:p>
            <a:pPr algn="l" fontAlgn="t">
              <a:lnSpc>
                <a:spcPct val="107000"/>
              </a:lnSpc>
              <a:spcAft>
                <a:spcPts val="800"/>
              </a:spcAft>
            </a:pPr>
            <a:r>
              <a:rPr lang="en-GB" sz="2400" b="0" i="0" u="none" strike="noStrike"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Students would have read th</a:t>
            </a:r>
            <a:r>
              <a:rPr lang="en-GB" sz="2400" dirty="0">
                <a:solidFill>
                  <a:srgbClr val="000000"/>
                </a:solidFill>
                <a:latin typeface="Times New Roman" panose="02020603050405020304" pitchFamily="18" charset="0"/>
                <a:ea typeface="Calibri" panose="020F0502020204030204" pitchFamily="34" charset="0"/>
                <a:cs typeface="Arial" panose="020B0604020202020204" pitchFamily="34" charset="0"/>
              </a:rPr>
              <a:t>e</a:t>
            </a:r>
            <a:r>
              <a:rPr lang="en-GB" sz="2400" b="0" i="0" u="none" strike="noStrike"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paper and policies before the seminar: </a:t>
            </a:r>
            <a:endParaRPr lang="en-GB" sz="4000" b="0" i="0" u="none" strike="noStrike" dirty="0">
              <a:effectLst/>
              <a:latin typeface="Arial" panose="020B0604020202020204" pitchFamily="34" charset="0"/>
            </a:endParaRPr>
          </a:p>
          <a:p>
            <a:pPr algn="l" fontAlgn="t">
              <a:lnSpc>
                <a:spcPct val="107000"/>
              </a:lnSpc>
              <a:spcAft>
                <a:spcPts val="800"/>
              </a:spcAft>
            </a:pPr>
            <a:r>
              <a:rPr lang="en-GB" sz="2400" b="0" i="1" u="sng" strike="noStrike"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hlinkClick r:id="rId3"/>
              </a:rPr>
              <a:t>McGuire, J. (2009). Ethical considerations when working with older adults in psychology and Challenges to conducting research with older people living in nursing homes. Ethics &amp; </a:t>
            </a:r>
            <a:r>
              <a:rPr lang="en-GB" sz="2400" b="0" i="1" u="sng" strike="noStrike"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hlinkClick r:id="rId3"/>
              </a:rPr>
              <a:t>Behavior</a:t>
            </a:r>
            <a:r>
              <a:rPr lang="en-GB" sz="2400" b="0" i="1" u="sng" strike="noStrike"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hlinkClick r:id="rId3"/>
              </a:rPr>
              <a:t>, 19(2), 112-128</a:t>
            </a:r>
            <a:endParaRPr lang="en-GB" sz="4000" b="0" i="0" u="none" strike="noStrike" dirty="0">
              <a:effectLst/>
              <a:latin typeface="Arial" panose="020B0604020202020204" pitchFamily="34" charset="0"/>
            </a:endParaRPr>
          </a:p>
        </p:txBody>
      </p:sp>
      <p:sp>
        <p:nvSpPr>
          <p:cNvPr id="14" name="TextBox 13">
            <a:extLst>
              <a:ext uri="{FF2B5EF4-FFF2-40B4-BE49-F238E27FC236}">
                <a16:creationId xmlns:a16="http://schemas.microsoft.com/office/drawing/2014/main" id="{B85BE250-1FAA-9932-BFA2-EA18AFE62220}"/>
              </a:ext>
            </a:extLst>
          </p:cNvPr>
          <p:cNvSpPr txBox="1"/>
          <p:nvPr/>
        </p:nvSpPr>
        <p:spPr>
          <a:xfrm>
            <a:off x="4939037" y="3569589"/>
            <a:ext cx="4811792" cy="3108543"/>
          </a:xfrm>
          <a:prstGeom prst="rect">
            <a:avLst/>
          </a:prstGeom>
          <a:noFill/>
        </p:spPr>
        <p:txBody>
          <a:bodyPr wrap="square" rtlCol="0">
            <a:spAutoFit/>
          </a:bodyPr>
          <a:lstStyle/>
          <a:p>
            <a:r>
              <a:rPr lang="en-GB" sz="2800" dirty="0">
                <a:hlinkClick r:id="rId4"/>
              </a:rPr>
              <a:t>Health Inspectorate Wales</a:t>
            </a:r>
            <a:endParaRPr lang="en-GB" sz="2800" dirty="0"/>
          </a:p>
          <a:p>
            <a:r>
              <a:rPr lang="en-GB" sz="2800" dirty="0">
                <a:hlinkClick r:id="rId5"/>
              </a:rPr>
              <a:t>Quality Care Commission</a:t>
            </a:r>
            <a:endParaRPr lang="en-GB" sz="2800" dirty="0"/>
          </a:p>
          <a:p>
            <a:r>
              <a:rPr lang="en-GB" sz="2800" dirty="0">
                <a:hlinkClick r:id="rId6"/>
              </a:rPr>
              <a:t>Mental Capacity Act</a:t>
            </a:r>
            <a:endParaRPr lang="en-GB" sz="2800" dirty="0"/>
          </a:p>
          <a:p>
            <a:r>
              <a:rPr lang="en-GB" sz="2800" dirty="0">
                <a:hlinkClick r:id="rId7"/>
              </a:rPr>
              <a:t>BPS</a:t>
            </a:r>
            <a:endParaRPr lang="en-GB" sz="2800" dirty="0"/>
          </a:p>
          <a:p>
            <a:r>
              <a:rPr lang="en-GB" sz="2800" dirty="0">
                <a:hlinkClick r:id="rId7"/>
              </a:rPr>
              <a:t>Safeguarding</a:t>
            </a:r>
            <a:endParaRPr lang="en-GB" sz="2800" dirty="0"/>
          </a:p>
          <a:p>
            <a:endParaRPr lang="en-GB" sz="2800" dirty="0"/>
          </a:p>
          <a:p>
            <a:r>
              <a:rPr lang="en-GB" sz="2800" dirty="0"/>
              <a:t> </a:t>
            </a:r>
          </a:p>
        </p:txBody>
      </p:sp>
    </p:spTree>
    <p:extLst>
      <p:ext uri="{BB962C8B-B14F-4D97-AF65-F5344CB8AC3E}">
        <p14:creationId xmlns:p14="http://schemas.microsoft.com/office/powerpoint/2010/main" val="1097051383"/>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Parcel</Template>
  <TotalTime>0</TotalTime>
  <Words>2770</Words>
  <Application>Microsoft Office PowerPoint</Application>
  <PresentationFormat>Widescreen</PresentationFormat>
  <Paragraphs>170</Paragraphs>
  <Slides>19</Slides>
  <Notes>8</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19</vt:i4>
      </vt:variant>
    </vt:vector>
  </HeadingPairs>
  <TitlesOfParts>
    <vt:vector size="30" baseType="lpstr">
      <vt:lpstr>Google Sans</vt:lpstr>
      <vt:lpstr>MuseoSans</vt:lpstr>
      <vt:lpstr>Aptos</vt:lpstr>
      <vt:lpstr>Arial</vt:lpstr>
      <vt:lpstr>Arial</vt:lpstr>
      <vt:lpstr>Cambria</vt:lpstr>
      <vt:lpstr>Georgia</vt:lpstr>
      <vt:lpstr>Gill Sans MT</vt:lpstr>
      <vt:lpstr>Tahoma</vt:lpstr>
      <vt:lpstr>Times New Roman</vt:lpstr>
      <vt:lpstr>Parcel</vt:lpstr>
      <vt:lpstr>Lecture 2</vt:lpstr>
      <vt:lpstr>Changing FOCUS of Sociological considerations of aging: </vt:lpstr>
      <vt:lpstr>Disengagement Theory</vt:lpstr>
      <vt:lpstr>Continuity Theory</vt:lpstr>
      <vt:lpstr>Age Stratification Theory</vt:lpstr>
      <vt:lpstr>Person-Environment Fit Theory</vt:lpstr>
      <vt:lpstr>PSYCHOLOGICAL THEORIES OF AGING</vt:lpstr>
      <vt:lpstr>Write down 10 things about old age </vt:lpstr>
      <vt:lpstr>PowerPoint Presentation</vt:lpstr>
      <vt:lpstr>Components of Attitude</vt:lpstr>
      <vt:lpstr>Factors affecting the attitudes toward the elders</vt:lpstr>
      <vt:lpstr>Consequences of Ageism</vt:lpstr>
      <vt:lpstr>Negative attitudes </vt:lpstr>
      <vt:lpstr>That Age Old Question: How attitudes to ageing affect our health and wellbeing (RSPH, 2018) </vt:lpstr>
      <vt:lpstr>Consequences of Ageism</vt:lpstr>
      <vt:lpstr>PowerPoint Presentation</vt:lpstr>
      <vt:lpstr>What does this mean for the Future? </vt:lpstr>
      <vt:lpstr>References </vt:lpstr>
      <vt:lpstr>Seminar task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Charlotte Greenway</dc:creator>
  <cp:lastModifiedBy>Charlotte Greenway</cp:lastModifiedBy>
  <cp:revision>28</cp:revision>
  <dcterms:created xsi:type="dcterms:W3CDTF">2019-01-22T15:27:27Z</dcterms:created>
  <dcterms:modified xsi:type="dcterms:W3CDTF">2025-01-07T08:29:52Z</dcterms:modified>
</cp:coreProperties>
</file>