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752" r:id="rId1"/>
  </p:sldMasterIdLst>
  <p:handoutMasterIdLst>
    <p:handoutMasterId r:id="rId13"/>
  </p:handoutMasterIdLst>
  <p:sldIdLst>
    <p:sldId id="256" r:id="rId2"/>
    <p:sldId id="257" r:id="rId3"/>
    <p:sldId id="259" r:id="rId4"/>
    <p:sldId id="266" r:id="rId5"/>
    <p:sldId id="260" r:id="rId6"/>
    <p:sldId id="268" r:id="rId7"/>
    <p:sldId id="261" r:id="rId8"/>
    <p:sldId id="269" r:id="rId9"/>
    <p:sldId id="262" r:id="rId10"/>
    <p:sldId id="263" r:id="rId11"/>
    <p:sldId id="264" r:id="rId12"/>
  </p:sldIdLst>
  <p:sldSz cx="9144000" cy="6858000" type="screen4x3"/>
  <p:notesSz cx="6797675" cy="9926638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68"/>
  </p:normalViewPr>
  <p:slideViewPr>
    <p:cSldViewPr snapToGrid="0" snapToObjects="1">
      <p:cViewPr varScale="1">
        <p:scale>
          <a:sx n="105" d="100"/>
          <a:sy n="105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18157A6-ECE4-3620-FC64-5A6C57C926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orbe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24610C-C9CE-DF6C-A5A2-33871BCB43B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B2D442F-13EC-0241-93E0-2995523EE0DC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17B07E-3799-D5A7-AF1E-C91C1C71516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orbe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8FF6B-6AF9-6D90-BF6D-EE2AB6CD396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A250C7C-CEE0-F84B-8660-2F23EED824C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>
            <a:extLst>
              <a:ext uri="{FF2B5EF4-FFF2-40B4-BE49-F238E27FC236}">
                <a16:creationId xmlns:a16="http://schemas.microsoft.com/office/drawing/2014/main" id="{A13AF728-2C57-275F-FE6C-399FD3743D3A}"/>
              </a:ext>
            </a:extLst>
          </p:cNvPr>
          <p:cNvGrpSpPr>
            <a:grpSpLocks/>
          </p:cNvGrpSpPr>
          <p:nvPr/>
        </p:nvGrpSpPr>
        <p:grpSpPr bwMode="auto">
          <a:xfrm>
            <a:off x="0" y="3379788"/>
            <a:ext cx="7543800" cy="2603500"/>
            <a:chOff x="-1" y="3379694"/>
            <a:chExt cx="7543801" cy="2604247"/>
          </a:xfrm>
        </p:grpSpPr>
        <p:grpSp>
          <p:nvGrpSpPr>
            <p:cNvPr id="5" name="Group 11">
              <a:extLst>
                <a:ext uri="{FF2B5EF4-FFF2-40B4-BE49-F238E27FC236}">
                  <a16:creationId xmlns:a16="http://schemas.microsoft.com/office/drawing/2014/main" id="{A9BBEA4D-A389-F218-D0DF-7E83BD87A3C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7" name="Snip Single Corner Rectangle 9">
                <a:extLst>
                  <a:ext uri="{FF2B5EF4-FFF2-40B4-BE49-F238E27FC236}">
                    <a16:creationId xmlns:a16="http://schemas.microsoft.com/office/drawing/2014/main" id="{1D528081-5783-2AB5-940C-ADADA0B2AB28}"/>
                  </a:ext>
                </a:extLst>
              </p:cNvPr>
              <p:cNvSpPr>
                <a:spLocks/>
              </p:cNvSpPr>
              <p:nvPr/>
            </p:nvSpPr>
            <p:spPr bwMode="auto">
              <a:xfrm flipV="1">
                <a:off x="-1" y="3392398"/>
                <a:ext cx="7543801" cy="2591543"/>
              </a:xfrm>
              <a:custGeom>
                <a:avLst/>
                <a:gdLst>
                  <a:gd name="T0" fmla="*/ 0 w 7543800"/>
                  <a:gd name="T1" fmla="*/ 0 h 2590800"/>
                  <a:gd name="T2" fmla="*/ 7352628 w 7543800"/>
                  <a:gd name="T3" fmla="*/ 0 h 2590800"/>
                  <a:gd name="T4" fmla="*/ 7543803 w 7543800"/>
                  <a:gd name="T5" fmla="*/ 191340 h 2590800"/>
                  <a:gd name="T6" fmla="*/ 7543803 w 7543800"/>
                  <a:gd name="T7" fmla="*/ 2593029 h 2590800"/>
                  <a:gd name="T8" fmla="*/ 0 w 7543800"/>
                  <a:gd name="T9" fmla="*/ 2593029 h 2590800"/>
                  <a:gd name="T10" fmla="*/ 0 w 7543800"/>
                  <a:gd name="T11" fmla="*/ 0 h 25908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7543800" h="2590800">
                    <a:moveTo>
                      <a:pt x="0" y="0"/>
                    </a:moveTo>
                    <a:lnTo>
                      <a:pt x="7352625" y="0"/>
                    </a:lnTo>
                    <a:lnTo>
                      <a:pt x="7543800" y="191175"/>
                    </a:lnTo>
                    <a:lnTo>
                      <a:pt x="7543800" y="2590800"/>
                    </a:lnTo>
                    <a:lnTo>
                      <a:pt x="0" y="259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dist="63500" dir="2700000" algn="tl" rotWithShape="0">
                  <a:srgbClr val="000000">
                    <a:alpha val="50000"/>
                  </a:srgbClr>
                </a:outerShdw>
              </a:effectLst>
              <a:extLst>
                <a:ext uri="{91240B29-F687-4F45-9708-019B960494DF}">
                  <a14:hiddenLine xmlns:a14="http://schemas.microsoft.com/office/drawing/2010/main" w="2540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endParaRPr lang="en-US"/>
              </a:p>
            </p:txBody>
          </p:sp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413348AD-728F-FBEA-2EBF-8EC6D6545921}"/>
                  </a:ext>
                </a:extLst>
              </p:cNvPr>
              <p:cNvCxnSpPr/>
              <p:nvPr/>
            </p:nvCxnSpPr>
            <p:spPr>
              <a:xfrm>
                <a:off x="-1" y="3379694"/>
                <a:ext cx="7543801" cy="158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" name="Teardrop 5">
              <a:extLst>
                <a:ext uri="{FF2B5EF4-FFF2-40B4-BE49-F238E27FC236}">
                  <a16:creationId xmlns:a16="http://schemas.microsoft.com/office/drawing/2014/main" id="{90F5FD29-B295-4993-8647-3DC61749F344}"/>
                </a:ext>
              </a:extLst>
            </p:cNvPr>
            <p:cNvSpPr/>
            <p:nvPr/>
          </p:nvSpPr>
          <p:spPr>
            <a:xfrm>
              <a:off x="6818313" y="3621063"/>
              <a:ext cx="393700" cy="395400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F0617B7-95EB-0560-0870-B2F9B05E2A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733424" y="4503737"/>
            <a:ext cx="2057400" cy="365125"/>
          </a:xfrm>
        </p:spPr>
        <p:txBody>
          <a:bodyPr tIns="0" bIns="0" anchor="b"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fld id="{FCC471BF-78D5-A140-96F5-37F1B670B309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860B89A-77D1-D52F-0DA6-CAF69F7F9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357187" y="4503737"/>
            <a:ext cx="2057400" cy="365125"/>
          </a:xfrm>
        </p:spPr>
        <p:txBody>
          <a:bodyPr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1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nip Diagonal Corner Rectangle 6">
            <a:extLst>
              <a:ext uri="{FF2B5EF4-FFF2-40B4-BE49-F238E27FC236}">
                <a16:creationId xmlns:a16="http://schemas.microsoft.com/office/drawing/2014/main" id="{66F76DE3-29C3-79DE-4D0A-9C7DB16E2AC2}"/>
              </a:ext>
            </a:extLst>
          </p:cNvPr>
          <p:cNvSpPr>
            <a:spLocks/>
          </p:cNvSpPr>
          <p:nvPr/>
        </p:nvSpPr>
        <p:spPr bwMode="auto">
          <a:xfrm flipV="1">
            <a:off x="228600" y="1708150"/>
            <a:ext cx="8686800" cy="4908550"/>
          </a:xfrm>
          <a:custGeom>
            <a:avLst/>
            <a:gdLst>
              <a:gd name="T0" fmla="*/ 0 w 8686800"/>
              <a:gd name="T1" fmla="*/ 0 h 4908176"/>
              <a:gd name="T2" fmla="*/ 8490326 w 8686800"/>
              <a:gd name="T3" fmla="*/ 0 h 4908176"/>
              <a:gd name="T4" fmla="*/ 8686800 w 8686800"/>
              <a:gd name="T5" fmla="*/ 196519 h 4908176"/>
              <a:gd name="T6" fmla="*/ 8686800 w 8686800"/>
              <a:gd name="T7" fmla="*/ 4909298 h 4908176"/>
              <a:gd name="T8" fmla="*/ 8686800 w 8686800"/>
              <a:gd name="T9" fmla="*/ 4909298 h 4908176"/>
              <a:gd name="T10" fmla="*/ 196474 w 8686800"/>
              <a:gd name="T11" fmla="*/ 4909298 h 4908176"/>
              <a:gd name="T12" fmla="*/ 0 w 8686800"/>
              <a:gd name="T13" fmla="*/ 4712779 h 4908176"/>
              <a:gd name="T14" fmla="*/ 0 w 8686800"/>
              <a:gd name="T15" fmla="*/ 0 h 490817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4908176">
                <a:moveTo>
                  <a:pt x="0" y="0"/>
                </a:moveTo>
                <a:lnTo>
                  <a:pt x="8490326" y="0"/>
                </a:lnTo>
                <a:lnTo>
                  <a:pt x="8686800" y="196474"/>
                </a:lnTo>
                <a:lnTo>
                  <a:pt x="8686800" y="4908176"/>
                </a:lnTo>
                <a:lnTo>
                  <a:pt x="196474" y="4908176"/>
                </a:lnTo>
                <a:lnTo>
                  <a:pt x="0" y="471170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5" name="Snip Diagonal Corner Rectangle 7">
            <a:extLst>
              <a:ext uri="{FF2B5EF4-FFF2-40B4-BE49-F238E27FC236}">
                <a16:creationId xmlns:a16="http://schemas.microsoft.com/office/drawing/2014/main" id="{70ABCCC8-3BBF-E93D-7035-472F859A83F3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1277938"/>
          </a:xfrm>
          <a:custGeom>
            <a:avLst/>
            <a:gdLst>
              <a:gd name="T0" fmla="*/ 0 w 8686800"/>
              <a:gd name="T1" fmla="*/ 0 h 1277473"/>
              <a:gd name="T2" fmla="*/ 8537668 w 8686800"/>
              <a:gd name="T3" fmla="*/ 0 h 1277473"/>
              <a:gd name="T4" fmla="*/ 8686800 w 8686800"/>
              <a:gd name="T5" fmla="*/ 149294 h 1277473"/>
              <a:gd name="T6" fmla="*/ 8686800 w 8686800"/>
              <a:gd name="T7" fmla="*/ 1278868 h 1277473"/>
              <a:gd name="T8" fmla="*/ 8686800 w 8686800"/>
              <a:gd name="T9" fmla="*/ 1278868 h 1277473"/>
              <a:gd name="T10" fmla="*/ 149132 w 8686800"/>
              <a:gd name="T11" fmla="*/ 1278868 h 1277473"/>
              <a:gd name="T12" fmla="*/ 0 w 8686800"/>
              <a:gd name="T13" fmla="*/ 1129574 h 1277473"/>
              <a:gd name="T14" fmla="*/ 0 w 8686800"/>
              <a:gd name="T15" fmla="*/ 0 h 127747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1277473">
                <a:moveTo>
                  <a:pt x="0" y="0"/>
                </a:moveTo>
                <a:lnTo>
                  <a:pt x="8537668" y="0"/>
                </a:lnTo>
                <a:lnTo>
                  <a:pt x="8686800" y="149132"/>
                </a:lnTo>
                <a:lnTo>
                  <a:pt x="8686800" y="1277473"/>
                </a:lnTo>
                <a:lnTo>
                  <a:pt x="149132" y="1277473"/>
                </a:lnTo>
                <a:lnTo>
                  <a:pt x="0" y="1128341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FB6834D-B8C2-F28B-99AE-880B208E8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905E73-CA58-0B41-A993-AAF820949879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782DD8C-A6E0-19B1-EC6E-DCBFE563A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6B7C84B-1C6F-6959-05AB-EDEF5504F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E6B96A-482A-0D45-933E-D7EF59C982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0696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>
            <a:extLst>
              <a:ext uri="{FF2B5EF4-FFF2-40B4-BE49-F238E27FC236}">
                <a16:creationId xmlns:a16="http://schemas.microsoft.com/office/drawing/2014/main" id="{490C1ADE-CDB4-E19E-F734-61762376093D}"/>
              </a:ext>
            </a:extLst>
          </p:cNvPr>
          <p:cNvGrpSpPr>
            <a:grpSpLocks/>
          </p:cNvGrpSpPr>
          <p:nvPr/>
        </p:nvGrpSpPr>
        <p:grpSpPr bwMode="auto">
          <a:xfrm>
            <a:off x="0" y="3379788"/>
            <a:ext cx="7543800" cy="2603500"/>
            <a:chOff x="-1" y="3379694"/>
            <a:chExt cx="7543801" cy="2604247"/>
          </a:xfrm>
        </p:grpSpPr>
        <p:grpSp>
          <p:nvGrpSpPr>
            <p:cNvPr id="5" name="Group 11">
              <a:extLst>
                <a:ext uri="{FF2B5EF4-FFF2-40B4-BE49-F238E27FC236}">
                  <a16:creationId xmlns:a16="http://schemas.microsoft.com/office/drawing/2014/main" id="{5C899492-2A50-F58D-F5F8-054F00F23CD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7" name="Snip Single Corner Rectangle 9">
                <a:extLst>
                  <a:ext uri="{FF2B5EF4-FFF2-40B4-BE49-F238E27FC236}">
                    <a16:creationId xmlns:a16="http://schemas.microsoft.com/office/drawing/2014/main" id="{B873162B-83C8-7F4B-9252-EA5B8B4432A2}"/>
                  </a:ext>
                </a:extLst>
              </p:cNvPr>
              <p:cNvSpPr>
                <a:spLocks/>
              </p:cNvSpPr>
              <p:nvPr/>
            </p:nvSpPr>
            <p:spPr bwMode="auto">
              <a:xfrm flipV="1">
                <a:off x="-1" y="3392398"/>
                <a:ext cx="7543801" cy="2591543"/>
              </a:xfrm>
              <a:custGeom>
                <a:avLst/>
                <a:gdLst>
                  <a:gd name="T0" fmla="*/ 0 w 7543800"/>
                  <a:gd name="T1" fmla="*/ 0 h 2590800"/>
                  <a:gd name="T2" fmla="*/ 7352628 w 7543800"/>
                  <a:gd name="T3" fmla="*/ 0 h 2590800"/>
                  <a:gd name="T4" fmla="*/ 7543803 w 7543800"/>
                  <a:gd name="T5" fmla="*/ 191340 h 2590800"/>
                  <a:gd name="T6" fmla="*/ 7543803 w 7543800"/>
                  <a:gd name="T7" fmla="*/ 2593029 h 2590800"/>
                  <a:gd name="T8" fmla="*/ 0 w 7543800"/>
                  <a:gd name="T9" fmla="*/ 2593029 h 2590800"/>
                  <a:gd name="T10" fmla="*/ 0 w 7543800"/>
                  <a:gd name="T11" fmla="*/ 0 h 25908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7543800" h="2590800">
                    <a:moveTo>
                      <a:pt x="0" y="0"/>
                    </a:moveTo>
                    <a:lnTo>
                      <a:pt x="7352625" y="0"/>
                    </a:lnTo>
                    <a:lnTo>
                      <a:pt x="7543800" y="191175"/>
                    </a:lnTo>
                    <a:lnTo>
                      <a:pt x="7543800" y="2590800"/>
                    </a:lnTo>
                    <a:lnTo>
                      <a:pt x="0" y="259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dist="63500" dir="2700000" algn="tl" rotWithShape="0">
                  <a:srgbClr val="000000">
                    <a:alpha val="50000"/>
                  </a:srgbClr>
                </a:outerShdw>
              </a:effectLst>
              <a:extLst>
                <a:ext uri="{91240B29-F687-4F45-9708-019B960494DF}">
                  <a14:hiddenLine xmlns:a14="http://schemas.microsoft.com/office/drawing/2010/main" w="2540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endParaRPr lang="en-US"/>
              </a:p>
            </p:txBody>
          </p:sp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2531AACD-463B-6A9C-F5E7-4079523FA543}"/>
                  </a:ext>
                </a:extLst>
              </p:cNvPr>
              <p:cNvCxnSpPr/>
              <p:nvPr/>
            </p:nvCxnSpPr>
            <p:spPr>
              <a:xfrm>
                <a:off x="-1" y="3379694"/>
                <a:ext cx="7543801" cy="158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" name="Teardrop 5">
              <a:extLst>
                <a:ext uri="{FF2B5EF4-FFF2-40B4-BE49-F238E27FC236}">
                  <a16:creationId xmlns:a16="http://schemas.microsoft.com/office/drawing/2014/main" id="{B7C53819-AF3D-F6A3-24FA-CB034BEC1B7C}"/>
                </a:ext>
              </a:extLst>
            </p:cNvPr>
            <p:cNvSpPr/>
            <p:nvPr/>
          </p:nvSpPr>
          <p:spPr>
            <a:xfrm>
              <a:off x="6818313" y="3621063"/>
              <a:ext cx="393700" cy="395400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DC58A5C1-03A3-07B8-9A8F-13E14C8EB46F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16200000">
            <a:off x="-733424" y="4503737"/>
            <a:ext cx="2057400" cy="365125"/>
          </a:xfrm>
        </p:spPr>
        <p:txBody>
          <a:bodyPr tIns="0" bIns="0" anchor="b"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fld id="{ED104E64-853C-F943-B1F0-F75C17C4C656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BAE7349-22AD-C77F-FF80-6A4AB2D4F430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 rot="16200000">
            <a:off x="-357187" y="4503737"/>
            <a:ext cx="2057400" cy="365125"/>
          </a:xfrm>
        </p:spPr>
        <p:txBody>
          <a:bodyPr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628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>
            <a:extLst>
              <a:ext uri="{FF2B5EF4-FFF2-40B4-BE49-F238E27FC236}">
                <a16:creationId xmlns:a16="http://schemas.microsoft.com/office/drawing/2014/main" id="{2081FB9C-0906-7813-DFDE-0C7550599435}"/>
              </a:ext>
            </a:extLst>
          </p:cNvPr>
          <p:cNvGrpSpPr>
            <a:grpSpLocks/>
          </p:cNvGrpSpPr>
          <p:nvPr/>
        </p:nvGrpSpPr>
        <p:grpSpPr bwMode="auto">
          <a:xfrm flipH="1">
            <a:off x="1600200" y="2127250"/>
            <a:ext cx="7543800" cy="2603500"/>
            <a:chOff x="-1" y="3379694"/>
            <a:chExt cx="7543801" cy="2604247"/>
          </a:xfrm>
        </p:grpSpPr>
        <p:grpSp>
          <p:nvGrpSpPr>
            <p:cNvPr id="5" name="Group 11">
              <a:extLst>
                <a:ext uri="{FF2B5EF4-FFF2-40B4-BE49-F238E27FC236}">
                  <a16:creationId xmlns:a16="http://schemas.microsoft.com/office/drawing/2014/main" id="{C1093D33-D774-FDEE-8BC8-DAF82555164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7" name="Snip Single Corner Rectangle 9">
                <a:extLst>
                  <a:ext uri="{FF2B5EF4-FFF2-40B4-BE49-F238E27FC236}">
                    <a16:creationId xmlns:a16="http://schemas.microsoft.com/office/drawing/2014/main" id="{E9FD95D5-DD85-991A-410D-01CB243947DF}"/>
                  </a:ext>
                </a:extLst>
              </p:cNvPr>
              <p:cNvSpPr>
                <a:spLocks/>
              </p:cNvSpPr>
              <p:nvPr/>
            </p:nvSpPr>
            <p:spPr bwMode="auto">
              <a:xfrm flipV="1">
                <a:off x="-1" y="3392398"/>
                <a:ext cx="7543801" cy="2591543"/>
              </a:xfrm>
              <a:custGeom>
                <a:avLst/>
                <a:gdLst>
                  <a:gd name="T0" fmla="*/ 0 w 7543800"/>
                  <a:gd name="T1" fmla="*/ 0 h 2590800"/>
                  <a:gd name="T2" fmla="*/ 7352628 w 7543800"/>
                  <a:gd name="T3" fmla="*/ 0 h 2590800"/>
                  <a:gd name="T4" fmla="*/ 7543803 w 7543800"/>
                  <a:gd name="T5" fmla="*/ 191340 h 2590800"/>
                  <a:gd name="T6" fmla="*/ 7543803 w 7543800"/>
                  <a:gd name="T7" fmla="*/ 2593029 h 2590800"/>
                  <a:gd name="T8" fmla="*/ 0 w 7543800"/>
                  <a:gd name="T9" fmla="*/ 2593029 h 2590800"/>
                  <a:gd name="T10" fmla="*/ 0 w 7543800"/>
                  <a:gd name="T11" fmla="*/ 0 h 25908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7543800" h="2590800">
                    <a:moveTo>
                      <a:pt x="0" y="0"/>
                    </a:moveTo>
                    <a:lnTo>
                      <a:pt x="7352625" y="0"/>
                    </a:lnTo>
                    <a:lnTo>
                      <a:pt x="7543800" y="191175"/>
                    </a:lnTo>
                    <a:lnTo>
                      <a:pt x="7543800" y="2590800"/>
                    </a:lnTo>
                    <a:lnTo>
                      <a:pt x="0" y="2590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dist="63500" dir="2700000" algn="tl" rotWithShape="0">
                  <a:srgbClr val="000000">
                    <a:alpha val="50000"/>
                  </a:srgbClr>
                </a:outerShdw>
              </a:effectLst>
              <a:extLst>
                <a:ext uri="{91240B29-F687-4F45-9708-019B960494DF}">
                  <a14:hiddenLine xmlns:a14="http://schemas.microsoft.com/office/drawing/2010/main" w="2540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14:hiddenLine>
                </a:ext>
              </a:extLst>
            </p:spPr>
            <p:txBody>
              <a:bodyPr anchor="ctr"/>
              <a:lstStyle/>
              <a:p>
                <a:endParaRPr lang="en-US"/>
              </a:p>
            </p:txBody>
          </p:sp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872E008C-EDCC-B001-F7B2-3F06E366AE4F}"/>
                  </a:ext>
                </a:extLst>
              </p:cNvPr>
              <p:cNvCxnSpPr/>
              <p:nvPr/>
            </p:nvCxnSpPr>
            <p:spPr>
              <a:xfrm>
                <a:off x="-1" y="3379694"/>
                <a:ext cx="7543801" cy="1588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" name="Teardrop 5">
              <a:extLst>
                <a:ext uri="{FF2B5EF4-FFF2-40B4-BE49-F238E27FC236}">
                  <a16:creationId xmlns:a16="http://schemas.microsoft.com/office/drawing/2014/main" id="{943830E9-E6E9-C6A1-163E-5CF42CBAC446}"/>
                </a:ext>
              </a:extLst>
            </p:cNvPr>
            <p:cNvSpPr/>
            <p:nvPr/>
          </p:nvSpPr>
          <p:spPr>
            <a:xfrm flipH="1">
              <a:off x="228599" y="3621063"/>
              <a:ext cx="393700" cy="395401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rtlCol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237FB528-29B9-B395-CEF3-3F1299054E8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034338" y="3475037"/>
            <a:ext cx="1828800" cy="365125"/>
          </a:xfrm>
        </p:spPr>
        <p:txBody>
          <a:bodyPr wrap="square" tIns="0" bIns="0" numCol="1" anchor="t" anchorCtr="0" compatLnSpc="1">
            <a:prstTxWarp prst="textNoShape">
              <a:avLst/>
            </a:prstTxWarp>
          </a:bodyPr>
          <a:lstStyle>
            <a:lvl1pPr algn="l"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BFBFBF"/>
                </a:solidFill>
                <a:ea typeface="ＭＳ Ｐゴシック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F274D88-A032-BF0D-EC1F-FAF4EF531FCB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 rot="16200000">
            <a:off x="7658101" y="3475037"/>
            <a:ext cx="1828800" cy="365125"/>
          </a:xfrm>
        </p:spPr>
        <p:txBody>
          <a:bodyPr tIns="0" bIns="0" anchor="b"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fld id="{E4CE22C0-FBAC-8F42-8647-B08C3FD17DF4}" type="datetimeFigureOut">
              <a:rPr lang="en-US" altLang="en-US"/>
              <a:pPr/>
              <a:t>3/15/26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2883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Diagonal Corner Rectangle 6">
            <a:extLst>
              <a:ext uri="{FF2B5EF4-FFF2-40B4-BE49-F238E27FC236}">
                <a16:creationId xmlns:a16="http://schemas.microsoft.com/office/drawing/2014/main" id="{D63185DE-1494-7F18-8D9A-E50C60A6028F}"/>
              </a:ext>
            </a:extLst>
          </p:cNvPr>
          <p:cNvSpPr>
            <a:spLocks/>
          </p:cNvSpPr>
          <p:nvPr/>
        </p:nvSpPr>
        <p:spPr bwMode="auto">
          <a:xfrm flipV="1">
            <a:off x="228600" y="1708150"/>
            <a:ext cx="8686800" cy="4908550"/>
          </a:xfrm>
          <a:custGeom>
            <a:avLst/>
            <a:gdLst>
              <a:gd name="T0" fmla="*/ 0 w 8686800"/>
              <a:gd name="T1" fmla="*/ 0 h 4908176"/>
              <a:gd name="T2" fmla="*/ 8490326 w 8686800"/>
              <a:gd name="T3" fmla="*/ 0 h 4908176"/>
              <a:gd name="T4" fmla="*/ 8686800 w 8686800"/>
              <a:gd name="T5" fmla="*/ 196519 h 4908176"/>
              <a:gd name="T6" fmla="*/ 8686800 w 8686800"/>
              <a:gd name="T7" fmla="*/ 4909298 h 4908176"/>
              <a:gd name="T8" fmla="*/ 8686800 w 8686800"/>
              <a:gd name="T9" fmla="*/ 4909298 h 4908176"/>
              <a:gd name="T10" fmla="*/ 196474 w 8686800"/>
              <a:gd name="T11" fmla="*/ 4909298 h 4908176"/>
              <a:gd name="T12" fmla="*/ 0 w 8686800"/>
              <a:gd name="T13" fmla="*/ 4712779 h 4908176"/>
              <a:gd name="T14" fmla="*/ 0 w 8686800"/>
              <a:gd name="T15" fmla="*/ 0 h 490817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4908176">
                <a:moveTo>
                  <a:pt x="0" y="0"/>
                </a:moveTo>
                <a:lnTo>
                  <a:pt x="8490326" y="0"/>
                </a:lnTo>
                <a:lnTo>
                  <a:pt x="8686800" y="196474"/>
                </a:lnTo>
                <a:lnTo>
                  <a:pt x="8686800" y="4908176"/>
                </a:lnTo>
                <a:lnTo>
                  <a:pt x="196474" y="4908176"/>
                </a:lnTo>
                <a:lnTo>
                  <a:pt x="0" y="471170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6" name="Snip Diagonal Corner Rectangle 7">
            <a:extLst>
              <a:ext uri="{FF2B5EF4-FFF2-40B4-BE49-F238E27FC236}">
                <a16:creationId xmlns:a16="http://schemas.microsoft.com/office/drawing/2014/main" id="{59598547-57C8-17B9-F689-20E76F620608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1277938"/>
          </a:xfrm>
          <a:custGeom>
            <a:avLst/>
            <a:gdLst>
              <a:gd name="T0" fmla="*/ 0 w 8686800"/>
              <a:gd name="T1" fmla="*/ 0 h 1277473"/>
              <a:gd name="T2" fmla="*/ 8537668 w 8686800"/>
              <a:gd name="T3" fmla="*/ 0 h 1277473"/>
              <a:gd name="T4" fmla="*/ 8686800 w 8686800"/>
              <a:gd name="T5" fmla="*/ 149294 h 1277473"/>
              <a:gd name="T6" fmla="*/ 8686800 w 8686800"/>
              <a:gd name="T7" fmla="*/ 1278868 h 1277473"/>
              <a:gd name="T8" fmla="*/ 8686800 w 8686800"/>
              <a:gd name="T9" fmla="*/ 1278868 h 1277473"/>
              <a:gd name="T10" fmla="*/ 149132 w 8686800"/>
              <a:gd name="T11" fmla="*/ 1278868 h 1277473"/>
              <a:gd name="T12" fmla="*/ 0 w 8686800"/>
              <a:gd name="T13" fmla="*/ 1129574 h 1277473"/>
              <a:gd name="T14" fmla="*/ 0 w 8686800"/>
              <a:gd name="T15" fmla="*/ 0 h 127747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1277473">
                <a:moveTo>
                  <a:pt x="0" y="0"/>
                </a:moveTo>
                <a:lnTo>
                  <a:pt x="8537668" y="0"/>
                </a:lnTo>
                <a:lnTo>
                  <a:pt x="8686800" y="149132"/>
                </a:lnTo>
                <a:lnTo>
                  <a:pt x="8686800" y="1277473"/>
                </a:lnTo>
                <a:lnTo>
                  <a:pt x="149132" y="1277473"/>
                </a:lnTo>
                <a:lnTo>
                  <a:pt x="0" y="1128341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02F4037C-D404-1BAE-2616-26DDA8F56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76A172-6B84-F843-9FF8-E204C724E5CC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79448C7C-AD10-B3E0-EDE2-94C036CDF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09E53FB-ADDA-F479-8A37-73129A316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1902F5-B9DD-DE49-AFF9-003D4B860CD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4422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nip Diagonal Corner Rectangle 6">
            <a:extLst>
              <a:ext uri="{FF2B5EF4-FFF2-40B4-BE49-F238E27FC236}">
                <a16:creationId xmlns:a16="http://schemas.microsoft.com/office/drawing/2014/main" id="{2699D82F-C3ED-052B-8916-3EDD5D8CC53A}"/>
              </a:ext>
            </a:extLst>
          </p:cNvPr>
          <p:cNvSpPr>
            <a:spLocks/>
          </p:cNvSpPr>
          <p:nvPr/>
        </p:nvSpPr>
        <p:spPr bwMode="auto">
          <a:xfrm flipV="1">
            <a:off x="228600" y="1708150"/>
            <a:ext cx="8686800" cy="4908550"/>
          </a:xfrm>
          <a:custGeom>
            <a:avLst/>
            <a:gdLst>
              <a:gd name="T0" fmla="*/ 0 w 8686800"/>
              <a:gd name="T1" fmla="*/ 0 h 4908176"/>
              <a:gd name="T2" fmla="*/ 8490326 w 8686800"/>
              <a:gd name="T3" fmla="*/ 0 h 4908176"/>
              <a:gd name="T4" fmla="*/ 8686800 w 8686800"/>
              <a:gd name="T5" fmla="*/ 196519 h 4908176"/>
              <a:gd name="T6" fmla="*/ 8686800 w 8686800"/>
              <a:gd name="T7" fmla="*/ 4909298 h 4908176"/>
              <a:gd name="T8" fmla="*/ 8686800 w 8686800"/>
              <a:gd name="T9" fmla="*/ 4909298 h 4908176"/>
              <a:gd name="T10" fmla="*/ 196474 w 8686800"/>
              <a:gd name="T11" fmla="*/ 4909298 h 4908176"/>
              <a:gd name="T12" fmla="*/ 0 w 8686800"/>
              <a:gd name="T13" fmla="*/ 4712779 h 4908176"/>
              <a:gd name="T14" fmla="*/ 0 w 8686800"/>
              <a:gd name="T15" fmla="*/ 0 h 490817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4908176">
                <a:moveTo>
                  <a:pt x="0" y="0"/>
                </a:moveTo>
                <a:lnTo>
                  <a:pt x="8490326" y="0"/>
                </a:lnTo>
                <a:lnTo>
                  <a:pt x="8686800" y="196474"/>
                </a:lnTo>
                <a:lnTo>
                  <a:pt x="8686800" y="4908176"/>
                </a:lnTo>
                <a:lnTo>
                  <a:pt x="196474" y="4908176"/>
                </a:lnTo>
                <a:lnTo>
                  <a:pt x="0" y="471170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8" name="Snip Diagonal Corner Rectangle 7">
            <a:extLst>
              <a:ext uri="{FF2B5EF4-FFF2-40B4-BE49-F238E27FC236}">
                <a16:creationId xmlns:a16="http://schemas.microsoft.com/office/drawing/2014/main" id="{7A8F928B-EDCD-2805-A28D-839ADD4A0663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1277938"/>
          </a:xfrm>
          <a:custGeom>
            <a:avLst/>
            <a:gdLst>
              <a:gd name="T0" fmla="*/ 0 w 8686800"/>
              <a:gd name="T1" fmla="*/ 0 h 1277473"/>
              <a:gd name="T2" fmla="*/ 8537668 w 8686800"/>
              <a:gd name="T3" fmla="*/ 0 h 1277473"/>
              <a:gd name="T4" fmla="*/ 8686800 w 8686800"/>
              <a:gd name="T5" fmla="*/ 149294 h 1277473"/>
              <a:gd name="T6" fmla="*/ 8686800 w 8686800"/>
              <a:gd name="T7" fmla="*/ 1278868 h 1277473"/>
              <a:gd name="T8" fmla="*/ 8686800 w 8686800"/>
              <a:gd name="T9" fmla="*/ 1278868 h 1277473"/>
              <a:gd name="T10" fmla="*/ 149132 w 8686800"/>
              <a:gd name="T11" fmla="*/ 1278868 h 1277473"/>
              <a:gd name="T12" fmla="*/ 0 w 8686800"/>
              <a:gd name="T13" fmla="*/ 1129574 h 1277473"/>
              <a:gd name="T14" fmla="*/ 0 w 8686800"/>
              <a:gd name="T15" fmla="*/ 0 h 127747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1277473">
                <a:moveTo>
                  <a:pt x="0" y="0"/>
                </a:moveTo>
                <a:lnTo>
                  <a:pt x="8537668" y="0"/>
                </a:lnTo>
                <a:lnTo>
                  <a:pt x="8686800" y="149132"/>
                </a:lnTo>
                <a:lnTo>
                  <a:pt x="8686800" y="1277473"/>
                </a:lnTo>
                <a:lnTo>
                  <a:pt x="149132" y="1277473"/>
                </a:lnTo>
                <a:lnTo>
                  <a:pt x="0" y="1128341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F011A733-E2F4-6FD7-8CE0-B5BADE0EE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E7BB4C9-91D3-254C-8B36-93565B74B332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260107A7-5D05-CC36-AF05-4831D69D9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462542D5-819D-3E62-C6C5-521E0714D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643D-1357-DF4C-8321-BE9E033D46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6686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nip Diagonal Corner Rectangle 6">
            <a:extLst>
              <a:ext uri="{FF2B5EF4-FFF2-40B4-BE49-F238E27FC236}">
                <a16:creationId xmlns:a16="http://schemas.microsoft.com/office/drawing/2014/main" id="{6C8524C3-8449-D61F-F754-1EFCC369695C}"/>
              </a:ext>
            </a:extLst>
          </p:cNvPr>
          <p:cNvSpPr>
            <a:spLocks/>
          </p:cNvSpPr>
          <p:nvPr/>
        </p:nvSpPr>
        <p:spPr bwMode="auto">
          <a:xfrm flipV="1">
            <a:off x="228600" y="1708150"/>
            <a:ext cx="8686800" cy="4908550"/>
          </a:xfrm>
          <a:custGeom>
            <a:avLst/>
            <a:gdLst>
              <a:gd name="T0" fmla="*/ 0 w 8686800"/>
              <a:gd name="T1" fmla="*/ 0 h 4908176"/>
              <a:gd name="T2" fmla="*/ 8490326 w 8686800"/>
              <a:gd name="T3" fmla="*/ 0 h 4908176"/>
              <a:gd name="T4" fmla="*/ 8686800 w 8686800"/>
              <a:gd name="T5" fmla="*/ 196519 h 4908176"/>
              <a:gd name="T6" fmla="*/ 8686800 w 8686800"/>
              <a:gd name="T7" fmla="*/ 4909298 h 4908176"/>
              <a:gd name="T8" fmla="*/ 8686800 w 8686800"/>
              <a:gd name="T9" fmla="*/ 4909298 h 4908176"/>
              <a:gd name="T10" fmla="*/ 196474 w 8686800"/>
              <a:gd name="T11" fmla="*/ 4909298 h 4908176"/>
              <a:gd name="T12" fmla="*/ 0 w 8686800"/>
              <a:gd name="T13" fmla="*/ 4712779 h 4908176"/>
              <a:gd name="T14" fmla="*/ 0 w 8686800"/>
              <a:gd name="T15" fmla="*/ 0 h 490817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4908176">
                <a:moveTo>
                  <a:pt x="0" y="0"/>
                </a:moveTo>
                <a:lnTo>
                  <a:pt x="8490326" y="0"/>
                </a:lnTo>
                <a:lnTo>
                  <a:pt x="8686800" y="196474"/>
                </a:lnTo>
                <a:lnTo>
                  <a:pt x="8686800" y="4908176"/>
                </a:lnTo>
                <a:lnTo>
                  <a:pt x="196474" y="4908176"/>
                </a:lnTo>
                <a:lnTo>
                  <a:pt x="0" y="471170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4" name="Snip Diagonal Corner Rectangle 7">
            <a:extLst>
              <a:ext uri="{FF2B5EF4-FFF2-40B4-BE49-F238E27FC236}">
                <a16:creationId xmlns:a16="http://schemas.microsoft.com/office/drawing/2014/main" id="{F387A35B-D162-5FF5-EC6C-BD862D36E388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1277938"/>
          </a:xfrm>
          <a:custGeom>
            <a:avLst/>
            <a:gdLst>
              <a:gd name="T0" fmla="*/ 0 w 8686800"/>
              <a:gd name="T1" fmla="*/ 0 h 1277473"/>
              <a:gd name="T2" fmla="*/ 8537668 w 8686800"/>
              <a:gd name="T3" fmla="*/ 0 h 1277473"/>
              <a:gd name="T4" fmla="*/ 8686800 w 8686800"/>
              <a:gd name="T5" fmla="*/ 149294 h 1277473"/>
              <a:gd name="T6" fmla="*/ 8686800 w 8686800"/>
              <a:gd name="T7" fmla="*/ 1278868 h 1277473"/>
              <a:gd name="T8" fmla="*/ 8686800 w 8686800"/>
              <a:gd name="T9" fmla="*/ 1278868 h 1277473"/>
              <a:gd name="T10" fmla="*/ 149132 w 8686800"/>
              <a:gd name="T11" fmla="*/ 1278868 h 1277473"/>
              <a:gd name="T12" fmla="*/ 0 w 8686800"/>
              <a:gd name="T13" fmla="*/ 1129574 h 1277473"/>
              <a:gd name="T14" fmla="*/ 0 w 8686800"/>
              <a:gd name="T15" fmla="*/ 0 h 127747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1277473">
                <a:moveTo>
                  <a:pt x="0" y="0"/>
                </a:moveTo>
                <a:lnTo>
                  <a:pt x="8537668" y="0"/>
                </a:lnTo>
                <a:lnTo>
                  <a:pt x="8686800" y="149132"/>
                </a:lnTo>
                <a:lnTo>
                  <a:pt x="8686800" y="1277473"/>
                </a:lnTo>
                <a:lnTo>
                  <a:pt x="149132" y="1277473"/>
                </a:lnTo>
                <a:lnTo>
                  <a:pt x="0" y="1128341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CCEEB35C-A59B-4793-49B8-1FBA7798E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6EEEC45-E7D3-A94D-8FF0-50EC4C6E303D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35CB53A-3362-DB29-1812-E7582CE4D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A2123668-BDFA-4724-8949-936503156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7A50EF-00CE-7143-9B11-597C310278E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4650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nip Diagonal Corner Rectangle 6">
            <a:extLst>
              <a:ext uri="{FF2B5EF4-FFF2-40B4-BE49-F238E27FC236}">
                <a16:creationId xmlns:a16="http://schemas.microsoft.com/office/drawing/2014/main" id="{BF08BAD7-6E34-8542-F8D1-C9BD5E1062B9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6388100"/>
          </a:xfrm>
          <a:custGeom>
            <a:avLst/>
            <a:gdLst>
              <a:gd name="T0" fmla="*/ 0 w 8686800"/>
              <a:gd name="T1" fmla="*/ 0 h 6387352"/>
              <a:gd name="T2" fmla="*/ 8525264 w 8686800"/>
              <a:gd name="T3" fmla="*/ 0 h 6387352"/>
              <a:gd name="T4" fmla="*/ 8686800 w 8686800"/>
              <a:gd name="T5" fmla="*/ 161593 h 6387352"/>
              <a:gd name="T6" fmla="*/ 8686800 w 8686800"/>
              <a:gd name="T7" fmla="*/ 6389596 h 6387352"/>
              <a:gd name="T8" fmla="*/ 8686800 w 8686800"/>
              <a:gd name="T9" fmla="*/ 6389596 h 6387352"/>
              <a:gd name="T10" fmla="*/ 161536 w 8686800"/>
              <a:gd name="T11" fmla="*/ 6389596 h 6387352"/>
              <a:gd name="T12" fmla="*/ 0 w 8686800"/>
              <a:gd name="T13" fmla="*/ 6228003 h 6387352"/>
              <a:gd name="T14" fmla="*/ 0 w 8686800"/>
              <a:gd name="T15" fmla="*/ 0 h 638735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6387352">
                <a:moveTo>
                  <a:pt x="0" y="0"/>
                </a:moveTo>
                <a:lnTo>
                  <a:pt x="8525264" y="0"/>
                </a:lnTo>
                <a:lnTo>
                  <a:pt x="8686800" y="161536"/>
                </a:lnTo>
                <a:lnTo>
                  <a:pt x="8686800" y="6387352"/>
                </a:lnTo>
                <a:lnTo>
                  <a:pt x="161536" y="6387352"/>
                </a:lnTo>
                <a:lnTo>
                  <a:pt x="0" y="62258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E5D99A8D-9FE9-C6E0-7E8E-143373EF9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F66062D-8E6F-AE46-BF3B-EE0BFE84A69C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FB3EBA57-6E07-2BB4-E7C7-20AAB8C43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9E5F5677-2EE6-DC47-A9F0-4B22A836D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7BC98-0840-5342-A8FE-82456DF293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563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>
            <a:extLst>
              <a:ext uri="{FF2B5EF4-FFF2-40B4-BE49-F238E27FC236}">
                <a16:creationId xmlns:a16="http://schemas.microsoft.com/office/drawing/2014/main" id="{F7E00979-CDF9-75A1-0589-9635E4304A6D}"/>
              </a:ext>
            </a:extLst>
          </p:cNvPr>
          <p:cNvGrpSpPr>
            <a:grpSpLocks/>
          </p:cNvGrpSpPr>
          <p:nvPr/>
        </p:nvGrpSpPr>
        <p:grpSpPr bwMode="auto">
          <a:xfrm>
            <a:off x="228600" y="228600"/>
            <a:ext cx="4251325" cy="6388100"/>
            <a:chOff x="228600" y="228600"/>
            <a:chExt cx="4251960" cy="6387352"/>
          </a:xfrm>
        </p:grpSpPr>
        <p:sp>
          <p:nvSpPr>
            <p:cNvPr id="6" name="Snip Diagonal Corner Rectangle 7">
              <a:extLst>
                <a:ext uri="{FF2B5EF4-FFF2-40B4-BE49-F238E27FC236}">
                  <a16:creationId xmlns:a16="http://schemas.microsoft.com/office/drawing/2014/main" id="{39B197C1-6B1A-9321-DF65-7D37D915D3E2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228600" y="228600"/>
              <a:ext cx="4251960" cy="6387352"/>
            </a:xfrm>
            <a:custGeom>
              <a:avLst/>
              <a:gdLst>
                <a:gd name="T0" fmla="*/ 0 w 4251960"/>
                <a:gd name="T1" fmla="*/ 0 h 6387352"/>
                <a:gd name="T2" fmla="*/ 4090641 w 4251960"/>
                <a:gd name="T3" fmla="*/ 0 h 6387352"/>
                <a:gd name="T4" fmla="*/ 4251960 w 4251960"/>
                <a:gd name="T5" fmla="*/ 161319 h 6387352"/>
                <a:gd name="T6" fmla="*/ 4251960 w 4251960"/>
                <a:gd name="T7" fmla="*/ 6387352 h 6387352"/>
                <a:gd name="T8" fmla="*/ 4251960 w 4251960"/>
                <a:gd name="T9" fmla="*/ 6387352 h 6387352"/>
                <a:gd name="T10" fmla="*/ 161319 w 4251960"/>
                <a:gd name="T11" fmla="*/ 6387352 h 6387352"/>
                <a:gd name="T12" fmla="*/ 0 w 4251960"/>
                <a:gd name="T13" fmla="*/ 6226033 h 6387352"/>
                <a:gd name="T14" fmla="*/ 0 w 4251960"/>
                <a:gd name="T15" fmla="*/ 0 h 638735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251960" h="6387352">
                  <a:moveTo>
                    <a:pt x="0" y="0"/>
                  </a:moveTo>
                  <a:lnTo>
                    <a:pt x="4090641" y="0"/>
                  </a:lnTo>
                  <a:lnTo>
                    <a:pt x="4251960" y="161319"/>
                  </a:lnTo>
                  <a:lnTo>
                    <a:pt x="4251960" y="6387352"/>
                  </a:lnTo>
                  <a:lnTo>
                    <a:pt x="161319" y="6387352"/>
                  </a:lnTo>
                  <a:lnTo>
                    <a:pt x="0" y="62260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dist="63500" dir="2700000" algn="tl" rotWithShape="0">
                <a:srgbClr val="000000">
                  <a:alpha val="50000"/>
                </a:srgbClr>
              </a:outerShdw>
            </a:effectLst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en-US"/>
            </a:p>
          </p:txBody>
        </p:sp>
        <p:sp>
          <p:nvSpPr>
            <p:cNvPr id="7" name="Teardrop 6">
              <a:extLst>
                <a:ext uri="{FF2B5EF4-FFF2-40B4-BE49-F238E27FC236}">
                  <a16:creationId xmlns:a16="http://schemas.microsoft.com/office/drawing/2014/main" id="{9C3CBAB1-BAF1-CE64-5256-0F730ADFA74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886746" y="431776"/>
              <a:ext cx="354066" cy="355558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8" name="Snip Diagonal Corner Rectangle 9">
            <a:extLst>
              <a:ext uri="{FF2B5EF4-FFF2-40B4-BE49-F238E27FC236}">
                <a16:creationId xmlns:a16="http://schemas.microsoft.com/office/drawing/2014/main" id="{8A3547EB-49F8-2813-5E57-3F61FEEA7E31}"/>
              </a:ext>
            </a:extLst>
          </p:cNvPr>
          <p:cNvSpPr>
            <a:spLocks/>
          </p:cNvSpPr>
          <p:nvPr/>
        </p:nvSpPr>
        <p:spPr bwMode="auto">
          <a:xfrm flipV="1">
            <a:off x="4648200" y="228600"/>
            <a:ext cx="4251325" cy="6388100"/>
          </a:xfrm>
          <a:custGeom>
            <a:avLst/>
            <a:gdLst>
              <a:gd name="T0" fmla="*/ 0 w 4251960"/>
              <a:gd name="T1" fmla="*/ 0 h 6387352"/>
              <a:gd name="T2" fmla="*/ 4088808 w 4251960"/>
              <a:gd name="T3" fmla="*/ 0 h 6387352"/>
              <a:gd name="T4" fmla="*/ 4250055 w 4251960"/>
              <a:gd name="T5" fmla="*/ 161376 h 6387352"/>
              <a:gd name="T6" fmla="*/ 4250055 w 4251960"/>
              <a:gd name="T7" fmla="*/ 6389596 h 6387352"/>
              <a:gd name="T8" fmla="*/ 4250055 w 4251960"/>
              <a:gd name="T9" fmla="*/ 6389596 h 6387352"/>
              <a:gd name="T10" fmla="*/ 161247 w 4251960"/>
              <a:gd name="T11" fmla="*/ 6389596 h 6387352"/>
              <a:gd name="T12" fmla="*/ 0 w 4251960"/>
              <a:gd name="T13" fmla="*/ 6228220 h 6387352"/>
              <a:gd name="T14" fmla="*/ 0 w 4251960"/>
              <a:gd name="T15" fmla="*/ 0 h 638735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4251960" h="6387352">
                <a:moveTo>
                  <a:pt x="0" y="0"/>
                </a:moveTo>
                <a:lnTo>
                  <a:pt x="4090641" y="0"/>
                </a:lnTo>
                <a:lnTo>
                  <a:pt x="4251960" y="161319"/>
                </a:lnTo>
                <a:lnTo>
                  <a:pt x="4251960" y="6387352"/>
                </a:lnTo>
                <a:lnTo>
                  <a:pt x="161319" y="6387352"/>
                </a:lnTo>
                <a:lnTo>
                  <a:pt x="0" y="622603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969AAEC8-C4BE-E65F-0F88-8C21AE965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0" y="6297613"/>
            <a:ext cx="1295400" cy="365125"/>
          </a:xfrm>
        </p:spPr>
        <p:txBody>
          <a:bodyPr/>
          <a:lstStyle>
            <a:lvl1pPr>
              <a:defRPr/>
            </a:lvl1pPr>
          </a:lstStyle>
          <a:p>
            <a:fld id="{20A13F95-7435-6F48-9E2D-810C9ABF2E4B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8FC33648-D047-3527-0EB5-2DC3BE97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7400" y="6297613"/>
            <a:ext cx="233997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0BBC2E2D-BB31-F0B7-8BE9-85B0BCD84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4800" y="6297613"/>
            <a:ext cx="444500" cy="365125"/>
          </a:xfrm>
        </p:spPr>
        <p:txBody>
          <a:bodyPr/>
          <a:lstStyle>
            <a:lvl1pPr algn="l">
              <a:defRPr/>
            </a:lvl1pPr>
          </a:lstStyle>
          <a:p>
            <a:fld id="{F60290C9-2E60-7745-9BFC-B3B851265AA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2135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0">
            <a:extLst>
              <a:ext uri="{FF2B5EF4-FFF2-40B4-BE49-F238E27FC236}">
                <a16:creationId xmlns:a16="http://schemas.microsoft.com/office/drawing/2014/main" id="{9C6AA068-B077-787E-B3BF-8C485E5BB0B1}"/>
              </a:ext>
            </a:extLst>
          </p:cNvPr>
          <p:cNvGrpSpPr>
            <a:grpSpLocks/>
          </p:cNvGrpSpPr>
          <p:nvPr/>
        </p:nvGrpSpPr>
        <p:grpSpPr bwMode="auto">
          <a:xfrm>
            <a:off x="228600" y="228600"/>
            <a:ext cx="4251325" cy="6388100"/>
            <a:chOff x="228600" y="228600"/>
            <a:chExt cx="4251960" cy="6387352"/>
          </a:xfrm>
        </p:grpSpPr>
        <p:sp>
          <p:nvSpPr>
            <p:cNvPr id="6" name="Snip Diagonal Corner Rectangle 7">
              <a:extLst>
                <a:ext uri="{FF2B5EF4-FFF2-40B4-BE49-F238E27FC236}">
                  <a16:creationId xmlns:a16="http://schemas.microsoft.com/office/drawing/2014/main" id="{6C3FE3E5-CE04-556A-CCF6-49AB17658AF9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228600" y="228600"/>
              <a:ext cx="4251960" cy="6387352"/>
            </a:xfrm>
            <a:custGeom>
              <a:avLst/>
              <a:gdLst>
                <a:gd name="T0" fmla="*/ 0 w 4251960"/>
                <a:gd name="T1" fmla="*/ 0 h 6387352"/>
                <a:gd name="T2" fmla="*/ 4090641 w 4251960"/>
                <a:gd name="T3" fmla="*/ 0 h 6387352"/>
                <a:gd name="T4" fmla="*/ 4251960 w 4251960"/>
                <a:gd name="T5" fmla="*/ 161319 h 6387352"/>
                <a:gd name="T6" fmla="*/ 4251960 w 4251960"/>
                <a:gd name="T7" fmla="*/ 6387352 h 6387352"/>
                <a:gd name="T8" fmla="*/ 4251960 w 4251960"/>
                <a:gd name="T9" fmla="*/ 6387352 h 6387352"/>
                <a:gd name="T10" fmla="*/ 161319 w 4251960"/>
                <a:gd name="T11" fmla="*/ 6387352 h 6387352"/>
                <a:gd name="T12" fmla="*/ 0 w 4251960"/>
                <a:gd name="T13" fmla="*/ 6226033 h 6387352"/>
                <a:gd name="T14" fmla="*/ 0 w 4251960"/>
                <a:gd name="T15" fmla="*/ 0 h 638735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251960" h="6387352">
                  <a:moveTo>
                    <a:pt x="0" y="0"/>
                  </a:moveTo>
                  <a:lnTo>
                    <a:pt x="4090641" y="0"/>
                  </a:lnTo>
                  <a:lnTo>
                    <a:pt x="4251960" y="161319"/>
                  </a:lnTo>
                  <a:lnTo>
                    <a:pt x="4251960" y="6387352"/>
                  </a:lnTo>
                  <a:lnTo>
                    <a:pt x="161319" y="6387352"/>
                  </a:lnTo>
                  <a:lnTo>
                    <a:pt x="0" y="62260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dist="63500" dir="2700000" algn="tl" rotWithShape="0">
                <a:srgbClr val="000000">
                  <a:alpha val="50000"/>
                </a:srgbClr>
              </a:outerShdw>
            </a:effectLst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en-US"/>
            </a:p>
          </p:txBody>
        </p:sp>
        <p:sp>
          <p:nvSpPr>
            <p:cNvPr id="7" name="Teardrop 6">
              <a:extLst>
                <a:ext uri="{FF2B5EF4-FFF2-40B4-BE49-F238E27FC236}">
                  <a16:creationId xmlns:a16="http://schemas.microsoft.com/office/drawing/2014/main" id="{E665348A-B886-101D-6AF5-7B6B0F05196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886746" y="431776"/>
              <a:ext cx="354066" cy="355558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rtlCol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608CA062-7823-64D1-7CC8-BC755C3801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8825" y="6300788"/>
            <a:ext cx="1298575" cy="365125"/>
          </a:xfrm>
        </p:spPr>
        <p:txBody>
          <a:bodyPr/>
          <a:lstStyle>
            <a:lvl1pPr>
              <a:defRPr/>
            </a:lvl1pPr>
          </a:lstStyle>
          <a:p>
            <a:fld id="{F27EEC66-5ACD-7749-B80D-91DEA1487E5A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0F30708C-C6A9-0547-7F87-619868396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57400" y="6300788"/>
            <a:ext cx="23415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AF879E4-9050-29AF-4560-A26B9F7AE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01625" y="6300788"/>
            <a:ext cx="447675" cy="365125"/>
          </a:xfrm>
        </p:spPr>
        <p:txBody>
          <a:bodyPr/>
          <a:lstStyle>
            <a:lvl1pPr algn="l">
              <a:defRPr/>
            </a:lvl1pPr>
          </a:lstStyle>
          <a:p>
            <a:fld id="{65F83E6E-5034-AF40-9CB1-64306B2EEF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2823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nip Diagonal Corner Rectangle 6">
            <a:extLst>
              <a:ext uri="{FF2B5EF4-FFF2-40B4-BE49-F238E27FC236}">
                <a16:creationId xmlns:a16="http://schemas.microsoft.com/office/drawing/2014/main" id="{B3023F08-290A-54CB-1B30-B5E4239D7691}"/>
              </a:ext>
            </a:extLst>
          </p:cNvPr>
          <p:cNvSpPr>
            <a:spLocks/>
          </p:cNvSpPr>
          <p:nvPr/>
        </p:nvSpPr>
        <p:spPr bwMode="auto">
          <a:xfrm flipV="1">
            <a:off x="228600" y="4648200"/>
            <a:ext cx="8686800" cy="1963738"/>
          </a:xfrm>
          <a:custGeom>
            <a:avLst/>
            <a:gdLst>
              <a:gd name="T0" fmla="*/ 0 w 8686800"/>
              <a:gd name="T1" fmla="*/ 0 h 1963271"/>
              <a:gd name="T2" fmla="*/ 8502783 w 8686800"/>
              <a:gd name="T3" fmla="*/ 0 h 1963271"/>
              <a:gd name="T4" fmla="*/ 8686800 w 8686800"/>
              <a:gd name="T5" fmla="*/ 184149 h 1963271"/>
              <a:gd name="T6" fmla="*/ 8686800 w 8686800"/>
              <a:gd name="T7" fmla="*/ 1964672 h 1963271"/>
              <a:gd name="T8" fmla="*/ 8686800 w 8686800"/>
              <a:gd name="T9" fmla="*/ 1964672 h 1963271"/>
              <a:gd name="T10" fmla="*/ 184017 w 8686800"/>
              <a:gd name="T11" fmla="*/ 1964672 h 1963271"/>
              <a:gd name="T12" fmla="*/ 0 w 8686800"/>
              <a:gd name="T13" fmla="*/ 1780523 h 1963271"/>
              <a:gd name="T14" fmla="*/ 0 w 8686800"/>
              <a:gd name="T15" fmla="*/ 0 h 196327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1963271">
                <a:moveTo>
                  <a:pt x="0" y="0"/>
                </a:moveTo>
                <a:lnTo>
                  <a:pt x="8502783" y="0"/>
                </a:lnTo>
                <a:lnTo>
                  <a:pt x="8686800" y="184017"/>
                </a:lnTo>
                <a:lnTo>
                  <a:pt x="8686800" y="1963271"/>
                </a:lnTo>
                <a:lnTo>
                  <a:pt x="184017" y="1963271"/>
                </a:lnTo>
                <a:lnTo>
                  <a:pt x="0" y="1779254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rtlCol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12D31458-15E1-C73A-BA0C-044E8D157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610DF50-4BAB-B640-BA81-3E4D5E4B8485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846CF9F-8B0F-619E-5FC9-2EBD30FD6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1ACD19FD-D77F-8A81-9D27-3C57F378B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EA56D4-D818-EC4E-93C9-0BB1EAD494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65216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CA29486-1942-7FC1-1272-57E66E0E6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9676A8A-019F-ED4D-8C22-BF0E76F73D5F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AF00B0A-34B1-DBDB-D5FC-D877EEA90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C718F29-606D-6965-7F2E-D76C7ADEA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B01BDE-B5B2-7C42-9E74-3291CBA9324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42418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nip Diagonal Corner Rectangle 6">
            <a:extLst>
              <a:ext uri="{FF2B5EF4-FFF2-40B4-BE49-F238E27FC236}">
                <a16:creationId xmlns:a16="http://schemas.microsoft.com/office/drawing/2014/main" id="{4DFE2092-08DA-9BBF-3A36-F97C374551CD}"/>
              </a:ext>
            </a:extLst>
          </p:cNvPr>
          <p:cNvSpPr>
            <a:spLocks/>
          </p:cNvSpPr>
          <p:nvPr/>
        </p:nvSpPr>
        <p:spPr bwMode="auto">
          <a:xfrm flipV="1">
            <a:off x="228600" y="1708150"/>
            <a:ext cx="8686800" cy="4908550"/>
          </a:xfrm>
          <a:custGeom>
            <a:avLst/>
            <a:gdLst>
              <a:gd name="T0" fmla="*/ 0 w 8686800"/>
              <a:gd name="T1" fmla="*/ 0 h 4908176"/>
              <a:gd name="T2" fmla="*/ 8490326 w 8686800"/>
              <a:gd name="T3" fmla="*/ 0 h 4908176"/>
              <a:gd name="T4" fmla="*/ 8686800 w 8686800"/>
              <a:gd name="T5" fmla="*/ 196519 h 4908176"/>
              <a:gd name="T6" fmla="*/ 8686800 w 8686800"/>
              <a:gd name="T7" fmla="*/ 4909298 h 4908176"/>
              <a:gd name="T8" fmla="*/ 8686800 w 8686800"/>
              <a:gd name="T9" fmla="*/ 4909298 h 4908176"/>
              <a:gd name="T10" fmla="*/ 196474 w 8686800"/>
              <a:gd name="T11" fmla="*/ 4909298 h 4908176"/>
              <a:gd name="T12" fmla="*/ 0 w 8686800"/>
              <a:gd name="T13" fmla="*/ 4712779 h 4908176"/>
              <a:gd name="T14" fmla="*/ 0 w 8686800"/>
              <a:gd name="T15" fmla="*/ 0 h 490817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4908176">
                <a:moveTo>
                  <a:pt x="0" y="0"/>
                </a:moveTo>
                <a:lnTo>
                  <a:pt x="8490326" y="0"/>
                </a:lnTo>
                <a:lnTo>
                  <a:pt x="8686800" y="196474"/>
                </a:lnTo>
                <a:lnTo>
                  <a:pt x="8686800" y="4908176"/>
                </a:lnTo>
                <a:lnTo>
                  <a:pt x="196474" y="4908176"/>
                </a:lnTo>
                <a:lnTo>
                  <a:pt x="0" y="471170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5" name="Snip Diagonal Corner Rectangle 7">
            <a:extLst>
              <a:ext uri="{FF2B5EF4-FFF2-40B4-BE49-F238E27FC236}">
                <a16:creationId xmlns:a16="http://schemas.microsoft.com/office/drawing/2014/main" id="{922F7805-0922-B9E5-324A-F8BB41FFD34B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1277938"/>
          </a:xfrm>
          <a:custGeom>
            <a:avLst/>
            <a:gdLst>
              <a:gd name="T0" fmla="*/ 0 w 8686800"/>
              <a:gd name="T1" fmla="*/ 0 h 1277473"/>
              <a:gd name="T2" fmla="*/ 8537668 w 8686800"/>
              <a:gd name="T3" fmla="*/ 0 h 1277473"/>
              <a:gd name="T4" fmla="*/ 8686800 w 8686800"/>
              <a:gd name="T5" fmla="*/ 149294 h 1277473"/>
              <a:gd name="T6" fmla="*/ 8686800 w 8686800"/>
              <a:gd name="T7" fmla="*/ 1278868 h 1277473"/>
              <a:gd name="T8" fmla="*/ 8686800 w 8686800"/>
              <a:gd name="T9" fmla="*/ 1278868 h 1277473"/>
              <a:gd name="T10" fmla="*/ 149132 w 8686800"/>
              <a:gd name="T11" fmla="*/ 1278868 h 1277473"/>
              <a:gd name="T12" fmla="*/ 0 w 8686800"/>
              <a:gd name="T13" fmla="*/ 1129574 h 1277473"/>
              <a:gd name="T14" fmla="*/ 0 w 8686800"/>
              <a:gd name="T15" fmla="*/ 0 h 127747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1277473">
                <a:moveTo>
                  <a:pt x="0" y="0"/>
                </a:moveTo>
                <a:lnTo>
                  <a:pt x="8537668" y="0"/>
                </a:lnTo>
                <a:lnTo>
                  <a:pt x="8686800" y="149132"/>
                </a:lnTo>
                <a:lnTo>
                  <a:pt x="8686800" y="1277473"/>
                </a:lnTo>
                <a:lnTo>
                  <a:pt x="149132" y="1277473"/>
                </a:lnTo>
                <a:lnTo>
                  <a:pt x="0" y="1128341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5F40C12-9ED5-5ADE-4F38-A7DCDAE91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460067-4996-F941-80C0-6DA522BE2914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510856C-8F1C-AF94-C613-62FD2FAF1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24F7FCF-9D4F-4A20-4D10-000E0FCC1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75B97F-D109-6C4A-8D5F-151E4081023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7795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nip Diagonal Corner Rectangle 6">
            <a:extLst>
              <a:ext uri="{FF2B5EF4-FFF2-40B4-BE49-F238E27FC236}">
                <a16:creationId xmlns:a16="http://schemas.microsoft.com/office/drawing/2014/main" id="{B0F618E4-1D50-E9DE-9E00-1BDAD204AD1C}"/>
              </a:ext>
            </a:extLst>
          </p:cNvPr>
          <p:cNvSpPr>
            <a:spLocks/>
          </p:cNvSpPr>
          <p:nvPr/>
        </p:nvSpPr>
        <p:spPr bwMode="auto">
          <a:xfrm flipV="1">
            <a:off x="228600" y="228600"/>
            <a:ext cx="8686800" cy="6388100"/>
          </a:xfrm>
          <a:custGeom>
            <a:avLst/>
            <a:gdLst>
              <a:gd name="T0" fmla="*/ 0 w 8686800"/>
              <a:gd name="T1" fmla="*/ 0 h 6387352"/>
              <a:gd name="T2" fmla="*/ 8525264 w 8686800"/>
              <a:gd name="T3" fmla="*/ 0 h 6387352"/>
              <a:gd name="T4" fmla="*/ 8686800 w 8686800"/>
              <a:gd name="T5" fmla="*/ 161593 h 6387352"/>
              <a:gd name="T6" fmla="*/ 8686800 w 8686800"/>
              <a:gd name="T7" fmla="*/ 6389596 h 6387352"/>
              <a:gd name="T8" fmla="*/ 8686800 w 8686800"/>
              <a:gd name="T9" fmla="*/ 6389596 h 6387352"/>
              <a:gd name="T10" fmla="*/ 161536 w 8686800"/>
              <a:gd name="T11" fmla="*/ 6389596 h 6387352"/>
              <a:gd name="T12" fmla="*/ 0 w 8686800"/>
              <a:gd name="T13" fmla="*/ 6228003 h 6387352"/>
              <a:gd name="T14" fmla="*/ 0 w 8686800"/>
              <a:gd name="T15" fmla="*/ 0 h 638735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8686800" h="6387352">
                <a:moveTo>
                  <a:pt x="0" y="0"/>
                </a:moveTo>
                <a:lnTo>
                  <a:pt x="8525264" y="0"/>
                </a:lnTo>
                <a:lnTo>
                  <a:pt x="8686800" y="161536"/>
                </a:lnTo>
                <a:lnTo>
                  <a:pt x="8686800" y="6387352"/>
                </a:lnTo>
                <a:lnTo>
                  <a:pt x="161536" y="6387352"/>
                </a:lnTo>
                <a:lnTo>
                  <a:pt x="0" y="62258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dist="63500" dir="2700000" algn="tl" rotWithShape="0">
              <a:srgbClr val="000000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25400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1D4696-3F7C-276C-F59F-B651AB92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1EE392-3378-8741-B57D-2E7650C12DD9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D69167-9345-A516-0EDE-C2C0D5C04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7B54E71-276C-2D09-2CEC-AA9315D5B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1064EF-06A3-1D4F-B214-D9D96BE1755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2120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E2CB275-E98D-6318-65DA-C4C2AFDEB56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779463" y="295275"/>
            <a:ext cx="75834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51DC772-F372-9FFC-F28D-66A46D806C8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79463" y="1949450"/>
            <a:ext cx="7583487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059DF-45A6-3DDB-441D-9A8B1132B6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28600" y="62436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100" b="1">
                <a:solidFill>
                  <a:srgbClr val="A6A6A6"/>
                </a:solidFill>
              </a:defRPr>
            </a:lvl1pPr>
          </a:lstStyle>
          <a:p>
            <a:fld id="{B834761F-364C-CC4A-AE89-634E26FD243B}" type="datetimeFigureOut">
              <a:rPr lang="en-US" altLang="en-US"/>
              <a:pPr/>
              <a:t>3/15/26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AA8BE-A094-7EAE-9312-75EE440EE0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93E86-0AFF-9EF4-708F-5BF1C08928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100" b="1">
                <a:solidFill>
                  <a:srgbClr val="A6A6A6"/>
                </a:solidFill>
              </a:defRPr>
            </a:lvl1pPr>
          </a:lstStyle>
          <a:p>
            <a:fld id="{A8CCB952-5E47-8649-BE79-63A729542E8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  <p:sldLayoutId id="2147483888" r:id="rId12"/>
    <p:sldLayoutId id="2147483900" r:id="rId13"/>
    <p:sldLayoutId id="2147483901" r:id="rId1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174576"/>
          </a:solidFill>
          <a:latin typeface="+mj-lt"/>
          <a:ea typeface="ＭＳ Ｐゴシック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rgbClr val="174576"/>
          </a:solidFill>
          <a:latin typeface="Corbel" pitchFamily="34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ts val="2000"/>
        </a:spcBef>
        <a:spcAft>
          <a:spcPct val="0"/>
        </a:spcAft>
        <a:buClr>
          <a:schemeClr val="accent1"/>
        </a:buClr>
        <a:buSzPct val="90000"/>
        <a:buFont typeface="Wingdings 2" pitchFamily="2" charset="2"/>
        <a:buChar char=""/>
        <a:defRPr sz="2200" kern="1200">
          <a:solidFill>
            <a:srgbClr val="174576"/>
          </a:solidFill>
          <a:latin typeface="+mn-lt"/>
          <a:ea typeface="ＭＳ Ｐゴシック" charset="-128"/>
          <a:cs typeface="ＭＳ Ｐゴシック" charset="0"/>
        </a:defRPr>
      </a:lvl1pPr>
      <a:lvl2pPr marL="685800" indent="-3365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90000"/>
        <a:buFont typeface="Wingdings 2" pitchFamily="2" charset="2"/>
        <a:buChar char=""/>
        <a:defRPr sz="2000" kern="1200">
          <a:solidFill>
            <a:srgbClr val="174576"/>
          </a:solidFill>
          <a:latin typeface="+mn-lt"/>
          <a:ea typeface="ＭＳ Ｐゴシック" charset="-128"/>
          <a:cs typeface="+mn-cs"/>
        </a:defRPr>
      </a:lvl2pPr>
      <a:lvl3pPr marL="10350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90000"/>
        <a:buFont typeface="Wingdings 2" pitchFamily="2" charset="2"/>
        <a:buChar char=""/>
        <a:defRPr sz="2400" kern="1200">
          <a:solidFill>
            <a:srgbClr val="174576"/>
          </a:solidFill>
          <a:latin typeface="+mn-lt"/>
          <a:ea typeface="ＭＳ Ｐゴシック" charset="-128"/>
          <a:cs typeface="+mn-cs"/>
        </a:defRPr>
      </a:lvl3pPr>
      <a:lvl4pPr marL="1371600" indent="-3365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90000"/>
        <a:buFont typeface="Wingdings 2" pitchFamily="2" charset="2"/>
        <a:buChar char=""/>
        <a:defRPr sz="2000" kern="1200">
          <a:solidFill>
            <a:srgbClr val="174576"/>
          </a:solidFill>
          <a:latin typeface="+mn-lt"/>
          <a:ea typeface="ＭＳ Ｐゴシック" charset="-128"/>
          <a:cs typeface="+mn-cs"/>
        </a:defRPr>
      </a:lvl4pPr>
      <a:lvl5pPr marL="17208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90000"/>
        <a:buFont typeface="Wingdings 2" pitchFamily="2" charset="2"/>
        <a:buChar char=""/>
        <a:defRPr sz="2000" kern="1200">
          <a:solidFill>
            <a:srgbClr val="174576"/>
          </a:solidFill>
          <a:latin typeface="+mn-lt"/>
          <a:ea typeface="ＭＳ Ｐゴシック" charset="-128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5">
            <a:extLst>
              <a:ext uri="{FF2B5EF4-FFF2-40B4-BE49-F238E27FC236}">
                <a16:creationId xmlns:a16="http://schemas.microsoft.com/office/drawing/2014/main" id="{48FEEC1E-D591-2172-ED24-4BD3F55F9A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3500438"/>
            <a:ext cx="5867400" cy="1470025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Expectations in Sport </a:t>
            </a:r>
          </a:p>
        </p:txBody>
      </p:sp>
      <p:sp>
        <p:nvSpPr>
          <p:cNvPr id="18434" name="Subtitle 6">
            <a:extLst>
              <a:ext uri="{FF2B5EF4-FFF2-40B4-BE49-F238E27FC236}">
                <a16:creationId xmlns:a16="http://schemas.microsoft.com/office/drawing/2014/main" id="{7C05FD28-69D2-85B9-21CB-33FF78BB8B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5110163"/>
            <a:ext cx="5867400" cy="573087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rgbClr val="174576"/>
                </a:solidFill>
                <a:ea typeface="ＭＳ Ｐゴシック" panose="020B0600070205080204" pitchFamily="34" charset="-128"/>
              </a:rPr>
              <a:t>Introduction to Sport Psychology</a:t>
            </a:r>
          </a:p>
          <a:p>
            <a:pPr eaLnBrk="1" hangingPunct="1"/>
            <a:r>
              <a:rPr lang="en-US" altLang="en-US" dirty="0">
                <a:solidFill>
                  <a:srgbClr val="174576"/>
                </a:solidFill>
                <a:ea typeface="ＭＳ Ｐゴシック" panose="020B0600070205080204" pitchFamily="34" charset="-128"/>
              </a:rPr>
              <a:t>Alison Connaughton</a:t>
            </a: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A22BA348-C558-76DE-8552-64377CADD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Learning Outcomes: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A1B37767-2F0D-10F6-F3C6-5A434F309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US" altLang="en-US" sz="3200">
                <a:ea typeface="ＭＳ Ｐゴシック" panose="020B0600070205080204" pitchFamily="34" charset="-128"/>
              </a:rPr>
              <a:t>By the end of today</a:t>
            </a:r>
            <a:r>
              <a:rPr lang="en-US" altLang="en-GB" sz="3200">
                <a:ea typeface="ＭＳ Ｐゴシック" panose="020B0600070205080204" pitchFamily="34" charset="-128"/>
              </a:rPr>
              <a:t>’</a:t>
            </a:r>
            <a:r>
              <a:rPr lang="en-US" altLang="en-US" sz="3200">
                <a:ea typeface="ＭＳ Ｐゴシック" panose="020B0600070205080204" pitchFamily="34" charset="-128"/>
              </a:rPr>
              <a:t>s lecture, you should understand:</a:t>
            </a:r>
          </a:p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Expectancy effects.</a:t>
            </a:r>
          </a:p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Self fulfilling prophecies in coaching and teaching.</a:t>
            </a:r>
          </a:p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How expectations are formed.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1D467-E599-584C-B456-8775841EF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Expectancy effects.</a:t>
            </a:r>
            <a:b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6099BFF8-26C0-9254-4BB6-73F8B2975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This refers to the expectations that are formed concerning the potential of an individual (positive or negative) which may then be reflected in different behaviours towards that individual. 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81224A40-31A0-85DF-8959-E47255FCD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Expectancy research…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18D58FDF-27A6-EA7E-74D9-370D0D17A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 2" pitchFamily="2" charset="2"/>
              <a:buNone/>
            </a:pPr>
            <a:r>
              <a:rPr lang="en-US" altLang="en-US" sz="2000">
                <a:ea typeface="ＭＳ Ｐゴシック" panose="020B0600070205080204" pitchFamily="34" charset="-128"/>
              </a:rPr>
              <a:t>Impact of false information in the way students treated.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altLang="en-US" sz="2000">
                <a:ea typeface="ＭＳ Ｐゴシック" panose="020B0600070205080204" pitchFamily="34" charset="-128"/>
              </a:rPr>
              <a:t>Brophy &amp; Good (1970) – information regarding intelligence and potential of students – changed behaviour of teachers towards those students. 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altLang="en-US" sz="2000">
                <a:ea typeface="ＭＳ Ｐゴシック" panose="020B0600070205080204" pitchFamily="34" charset="-128"/>
              </a:rPr>
              <a:t>Rosenthal (1974) – when  a teacher had high expectations of a student they would alter their behaviour in 4 ways.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Warmer socioemotional instructional climate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More instructional input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More performance feedback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More opportunities to respond and ask questions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altLang="en-US" sz="2000">
                <a:ea typeface="ＭＳ Ｐゴシック" panose="020B0600070205080204" pitchFamily="34" charset="-128"/>
              </a:rPr>
              <a:t>Self fulfilling prophecy…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9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E94AF-7289-A8B9-336B-1E6857735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806450"/>
            <a:ext cx="75834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Self fulfilling prophecies in coaching and teaching - Positive</a:t>
            </a:r>
            <a:b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D1C09520-1CD9-3D7C-D20C-BF105D6A1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Information from Teacher / Coach – </a:t>
            </a:r>
            <a:r>
              <a:rPr lang="en-US" altLang="en-GB">
                <a:ea typeface="ＭＳ Ｐゴシック" panose="020B0600070205080204" pitchFamily="34" charset="-128"/>
              </a:rPr>
              <a:t>‘</a:t>
            </a:r>
            <a:r>
              <a:rPr lang="en-US" altLang="en-US">
                <a:ea typeface="ＭＳ Ｐゴシック" panose="020B0600070205080204" pitchFamily="34" charset="-128"/>
              </a:rPr>
              <a:t>this child has potential</a:t>
            </a:r>
            <a:r>
              <a:rPr lang="en-US" altLang="en-GB">
                <a:ea typeface="ＭＳ Ｐゴシック" panose="020B0600070205080204" pitchFamily="34" charset="-128"/>
              </a:rPr>
              <a:t>’</a:t>
            </a:r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Behaviours exhibited by T / C – More time helping athlete, constructive feedback, select athlete for team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Message sent to athlete….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Response from athlete – Increased effort, increased SE, increased enjoyment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End result – Increased success, achievement of coach expectations.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68D07-0E50-4E5F-01C4-7504981FC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788988"/>
            <a:ext cx="75834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Self fulfilling prophecies in coaching and teaching - Negative</a:t>
            </a:r>
            <a:b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8101B688-C211-4598-C9A3-A77D07714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Information from Teacher / Coach – </a:t>
            </a:r>
            <a:r>
              <a:rPr lang="en-US" altLang="en-GB">
                <a:ea typeface="ＭＳ Ｐゴシック" panose="020B0600070205080204" pitchFamily="34" charset="-128"/>
              </a:rPr>
              <a:t>‘</a:t>
            </a:r>
            <a:r>
              <a:rPr lang="en-US" altLang="en-US">
                <a:ea typeface="ＭＳ Ｐゴシック" panose="020B0600070205080204" pitchFamily="34" charset="-128"/>
              </a:rPr>
              <a:t>this child has no talent</a:t>
            </a:r>
            <a:r>
              <a:rPr lang="en-US" altLang="en-GB">
                <a:ea typeface="ＭＳ Ｐゴシック" panose="020B0600070205080204" pitchFamily="34" charset="-128"/>
              </a:rPr>
              <a:t>’</a:t>
            </a:r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Behaviours exhibited by T / C – ?????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Message sent to athlete….What</a:t>
            </a:r>
            <a:r>
              <a:rPr lang="en-US" altLang="en-GB">
                <a:ea typeface="ＭＳ Ｐゴシック" panose="020B0600070205080204" pitchFamily="34" charset="-128"/>
              </a:rPr>
              <a:t>’</a:t>
            </a:r>
            <a:r>
              <a:rPr lang="en-US" altLang="en-US">
                <a:ea typeface="ＭＳ Ｐゴシック" panose="020B0600070205080204" pitchFamily="34" charset="-128"/>
              </a:rPr>
              <a:t>s the point in trying when I only get criticism, I</a:t>
            </a:r>
            <a:r>
              <a:rPr lang="en-US" altLang="en-GB">
                <a:ea typeface="ＭＳ Ｐゴシック" panose="020B0600070205080204" pitchFamily="34" charset="-128"/>
              </a:rPr>
              <a:t>’</a:t>
            </a:r>
            <a:r>
              <a:rPr lang="en-US" altLang="en-US">
                <a:ea typeface="ＭＳ Ｐゴシック" panose="020B0600070205080204" pitchFamily="34" charset="-128"/>
              </a:rPr>
              <a:t>m no good at this sport.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Response from athlete – ?????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End result – Withdrawal from activity / fulfilment of coach expectations.</a:t>
            </a: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E6FC9-AAD0-1694-47CB-7F860B4BE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How expectations are formed.</a:t>
            </a:r>
            <a:b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7000FA7C-2724-C86A-3DC5-A78413FDF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Based on personal, performance and psychological cues…</a:t>
            </a: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What do we mean by these?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7E3F2-739F-F090-8956-532FFEAF2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The influence of expectancies on </a:t>
            </a:r>
            <a:r>
              <a:rPr lang="en-US" dirty="0" err="1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behaviour</a:t>
            </a: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.</a:t>
            </a: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7458360C-7FF8-314D-DC1E-0ABDCBB17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Expectation for performance is developed. Impression cues may be related to: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700">
                <a:ea typeface="ＭＳ Ｐゴシック" panose="020B0600070205080204" pitchFamily="34" charset="-128"/>
              </a:rPr>
              <a:t>Personal factors (e.g. gender, height, weight)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700">
                <a:ea typeface="ＭＳ Ｐゴシック" panose="020B0600070205080204" pitchFamily="34" charset="-128"/>
              </a:rPr>
              <a:t>Performance factors (e.g. agility, endurance)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700">
                <a:ea typeface="ＭＳ Ｐゴシック" panose="020B0600070205080204" pitchFamily="34" charset="-128"/>
              </a:rPr>
              <a:t>Psychological factors (e.g. motivation, anxiety)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This expectation that has been formed influences the coach</a:t>
            </a:r>
            <a:r>
              <a:rPr lang="en-US" altLang="en-GB" sz="1900">
                <a:ea typeface="ＭＳ Ｐゴシック" panose="020B0600070205080204" pitchFamily="34" charset="-128"/>
              </a:rPr>
              <a:t>’</a:t>
            </a:r>
            <a:r>
              <a:rPr lang="en-US" altLang="en-US" sz="1900">
                <a:ea typeface="ＭＳ Ｐゴシック" panose="020B0600070205080204" pitchFamily="34" charset="-128"/>
              </a:rPr>
              <a:t>s behaviour and how the athlete is treated.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The athlete recognises that the coach treats them differently from other athletes. This provides them with information regarding their own competence.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900">
                <a:ea typeface="ＭＳ Ｐゴシック" panose="020B0600070205080204" pitchFamily="34" charset="-128"/>
              </a:rPr>
              <a:t>The performance of the athlete begins to conform to the initial expectation formed by the coach.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82876-9A07-8A35-A3AF-627889ACA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Solomon Expectancy Source Scale (2003)</a:t>
            </a:r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ECF46B5E-C370-25D7-5C81-C77F01932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Coaches from individual and team sports were interviewed about the characteristics that they used to assess athletic ability.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30 factors were considered important.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What would you deem as important in assessing ability in the sport that you currently / previously played? Make a list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Rank from most to least important…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Justify your order.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1E53C-F04C-9121-954E-7F81F2DB5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813" y="873125"/>
            <a:ext cx="75834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  <a:t>30 factors were considered important (Becker &amp; Solomon, 2005).</a:t>
            </a:r>
            <a:br>
              <a:rPr lang="en-US" dirty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  <a:cs typeface="+mj-cs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E9C48615-9660-1ABE-9381-F3EFFBB16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9463" y="2016125"/>
            <a:ext cx="3657600" cy="3975100"/>
          </a:xfrm>
        </p:spPr>
        <p:txBody>
          <a:bodyPr/>
          <a:lstStyle/>
          <a:p>
            <a:pPr marL="514350" indent="-514350" eaLnBrk="1" hangingPunct="1">
              <a:lnSpc>
                <a:spcPct val="0"/>
              </a:lnSpc>
              <a:buFont typeface="Corbel" panose="020B0503020204020204" pitchFamily="34" charset="0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Hard worker,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Receptivity to coaching,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Willingness to learn,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Love of sport,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Willingness to listen,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Competitiveness,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Honesty,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Respect,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Self-discipline,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Integrity,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Team chemistry,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Trust,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Athleticism,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Coordination, </a:t>
            </a:r>
          </a:p>
          <a:p>
            <a:pPr marL="514350" indent="-514350" eaLnBrk="1" hangingPunct="1">
              <a:lnSpc>
                <a:spcPct val="0"/>
              </a:lnSpc>
              <a:buFont typeface="Wingdings 2" pitchFamily="2" charset="2"/>
              <a:buAutoNum type="arabicPeriod"/>
            </a:pPr>
            <a:r>
              <a:rPr lang="en-US" altLang="en-US" sz="2000">
                <a:ea typeface="ＭＳ Ｐゴシック" panose="020B0600070205080204" pitchFamily="34" charset="-128"/>
              </a:rPr>
              <a:t>Courage,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CC3F7-61A4-92EF-3D6D-DBA6920E45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05350" y="1814513"/>
            <a:ext cx="3657600" cy="4672012"/>
          </a:xfrm>
        </p:spPr>
        <p:txBody>
          <a:bodyPr rtlCol="0"/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4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16. 	</a:t>
            </a: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High aspirations,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17. 	Communication,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18.	Confidence,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19.	Role acceptance,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20. 	Pressure,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21. 	Agility,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22.	Leadership,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23. 	Speed,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24. 	Concentration,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25. 	Mental maturity,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26. 	Athletic experience,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27. 	Reaction time,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28. 	Strength,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29. 	Good strategy, 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  <a:cs typeface="+mn-cs"/>
              </a:rPr>
              <a:t>30. 	Complete assessments.</a:t>
            </a:r>
          </a:p>
          <a:p>
            <a:pPr eaLnBrk="1" fontAlgn="auto" hangingPunct="1">
              <a:lnSpc>
                <a:spcPct val="2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"/>
              <a:defRPr/>
            </a:pPr>
            <a:endParaRPr lang="en-US" sz="1800" dirty="0">
              <a:solidFill>
                <a:schemeClr val="tx1">
                  <a:lumMod val="90000"/>
                  <a:lumOff val="10000"/>
                </a:schemeClr>
              </a:solidFill>
              <a:ea typeface="+mn-ea"/>
              <a:cs typeface="+mn-cs"/>
            </a:endParaRP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4">
            <a:extLst>
              <a:ext uri="{FF2B5EF4-FFF2-40B4-BE49-F238E27FC236}">
                <a16:creationId xmlns:a16="http://schemas.microsoft.com/office/drawing/2014/main" id="{9C43A10F-FA2D-3565-5835-0413233A5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Reaction to the list?</a:t>
            </a:r>
          </a:p>
        </p:txBody>
      </p:sp>
      <p:sp>
        <p:nvSpPr>
          <p:cNvPr id="28674" name="Content Placeholder 5">
            <a:extLst>
              <a:ext uri="{FF2B5EF4-FFF2-40B4-BE49-F238E27FC236}">
                <a16:creationId xmlns:a16="http://schemas.microsoft.com/office/drawing/2014/main" id="{39C0A87F-B7CA-84E8-863C-078FD42CC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279</TotalTime>
  <Words>633</Words>
  <Application>Microsoft Macintosh PowerPoint</Application>
  <PresentationFormat>On-screen Show (4:3)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Corbel</vt:lpstr>
      <vt:lpstr>ＭＳ Ｐゴシック</vt:lpstr>
      <vt:lpstr>Arial</vt:lpstr>
      <vt:lpstr>Wingdings 2</vt:lpstr>
      <vt:lpstr>Calibri</vt:lpstr>
      <vt:lpstr>Pixel</vt:lpstr>
      <vt:lpstr>Expectations in Sport </vt:lpstr>
      <vt:lpstr>Learning Outcomes:</vt:lpstr>
      <vt:lpstr>Expectancy effects. </vt:lpstr>
      <vt:lpstr>Expectancy research…</vt:lpstr>
      <vt:lpstr>Self fulfilling prophecies in coaching and teaching - Positive </vt:lpstr>
      <vt:lpstr>Self fulfilling prophecies in coaching and teaching - Negative </vt:lpstr>
      <vt:lpstr>How expectations are formed. </vt:lpstr>
      <vt:lpstr>The influence of expectancies on behaviour.</vt:lpstr>
      <vt:lpstr>Solomon Expectancy Source Scale (2003)</vt:lpstr>
      <vt:lpstr>30 factors were considered important (Becker &amp; Solomon, 2005). </vt:lpstr>
      <vt:lpstr>Reaction to the list?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Expectations in Sport</dc:title>
  <dc:creator>SHOE4</dc:creator>
  <cp:lastModifiedBy>Alison Connaughton</cp:lastModifiedBy>
  <cp:revision>17</cp:revision>
  <cp:lastPrinted>2014-04-24T14:26:13Z</cp:lastPrinted>
  <dcterms:created xsi:type="dcterms:W3CDTF">2013-03-24T17:23:10Z</dcterms:created>
  <dcterms:modified xsi:type="dcterms:W3CDTF">2026-03-15T15:06:52Z</dcterms:modified>
</cp:coreProperties>
</file>