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>
      <p:cViewPr varScale="1">
        <p:scale>
          <a:sx n="67" d="100"/>
          <a:sy n="67" d="100"/>
        </p:scale>
        <p:origin x="5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47CB4-9FE6-4797-8E8F-39833D45A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68F967-F0E3-4EF1-BDD6-788E6D034D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4D75F-77A9-48C3-B83A-72543A96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7AEF8-0D39-4295-9F9D-3016F091D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5FE07-4ACB-44A7-9BB7-DE24FCA63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76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5B20D-377C-4A45-9C05-82C92D9FF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F128D-B2DC-4856-B589-D5ECC6C98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2D3F0-C90E-4E9D-9806-488854783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7A7326-3186-40F2-9C83-1F8FAE223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3A65C-FA9A-4253-97C4-1254AC1E1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64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D62CD-BC4E-45A4-BDBA-F60DF15CF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8EF3C-1BAC-43FA-B816-F1942D19B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8CD72-BFCF-46E8-A1DF-E7A08C614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0863D-CF6C-4AF8-A301-714811D08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CC9CD-86AD-4A34-8A39-A8074E739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24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7C307-7A75-4B4F-B915-0A1E7E211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64AB6-EC5C-49B5-BBB4-E17EDB8618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16C8A-63AD-448F-8197-A5178E315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423D85-8CDE-4618-AE3F-5797335F2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1E482-AD58-47C6-9B14-E93AC66C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8E93A-7208-4228-9DB7-4B7C6B14E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81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589D-C3C9-41FD-9A89-AD62D57F8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0C2A69-D897-404C-A993-32C3351E1F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734083-BEB8-4FEE-BDC0-C8690F897B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E82BF-313B-41BD-B36B-4F57CD4722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2526BF-E172-46C1-9F6A-A02B0F1BC4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E3D63B-E0FC-4F7D-A547-61E5AB51A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ABE2F1-4F52-4224-8A8F-EAF3DFA15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0B34B2-BDDB-427E-8BEA-C8576471E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12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C23C5-D4EE-4791-8097-51FAF56EA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041479-7812-4EC6-837D-28141ECE7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99300E-F6FE-46C4-A6F6-4F91A88CC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BFFEC6-2423-41BB-B384-5D1D763BC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322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E93E39-F85D-46BE-AC27-68375CF9E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90A445-446A-46CA-8D51-138A8A5B5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D2DD2-B14E-4CFB-A046-572735352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15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2ABB5-985B-4E1C-BEFB-81EED7B0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D68E-F0C4-4E0B-9EEC-1AB1BE05A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9D71E9-2623-4DB5-835F-25BB77785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17BA5-14FE-43E2-8D0F-626AA2E3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CE2E7-6E2C-4379-A831-B8AA3DDC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15E65A-2A40-4859-A881-B9DE99B45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71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47B61-BDB5-427C-8D16-62E731C2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63BC50-AF0F-4DEC-ABE8-E7D802BCD2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D59D6D-7F22-41FA-90C4-FD768A71B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93B128-82E6-461C-B961-B91458A95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B5A71-2769-4F4E-A801-3C7A1ECF0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7C8EC-F9BC-4B86-815B-0045FA36D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57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B75AD-E2C8-4A57-97C2-BE24539A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DA6189-D918-4F36-ACEC-83DA1BA41A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920CC-2450-4D89-869C-FFE9512B5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B31D5-BC51-4CDB-B927-D7D6CECA9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BDD3D-EE4A-443C-B65E-00420963C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407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4F8D28-E429-43FA-97EC-5A32AB02EC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FACFB-90FA-4E89-8FF0-831FAB1EE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CE61C-DC54-4D18-A562-968E9122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2E873-1FEE-4410-85B6-AF12BDD31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CEEEC-C37C-45F6-A62A-77F489F3E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25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7CD8B0-C1D9-4C21-9EBE-BFD46FED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F9502-8084-45DF-B513-0B4DD3639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0869E-0EEE-490B-B4E6-B2A6B23DB6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D8553-BC3C-4BEF-93D0-D21D0F03BC24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7052B-BE31-4174-BEAB-4AFEB0D583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754AD-775F-49EC-9E72-CF93E265E6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E758B-DC15-413C-A49E-CD6AE6EC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357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6279-C3FC-4993-A408-4DC529C6D0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This is a slide show for </a:t>
            </a:r>
            <a:r>
              <a:rPr lang="en-GB" dirty="0" err="1"/>
              <a:t>hpfy</a:t>
            </a:r>
            <a:r>
              <a:rPr lang="en-GB" dirty="0"/>
              <a:t> 3004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D56D6E-45F2-4BBF-8DA6-D2DD144C4D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D2ED7D0-4161-4196-AD86-4540EA7659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0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50"/>
    </mc:Choice>
    <mc:Fallback xmlns="">
      <p:transition spd="slow" advTm="11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50C50-8824-407F-9317-46B6D14D4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need to add some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D16AD-B819-4EAC-9D0D-B07E6A702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</a:t>
            </a:r>
            <a:r>
              <a:rPr lang="en-GB" dirty="0" err="1"/>
              <a:t>ot</a:t>
            </a:r>
            <a:r>
              <a:rPr lang="en-GB" dirty="0"/>
              <a:t> add some text and some illustrations at some point however, no time now</a:t>
            </a:r>
            <a:r>
              <a:rPr lang="en-GB"/>
              <a:t>, sorry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5B45B89-1922-4987-BEA7-7A517909AB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85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12"/>
    </mc:Choice>
    <mc:Fallback xmlns="">
      <p:transition spd="slow" advTm="13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33</Words>
  <Application>Microsoft Office PowerPoint</Application>
  <PresentationFormat>Widescreen</PresentationFormat>
  <Paragraphs>3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This is a slide show for hpfy 3004</vt:lpstr>
      <vt:lpstr>We need to add some words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a slide show for hpfy 3004</dc:title>
  <dc:creator>Ros Coard</dc:creator>
  <cp:lastModifiedBy>Ros Coard</cp:lastModifiedBy>
  <cp:revision>2</cp:revision>
  <dcterms:created xsi:type="dcterms:W3CDTF">2020-10-22T11:21:04Z</dcterms:created>
  <dcterms:modified xsi:type="dcterms:W3CDTF">2020-10-22T11:30:28Z</dcterms:modified>
</cp:coreProperties>
</file>