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4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B9DB329-F9B3-41A1-B8A9-83DEB59C67CD}" v="939" dt="2025-11-30T23:03:44.8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klos Gal (2514520)" userId="4f72920b-c90d-460a-97c1-6578b6e779b2" providerId="ADAL" clId="{9B459E67-F110-48F9-AAF0-219C3C0DDD10}"/>
    <pc:docChg chg="undo redo custSel addSld delSld modSld addMainMaster delMainMaster">
      <pc:chgData name="Miklos Gal (2514520)" userId="4f72920b-c90d-460a-97c1-6578b6e779b2" providerId="ADAL" clId="{9B459E67-F110-48F9-AAF0-219C3C0DDD10}" dt="2025-11-30T23:22:45.976" v="2206" actId="20577"/>
      <pc:docMkLst>
        <pc:docMk/>
      </pc:docMkLst>
      <pc:sldChg chg="addSp delSp modSp mod modTransition setBg modClrScheme addAnim delAnim setClrOvrMap delDesignElem chgLayout">
        <pc:chgData name="Miklos Gal (2514520)" userId="4f72920b-c90d-460a-97c1-6578b6e779b2" providerId="ADAL" clId="{9B459E67-F110-48F9-AAF0-219C3C0DDD10}" dt="2025-11-30T22:01:35.769" v="1136"/>
        <pc:sldMkLst>
          <pc:docMk/>
          <pc:sldMk cId="502078049" sldId="256"/>
        </pc:sldMkLst>
        <pc:spChg chg="mod ord">
          <ac:chgData name="Miklos Gal (2514520)" userId="4f72920b-c90d-460a-97c1-6578b6e779b2" providerId="ADAL" clId="{9B459E67-F110-48F9-AAF0-219C3C0DDD10}" dt="2025-11-30T22:01:35.769" v="1136"/>
          <ac:spMkLst>
            <pc:docMk/>
            <pc:sldMk cId="502078049" sldId="256"/>
            <ac:spMk id="2" creationId="{EC5D397F-888C-B5FB-B799-B381EFCD26F2}"/>
          </ac:spMkLst>
        </pc:spChg>
        <pc:spChg chg="mod ord">
          <ac:chgData name="Miklos Gal (2514520)" userId="4f72920b-c90d-460a-97c1-6578b6e779b2" providerId="ADAL" clId="{9B459E67-F110-48F9-AAF0-219C3C0DDD10}" dt="2025-11-28T20:21:18.377" v="534" actId="114"/>
          <ac:spMkLst>
            <pc:docMk/>
            <pc:sldMk cId="502078049" sldId="256"/>
            <ac:spMk id="3" creationId="{1774B62C-6194-9778-42F3-0F6D3D276DB3}"/>
          </ac:spMkLst>
        </pc:spChg>
        <pc:spChg chg="add mod">
          <ac:chgData name="Miklos Gal (2514520)" userId="4f72920b-c90d-460a-97c1-6578b6e779b2" providerId="ADAL" clId="{9B459E67-F110-48F9-AAF0-219C3C0DDD10}" dt="2025-11-28T20:08:31.585" v="352" actId="26606"/>
          <ac:spMkLst>
            <pc:docMk/>
            <pc:sldMk cId="502078049" sldId="256"/>
            <ac:spMk id="6" creationId="{601CAE66-3462-FC63-3E6F-9120EC086A29}"/>
          </ac:spMkLst>
        </pc:spChg>
        <pc:picChg chg="add mod ord">
          <ac:chgData name="Miklos Gal (2514520)" userId="4f72920b-c90d-460a-97c1-6578b6e779b2" providerId="ADAL" clId="{9B459E67-F110-48F9-AAF0-219C3C0DDD10}" dt="2025-11-28T20:08:31.585" v="352" actId="26606"/>
          <ac:picMkLst>
            <pc:docMk/>
            <pc:sldMk cId="502078049" sldId="256"/>
            <ac:picMk id="5" creationId="{48D94E4B-D040-ABA2-187D-8C4C7E710F39}"/>
          </ac:picMkLst>
        </pc:picChg>
      </pc:sldChg>
      <pc:sldChg chg="addSp delSp modSp new mod modTransition setBg modAnim delDesignElem">
        <pc:chgData name="Miklos Gal (2514520)" userId="4f72920b-c90d-460a-97c1-6578b6e779b2" providerId="ADAL" clId="{9B459E67-F110-48F9-AAF0-219C3C0DDD10}" dt="2025-11-30T22:15:13.383" v="1247" actId="255"/>
        <pc:sldMkLst>
          <pc:docMk/>
          <pc:sldMk cId="1107158732" sldId="257"/>
        </pc:sldMkLst>
        <pc:spChg chg="mod">
          <ac:chgData name="Miklos Gal (2514520)" userId="4f72920b-c90d-460a-97c1-6578b6e779b2" providerId="ADAL" clId="{9B459E67-F110-48F9-AAF0-219C3C0DDD10}" dt="2025-11-30T22:15:13.383" v="1247" actId="255"/>
          <ac:spMkLst>
            <pc:docMk/>
            <pc:sldMk cId="1107158732" sldId="257"/>
            <ac:spMk id="2" creationId="{E0CF0638-3354-0370-628A-D2CE2FBC8046}"/>
          </ac:spMkLst>
        </pc:spChg>
        <pc:spChg chg="add mod">
          <ac:chgData name="Miklos Gal (2514520)" userId="4f72920b-c90d-460a-97c1-6578b6e779b2" providerId="ADAL" clId="{9B459E67-F110-48F9-AAF0-219C3C0DDD10}" dt="2025-11-28T21:03:45.925" v="650" actId="207"/>
          <ac:spMkLst>
            <pc:docMk/>
            <pc:sldMk cId="1107158732" sldId="257"/>
            <ac:spMk id="7" creationId="{B341E2FE-62DA-CF82-9502-C479D0B8A1FC}"/>
          </ac:spMkLst>
        </pc:spChg>
        <pc:spChg chg="add mod">
          <ac:chgData name="Miklos Gal (2514520)" userId="4f72920b-c90d-460a-97c1-6578b6e779b2" providerId="ADAL" clId="{9B459E67-F110-48F9-AAF0-219C3C0DDD10}" dt="2025-11-28T21:03:51.885" v="651" actId="207"/>
          <ac:spMkLst>
            <pc:docMk/>
            <pc:sldMk cId="1107158732" sldId="257"/>
            <ac:spMk id="8" creationId="{F6D30419-2596-2D2B-D615-661D235B8CBB}"/>
          </ac:spMkLst>
        </pc:spChg>
        <pc:spChg chg="add mod">
          <ac:chgData name="Miklos Gal (2514520)" userId="4f72920b-c90d-460a-97c1-6578b6e779b2" providerId="ADAL" clId="{9B459E67-F110-48F9-AAF0-219C3C0DDD10}" dt="2025-11-30T22:01:35.769" v="1136"/>
          <ac:spMkLst>
            <pc:docMk/>
            <pc:sldMk cId="1107158732" sldId="257"/>
            <ac:spMk id="9" creationId="{CEB54BBF-195E-5C1D-B6D4-8AD9A25340AC}"/>
          </ac:spMkLst>
        </pc:spChg>
        <pc:grpChg chg="add del">
          <ac:chgData name="Miklos Gal (2514520)" userId="4f72920b-c90d-460a-97c1-6578b6e779b2" providerId="ADAL" clId="{9B459E67-F110-48F9-AAF0-219C3C0DDD10}" dt="2025-11-30T22:01:35.769" v="1136"/>
          <ac:grpSpMkLst>
            <pc:docMk/>
            <pc:sldMk cId="1107158732" sldId="257"/>
            <ac:grpSpMk id="12" creationId="{74872A0B-8668-4500-9509-EAA581B26C24}"/>
          </ac:grpSpMkLst>
        </pc:grpChg>
        <pc:grpChg chg="add del">
          <ac:chgData name="Miklos Gal (2514520)" userId="4f72920b-c90d-460a-97c1-6578b6e779b2" providerId="ADAL" clId="{9B459E67-F110-48F9-AAF0-219C3C0DDD10}" dt="2025-11-30T22:01:35.769" v="1136"/>
          <ac:grpSpMkLst>
            <pc:docMk/>
            <pc:sldMk cId="1107158732" sldId="257"/>
            <ac:grpSpMk id="16" creationId="{240590EE-5428-41AA-95B2-96FCC1CE67A7}"/>
          </ac:grpSpMkLst>
        </pc:grpChg>
        <pc:picChg chg="add mod">
          <ac:chgData name="Miklos Gal (2514520)" userId="4f72920b-c90d-460a-97c1-6578b6e779b2" providerId="ADAL" clId="{9B459E67-F110-48F9-AAF0-219C3C0DDD10}" dt="2025-11-28T20:11:23.622" v="368" actId="26606"/>
          <ac:picMkLst>
            <pc:docMk/>
            <pc:sldMk cId="1107158732" sldId="257"/>
            <ac:picMk id="5" creationId="{7C9AEDA1-7954-0CF0-2645-86B39C651A04}"/>
          </ac:picMkLst>
        </pc:picChg>
      </pc:sldChg>
      <pc:sldChg chg="addSp delSp modSp new mod modTransition setBg modAnim delDesignElem">
        <pc:chgData name="Miklos Gal (2514520)" userId="4f72920b-c90d-460a-97c1-6578b6e779b2" providerId="ADAL" clId="{9B459E67-F110-48F9-AAF0-219C3C0DDD10}" dt="2025-11-30T22:15:04.668" v="1246" actId="255"/>
        <pc:sldMkLst>
          <pc:docMk/>
          <pc:sldMk cId="1495794206" sldId="258"/>
        </pc:sldMkLst>
        <pc:spChg chg="mod">
          <ac:chgData name="Miklos Gal (2514520)" userId="4f72920b-c90d-460a-97c1-6578b6e779b2" providerId="ADAL" clId="{9B459E67-F110-48F9-AAF0-219C3C0DDD10}" dt="2025-11-30T22:15:04.668" v="1246" actId="255"/>
          <ac:spMkLst>
            <pc:docMk/>
            <pc:sldMk cId="1495794206" sldId="258"/>
            <ac:spMk id="2" creationId="{796AAD2C-9FBD-123E-9FEB-7D7F1E5C5181}"/>
          </ac:spMkLst>
        </pc:spChg>
        <pc:spChg chg="mod ord">
          <ac:chgData name="Miklos Gal (2514520)" userId="4f72920b-c90d-460a-97c1-6578b6e779b2" providerId="ADAL" clId="{9B459E67-F110-48F9-AAF0-219C3C0DDD10}" dt="2025-11-28T20:35:08.035" v="612"/>
          <ac:spMkLst>
            <pc:docMk/>
            <pc:sldMk cId="1495794206" sldId="258"/>
            <ac:spMk id="3" creationId="{607F915C-3D6A-427D-3F47-7BE8AC31FD30}"/>
          </ac:spMkLst>
        </pc:spChg>
        <pc:spChg chg="add mod">
          <ac:chgData name="Miklos Gal (2514520)" userId="4f72920b-c90d-460a-97c1-6578b6e779b2" providerId="ADAL" clId="{9B459E67-F110-48F9-AAF0-219C3C0DDD10}" dt="2025-11-28T20:36:28.517" v="623" actId="114"/>
          <ac:spMkLst>
            <pc:docMk/>
            <pc:sldMk cId="1495794206" sldId="258"/>
            <ac:spMk id="7" creationId="{BEA7B21D-F943-15E3-DBE5-1CAC4E7A7BE9}"/>
          </ac:spMkLst>
        </pc:spChg>
        <pc:spChg chg="add mod">
          <ac:chgData name="Miklos Gal (2514520)" userId="4f72920b-c90d-460a-97c1-6578b6e779b2" providerId="ADAL" clId="{9B459E67-F110-48F9-AAF0-219C3C0DDD10}" dt="2025-11-28T20:39:04.672" v="633" actId="1076"/>
          <ac:spMkLst>
            <pc:docMk/>
            <pc:sldMk cId="1495794206" sldId="258"/>
            <ac:spMk id="8" creationId="{A044B97E-1388-F282-B21D-C9CE554A18F8}"/>
          </ac:spMkLst>
        </pc:spChg>
        <pc:grpChg chg="add del">
          <ac:chgData name="Miklos Gal (2514520)" userId="4f72920b-c90d-460a-97c1-6578b6e779b2" providerId="ADAL" clId="{9B459E67-F110-48F9-AAF0-219C3C0DDD10}" dt="2025-11-30T22:01:35.769" v="1136"/>
          <ac:grpSpMkLst>
            <pc:docMk/>
            <pc:sldMk cId="1495794206" sldId="258"/>
            <ac:grpSpMk id="94" creationId="{A0B38558-5389-4817-936F-FD62560CAC11}"/>
          </ac:grpSpMkLst>
        </pc:grpChg>
        <pc:grpChg chg="add del">
          <ac:chgData name="Miklos Gal (2514520)" userId="4f72920b-c90d-460a-97c1-6578b6e779b2" providerId="ADAL" clId="{9B459E67-F110-48F9-AAF0-219C3C0DDD10}" dt="2025-11-30T22:01:35.769" v="1136"/>
          <ac:grpSpMkLst>
            <pc:docMk/>
            <pc:sldMk cId="1495794206" sldId="258"/>
            <ac:grpSpMk id="95" creationId="{15502586-682B-4EDF-9515-674BB4E1CD13}"/>
          </ac:grpSpMkLst>
        </pc:grpChg>
        <pc:picChg chg="add mod ord">
          <ac:chgData name="Miklos Gal (2514520)" userId="4f72920b-c90d-460a-97c1-6578b6e779b2" providerId="ADAL" clId="{9B459E67-F110-48F9-AAF0-219C3C0DDD10}" dt="2025-11-28T20:36:08.329" v="621" actId="1076"/>
          <ac:picMkLst>
            <pc:docMk/>
            <pc:sldMk cId="1495794206" sldId="258"/>
            <ac:picMk id="5" creationId="{306879CE-43B7-6A30-33DA-D3F2512E3689}"/>
          </ac:picMkLst>
        </pc:picChg>
      </pc:sldChg>
      <pc:sldChg chg="addSp delSp modSp new mod modTransition setBg modAnim delDesignElem">
        <pc:chgData name="Miklos Gal (2514520)" userId="4f72920b-c90d-460a-97c1-6578b6e779b2" providerId="ADAL" clId="{9B459E67-F110-48F9-AAF0-219C3C0DDD10}" dt="2025-11-30T22:14:54.384" v="1243" actId="255"/>
        <pc:sldMkLst>
          <pc:docMk/>
          <pc:sldMk cId="165319274" sldId="259"/>
        </pc:sldMkLst>
        <pc:spChg chg="mod">
          <ac:chgData name="Miklos Gal (2514520)" userId="4f72920b-c90d-460a-97c1-6578b6e779b2" providerId="ADAL" clId="{9B459E67-F110-48F9-AAF0-219C3C0DDD10}" dt="2025-11-30T22:14:54.384" v="1243" actId="255"/>
          <ac:spMkLst>
            <pc:docMk/>
            <pc:sldMk cId="165319274" sldId="259"/>
            <ac:spMk id="2" creationId="{ED22D54C-BB4E-2D93-216D-36DD6C4BB1E4}"/>
          </ac:spMkLst>
        </pc:spChg>
        <pc:grpChg chg="add del">
          <ac:chgData name="Miklos Gal (2514520)" userId="4f72920b-c90d-460a-97c1-6578b6e779b2" providerId="ADAL" clId="{9B459E67-F110-48F9-AAF0-219C3C0DDD10}" dt="2025-11-30T22:01:35.769" v="1136"/>
          <ac:grpSpMkLst>
            <pc:docMk/>
            <pc:sldMk cId="165319274" sldId="259"/>
            <ac:grpSpMk id="9" creationId="{9AE4726C-1831-4FE3-9A11-227F0DC2F0BC}"/>
          </ac:grpSpMkLst>
        </pc:grpChg>
        <pc:grpChg chg="add del">
          <ac:chgData name="Miklos Gal (2514520)" userId="4f72920b-c90d-460a-97c1-6578b6e779b2" providerId="ADAL" clId="{9B459E67-F110-48F9-AAF0-219C3C0DDD10}" dt="2025-11-30T22:01:35.769" v="1136"/>
          <ac:grpSpMkLst>
            <pc:docMk/>
            <pc:sldMk cId="165319274" sldId="259"/>
            <ac:grpSpMk id="13" creationId="{E916825F-759B-4F1A-BA80-AF7137691EC5}"/>
          </ac:grpSpMkLst>
        </pc:grpChg>
        <pc:graphicFrameChg chg="add mod modGraphic">
          <ac:chgData name="Miklos Gal (2514520)" userId="4f72920b-c90d-460a-97c1-6578b6e779b2" providerId="ADAL" clId="{9B459E67-F110-48F9-AAF0-219C3C0DDD10}" dt="2025-11-28T21:39:34.232" v="1000" actId="255"/>
          <ac:graphicFrameMkLst>
            <pc:docMk/>
            <pc:sldMk cId="165319274" sldId="259"/>
            <ac:graphicFrameMk id="70" creationId="{C5E77CC6-8665-1106-C1F2-1CC3764CD949}"/>
          </ac:graphicFrameMkLst>
        </pc:graphicFrameChg>
        <pc:picChg chg="add mod">
          <ac:chgData name="Miklos Gal (2514520)" userId="4f72920b-c90d-460a-97c1-6578b6e779b2" providerId="ADAL" clId="{9B459E67-F110-48F9-AAF0-219C3C0DDD10}" dt="2025-11-28T21:08:38.234" v="674" actId="1076"/>
          <ac:picMkLst>
            <pc:docMk/>
            <pc:sldMk cId="165319274" sldId="259"/>
            <ac:picMk id="5" creationId="{A8BB0C20-6C46-CAD0-8DEB-2EA39B52BCEB}"/>
          </ac:picMkLst>
        </pc:picChg>
      </pc:sldChg>
      <pc:sldChg chg="addSp delSp modSp new mod modTransition setBg modAnim setClrOvrMap delDesignElem">
        <pc:chgData name="Miklos Gal (2514520)" userId="4f72920b-c90d-460a-97c1-6578b6e779b2" providerId="ADAL" clId="{9B459E67-F110-48F9-AAF0-219C3C0DDD10}" dt="2025-11-30T22:01:35.769" v="1136"/>
        <pc:sldMkLst>
          <pc:docMk/>
          <pc:sldMk cId="2044543703" sldId="260"/>
        </pc:sldMkLst>
        <pc:spChg chg="mod ord">
          <ac:chgData name="Miklos Gal (2514520)" userId="4f72920b-c90d-460a-97c1-6578b6e779b2" providerId="ADAL" clId="{9B459E67-F110-48F9-AAF0-219C3C0DDD10}" dt="2025-11-30T22:01:35.769" v="1136"/>
          <ac:spMkLst>
            <pc:docMk/>
            <pc:sldMk cId="2044543703" sldId="260"/>
            <ac:spMk id="2" creationId="{22898A63-0CDE-A298-7910-F8D88EB48C1C}"/>
          </ac:spMkLst>
        </pc:spChg>
        <pc:spChg chg="add del">
          <ac:chgData name="Miklos Gal (2514520)" userId="4f72920b-c90d-460a-97c1-6578b6e779b2" providerId="ADAL" clId="{9B459E67-F110-48F9-AAF0-219C3C0DDD10}" dt="2025-11-30T22:01:35.769" v="1136"/>
          <ac:spMkLst>
            <pc:docMk/>
            <pc:sldMk cId="2044543703" sldId="260"/>
            <ac:spMk id="177" creationId="{C2E4E997-8672-4FFD-B8EC-9932A8E4714B}"/>
          </ac:spMkLst>
        </pc:spChg>
        <pc:grpChg chg="add del">
          <ac:chgData name="Miklos Gal (2514520)" userId="4f72920b-c90d-460a-97c1-6578b6e779b2" providerId="ADAL" clId="{9B459E67-F110-48F9-AAF0-219C3C0DDD10}" dt="2025-11-30T22:01:35.769" v="1136"/>
          <ac:grpSpMkLst>
            <pc:docMk/>
            <pc:sldMk cId="2044543703" sldId="260"/>
            <ac:grpSpMk id="178" creationId="{453E4DEE-E996-40F8-8635-0FF43D7348F9}"/>
          </ac:grpSpMkLst>
        </pc:grpChg>
        <pc:graphicFrameChg chg="add mod modGraphic">
          <ac:chgData name="Miklos Gal (2514520)" userId="4f72920b-c90d-460a-97c1-6578b6e779b2" providerId="ADAL" clId="{9B459E67-F110-48F9-AAF0-219C3C0DDD10}" dt="2025-11-28T21:50:25.694" v="1001" actId="20577"/>
          <ac:graphicFrameMkLst>
            <pc:docMk/>
            <pc:sldMk cId="2044543703" sldId="260"/>
            <ac:graphicFrameMk id="113" creationId="{9EED6A01-B776-5C05-8AFC-57406B1F3577}"/>
          </ac:graphicFrameMkLst>
        </pc:graphicFrameChg>
        <pc:picChg chg="add mod ord">
          <ac:chgData name="Miklos Gal (2514520)" userId="4f72920b-c90d-460a-97c1-6578b6e779b2" providerId="ADAL" clId="{9B459E67-F110-48F9-AAF0-219C3C0DDD10}" dt="2025-11-28T21:28:05.400" v="897" actId="26606"/>
          <ac:picMkLst>
            <pc:docMk/>
            <pc:sldMk cId="2044543703" sldId="260"/>
            <ac:picMk id="7" creationId="{91684020-F313-5036-6EAF-12E3BF1498B5}"/>
          </ac:picMkLst>
        </pc:picChg>
        <pc:picChg chg="add del">
          <ac:chgData name="Miklos Gal (2514520)" userId="4f72920b-c90d-460a-97c1-6578b6e779b2" providerId="ADAL" clId="{9B459E67-F110-48F9-AAF0-219C3C0DDD10}" dt="2025-11-30T22:01:35.769" v="1136"/>
          <ac:picMkLst>
            <pc:docMk/>
            <pc:sldMk cId="2044543703" sldId="260"/>
            <ac:picMk id="119" creationId="{FE6BA9E6-1D9E-4D30-B528-D49FA1342E4E}"/>
          </ac:picMkLst>
        </pc:picChg>
      </pc:sldChg>
      <pc:sldChg chg="addSp delSp modSp new mod modTransition setBg modAnim delDesignElem">
        <pc:chgData name="Miklos Gal (2514520)" userId="4f72920b-c90d-460a-97c1-6578b6e779b2" providerId="ADAL" clId="{9B459E67-F110-48F9-AAF0-219C3C0DDD10}" dt="2025-11-30T23:22:35.170" v="2204" actId="20577"/>
        <pc:sldMkLst>
          <pc:docMk/>
          <pc:sldMk cId="2376718105" sldId="261"/>
        </pc:sldMkLst>
        <pc:spChg chg="mod ord">
          <ac:chgData name="Miklos Gal (2514520)" userId="4f72920b-c90d-460a-97c1-6578b6e779b2" providerId="ADAL" clId="{9B459E67-F110-48F9-AAF0-219C3C0DDD10}" dt="2025-11-30T22:14:43.783" v="1242" actId="255"/>
          <ac:spMkLst>
            <pc:docMk/>
            <pc:sldMk cId="2376718105" sldId="261"/>
            <ac:spMk id="2" creationId="{B156054E-CE24-E38C-97C8-0A1DD12A6B73}"/>
          </ac:spMkLst>
        </pc:spChg>
        <pc:spChg chg="del">
          <ac:chgData name="Miklos Gal (2514520)" userId="4f72920b-c90d-460a-97c1-6578b6e779b2" providerId="ADAL" clId="{9B459E67-F110-48F9-AAF0-219C3C0DDD10}" dt="2025-11-30T21:51:40.904" v="1007" actId="931"/>
          <ac:spMkLst>
            <pc:docMk/>
            <pc:sldMk cId="2376718105" sldId="261"/>
            <ac:spMk id="3" creationId="{24A79386-12E2-600A-AA0C-431EF5F82E66}"/>
          </ac:spMkLst>
        </pc:spChg>
        <pc:spChg chg="add del mod">
          <ac:chgData name="Miklos Gal (2514520)" userId="4f72920b-c90d-460a-97c1-6578b6e779b2" providerId="ADAL" clId="{9B459E67-F110-48F9-AAF0-219C3C0DDD10}" dt="2025-11-30T21:55:00.064" v="1023" actId="1032"/>
          <ac:spMkLst>
            <pc:docMk/>
            <pc:sldMk cId="2376718105" sldId="261"/>
            <ac:spMk id="9" creationId="{B5215990-C1AF-19D4-5577-81257DB6E886}"/>
          </ac:spMkLst>
        </pc:spChg>
        <pc:grpChg chg="add del">
          <ac:chgData name="Miklos Gal (2514520)" userId="4f72920b-c90d-460a-97c1-6578b6e779b2" providerId="ADAL" clId="{9B459E67-F110-48F9-AAF0-219C3C0DDD10}" dt="2025-11-30T22:01:35.769" v="1136"/>
          <ac:grpSpMkLst>
            <pc:docMk/>
            <pc:sldMk cId="2376718105" sldId="261"/>
            <ac:grpSpMk id="14" creationId="{70A29ECD-D68F-4AC9-9FA0-BEF7663BC1F5}"/>
          </ac:grpSpMkLst>
        </pc:grpChg>
        <pc:grpChg chg="add del">
          <ac:chgData name="Miklos Gal (2514520)" userId="4f72920b-c90d-460a-97c1-6578b6e779b2" providerId="ADAL" clId="{9B459E67-F110-48F9-AAF0-219C3C0DDD10}" dt="2025-11-30T22:01:35.769" v="1136"/>
          <ac:grpSpMkLst>
            <pc:docMk/>
            <pc:sldMk cId="2376718105" sldId="261"/>
            <ac:grpSpMk id="18" creationId="{9B1032AD-1AE2-4F16-A732-9C0A6A744C85}"/>
          </ac:grpSpMkLst>
        </pc:grpChg>
        <pc:grpChg chg="add del">
          <ac:chgData name="Miklos Gal (2514520)" userId="4f72920b-c90d-460a-97c1-6578b6e779b2" providerId="ADAL" clId="{9B459E67-F110-48F9-AAF0-219C3C0DDD10}" dt="2025-11-30T21:55:12.894" v="1025" actId="26606"/>
          <ac:grpSpMkLst>
            <pc:docMk/>
            <pc:sldMk cId="2376718105" sldId="261"/>
            <ac:grpSpMk id="48" creationId="{74872A0B-8668-4500-9509-EAA581B26C24}"/>
          </ac:grpSpMkLst>
        </pc:grpChg>
        <pc:grpChg chg="add del">
          <ac:chgData name="Miklos Gal (2514520)" userId="4f72920b-c90d-460a-97c1-6578b6e779b2" providerId="ADAL" clId="{9B459E67-F110-48F9-AAF0-219C3C0DDD10}" dt="2025-11-30T21:55:12.894" v="1025" actId="26606"/>
          <ac:grpSpMkLst>
            <pc:docMk/>
            <pc:sldMk cId="2376718105" sldId="261"/>
            <ac:grpSpMk id="52" creationId="{240590EE-5428-41AA-95B2-96FCC1CE67A7}"/>
          </ac:grpSpMkLst>
        </pc:grpChg>
        <pc:graphicFrameChg chg="add mod modGraphic">
          <ac:chgData name="Miklos Gal (2514520)" userId="4f72920b-c90d-460a-97c1-6578b6e779b2" providerId="ADAL" clId="{9B459E67-F110-48F9-AAF0-219C3C0DDD10}" dt="2025-11-30T23:22:35.170" v="2204" actId="20577"/>
          <ac:graphicFrameMkLst>
            <pc:docMk/>
            <pc:sldMk cId="2376718105" sldId="261"/>
            <ac:graphicFrameMk id="7" creationId="{C0FE34F7-BE13-F43C-7AFC-4A0F3C2829F3}"/>
          </ac:graphicFrameMkLst>
        </pc:graphicFrameChg>
        <pc:picChg chg="add mod ord">
          <ac:chgData name="Miklos Gal (2514520)" userId="4f72920b-c90d-460a-97c1-6578b6e779b2" providerId="ADAL" clId="{9B459E67-F110-48F9-AAF0-219C3C0DDD10}" dt="2025-11-30T21:55:12.894" v="1025" actId="26606"/>
          <ac:picMkLst>
            <pc:docMk/>
            <pc:sldMk cId="2376718105" sldId="261"/>
            <ac:picMk id="5" creationId="{E2007624-266A-42FE-B7E4-7A6AC590C401}"/>
          </ac:picMkLst>
        </pc:picChg>
        <pc:picChg chg="add del mod ord">
          <ac:chgData name="Miklos Gal (2514520)" userId="4f72920b-c90d-460a-97c1-6578b6e779b2" providerId="ADAL" clId="{9B459E67-F110-48F9-AAF0-219C3C0DDD10}" dt="2025-11-30T21:52:41.169" v="1012" actId="34307"/>
          <ac:picMkLst>
            <pc:docMk/>
            <pc:sldMk cId="2376718105" sldId="261"/>
            <ac:picMk id="6" creationId="{422BB794-20B0-59EA-7F72-C5B25152ACF1}"/>
          </ac:picMkLst>
        </pc:picChg>
      </pc:sldChg>
      <pc:sldChg chg="addSp delSp modSp new del mod setBg">
        <pc:chgData name="Miklos Gal (2514520)" userId="4f72920b-c90d-460a-97c1-6578b6e779b2" providerId="ADAL" clId="{9B459E67-F110-48F9-AAF0-219C3C0DDD10}" dt="2025-11-30T22:09:15.881" v="1203" actId="2696"/>
        <pc:sldMkLst>
          <pc:docMk/>
          <pc:sldMk cId="157093006" sldId="262"/>
        </pc:sldMkLst>
        <pc:spChg chg="mod">
          <ac:chgData name="Miklos Gal (2514520)" userId="4f72920b-c90d-460a-97c1-6578b6e779b2" providerId="ADAL" clId="{9B459E67-F110-48F9-AAF0-219C3C0DDD10}" dt="2025-11-30T22:09:05.127" v="1195" actId="207"/>
          <ac:spMkLst>
            <pc:docMk/>
            <pc:sldMk cId="157093006" sldId="262"/>
            <ac:spMk id="2" creationId="{3BD68069-3F1D-CB08-18F6-1218D52C5BB3}"/>
          </ac:spMkLst>
        </pc:spChg>
        <pc:spChg chg="add del mod">
          <ac:chgData name="Miklos Gal (2514520)" userId="4f72920b-c90d-460a-97c1-6578b6e779b2" providerId="ADAL" clId="{9B459E67-F110-48F9-AAF0-219C3C0DDD10}" dt="2025-11-30T22:04:01.241" v="1163" actId="1032"/>
          <ac:spMkLst>
            <pc:docMk/>
            <pc:sldMk cId="157093006" sldId="262"/>
            <ac:spMk id="3" creationId="{923F5EA2-6FC1-5316-3E3F-73A85162D84D}"/>
          </ac:spMkLst>
        </pc:spChg>
        <pc:graphicFrameChg chg="add mod modGraphic">
          <ac:chgData name="Miklos Gal (2514520)" userId="4f72920b-c90d-460a-97c1-6578b6e779b2" providerId="ADAL" clId="{9B459E67-F110-48F9-AAF0-219C3C0DDD10}" dt="2025-11-30T22:09:09.506" v="1202" actId="1076"/>
          <ac:graphicFrameMkLst>
            <pc:docMk/>
            <pc:sldMk cId="157093006" sldId="262"/>
            <ac:graphicFrameMk id="6" creationId="{5CDB287E-06E3-C199-36C9-8EC1DDF7A8B5}"/>
          </ac:graphicFrameMkLst>
        </pc:graphicFrameChg>
        <pc:picChg chg="add mod">
          <ac:chgData name="Miklos Gal (2514520)" userId="4f72920b-c90d-460a-97c1-6578b6e779b2" providerId="ADAL" clId="{9B459E67-F110-48F9-AAF0-219C3C0DDD10}" dt="2025-11-30T22:01:05.902" v="1124" actId="931"/>
          <ac:picMkLst>
            <pc:docMk/>
            <pc:sldMk cId="157093006" sldId="262"/>
            <ac:picMk id="5" creationId="{BD621297-FD6C-D340-9F3C-69C13518AAA9}"/>
          </ac:picMkLst>
        </pc:picChg>
      </pc:sldChg>
      <pc:sldChg chg="addSp delSp modSp new mod modTransition setBg modAnim setClrOvrMap delDesignElem chgLayout">
        <pc:chgData name="Miklos Gal (2514520)" userId="4f72920b-c90d-460a-97c1-6578b6e779b2" providerId="ADAL" clId="{9B459E67-F110-48F9-AAF0-219C3C0DDD10}" dt="2025-11-30T23:22:45.976" v="2206" actId="20577"/>
        <pc:sldMkLst>
          <pc:docMk/>
          <pc:sldMk cId="3899793812" sldId="262"/>
        </pc:sldMkLst>
        <pc:spChg chg="add del mod">
          <ac:chgData name="Miklos Gal (2514520)" userId="4f72920b-c90d-460a-97c1-6578b6e779b2" providerId="ADAL" clId="{9B459E67-F110-48F9-AAF0-219C3C0DDD10}" dt="2025-11-30T22:14:32.472" v="1240" actId="255"/>
          <ac:spMkLst>
            <pc:docMk/>
            <pc:sldMk cId="3899793812" sldId="262"/>
            <ac:spMk id="2" creationId="{7C033636-A87B-3887-F220-6B11019AD552}"/>
          </ac:spMkLst>
        </pc:spChg>
        <pc:spChg chg="add del mod">
          <ac:chgData name="Miklos Gal (2514520)" userId="4f72920b-c90d-460a-97c1-6578b6e779b2" providerId="ADAL" clId="{9B459E67-F110-48F9-AAF0-219C3C0DDD10}" dt="2025-11-30T22:13:53.270" v="1233" actId="1032"/>
          <ac:spMkLst>
            <pc:docMk/>
            <pc:sldMk cId="3899793812" sldId="262"/>
            <ac:spMk id="3" creationId="{19402596-63AF-9D2A-B207-492F1D557D2A}"/>
          </ac:spMkLst>
        </pc:spChg>
        <pc:spChg chg="add del mod ord">
          <ac:chgData name="Miklos Gal (2514520)" userId="4f72920b-c90d-460a-97c1-6578b6e779b2" providerId="ADAL" clId="{9B459E67-F110-48F9-AAF0-219C3C0DDD10}" dt="2025-11-30T22:12:04.312" v="1224" actId="700"/>
          <ac:spMkLst>
            <pc:docMk/>
            <pc:sldMk cId="3899793812" sldId="262"/>
            <ac:spMk id="7" creationId="{E1637E26-97D4-06E7-5FAF-A2D394BB8449}"/>
          </ac:spMkLst>
        </pc:spChg>
        <pc:spChg chg="add del">
          <ac:chgData name="Miklos Gal (2514520)" userId="4f72920b-c90d-460a-97c1-6578b6e779b2" providerId="ADAL" clId="{9B459E67-F110-48F9-AAF0-219C3C0DDD10}" dt="2025-11-30T22:12:52.511" v="1228" actId="26606"/>
          <ac:spMkLst>
            <pc:docMk/>
            <pc:sldMk cId="3899793812" sldId="262"/>
            <ac:spMk id="8" creationId="{E9B448F0-DA06-4165-AB5F-4330A20E06D0}"/>
          </ac:spMkLst>
        </pc:spChg>
        <pc:spChg chg="add mod">
          <ac:chgData name="Miklos Gal (2514520)" userId="4f72920b-c90d-460a-97c1-6578b6e779b2" providerId="ADAL" clId="{9B459E67-F110-48F9-AAF0-219C3C0DDD10}" dt="2025-11-30T22:15:37.854" v="1248" actId="11529"/>
          <ac:spMkLst>
            <pc:docMk/>
            <pc:sldMk cId="3899793812" sldId="262"/>
            <ac:spMk id="52" creationId="{CACF170E-D38F-35C6-494E-3243F02C1C86}"/>
          </ac:spMkLst>
        </pc:spChg>
        <pc:grpChg chg="add del">
          <ac:chgData name="Miklos Gal (2514520)" userId="4f72920b-c90d-460a-97c1-6578b6e779b2" providerId="ADAL" clId="{9B459E67-F110-48F9-AAF0-219C3C0DDD10}" dt="2025-11-30T22:12:52.511" v="1228" actId="26606"/>
          <ac:grpSpMkLst>
            <pc:docMk/>
            <pc:sldMk cId="3899793812" sldId="262"/>
            <ac:grpSpMk id="12" creationId="{2576BCDF-119F-4EB5-83D7-ED823C93EBBD}"/>
          </ac:grpSpMkLst>
        </pc:grpChg>
        <pc:grpChg chg="add del">
          <ac:chgData name="Miklos Gal (2514520)" userId="4f72920b-c90d-460a-97c1-6578b6e779b2" providerId="ADAL" clId="{9B459E67-F110-48F9-AAF0-219C3C0DDD10}" dt="2025-11-30T22:12:52.511" v="1228" actId="26606"/>
          <ac:grpSpMkLst>
            <pc:docMk/>
            <pc:sldMk cId="3899793812" sldId="262"/>
            <ac:grpSpMk id="41" creationId="{8DB4BB99-C854-45F9-BED1-63D15E3A2411}"/>
          </ac:grpSpMkLst>
        </pc:grpChg>
        <pc:graphicFrameChg chg="add del mod ord modGraphic">
          <ac:chgData name="Miklos Gal (2514520)" userId="4f72920b-c90d-460a-97c1-6578b6e779b2" providerId="ADAL" clId="{9B459E67-F110-48F9-AAF0-219C3C0DDD10}" dt="2025-11-30T22:12:05.169" v="1225" actId="1032"/>
          <ac:graphicFrameMkLst>
            <pc:docMk/>
            <pc:sldMk cId="3899793812" sldId="262"/>
            <ac:graphicFrameMk id="4" creationId="{9504E9A6-215D-F3A4-AA84-6F7A2364E2F3}"/>
          </ac:graphicFrameMkLst>
        </pc:graphicFrameChg>
        <pc:graphicFrameChg chg="add mod modGraphic">
          <ac:chgData name="Miklos Gal (2514520)" userId="4f72920b-c90d-460a-97c1-6578b6e779b2" providerId="ADAL" clId="{9B459E67-F110-48F9-AAF0-219C3C0DDD10}" dt="2025-11-30T23:22:45.976" v="2206" actId="20577"/>
          <ac:graphicFrameMkLst>
            <pc:docMk/>
            <pc:sldMk cId="3899793812" sldId="262"/>
            <ac:graphicFrameMk id="40" creationId="{32743E6F-C6CF-0740-5CED-FDE46E674351}"/>
          </ac:graphicFrameMkLst>
        </pc:graphicFrameChg>
        <pc:picChg chg="add mod ord">
          <ac:chgData name="Miklos Gal (2514520)" userId="4f72920b-c90d-460a-97c1-6578b6e779b2" providerId="ADAL" clId="{9B459E67-F110-48F9-AAF0-219C3C0DDD10}" dt="2025-11-30T22:11:31.419" v="1222" actId="931"/>
          <ac:picMkLst>
            <pc:docMk/>
            <pc:sldMk cId="3899793812" sldId="262"/>
            <ac:picMk id="6" creationId="{12D17D08-8824-171A-4EFE-46BD78C56B2B}"/>
          </ac:picMkLst>
        </pc:picChg>
        <pc:picChg chg="add del">
          <ac:chgData name="Miklos Gal (2514520)" userId="4f72920b-c90d-460a-97c1-6578b6e779b2" providerId="ADAL" clId="{9B459E67-F110-48F9-AAF0-219C3C0DDD10}" dt="2025-11-30T22:12:52.511" v="1228" actId="26606"/>
          <ac:picMkLst>
            <pc:docMk/>
            <pc:sldMk cId="3899793812" sldId="262"/>
            <ac:picMk id="10" creationId="{92D83638-A467-411A-9C31-FE9A111CD885}"/>
          </ac:picMkLst>
        </pc:picChg>
        <pc:picChg chg="add mod">
          <ac:chgData name="Miklos Gal (2514520)" userId="4f72920b-c90d-460a-97c1-6578b6e779b2" providerId="ADAL" clId="{9B459E67-F110-48F9-AAF0-219C3C0DDD10}" dt="2025-11-30T22:12:48.932" v="1227" actId="931"/>
          <ac:picMkLst>
            <pc:docMk/>
            <pc:sldMk cId="3899793812" sldId="262"/>
            <ac:picMk id="11" creationId="{F398C49F-5795-9252-510B-D978622C9B73}"/>
          </ac:picMkLst>
        </pc:picChg>
      </pc:sldChg>
      <pc:sldChg chg="addSp delSp modSp new mod modTransition setBg modAnim">
        <pc:chgData name="Miklos Gal (2514520)" userId="4f72920b-c90d-460a-97c1-6578b6e779b2" providerId="ADAL" clId="{9B459E67-F110-48F9-AAF0-219C3C0DDD10}" dt="2025-11-30T22:42:26.400" v="2074"/>
        <pc:sldMkLst>
          <pc:docMk/>
          <pc:sldMk cId="810094566" sldId="263"/>
        </pc:sldMkLst>
        <pc:spChg chg="mod">
          <ac:chgData name="Miklos Gal (2514520)" userId="4f72920b-c90d-460a-97c1-6578b6e779b2" providerId="ADAL" clId="{9B459E67-F110-48F9-AAF0-219C3C0DDD10}" dt="2025-11-30T22:37:01.349" v="1971" actId="122"/>
          <ac:spMkLst>
            <pc:docMk/>
            <pc:sldMk cId="810094566" sldId="263"/>
            <ac:spMk id="2" creationId="{3D70FD9F-DF35-6F23-D517-4E5ED247BDF6}"/>
          </ac:spMkLst>
        </pc:spChg>
        <pc:spChg chg="add del">
          <ac:chgData name="Miklos Gal (2514520)" userId="4f72920b-c90d-460a-97c1-6578b6e779b2" providerId="ADAL" clId="{9B459E67-F110-48F9-AAF0-219C3C0DDD10}" dt="2025-11-30T22:33:23.699" v="1539" actId="931"/>
          <ac:spMkLst>
            <pc:docMk/>
            <pc:sldMk cId="810094566" sldId="263"/>
            <ac:spMk id="3" creationId="{11EAAF4A-F469-F2AC-F96B-502FDC4D46E9}"/>
          </ac:spMkLst>
        </pc:spChg>
        <pc:spChg chg="add mod">
          <ac:chgData name="Miklos Gal (2514520)" userId="4f72920b-c90d-460a-97c1-6578b6e779b2" providerId="ADAL" clId="{9B459E67-F110-48F9-AAF0-219C3C0DDD10}" dt="2025-11-30T22:32:53.539" v="1538" actId="931"/>
          <ac:spMkLst>
            <pc:docMk/>
            <pc:sldMk cId="810094566" sldId="263"/>
            <ac:spMk id="6" creationId="{94A5865C-3200-0069-11BB-D2E56C662D47}"/>
          </ac:spMkLst>
        </pc:spChg>
        <pc:spChg chg="add del mod">
          <ac:chgData name="Miklos Gal (2514520)" userId="4f72920b-c90d-460a-97c1-6578b6e779b2" providerId="ADAL" clId="{9B459E67-F110-48F9-AAF0-219C3C0DDD10}" dt="2025-11-30T22:36:32.249" v="1967" actId="1032"/>
          <ac:spMkLst>
            <pc:docMk/>
            <pc:sldMk cId="810094566" sldId="263"/>
            <ac:spMk id="12" creationId="{F72B7F55-6A14-5A7C-DA3C-8E065FAA137B}"/>
          </ac:spMkLst>
        </pc:spChg>
        <pc:grpChg chg="add del">
          <ac:chgData name="Miklos Gal (2514520)" userId="4f72920b-c90d-460a-97c1-6578b6e779b2" providerId="ADAL" clId="{9B459E67-F110-48F9-AAF0-219C3C0DDD10}" dt="2025-11-30T22:36:56.631" v="1970" actId="26606"/>
          <ac:grpSpMkLst>
            <pc:docMk/>
            <pc:sldMk cId="810094566" sldId="263"/>
            <ac:grpSpMk id="15" creationId="{8E1DDAD8-1D10-4640-A034-BE90015E37B6}"/>
          </ac:grpSpMkLst>
        </pc:grpChg>
        <pc:grpChg chg="add del">
          <ac:chgData name="Miklos Gal (2514520)" userId="4f72920b-c90d-460a-97c1-6578b6e779b2" providerId="ADAL" clId="{9B459E67-F110-48F9-AAF0-219C3C0DDD10}" dt="2025-11-30T22:36:56.631" v="1970" actId="26606"/>
          <ac:grpSpMkLst>
            <pc:docMk/>
            <pc:sldMk cId="810094566" sldId="263"/>
            <ac:grpSpMk id="19" creationId="{FD642FB6-2808-4BC5-AE0B-7302C24B78A5}"/>
          </ac:grpSpMkLst>
        </pc:grpChg>
        <pc:grpChg chg="add">
          <ac:chgData name="Miklos Gal (2514520)" userId="4f72920b-c90d-460a-97c1-6578b6e779b2" providerId="ADAL" clId="{9B459E67-F110-48F9-AAF0-219C3C0DDD10}" dt="2025-11-30T22:36:56.631" v="1970" actId="26606"/>
          <ac:grpSpMkLst>
            <pc:docMk/>
            <pc:sldMk cId="810094566" sldId="263"/>
            <ac:grpSpMk id="78" creationId="{8E1DDAD8-1D10-4640-A034-BE90015E37B6}"/>
          </ac:grpSpMkLst>
        </pc:grpChg>
        <pc:grpChg chg="add">
          <ac:chgData name="Miklos Gal (2514520)" userId="4f72920b-c90d-460a-97c1-6578b6e779b2" providerId="ADAL" clId="{9B459E67-F110-48F9-AAF0-219C3C0DDD10}" dt="2025-11-30T22:36:56.631" v="1970" actId="26606"/>
          <ac:grpSpMkLst>
            <pc:docMk/>
            <pc:sldMk cId="810094566" sldId="263"/>
            <ac:grpSpMk id="82" creationId="{FD642FB6-2808-4BC5-AE0B-7302C24B78A5}"/>
          </ac:grpSpMkLst>
        </pc:grpChg>
        <pc:graphicFrameChg chg="add mod modGraphic">
          <ac:chgData name="Miklos Gal (2514520)" userId="4f72920b-c90d-460a-97c1-6578b6e779b2" providerId="ADAL" clId="{9B459E67-F110-48F9-AAF0-219C3C0DDD10}" dt="2025-11-30T22:41:50.184" v="2070" actId="12100"/>
          <ac:graphicFrameMkLst>
            <pc:docMk/>
            <pc:sldMk cId="810094566" sldId="263"/>
            <ac:graphicFrameMk id="9" creationId="{F0E2DA28-909F-B91E-0AA1-30CE38904631}"/>
          </ac:graphicFrameMkLst>
        </pc:graphicFrameChg>
        <pc:picChg chg="add mod">
          <ac:chgData name="Miklos Gal (2514520)" userId="4f72920b-c90d-460a-97c1-6578b6e779b2" providerId="ADAL" clId="{9B459E67-F110-48F9-AAF0-219C3C0DDD10}" dt="2025-11-30T22:32:53.539" v="1538" actId="931"/>
          <ac:picMkLst>
            <pc:docMk/>
            <pc:sldMk cId="810094566" sldId="263"/>
            <ac:picMk id="5" creationId="{70EEDC15-31BE-5155-5884-8E960385C04B}"/>
          </ac:picMkLst>
        </pc:picChg>
        <pc:picChg chg="add mod">
          <ac:chgData name="Miklos Gal (2514520)" userId="4f72920b-c90d-460a-97c1-6578b6e779b2" providerId="ADAL" clId="{9B459E67-F110-48F9-AAF0-219C3C0DDD10}" dt="2025-11-30T22:33:40.247" v="1540" actId="26606"/>
          <ac:picMkLst>
            <pc:docMk/>
            <pc:sldMk cId="810094566" sldId="263"/>
            <ac:picMk id="8" creationId="{04A7027F-6DA9-3D39-4C39-1A7E563CF32C}"/>
          </ac:picMkLst>
        </pc:picChg>
      </pc:sldChg>
      <pc:sldChg chg="addSp delSp modSp new del mod setBg modClrScheme chgLayout">
        <pc:chgData name="Miklos Gal (2514520)" userId="4f72920b-c90d-460a-97c1-6578b6e779b2" providerId="ADAL" clId="{9B459E67-F110-48F9-AAF0-219C3C0DDD10}" dt="2025-11-30T22:30:24.959" v="1518" actId="2696"/>
        <pc:sldMkLst>
          <pc:docMk/>
          <pc:sldMk cId="1058129909" sldId="263"/>
        </pc:sldMkLst>
        <pc:spChg chg="del mod ord">
          <ac:chgData name="Miklos Gal (2514520)" userId="4f72920b-c90d-460a-97c1-6578b6e779b2" providerId="ADAL" clId="{9B459E67-F110-48F9-AAF0-219C3C0DDD10}" dt="2025-11-30T22:27:29.363" v="1368" actId="700"/>
          <ac:spMkLst>
            <pc:docMk/>
            <pc:sldMk cId="1058129909" sldId="263"/>
            <ac:spMk id="2" creationId="{28F9C06D-F20C-5B7B-98DA-6F866D2C2DC8}"/>
          </ac:spMkLst>
        </pc:spChg>
        <pc:spChg chg="add del mod ord">
          <ac:chgData name="Miklos Gal (2514520)" userId="4f72920b-c90d-460a-97c1-6578b6e779b2" providerId="ADAL" clId="{9B459E67-F110-48F9-AAF0-219C3C0DDD10}" dt="2025-11-30T22:27:29.363" v="1368" actId="700"/>
          <ac:spMkLst>
            <pc:docMk/>
            <pc:sldMk cId="1058129909" sldId="263"/>
            <ac:spMk id="3" creationId="{3B0408C3-9C8A-AF16-FEEF-742856A1AB88}"/>
          </ac:spMkLst>
        </pc:spChg>
        <pc:spChg chg="add mod ord">
          <ac:chgData name="Miklos Gal (2514520)" userId="4f72920b-c90d-460a-97c1-6578b6e779b2" providerId="ADAL" clId="{9B459E67-F110-48F9-AAF0-219C3C0DDD10}" dt="2025-11-30T22:30:16.159" v="1501" actId="1076"/>
          <ac:spMkLst>
            <pc:docMk/>
            <pc:sldMk cId="1058129909" sldId="263"/>
            <ac:spMk id="5" creationId="{05710B34-9C57-EB6C-7C63-DF97BD199D2D}"/>
          </ac:spMkLst>
        </pc:spChg>
        <pc:spChg chg="add mod ord">
          <ac:chgData name="Miklos Gal (2514520)" userId="4f72920b-c90d-460a-97c1-6578b6e779b2" providerId="ADAL" clId="{9B459E67-F110-48F9-AAF0-219C3C0DDD10}" dt="2025-11-30T22:27:29.363" v="1368" actId="700"/>
          <ac:spMkLst>
            <pc:docMk/>
            <pc:sldMk cId="1058129909" sldId="263"/>
            <ac:spMk id="6" creationId="{7CB66357-731F-4C8D-CCB4-1A99BCF1E75F}"/>
          </ac:spMkLst>
        </pc:spChg>
        <pc:spChg chg="add mod ord">
          <ac:chgData name="Miklos Gal (2514520)" userId="4f72920b-c90d-460a-97c1-6578b6e779b2" providerId="ADAL" clId="{9B459E67-F110-48F9-AAF0-219C3C0DDD10}" dt="2025-11-30T22:27:29.363" v="1368" actId="700"/>
          <ac:spMkLst>
            <pc:docMk/>
            <pc:sldMk cId="1058129909" sldId="263"/>
            <ac:spMk id="7" creationId="{FA4E65D1-2371-A4A1-BB96-3DABD8E28D39}"/>
          </ac:spMkLst>
        </pc:spChg>
        <pc:spChg chg="add mod ord">
          <ac:chgData name="Miklos Gal (2514520)" userId="4f72920b-c90d-460a-97c1-6578b6e779b2" providerId="ADAL" clId="{9B459E67-F110-48F9-AAF0-219C3C0DDD10}" dt="2025-11-30T22:27:29.363" v="1368" actId="700"/>
          <ac:spMkLst>
            <pc:docMk/>
            <pc:sldMk cId="1058129909" sldId="263"/>
            <ac:spMk id="8" creationId="{2697304C-8A1A-27B2-00D3-1F6186EA4E51}"/>
          </ac:spMkLst>
        </pc:spChg>
        <pc:spChg chg="add mod ord">
          <ac:chgData name="Miklos Gal (2514520)" userId="4f72920b-c90d-460a-97c1-6578b6e779b2" providerId="ADAL" clId="{9B459E67-F110-48F9-AAF0-219C3C0DDD10}" dt="2025-11-30T22:27:29.363" v="1368" actId="700"/>
          <ac:spMkLst>
            <pc:docMk/>
            <pc:sldMk cId="1058129909" sldId="263"/>
            <ac:spMk id="9" creationId="{B07A547E-4E44-E9CF-96B1-7C6DB9A3EBC2}"/>
          </ac:spMkLst>
        </pc:spChg>
        <pc:spChg chg="add mod ord">
          <ac:chgData name="Miklos Gal (2514520)" userId="4f72920b-c90d-460a-97c1-6578b6e779b2" providerId="ADAL" clId="{9B459E67-F110-48F9-AAF0-219C3C0DDD10}" dt="2025-11-30T22:27:29.363" v="1368" actId="700"/>
          <ac:spMkLst>
            <pc:docMk/>
            <pc:sldMk cId="1058129909" sldId="263"/>
            <ac:spMk id="10" creationId="{44D2C051-2607-B8DD-C235-E2B794BED653}"/>
          </ac:spMkLst>
        </pc:spChg>
        <pc:spChg chg="add mod ord">
          <ac:chgData name="Miklos Gal (2514520)" userId="4f72920b-c90d-460a-97c1-6578b6e779b2" providerId="ADAL" clId="{9B459E67-F110-48F9-AAF0-219C3C0DDD10}" dt="2025-11-30T22:27:29.363" v="1368" actId="700"/>
          <ac:spMkLst>
            <pc:docMk/>
            <pc:sldMk cId="1058129909" sldId="263"/>
            <ac:spMk id="11" creationId="{116C9F02-A3A0-6D8F-526C-4791DD8570AD}"/>
          </ac:spMkLst>
        </pc:spChg>
        <pc:picChg chg="add del mod ord">
          <ac:chgData name="Miklos Gal (2514520)" userId="4f72920b-c90d-460a-97c1-6578b6e779b2" providerId="ADAL" clId="{9B459E67-F110-48F9-AAF0-219C3C0DDD10}" dt="2025-11-30T22:26:48.290" v="1367" actId="34307"/>
          <ac:picMkLst>
            <pc:docMk/>
            <pc:sldMk cId="1058129909" sldId="263"/>
            <ac:picMk id="4" creationId="{54B8E676-0C0B-F3F0-B024-1298C9D713DF}"/>
          </ac:picMkLst>
        </pc:picChg>
      </pc:sldChg>
      <pc:sldChg chg="addSp delSp modSp new del mod">
        <pc:chgData name="Miklos Gal (2514520)" userId="4f72920b-c90d-460a-97c1-6578b6e779b2" providerId="ADAL" clId="{9B459E67-F110-48F9-AAF0-219C3C0DDD10}" dt="2025-11-30T22:32:01.550" v="1532" actId="680"/>
        <pc:sldMkLst>
          <pc:docMk/>
          <pc:sldMk cId="1339703153" sldId="263"/>
        </pc:sldMkLst>
        <pc:spChg chg="mod">
          <ac:chgData name="Miklos Gal (2514520)" userId="4f72920b-c90d-460a-97c1-6578b6e779b2" providerId="ADAL" clId="{9B459E67-F110-48F9-AAF0-219C3C0DDD10}" dt="2025-11-30T22:32:01.403" v="1531"/>
          <ac:spMkLst>
            <pc:docMk/>
            <pc:sldMk cId="1339703153" sldId="263"/>
            <ac:spMk id="2" creationId="{48743EDF-8450-A84D-059E-7854C24B9A96}"/>
          </ac:spMkLst>
        </pc:spChg>
        <pc:spChg chg="add del">
          <ac:chgData name="Miklos Gal (2514520)" userId="4f72920b-c90d-460a-97c1-6578b6e779b2" providerId="ADAL" clId="{9B459E67-F110-48F9-AAF0-219C3C0DDD10}" dt="2025-11-30T22:32:01.231" v="1530" actId="1032"/>
          <ac:spMkLst>
            <pc:docMk/>
            <pc:sldMk cId="1339703153" sldId="263"/>
            <ac:spMk id="3" creationId="{BBA939E4-F4FD-5E16-BFFF-C23218FB13B9}"/>
          </ac:spMkLst>
        </pc:spChg>
        <pc:graphicFrameChg chg="add del modGraphic">
          <ac:chgData name="Miklos Gal (2514520)" userId="4f72920b-c90d-460a-97c1-6578b6e779b2" providerId="ADAL" clId="{9B459E67-F110-48F9-AAF0-219C3C0DDD10}" dt="2025-11-30T22:32:01.231" v="1530" actId="1032"/>
          <ac:graphicFrameMkLst>
            <pc:docMk/>
            <pc:sldMk cId="1339703153" sldId="263"/>
            <ac:graphicFrameMk id="4" creationId="{8D4C60DE-E54A-5795-6F86-31741F487FE2}"/>
          </ac:graphicFrameMkLst>
        </pc:graphicFrameChg>
      </pc:sldChg>
      <pc:sldChg chg="modSp new del mod">
        <pc:chgData name="Miklos Gal (2514520)" userId="4f72920b-c90d-460a-97c1-6578b6e779b2" providerId="ADAL" clId="{9B459E67-F110-48F9-AAF0-219C3C0DDD10}" dt="2025-11-30T22:31:17.708" v="1526" actId="2696"/>
        <pc:sldMkLst>
          <pc:docMk/>
          <pc:sldMk cId="1427960090" sldId="263"/>
        </pc:sldMkLst>
        <pc:spChg chg="mod">
          <ac:chgData name="Miklos Gal (2514520)" userId="4f72920b-c90d-460a-97c1-6578b6e779b2" providerId="ADAL" clId="{9B459E67-F110-48F9-AAF0-219C3C0DDD10}" dt="2025-11-30T22:31:03.152" v="1525" actId="1076"/>
          <ac:spMkLst>
            <pc:docMk/>
            <pc:sldMk cId="1427960090" sldId="263"/>
            <ac:spMk id="2" creationId="{8A26FD7D-0627-D018-4624-7F7C6A853D47}"/>
          </ac:spMkLst>
        </pc:spChg>
      </pc:sldChg>
      <pc:sldChg chg="new del">
        <pc:chgData name="Miklos Gal (2514520)" userId="4f72920b-c90d-460a-97c1-6578b6e779b2" providerId="ADAL" clId="{9B459E67-F110-48F9-AAF0-219C3C0DDD10}" dt="2025-11-30T22:42:43.447" v="2076" actId="2696"/>
        <pc:sldMkLst>
          <pc:docMk/>
          <pc:sldMk cId="2721630979" sldId="264"/>
        </pc:sldMkLst>
      </pc:sldChg>
      <pc:sldChg chg="addSp delSp modSp new mod modTransition setBg">
        <pc:chgData name="Miklos Gal (2514520)" userId="4f72920b-c90d-460a-97c1-6578b6e779b2" providerId="ADAL" clId="{9B459E67-F110-48F9-AAF0-219C3C0DDD10}" dt="2025-11-30T23:03:44.856" v="2196"/>
        <pc:sldMkLst>
          <pc:docMk/>
          <pc:sldMk cId="3026949363" sldId="264"/>
        </pc:sldMkLst>
        <pc:spChg chg="add mod">
          <ac:chgData name="Miklos Gal (2514520)" userId="4f72920b-c90d-460a-97c1-6578b6e779b2" providerId="ADAL" clId="{9B459E67-F110-48F9-AAF0-219C3C0DDD10}" dt="2025-11-30T22:44:11.433" v="2084" actId="931"/>
          <ac:spMkLst>
            <pc:docMk/>
            <pc:sldMk cId="3026949363" sldId="264"/>
            <ac:spMk id="4" creationId="{31FB2759-AE1B-2B3F-A031-76E3952A851F}"/>
          </ac:spMkLst>
        </pc:spChg>
        <pc:spChg chg="add mod">
          <ac:chgData name="Miklos Gal (2514520)" userId="4f72920b-c90d-460a-97c1-6578b6e779b2" providerId="ADAL" clId="{9B459E67-F110-48F9-AAF0-219C3C0DDD10}" dt="2025-11-30T22:52:42.590" v="2195" actId="122"/>
          <ac:spMkLst>
            <pc:docMk/>
            <pc:sldMk cId="3026949363" sldId="264"/>
            <ac:spMk id="5" creationId="{1975C1D8-97B2-88F7-B8B0-CA4FF751A77E}"/>
          </ac:spMkLst>
        </pc:spChg>
        <pc:spChg chg="add mod">
          <ac:chgData name="Miklos Gal (2514520)" userId="4f72920b-c90d-460a-97c1-6578b6e779b2" providerId="ADAL" clId="{9B459E67-F110-48F9-AAF0-219C3C0DDD10}" dt="2025-11-30T22:52:29.941" v="2182" actId="767"/>
          <ac:spMkLst>
            <pc:docMk/>
            <pc:sldMk cId="3026949363" sldId="264"/>
            <ac:spMk id="8" creationId="{0E6150AA-0B73-BCE6-2D10-C56F97FF3789}"/>
          </ac:spMkLst>
        </pc:spChg>
        <pc:grpChg chg="add del">
          <ac:chgData name="Miklos Gal (2514520)" userId="4f72920b-c90d-460a-97c1-6578b6e779b2" providerId="ADAL" clId="{9B459E67-F110-48F9-AAF0-219C3C0DDD10}" dt="2025-11-30T22:52:33.749" v="2191" actId="26606"/>
          <ac:grpSpMkLst>
            <pc:docMk/>
            <pc:sldMk cId="3026949363" sldId="264"/>
            <ac:grpSpMk id="14" creationId="{9795E515-5F57-431F-9A0D-3A0419DF7572}"/>
          </ac:grpSpMkLst>
        </pc:grpChg>
        <pc:grpChg chg="add del">
          <ac:chgData name="Miklos Gal (2514520)" userId="4f72920b-c90d-460a-97c1-6578b6e779b2" providerId="ADAL" clId="{9B459E67-F110-48F9-AAF0-219C3C0DDD10}" dt="2025-11-30T22:52:33.749" v="2191" actId="26606"/>
          <ac:grpSpMkLst>
            <pc:docMk/>
            <pc:sldMk cId="3026949363" sldId="264"/>
            <ac:grpSpMk id="70" creationId="{096A8A5D-137F-4A8A-9811-F7A867F02E3F}"/>
          </ac:grpSpMkLst>
        </pc:grpChg>
        <pc:grpChg chg="add del">
          <ac:chgData name="Miklos Gal (2514520)" userId="4f72920b-c90d-460a-97c1-6578b6e779b2" providerId="ADAL" clId="{9B459E67-F110-48F9-AAF0-219C3C0DDD10}" dt="2025-11-30T22:52:33.749" v="2191" actId="26606"/>
          <ac:grpSpMkLst>
            <pc:docMk/>
            <pc:sldMk cId="3026949363" sldId="264"/>
            <ac:grpSpMk id="74" creationId="{0FA686C7-6B08-416F-AEF3-C204079363A8}"/>
          </ac:grpSpMkLst>
        </pc:grpChg>
        <pc:grpChg chg="add del">
          <ac:chgData name="Miklos Gal (2514520)" userId="4f72920b-c90d-460a-97c1-6578b6e779b2" providerId="ADAL" clId="{9B459E67-F110-48F9-AAF0-219C3C0DDD10}" dt="2025-11-30T22:52:33.749" v="2191" actId="26606"/>
          <ac:grpSpMkLst>
            <pc:docMk/>
            <pc:sldMk cId="3026949363" sldId="264"/>
            <ac:grpSpMk id="130" creationId="{4C78E281-F596-4ECB-979A-89D89452AAD7}"/>
          </ac:grpSpMkLst>
        </pc:grpChg>
        <pc:picChg chg="add mod">
          <ac:chgData name="Miklos Gal (2514520)" userId="4f72920b-c90d-460a-97c1-6578b6e779b2" providerId="ADAL" clId="{9B459E67-F110-48F9-AAF0-219C3C0DDD10}" dt="2025-11-30T22:44:11.433" v="2084" actId="931"/>
          <ac:picMkLst>
            <pc:docMk/>
            <pc:sldMk cId="3026949363" sldId="264"/>
            <ac:picMk id="3" creationId="{4729E333-0326-4568-9DB8-40B886A1B814}"/>
          </ac:picMkLst>
        </pc:picChg>
        <pc:picChg chg="add mod">
          <ac:chgData name="Miklos Gal (2514520)" userId="4f72920b-c90d-460a-97c1-6578b6e779b2" providerId="ADAL" clId="{9B459E67-F110-48F9-AAF0-219C3C0DDD10}" dt="2025-11-30T22:52:33.749" v="2191" actId="26606"/>
          <ac:picMkLst>
            <pc:docMk/>
            <pc:sldMk cId="3026949363" sldId="264"/>
            <ac:picMk id="7" creationId="{918B5C33-8719-D66B-E89B-B1251FDEE3CF}"/>
          </ac:picMkLst>
        </pc:picChg>
        <pc:picChg chg="add del">
          <ac:chgData name="Miklos Gal (2514520)" userId="4f72920b-c90d-460a-97c1-6578b6e779b2" providerId="ADAL" clId="{9B459E67-F110-48F9-AAF0-219C3C0DDD10}" dt="2025-11-30T22:52:33.749" v="2191" actId="26606"/>
          <ac:picMkLst>
            <pc:docMk/>
            <pc:sldMk cId="3026949363" sldId="264"/>
            <ac:picMk id="12" creationId="{50C065C3-0FE3-4452-B765-CB05BBB2A983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3">
  <dgm:title val=""/>
  <dgm:desc val=""/>
  <dgm:catLst>
    <dgm:cat type="accent3" pri="11300"/>
  </dgm:catLst>
  <dgm:styleLbl name="node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shade val="80000"/>
      </a:schemeClr>
      <a:schemeClr val="accent3">
        <a:tint val="7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/>
    <dgm:txEffectClrLst/>
  </dgm:styleLbl>
  <dgm:styleLbl name="ln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9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8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BFDC6CC-24A4-4E63-A20B-8DB4F3FB1EE8}" type="doc">
      <dgm:prSet loTypeId="urn:microsoft.com/office/officeart/2005/8/layout/arrow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AA29D84-6C56-4782-A740-02B13460AA17}">
      <dgm:prSet phldrT="[Text]" phldr="0" custT="1"/>
      <dgm:spPr/>
      <dgm:t>
        <a:bodyPr/>
        <a:lstStyle/>
        <a:p>
          <a:r>
            <a:rPr lang="en-GB" sz="2800" u="sng" dirty="0"/>
            <a:t>Strengths</a:t>
          </a:r>
          <a:br>
            <a:rPr lang="en-GB" sz="1700" dirty="0"/>
          </a:br>
          <a:br>
            <a:rPr lang="en-GB" sz="1700" dirty="0"/>
          </a:br>
          <a:r>
            <a:rPr lang="en-GB" sz="2000" b="0" i="0" u="none" dirty="0"/>
            <a:t>-Digital wellbeing</a:t>
          </a:r>
          <a:br>
            <a:rPr lang="en-GB" sz="1700" dirty="0"/>
          </a:br>
          <a:endParaRPr lang="en-GB" sz="1700" dirty="0"/>
        </a:p>
        <a:p>
          <a:r>
            <a:rPr lang="en-GB" sz="2000" dirty="0"/>
            <a:t>-Digital Communication</a:t>
          </a:r>
        </a:p>
      </dgm:t>
    </dgm:pt>
    <dgm:pt modelId="{04D702E6-C048-4A4E-9BF9-31FCDFBBB8DA}" type="parTrans" cxnId="{F0E04D17-892C-4789-824E-9802729CABD6}">
      <dgm:prSet/>
      <dgm:spPr/>
      <dgm:t>
        <a:bodyPr/>
        <a:lstStyle/>
        <a:p>
          <a:endParaRPr lang="en-GB"/>
        </a:p>
      </dgm:t>
    </dgm:pt>
    <dgm:pt modelId="{D2658324-4CBF-4C51-A338-AF4271721961}" type="sibTrans" cxnId="{F0E04D17-892C-4789-824E-9802729CABD6}">
      <dgm:prSet/>
      <dgm:spPr/>
      <dgm:t>
        <a:bodyPr/>
        <a:lstStyle/>
        <a:p>
          <a:endParaRPr lang="en-GB"/>
        </a:p>
      </dgm:t>
    </dgm:pt>
    <dgm:pt modelId="{D178C519-B83A-437D-86AD-29559004E741}">
      <dgm:prSet phldrT="[Text]" phldr="0" custT="1"/>
      <dgm:spPr/>
      <dgm:t>
        <a:bodyPr/>
        <a:lstStyle/>
        <a:p>
          <a:r>
            <a:rPr lang="en-GB" sz="2400" u="sng" dirty="0"/>
            <a:t>Areas for improvement</a:t>
          </a:r>
        </a:p>
        <a:p>
          <a:endParaRPr lang="en-GB" sz="1700" dirty="0"/>
        </a:p>
        <a:p>
          <a:r>
            <a:rPr lang="en-GB" sz="2000" dirty="0"/>
            <a:t>-Problem solving</a:t>
          </a:r>
          <a:br>
            <a:rPr lang="en-GB" sz="2000" dirty="0"/>
          </a:br>
          <a:endParaRPr lang="en-GB" sz="2000" dirty="0"/>
        </a:p>
        <a:p>
          <a:r>
            <a:rPr lang="en-GB" sz="2000" dirty="0"/>
            <a:t>-Data literacy</a:t>
          </a:r>
        </a:p>
      </dgm:t>
    </dgm:pt>
    <dgm:pt modelId="{992D0713-C03F-4F09-A80A-9CA61ECB3569}" type="parTrans" cxnId="{5B21F737-1724-4DCB-A4D6-6368127FFF99}">
      <dgm:prSet/>
      <dgm:spPr/>
      <dgm:t>
        <a:bodyPr/>
        <a:lstStyle/>
        <a:p>
          <a:endParaRPr lang="en-GB"/>
        </a:p>
      </dgm:t>
    </dgm:pt>
    <dgm:pt modelId="{2020F2DB-8027-48C8-9AF5-4569D41ED553}" type="sibTrans" cxnId="{5B21F737-1724-4DCB-A4D6-6368127FFF99}">
      <dgm:prSet/>
      <dgm:spPr/>
      <dgm:t>
        <a:bodyPr/>
        <a:lstStyle/>
        <a:p>
          <a:endParaRPr lang="en-GB"/>
        </a:p>
      </dgm:t>
    </dgm:pt>
    <dgm:pt modelId="{E5280A80-5E3C-46E6-8175-C509DFF36F74}">
      <dgm:prSet/>
      <dgm:spPr/>
    </dgm:pt>
    <dgm:pt modelId="{1EE6ABAD-7D48-4B00-BB59-2B5E68069F24}" type="parTrans" cxnId="{DAAF522D-BC1C-49E8-BED2-C5E4A6D97781}">
      <dgm:prSet/>
      <dgm:spPr/>
      <dgm:t>
        <a:bodyPr/>
        <a:lstStyle/>
        <a:p>
          <a:endParaRPr lang="en-GB"/>
        </a:p>
      </dgm:t>
    </dgm:pt>
    <dgm:pt modelId="{3A12CE0E-E45E-4FCB-AB17-8491CAB984C2}" type="sibTrans" cxnId="{DAAF522D-BC1C-49E8-BED2-C5E4A6D97781}">
      <dgm:prSet/>
      <dgm:spPr/>
      <dgm:t>
        <a:bodyPr/>
        <a:lstStyle/>
        <a:p>
          <a:endParaRPr lang="en-GB"/>
        </a:p>
      </dgm:t>
    </dgm:pt>
    <dgm:pt modelId="{87DE8E42-BD7E-45D2-AAAD-17E52191920D}">
      <dgm:prSet/>
      <dgm:spPr/>
    </dgm:pt>
    <dgm:pt modelId="{E18B9382-3566-4C03-9085-BE33DC7C8E56}" type="parTrans" cxnId="{2A07E5A9-A537-474F-8204-42793A7BAECD}">
      <dgm:prSet/>
      <dgm:spPr/>
      <dgm:t>
        <a:bodyPr/>
        <a:lstStyle/>
        <a:p>
          <a:endParaRPr lang="en-GB"/>
        </a:p>
      </dgm:t>
    </dgm:pt>
    <dgm:pt modelId="{0379EA97-9C4B-46FA-BD94-D1EDF866B1D8}" type="sibTrans" cxnId="{2A07E5A9-A537-474F-8204-42793A7BAECD}">
      <dgm:prSet/>
      <dgm:spPr/>
      <dgm:t>
        <a:bodyPr/>
        <a:lstStyle/>
        <a:p>
          <a:endParaRPr lang="en-GB"/>
        </a:p>
      </dgm:t>
    </dgm:pt>
    <dgm:pt modelId="{80A9F473-BAB4-4842-9477-5359267A0C99}" type="pres">
      <dgm:prSet presAssocID="{9BFDC6CC-24A4-4E63-A20B-8DB4F3FB1EE8}" presName="compositeShape" presStyleCnt="0">
        <dgm:presLayoutVars>
          <dgm:chMax val="2"/>
          <dgm:dir/>
          <dgm:resizeHandles val="exact"/>
        </dgm:presLayoutVars>
      </dgm:prSet>
      <dgm:spPr/>
    </dgm:pt>
    <dgm:pt modelId="{05E37BFA-45C8-4B9C-963C-72B37240AD8B}" type="pres">
      <dgm:prSet presAssocID="{9BFDC6CC-24A4-4E63-A20B-8DB4F3FB1EE8}" presName="divider" presStyleLbl="fgShp" presStyleIdx="0" presStyleCnt="1"/>
      <dgm:spPr/>
    </dgm:pt>
    <dgm:pt modelId="{2D1200D3-676A-4FDB-A686-C86DE0A9F69A}" type="pres">
      <dgm:prSet presAssocID="{0AA29D84-6C56-4782-A740-02B13460AA17}" presName="downArrow" presStyleLbl="node1" presStyleIdx="0" presStyleCnt="2"/>
      <dgm:spPr/>
    </dgm:pt>
    <dgm:pt modelId="{46E1096F-7610-4B92-97B2-9E3E17F7E423}" type="pres">
      <dgm:prSet presAssocID="{0AA29D84-6C56-4782-A740-02B13460AA17}" presName="downArrowText" presStyleLbl="revTx" presStyleIdx="0" presStyleCnt="2" custLinFactX="-23105" custLinFactY="35827" custLinFactNeighborX="-100000" custLinFactNeighborY="100000">
        <dgm:presLayoutVars>
          <dgm:bulletEnabled val="1"/>
        </dgm:presLayoutVars>
      </dgm:prSet>
      <dgm:spPr/>
    </dgm:pt>
    <dgm:pt modelId="{AAC09E91-22BB-4907-9181-ED3DB0525BB3}" type="pres">
      <dgm:prSet presAssocID="{D178C519-B83A-437D-86AD-29559004E741}" presName="upArrow" presStyleLbl="node1" presStyleIdx="1" presStyleCnt="2"/>
      <dgm:spPr/>
    </dgm:pt>
    <dgm:pt modelId="{21764A52-95D4-4277-90C9-BFE1B335E0CC}" type="pres">
      <dgm:prSet presAssocID="{D178C519-B83A-437D-86AD-29559004E741}" presName="upArrowText" presStyleLbl="revTx" presStyleIdx="1" presStyleCnt="2" custScaleX="98027" custScaleY="85557" custLinFactX="22906" custLinFactY="-41026" custLinFactNeighborX="100000" custLinFactNeighborY="-100000">
        <dgm:presLayoutVars>
          <dgm:bulletEnabled val="1"/>
        </dgm:presLayoutVars>
      </dgm:prSet>
      <dgm:spPr/>
    </dgm:pt>
  </dgm:ptLst>
  <dgm:cxnLst>
    <dgm:cxn modelId="{6B854B05-8996-410A-8B1F-0757A7097F91}" type="presOf" srcId="{0AA29D84-6C56-4782-A740-02B13460AA17}" destId="{46E1096F-7610-4B92-97B2-9E3E17F7E423}" srcOrd="0" destOrd="0" presId="urn:microsoft.com/office/officeart/2005/8/layout/arrow3"/>
    <dgm:cxn modelId="{F0E04D17-892C-4789-824E-9802729CABD6}" srcId="{9BFDC6CC-24A4-4E63-A20B-8DB4F3FB1EE8}" destId="{0AA29D84-6C56-4782-A740-02B13460AA17}" srcOrd="0" destOrd="0" parTransId="{04D702E6-C048-4A4E-9BF9-31FCDFBBB8DA}" sibTransId="{D2658324-4CBF-4C51-A338-AF4271721961}"/>
    <dgm:cxn modelId="{DAAF522D-BC1C-49E8-BED2-C5E4A6D97781}" srcId="{9BFDC6CC-24A4-4E63-A20B-8DB4F3FB1EE8}" destId="{E5280A80-5E3C-46E6-8175-C509DFF36F74}" srcOrd="2" destOrd="0" parTransId="{1EE6ABAD-7D48-4B00-BB59-2B5E68069F24}" sibTransId="{3A12CE0E-E45E-4FCB-AB17-8491CAB984C2}"/>
    <dgm:cxn modelId="{5AF31431-E387-4D2E-81DA-2A575B781FA6}" type="presOf" srcId="{9BFDC6CC-24A4-4E63-A20B-8DB4F3FB1EE8}" destId="{80A9F473-BAB4-4842-9477-5359267A0C99}" srcOrd="0" destOrd="0" presId="urn:microsoft.com/office/officeart/2005/8/layout/arrow3"/>
    <dgm:cxn modelId="{CD1AE231-5ABD-4803-AFE5-3D3A43302BC0}" type="presOf" srcId="{D178C519-B83A-437D-86AD-29559004E741}" destId="{21764A52-95D4-4277-90C9-BFE1B335E0CC}" srcOrd="0" destOrd="0" presId="urn:microsoft.com/office/officeart/2005/8/layout/arrow3"/>
    <dgm:cxn modelId="{5B21F737-1724-4DCB-A4D6-6368127FFF99}" srcId="{9BFDC6CC-24A4-4E63-A20B-8DB4F3FB1EE8}" destId="{D178C519-B83A-437D-86AD-29559004E741}" srcOrd="1" destOrd="0" parTransId="{992D0713-C03F-4F09-A80A-9CA61ECB3569}" sibTransId="{2020F2DB-8027-48C8-9AF5-4569D41ED553}"/>
    <dgm:cxn modelId="{2A07E5A9-A537-474F-8204-42793A7BAECD}" srcId="{9BFDC6CC-24A4-4E63-A20B-8DB4F3FB1EE8}" destId="{87DE8E42-BD7E-45D2-AAAD-17E52191920D}" srcOrd="3" destOrd="0" parTransId="{E18B9382-3566-4C03-9085-BE33DC7C8E56}" sibTransId="{0379EA97-9C4B-46FA-BD94-D1EDF866B1D8}"/>
    <dgm:cxn modelId="{5B84A762-F29C-4D8D-9E61-14BE9DE064A4}" type="presParOf" srcId="{80A9F473-BAB4-4842-9477-5359267A0C99}" destId="{05E37BFA-45C8-4B9C-963C-72B37240AD8B}" srcOrd="0" destOrd="0" presId="urn:microsoft.com/office/officeart/2005/8/layout/arrow3"/>
    <dgm:cxn modelId="{B1FB111D-0BD5-4D77-9447-FE7C6119103D}" type="presParOf" srcId="{80A9F473-BAB4-4842-9477-5359267A0C99}" destId="{2D1200D3-676A-4FDB-A686-C86DE0A9F69A}" srcOrd="1" destOrd="0" presId="urn:microsoft.com/office/officeart/2005/8/layout/arrow3"/>
    <dgm:cxn modelId="{683BB202-E6F0-4BAD-B5C0-281F85F53FC8}" type="presParOf" srcId="{80A9F473-BAB4-4842-9477-5359267A0C99}" destId="{46E1096F-7610-4B92-97B2-9E3E17F7E423}" srcOrd="2" destOrd="0" presId="urn:microsoft.com/office/officeart/2005/8/layout/arrow3"/>
    <dgm:cxn modelId="{007C9D1B-C99A-46FF-BB3B-C6713CFB59B9}" type="presParOf" srcId="{80A9F473-BAB4-4842-9477-5359267A0C99}" destId="{AAC09E91-22BB-4907-9181-ED3DB0525BB3}" srcOrd="3" destOrd="0" presId="urn:microsoft.com/office/officeart/2005/8/layout/arrow3"/>
    <dgm:cxn modelId="{3DBFC789-E2AC-47D2-9A28-7A5DE0112D86}" type="presParOf" srcId="{80A9F473-BAB4-4842-9477-5359267A0C99}" destId="{21764A52-95D4-4277-90C9-BFE1B335E0CC}" srcOrd="4" destOrd="0" presId="urn:microsoft.com/office/officeart/2005/8/layout/arrow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1CCA8F6-2BC3-41A1-9E3F-C6A8454BB329}" type="doc">
      <dgm:prSet loTypeId="urn:microsoft.com/office/officeart/2005/8/layout/pyramid2" loCatId="pyramid" qsTypeId="urn:microsoft.com/office/officeart/2005/8/quickstyle/3d6" qsCatId="3D" csTypeId="urn:microsoft.com/office/officeart/2005/8/colors/accent3_3" csCatId="accent3" phldr="1"/>
      <dgm:spPr/>
      <dgm:t>
        <a:bodyPr/>
        <a:lstStyle/>
        <a:p>
          <a:endParaRPr lang="en-GB"/>
        </a:p>
      </dgm:t>
    </dgm:pt>
    <dgm:pt modelId="{3B2FF0BB-7B38-4DD4-AEDA-57477FD98FC8}">
      <dgm:prSet phldrT="[Text]" phldr="0"/>
      <dgm:spPr/>
      <dgm:t>
        <a:bodyPr/>
        <a:lstStyle/>
        <a:p>
          <a:r>
            <a:rPr lang="en-GB" dirty="0"/>
            <a:t>LinkedIn Learning Courses</a:t>
          </a:r>
        </a:p>
      </dgm:t>
    </dgm:pt>
    <dgm:pt modelId="{F689AD21-15F8-4D44-9A12-9F35FBA1866E}" type="parTrans" cxnId="{5B03969A-FD1D-49F2-87D8-7FA66EB3EA3E}">
      <dgm:prSet/>
      <dgm:spPr/>
      <dgm:t>
        <a:bodyPr/>
        <a:lstStyle/>
        <a:p>
          <a:endParaRPr lang="en-GB"/>
        </a:p>
      </dgm:t>
    </dgm:pt>
    <dgm:pt modelId="{3163B46F-E9F8-41C5-A570-78687A58C5F9}" type="sibTrans" cxnId="{5B03969A-FD1D-49F2-87D8-7FA66EB3EA3E}">
      <dgm:prSet/>
      <dgm:spPr/>
      <dgm:t>
        <a:bodyPr/>
        <a:lstStyle/>
        <a:p>
          <a:endParaRPr lang="en-GB"/>
        </a:p>
      </dgm:t>
    </dgm:pt>
    <dgm:pt modelId="{2A842A69-5763-4EDD-8564-ED486EF1CB3F}">
      <dgm:prSet phldrT="[Text]" phldr="0"/>
      <dgm:spPr/>
      <dgm:t>
        <a:bodyPr/>
        <a:lstStyle/>
        <a:p>
          <a:r>
            <a:rPr lang="en-GB" dirty="0"/>
            <a:t>Office 365 Skills</a:t>
          </a:r>
        </a:p>
      </dgm:t>
    </dgm:pt>
    <dgm:pt modelId="{05603FC7-9518-4505-BAA6-6EA1F13F4464}" type="parTrans" cxnId="{B6EFC06E-EC02-464B-84AB-F9764AECDC96}">
      <dgm:prSet/>
      <dgm:spPr/>
      <dgm:t>
        <a:bodyPr/>
        <a:lstStyle/>
        <a:p>
          <a:endParaRPr lang="en-GB"/>
        </a:p>
      </dgm:t>
    </dgm:pt>
    <dgm:pt modelId="{606266C0-672B-4DF9-AB02-59C6772D87D5}" type="sibTrans" cxnId="{B6EFC06E-EC02-464B-84AB-F9764AECDC96}">
      <dgm:prSet/>
      <dgm:spPr/>
      <dgm:t>
        <a:bodyPr/>
        <a:lstStyle/>
        <a:p>
          <a:endParaRPr lang="en-GB"/>
        </a:p>
      </dgm:t>
    </dgm:pt>
    <dgm:pt modelId="{3E0A9F84-48BC-4F4B-B3AF-04E6090D8C3F}">
      <dgm:prSet phldrT="[Text]" phldr="0"/>
      <dgm:spPr/>
      <dgm:t>
        <a:bodyPr/>
        <a:lstStyle/>
        <a:p>
          <a:r>
            <a:rPr lang="en-GB" dirty="0"/>
            <a:t>Practical skill development</a:t>
          </a:r>
        </a:p>
      </dgm:t>
    </dgm:pt>
    <dgm:pt modelId="{856AF42A-C7E6-4A2C-B3D5-62E76028B1D7}" type="parTrans" cxnId="{3031993D-0A8D-48BF-832C-AACC12658F62}">
      <dgm:prSet/>
      <dgm:spPr/>
      <dgm:t>
        <a:bodyPr/>
        <a:lstStyle/>
        <a:p>
          <a:endParaRPr lang="en-GB"/>
        </a:p>
      </dgm:t>
    </dgm:pt>
    <dgm:pt modelId="{BA1396A6-BAB3-4D90-97D0-B08EB8F62547}" type="sibTrans" cxnId="{3031993D-0A8D-48BF-832C-AACC12658F62}">
      <dgm:prSet/>
      <dgm:spPr/>
      <dgm:t>
        <a:bodyPr/>
        <a:lstStyle/>
        <a:p>
          <a:endParaRPr lang="en-GB"/>
        </a:p>
      </dgm:t>
    </dgm:pt>
    <dgm:pt modelId="{DC00021F-7EB9-4A7C-A561-8CA82164E972}" type="pres">
      <dgm:prSet presAssocID="{F1CCA8F6-2BC3-41A1-9E3F-C6A8454BB329}" presName="compositeShape" presStyleCnt="0">
        <dgm:presLayoutVars>
          <dgm:dir/>
          <dgm:resizeHandles/>
        </dgm:presLayoutVars>
      </dgm:prSet>
      <dgm:spPr/>
    </dgm:pt>
    <dgm:pt modelId="{18611A03-1414-4B76-A63D-BD6B8020C050}" type="pres">
      <dgm:prSet presAssocID="{F1CCA8F6-2BC3-41A1-9E3F-C6A8454BB329}" presName="pyramid" presStyleLbl="node1" presStyleIdx="0" presStyleCnt="1"/>
      <dgm:spPr/>
    </dgm:pt>
    <dgm:pt modelId="{457EC323-FCD7-4148-8CF3-3368E8B3650A}" type="pres">
      <dgm:prSet presAssocID="{F1CCA8F6-2BC3-41A1-9E3F-C6A8454BB329}" presName="theList" presStyleCnt="0"/>
      <dgm:spPr/>
    </dgm:pt>
    <dgm:pt modelId="{F71E1581-E9E1-4431-BAFD-56196761FA02}" type="pres">
      <dgm:prSet presAssocID="{3B2FF0BB-7B38-4DD4-AEDA-57477FD98FC8}" presName="aNode" presStyleLbl="fgAcc1" presStyleIdx="0" presStyleCnt="3">
        <dgm:presLayoutVars>
          <dgm:bulletEnabled val="1"/>
        </dgm:presLayoutVars>
      </dgm:prSet>
      <dgm:spPr/>
    </dgm:pt>
    <dgm:pt modelId="{0A271969-F80F-4886-AA73-E5849B18B895}" type="pres">
      <dgm:prSet presAssocID="{3B2FF0BB-7B38-4DD4-AEDA-57477FD98FC8}" presName="aSpace" presStyleCnt="0"/>
      <dgm:spPr/>
    </dgm:pt>
    <dgm:pt modelId="{D4D85A2B-2567-41E2-AD48-0E7F0DB45C80}" type="pres">
      <dgm:prSet presAssocID="{2A842A69-5763-4EDD-8564-ED486EF1CB3F}" presName="aNode" presStyleLbl="fgAcc1" presStyleIdx="1" presStyleCnt="3">
        <dgm:presLayoutVars>
          <dgm:bulletEnabled val="1"/>
        </dgm:presLayoutVars>
      </dgm:prSet>
      <dgm:spPr/>
    </dgm:pt>
    <dgm:pt modelId="{4CCE1FA9-AD5A-4DE4-A0C3-CE7EC7C834BF}" type="pres">
      <dgm:prSet presAssocID="{2A842A69-5763-4EDD-8564-ED486EF1CB3F}" presName="aSpace" presStyleCnt="0"/>
      <dgm:spPr/>
    </dgm:pt>
    <dgm:pt modelId="{D437040B-909E-4961-95E0-BE0F09C2093C}" type="pres">
      <dgm:prSet presAssocID="{3E0A9F84-48BC-4F4B-B3AF-04E6090D8C3F}" presName="aNode" presStyleLbl="fgAcc1" presStyleIdx="2" presStyleCnt="3">
        <dgm:presLayoutVars>
          <dgm:bulletEnabled val="1"/>
        </dgm:presLayoutVars>
      </dgm:prSet>
      <dgm:spPr/>
    </dgm:pt>
    <dgm:pt modelId="{BB317397-BF37-487E-BDD5-10D98B67E05E}" type="pres">
      <dgm:prSet presAssocID="{3E0A9F84-48BC-4F4B-B3AF-04E6090D8C3F}" presName="aSpace" presStyleCnt="0"/>
      <dgm:spPr/>
    </dgm:pt>
  </dgm:ptLst>
  <dgm:cxnLst>
    <dgm:cxn modelId="{3031993D-0A8D-48BF-832C-AACC12658F62}" srcId="{F1CCA8F6-2BC3-41A1-9E3F-C6A8454BB329}" destId="{3E0A9F84-48BC-4F4B-B3AF-04E6090D8C3F}" srcOrd="2" destOrd="0" parTransId="{856AF42A-C7E6-4A2C-B3D5-62E76028B1D7}" sibTransId="{BA1396A6-BAB3-4D90-97D0-B08EB8F62547}"/>
    <dgm:cxn modelId="{B6EFC06E-EC02-464B-84AB-F9764AECDC96}" srcId="{F1CCA8F6-2BC3-41A1-9E3F-C6A8454BB329}" destId="{2A842A69-5763-4EDD-8564-ED486EF1CB3F}" srcOrd="1" destOrd="0" parTransId="{05603FC7-9518-4505-BAA6-6EA1F13F4464}" sibTransId="{606266C0-672B-4DF9-AB02-59C6772D87D5}"/>
    <dgm:cxn modelId="{FCC1FB7B-056D-41B6-861D-5E4ECDF077E7}" type="presOf" srcId="{2A842A69-5763-4EDD-8564-ED486EF1CB3F}" destId="{D4D85A2B-2567-41E2-AD48-0E7F0DB45C80}" srcOrd="0" destOrd="0" presId="urn:microsoft.com/office/officeart/2005/8/layout/pyramid2"/>
    <dgm:cxn modelId="{3D61F38F-1E80-4A12-938E-D57E42387447}" type="presOf" srcId="{3B2FF0BB-7B38-4DD4-AEDA-57477FD98FC8}" destId="{F71E1581-E9E1-4431-BAFD-56196761FA02}" srcOrd="0" destOrd="0" presId="urn:microsoft.com/office/officeart/2005/8/layout/pyramid2"/>
    <dgm:cxn modelId="{5B03969A-FD1D-49F2-87D8-7FA66EB3EA3E}" srcId="{F1CCA8F6-2BC3-41A1-9E3F-C6A8454BB329}" destId="{3B2FF0BB-7B38-4DD4-AEDA-57477FD98FC8}" srcOrd="0" destOrd="0" parTransId="{F689AD21-15F8-4D44-9A12-9F35FBA1866E}" sibTransId="{3163B46F-E9F8-41C5-A570-78687A58C5F9}"/>
    <dgm:cxn modelId="{C1AA25B5-A47E-4168-9055-3887D1CDDC27}" type="presOf" srcId="{F1CCA8F6-2BC3-41A1-9E3F-C6A8454BB329}" destId="{DC00021F-7EB9-4A7C-A561-8CA82164E972}" srcOrd="0" destOrd="0" presId="urn:microsoft.com/office/officeart/2005/8/layout/pyramid2"/>
    <dgm:cxn modelId="{6C5999CE-7624-4FF5-9E85-756599B58724}" type="presOf" srcId="{3E0A9F84-48BC-4F4B-B3AF-04E6090D8C3F}" destId="{D437040B-909E-4961-95E0-BE0F09C2093C}" srcOrd="0" destOrd="0" presId="urn:microsoft.com/office/officeart/2005/8/layout/pyramid2"/>
    <dgm:cxn modelId="{BC144A4A-619C-4E7A-B010-72B614A9AAE1}" type="presParOf" srcId="{DC00021F-7EB9-4A7C-A561-8CA82164E972}" destId="{18611A03-1414-4B76-A63D-BD6B8020C050}" srcOrd="0" destOrd="0" presId="urn:microsoft.com/office/officeart/2005/8/layout/pyramid2"/>
    <dgm:cxn modelId="{2B86DF7F-6D10-4589-9315-1F6014760534}" type="presParOf" srcId="{DC00021F-7EB9-4A7C-A561-8CA82164E972}" destId="{457EC323-FCD7-4148-8CF3-3368E8B3650A}" srcOrd="1" destOrd="0" presId="urn:microsoft.com/office/officeart/2005/8/layout/pyramid2"/>
    <dgm:cxn modelId="{9AAFCB47-D48F-4E8A-B692-A28813C25645}" type="presParOf" srcId="{457EC323-FCD7-4148-8CF3-3368E8B3650A}" destId="{F71E1581-E9E1-4431-BAFD-56196761FA02}" srcOrd="0" destOrd="0" presId="urn:microsoft.com/office/officeart/2005/8/layout/pyramid2"/>
    <dgm:cxn modelId="{C45BB13B-FB86-4203-9226-B90020E1E723}" type="presParOf" srcId="{457EC323-FCD7-4148-8CF3-3368E8B3650A}" destId="{0A271969-F80F-4886-AA73-E5849B18B895}" srcOrd="1" destOrd="0" presId="urn:microsoft.com/office/officeart/2005/8/layout/pyramid2"/>
    <dgm:cxn modelId="{641F0949-319D-4E08-8791-E6338CAA1874}" type="presParOf" srcId="{457EC323-FCD7-4148-8CF3-3368E8B3650A}" destId="{D4D85A2B-2567-41E2-AD48-0E7F0DB45C80}" srcOrd="2" destOrd="0" presId="urn:microsoft.com/office/officeart/2005/8/layout/pyramid2"/>
    <dgm:cxn modelId="{C80BCF78-F1AD-41D1-8608-D5A59C2F1052}" type="presParOf" srcId="{457EC323-FCD7-4148-8CF3-3368E8B3650A}" destId="{4CCE1FA9-AD5A-4DE4-A0C3-CE7EC7C834BF}" srcOrd="3" destOrd="0" presId="urn:microsoft.com/office/officeart/2005/8/layout/pyramid2"/>
    <dgm:cxn modelId="{0D3E9691-AB8C-4E2A-9BA8-54AE2EA10C47}" type="presParOf" srcId="{457EC323-FCD7-4148-8CF3-3368E8B3650A}" destId="{D437040B-909E-4961-95E0-BE0F09C2093C}" srcOrd="4" destOrd="0" presId="urn:microsoft.com/office/officeart/2005/8/layout/pyramid2"/>
    <dgm:cxn modelId="{2E36F3FF-8F28-4103-A49D-7191AED6A8C7}" type="presParOf" srcId="{457EC323-FCD7-4148-8CF3-3368E8B3650A}" destId="{BB317397-BF37-487E-BDD5-10D98B67E05E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DF1606D-986A-4973-885A-5B1B263423B7}" type="doc">
      <dgm:prSet loTypeId="urn:microsoft.com/office/officeart/2008/layout/VerticalCurvedList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B9BDCBEC-026F-4473-ACB8-A7971EB17DFA}">
      <dgm:prSet phldrT="[Text]" phldr="0"/>
      <dgm:spPr/>
      <dgm:t>
        <a:bodyPr/>
        <a:lstStyle/>
        <a:p>
          <a:r>
            <a:rPr lang="en-GB" b="1" i="1" dirty="0">
              <a:solidFill>
                <a:schemeClr val="bg1"/>
              </a:solidFill>
            </a:rPr>
            <a:t>Applying Excel skills</a:t>
          </a:r>
        </a:p>
      </dgm:t>
    </dgm:pt>
    <dgm:pt modelId="{410E0A5A-716A-4127-A3F7-7F44523D28FF}" type="parTrans" cxnId="{C3089A92-BB81-4273-843D-DF2BFD4ADB26}">
      <dgm:prSet/>
      <dgm:spPr/>
      <dgm:t>
        <a:bodyPr/>
        <a:lstStyle/>
        <a:p>
          <a:endParaRPr lang="en-GB"/>
        </a:p>
      </dgm:t>
    </dgm:pt>
    <dgm:pt modelId="{D0799CA5-BCBA-4499-B225-965B4F940398}" type="sibTrans" cxnId="{C3089A92-BB81-4273-843D-DF2BFD4ADB26}">
      <dgm:prSet/>
      <dgm:spPr/>
      <dgm:t>
        <a:bodyPr/>
        <a:lstStyle/>
        <a:p>
          <a:endParaRPr lang="en-GB"/>
        </a:p>
      </dgm:t>
    </dgm:pt>
    <dgm:pt modelId="{08003420-0FC8-46FA-8A9A-C0ACD686DA07}">
      <dgm:prSet phldrT="[Text]" phldr="0"/>
      <dgm:spPr/>
      <dgm:t>
        <a:bodyPr/>
        <a:lstStyle/>
        <a:p>
          <a:r>
            <a:rPr lang="en-GB" b="1" i="1" dirty="0">
              <a:solidFill>
                <a:schemeClr val="bg2"/>
              </a:solidFill>
            </a:rPr>
            <a:t>Data analysis and organisation</a:t>
          </a:r>
        </a:p>
      </dgm:t>
    </dgm:pt>
    <dgm:pt modelId="{3DA18454-6B50-408B-AC73-2639C82B2373}" type="parTrans" cxnId="{790147C2-2169-4351-BB8E-C5E5026834F7}">
      <dgm:prSet/>
      <dgm:spPr/>
      <dgm:t>
        <a:bodyPr/>
        <a:lstStyle/>
        <a:p>
          <a:endParaRPr lang="en-GB"/>
        </a:p>
      </dgm:t>
    </dgm:pt>
    <dgm:pt modelId="{09D7CDA5-EBF8-49E8-B8F4-82A5E6C666CB}" type="sibTrans" cxnId="{790147C2-2169-4351-BB8E-C5E5026834F7}">
      <dgm:prSet/>
      <dgm:spPr/>
      <dgm:t>
        <a:bodyPr/>
        <a:lstStyle/>
        <a:p>
          <a:endParaRPr lang="en-GB"/>
        </a:p>
      </dgm:t>
    </dgm:pt>
    <dgm:pt modelId="{86119EE9-A799-4AA9-9544-9836333AC594}">
      <dgm:prSet phldrT="[Text]" phldr="0"/>
      <dgm:spPr/>
      <dgm:t>
        <a:bodyPr/>
        <a:lstStyle/>
        <a:p>
          <a:r>
            <a:rPr lang="en-GB" b="1" i="1" dirty="0">
              <a:solidFill>
                <a:srgbClr val="FFFF00"/>
              </a:solidFill>
            </a:rPr>
            <a:t>Budgeting and reporting</a:t>
          </a:r>
        </a:p>
      </dgm:t>
    </dgm:pt>
    <dgm:pt modelId="{96996D1C-6377-4071-B0BE-485E8F6B0FC7}" type="parTrans" cxnId="{AB3B53E0-CE42-46D2-A464-25EDAB9CA97D}">
      <dgm:prSet/>
      <dgm:spPr/>
      <dgm:t>
        <a:bodyPr/>
        <a:lstStyle/>
        <a:p>
          <a:endParaRPr lang="en-GB"/>
        </a:p>
      </dgm:t>
    </dgm:pt>
    <dgm:pt modelId="{73ED1BB3-993B-4A40-BB2B-87AF77C43111}" type="sibTrans" cxnId="{AB3B53E0-CE42-46D2-A464-25EDAB9CA97D}">
      <dgm:prSet/>
      <dgm:spPr/>
      <dgm:t>
        <a:bodyPr/>
        <a:lstStyle/>
        <a:p>
          <a:endParaRPr lang="en-GB"/>
        </a:p>
      </dgm:t>
    </dgm:pt>
    <dgm:pt modelId="{EADF7AE2-102B-46A0-B5DF-B088B24F9439}" type="pres">
      <dgm:prSet presAssocID="{1DF1606D-986A-4973-885A-5B1B263423B7}" presName="Name0" presStyleCnt="0">
        <dgm:presLayoutVars>
          <dgm:chMax val="7"/>
          <dgm:chPref val="7"/>
          <dgm:dir/>
        </dgm:presLayoutVars>
      </dgm:prSet>
      <dgm:spPr/>
    </dgm:pt>
    <dgm:pt modelId="{1897C78E-6905-42BD-B6FA-EF1DBEB98943}" type="pres">
      <dgm:prSet presAssocID="{1DF1606D-986A-4973-885A-5B1B263423B7}" presName="Name1" presStyleCnt="0"/>
      <dgm:spPr/>
    </dgm:pt>
    <dgm:pt modelId="{C8CD47E6-719B-4DB3-AE3C-673AB8FF024C}" type="pres">
      <dgm:prSet presAssocID="{1DF1606D-986A-4973-885A-5B1B263423B7}" presName="cycle" presStyleCnt="0"/>
      <dgm:spPr/>
    </dgm:pt>
    <dgm:pt modelId="{696D47D0-C781-4315-BE81-08F0B74AE897}" type="pres">
      <dgm:prSet presAssocID="{1DF1606D-986A-4973-885A-5B1B263423B7}" presName="srcNode" presStyleLbl="node1" presStyleIdx="0" presStyleCnt="3"/>
      <dgm:spPr/>
    </dgm:pt>
    <dgm:pt modelId="{BDA95113-3308-4DE7-A6A8-DB7005335DF8}" type="pres">
      <dgm:prSet presAssocID="{1DF1606D-986A-4973-885A-5B1B263423B7}" presName="conn" presStyleLbl="parChTrans1D2" presStyleIdx="0" presStyleCnt="1"/>
      <dgm:spPr/>
    </dgm:pt>
    <dgm:pt modelId="{1E1B1AB7-DFDD-4880-A657-2F79528F626B}" type="pres">
      <dgm:prSet presAssocID="{1DF1606D-986A-4973-885A-5B1B263423B7}" presName="extraNode" presStyleLbl="node1" presStyleIdx="0" presStyleCnt="3"/>
      <dgm:spPr/>
    </dgm:pt>
    <dgm:pt modelId="{2811621A-7BBA-4403-83D1-8410AF9ADFE1}" type="pres">
      <dgm:prSet presAssocID="{1DF1606D-986A-4973-885A-5B1B263423B7}" presName="dstNode" presStyleLbl="node1" presStyleIdx="0" presStyleCnt="3"/>
      <dgm:spPr/>
    </dgm:pt>
    <dgm:pt modelId="{C3401916-BCB3-4EC7-AEC5-5777AEC1434F}" type="pres">
      <dgm:prSet presAssocID="{B9BDCBEC-026F-4473-ACB8-A7971EB17DFA}" presName="text_1" presStyleLbl="node1" presStyleIdx="0" presStyleCnt="3">
        <dgm:presLayoutVars>
          <dgm:bulletEnabled val="1"/>
        </dgm:presLayoutVars>
      </dgm:prSet>
      <dgm:spPr/>
    </dgm:pt>
    <dgm:pt modelId="{09CDA9DB-E0DA-4CFD-B99C-F91F2940BDFC}" type="pres">
      <dgm:prSet presAssocID="{B9BDCBEC-026F-4473-ACB8-A7971EB17DFA}" presName="accent_1" presStyleCnt="0"/>
      <dgm:spPr/>
    </dgm:pt>
    <dgm:pt modelId="{61F9F1CF-1B99-4D94-8A4A-483CDC759B2B}" type="pres">
      <dgm:prSet presAssocID="{B9BDCBEC-026F-4473-ACB8-A7971EB17DFA}" presName="accentRepeatNode" presStyleLbl="solidFgAcc1" presStyleIdx="0" presStyleCnt="3"/>
      <dgm:spPr/>
    </dgm:pt>
    <dgm:pt modelId="{34D39A62-6E13-4C77-9C4F-ABCE125FC28E}" type="pres">
      <dgm:prSet presAssocID="{08003420-0FC8-46FA-8A9A-C0ACD686DA07}" presName="text_2" presStyleLbl="node1" presStyleIdx="1" presStyleCnt="3">
        <dgm:presLayoutVars>
          <dgm:bulletEnabled val="1"/>
        </dgm:presLayoutVars>
      </dgm:prSet>
      <dgm:spPr/>
    </dgm:pt>
    <dgm:pt modelId="{44AA0801-0A9E-4521-9441-5476C7A93FAD}" type="pres">
      <dgm:prSet presAssocID="{08003420-0FC8-46FA-8A9A-C0ACD686DA07}" presName="accent_2" presStyleCnt="0"/>
      <dgm:spPr/>
    </dgm:pt>
    <dgm:pt modelId="{B7100E31-2E53-4F7C-8737-02810D5DA8AE}" type="pres">
      <dgm:prSet presAssocID="{08003420-0FC8-46FA-8A9A-C0ACD686DA07}" presName="accentRepeatNode" presStyleLbl="solidFgAcc1" presStyleIdx="1" presStyleCnt="3"/>
      <dgm:spPr/>
    </dgm:pt>
    <dgm:pt modelId="{6072BB4C-E839-4830-9ECE-F28653FE1A1B}" type="pres">
      <dgm:prSet presAssocID="{86119EE9-A799-4AA9-9544-9836333AC594}" presName="text_3" presStyleLbl="node1" presStyleIdx="2" presStyleCnt="3">
        <dgm:presLayoutVars>
          <dgm:bulletEnabled val="1"/>
        </dgm:presLayoutVars>
      </dgm:prSet>
      <dgm:spPr/>
    </dgm:pt>
    <dgm:pt modelId="{4E371E09-59BC-4BBC-BCB2-93DF8F6EDBBD}" type="pres">
      <dgm:prSet presAssocID="{86119EE9-A799-4AA9-9544-9836333AC594}" presName="accent_3" presStyleCnt="0"/>
      <dgm:spPr/>
    </dgm:pt>
    <dgm:pt modelId="{6BED5131-12A2-4995-A4A9-93FECB4525AF}" type="pres">
      <dgm:prSet presAssocID="{86119EE9-A799-4AA9-9544-9836333AC594}" presName="accentRepeatNode" presStyleLbl="solidFgAcc1" presStyleIdx="2" presStyleCnt="3"/>
      <dgm:spPr/>
    </dgm:pt>
  </dgm:ptLst>
  <dgm:cxnLst>
    <dgm:cxn modelId="{B931A91D-AEC6-4E81-9258-A7F906442425}" type="presOf" srcId="{B9BDCBEC-026F-4473-ACB8-A7971EB17DFA}" destId="{C3401916-BCB3-4EC7-AEC5-5777AEC1434F}" srcOrd="0" destOrd="0" presId="urn:microsoft.com/office/officeart/2008/layout/VerticalCurvedList"/>
    <dgm:cxn modelId="{48F32274-B254-4859-B79D-62E2EB5CC30E}" type="presOf" srcId="{08003420-0FC8-46FA-8A9A-C0ACD686DA07}" destId="{34D39A62-6E13-4C77-9C4F-ABCE125FC28E}" srcOrd="0" destOrd="0" presId="urn:microsoft.com/office/officeart/2008/layout/VerticalCurvedList"/>
    <dgm:cxn modelId="{C3089A92-BB81-4273-843D-DF2BFD4ADB26}" srcId="{1DF1606D-986A-4973-885A-5B1B263423B7}" destId="{B9BDCBEC-026F-4473-ACB8-A7971EB17DFA}" srcOrd="0" destOrd="0" parTransId="{410E0A5A-716A-4127-A3F7-7F44523D28FF}" sibTransId="{D0799CA5-BCBA-4499-B225-965B4F940398}"/>
    <dgm:cxn modelId="{DCF422C1-6637-41F4-B180-685F94ED581F}" type="presOf" srcId="{D0799CA5-BCBA-4499-B225-965B4F940398}" destId="{BDA95113-3308-4DE7-A6A8-DB7005335DF8}" srcOrd="0" destOrd="0" presId="urn:microsoft.com/office/officeart/2008/layout/VerticalCurvedList"/>
    <dgm:cxn modelId="{790147C2-2169-4351-BB8E-C5E5026834F7}" srcId="{1DF1606D-986A-4973-885A-5B1B263423B7}" destId="{08003420-0FC8-46FA-8A9A-C0ACD686DA07}" srcOrd="1" destOrd="0" parTransId="{3DA18454-6B50-408B-AC73-2639C82B2373}" sibTransId="{09D7CDA5-EBF8-49E8-B8F4-82A5E6C666CB}"/>
    <dgm:cxn modelId="{AB3B53E0-CE42-46D2-A464-25EDAB9CA97D}" srcId="{1DF1606D-986A-4973-885A-5B1B263423B7}" destId="{86119EE9-A799-4AA9-9544-9836333AC594}" srcOrd="2" destOrd="0" parTransId="{96996D1C-6377-4071-B0BE-485E8F6B0FC7}" sibTransId="{73ED1BB3-993B-4A40-BB2B-87AF77C43111}"/>
    <dgm:cxn modelId="{A827ACF1-0FDA-408C-936E-21E3EF462AA7}" type="presOf" srcId="{86119EE9-A799-4AA9-9544-9836333AC594}" destId="{6072BB4C-E839-4830-9ECE-F28653FE1A1B}" srcOrd="0" destOrd="0" presId="urn:microsoft.com/office/officeart/2008/layout/VerticalCurvedList"/>
    <dgm:cxn modelId="{FF07E9FE-77BD-47DD-9A30-F26E9ADC00A3}" type="presOf" srcId="{1DF1606D-986A-4973-885A-5B1B263423B7}" destId="{EADF7AE2-102B-46A0-B5DF-B088B24F9439}" srcOrd="0" destOrd="0" presId="urn:microsoft.com/office/officeart/2008/layout/VerticalCurvedList"/>
    <dgm:cxn modelId="{C40A0125-E7ED-4D76-BEB8-5F508FD55085}" type="presParOf" srcId="{EADF7AE2-102B-46A0-B5DF-B088B24F9439}" destId="{1897C78E-6905-42BD-B6FA-EF1DBEB98943}" srcOrd="0" destOrd="0" presId="urn:microsoft.com/office/officeart/2008/layout/VerticalCurvedList"/>
    <dgm:cxn modelId="{679D8244-7CC9-4135-86A7-2C5D4942BD6D}" type="presParOf" srcId="{1897C78E-6905-42BD-B6FA-EF1DBEB98943}" destId="{C8CD47E6-719B-4DB3-AE3C-673AB8FF024C}" srcOrd="0" destOrd="0" presId="urn:microsoft.com/office/officeart/2008/layout/VerticalCurvedList"/>
    <dgm:cxn modelId="{2C5515EB-DA8C-421E-8977-3DDF44D70D52}" type="presParOf" srcId="{C8CD47E6-719B-4DB3-AE3C-673AB8FF024C}" destId="{696D47D0-C781-4315-BE81-08F0B74AE897}" srcOrd="0" destOrd="0" presId="urn:microsoft.com/office/officeart/2008/layout/VerticalCurvedList"/>
    <dgm:cxn modelId="{7BDF9C4A-A0D0-48C8-A990-A8D2F38B99D2}" type="presParOf" srcId="{C8CD47E6-719B-4DB3-AE3C-673AB8FF024C}" destId="{BDA95113-3308-4DE7-A6A8-DB7005335DF8}" srcOrd="1" destOrd="0" presId="urn:microsoft.com/office/officeart/2008/layout/VerticalCurvedList"/>
    <dgm:cxn modelId="{14A1E4FB-0B67-4F55-8068-4CA271AAD12B}" type="presParOf" srcId="{C8CD47E6-719B-4DB3-AE3C-673AB8FF024C}" destId="{1E1B1AB7-DFDD-4880-A657-2F79528F626B}" srcOrd="2" destOrd="0" presId="urn:microsoft.com/office/officeart/2008/layout/VerticalCurvedList"/>
    <dgm:cxn modelId="{F5F9C5F4-3073-46B5-9A57-E02AA4FE56AB}" type="presParOf" srcId="{C8CD47E6-719B-4DB3-AE3C-673AB8FF024C}" destId="{2811621A-7BBA-4403-83D1-8410AF9ADFE1}" srcOrd="3" destOrd="0" presId="urn:microsoft.com/office/officeart/2008/layout/VerticalCurvedList"/>
    <dgm:cxn modelId="{7EB35AD0-61C4-4955-9CE9-997B517F7029}" type="presParOf" srcId="{1897C78E-6905-42BD-B6FA-EF1DBEB98943}" destId="{C3401916-BCB3-4EC7-AEC5-5777AEC1434F}" srcOrd="1" destOrd="0" presId="urn:microsoft.com/office/officeart/2008/layout/VerticalCurvedList"/>
    <dgm:cxn modelId="{A02B5529-FC8A-4BE6-B658-1505A9F2AFB0}" type="presParOf" srcId="{1897C78E-6905-42BD-B6FA-EF1DBEB98943}" destId="{09CDA9DB-E0DA-4CFD-B99C-F91F2940BDFC}" srcOrd="2" destOrd="0" presId="urn:microsoft.com/office/officeart/2008/layout/VerticalCurvedList"/>
    <dgm:cxn modelId="{C408E7E1-7361-4763-A196-4625BADF877B}" type="presParOf" srcId="{09CDA9DB-E0DA-4CFD-B99C-F91F2940BDFC}" destId="{61F9F1CF-1B99-4D94-8A4A-483CDC759B2B}" srcOrd="0" destOrd="0" presId="urn:microsoft.com/office/officeart/2008/layout/VerticalCurvedList"/>
    <dgm:cxn modelId="{7039F2F9-5C44-406C-8BC5-6B64E5D8AB6C}" type="presParOf" srcId="{1897C78E-6905-42BD-B6FA-EF1DBEB98943}" destId="{34D39A62-6E13-4C77-9C4F-ABCE125FC28E}" srcOrd="3" destOrd="0" presId="urn:microsoft.com/office/officeart/2008/layout/VerticalCurvedList"/>
    <dgm:cxn modelId="{AAD6462E-B772-4543-BBFE-5203C0A6675D}" type="presParOf" srcId="{1897C78E-6905-42BD-B6FA-EF1DBEB98943}" destId="{44AA0801-0A9E-4521-9441-5476C7A93FAD}" srcOrd="4" destOrd="0" presId="urn:microsoft.com/office/officeart/2008/layout/VerticalCurvedList"/>
    <dgm:cxn modelId="{D59EA14E-DAE4-484A-8E83-41412B408E02}" type="presParOf" srcId="{44AA0801-0A9E-4521-9441-5476C7A93FAD}" destId="{B7100E31-2E53-4F7C-8737-02810D5DA8AE}" srcOrd="0" destOrd="0" presId="urn:microsoft.com/office/officeart/2008/layout/VerticalCurvedList"/>
    <dgm:cxn modelId="{57340FCF-E1AB-4D88-9B94-4E5E24E9F687}" type="presParOf" srcId="{1897C78E-6905-42BD-B6FA-EF1DBEB98943}" destId="{6072BB4C-E839-4830-9ECE-F28653FE1A1B}" srcOrd="5" destOrd="0" presId="urn:microsoft.com/office/officeart/2008/layout/VerticalCurvedList"/>
    <dgm:cxn modelId="{58DBE030-800F-43E2-9ECC-7C58C7A1529D}" type="presParOf" srcId="{1897C78E-6905-42BD-B6FA-EF1DBEB98943}" destId="{4E371E09-59BC-4BBC-BCB2-93DF8F6EDBBD}" srcOrd="6" destOrd="0" presId="urn:microsoft.com/office/officeart/2008/layout/VerticalCurvedList"/>
    <dgm:cxn modelId="{90D14F77-883C-49A4-91CF-9BDDCDF37543}" type="presParOf" srcId="{4E371E09-59BC-4BBC-BCB2-93DF8F6EDBBD}" destId="{6BED5131-12A2-4995-A4A9-93FECB4525AF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E9DCB25-EE1F-420B-A318-67DADC31DB9D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6690477-39CD-456B-ABEA-ADCC73C9B4FC}">
      <dgm:prSet phldrT="[Text]" phldr="0"/>
      <dgm:spPr>
        <a:solidFill>
          <a:schemeClr val="accent3">
            <a:lumMod val="50000"/>
          </a:schemeClr>
        </a:solidFill>
      </dgm:spPr>
      <dgm:t>
        <a:bodyPr/>
        <a:lstStyle/>
        <a:p>
          <a:r>
            <a:rPr lang="en-GB" dirty="0"/>
            <a:t>Household income and expenditure</a:t>
          </a:r>
        </a:p>
      </dgm:t>
    </dgm:pt>
    <dgm:pt modelId="{7A232FBB-FC0B-41BA-9129-97311DB71285}" type="parTrans" cxnId="{7337585D-D503-4B78-8C59-9F9EF988271E}">
      <dgm:prSet/>
      <dgm:spPr/>
      <dgm:t>
        <a:bodyPr/>
        <a:lstStyle/>
        <a:p>
          <a:endParaRPr lang="en-GB"/>
        </a:p>
      </dgm:t>
    </dgm:pt>
    <dgm:pt modelId="{6FD2A1E0-F08D-41F5-A80E-F3C5CCBA6C0E}" type="sibTrans" cxnId="{7337585D-D503-4B78-8C59-9F9EF988271E}">
      <dgm:prSet/>
      <dgm:spPr/>
      <dgm:t>
        <a:bodyPr/>
        <a:lstStyle/>
        <a:p>
          <a:endParaRPr lang="en-GB"/>
        </a:p>
      </dgm:t>
    </dgm:pt>
    <dgm:pt modelId="{D91029D6-EDC4-4EE6-A088-2A845EF4BC38}">
      <dgm:prSet phldrT="[Text]" phldr="0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en-GB" dirty="0"/>
            <a:t>Use of formulas</a:t>
          </a:r>
        </a:p>
      </dgm:t>
    </dgm:pt>
    <dgm:pt modelId="{5D75EB56-4779-4279-A2F1-1100EA424840}" type="parTrans" cxnId="{5E68751A-90D0-41F8-8479-D84330752275}">
      <dgm:prSet/>
      <dgm:spPr/>
      <dgm:t>
        <a:bodyPr/>
        <a:lstStyle/>
        <a:p>
          <a:endParaRPr lang="en-GB"/>
        </a:p>
      </dgm:t>
    </dgm:pt>
    <dgm:pt modelId="{BE2A686E-2B40-40E9-83D9-76D6A3C4A0B6}" type="sibTrans" cxnId="{5E68751A-90D0-41F8-8479-D84330752275}">
      <dgm:prSet/>
      <dgm:spPr/>
      <dgm:t>
        <a:bodyPr/>
        <a:lstStyle/>
        <a:p>
          <a:endParaRPr lang="en-GB"/>
        </a:p>
      </dgm:t>
    </dgm:pt>
    <dgm:pt modelId="{39B702CD-D4C4-4822-9567-AA7F19AB67CA}">
      <dgm:prSet phldrT="[Text]" phldr="0"/>
      <dgm:spPr>
        <a:solidFill>
          <a:schemeClr val="accent3">
            <a:lumMod val="60000"/>
            <a:lumOff val="40000"/>
          </a:schemeClr>
        </a:solidFill>
      </dgm:spPr>
      <dgm:t>
        <a:bodyPr/>
        <a:lstStyle/>
        <a:p>
          <a:r>
            <a:rPr lang="en-GB" dirty="0"/>
            <a:t>Charts and decision making</a:t>
          </a:r>
        </a:p>
      </dgm:t>
    </dgm:pt>
    <dgm:pt modelId="{8B5B5F4B-88BA-42B6-A9DF-DBBCF521CA82}" type="parTrans" cxnId="{6BC8EDB3-F340-4168-A2AB-EC0B1CDB8C89}">
      <dgm:prSet/>
      <dgm:spPr/>
      <dgm:t>
        <a:bodyPr/>
        <a:lstStyle/>
        <a:p>
          <a:endParaRPr lang="en-GB"/>
        </a:p>
      </dgm:t>
    </dgm:pt>
    <dgm:pt modelId="{B680ABBC-5231-41C4-A2EB-8646E19CFA1E}" type="sibTrans" cxnId="{6BC8EDB3-F340-4168-A2AB-EC0B1CDB8C89}">
      <dgm:prSet/>
      <dgm:spPr/>
      <dgm:t>
        <a:bodyPr/>
        <a:lstStyle/>
        <a:p>
          <a:endParaRPr lang="en-GB"/>
        </a:p>
      </dgm:t>
    </dgm:pt>
    <dgm:pt modelId="{52DA510F-745C-4A10-9754-14DD6884B523}" type="pres">
      <dgm:prSet presAssocID="{BE9DCB25-EE1F-420B-A318-67DADC31DB9D}" presName="outerComposite" presStyleCnt="0">
        <dgm:presLayoutVars>
          <dgm:chMax val="5"/>
          <dgm:dir/>
          <dgm:resizeHandles val="exact"/>
        </dgm:presLayoutVars>
      </dgm:prSet>
      <dgm:spPr/>
    </dgm:pt>
    <dgm:pt modelId="{87C03238-DC80-4D7B-8EBA-41FF089A5400}" type="pres">
      <dgm:prSet presAssocID="{BE9DCB25-EE1F-420B-A318-67DADC31DB9D}" presName="dummyMaxCanvas" presStyleCnt="0">
        <dgm:presLayoutVars/>
      </dgm:prSet>
      <dgm:spPr/>
    </dgm:pt>
    <dgm:pt modelId="{C84378A6-1DF2-413C-AF01-57CED97CBECA}" type="pres">
      <dgm:prSet presAssocID="{BE9DCB25-EE1F-420B-A318-67DADC31DB9D}" presName="ThreeNodes_1" presStyleLbl="node1" presStyleIdx="0" presStyleCnt="3">
        <dgm:presLayoutVars>
          <dgm:bulletEnabled val="1"/>
        </dgm:presLayoutVars>
      </dgm:prSet>
      <dgm:spPr/>
    </dgm:pt>
    <dgm:pt modelId="{EC310A41-362F-4B45-A94B-D3CC5586CDE4}" type="pres">
      <dgm:prSet presAssocID="{BE9DCB25-EE1F-420B-A318-67DADC31DB9D}" presName="ThreeNodes_2" presStyleLbl="node1" presStyleIdx="1" presStyleCnt="3">
        <dgm:presLayoutVars>
          <dgm:bulletEnabled val="1"/>
        </dgm:presLayoutVars>
      </dgm:prSet>
      <dgm:spPr/>
    </dgm:pt>
    <dgm:pt modelId="{85044706-2C39-4E8B-A91B-FEDEE9789A0B}" type="pres">
      <dgm:prSet presAssocID="{BE9DCB25-EE1F-420B-A318-67DADC31DB9D}" presName="ThreeNodes_3" presStyleLbl="node1" presStyleIdx="2" presStyleCnt="3">
        <dgm:presLayoutVars>
          <dgm:bulletEnabled val="1"/>
        </dgm:presLayoutVars>
      </dgm:prSet>
      <dgm:spPr/>
    </dgm:pt>
    <dgm:pt modelId="{8DBFDEC1-8275-439D-986A-B64481728321}" type="pres">
      <dgm:prSet presAssocID="{BE9DCB25-EE1F-420B-A318-67DADC31DB9D}" presName="ThreeConn_1-2" presStyleLbl="fgAccFollowNode1" presStyleIdx="0" presStyleCnt="2">
        <dgm:presLayoutVars>
          <dgm:bulletEnabled val="1"/>
        </dgm:presLayoutVars>
      </dgm:prSet>
      <dgm:spPr/>
    </dgm:pt>
    <dgm:pt modelId="{B594E7D5-1F25-41EE-AEDC-236EDBB1A9CE}" type="pres">
      <dgm:prSet presAssocID="{BE9DCB25-EE1F-420B-A318-67DADC31DB9D}" presName="ThreeConn_2-3" presStyleLbl="fgAccFollowNode1" presStyleIdx="1" presStyleCnt="2">
        <dgm:presLayoutVars>
          <dgm:bulletEnabled val="1"/>
        </dgm:presLayoutVars>
      </dgm:prSet>
      <dgm:spPr/>
    </dgm:pt>
    <dgm:pt modelId="{19CB5EB6-9A00-4EA9-B307-928B42B7A20D}" type="pres">
      <dgm:prSet presAssocID="{BE9DCB25-EE1F-420B-A318-67DADC31DB9D}" presName="ThreeNodes_1_text" presStyleLbl="node1" presStyleIdx="2" presStyleCnt="3">
        <dgm:presLayoutVars>
          <dgm:bulletEnabled val="1"/>
        </dgm:presLayoutVars>
      </dgm:prSet>
      <dgm:spPr/>
    </dgm:pt>
    <dgm:pt modelId="{C37CBF66-6B02-4915-A622-5D321CBEEA59}" type="pres">
      <dgm:prSet presAssocID="{BE9DCB25-EE1F-420B-A318-67DADC31DB9D}" presName="ThreeNodes_2_text" presStyleLbl="node1" presStyleIdx="2" presStyleCnt="3">
        <dgm:presLayoutVars>
          <dgm:bulletEnabled val="1"/>
        </dgm:presLayoutVars>
      </dgm:prSet>
      <dgm:spPr/>
    </dgm:pt>
    <dgm:pt modelId="{C826B1EE-59C5-4F58-BB36-A4E44BB32242}" type="pres">
      <dgm:prSet presAssocID="{BE9DCB25-EE1F-420B-A318-67DADC31DB9D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5E68751A-90D0-41F8-8479-D84330752275}" srcId="{BE9DCB25-EE1F-420B-A318-67DADC31DB9D}" destId="{D91029D6-EDC4-4EE6-A088-2A845EF4BC38}" srcOrd="1" destOrd="0" parTransId="{5D75EB56-4779-4279-A2F1-1100EA424840}" sibTransId="{BE2A686E-2B40-40E9-83D9-76D6A3C4A0B6}"/>
    <dgm:cxn modelId="{5135612B-8E72-41FC-9704-C141BE005E73}" type="presOf" srcId="{86690477-39CD-456B-ABEA-ADCC73C9B4FC}" destId="{C84378A6-1DF2-413C-AF01-57CED97CBECA}" srcOrd="0" destOrd="0" presId="urn:microsoft.com/office/officeart/2005/8/layout/vProcess5"/>
    <dgm:cxn modelId="{E0E5EE3C-C309-4ABB-B7DC-619135D8C8DB}" type="presOf" srcId="{86690477-39CD-456B-ABEA-ADCC73C9B4FC}" destId="{19CB5EB6-9A00-4EA9-B307-928B42B7A20D}" srcOrd="1" destOrd="0" presId="urn:microsoft.com/office/officeart/2005/8/layout/vProcess5"/>
    <dgm:cxn modelId="{7337585D-D503-4B78-8C59-9F9EF988271E}" srcId="{BE9DCB25-EE1F-420B-A318-67DADC31DB9D}" destId="{86690477-39CD-456B-ABEA-ADCC73C9B4FC}" srcOrd="0" destOrd="0" parTransId="{7A232FBB-FC0B-41BA-9129-97311DB71285}" sibTransId="{6FD2A1E0-F08D-41F5-A80E-F3C5CCBA6C0E}"/>
    <dgm:cxn modelId="{E1E04F69-756C-46C1-B275-79A7C639E088}" type="presOf" srcId="{D91029D6-EDC4-4EE6-A088-2A845EF4BC38}" destId="{EC310A41-362F-4B45-A94B-D3CC5586CDE4}" srcOrd="0" destOrd="0" presId="urn:microsoft.com/office/officeart/2005/8/layout/vProcess5"/>
    <dgm:cxn modelId="{5500FA69-3F76-4CE2-94D7-E1F545B92FF1}" type="presOf" srcId="{39B702CD-D4C4-4822-9567-AA7F19AB67CA}" destId="{C826B1EE-59C5-4F58-BB36-A4E44BB32242}" srcOrd="1" destOrd="0" presId="urn:microsoft.com/office/officeart/2005/8/layout/vProcess5"/>
    <dgm:cxn modelId="{FD943C73-00F0-4B89-A937-48FBEBA294A3}" type="presOf" srcId="{BE9DCB25-EE1F-420B-A318-67DADC31DB9D}" destId="{52DA510F-745C-4A10-9754-14DD6884B523}" srcOrd="0" destOrd="0" presId="urn:microsoft.com/office/officeart/2005/8/layout/vProcess5"/>
    <dgm:cxn modelId="{B4F80477-1060-492B-B3F1-FDBD3694A90E}" type="presOf" srcId="{BE2A686E-2B40-40E9-83D9-76D6A3C4A0B6}" destId="{B594E7D5-1F25-41EE-AEDC-236EDBB1A9CE}" srcOrd="0" destOrd="0" presId="urn:microsoft.com/office/officeart/2005/8/layout/vProcess5"/>
    <dgm:cxn modelId="{4FBD8792-0B13-4536-AF0A-E5C53413AD10}" type="presOf" srcId="{39B702CD-D4C4-4822-9567-AA7F19AB67CA}" destId="{85044706-2C39-4E8B-A91B-FEDEE9789A0B}" srcOrd="0" destOrd="0" presId="urn:microsoft.com/office/officeart/2005/8/layout/vProcess5"/>
    <dgm:cxn modelId="{50F4B6B3-E551-4A33-A7F3-9BDFEAF782B7}" type="presOf" srcId="{D91029D6-EDC4-4EE6-A088-2A845EF4BC38}" destId="{C37CBF66-6B02-4915-A622-5D321CBEEA59}" srcOrd="1" destOrd="0" presId="urn:microsoft.com/office/officeart/2005/8/layout/vProcess5"/>
    <dgm:cxn modelId="{6BC8EDB3-F340-4168-A2AB-EC0B1CDB8C89}" srcId="{BE9DCB25-EE1F-420B-A318-67DADC31DB9D}" destId="{39B702CD-D4C4-4822-9567-AA7F19AB67CA}" srcOrd="2" destOrd="0" parTransId="{8B5B5F4B-88BA-42B6-A9DF-DBBCF521CA82}" sibTransId="{B680ABBC-5231-41C4-A2EB-8646E19CFA1E}"/>
    <dgm:cxn modelId="{C045BDE4-51F6-4367-AAFD-30D6D7431081}" type="presOf" srcId="{6FD2A1E0-F08D-41F5-A80E-F3C5CCBA6C0E}" destId="{8DBFDEC1-8275-439D-986A-B64481728321}" srcOrd="0" destOrd="0" presId="urn:microsoft.com/office/officeart/2005/8/layout/vProcess5"/>
    <dgm:cxn modelId="{9716616B-EFB7-4B48-A7E5-14ACBFD9E451}" type="presParOf" srcId="{52DA510F-745C-4A10-9754-14DD6884B523}" destId="{87C03238-DC80-4D7B-8EBA-41FF089A5400}" srcOrd="0" destOrd="0" presId="urn:microsoft.com/office/officeart/2005/8/layout/vProcess5"/>
    <dgm:cxn modelId="{6D89A2CD-BD48-4E28-A0C7-B6C34F9241DB}" type="presParOf" srcId="{52DA510F-745C-4A10-9754-14DD6884B523}" destId="{C84378A6-1DF2-413C-AF01-57CED97CBECA}" srcOrd="1" destOrd="0" presId="urn:microsoft.com/office/officeart/2005/8/layout/vProcess5"/>
    <dgm:cxn modelId="{0FF0E0D2-6E4A-40C1-8340-DD8A41F6FEDA}" type="presParOf" srcId="{52DA510F-745C-4A10-9754-14DD6884B523}" destId="{EC310A41-362F-4B45-A94B-D3CC5586CDE4}" srcOrd="2" destOrd="0" presId="urn:microsoft.com/office/officeart/2005/8/layout/vProcess5"/>
    <dgm:cxn modelId="{C65C020A-3E0B-4875-996D-2FB19693C603}" type="presParOf" srcId="{52DA510F-745C-4A10-9754-14DD6884B523}" destId="{85044706-2C39-4E8B-A91B-FEDEE9789A0B}" srcOrd="3" destOrd="0" presId="urn:microsoft.com/office/officeart/2005/8/layout/vProcess5"/>
    <dgm:cxn modelId="{3F67049A-B127-44AE-875C-DB13BD6850DF}" type="presParOf" srcId="{52DA510F-745C-4A10-9754-14DD6884B523}" destId="{8DBFDEC1-8275-439D-986A-B64481728321}" srcOrd="4" destOrd="0" presId="urn:microsoft.com/office/officeart/2005/8/layout/vProcess5"/>
    <dgm:cxn modelId="{5E231AC8-40AA-4F16-B0BA-2979A22E238E}" type="presParOf" srcId="{52DA510F-745C-4A10-9754-14DD6884B523}" destId="{B594E7D5-1F25-41EE-AEDC-236EDBB1A9CE}" srcOrd="5" destOrd="0" presId="urn:microsoft.com/office/officeart/2005/8/layout/vProcess5"/>
    <dgm:cxn modelId="{205AAB3C-3EFF-474D-A858-D6979C29804D}" type="presParOf" srcId="{52DA510F-745C-4A10-9754-14DD6884B523}" destId="{19CB5EB6-9A00-4EA9-B307-928B42B7A20D}" srcOrd="6" destOrd="0" presId="urn:microsoft.com/office/officeart/2005/8/layout/vProcess5"/>
    <dgm:cxn modelId="{C9E0868C-17F7-41C0-9BD6-152DE12B97C9}" type="presParOf" srcId="{52DA510F-745C-4A10-9754-14DD6884B523}" destId="{C37CBF66-6B02-4915-A622-5D321CBEEA59}" srcOrd="7" destOrd="0" presId="urn:microsoft.com/office/officeart/2005/8/layout/vProcess5"/>
    <dgm:cxn modelId="{5203B558-F1D7-4EB9-A6E1-50B4579A0D6E}" type="presParOf" srcId="{52DA510F-745C-4A10-9754-14DD6884B523}" destId="{C826B1EE-59C5-4F58-BB36-A4E44BB32242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4DE7149-98D0-492A-82BE-C1559A9D307D}" type="doc">
      <dgm:prSet loTypeId="urn:microsoft.com/office/officeart/2005/8/layout/cycle7" loCatId="cycle" qsTypeId="urn:microsoft.com/office/officeart/2005/8/quickstyle/3d7" qsCatId="3D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9C23A109-C945-4E4A-BDB4-2A08710785F8}">
      <dgm:prSet phldrT="[Text]" phldr="0"/>
      <dgm:spPr/>
      <dgm:t>
        <a:bodyPr/>
        <a:lstStyle/>
        <a:p>
          <a:r>
            <a: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Increased digital confidence</a:t>
          </a:r>
        </a:p>
      </dgm:t>
    </dgm:pt>
    <dgm:pt modelId="{2B544D14-9707-4DEC-9799-B614934E118F}" type="parTrans" cxnId="{250C0279-5B9A-49CF-BF76-85E4DDC3E5B3}">
      <dgm:prSet/>
      <dgm:spPr/>
      <dgm:t>
        <a:bodyPr/>
        <a:lstStyle/>
        <a:p>
          <a:endParaRPr lang="en-GB"/>
        </a:p>
      </dgm:t>
    </dgm:pt>
    <dgm:pt modelId="{14B61FB7-5857-4C92-BAD5-3A32F98A17D7}" type="sibTrans" cxnId="{250C0279-5B9A-49CF-BF76-85E4DDC3E5B3}">
      <dgm:prSet/>
      <dgm:spPr/>
      <dgm:t>
        <a:bodyPr/>
        <a:lstStyle/>
        <a:p>
          <a:endParaRPr lang="en-GB"/>
        </a:p>
      </dgm:t>
    </dgm:pt>
    <dgm:pt modelId="{7CBDED2D-5E98-4421-9B78-7F2C4A542CB8}">
      <dgm:prSet phldrT="[Text]" phldr="0"/>
      <dgm:spPr/>
      <dgm:t>
        <a:bodyPr/>
        <a:lstStyle/>
        <a:p>
          <a:r>
            <a:rPr lang="en-GB" dirty="0"/>
            <a:t>Academic application</a:t>
          </a:r>
        </a:p>
      </dgm:t>
    </dgm:pt>
    <dgm:pt modelId="{5FE72DD5-59B2-47E1-999B-BE94027F22F3}" type="parTrans" cxnId="{52EF46F1-B982-4D5E-8787-CF1D9B4FA2C7}">
      <dgm:prSet/>
      <dgm:spPr/>
      <dgm:t>
        <a:bodyPr/>
        <a:lstStyle/>
        <a:p>
          <a:endParaRPr lang="en-GB"/>
        </a:p>
      </dgm:t>
    </dgm:pt>
    <dgm:pt modelId="{BDD5DEB8-364F-4123-813F-26141315D60D}" type="sibTrans" cxnId="{52EF46F1-B982-4D5E-8787-CF1D9B4FA2C7}">
      <dgm:prSet/>
      <dgm:spPr/>
      <dgm:t>
        <a:bodyPr/>
        <a:lstStyle/>
        <a:p>
          <a:endParaRPr lang="en-GB"/>
        </a:p>
      </dgm:t>
    </dgm:pt>
    <dgm:pt modelId="{E33E5570-CD34-4F44-A885-2FB8DFF0E014}">
      <dgm:prSet phldrT="[Text]" phldr="0"/>
      <dgm:spPr/>
      <dgm:t>
        <a:bodyPr/>
        <a:lstStyle/>
        <a:p>
          <a:r>
            <a:rPr lang="en-GB" dirty="0"/>
            <a:t>Future career relevance</a:t>
          </a:r>
        </a:p>
      </dgm:t>
    </dgm:pt>
    <dgm:pt modelId="{A4EC6EFB-7E21-4A7C-BF71-A51BC523B6B7}" type="parTrans" cxnId="{28683FEE-95B5-49D4-8868-A49BD88B4D9F}">
      <dgm:prSet/>
      <dgm:spPr/>
      <dgm:t>
        <a:bodyPr/>
        <a:lstStyle/>
        <a:p>
          <a:endParaRPr lang="en-GB"/>
        </a:p>
      </dgm:t>
    </dgm:pt>
    <dgm:pt modelId="{565C7754-B33B-457B-AFE6-2D9D530E6B09}" type="sibTrans" cxnId="{28683FEE-95B5-49D4-8868-A49BD88B4D9F}">
      <dgm:prSet/>
      <dgm:spPr/>
      <dgm:t>
        <a:bodyPr/>
        <a:lstStyle/>
        <a:p>
          <a:endParaRPr lang="en-GB"/>
        </a:p>
      </dgm:t>
    </dgm:pt>
    <dgm:pt modelId="{79CD9A7B-B286-448F-B8FC-2EABDF103DFE}" type="pres">
      <dgm:prSet presAssocID="{14DE7149-98D0-492A-82BE-C1559A9D307D}" presName="Name0" presStyleCnt="0">
        <dgm:presLayoutVars>
          <dgm:dir/>
          <dgm:resizeHandles val="exact"/>
        </dgm:presLayoutVars>
      </dgm:prSet>
      <dgm:spPr/>
    </dgm:pt>
    <dgm:pt modelId="{648A7875-E776-48A9-B256-2C5F4CAD5823}" type="pres">
      <dgm:prSet presAssocID="{9C23A109-C945-4E4A-BDB4-2A08710785F8}" presName="node" presStyleLbl="node1" presStyleIdx="0" presStyleCnt="3" custScaleX="124767" custScaleY="165407">
        <dgm:presLayoutVars>
          <dgm:bulletEnabled val="1"/>
        </dgm:presLayoutVars>
      </dgm:prSet>
      <dgm:spPr/>
    </dgm:pt>
    <dgm:pt modelId="{6363C844-E13C-4452-BBF7-7C73F651AA49}" type="pres">
      <dgm:prSet presAssocID="{14B61FB7-5857-4C92-BAD5-3A32F98A17D7}" presName="sibTrans" presStyleLbl="sibTrans2D1" presStyleIdx="0" presStyleCnt="3"/>
      <dgm:spPr/>
    </dgm:pt>
    <dgm:pt modelId="{D1C1BA14-8B9C-448F-B22B-DD7914B59884}" type="pres">
      <dgm:prSet presAssocID="{14B61FB7-5857-4C92-BAD5-3A32F98A17D7}" presName="connectorText" presStyleLbl="sibTrans2D1" presStyleIdx="0" presStyleCnt="3"/>
      <dgm:spPr/>
    </dgm:pt>
    <dgm:pt modelId="{468380E1-18E3-4EAA-8954-95DF3770A20E}" type="pres">
      <dgm:prSet presAssocID="{7CBDED2D-5E98-4421-9B78-7F2C4A542CB8}" presName="node" presStyleLbl="node1" presStyleIdx="1" presStyleCnt="3" custScaleX="117881" custScaleY="193797">
        <dgm:presLayoutVars>
          <dgm:bulletEnabled val="1"/>
        </dgm:presLayoutVars>
      </dgm:prSet>
      <dgm:spPr/>
    </dgm:pt>
    <dgm:pt modelId="{B77F4D63-0279-432E-9852-22B7F4BC8CA7}" type="pres">
      <dgm:prSet presAssocID="{BDD5DEB8-364F-4123-813F-26141315D60D}" presName="sibTrans" presStyleLbl="sibTrans2D1" presStyleIdx="1" presStyleCnt="3"/>
      <dgm:spPr/>
    </dgm:pt>
    <dgm:pt modelId="{3B0AB90F-1B80-4854-B7A6-211891CCA28D}" type="pres">
      <dgm:prSet presAssocID="{BDD5DEB8-364F-4123-813F-26141315D60D}" presName="connectorText" presStyleLbl="sibTrans2D1" presStyleIdx="1" presStyleCnt="3"/>
      <dgm:spPr/>
    </dgm:pt>
    <dgm:pt modelId="{A242467C-A5AB-4935-BDE5-FE466D808C78}" type="pres">
      <dgm:prSet presAssocID="{E33E5570-CD34-4F44-A885-2FB8DFF0E014}" presName="node" presStyleLbl="node1" presStyleIdx="2" presStyleCnt="3" custScaleX="115102" custScaleY="194887">
        <dgm:presLayoutVars>
          <dgm:bulletEnabled val="1"/>
        </dgm:presLayoutVars>
      </dgm:prSet>
      <dgm:spPr/>
    </dgm:pt>
    <dgm:pt modelId="{2440A452-25EE-4C3D-9BC4-D3B8AC10942A}" type="pres">
      <dgm:prSet presAssocID="{565C7754-B33B-457B-AFE6-2D9D530E6B09}" presName="sibTrans" presStyleLbl="sibTrans2D1" presStyleIdx="2" presStyleCnt="3"/>
      <dgm:spPr/>
    </dgm:pt>
    <dgm:pt modelId="{230B302A-A5F1-431E-AAC9-DB51278562C3}" type="pres">
      <dgm:prSet presAssocID="{565C7754-B33B-457B-AFE6-2D9D530E6B09}" presName="connectorText" presStyleLbl="sibTrans2D1" presStyleIdx="2" presStyleCnt="3"/>
      <dgm:spPr/>
    </dgm:pt>
  </dgm:ptLst>
  <dgm:cxnLst>
    <dgm:cxn modelId="{3973B427-08B2-42C9-9E65-7610D83193FF}" type="presOf" srcId="{9C23A109-C945-4E4A-BDB4-2A08710785F8}" destId="{648A7875-E776-48A9-B256-2C5F4CAD5823}" srcOrd="0" destOrd="0" presId="urn:microsoft.com/office/officeart/2005/8/layout/cycle7"/>
    <dgm:cxn modelId="{BF05852A-662D-4700-ACDE-6C738EDDB354}" type="presOf" srcId="{14B61FB7-5857-4C92-BAD5-3A32F98A17D7}" destId="{D1C1BA14-8B9C-448F-B22B-DD7914B59884}" srcOrd="1" destOrd="0" presId="urn:microsoft.com/office/officeart/2005/8/layout/cycle7"/>
    <dgm:cxn modelId="{C2BE0331-1FA5-4570-894A-6E66F8C5D045}" type="presOf" srcId="{14B61FB7-5857-4C92-BAD5-3A32F98A17D7}" destId="{6363C844-E13C-4452-BBF7-7C73F651AA49}" srcOrd="0" destOrd="0" presId="urn:microsoft.com/office/officeart/2005/8/layout/cycle7"/>
    <dgm:cxn modelId="{79790E37-EC37-4C6C-A880-45F7553D70A1}" type="presOf" srcId="{565C7754-B33B-457B-AFE6-2D9D530E6B09}" destId="{230B302A-A5F1-431E-AAC9-DB51278562C3}" srcOrd="1" destOrd="0" presId="urn:microsoft.com/office/officeart/2005/8/layout/cycle7"/>
    <dgm:cxn modelId="{4C560951-4967-4BA7-A2D5-C15BA538649E}" type="presOf" srcId="{14DE7149-98D0-492A-82BE-C1559A9D307D}" destId="{79CD9A7B-B286-448F-B8FC-2EABDF103DFE}" srcOrd="0" destOrd="0" presId="urn:microsoft.com/office/officeart/2005/8/layout/cycle7"/>
    <dgm:cxn modelId="{250C0279-5B9A-49CF-BF76-85E4DDC3E5B3}" srcId="{14DE7149-98D0-492A-82BE-C1559A9D307D}" destId="{9C23A109-C945-4E4A-BDB4-2A08710785F8}" srcOrd="0" destOrd="0" parTransId="{2B544D14-9707-4DEC-9799-B614934E118F}" sibTransId="{14B61FB7-5857-4C92-BAD5-3A32F98A17D7}"/>
    <dgm:cxn modelId="{09DB185A-04AD-4C4F-911E-AF7748807954}" type="presOf" srcId="{565C7754-B33B-457B-AFE6-2D9D530E6B09}" destId="{2440A452-25EE-4C3D-9BC4-D3B8AC10942A}" srcOrd="0" destOrd="0" presId="urn:microsoft.com/office/officeart/2005/8/layout/cycle7"/>
    <dgm:cxn modelId="{5E2F569B-506A-446A-AB83-60E3861FC44B}" type="presOf" srcId="{7CBDED2D-5E98-4421-9B78-7F2C4A542CB8}" destId="{468380E1-18E3-4EAA-8954-95DF3770A20E}" srcOrd="0" destOrd="0" presId="urn:microsoft.com/office/officeart/2005/8/layout/cycle7"/>
    <dgm:cxn modelId="{9D3829A0-1B9B-4E97-8B34-ACCA32DB086F}" type="presOf" srcId="{BDD5DEB8-364F-4123-813F-26141315D60D}" destId="{3B0AB90F-1B80-4854-B7A6-211891CCA28D}" srcOrd="1" destOrd="0" presId="urn:microsoft.com/office/officeart/2005/8/layout/cycle7"/>
    <dgm:cxn modelId="{A0B1D8AE-AE81-40F6-9BF5-6185AB7D95B4}" type="presOf" srcId="{BDD5DEB8-364F-4123-813F-26141315D60D}" destId="{B77F4D63-0279-432E-9852-22B7F4BC8CA7}" srcOrd="0" destOrd="0" presId="urn:microsoft.com/office/officeart/2005/8/layout/cycle7"/>
    <dgm:cxn modelId="{8C3BBFED-5F29-470A-88A3-02A0801F1DF8}" type="presOf" srcId="{E33E5570-CD34-4F44-A885-2FB8DFF0E014}" destId="{A242467C-A5AB-4935-BDE5-FE466D808C78}" srcOrd="0" destOrd="0" presId="urn:microsoft.com/office/officeart/2005/8/layout/cycle7"/>
    <dgm:cxn modelId="{28683FEE-95B5-49D4-8868-A49BD88B4D9F}" srcId="{14DE7149-98D0-492A-82BE-C1559A9D307D}" destId="{E33E5570-CD34-4F44-A885-2FB8DFF0E014}" srcOrd="2" destOrd="0" parTransId="{A4EC6EFB-7E21-4A7C-BF71-A51BC523B6B7}" sibTransId="{565C7754-B33B-457B-AFE6-2D9D530E6B09}"/>
    <dgm:cxn modelId="{52EF46F1-B982-4D5E-8787-CF1D9B4FA2C7}" srcId="{14DE7149-98D0-492A-82BE-C1559A9D307D}" destId="{7CBDED2D-5E98-4421-9B78-7F2C4A542CB8}" srcOrd="1" destOrd="0" parTransId="{5FE72DD5-59B2-47E1-999B-BE94027F22F3}" sibTransId="{BDD5DEB8-364F-4123-813F-26141315D60D}"/>
    <dgm:cxn modelId="{9A83C60D-A046-4744-899B-B24BC87886D2}" type="presParOf" srcId="{79CD9A7B-B286-448F-B8FC-2EABDF103DFE}" destId="{648A7875-E776-48A9-B256-2C5F4CAD5823}" srcOrd="0" destOrd="0" presId="urn:microsoft.com/office/officeart/2005/8/layout/cycle7"/>
    <dgm:cxn modelId="{D720EFB8-3AC1-4311-87DC-F929180E9A72}" type="presParOf" srcId="{79CD9A7B-B286-448F-B8FC-2EABDF103DFE}" destId="{6363C844-E13C-4452-BBF7-7C73F651AA49}" srcOrd="1" destOrd="0" presId="urn:microsoft.com/office/officeart/2005/8/layout/cycle7"/>
    <dgm:cxn modelId="{BCF109F1-953E-4F98-A3C3-D02C398B0C15}" type="presParOf" srcId="{6363C844-E13C-4452-BBF7-7C73F651AA49}" destId="{D1C1BA14-8B9C-448F-B22B-DD7914B59884}" srcOrd="0" destOrd="0" presId="urn:microsoft.com/office/officeart/2005/8/layout/cycle7"/>
    <dgm:cxn modelId="{88EBE631-80E0-4891-8C4D-2ED3D4BB6CCB}" type="presParOf" srcId="{79CD9A7B-B286-448F-B8FC-2EABDF103DFE}" destId="{468380E1-18E3-4EAA-8954-95DF3770A20E}" srcOrd="2" destOrd="0" presId="urn:microsoft.com/office/officeart/2005/8/layout/cycle7"/>
    <dgm:cxn modelId="{95BA7550-7CE9-4887-9C58-0FC50A602B72}" type="presParOf" srcId="{79CD9A7B-B286-448F-B8FC-2EABDF103DFE}" destId="{B77F4D63-0279-432E-9852-22B7F4BC8CA7}" srcOrd="3" destOrd="0" presId="urn:microsoft.com/office/officeart/2005/8/layout/cycle7"/>
    <dgm:cxn modelId="{50591FB0-2864-42CF-9EE0-94C03A0AE7D3}" type="presParOf" srcId="{B77F4D63-0279-432E-9852-22B7F4BC8CA7}" destId="{3B0AB90F-1B80-4854-B7A6-211891CCA28D}" srcOrd="0" destOrd="0" presId="urn:microsoft.com/office/officeart/2005/8/layout/cycle7"/>
    <dgm:cxn modelId="{3DE237AA-EEEB-45FC-84C7-38FD8BCA4A13}" type="presParOf" srcId="{79CD9A7B-B286-448F-B8FC-2EABDF103DFE}" destId="{A242467C-A5AB-4935-BDE5-FE466D808C78}" srcOrd="4" destOrd="0" presId="urn:microsoft.com/office/officeart/2005/8/layout/cycle7"/>
    <dgm:cxn modelId="{34733CF8-D178-4B34-B25D-53FA669541E5}" type="presParOf" srcId="{79CD9A7B-B286-448F-B8FC-2EABDF103DFE}" destId="{2440A452-25EE-4C3D-9BC4-D3B8AC10942A}" srcOrd="5" destOrd="0" presId="urn:microsoft.com/office/officeart/2005/8/layout/cycle7"/>
    <dgm:cxn modelId="{BB82CB65-3D85-4E63-AF27-7BE3517B4BA4}" type="presParOf" srcId="{2440A452-25EE-4C3D-9BC4-D3B8AC10942A}" destId="{230B302A-A5F1-431E-AAC9-DB51278562C3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E37BFA-45C8-4B9C-963C-72B37240AD8B}">
      <dsp:nvSpPr>
        <dsp:cNvPr id="0" name=""/>
        <dsp:cNvSpPr/>
      </dsp:nvSpPr>
      <dsp:spPr>
        <a:xfrm rot="21300000">
          <a:off x="21864" y="1576546"/>
          <a:ext cx="7081112" cy="810894"/>
        </a:xfrm>
        <a:prstGeom prst="mathMinus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1200D3-676A-4FDB-A686-C86DE0A9F69A}">
      <dsp:nvSpPr>
        <dsp:cNvPr id="0" name=""/>
        <dsp:cNvSpPr/>
      </dsp:nvSpPr>
      <dsp:spPr>
        <a:xfrm>
          <a:off x="854980" y="198199"/>
          <a:ext cx="2137452" cy="1585594"/>
        </a:xfrm>
        <a:prstGeom prst="downArrow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E1096F-7610-4B92-97B2-9E3E17F7E423}">
      <dsp:nvSpPr>
        <dsp:cNvPr id="0" name=""/>
        <dsp:cNvSpPr/>
      </dsp:nvSpPr>
      <dsp:spPr>
        <a:xfrm>
          <a:off x="969434" y="2261349"/>
          <a:ext cx="2279949" cy="16648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u="sng" kern="1200" dirty="0"/>
            <a:t>Strengths</a:t>
          </a:r>
          <a:br>
            <a:rPr lang="en-GB" sz="1700" kern="1200" dirty="0"/>
          </a:br>
          <a:br>
            <a:rPr lang="en-GB" sz="1700" kern="1200" dirty="0"/>
          </a:br>
          <a:r>
            <a:rPr lang="en-GB" sz="2000" b="0" i="0" u="none" kern="1200" dirty="0"/>
            <a:t>-Digital wellbeing</a:t>
          </a:r>
          <a:br>
            <a:rPr lang="en-GB" sz="1700" kern="1200" dirty="0"/>
          </a:br>
          <a:endParaRPr lang="en-GB" sz="1700" kern="1200" dirty="0"/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-Digital Communication</a:t>
          </a:r>
        </a:p>
      </dsp:txBody>
      <dsp:txXfrm>
        <a:off x="969434" y="2261349"/>
        <a:ext cx="2279949" cy="1664874"/>
      </dsp:txXfrm>
    </dsp:sp>
    <dsp:sp modelId="{AAC09E91-22BB-4907-9181-ED3DB0525BB3}">
      <dsp:nvSpPr>
        <dsp:cNvPr id="0" name=""/>
        <dsp:cNvSpPr/>
      </dsp:nvSpPr>
      <dsp:spPr>
        <a:xfrm>
          <a:off x="4132407" y="2180192"/>
          <a:ext cx="2137452" cy="1585594"/>
        </a:xfrm>
        <a:prstGeom prst="upArrow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764A52-95D4-4277-90C9-BFE1B335E0CC}">
      <dsp:nvSpPr>
        <dsp:cNvPr id="0" name=""/>
        <dsp:cNvSpPr/>
      </dsp:nvSpPr>
      <dsp:spPr>
        <a:xfrm>
          <a:off x="3893412" y="71435"/>
          <a:ext cx="2234965" cy="1424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u="sng" kern="1200" dirty="0"/>
            <a:t>Areas for improvement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 dirty="0"/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-Problem solving</a:t>
          </a:r>
          <a:br>
            <a:rPr lang="en-GB" sz="2000" kern="1200" dirty="0"/>
          </a:br>
          <a:endParaRPr lang="en-GB" sz="2000" kern="1200" dirty="0"/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-Data literacy</a:t>
          </a:r>
        </a:p>
      </dsp:txBody>
      <dsp:txXfrm>
        <a:off x="3893412" y="71435"/>
        <a:ext cx="2234965" cy="142441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611A03-1414-4B76-A63D-BD6B8020C050}">
      <dsp:nvSpPr>
        <dsp:cNvPr id="0" name=""/>
        <dsp:cNvSpPr/>
      </dsp:nvSpPr>
      <dsp:spPr>
        <a:xfrm>
          <a:off x="328889" y="0"/>
          <a:ext cx="3541712" cy="3541712"/>
        </a:xfrm>
        <a:prstGeom prst="triangle">
          <a:avLst/>
        </a:prstGeom>
        <a:solidFill>
          <a:schemeClr val="accent3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  <a:sp3d prstMaterial="plastic">
          <a:bevelT w="50800" h="50800"/>
          <a:bevelB w="50800" h="508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1E1581-E9E1-4431-BAFD-56196761FA02}">
      <dsp:nvSpPr>
        <dsp:cNvPr id="0" name=""/>
        <dsp:cNvSpPr/>
      </dsp:nvSpPr>
      <dsp:spPr>
        <a:xfrm>
          <a:off x="2099745" y="356073"/>
          <a:ext cx="2302112" cy="838389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50080" prstMaterial="plastic">
          <a:bevelT w="25400" h="25400"/>
          <a:bevelB w="25400" h="254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LinkedIn Learning Courses</a:t>
          </a:r>
        </a:p>
      </dsp:txBody>
      <dsp:txXfrm>
        <a:off x="2140672" y="397000"/>
        <a:ext cx="2220258" cy="756535"/>
      </dsp:txXfrm>
    </dsp:sp>
    <dsp:sp modelId="{D4D85A2B-2567-41E2-AD48-0E7F0DB45C80}">
      <dsp:nvSpPr>
        <dsp:cNvPr id="0" name=""/>
        <dsp:cNvSpPr/>
      </dsp:nvSpPr>
      <dsp:spPr>
        <a:xfrm>
          <a:off x="2099745" y="1299261"/>
          <a:ext cx="2302112" cy="838389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-122403"/>
              <a:satOff val="-141"/>
              <a:lumOff val="13140"/>
              <a:alphaOff val="0"/>
            </a:schemeClr>
          </a:solidFill>
          <a:prstDash val="solid"/>
        </a:ln>
        <a:effectLst/>
        <a:sp3d z="50080" prstMaterial="plastic">
          <a:bevelT w="25400" h="25400"/>
          <a:bevelB w="25400" h="254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Office 365 Skills</a:t>
          </a:r>
        </a:p>
      </dsp:txBody>
      <dsp:txXfrm>
        <a:off x="2140672" y="1340188"/>
        <a:ext cx="2220258" cy="756535"/>
      </dsp:txXfrm>
    </dsp:sp>
    <dsp:sp modelId="{D437040B-909E-4961-95E0-BE0F09C2093C}">
      <dsp:nvSpPr>
        <dsp:cNvPr id="0" name=""/>
        <dsp:cNvSpPr/>
      </dsp:nvSpPr>
      <dsp:spPr>
        <a:xfrm>
          <a:off x="2099745" y="2242450"/>
          <a:ext cx="2302112" cy="838389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-244807"/>
              <a:satOff val="-283"/>
              <a:lumOff val="26281"/>
              <a:alphaOff val="0"/>
            </a:schemeClr>
          </a:solidFill>
          <a:prstDash val="solid"/>
        </a:ln>
        <a:effectLst/>
        <a:sp3d z="50080" prstMaterial="plastic">
          <a:bevelT w="25400" h="25400"/>
          <a:bevelB w="25400" h="254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Practical skill development</a:t>
          </a:r>
        </a:p>
      </dsp:txBody>
      <dsp:txXfrm>
        <a:off x="2140672" y="2283377"/>
        <a:ext cx="2220258" cy="7565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A95113-3308-4DE7-A6A8-DB7005335DF8}">
      <dsp:nvSpPr>
        <dsp:cNvPr id="0" name=""/>
        <dsp:cNvSpPr/>
      </dsp:nvSpPr>
      <dsp:spPr>
        <a:xfrm>
          <a:off x="-4003428" y="-614574"/>
          <a:ext cx="4770860" cy="4770860"/>
        </a:xfrm>
        <a:prstGeom prst="blockArc">
          <a:avLst>
            <a:gd name="adj1" fmla="val 18900000"/>
            <a:gd name="adj2" fmla="val 2700000"/>
            <a:gd name="adj3" fmla="val 453"/>
          </a:avLst>
        </a:prstGeom>
        <a:noFill/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3401916-BCB3-4EC7-AEC5-5777AEC1434F}">
      <dsp:nvSpPr>
        <dsp:cNvPr id="0" name=""/>
        <dsp:cNvSpPr/>
      </dsp:nvSpPr>
      <dsp:spPr>
        <a:xfrm>
          <a:off x="493527" y="354171"/>
          <a:ext cx="9365534" cy="70834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2247" tIns="101600" rIns="101600" bIns="1016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b="1" i="1" kern="1200" dirty="0">
              <a:solidFill>
                <a:schemeClr val="bg1"/>
              </a:solidFill>
            </a:rPr>
            <a:t>Applying Excel skills</a:t>
          </a:r>
        </a:p>
      </dsp:txBody>
      <dsp:txXfrm>
        <a:off x="493527" y="354171"/>
        <a:ext cx="9365534" cy="708342"/>
      </dsp:txXfrm>
    </dsp:sp>
    <dsp:sp modelId="{61F9F1CF-1B99-4D94-8A4A-483CDC759B2B}">
      <dsp:nvSpPr>
        <dsp:cNvPr id="0" name=""/>
        <dsp:cNvSpPr/>
      </dsp:nvSpPr>
      <dsp:spPr>
        <a:xfrm>
          <a:off x="50813" y="265628"/>
          <a:ext cx="885428" cy="88542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D39A62-6E13-4C77-9C4F-ABCE125FC28E}">
      <dsp:nvSpPr>
        <dsp:cNvPr id="0" name=""/>
        <dsp:cNvSpPr/>
      </dsp:nvSpPr>
      <dsp:spPr>
        <a:xfrm>
          <a:off x="751010" y="1416684"/>
          <a:ext cx="9108052" cy="708342"/>
        </a:xfrm>
        <a:prstGeom prst="rect">
          <a:avLst/>
        </a:prstGeom>
        <a:solidFill>
          <a:schemeClr val="accent3">
            <a:hueOff val="8210934"/>
            <a:satOff val="-2130"/>
            <a:lumOff val="235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2247" tIns="101600" rIns="101600" bIns="1016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b="1" i="1" kern="1200" dirty="0">
              <a:solidFill>
                <a:schemeClr val="bg2"/>
              </a:solidFill>
            </a:rPr>
            <a:t>Data analysis and organisation</a:t>
          </a:r>
        </a:p>
      </dsp:txBody>
      <dsp:txXfrm>
        <a:off x="751010" y="1416684"/>
        <a:ext cx="9108052" cy="708342"/>
      </dsp:txXfrm>
    </dsp:sp>
    <dsp:sp modelId="{B7100E31-2E53-4F7C-8737-02810D5DA8AE}">
      <dsp:nvSpPr>
        <dsp:cNvPr id="0" name=""/>
        <dsp:cNvSpPr/>
      </dsp:nvSpPr>
      <dsp:spPr>
        <a:xfrm>
          <a:off x="308296" y="1328142"/>
          <a:ext cx="885428" cy="88542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8210934"/>
              <a:satOff val="-2130"/>
              <a:lumOff val="235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72BB4C-E839-4830-9ECE-F28653FE1A1B}">
      <dsp:nvSpPr>
        <dsp:cNvPr id="0" name=""/>
        <dsp:cNvSpPr/>
      </dsp:nvSpPr>
      <dsp:spPr>
        <a:xfrm>
          <a:off x="493527" y="2479198"/>
          <a:ext cx="9365534" cy="708342"/>
        </a:xfrm>
        <a:prstGeom prst="rect">
          <a:avLst/>
        </a:prstGeom>
        <a:solidFill>
          <a:schemeClr val="accent3">
            <a:hueOff val="16421869"/>
            <a:satOff val="-4260"/>
            <a:lumOff val="470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2247" tIns="101600" rIns="101600" bIns="1016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b="1" i="1" kern="1200" dirty="0">
              <a:solidFill>
                <a:srgbClr val="FFFF00"/>
              </a:solidFill>
            </a:rPr>
            <a:t>Budgeting and reporting</a:t>
          </a:r>
        </a:p>
      </dsp:txBody>
      <dsp:txXfrm>
        <a:off x="493527" y="2479198"/>
        <a:ext cx="9365534" cy="708342"/>
      </dsp:txXfrm>
    </dsp:sp>
    <dsp:sp modelId="{6BED5131-12A2-4995-A4A9-93FECB4525AF}">
      <dsp:nvSpPr>
        <dsp:cNvPr id="0" name=""/>
        <dsp:cNvSpPr/>
      </dsp:nvSpPr>
      <dsp:spPr>
        <a:xfrm>
          <a:off x="50813" y="2390655"/>
          <a:ext cx="885428" cy="88542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16421869"/>
              <a:satOff val="-4260"/>
              <a:lumOff val="470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4378A6-1DF2-413C-AF01-57CED97CBECA}">
      <dsp:nvSpPr>
        <dsp:cNvPr id="0" name=""/>
        <dsp:cNvSpPr/>
      </dsp:nvSpPr>
      <dsp:spPr>
        <a:xfrm>
          <a:off x="0" y="0"/>
          <a:ext cx="8420100" cy="1062513"/>
        </a:xfrm>
        <a:prstGeom prst="roundRect">
          <a:avLst>
            <a:gd name="adj" fmla="val 10000"/>
          </a:avLst>
        </a:prstGeom>
        <a:solidFill>
          <a:schemeClr val="accent3">
            <a:lumMod val="5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 dirty="0"/>
            <a:t>Household income and expenditure</a:t>
          </a:r>
        </a:p>
      </dsp:txBody>
      <dsp:txXfrm>
        <a:off x="31120" y="31120"/>
        <a:ext cx="7273564" cy="1000273"/>
      </dsp:txXfrm>
    </dsp:sp>
    <dsp:sp modelId="{EC310A41-362F-4B45-A94B-D3CC5586CDE4}">
      <dsp:nvSpPr>
        <dsp:cNvPr id="0" name=""/>
        <dsp:cNvSpPr/>
      </dsp:nvSpPr>
      <dsp:spPr>
        <a:xfrm>
          <a:off x="742949" y="1239599"/>
          <a:ext cx="8420100" cy="1062513"/>
        </a:xfrm>
        <a:prstGeom prst="roundRect">
          <a:avLst>
            <a:gd name="adj" fmla="val 10000"/>
          </a:avLst>
        </a:prstGeom>
        <a:solidFill>
          <a:schemeClr val="accent3">
            <a:lumMod val="75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 dirty="0"/>
            <a:t>Use of formulas</a:t>
          </a:r>
        </a:p>
      </dsp:txBody>
      <dsp:txXfrm>
        <a:off x="774069" y="1270719"/>
        <a:ext cx="6924276" cy="1000273"/>
      </dsp:txXfrm>
    </dsp:sp>
    <dsp:sp modelId="{85044706-2C39-4E8B-A91B-FEDEE9789A0B}">
      <dsp:nvSpPr>
        <dsp:cNvPr id="0" name=""/>
        <dsp:cNvSpPr/>
      </dsp:nvSpPr>
      <dsp:spPr>
        <a:xfrm>
          <a:off x="1485899" y="2479198"/>
          <a:ext cx="8420100" cy="1062513"/>
        </a:xfrm>
        <a:prstGeom prst="roundRect">
          <a:avLst>
            <a:gd name="adj" fmla="val 10000"/>
          </a:avLst>
        </a:prstGeom>
        <a:solidFill>
          <a:schemeClr val="accent3">
            <a:lumMod val="60000"/>
            <a:lumOff val="4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 dirty="0"/>
            <a:t>Charts and decision making</a:t>
          </a:r>
        </a:p>
      </dsp:txBody>
      <dsp:txXfrm>
        <a:off x="1517019" y="2510318"/>
        <a:ext cx="6924276" cy="1000273"/>
      </dsp:txXfrm>
    </dsp:sp>
    <dsp:sp modelId="{8DBFDEC1-8275-439D-986A-B64481728321}">
      <dsp:nvSpPr>
        <dsp:cNvPr id="0" name=""/>
        <dsp:cNvSpPr/>
      </dsp:nvSpPr>
      <dsp:spPr>
        <a:xfrm>
          <a:off x="7729466" y="805739"/>
          <a:ext cx="690633" cy="69063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400" kern="1200"/>
        </a:p>
      </dsp:txBody>
      <dsp:txXfrm>
        <a:off x="7884858" y="805739"/>
        <a:ext cx="379849" cy="519701"/>
      </dsp:txXfrm>
    </dsp:sp>
    <dsp:sp modelId="{B594E7D5-1F25-41EE-AEDC-236EDBB1A9CE}">
      <dsp:nvSpPr>
        <dsp:cNvPr id="0" name=""/>
        <dsp:cNvSpPr/>
      </dsp:nvSpPr>
      <dsp:spPr>
        <a:xfrm>
          <a:off x="8472416" y="2038255"/>
          <a:ext cx="690633" cy="69063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400" kern="1200"/>
        </a:p>
      </dsp:txBody>
      <dsp:txXfrm>
        <a:off x="8627808" y="2038255"/>
        <a:ext cx="379849" cy="51970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8A7875-E776-48A9-B256-2C5F4CAD5823}">
      <dsp:nvSpPr>
        <dsp:cNvPr id="0" name=""/>
        <dsp:cNvSpPr/>
      </dsp:nvSpPr>
      <dsp:spPr>
        <a:xfrm>
          <a:off x="952968" y="707739"/>
          <a:ext cx="1709196" cy="113296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Increased digital confidence</a:t>
          </a:r>
        </a:p>
      </dsp:txBody>
      <dsp:txXfrm>
        <a:off x="986151" y="740922"/>
        <a:ext cx="1642830" cy="1066598"/>
      </dsp:txXfrm>
    </dsp:sp>
    <dsp:sp modelId="{6363C844-E13C-4452-BBF7-7C73F651AA49}">
      <dsp:nvSpPr>
        <dsp:cNvPr id="0" name=""/>
        <dsp:cNvSpPr/>
      </dsp:nvSpPr>
      <dsp:spPr>
        <a:xfrm rot="3600000">
          <a:off x="2078503" y="2085293"/>
          <a:ext cx="533081" cy="239734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p3d z="-110000">
          <a:bevelT w="40600" h="2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>
        <a:off x="2150423" y="2133240"/>
        <a:ext cx="389241" cy="143840"/>
      </dsp:txXfrm>
    </dsp:sp>
    <dsp:sp modelId="{468380E1-18E3-4EAA-8954-95DF3770A20E}">
      <dsp:nvSpPr>
        <dsp:cNvPr id="0" name=""/>
        <dsp:cNvSpPr/>
      </dsp:nvSpPr>
      <dsp:spPr>
        <a:xfrm>
          <a:off x="2131225" y="2569617"/>
          <a:ext cx="1614864" cy="132742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Academic application</a:t>
          </a:r>
        </a:p>
      </dsp:txBody>
      <dsp:txXfrm>
        <a:off x="2170104" y="2608496"/>
        <a:ext cx="1537106" cy="1249665"/>
      </dsp:txXfrm>
    </dsp:sp>
    <dsp:sp modelId="{B77F4D63-0279-432E-9852-22B7F4BC8CA7}">
      <dsp:nvSpPr>
        <dsp:cNvPr id="0" name=""/>
        <dsp:cNvSpPr/>
      </dsp:nvSpPr>
      <dsp:spPr>
        <a:xfrm rot="10800000">
          <a:off x="1531508" y="3113461"/>
          <a:ext cx="533081" cy="239734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p3d z="-110000">
          <a:bevelT w="40600" h="2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 rot="10800000">
        <a:off x="1603428" y="3161408"/>
        <a:ext cx="389241" cy="143840"/>
      </dsp:txXfrm>
    </dsp:sp>
    <dsp:sp modelId="{A242467C-A5AB-4935-BDE5-FE466D808C78}">
      <dsp:nvSpPr>
        <dsp:cNvPr id="0" name=""/>
        <dsp:cNvSpPr/>
      </dsp:nvSpPr>
      <dsp:spPr>
        <a:xfrm>
          <a:off x="-111921" y="2565884"/>
          <a:ext cx="1576794" cy="133488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Future career relevance</a:t>
          </a:r>
        </a:p>
      </dsp:txBody>
      <dsp:txXfrm>
        <a:off x="-72823" y="2604982"/>
        <a:ext cx="1498598" cy="1256693"/>
      </dsp:txXfrm>
    </dsp:sp>
    <dsp:sp modelId="{2440A452-25EE-4C3D-9BC4-D3B8AC10942A}">
      <dsp:nvSpPr>
        <dsp:cNvPr id="0" name=""/>
        <dsp:cNvSpPr/>
      </dsp:nvSpPr>
      <dsp:spPr>
        <a:xfrm rot="18000000">
          <a:off x="1004625" y="2083426"/>
          <a:ext cx="533081" cy="239734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p3d z="-110000">
          <a:bevelT w="40600" h="2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>
        <a:off x="1076545" y="2131373"/>
        <a:ext cx="389241" cy="1438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3">
  <dgm:title val=""/>
  <dgm:desc val=""/>
  <dgm:catLst>
    <dgm:cat type="relationship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none"/>
      <dgm:param type="vertAlign" val="none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gte" val="2">
            <dgm:constrLst>
              <dgm:constr type="w" for="ch" forName="divider" refType="w"/>
              <dgm:constr type="h" for="ch" forName="divider" refType="w" fact="0.2"/>
              <dgm:constr type="h" for="ch" forName="divider" refType="h" op="gte" fact="0.2"/>
              <dgm:constr type="h" for="ch" forName="divider" refType="h" op="lte" fact="0.4"/>
              <dgm:constr type="ctrX" for="ch" forName="divider" refType="w" fact="0.5"/>
              <dgm:constr type="ctrY" for="ch" forName="divider" refType="h" fact="0.5"/>
              <dgm:constr type="w" for="ch" forName="downArrow" refType="w" fact="0.3"/>
              <dgm:constr type="h" for="ch" forName="downArrow" refType="h" fact="0.4"/>
              <dgm:constr type="l" for="ch" forName="downArrow" refType="w" fact="0.1"/>
              <dgm:constr type="t" for="ch" forName="downArrow" refType="h" fact="0.05"/>
              <dgm:constr type="lOff" for="ch" forName="downArrow" refType="w" fact="0.02"/>
              <dgm:constr type="w" for="ch" forName="downArrowText" refType="w" fact="0.32"/>
              <dgm:constr type="h" for="ch" forName="downArrowText" refType="h" fact="0.42"/>
              <dgm:constr type="t" for="ch" forName="downArrowText"/>
              <dgm:constr type="r" for="ch" forName="downArrowText" refType="w" fact="0.85"/>
              <dgm:constr type="w" for="ch" forName="upArrow" refType="w" fact="0.3"/>
              <dgm:constr type="h" for="ch" forName="upArrow" refType="h" fact="0.4"/>
              <dgm:constr type="b" for="ch" forName="upArrow" refType="h" fact="0.95"/>
              <dgm:constr type="r" for="ch" forName="upArrow" refType="w" fact="0.9"/>
              <dgm:constr type="rOff" for="ch" forName="upArrow" refType="w" fact="-0.02"/>
              <dgm:constr type="w" for="ch" forName="upArrowText" refType="w" fact="0.32"/>
              <dgm:constr type="h" for="ch" forName="upArrowText" refType="h" fact="0.42"/>
              <dgm:constr type="b" for="ch" forName="upArrowText" refType="h"/>
              <dgm:constr type="l" for="ch" forName="upArrowText" refType="w" fact="0.15"/>
              <dgm:constr type="primFontSz" for="ch" ptType="node" op="equ" val="65"/>
            </dgm:constrLst>
          </dgm:if>
          <dgm:else name="Name4">
            <dgm:constrLst>
              <dgm:constr type="w" for="ch" forName="downArrow" refType="w" fact="0.4"/>
              <dgm:constr type="h" for="ch" forName="downArrow" refType="h" fact="0.8"/>
              <dgm:constr type="l" for="ch" forName="downArrow" refType="w" fact="0.02"/>
              <dgm:constr type="t" for="ch" forName="downArrow" refType="h" fact="0.05"/>
              <dgm:constr type="lOff" for="ch" forName="downArrow" refType="w" fact="0.02"/>
              <dgm:constr type="w" for="ch" forName="downArrowText" refType="w" fact="0.5"/>
              <dgm:constr type="h" for="ch" forName="downArrowText" refType="h"/>
              <dgm:constr type="t" for="ch" forName="downArrowText"/>
              <dgm:constr type="r" for="ch" forName="downArrowText" refType="w"/>
              <dgm:constr type="primFontSz" for="ch" ptType="node" op="equ" val="65"/>
            </dgm:constrLst>
          </dgm:else>
        </dgm:choose>
      </dgm:if>
      <dgm:else name="Name5">
        <dgm:choose name="Name6">
          <dgm:if name="Name7" axis="ch" ptType="node" func="cnt" op="gte" val="2">
            <dgm:constrLst>
              <dgm:constr type="w" for="ch" forName="divider" refType="w"/>
              <dgm:constr type="h" for="ch" forName="divider" refType="w" fact="0.2"/>
              <dgm:constr type="h" for="ch" forName="divider" refType="h" op="gte" fact="0.2"/>
              <dgm:constr type="h" for="ch" forName="divider" refType="h" op="lte" fact="0.4"/>
              <dgm:constr type="ctrX" for="ch" forName="divider" refType="w" fact="0.5"/>
              <dgm:constr type="ctrY" for="ch" forName="divider" refType="h" fact="0.5"/>
              <dgm:constr type="w" for="ch" forName="downArrow" refType="w" fact="0.3"/>
              <dgm:constr type="h" for="ch" forName="downArrow" refType="h" fact="0.4"/>
              <dgm:constr type="r" for="ch" forName="downArrow" refType="w" fact="0.9"/>
              <dgm:constr type="t" for="ch" forName="downArrow" refType="h" fact="0.05"/>
              <dgm:constr type="rOff" for="ch" forName="downArrow" refType="w" fact="-0.02"/>
              <dgm:constr type="w" for="ch" forName="downArrowText" refType="w" fact="0.32"/>
              <dgm:constr type="h" for="ch" forName="downArrowText" refType="h" fact="0.42"/>
              <dgm:constr type="t" for="ch" forName="downArrowText"/>
              <dgm:constr type="l" for="ch" forName="downArrowText" refType="w" fact="0.15"/>
              <dgm:constr type="w" for="ch" forName="upArrow" refType="w" fact="0.3"/>
              <dgm:constr type="h" for="ch" forName="upArrow" refType="h" fact="0.4"/>
              <dgm:constr type="b" for="ch" forName="upArrow" refType="h" fact="0.95"/>
              <dgm:constr type="l" for="ch" forName="upArrow" refType="w" fact="0.1"/>
              <dgm:constr type="lOff" for="ch" forName="upArrow" refType="w" fact="0.02"/>
              <dgm:constr type="w" for="ch" forName="upArrowText" refType="w" fact="0.32"/>
              <dgm:constr type="h" for="ch" forName="upArrowText" refType="h" fact="0.42"/>
              <dgm:constr type="b" for="ch" forName="upArrowText" refType="h"/>
              <dgm:constr type="r" for="ch" forName="upArrowText" refType="w" fact="0.85"/>
              <dgm:constr type="primFontSz" for="ch" ptType="node" op="equ" val="65"/>
            </dgm:constrLst>
          </dgm:if>
          <dgm:else name="Name8">
            <dgm:constrLst>
              <dgm:constr type="w" for="ch" forName="downArrow" refType="w" fact="0.4"/>
              <dgm:constr type="h" for="ch" forName="downArrow" refType="h" fact="0.8"/>
              <dgm:constr type="r" for="ch" forName="downArrow" refType="w" fact="0.98"/>
              <dgm:constr type="t" for="ch" forName="downArrow" refType="h" fact="0.05"/>
              <dgm:constr type="rOff" for="ch" forName="downArrow" refType="w" fact="-0.02"/>
              <dgm:constr type="w" for="ch" forName="downArrowText" refType="w" fact="0.5"/>
              <dgm:constr type="h" for="ch" forName="downArrowText" refType="h"/>
              <dgm:constr type="t" for="ch" forName="downArrowText"/>
              <dgm:constr type="l" for="ch" forName="downArrowText"/>
              <dgm:constr type="primFontSz" for="ch" ptType="node" op="equ" val="65"/>
            </dgm:constrLst>
          </dgm:else>
        </dgm:choose>
      </dgm:else>
    </dgm:choose>
    <dgm:ruleLst/>
    <dgm:choose name="Name9">
      <dgm:if name="Name10" axis="ch" ptType="node" func="cnt" op="gte" val="2">
        <dgm:layoutNode name="divider" styleLbl="fgShp">
          <dgm:alg type="sp"/>
          <dgm:choose name="Name11">
            <dgm:if name="Name12" func="var" arg="dir" op="equ" val="norm">
              <dgm:shape xmlns:r="http://schemas.openxmlformats.org/officeDocument/2006/relationships" rot="-5" type="mathMinus" r:blip="">
                <dgm:adjLst/>
              </dgm:shape>
            </dgm:if>
            <dgm:else name="Name13">
              <dgm:shape xmlns:r="http://schemas.openxmlformats.org/officeDocument/2006/relationships" rot="5" type="mathMinus" r:blip="">
                <dgm:adjLst/>
              </dgm:shape>
            </dgm:else>
          </dgm:choose>
          <dgm:presOf/>
          <dgm:constrLst/>
          <dgm:ruleLst/>
        </dgm:layoutNode>
      </dgm:if>
      <dgm:else name="Name14"/>
    </dgm:choose>
    <dgm:forEach name="Name15" axis="ch" ptType="node" cnt="1">
      <dgm:layoutNode name="downArrow" styleLbl="node1">
        <dgm:alg type="sp"/>
        <dgm:shape xmlns:r="http://schemas.openxmlformats.org/officeDocument/2006/relationships" type="downArrow" r:blip="">
          <dgm:adjLst/>
        </dgm:shape>
        <dgm:presOf/>
        <dgm:constrLst/>
        <dgm:ruleLst/>
      </dgm:layoutNode>
      <dgm:layoutNode name="downArrowText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/>
        <dgm:ruleLst>
          <dgm:rule type="primFontSz" val="5" fact="NaN" max="NaN"/>
        </dgm:ruleLst>
      </dgm:layoutNode>
    </dgm:forEach>
    <dgm:forEach name="Name16" axis="ch" ptType="node" st="2" cnt="1">
      <dgm:layoutNode name="upArrow" styleLbl="node1">
        <dgm:alg type="sp"/>
        <dgm:shape xmlns:r="http://schemas.openxmlformats.org/officeDocument/2006/relationships" type="upArrow" r:blip="">
          <dgm:adjLst/>
        </dgm:shape>
        <dgm:presOf/>
        <dgm:constrLst/>
        <dgm:ruleLst/>
      </dgm:layoutNode>
      <dgm:layoutNode name="upArrowText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6">
  <dgm:title val=""/>
  <dgm:desc val=""/>
  <dgm:catLst>
    <dgm:cat type="3D" pri="11600"/>
  </dgm:catLst>
  <dgm:scene3d>
    <a:camera prst="perspectiveRelaxedModerately" zoom="92000"/>
    <a:lightRig rig="balanced" dir="t">
      <a:rot lat="0" lon="0" rev="12700000"/>
    </a:lightRig>
  </dgm:scene3d>
  <dgm:styleLbl name="node0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0080"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54000"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54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25400" prstMaterial="plastic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75000" prstMaterial="plastic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parChTrans1D2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parChTrans1D3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parChTrans1D4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fgAcc1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0400" extrusionH="12700" prstMaterial="plastic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0080"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C128FA71-3A18-48C0-980F-4B68F7F63042}" type="datetime1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32613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31733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58205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49685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11/30/2025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6700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11/30/2025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91732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11/30/2025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5479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18311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37492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3176215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6016581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4088489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30048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11/30/2025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48971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11/30/2025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3997738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77382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00410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F45AC6-C491-4585-A584-9CE2AF7D5500}" type="datetime1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50997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15" r:id="rId1"/>
    <p:sldLayoutId id="2147483816" r:id="rId2"/>
    <p:sldLayoutId id="2147483817" r:id="rId3"/>
    <p:sldLayoutId id="2147483818" r:id="rId4"/>
    <p:sldLayoutId id="2147483819" r:id="rId5"/>
    <p:sldLayoutId id="2147483820" r:id="rId6"/>
    <p:sldLayoutId id="2147483821" r:id="rId7"/>
    <p:sldLayoutId id="2147483822" r:id="rId8"/>
    <p:sldLayoutId id="2147483823" r:id="rId9"/>
    <p:sldLayoutId id="2147483824" r:id="rId10"/>
    <p:sldLayoutId id="2147483825" r:id="rId11"/>
    <p:sldLayoutId id="2147483826" r:id="rId12"/>
    <p:sldLayoutId id="2147483827" r:id="rId13"/>
    <p:sldLayoutId id="2147483828" r:id="rId14"/>
    <p:sldLayoutId id="2147483829" r:id="rId15"/>
    <p:sldLayoutId id="2147483830" r:id="rId16"/>
    <p:sldLayoutId id="2147483831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oplematters.in/news/skilling/nsdc-and-microsoft-collaborate-to-empower-indian-youth-with-digital-skills-26264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sa/3.0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kpmg.com/in/en/events/2025/12/building-trust-with-ai.html" TargetMode="Externa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2.png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6.jpeg"/><Relationship Id="rId9" Type="http://schemas.microsoft.com/office/2007/relationships/diagramDrawing" Target="../diagrams/drawing1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openxmlformats.org/officeDocument/2006/relationships/image" Target="../media/image2.png"/><Relationship Id="rId7" Type="http://schemas.openxmlformats.org/officeDocument/2006/relationships/diagramLayout" Target="../diagrams/layout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3.xml"/><Relationship Id="rId5" Type="http://schemas.openxmlformats.org/officeDocument/2006/relationships/hyperlink" Target="https://westvanlibrary.ca/event/excel-essentials-charts-feb26/" TargetMode="External"/><Relationship Id="rId10" Type="http://schemas.microsoft.com/office/2007/relationships/diagramDrawing" Target="../diagrams/drawing3.xml"/><Relationship Id="rId4" Type="http://schemas.openxmlformats.org/officeDocument/2006/relationships/image" Target="../media/image8.jpeg"/><Relationship Id="rId9" Type="http://schemas.openxmlformats.org/officeDocument/2006/relationships/diagramColors" Target="../diagrams/colors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image" Target="../media/image2.png"/><Relationship Id="rId7" Type="http://schemas.openxmlformats.org/officeDocument/2006/relationships/diagramQuickStyle" Target="../diagrams/quickStyle5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4" Type="http://schemas.openxmlformats.org/officeDocument/2006/relationships/image" Target="../media/image10.jpg"/><Relationship Id="rId9" Type="http://schemas.microsoft.com/office/2007/relationships/diagramDrawing" Target="../diagrams/drawing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wireframe of a face&#10;&#10;AI-generated content may be incorrect.">
            <a:extLst>
              <a:ext uri="{FF2B5EF4-FFF2-40B4-BE49-F238E27FC236}">
                <a16:creationId xmlns:a16="http://schemas.microsoft.com/office/drawing/2014/main" id="{48D94E4B-D040-ABA2-187D-8C4C7E710F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C5D397F-888C-B5FB-B799-B381EFCD26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6506" y="603315"/>
            <a:ext cx="5649211" cy="3685731"/>
          </a:xfrm>
        </p:spPr>
        <p:txBody>
          <a:bodyPr anchor="t">
            <a:normAutofit/>
          </a:bodyPr>
          <a:lstStyle/>
          <a:p>
            <a:pPr algn="ctr"/>
            <a:r>
              <a:rPr lang="en-US" sz="4100" b="1" i="1" dirty="0"/>
              <a:t>Digital Skills for Personal Development and Business Growth</a:t>
            </a:r>
            <a:br>
              <a:rPr lang="en-US" sz="4100" b="1" i="1" dirty="0"/>
            </a:br>
            <a:r>
              <a:rPr lang="en-US" sz="4100" b="1" i="1" u="sng" dirty="0"/>
              <a:t>Reflective Presentation</a:t>
            </a:r>
            <a:endParaRPr lang="en-GB" sz="4100" b="1" i="1" u="sng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74B62C-6194-9778-42F3-0F6D3D276D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6984" y="5642440"/>
            <a:ext cx="3255818" cy="1115532"/>
          </a:xfrm>
        </p:spPr>
        <p:txBody>
          <a:bodyPr anchor="ctr">
            <a:normAutofit/>
          </a:bodyPr>
          <a:lstStyle/>
          <a:p>
            <a:pPr algn="ctr"/>
            <a:r>
              <a:rPr lang="en-GB" sz="22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</a:t>
            </a:r>
            <a:br>
              <a:rPr lang="en-GB" sz="2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2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Miklos Mark Gal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01CAE66-3462-FC63-3E6F-9120EC086A29}"/>
              </a:ext>
            </a:extLst>
          </p:cNvPr>
          <p:cNvSpPr txBox="1"/>
          <p:nvPr/>
        </p:nvSpPr>
        <p:spPr>
          <a:xfrm>
            <a:off x="9365584" y="6657945"/>
            <a:ext cx="28264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peoplematters.in/news/skilling/nsdc-and-microsoft-collaborate-to-empower-indian-youth-with-digital-skills-2626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20780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74872A0B-8668-4500-9509-EAA581B26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13" name="Rectangle 12">
              <a:extLst>
                <a:ext uri="{FF2B5EF4-FFF2-40B4-BE49-F238E27FC236}">
                  <a16:creationId xmlns:a16="http://schemas.microsoft.com/office/drawing/2014/main" id="{8B504305-5526-408E-85F7-F0BA7E527C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4" name="Picture 2">
              <a:extLst>
                <a:ext uri="{FF2B5EF4-FFF2-40B4-BE49-F238E27FC236}">
                  <a16:creationId xmlns:a16="http://schemas.microsoft.com/office/drawing/2014/main" id="{5827CE64-2533-45A6-9A39-7D5052E5C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:p14="http://schemas.microsoft.com/office/powerpoint/2010/main" xmlns:a14="http://schemas.microsoft.com/office/drawing/2010/main" xmlns:a16="http://schemas.microsoft.com/office/drawing/2014/main" xmlns="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0CF0638-3354-0370-628A-D2CE2FBC80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8425" y="618518"/>
            <a:ext cx="4598985" cy="1478570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i="1" u="sng" dirty="0"/>
              <a:t>Overview of the Module</a:t>
            </a:r>
            <a:br>
              <a:rPr lang="en-GB" b="1" i="1" u="sng" dirty="0">
                <a:solidFill>
                  <a:schemeClr val="bg1"/>
                </a:solidFill>
              </a:rPr>
            </a:br>
            <a:endParaRPr lang="en-GB" b="1" i="1" u="sng" dirty="0">
              <a:solidFill>
                <a:schemeClr val="bg1"/>
              </a:solidFill>
            </a:endParaRPr>
          </a:p>
        </p:txBody>
      </p:sp>
      <p:pic>
        <p:nvPicPr>
          <p:cNvPr id="5" name="Content Placeholder 4" descr="A digital image of a human head&#10;&#10;AI-generated content may be incorrect.">
            <a:extLst>
              <a:ext uri="{FF2B5EF4-FFF2-40B4-BE49-F238E27FC236}">
                <a16:creationId xmlns:a16="http://schemas.microsoft.com/office/drawing/2014/main" id="{7C9AEDA1-7954-0CF0-2645-86B39C651A0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1029" r="2" b="2"/>
          <a:stretch>
            <a:fillRect/>
          </a:stretch>
        </p:blipFill>
        <p:spPr>
          <a:xfrm>
            <a:off x="-5597" y="10"/>
            <a:ext cx="6101597" cy="685799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240590EE-5428-41AA-95B2-96FCC1CE67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solidFill>
            <a:schemeClr val="tx1">
              <a:alpha val="70000"/>
            </a:schemeClr>
          </a:solidFill>
          <a:effectLst/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494DCC55-99C6-45CF-B357-E3848C8093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6">
              <a:extLst>
                <a:ext uri="{FF2B5EF4-FFF2-40B4-BE49-F238E27FC236}">
                  <a16:creationId xmlns:a16="http://schemas.microsoft.com/office/drawing/2014/main" id="{63D64E32-FF0C-4665-B9D8-D1ECAAE5BA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7">
              <a:extLst>
                <a:ext uri="{FF2B5EF4-FFF2-40B4-BE49-F238E27FC236}">
                  <a16:creationId xmlns:a16="http://schemas.microsoft.com/office/drawing/2014/main" id="{3675001D-3840-4589-8190-505A7F52F0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19E34E87-395F-4023-A80E-D1CBAAEBD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9">
              <a:extLst>
                <a:ext uri="{FF2B5EF4-FFF2-40B4-BE49-F238E27FC236}">
                  <a16:creationId xmlns:a16="http://schemas.microsoft.com/office/drawing/2014/main" id="{6FB1B38F-1B92-41C3-AA1D-6D6440FB0D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0">
              <a:extLst>
                <a:ext uri="{FF2B5EF4-FFF2-40B4-BE49-F238E27FC236}">
                  <a16:creationId xmlns:a16="http://schemas.microsoft.com/office/drawing/2014/main" id="{02FBE453-FBD2-4348-8DDA-4A023444EC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1">
              <a:extLst>
                <a:ext uri="{FF2B5EF4-FFF2-40B4-BE49-F238E27FC236}">
                  <a16:creationId xmlns:a16="http://schemas.microsoft.com/office/drawing/2014/main" id="{60D719E8-BF78-4F42-B9D1-7F5E02A36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12">
              <a:extLst>
                <a:ext uri="{FF2B5EF4-FFF2-40B4-BE49-F238E27FC236}">
                  <a16:creationId xmlns:a16="http://schemas.microsoft.com/office/drawing/2014/main" id="{5EC70737-9C19-4CF5-84DA-B22A960D53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3">
              <a:extLst>
                <a:ext uri="{FF2B5EF4-FFF2-40B4-BE49-F238E27FC236}">
                  <a16:creationId xmlns:a16="http://schemas.microsoft.com/office/drawing/2014/main" id="{88FD042E-E56E-4360-9620-F811AB9A33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4">
              <a:extLst>
                <a:ext uri="{FF2B5EF4-FFF2-40B4-BE49-F238E27FC236}">
                  <a16:creationId xmlns:a16="http://schemas.microsoft.com/office/drawing/2014/main" id="{18F15D2B-0812-46F6-B0F4-6A6714B543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5">
              <a:extLst>
                <a:ext uri="{FF2B5EF4-FFF2-40B4-BE49-F238E27FC236}">
                  <a16:creationId xmlns:a16="http://schemas.microsoft.com/office/drawing/2014/main" id="{0C2F2A50-98DD-4F92-BDFE-B72E235766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6">
              <a:extLst>
                <a:ext uri="{FF2B5EF4-FFF2-40B4-BE49-F238E27FC236}">
                  <a16:creationId xmlns:a16="http://schemas.microsoft.com/office/drawing/2014/main" id="{473541D9-6DAE-4718-97D4-8952F4E7CC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7">
              <a:extLst>
                <a:ext uri="{FF2B5EF4-FFF2-40B4-BE49-F238E27FC236}">
                  <a16:creationId xmlns:a16="http://schemas.microsoft.com/office/drawing/2014/main" id="{3A56C5E9-011C-44D2-AF94-3BF5420433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8">
              <a:extLst>
                <a:ext uri="{FF2B5EF4-FFF2-40B4-BE49-F238E27FC236}">
                  <a16:creationId xmlns:a16="http://schemas.microsoft.com/office/drawing/2014/main" id="{CD279E0E-1CD5-4F41-96A5-3A09707E8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9">
              <a:extLst>
                <a:ext uri="{FF2B5EF4-FFF2-40B4-BE49-F238E27FC236}">
                  <a16:creationId xmlns:a16="http://schemas.microsoft.com/office/drawing/2014/main" id="{F5A6F094-9E54-4985-8738-D2067A4F07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20">
              <a:extLst>
                <a:ext uri="{FF2B5EF4-FFF2-40B4-BE49-F238E27FC236}">
                  <a16:creationId xmlns:a16="http://schemas.microsoft.com/office/drawing/2014/main" id="{99D51F59-FA93-490E-B9CF-97BB63747C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1">
              <a:extLst>
                <a:ext uri="{FF2B5EF4-FFF2-40B4-BE49-F238E27FC236}">
                  <a16:creationId xmlns:a16="http://schemas.microsoft.com/office/drawing/2014/main" id="{3CD83DC6-F4A0-4A4D-AAC3-83983F960D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2">
              <a:extLst>
                <a:ext uri="{FF2B5EF4-FFF2-40B4-BE49-F238E27FC236}">
                  <a16:creationId xmlns:a16="http://schemas.microsoft.com/office/drawing/2014/main" id="{6E9B4028-C74F-4631-8312-68B30E6E62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3">
              <a:extLst>
                <a:ext uri="{FF2B5EF4-FFF2-40B4-BE49-F238E27FC236}">
                  <a16:creationId xmlns:a16="http://schemas.microsoft.com/office/drawing/2014/main" id="{1E3337C9-1DDE-4E2E-8519-7D2C23C95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24">
              <a:extLst>
                <a:ext uri="{FF2B5EF4-FFF2-40B4-BE49-F238E27FC236}">
                  <a16:creationId xmlns:a16="http://schemas.microsoft.com/office/drawing/2014/main" id="{754A526E-6EC0-458A-9C4C-008F6749CD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25">
              <a:extLst>
                <a:ext uri="{FF2B5EF4-FFF2-40B4-BE49-F238E27FC236}">
                  <a16:creationId xmlns:a16="http://schemas.microsoft.com/office/drawing/2014/main" id="{6A3DA723-7448-48CF-8BD2-FED2D4FED5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26">
              <a:extLst>
                <a:ext uri="{FF2B5EF4-FFF2-40B4-BE49-F238E27FC236}">
                  <a16:creationId xmlns:a16="http://schemas.microsoft.com/office/drawing/2014/main" id="{9B506EC1-D8A8-4532-B78B-A236567EE0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27">
              <a:extLst>
                <a:ext uri="{FF2B5EF4-FFF2-40B4-BE49-F238E27FC236}">
                  <a16:creationId xmlns:a16="http://schemas.microsoft.com/office/drawing/2014/main" id="{AA9DFB36-74F4-4977-ABC5-3257EDA331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Freeform 28">
              <a:extLst>
                <a:ext uri="{FF2B5EF4-FFF2-40B4-BE49-F238E27FC236}">
                  <a16:creationId xmlns:a16="http://schemas.microsoft.com/office/drawing/2014/main" id="{966A7FBA-BB79-4AF0-90C2-5F2BC9F2D1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29">
              <a:extLst>
                <a:ext uri="{FF2B5EF4-FFF2-40B4-BE49-F238E27FC236}">
                  <a16:creationId xmlns:a16="http://schemas.microsoft.com/office/drawing/2014/main" id="{23BB8A47-FF1B-44E5-8D93-7ADF37F1D7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30">
              <a:extLst>
                <a:ext uri="{FF2B5EF4-FFF2-40B4-BE49-F238E27FC236}">
                  <a16:creationId xmlns:a16="http://schemas.microsoft.com/office/drawing/2014/main" id="{E463E1B7-7BED-4425-95B7-F6F75F8733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31">
              <a:extLst>
                <a:ext uri="{FF2B5EF4-FFF2-40B4-BE49-F238E27FC236}">
                  <a16:creationId xmlns:a16="http://schemas.microsoft.com/office/drawing/2014/main" id="{749D0675-4397-4610-9807-2F7C1CC942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32">
              <a:extLst>
                <a:ext uri="{FF2B5EF4-FFF2-40B4-BE49-F238E27FC236}">
                  <a16:creationId xmlns:a16="http://schemas.microsoft.com/office/drawing/2014/main" id="{DE7617CF-8919-43C3-9557-08D67C7DAF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Rectangle 44">
              <a:extLst>
                <a:ext uri="{FF2B5EF4-FFF2-40B4-BE49-F238E27FC236}">
                  <a16:creationId xmlns:a16="http://schemas.microsoft.com/office/drawing/2014/main" id="{3DB68720-7E37-4930-9900-8632140D62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34">
              <a:extLst>
                <a:ext uri="{FF2B5EF4-FFF2-40B4-BE49-F238E27FC236}">
                  <a16:creationId xmlns:a16="http://schemas.microsoft.com/office/drawing/2014/main" id="{202F13DF-5B76-468E-A95E-80780788B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35">
              <a:extLst>
                <a:ext uri="{FF2B5EF4-FFF2-40B4-BE49-F238E27FC236}">
                  <a16:creationId xmlns:a16="http://schemas.microsoft.com/office/drawing/2014/main" id="{219143C2-6062-4C2C-9563-6534108E35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36">
              <a:extLst>
                <a:ext uri="{FF2B5EF4-FFF2-40B4-BE49-F238E27FC236}">
                  <a16:creationId xmlns:a16="http://schemas.microsoft.com/office/drawing/2014/main" id="{38413A0C-26DB-479B-B747-1D81361007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37">
              <a:extLst>
                <a:ext uri="{FF2B5EF4-FFF2-40B4-BE49-F238E27FC236}">
                  <a16:creationId xmlns:a16="http://schemas.microsoft.com/office/drawing/2014/main" id="{CB526B5F-4FAA-4B4C-8AF8-B98EC74A3D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38">
              <a:extLst>
                <a:ext uri="{FF2B5EF4-FFF2-40B4-BE49-F238E27FC236}">
                  <a16:creationId xmlns:a16="http://schemas.microsoft.com/office/drawing/2014/main" id="{54FFF88E-6D69-4AE9-8378-D16419155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39">
              <a:extLst>
                <a:ext uri="{FF2B5EF4-FFF2-40B4-BE49-F238E27FC236}">
                  <a16:creationId xmlns:a16="http://schemas.microsoft.com/office/drawing/2014/main" id="{8008115A-CE00-4E36-BAF1-B511F21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40">
              <a:extLst>
                <a:ext uri="{FF2B5EF4-FFF2-40B4-BE49-F238E27FC236}">
                  <a16:creationId xmlns:a16="http://schemas.microsoft.com/office/drawing/2014/main" id="{2935DB29-6F85-47D8-863C-11386389DB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41">
              <a:extLst>
                <a:ext uri="{FF2B5EF4-FFF2-40B4-BE49-F238E27FC236}">
                  <a16:creationId xmlns:a16="http://schemas.microsoft.com/office/drawing/2014/main" id="{4FB8E51B-1AC1-4671-B181-473C29BECD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42">
              <a:extLst>
                <a:ext uri="{FF2B5EF4-FFF2-40B4-BE49-F238E27FC236}">
                  <a16:creationId xmlns:a16="http://schemas.microsoft.com/office/drawing/2014/main" id="{91E6AE4F-959F-4ED7-A199-8C0307E40E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43">
              <a:extLst>
                <a:ext uri="{FF2B5EF4-FFF2-40B4-BE49-F238E27FC236}">
                  <a16:creationId xmlns:a16="http://schemas.microsoft.com/office/drawing/2014/main" id="{A0445E55-0009-44A5-AA6A-350D9D48A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44">
              <a:extLst>
                <a:ext uri="{FF2B5EF4-FFF2-40B4-BE49-F238E27FC236}">
                  <a16:creationId xmlns:a16="http://schemas.microsoft.com/office/drawing/2014/main" id="{B5291C75-4ECA-4829-B824-5725C32905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Rectangle 56">
              <a:extLst>
                <a:ext uri="{FF2B5EF4-FFF2-40B4-BE49-F238E27FC236}">
                  <a16:creationId xmlns:a16="http://schemas.microsoft.com/office/drawing/2014/main" id="{6793376D-3E7C-4F04-8BC8-EC4820622B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46">
              <a:extLst>
                <a:ext uri="{FF2B5EF4-FFF2-40B4-BE49-F238E27FC236}">
                  <a16:creationId xmlns:a16="http://schemas.microsoft.com/office/drawing/2014/main" id="{3596510A-5528-445D-AFEA-6E3F89BA84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47">
              <a:extLst>
                <a:ext uri="{FF2B5EF4-FFF2-40B4-BE49-F238E27FC236}">
                  <a16:creationId xmlns:a16="http://schemas.microsoft.com/office/drawing/2014/main" id="{E1B69479-D8C9-4E2E-A931-4D49C4FD7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48">
              <a:extLst>
                <a:ext uri="{FF2B5EF4-FFF2-40B4-BE49-F238E27FC236}">
                  <a16:creationId xmlns:a16="http://schemas.microsoft.com/office/drawing/2014/main" id="{0A759A2E-A8B1-44C8-B3F9-A16714C895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49">
              <a:extLst>
                <a:ext uri="{FF2B5EF4-FFF2-40B4-BE49-F238E27FC236}">
                  <a16:creationId xmlns:a16="http://schemas.microsoft.com/office/drawing/2014/main" id="{6C2B3B3C-1DC9-4352-BB73-801976C8F5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50">
              <a:extLst>
                <a:ext uri="{FF2B5EF4-FFF2-40B4-BE49-F238E27FC236}">
                  <a16:creationId xmlns:a16="http://schemas.microsoft.com/office/drawing/2014/main" id="{EE22E3A8-5789-4189-9AC7-98D6826B03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51">
              <a:extLst>
                <a:ext uri="{FF2B5EF4-FFF2-40B4-BE49-F238E27FC236}">
                  <a16:creationId xmlns:a16="http://schemas.microsoft.com/office/drawing/2014/main" id="{9AC0FC74-D003-4D0D-9CAF-F6A03739E2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52">
              <a:extLst>
                <a:ext uri="{FF2B5EF4-FFF2-40B4-BE49-F238E27FC236}">
                  <a16:creationId xmlns:a16="http://schemas.microsoft.com/office/drawing/2014/main" id="{126C2057-02E1-4348-ABEB-EAC063A17E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53">
              <a:extLst>
                <a:ext uri="{FF2B5EF4-FFF2-40B4-BE49-F238E27FC236}">
                  <a16:creationId xmlns:a16="http://schemas.microsoft.com/office/drawing/2014/main" id="{5150586D-D743-4392-844F-F2AFCCE649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6" name="Freeform 54">
              <a:extLst>
                <a:ext uri="{FF2B5EF4-FFF2-40B4-BE49-F238E27FC236}">
                  <a16:creationId xmlns:a16="http://schemas.microsoft.com/office/drawing/2014/main" id="{9E5B157A-534E-4879-8013-D02864E76F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7" name="Freeform 55">
              <a:extLst>
                <a:ext uri="{FF2B5EF4-FFF2-40B4-BE49-F238E27FC236}">
                  <a16:creationId xmlns:a16="http://schemas.microsoft.com/office/drawing/2014/main" id="{CEE2DD73-7E8C-4F26-8E93-8C32D11B26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Freeform 56">
              <a:extLst>
                <a:ext uri="{FF2B5EF4-FFF2-40B4-BE49-F238E27FC236}">
                  <a16:creationId xmlns:a16="http://schemas.microsoft.com/office/drawing/2014/main" id="{908CAC5F-DD8E-4A58-BD4C-6D8D29FA49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Freeform 57">
              <a:extLst>
                <a:ext uri="{FF2B5EF4-FFF2-40B4-BE49-F238E27FC236}">
                  <a16:creationId xmlns:a16="http://schemas.microsoft.com/office/drawing/2014/main" id="{20F130CF-281E-408C-9884-5F8B22CA1D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0" name="Freeform 58">
              <a:extLst>
                <a:ext uri="{FF2B5EF4-FFF2-40B4-BE49-F238E27FC236}">
                  <a16:creationId xmlns:a16="http://schemas.microsoft.com/office/drawing/2014/main" id="{3BC78068-9115-4D5D-9B2B-6F9BD9C296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EB54BBF-195E-5C1D-B6D4-8AD9A25340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48425" y="2249487"/>
            <a:ext cx="4598986" cy="46612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en-US" sz="3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Development of digital skills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341E2FE-62DA-CF82-9502-C479D0B8A1FC}"/>
              </a:ext>
            </a:extLst>
          </p:cNvPr>
          <p:cNvSpPr txBox="1"/>
          <p:nvPr/>
        </p:nvSpPr>
        <p:spPr>
          <a:xfrm>
            <a:off x="6691312" y="2967334"/>
            <a:ext cx="44461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Reflection and practical learning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6D30419-2596-2D2B-D615-661D235B8CBB}"/>
              </a:ext>
            </a:extLst>
          </p:cNvPr>
          <p:cNvSpPr txBox="1"/>
          <p:nvPr/>
        </p:nvSpPr>
        <p:spPr>
          <a:xfrm>
            <a:off x="7076719" y="3670470"/>
            <a:ext cx="40607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-</a:t>
            </a:r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Links to Tasks 1, 2 and 3</a:t>
            </a: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07158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4" name="Group 93">
            <a:extLst>
              <a:ext uri="{FF2B5EF4-FFF2-40B4-BE49-F238E27FC236}">
                <a16:creationId xmlns:a16="http://schemas.microsoft.com/office/drawing/2014/main" id="{A0B38558-5389-4817-936F-FD62560CAC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11" name="Rectangle 10">
              <a:extLst>
                <a:ext uri="{FF2B5EF4-FFF2-40B4-BE49-F238E27FC236}">
                  <a16:creationId xmlns:a16="http://schemas.microsoft.com/office/drawing/2014/main" id="{CCB252B9-42EF-4414-AA22-2A95C18197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2" name="Picture 2">
              <a:extLst>
                <a:ext uri="{FF2B5EF4-FFF2-40B4-BE49-F238E27FC236}">
                  <a16:creationId xmlns:a16="http://schemas.microsoft.com/office/drawing/2014/main" id="{F9C2C800-C3E3-4317-A3CC-1558D71F14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:p14="http://schemas.microsoft.com/office/powerpoint/2010/main" xmlns:a14="http://schemas.microsoft.com/office/drawing/2010/main" xmlns:a16="http://schemas.microsoft.com/office/drawing/2014/main" xmlns="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5" name="Picture 4" descr="A finger touching a screen with a circuit board&#10;&#10;AI-generated content may be incorrect.">
            <a:extLst>
              <a:ext uri="{FF2B5EF4-FFF2-40B4-BE49-F238E27FC236}">
                <a16:creationId xmlns:a16="http://schemas.microsoft.com/office/drawing/2014/main" id="{306879CE-43B7-6A30-33DA-D3F2512E3689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404" b="7301"/>
          <a:stretch>
            <a:fillRect/>
          </a:stretch>
        </p:blipFill>
        <p:spPr>
          <a:xfrm>
            <a:off x="3611" y="10"/>
            <a:ext cx="12188389" cy="6857990"/>
          </a:xfrm>
          <a:prstGeom prst="rect">
            <a:avLst/>
          </a:prstGeom>
        </p:spPr>
      </p:pic>
      <p:grpSp>
        <p:nvGrpSpPr>
          <p:cNvPr id="95" name="Group 94">
            <a:extLst>
              <a:ext uri="{FF2B5EF4-FFF2-40B4-BE49-F238E27FC236}">
                <a16:creationId xmlns:a16="http://schemas.microsoft.com/office/drawing/2014/main" id="{15502586-682B-4EDF-9515-674BB4E1CD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72533" y="0"/>
            <a:ext cx="11455400" cy="6848476"/>
            <a:chOff x="372533" y="0"/>
            <a:chExt cx="11455400" cy="6848476"/>
          </a:xfrm>
        </p:grpSpPr>
        <p:sp>
          <p:nvSpPr>
            <p:cNvPr id="15" name="Round Diagonal Corner Rectangle 7">
              <a:extLst>
                <a:ext uri="{FF2B5EF4-FFF2-40B4-BE49-F238E27FC236}">
                  <a16:creationId xmlns:a16="http://schemas.microsoft.com/office/drawing/2014/main" id="{C4491F87-B86B-413A-ACCD-56525E5330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22867" y="766234"/>
              <a:ext cx="10346266" cy="5325532"/>
            </a:xfrm>
            <a:prstGeom prst="round2DiagRect">
              <a:avLst>
                <a:gd name="adj1" fmla="val 4147"/>
                <a:gd name="adj2" fmla="val 0"/>
              </a:avLst>
            </a:prstGeom>
            <a:solidFill>
              <a:schemeClr val="bg1">
                <a:alpha val="80000"/>
              </a:schemeClr>
            </a:solidFill>
            <a:ln w="19050" cap="sq">
              <a:solidFill>
                <a:schemeClr val="tx2">
                  <a:alpha val="60000"/>
                </a:schemeClr>
              </a:solidFill>
              <a:miter lim="800000"/>
            </a:ln>
            <a:effectLst>
              <a:outerShdw blurRad="889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6" name="Group 95">
              <a:extLst>
                <a:ext uri="{FF2B5EF4-FFF2-40B4-BE49-F238E27FC236}">
                  <a16:creationId xmlns:a16="http://schemas.microsoft.com/office/drawing/2014/main" id="{04A25545-7FDA-465A-8546-9D927F8286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085512" y="0"/>
              <a:ext cx="650875" cy="1730375"/>
              <a:chOff x="11347978" y="0"/>
              <a:chExt cx="650875" cy="1730375"/>
            </a:xfrm>
          </p:grpSpPr>
          <p:sp>
            <p:nvSpPr>
              <p:cNvPr id="36" name="Freeform 32">
                <a:extLst>
                  <a:ext uri="{FF2B5EF4-FFF2-40B4-BE49-F238E27FC236}">
                    <a16:creationId xmlns:a16="http://schemas.microsoft.com/office/drawing/2014/main" id="{0AC67F09-E0D9-410A-A4DE-72D31697EBC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67041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Freeform 33">
                <a:extLst>
                  <a:ext uri="{FF2B5EF4-FFF2-40B4-BE49-F238E27FC236}">
                    <a16:creationId xmlns:a16="http://schemas.microsoft.com/office/drawing/2014/main" id="{B78F2FDE-85C9-4650-919F-C35464007D7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47978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8" name="Freeform 34">
                <a:extLst>
                  <a:ext uri="{FF2B5EF4-FFF2-40B4-BE49-F238E27FC236}">
                    <a16:creationId xmlns:a16="http://schemas.microsoft.com/office/drawing/2014/main" id="{57DD2F8B-5242-455C-B03F-E2F6B6732EF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14678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9" name="Freeform 37">
                <a:extLst>
                  <a:ext uri="{FF2B5EF4-FFF2-40B4-BE49-F238E27FC236}">
                    <a16:creationId xmlns:a16="http://schemas.microsoft.com/office/drawing/2014/main" id="{B8CE3E90-8A76-4CD5-B28C-D71FF37185D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94053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97" name="Group 96">
              <a:extLst>
                <a:ext uri="{FF2B5EF4-FFF2-40B4-BE49-F238E27FC236}">
                  <a16:creationId xmlns:a16="http://schemas.microsoft.com/office/drawing/2014/main" id="{4C374541-D033-4B72-A232-5461EEAD4D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flipH="1">
              <a:off x="11229445" y="4867275"/>
              <a:ext cx="598488" cy="1981201"/>
              <a:chOff x="11424178" y="4867275"/>
              <a:chExt cx="598488" cy="1981201"/>
            </a:xfrm>
          </p:grpSpPr>
          <p:sp>
            <p:nvSpPr>
              <p:cNvPr id="30" name="Freeform 35">
                <a:extLst>
                  <a:ext uri="{FF2B5EF4-FFF2-40B4-BE49-F238E27FC236}">
                    <a16:creationId xmlns:a16="http://schemas.microsoft.com/office/drawing/2014/main" id="{94766BAB-FE6E-4247-886B-736F831FEB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14666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" name="Freeform 36">
                <a:extLst>
                  <a:ext uri="{FF2B5EF4-FFF2-40B4-BE49-F238E27FC236}">
                    <a16:creationId xmlns:a16="http://schemas.microsoft.com/office/drawing/2014/main" id="{3C954FB2-C7A0-468C-8AD2-C278DCA642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55966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Freeform 38">
                <a:extLst>
                  <a:ext uri="{FF2B5EF4-FFF2-40B4-BE49-F238E27FC236}">
                    <a16:creationId xmlns:a16="http://schemas.microsoft.com/office/drawing/2014/main" id="{F52FBFD5-A528-4DB8-A802-814A7E421D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19441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E57CCB6D-72AF-4D41-8C6C-9750D43DC6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24178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4" name="Freeform 40">
                <a:extLst>
                  <a:ext uri="{FF2B5EF4-FFF2-40B4-BE49-F238E27FC236}">
                    <a16:creationId xmlns:a16="http://schemas.microsoft.com/office/drawing/2014/main" id="{19D203AA-CF94-405B-800C-0C79855218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32166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5" name="Rectangle 41">
                <a:extLst>
                  <a:ext uri="{FF2B5EF4-FFF2-40B4-BE49-F238E27FC236}">
                    <a16:creationId xmlns:a16="http://schemas.microsoft.com/office/drawing/2014/main" id="{7D053665-E810-419F-9D63-2A54CB4773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22653" y="6596063"/>
                <a:ext cx="23813" cy="252413"/>
              </a:xfrm>
              <a:prstGeom prst="rect">
                <a:avLst/>
              </a:pr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98" name="Group 97">
              <a:extLst>
                <a:ext uri="{FF2B5EF4-FFF2-40B4-BE49-F238E27FC236}">
                  <a16:creationId xmlns:a16="http://schemas.microsoft.com/office/drawing/2014/main" id="{DEAF6153-6BF6-448C-81C1-2817B0F780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flipH="1">
              <a:off x="440267" y="5118101"/>
              <a:ext cx="650875" cy="1730375"/>
              <a:chOff x="118533" y="5118101"/>
              <a:chExt cx="650875" cy="1730375"/>
            </a:xfrm>
          </p:grpSpPr>
          <p:sp>
            <p:nvSpPr>
              <p:cNvPr id="26" name="Freeform 32">
                <a:extLst>
                  <a:ext uri="{FF2B5EF4-FFF2-40B4-BE49-F238E27FC236}">
                    <a16:creationId xmlns:a16="http://schemas.microsoft.com/office/drawing/2014/main" id="{A7E0D3C0-552C-4741-AFBE-E665CEA0689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237596" y="6335713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7" name="Freeform 33">
                <a:extLst>
                  <a:ext uri="{FF2B5EF4-FFF2-40B4-BE49-F238E27FC236}">
                    <a16:creationId xmlns:a16="http://schemas.microsoft.com/office/drawing/2014/main" id="{CAF96EBF-4E74-4F88-BD05-A4AE1694A4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118533" y="622141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Freeform 34">
                <a:extLst>
                  <a:ext uri="{FF2B5EF4-FFF2-40B4-BE49-F238E27FC236}">
                    <a16:creationId xmlns:a16="http://schemas.microsoft.com/office/drawing/2014/main" id="{D49C51B9-E4E4-410D-8AAB-7E308A1D452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385233" y="5118101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Freeform 37">
                <a:extLst>
                  <a:ext uri="{FF2B5EF4-FFF2-40B4-BE49-F238E27FC236}">
                    <a16:creationId xmlns:a16="http://schemas.microsoft.com/office/drawing/2014/main" id="{354F0627-1BD6-4455-967A-32DB31C82C3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464608" y="5299075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99" name="Group 98">
              <a:extLst>
                <a:ext uri="{FF2B5EF4-FFF2-40B4-BE49-F238E27FC236}">
                  <a16:creationId xmlns:a16="http://schemas.microsoft.com/office/drawing/2014/main" id="{BC21AED9-0CB5-426C-A1C4-6EEB548050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72533" y="0"/>
              <a:ext cx="598488" cy="1981201"/>
              <a:chOff x="194733" y="0"/>
              <a:chExt cx="598488" cy="1981201"/>
            </a:xfrm>
          </p:grpSpPr>
          <p:sp>
            <p:nvSpPr>
              <p:cNvPr id="20" name="Freeform 35">
                <a:extLst>
                  <a:ext uri="{FF2B5EF4-FFF2-40B4-BE49-F238E27FC236}">
                    <a16:creationId xmlns:a16="http://schemas.microsoft.com/office/drawing/2014/main" id="{8D8A778B-9916-47AC-A28A-07F01A83F49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285221" y="0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" name="Freeform 36">
                <a:extLst>
                  <a:ext uri="{FF2B5EF4-FFF2-40B4-BE49-F238E27FC236}">
                    <a16:creationId xmlns:a16="http://schemas.microsoft.com/office/drawing/2014/main" id="{65323B96-DF0E-463C-B290-C22D3C55324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526521" y="1141413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" name="Freeform 38">
                <a:extLst>
                  <a:ext uri="{FF2B5EF4-FFF2-40B4-BE49-F238E27FC236}">
                    <a16:creationId xmlns:a16="http://schemas.microsoft.com/office/drawing/2014/main" id="{65A0E255-1142-422E-A62A-5044177C5AE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389996" y="1792288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Freeform 39">
                <a:extLst>
                  <a:ext uri="{FF2B5EF4-FFF2-40B4-BE49-F238E27FC236}">
                    <a16:creationId xmlns:a16="http://schemas.microsoft.com/office/drawing/2014/main" id="{233A955D-DB0D-42F8-B490-E01FB9C45C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194733" y="0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Freeform 40">
                <a:extLst>
                  <a:ext uri="{FF2B5EF4-FFF2-40B4-BE49-F238E27FC236}">
                    <a16:creationId xmlns:a16="http://schemas.microsoft.com/office/drawing/2014/main" id="{F0F0C29B-EB52-470C-AF64-FC54F5C250F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602721" y="24288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5" name="Rectangle 41">
                <a:extLst>
                  <a:ext uri="{FF2B5EF4-FFF2-40B4-BE49-F238E27FC236}">
                    <a16:creationId xmlns:a16="http://schemas.microsoft.com/office/drawing/2014/main" id="{A6C0E942-454D-483D-84FB-89308C8F15B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693208" y="0"/>
                <a:ext cx="23813" cy="252413"/>
              </a:xfrm>
              <a:prstGeom prst="rect">
                <a:avLst/>
              </a:pr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96AAD2C-9FBD-123E-9FEB-7D7F1E5C51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007533"/>
            <a:ext cx="9905998" cy="1092200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Task 1</a:t>
            </a:r>
            <a:b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JISC Digital Capability Assessment</a:t>
            </a:r>
            <a:br>
              <a:rPr lang="en-US" sz="2300" dirty="0"/>
            </a:br>
            <a:endParaRPr lang="en-GB" sz="23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7F915C-3D6A-427D-3F47-7BE8AC31FD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0988" y="2554884"/>
            <a:ext cx="4481051" cy="874115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i="1" dirty="0"/>
              <a:t>JISC Digital Capability assessment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EA7B21D-F943-15E3-DBE5-1CAC4E7A7BE9}"/>
              </a:ext>
            </a:extLst>
          </p:cNvPr>
          <p:cNvSpPr txBox="1"/>
          <p:nvPr/>
        </p:nvSpPr>
        <p:spPr>
          <a:xfrm>
            <a:off x="6661295" y="3428999"/>
            <a:ext cx="34252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1" dirty="0"/>
              <a:t>Reflection on current skills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044B97E-1388-F282-B21D-C9CE554A18F8}"/>
              </a:ext>
            </a:extLst>
          </p:cNvPr>
          <p:cNvSpPr txBox="1"/>
          <p:nvPr/>
        </p:nvSpPr>
        <p:spPr>
          <a:xfrm>
            <a:off x="2428568" y="4529550"/>
            <a:ext cx="33134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1" dirty="0"/>
              <a:t>Increased self-awareness</a:t>
            </a:r>
          </a:p>
        </p:txBody>
      </p:sp>
    </p:spTree>
    <p:extLst>
      <p:ext uri="{BB962C8B-B14F-4D97-AF65-F5344CB8AC3E}">
        <p14:creationId xmlns:p14="http://schemas.microsoft.com/office/powerpoint/2010/main" val="1495794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9AE4726C-1831-4FE3-9A11-227F0DC2F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10" name="Rectangle 9">
              <a:extLst>
                <a:ext uri="{FF2B5EF4-FFF2-40B4-BE49-F238E27FC236}">
                  <a16:creationId xmlns:a16="http://schemas.microsoft.com/office/drawing/2014/main" id="{B651D7F7-8C54-448E-A268-1CBFAD87D4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1" name="Picture 2">
              <a:extLst>
                <a:ext uri="{FF2B5EF4-FFF2-40B4-BE49-F238E27FC236}">
                  <a16:creationId xmlns:a16="http://schemas.microsoft.com/office/drawing/2014/main" id="{E3B56E94-40E1-489A-98B2-A3238D66A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:p14="http://schemas.microsoft.com/office/powerpoint/2010/main" xmlns:a14="http://schemas.microsoft.com/office/drawing/2010/main" xmlns:a16="http://schemas.microsoft.com/office/drawing/2014/main" xmlns="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D22D54C-BB4E-2D93-216D-36DD6C4BB1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96697" y="618518"/>
            <a:ext cx="6050713" cy="1478570"/>
          </a:xfrm>
        </p:spPr>
        <p:txBody>
          <a:bodyPr>
            <a:normAutofit/>
          </a:bodyPr>
          <a:lstStyle/>
          <a:p>
            <a:pPr algn="ctr"/>
            <a:r>
              <a:rPr lang="en-US" sz="3200" b="1" u="sng" dirty="0"/>
              <a:t>Skills Identified (Strengths and Weaker Areas)</a:t>
            </a:r>
            <a:endParaRPr lang="en-GB" sz="3200" b="1" u="sng" dirty="0"/>
          </a:p>
        </p:txBody>
      </p:sp>
      <p:pic>
        <p:nvPicPr>
          <p:cNvPr id="5" name="Picture 4" descr="A digital balance scale using circles">
            <a:extLst>
              <a:ext uri="{FF2B5EF4-FFF2-40B4-BE49-F238E27FC236}">
                <a16:creationId xmlns:a16="http://schemas.microsoft.com/office/drawing/2014/main" id="{A8BB0C20-6C46-CAD0-8DEB-2EA39B52BCE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0862" r="28244" b="1"/>
          <a:stretch>
            <a:fillRect/>
          </a:stretch>
        </p:blipFill>
        <p:spPr>
          <a:xfrm>
            <a:off x="-5597" y="10"/>
            <a:ext cx="4635583" cy="6857990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E916825F-759B-4F1A-BA80-AF7137691E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solidFill>
            <a:schemeClr val="tx1">
              <a:alpha val="70000"/>
            </a:schemeClr>
          </a:solidFill>
          <a:effectLst/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AF64541-DE3B-4DBB-84E1-907956469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9175DCC0-514A-4CA1-AD9A-1BB0FFF1B4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7">
              <a:extLst>
                <a:ext uri="{FF2B5EF4-FFF2-40B4-BE49-F238E27FC236}">
                  <a16:creationId xmlns:a16="http://schemas.microsoft.com/office/drawing/2014/main" id="{10371924-94D9-48AF-9D5B-6471775BE8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7C964FF9-A41A-438C-A22B-62690C98F1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61716CD6-1875-4567-B3E2-364CD0960D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31A293D3-7189-453D-AB91-1291AAFF3D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1">
              <a:extLst>
                <a:ext uri="{FF2B5EF4-FFF2-40B4-BE49-F238E27FC236}">
                  <a16:creationId xmlns:a16="http://schemas.microsoft.com/office/drawing/2014/main" id="{87CB4EFE-58B3-4326-9CFB-A2AFADDFA5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2">
              <a:extLst>
                <a:ext uri="{FF2B5EF4-FFF2-40B4-BE49-F238E27FC236}">
                  <a16:creationId xmlns:a16="http://schemas.microsoft.com/office/drawing/2014/main" id="{249CF4D3-B5A3-4287-BC9D-E9BB8FA6E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3">
              <a:extLst>
                <a:ext uri="{FF2B5EF4-FFF2-40B4-BE49-F238E27FC236}">
                  <a16:creationId xmlns:a16="http://schemas.microsoft.com/office/drawing/2014/main" id="{4D2515F2-4D11-41AF-A6B1-7D084BEA9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4">
              <a:extLst>
                <a:ext uri="{FF2B5EF4-FFF2-40B4-BE49-F238E27FC236}">
                  <a16:creationId xmlns:a16="http://schemas.microsoft.com/office/drawing/2014/main" id="{331BCBF4-0DC2-426E-84B3-AE38E403C9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15">
              <a:extLst>
                <a:ext uri="{FF2B5EF4-FFF2-40B4-BE49-F238E27FC236}">
                  <a16:creationId xmlns:a16="http://schemas.microsoft.com/office/drawing/2014/main" id="{EC8AF156-0BE9-437D-A83B-87364146D0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6">
              <a:extLst>
                <a:ext uri="{FF2B5EF4-FFF2-40B4-BE49-F238E27FC236}">
                  <a16:creationId xmlns:a16="http://schemas.microsoft.com/office/drawing/2014/main" id="{AC8CB256-3F62-4406-88F5-CE2421FF25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7">
              <a:extLst>
                <a:ext uri="{FF2B5EF4-FFF2-40B4-BE49-F238E27FC236}">
                  <a16:creationId xmlns:a16="http://schemas.microsoft.com/office/drawing/2014/main" id="{F3E812EB-415E-4B60-B0FB-65386882CE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8">
              <a:extLst>
                <a:ext uri="{FF2B5EF4-FFF2-40B4-BE49-F238E27FC236}">
                  <a16:creationId xmlns:a16="http://schemas.microsoft.com/office/drawing/2014/main" id="{EB4C95D7-8E6D-45EC-8CA1-9123D718E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9">
              <a:extLst>
                <a:ext uri="{FF2B5EF4-FFF2-40B4-BE49-F238E27FC236}">
                  <a16:creationId xmlns:a16="http://schemas.microsoft.com/office/drawing/2014/main" id="{83F62FD2-2F62-4495-997C-8BD7F95AB8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0">
              <a:extLst>
                <a:ext uri="{FF2B5EF4-FFF2-40B4-BE49-F238E27FC236}">
                  <a16:creationId xmlns:a16="http://schemas.microsoft.com/office/drawing/2014/main" id="{B7DFE0F9-22A3-4846-8D4E-0D193BD328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21">
              <a:extLst>
                <a:ext uri="{FF2B5EF4-FFF2-40B4-BE49-F238E27FC236}">
                  <a16:creationId xmlns:a16="http://schemas.microsoft.com/office/drawing/2014/main" id="{244DAF25-7415-491A-9FF6-E04BC2DC2E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22">
              <a:extLst>
                <a:ext uri="{FF2B5EF4-FFF2-40B4-BE49-F238E27FC236}">
                  <a16:creationId xmlns:a16="http://schemas.microsoft.com/office/drawing/2014/main" id="{7ACA3646-863C-4D00-A58A-62C7FE71CE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23">
              <a:extLst>
                <a:ext uri="{FF2B5EF4-FFF2-40B4-BE49-F238E27FC236}">
                  <a16:creationId xmlns:a16="http://schemas.microsoft.com/office/drawing/2014/main" id="{0EA18B38-BD42-45ED-8458-FB205DBC76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4">
              <a:extLst>
                <a:ext uri="{FF2B5EF4-FFF2-40B4-BE49-F238E27FC236}">
                  <a16:creationId xmlns:a16="http://schemas.microsoft.com/office/drawing/2014/main" id="{45302917-5DBE-4CF2-B52F-478F93FDDE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5">
              <a:extLst>
                <a:ext uri="{FF2B5EF4-FFF2-40B4-BE49-F238E27FC236}">
                  <a16:creationId xmlns:a16="http://schemas.microsoft.com/office/drawing/2014/main" id="{8E61E6FD-D40E-479C-ABE9-2B69AE20D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6">
              <a:extLst>
                <a:ext uri="{FF2B5EF4-FFF2-40B4-BE49-F238E27FC236}">
                  <a16:creationId xmlns:a16="http://schemas.microsoft.com/office/drawing/2014/main" id="{2F4DEB4F-F824-48D7-AF9B-B5D905DCD1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27">
              <a:extLst>
                <a:ext uri="{FF2B5EF4-FFF2-40B4-BE49-F238E27FC236}">
                  <a16:creationId xmlns:a16="http://schemas.microsoft.com/office/drawing/2014/main" id="{F76CFA02-6090-4464-B573-BCA350C90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28">
              <a:extLst>
                <a:ext uri="{FF2B5EF4-FFF2-40B4-BE49-F238E27FC236}">
                  <a16:creationId xmlns:a16="http://schemas.microsoft.com/office/drawing/2014/main" id="{51BE8BEC-76C7-41FE-AB76-35194C2442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29">
              <a:extLst>
                <a:ext uri="{FF2B5EF4-FFF2-40B4-BE49-F238E27FC236}">
                  <a16:creationId xmlns:a16="http://schemas.microsoft.com/office/drawing/2014/main" id="{710F61D4-3B34-45A9-B9B7-CE0373AB49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30">
              <a:extLst>
                <a:ext uri="{FF2B5EF4-FFF2-40B4-BE49-F238E27FC236}">
                  <a16:creationId xmlns:a16="http://schemas.microsoft.com/office/drawing/2014/main" id="{451F080F-4CFB-4626-87CA-BB4CACA1C6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Freeform 31">
              <a:extLst>
                <a:ext uri="{FF2B5EF4-FFF2-40B4-BE49-F238E27FC236}">
                  <a16:creationId xmlns:a16="http://schemas.microsoft.com/office/drawing/2014/main" id="{667BBD71-2295-4A66-B76C-F82175C2B0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32">
              <a:extLst>
                <a:ext uri="{FF2B5EF4-FFF2-40B4-BE49-F238E27FC236}">
                  <a16:creationId xmlns:a16="http://schemas.microsoft.com/office/drawing/2014/main" id="{B6644DE8-5BD1-4D5F-B245-0D3A21BCE1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A4DE8FD0-E681-4D9C-85C2-BEA4C2B3A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34">
              <a:extLst>
                <a:ext uri="{FF2B5EF4-FFF2-40B4-BE49-F238E27FC236}">
                  <a16:creationId xmlns:a16="http://schemas.microsoft.com/office/drawing/2014/main" id="{D46033BD-1026-4388-B926-9D11E1D7C4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35">
              <a:extLst>
                <a:ext uri="{FF2B5EF4-FFF2-40B4-BE49-F238E27FC236}">
                  <a16:creationId xmlns:a16="http://schemas.microsoft.com/office/drawing/2014/main" id="{1FA74D4C-2E28-42C5-A7FA-3C7D6BD8B7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36">
              <a:extLst>
                <a:ext uri="{FF2B5EF4-FFF2-40B4-BE49-F238E27FC236}">
                  <a16:creationId xmlns:a16="http://schemas.microsoft.com/office/drawing/2014/main" id="{FADF7B3F-903C-456C-983E-C9868DDAB9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37">
              <a:extLst>
                <a:ext uri="{FF2B5EF4-FFF2-40B4-BE49-F238E27FC236}">
                  <a16:creationId xmlns:a16="http://schemas.microsoft.com/office/drawing/2014/main" id="{033F8698-1549-44AD-8DAD-0055D7B807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38">
              <a:extLst>
                <a:ext uri="{FF2B5EF4-FFF2-40B4-BE49-F238E27FC236}">
                  <a16:creationId xmlns:a16="http://schemas.microsoft.com/office/drawing/2014/main" id="{F1BDD4B6-46FD-4048-ADF1-32EADD9E5A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39">
              <a:extLst>
                <a:ext uri="{FF2B5EF4-FFF2-40B4-BE49-F238E27FC236}">
                  <a16:creationId xmlns:a16="http://schemas.microsoft.com/office/drawing/2014/main" id="{E7F387A7-B3BF-4B1A-BFCA-2D21AD3DFE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40">
              <a:extLst>
                <a:ext uri="{FF2B5EF4-FFF2-40B4-BE49-F238E27FC236}">
                  <a16:creationId xmlns:a16="http://schemas.microsoft.com/office/drawing/2014/main" id="{7A1B6BC8-EA82-459D-A0E0-4EBE394E71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41">
              <a:extLst>
                <a:ext uri="{FF2B5EF4-FFF2-40B4-BE49-F238E27FC236}">
                  <a16:creationId xmlns:a16="http://schemas.microsoft.com/office/drawing/2014/main" id="{8B94E190-DDC2-4545-906F-A1699BD73D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42">
              <a:extLst>
                <a:ext uri="{FF2B5EF4-FFF2-40B4-BE49-F238E27FC236}">
                  <a16:creationId xmlns:a16="http://schemas.microsoft.com/office/drawing/2014/main" id="{D9807239-A5BA-4BB3-9194-BCE3B2F21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43">
              <a:extLst>
                <a:ext uri="{FF2B5EF4-FFF2-40B4-BE49-F238E27FC236}">
                  <a16:creationId xmlns:a16="http://schemas.microsoft.com/office/drawing/2014/main" id="{04D300FD-DC53-4375-8981-09EA63BCF1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44">
              <a:extLst>
                <a:ext uri="{FF2B5EF4-FFF2-40B4-BE49-F238E27FC236}">
                  <a16:creationId xmlns:a16="http://schemas.microsoft.com/office/drawing/2014/main" id="{1DF83FFD-4C16-41FD-928F-6E88AFC45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Rectangle 53">
              <a:extLst>
                <a:ext uri="{FF2B5EF4-FFF2-40B4-BE49-F238E27FC236}">
                  <a16:creationId xmlns:a16="http://schemas.microsoft.com/office/drawing/2014/main" id="{A5B4BC2F-B667-462B-99D8-0C433124AB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46">
              <a:extLst>
                <a:ext uri="{FF2B5EF4-FFF2-40B4-BE49-F238E27FC236}">
                  <a16:creationId xmlns:a16="http://schemas.microsoft.com/office/drawing/2014/main" id="{0CBD9EFB-AC61-4674-B75A-56449003C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47">
              <a:extLst>
                <a:ext uri="{FF2B5EF4-FFF2-40B4-BE49-F238E27FC236}">
                  <a16:creationId xmlns:a16="http://schemas.microsoft.com/office/drawing/2014/main" id="{1AD4BBB0-F6A7-451F-BE09-DF619F38EB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48">
              <a:extLst>
                <a:ext uri="{FF2B5EF4-FFF2-40B4-BE49-F238E27FC236}">
                  <a16:creationId xmlns:a16="http://schemas.microsoft.com/office/drawing/2014/main" id="{A258B285-AE5E-473A-AA72-3C95E1D83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49">
              <a:extLst>
                <a:ext uri="{FF2B5EF4-FFF2-40B4-BE49-F238E27FC236}">
                  <a16:creationId xmlns:a16="http://schemas.microsoft.com/office/drawing/2014/main" id="{7BEEDDE5-CB8A-4DF9-858F-4D9462D95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50">
              <a:extLst>
                <a:ext uri="{FF2B5EF4-FFF2-40B4-BE49-F238E27FC236}">
                  <a16:creationId xmlns:a16="http://schemas.microsoft.com/office/drawing/2014/main" id="{DA1C731B-9B66-4D65-BF47-04B118107B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51">
              <a:extLst>
                <a:ext uri="{FF2B5EF4-FFF2-40B4-BE49-F238E27FC236}">
                  <a16:creationId xmlns:a16="http://schemas.microsoft.com/office/drawing/2014/main" id="{58DBFEC6-C6DC-4B7A-934F-5A79EC3280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52">
              <a:extLst>
                <a:ext uri="{FF2B5EF4-FFF2-40B4-BE49-F238E27FC236}">
                  <a16:creationId xmlns:a16="http://schemas.microsoft.com/office/drawing/2014/main" id="{9948D8CB-2DBE-4E48-98EA-DF9E2666A2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53">
              <a:extLst>
                <a:ext uri="{FF2B5EF4-FFF2-40B4-BE49-F238E27FC236}">
                  <a16:creationId xmlns:a16="http://schemas.microsoft.com/office/drawing/2014/main" id="{56AB69F6-9F0B-4AB6-BCA8-AA2FD69E99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54">
              <a:extLst>
                <a:ext uri="{FF2B5EF4-FFF2-40B4-BE49-F238E27FC236}">
                  <a16:creationId xmlns:a16="http://schemas.microsoft.com/office/drawing/2014/main" id="{0E7FB426-288D-4B0B-B73B-10CCC0EF41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55">
              <a:extLst>
                <a:ext uri="{FF2B5EF4-FFF2-40B4-BE49-F238E27FC236}">
                  <a16:creationId xmlns:a16="http://schemas.microsoft.com/office/drawing/2014/main" id="{A5C59C6B-46C9-48C9-9F57-2EE738B531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56">
              <a:extLst>
                <a:ext uri="{FF2B5EF4-FFF2-40B4-BE49-F238E27FC236}">
                  <a16:creationId xmlns:a16="http://schemas.microsoft.com/office/drawing/2014/main" id="{7CE85F33-17DC-4273-B06F-D17109444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6" name="Freeform 57">
              <a:extLst>
                <a:ext uri="{FF2B5EF4-FFF2-40B4-BE49-F238E27FC236}">
                  <a16:creationId xmlns:a16="http://schemas.microsoft.com/office/drawing/2014/main" id="{5CD001CF-F2C4-4810-A8D9-679F9F89E5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7" name="Freeform 58">
              <a:extLst>
                <a:ext uri="{FF2B5EF4-FFF2-40B4-BE49-F238E27FC236}">
                  <a16:creationId xmlns:a16="http://schemas.microsoft.com/office/drawing/2014/main" id="{69F4BCDD-D153-40D2-8DD1-2509EE0CE4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70" name="Content Placeholder 69">
            <a:extLst>
              <a:ext uri="{FF2B5EF4-FFF2-40B4-BE49-F238E27FC236}">
                <a16:creationId xmlns:a16="http://schemas.microsoft.com/office/drawing/2014/main" id="{C5E77CC6-8665-1106-C1F2-1CC3764CD9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8270866"/>
              </p:ext>
            </p:extLst>
          </p:nvPr>
        </p:nvGraphicFramePr>
        <p:xfrm>
          <a:off x="4562334" y="2366963"/>
          <a:ext cx="7124841" cy="39639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65319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70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7" name="Rectangle 176">
            <a:extLst>
              <a:ext uri="{FF2B5EF4-FFF2-40B4-BE49-F238E27FC236}">
                <a16:creationId xmlns:a16="http://schemas.microsoft.com/office/drawing/2014/main" id="{C2E4E997-8672-4FFD-B8EC-9932A8E471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9" name="Picture 2">
            <a:extLst>
              <a:ext uri="{FF2B5EF4-FFF2-40B4-BE49-F238E27FC236}">
                <a16:creationId xmlns:a16="http://schemas.microsoft.com/office/drawing/2014/main" id="{FE6BA9E6-1D9E-4D30-B528-D49FA1342E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2898A63-0CDE-A298-7910-F8D88EB48C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4459286" cy="1478570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/>
              <a:t> Task 2</a:t>
            </a:r>
            <a:br>
              <a:rPr lang="en-US" sz="3200" b="1" dirty="0"/>
            </a:br>
            <a:r>
              <a:rPr lang="en-US" sz="3200" b="1" u="sng" dirty="0"/>
              <a:t>LinkedIn Learning Courses</a:t>
            </a:r>
            <a:endParaRPr lang="en-GB" sz="3200" b="1" u="sng" dirty="0"/>
          </a:p>
        </p:txBody>
      </p:sp>
      <p:graphicFrame>
        <p:nvGraphicFramePr>
          <p:cNvPr id="113" name="Content Placeholder 112">
            <a:extLst>
              <a:ext uri="{FF2B5EF4-FFF2-40B4-BE49-F238E27FC236}">
                <a16:creationId xmlns:a16="http://schemas.microsoft.com/office/drawing/2014/main" id="{9EED6A01-B776-5C05-8AFC-57406B1F35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9259797"/>
              </p:ext>
            </p:extLst>
          </p:nvPr>
        </p:nvGraphicFramePr>
        <p:xfrm>
          <a:off x="1141413" y="2249488"/>
          <a:ext cx="4730748" cy="3541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7" name="Content Placeholder 6" descr="A person sitting at a desk with a computer&#10;&#10;AI-generated content may be incorrect.">
            <a:extLst>
              <a:ext uri="{FF2B5EF4-FFF2-40B4-BE49-F238E27FC236}">
                <a16:creationId xmlns:a16="http://schemas.microsoft.com/office/drawing/2014/main" id="{91684020-F313-5036-6EAF-12E3BF1498B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66" r="22638"/>
          <a:stretch>
            <a:fillRect/>
          </a:stretch>
        </p:blipFill>
        <p:spPr>
          <a:xfrm>
            <a:off x="6096000" y="941240"/>
            <a:ext cx="5456279" cy="4950571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grpSp>
        <p:nvGrpSpPr>
          <p:cNvPr id="178" name="Group 177">
            <a:extLst>
              <a:ext uri="{FF2B5EF4-FFF2-40B4-BE49-F238E27FC236}">
                <a16:creationId xmlns:a16="http://schemas.microsoft.com/office/drawing/2014/main" id="{453E4DEE-E996-40F8-8635-0FF43D7348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0788" cy="6858001"/>
            <a:chOff x="-14288" y="0"/>
            <a:chExt cx="1220788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79" name="Rectangle 5">
              <a:extLst>
                <a:ext uri="{FF2B5EF4-FFF2-40B4-BE49-F238E27FC236}">
                  <a16:creationId xmlns:a16="http://schemas.microsoft.com/office/drawing/2014/main" id="{08BD1D3E-43CE-49EB-A424-0738950C64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0" name="Freeform 6">
              <a:extLst>
                <a:ext uri="{FF2B5EF4-FFF2-40B4-BE49-F238E27FC236}">
                  <a16:creationId xmlns:a16="http://schemas.microsoft.com/office/drawing/2014/main" id="{E9182037-E3FA-489A-95D5-29E4248420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1" name="Freeform 7">
              <a:extLst>
                <a:ext uri="{FF2B5EF4-FFF2-40B4-BE49-F238E27FC236}">
                  <a16:creationId xmlns:a16="http://schemas.microsoft.com/office/drawing/2014/main" id="{E8864E76-AD7F-4BEE-B3F6-A78FA42AE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2" name="Freeform 8">
              <a:extLst>
                <a:ext uri="{FF2B5EF4-FFF2-40B4-BE49-F238E27FC236}">
                  <a16:creationId xmlns:a16="http://schemas.microsoft.com/office/drawing/2014/main" id="{8AD071B3-046D-4479-91FE-01E9AD7C8A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3" name="Freeform 9">
              <a:extLst>
                <a:ext uri="{FF2B5EF4-FFF2-40B4-BE49-F238E27FC236}">
                  <a16:creationId xmlns:a16="http://schemas.microsoft.com/office/drawing/2014/main" id="{91D776F5-E902-4A4D-A75D-A46E063C9F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4" name="Freeform 10">
              <a:extLst>
                <a:ext uri="{FF2B5EF4-FFF2-40B4-BE49-F238E27FC236}">
                  <a16:creationId xmlns:a16="http://schemas.microsoft.com/office/drawing/2014/main" id="{EBED8F24-A998-4952-AB68-E2074F0746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5" name="Freeform 11">
              <a:extLst>
                <a:ext uri="{FF2B5EF4-FFF2-40B4-BE49-F238E27FC236}">
                  <a16:creationId xmlns:a16="http://schemas.microsoft.com/office/drawing/2014/main" id="{74D7A646-8CDC-49B3-9C44-3EF38DB426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6" name="Freeform 12">
              <a:extLst>
                <a:ext uri="{FF2B5EF4-FFF2-40B4-BE49-F238E27FC236}">
                  <a16:creationId xmlns:a16="http://schemas.microsoft.com/office/drawing/2014/main" id="{D4E99D14-E4F4-419B-9AAF-8D1CEAB28A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7" name="Freeform 13">
              <a:extLst>
                <a:ext uri="{FF2B5EF4-FFF2-40B4-BE49-F238E27FC236}">
                  <a16:creationId xmlns:a16="http://schemas.microsoft.com/office/drawing/2014/main" id="{377E106C-5445-4A52-9F7E-DA17387442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8" name="Freeform 14">
              <a:extLst>
                <a:ext uri="{FF2B5EF4-FFF2-40B4-BE49-F238E27FC236}">
                  <a16:creationId xmlns:a16="http://schemas.microsoft.com/office/drawing/2014/main" id="{752BFE96-D378-4BAE-A64B-F851A34C4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9" name="Freeform 15">
              <a:extLst>
                <a:ext uri="{FF2B5EF4-FFF2-40B4-BE49-F238E27FC236}">
                  <a16:creationId xmlns:a16="http://schemas.microsoft.com/office/drawing/2014/main" id="{B88FFB19-5A5E-4078-B467-9D4ABD21BD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0" name="Line 16">
              <a:extLst>
                <a:ext uri="{FF2B5EF4-FFF2-40B4-BE49-F238E27FC236}">
                  <a16:creationId xmlns:a16="http://schemas.microsoft.com/office/drawing/2014/main" id="{11042975-3D19-4728-BCDA-D3F5CD633E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1" name="Freeform 17">
              <a:extLst>
                <a:ext uri="{FF2B5EF4-FFF2-40B4-BE49-F238E27FC236}">
                  <a16:creationId xmlns:a16="http://schemas.microsoft.com/office/drawing/2014/main" id="{A28972BD-D2E1-4DCA-A907-2E3B6F60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2" name="Freeform 18">
              <a:extLst>
                <a:ext uri="{FF2B5EF4-FFF2-40B4-BE49-F238E27FC236}">
                  <a16:creationId xmlns:a16="http://schemas.microsoft.com/office/drawing/2014/main" id="{1C806824-5C2D-4747-B038-69EE4074B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3" name="Freeform 19">
              <a:extLst>
                <a:ext uri="{FF2B5EF4-FFF2-40B4-BE49-F238E27FC236}">
                  <a16:creationId xmlns:a16="http://schemas.microsoft.com/office/drawing/2014/main" id="{3B33F710-16D7-4F48-BFCA-66C9CA2352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4" name="Freeform 20">
              <a:extLst>
                <a:ext uri="{FF2B5EF4-FFF2-40B4-BE49-F238E27FC236}">
                  <a16:creationId xmlns:a16="http://schemas.microsoft.com/office/drawing/2014/main" id="{6C8C8ED4-90FA-4E97-AAF0-D5D51E6A9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" name="Rectangle 21">
              <a:extLst>
                <a:ext uri="{FF2B5EF4-FFF2-40B4-BE49-F238E27FC236}">
                  <a16:creationId xmlns:a16="http://schemas.microsoft.com/office/drawing/2014/main" id="{6C5EB9C1-B25F-4172-8A96-5950ECC828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" name="Freeform 22">
              <a:extLst>
                <a:ext uri="{FF2B5EF4-FFF2-40B4-BE49-F238E27FC236}">
                  <a16:creationId xmlns:a16="http://schemas.microsoft.com/office/drawing/2014/main" id="{097E6E8A-9373-4655-882B-21715CCE97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" name="Freeform 23">
              <a:extLst>
                <a:ext uri="{FF2B5EF4-FFF2-40B4-BE49-F238E27FC236}">
                  <a16:creationId xmlns:a16="http://schemas.microsoft.com/office/drawing/2014/main" id="{EB8CC766-1206-4372-ACAF-8230AF4D54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" name="Freeform 24">
              <a:extLst>
                <a:ext uri="{FF2B5EF4-FFF2-40B4-BE49-F238E27FC236}">
                  <a16:creationId xmlns:a16="http://schemas.microsoft.com/office/drawing/2014/main" id="{1C8E2511-2489-47B2-9C19-C410910DD9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" name="Freeform 25">
              <a:extLst>
                <a:ext uri="{FF2B5EF4-FFF2-40B4-BE49-F238E27FC236}">
                  <a16:creationId xmlns:a16="http://schemas.microsoft.com/office/drawing/2014/main" id="{D7820196-0A47-47EF-832C-A688E897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0" name="Freeform 26">
              <a:extLst>
                <a:ext uri="{FF2B5EF4-FFF2-40B4-BE49-F238E27FC236}">
                  <a16:creationId xmlns:a16="http://schemas.microsoft.com/office/drawing/2014/main" id="{4982E0BF-34AE-48A3-AD6B-E0F3CD05DB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1" name="Freeform 27">
              <a:extLst>
                <a:ext uri="{FF2B5EF4-FFF2-40B4-BE49-F238E27FC236}">
                  <a16:creationId xmlns:a16="http://schemas.microsoft.com/office/drawing/2014/main" id="{CD34643B-9DF2-4310-8868-48252C339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2" name="Freeform 28">
              <a:extLst>
                <a:ext uri="{FF2B5EF4-FFF2-40B4-BE49-F238E27FC236}">
                  <a16:creationId xmlns:a16="http://schemas.microsoft.com/office/drawing/2014/main" id="{4E020C4E-AF64-44A8-B830-779541D8D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3" name="Freeform 29">
              <a:extLst>
                <a:ext uri="{FF2B5EF4-FFF2-40B4-BE49-F238E27FC236}">
                  <a16:creationId xmlns:a16="http://schemas.microsoft.com/office/drawing/2014/main" id="{D97BC3D3-B1B3-4825-9169-BBEF1DBCF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4" name="Freeform 30">
              <a:extLst>
                <a:ext uri="{FF2B5EF4-FFF2-40B4-BE49-F238E27FC236}">
                  <a16:creationId xmlns:a16="http://schemas.microsoft.com/office/drawing/2014/main" id="{A750DC4F-1DAF-470E-98C6-6C68DEB93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5" name="Freeform 31">
              <a:extLst>
                <a:ext uri="{FF2B5EF4-FFF2-40B4-BE49-F238E27FC236}">
                  <a16:creationId xmlns:a16="http://schemas.microsoft.com/office/drawing/2014/main" id="{2F99594A-5BBD-4E10-A818-8BE52B7D9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0445437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>
                                            <p:graphicEl>
                                              <a:dgm id="{18611A03-1414-4B76-A63D-BD6B8020C0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13">
                                            <p:graphicEl>
                                              <a:dgm id="{18611A03-1414-4B76-A63D-BD6B8020C05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>
                                            <p:graphicEl>
                                              <a:dgm id="{F71E1581-E9E1-4431-BAFD-56196761FA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13">
                                            <p:graphicEl>
                                              <a:dgm id="{F71E1581-E9E1-4431-BAFD-56196761FA0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>
                                            <p:graphicEl>
                                              <a:dgm id="{D4D85A2B-2567-41E2-AD48-0E7F0DB45C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13">
                                            <p:graphicEl>
                                              <a:dgm id="{D4D85A2B-2567-41E2-AD48-0E7F0DB45C8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>
                                            <p:graphicEl>
                                              <a:dgm id="{D437040B-909E-4961-95E0-BE0F09C209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13">
                                            <p:graphicEl>
                                              <a:dgm id="{D437040B-909E-4961-95E0-BE0F09C2093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113" grpId="0">
        <p:bldSub>
          <a:bldDgm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70A29ECD-D68F-4AC9-9FA0-BEF7663BC1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15" name="Rectangle 14">
              <a:extLst>
                <a:ext uri="{FF2B5EF4-FFF2-40B4-BE49-F238E27FC236}">
                  <a16:creationId xmlns:a16="http://schemas.microsoft.com/office/drawing/2014/main" id="{0569ADE5-A097-4089-9B9C-A0B54CA84A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6" name="Picture 2">
              <a:extLst>
                <a:ext uri="{FF2B5EF4-FFF2-40B4-BE49-F238E27FC236}">
                  <a16:creationId xmlns:a16="http://schemas.microsoft.com/office/drawing/2014/main" id="{CF4B08C5-FA5E-4D68-801D-E99E9ECF4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="" xmlns:a16="http://schemas.microsoft.com/office/drawing/2014/main" xmlns:a14="http://schemas.microsoft.com/office/drawing/2010/main" xmlns:p14="http://schemas.microsoft.com/office/powerpoint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5" name="Content Placeholder 4" descr="A green rectangular sign with text and a green background&#10;&#10;AI-generated content may be incorrect.">
            <a:extLst>
              <a:ext uri="{FF2B5EF4-FFF2-40B4-BE49-F238E27FC236}">
                <a16:creationId xmlns:a16="http://schemas.microsoft.com/office/drawing/2014/main" id="{E2007624-266A-42FE-B7E4-7A6AC590C401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5">
                <a:tint val="45000"/>
                <a:satMod val="400000"/>
              </a:schemeClr>
            </a:duotone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30"/>
          <a:stretch>
            <a:fillRect/>
          </a:stretch>
        </p:blipFill>
        <p:spPr>
          <a:xfrm>
            <a:off x="20" y="10"/>
            <a:ext cx="12188369" cy="6857990"/>
          </a:xfrm>
          <a:prstGeom prst="rect">
            <a:avLst/>
          </a:prstGeom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9B1032AD-1AE2-4F16-A732-9C0A6A744C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72533" y="0"/>
            <a:ext cx="11455400" cy="6848476"/>
            <a:chOff x="372533" y="0"/>
            <a:chExt cx="11455400" cy="6848476"/>
          </a:xfrm>
        </p:grpSpPr>
        <p:sp>
          <p:nvSpPr>
            <p:cNvPr id="19" name="Round Diagonal Corner Rectangle 7">
              <a:extLst>
                <a:ext uri="{FF2B5EF4-FFF2-40B4-BE49-F238E27FC236}">
                  <a16:creationId xmlns:a16="http://schemas.microsoft.com/office/drawing/2014/main" id="{D5BF75F8-4EA2-44F2-B6EA-3102419BE4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22867" y="766234"/>
              <a:ext cx="10346266" cy="5325532"/>
            </a:xfrm>
            <a:prstGeom prst="round2DiagRect">
              <a:avLst>
                <a:gd name="adj1" fmla="val 4147"/>
                <a:gd name="adj2" fmla="val 0"/>
              </a:avLst>
            </a:prstGeom>
            <a:solidFill>
              <a:schemeClr val="bg1">
                <a:alpha val="80000"/>
              </a:schemeClr>
            </a:solidFill>
            <a:ln w="19050" cap="sq">
              <a:solidFill>
                <a:schemeClr val="tx2">
                  <a:alpha val="60000"/>
                </a:schemeClr>
              </a:solidFill>
              <a:miter lim="800000"/>
            </a:ln>
            <a:effectLst>
              <a:outerShdw blurRad="889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620CA03C-559B-4B3D-94FA-4FAAB3C701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085512" y="0"/>
              <a:ext cx="650875" cy="1730375"/>
              <a:chOff x="11347978" y="0"/>
              <a:chExt cx="650875" cy="1730375"/>
            </a:xfrm>
          </p:grpSpPr>
          <p:sp>
            <p:nvSpPr>
              <p:cNvPr id="40" name="Freeform 32">
                <a:extLst>
                  <a:ext uri="{FF2B5EF4-FFF2-40B4-BE49-F238E27FC236}">
                    <a16:creationId xmlns:a16="http://schemas.microsoft.com/office/drawing/2014/main" id="{0D9400F9-20AC-487F-8333-B1D60C326B5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67041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" name="Freeform 33">
                <a:extLst>
                  <a:ext uri="{FF2B5EF4-FFF2-40B4-BE49-F238E27FC236}">
                    <a16:creationId xmlns:a16="http://schemas.microsoft.com/office/drawing/2014/main" id="{A3C314B8-9D5B-430A-93F5-13AA6EA5D0D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47978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" name="Freeform 34">
                <a:extLst>
                  <a:ext uri="{FF2B5EF4-FFF2-40B4-BE49-F238E27FC236}">
                    <a16:creationId xmlns:a16="http://schemas.microsoft.com/office/drawing/2014/main" id="{0AE01D6D-B764-4C22-B93C-1EB06BEACFE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14678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" name="Freeform 37">
                <a:extLst>
                  <a:ext uri="{FF2B5EF4-FFF2-40B4-BE49-F238E27FC236}">
                    <a16:creationId xmlns:a16="http://schemas.microsoft.com/office/drawing/2014/main" id="{83F0D1C3-E2D7-4810-B68A-4A9CD7ED9A0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94053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504DCDB6-51D7-4CA8-8C00-D2C7CC7BDC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flipH="1">
              <a:off x="11229445" y="4867275"/>
              <a:ext cx="598488" cy="1981201"/>
              <a:chOff x="11424178" y="4867275"/>
              <a:chExt cx="598488" cy="1981201"/>
            </a:xfrm>
          </p:grpSpPr>
          <p:sp>
            <p:nvSpPr>
              <p:cNvPr id="34" name="Freeform 35">
                <a:extLst>
                  <a:ext uri="{FF2B5EF4-FFF2-40B4-BE49-F238E27FC236}">
                    <a16:creationId xmlns:a16="http://schemas.microsoft.com/office/drawing/2014/main" id="{398FAFF7-9785-43B0-9808-4152480B4A1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14666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5" name="Freeform 36">
                <a:extLst>
                  <a:ext uri="{FF2B5EF4-FFF2-40B4-BE49-F238E27FC236}">
                    <a16:creationId xmlns:a16="http://schemas.microsoft.com/office/drawing/2014/main" id="{74FF4F16-1B2B-45C7-8B72-A6E1BDCA8F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55966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Freeform 38">
                <a:extLst>
                  <a:ext uri="{FF2B5EF4-FFF2-40B4-BE49-F238E27FC236}">
                    <a16:creationId xmlns:a16="http://schemas.microsoft.com/office/drawing/2014/main" id="{024C58FF-B88A-4C98-84F5-5250D7ECBE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19441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Freeform 39">
                <a:extLst>
                  <a:ext uri="{FF2B5EF4-FFF2-40B4-BE49-F238E27FC236}">
                    <a16:creationId xmlns:a16="http://schemas.microsoft.com/office/drawing/2014/main" id="{CF66BE12-1011-4281-9B5B-9EB78748CB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24178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8" name="Freeform 40">
                <a:extLst>
                  <a:ext uri="{FF2B5EF4-FFF2-40B4-BE49-F238E27FC236}">
                    <a16:creationId xmlns:a16="http://schemas.microsoft.com/office/drawing/2014/main" id="{2B990641-2D85-4B84-B550-76A15FEA3CB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32166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9" name="Rectangle 41">
                <a:extLst>
                  <a:ext uri="{FF2B5EF4-FFF2-40B4-BE49-F238E27FC236}">
                    <a16:creationId xmlns:a16="http://schemas.microsoft.com/office/drawing/2014/main" id="{AF8C6C46-BE99-434C-B6A1-24CC16A7A62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22653" y="6596063"/>
                <a:ext cx="23813" cy="252413"/>
              </a:xfrm>
              <a:prstGeom prst="rect">
                <a:avLst/>
              </a:pr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60203417-ECB2-441C-9E31-E1311E693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flipH="1">
              <a:off x="440267" y="5118101"/>
              <a:ext cx="650875" cy="1730375"/>
              <a:chOff x="118533" y="5118101"/>
              <a:chExt cx="650875" cy="1730375"/>
            </a:xfrm>
          </p:grpSpPr>
          <p:sp>
            <p:nvSpPr>
              <p:cNvPr id="30" name="Freeform 32">
                <a:extLst>
                  <a:ext uri="{FF2B5EF4-FFF2-40B4-BE49-F238E27FC236}">
                    <a16:creationId xmlns:a16="http://schemas.microsoft.com/office/drawing/2014/main" id="{C99E031B-FF68-4278-A520-932C94F876B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237596" y="6335713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" name="Freeform 33">
                <a:extLst>
                  <a:ext uri="{FF2B5EF4-FFF2-40B4-BE49-F238E27FC236}">
                    <a16:creationId xmlns:a16="http://schemas.microsoft.com/office/drawing/2014/main" id="{C06A442B-E101-4380-BD3C-E29B08A8D06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118533" y="622141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Freeform 34">
                <a:extLst>
                  <a:ext uri="{FF2B5EF4-FFF2-40B4-BE49-F238E27FC236}">
                    <a16:creationId xmlns:a16="http://schemas.microsoft.com/office/drawing/2014/main" id="{22720611-CCB1-48C9-ACCB-05985597F6F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385233" y="5118101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Freeform 37">
                <a:extLst>
                  <a:ext uri="{FF2B5EF4-FFF2-40B4-BE49-F238E27FC236}">
                    <a16:creationId xmlns:a16="http://schemas.microsoft.com/office/drawing/2014/main" id="{1FA4B526-A1D1-4B3C-B36D-2F286F5375E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464608" y="5299075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3BE11AF3-15F8-4578-9B8B-2F066B550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72533" y="0"/>
              <a:ext cx="598488" cy="1981201"/>
              <a:chOff x="194733" y="0"/>
              <a:chExt cx="598488" cy="1981201"/>
            </a:xfrm>
          </p:grpSpPr>
          <p:sp>
            <p:nvSpPr>
              <p:cNvPr id="24" name="Freeform 35">
                <a:extLst>
                  <a:ext uri="{FF2B5EF4-FFF2-40B4-BE49-F238E27FC236}">
                    <a16:creationId xmlns:a16="http://schemas.microsoft.com/office/drawing/2014/main" id="{0CF1BE1B-D6DD-411E-96AB-2BEDA39C86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285221" y="0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5" name="Freeform 36">
                <a:extLst>
                  <a:ext uri="{FF2B5EF4-FFF2-40B4-BE49-F238E27FC236}">
                    <a16:creationId xmlns:a16="http://schemas.microsoft.com/office/drawing/2014/main" id="{785B83A2-9629-402A-BDFF-564D2AAE8A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526521" y="1141413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6" name="Freeform 38">
                <a:extLst>
                  <a:ext uri="{FF2B5EF4-FFF2-40B4-BE49-F238E27FC236}">
                    <a16:creationId xmlns:a16="http://schemas.microsoft.com/office/drawing/2014/main" id="{66C9EABC-41F6-4014-90E5-D4213FE9D6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389996" y="1792288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7" name="Freeform 39">
                <a:extLst>
                  <a:ext uri="{FF2B5EF4-FFF2-40B4-BE49-F238E27FC236}">
                    <a16:creationId xmlns:a16="http://schemas.microsoft.com/office/drawing/2014/main" id="{A0FA8F7F-2926-4F25-9088-A3E86D0B746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194733" y="0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Freeform 40">
                <a:extLst>
                  <a:ext uri="{FF2B5EF4-FFF2-40B4-BE49-F238E27FC236}">
                    <a16:creationId xmlns:a16="http://schemas.microsoft.com/office/drawing/2014/main" id="{527A5DDC-207D-4303-9F79-5D19A87E16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602721" y="24288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Rectangle 41">
                <a:extLst>
                  <a:ext uri="{FF2B5EF4-FFF2-40B4-BE49-F238E27FC236}">
                    <a16:creationId xmlns:a16="http://schemas.microsoft.com/office/drawing/2014/main" id="{B21A0178-E0A0-4E63-BB90-0919529662F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693208" y="0"/>
                <a:ext cx="23813" cy="252413"/>
              </a:xfrm>
              <a:prstGeom prst="rect">
                <a:avLst/>
              </a:pr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56054E-CE24-E38C-97C8-0A1DD12A6B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007533"/>
            <a:ext cx="9905998" cy="1092200"/>
          </a:xfrm>
        </p:spPr>
        <p:txBody>
          <a:bodyPr>
            <a:normAutofit/>
          </a:bodyPr>
          <a:lstStyle/>
          <a:p>
            <a:pPr algn="ctr"/>
            <a:r>
              <a:rPr lang="en-GB" sz="3200" b="1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Task 3</a:t>
            </a:r>
            <a:br>
              <a:rPr lang="en-GB" sz="3200" b="1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3200" b="1" u="sng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Learning Through Excel</a:t>
            </a:r>
            <a:endParaRPr lang="en-GB" sz="3200" u="sng" dirty="0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C0FE34F7-BE13-F43C-7AFC-4A0F3C2829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79455980"/>
              </p:ext>
            </p:extLst>
          </p:nvPr>
        </p:nvGraphicFramePr>
        <p:xfrm>
          <a:off x="1141413" y="2249488"/>
          <a:ext cx="9906000" cy="3541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237671810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250">
        <p15:prstTrans prst="origami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7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033636-A87B-3887-F220-6B11019AD5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Practical Application: Household Spreadsheet</a:t>
            </a:r>
            <a:br>
              <a:rPr lang="en-GB" sz="3200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u="sng" dirty="0"/>
          </a:p>
        </p:txBody>
      </p:sp>
      <p:graphicFrame>
        <p:nvGraphicFramePr>
          <p:cNvPr id="40" name="Content Placeholder 39">
            <a:extLst>
              <a:ext uri="{FF2B5EF4-FFF2-40B4-BE49-F238E27FC236}">
                <a16:creationId xmlns:a16="http://schemas.microsoft.com/office/drawing/2014/main" id="{32743E6F-C6CF-0740-5CED-FDE46E6743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1813523"/>
              </p:ext>
            </p:extLst>
          </p:nvPr>
        </p:nvGraphicFramePr>
        <p:xfrm>
          <a:off x="1141413" y="2249488"/>
          <a:ext cx="9906000" cy="3541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99793812"/>
      </p:ext>
    </p:extLst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0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8" name="Group 77">
            <a:extLst>
              <a:ext uri="{FF2B5EF4-FFF2-40B4-BE49-F238E27FC236}">
                <a16:creationId xmlns:a16="http://schemas.microsoft.com/office/drawing/2014/main" id="{8E1DDAD8-1D10-4640-A034-BE90015E3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79" name="Rectangle 78">
              <a:extLst>
                <a:ext uri="{FF2B5EF4-FFF2-40B4-BE49-F238E27FC236}">
                  <a16:creationId xmlns:a16="http://schemas.microsoft.com/office/drawing/2014/main" id="{52FE7688-721D-4A97-B007-BDE056094D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80" name="Picture 2">
              <a:extLst>
                <a:ext uri="{FF2B5EF4-FFF2-40B4-BE49-F238E27FC236}">
                  <a16:creationId xmlns:a16="http://schemas.microsoft.com/office/drawing/2014/main" id="{9E73A810-8571-4A9D-A3CB-336933AB4C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="" xmlns:a16="http://schemas.microsoft.com/office/drawing/2014/main" xmlns:a14="http://schemas.microsoft.com/office/drawing/2010/main" xmlns:p14="http://schemas.microsoft.com/office/powerpoint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D70FD9F-DF35-6F23-D517-4E5ED247BD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62519" y="618518"/>
            <a:ext cx="3084891" cy="1478570"/>
          </a:xfrm>
        </p:spPr>
        <p:txBody>
          <a:bodyPr>
            <a:normAutofit/>
          </a:bodyPr>
          <a:lstStyle/>
          <a:p>
            <a:pPr algn="ctr"/>
            <a:r>
              <a:rPr lang="en-GB" sz="3200" b="1" i="1" u="sng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Reflection and Future Use</a:t>
            </a:r>
            <a:endParaRPr lang="en-GB" sz="3200" i="1" u="sng" dirty="0"/>
          </a:p>
        </p:txBody>
      </p:sp>
      <p:pic>
        <p:nvPicPr>
          <p:cNvPr id="8" name="Content Placeholder 7" descr="Solo journey">
            <a:extLst>
              <a:ext uri="{FF2B5EF4-FFF2-40B4-BE49-F238E27FC236}">
                <a16:creationId xmlns:a16="http://schemas.microsoft.com/office/drawing/2014/main" id="{04A7027F-6DA9-3D39-4C39-1A7E563CF32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37" r="3002"/>
          <a:stretch>
            <a:fillRect/>
          </a:stretch>
        </p:blipFill>
        <p:spPr>
          <a:xfrm>
            <a:off x="-5597" y="10"/>
            <a:ext cx="7558541" cy="6857990"/>
          </a:xfrm>
          <a:prstGeom prst="rect">
            <a:avLst/>
          </a:prstGeom>
        </p:spPr>
      </p:pic>
      <p:grpSp>
        <p:nvGrpSpPr>
          <p:cNvPr id="82" name="Group 81">
            <a:extLst>
              <a:ext uri="{FF2B5EF4-FFF2-40B4-BE49-F238E27FC236}">
                <a16:creationId xmlns:a16="http://schemas.microsoft.com/office/drawing/2014/main" id="{FD642FB6-2808-4BC5-AE0B-7302C24B7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solidFill>
            <a:schemeClr val="tx1">
              <a:alpha val="70000"/>
            </a:schemeClr>
          </a:solidFill>
          <a:effectLst/>
        </p:grpSpPr>
        <p:sp>
          <p:nvSpPr>
            <p:cNvPr id="83" name="Rectangle 82">
              <a:extLst>
                <a:ext uri="{FF2B5EF4-FFF2-40B4-BE49-F238E27FC236}">
                  <a16:creationId xmlns:a16="http://schemas.microsoft.com/office/drawing/2014/main" id="{0B0B8F04-D9A7-48E5-A29C-51A66B59D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4" name="Freeform 6">
              <a:extLst>
                <a:ext uri="{FF2B5EF4-FFF2-40B4-BE49-F238E27FC236}">
                  <a16:creationId xmlns:a16="http://schemas.microsoft.com/office/drawing/2014/main" id="{D6D18883-6BFF-42BB-8088-FCCF83F9CF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5" name="Freeform 7">
              <a:extLst>
                <a:ext uri="{FF2B5EF4-FFF2-40B4-BE49-F238E27FC236}">
                  <a16:creationId xmlns:a16="http://schemas.microsoft.com/office/drawing/2014/main" id="{1D0FEFB3-A009-4D0F-9107-C0B17786FB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6" name="Rectangle 85">
              <a:extLst>
                <a:ext uri="{FF2B5EF4-FFF2-40B4-BE49-F238E27FC236}">
                  <a16:creationId xmlns:a16="http://schemas.microsoft.com/office/drawing/2014/main" id="{78E86C7F-B981-4448-8A1A-856F7124FF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7" name="Freeform 9">
              <a:extLst>
                <a:ext uri="{FF2B5EF4-FFF2-40B4-BE49-F238E27FC236}">
                  <a16:creationId xmlns:a16="http://schemas.microsoft.com/office/drawing/2014/main" id="{4C6CFFD9-BA00-4184-8310-5FC955095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8" name="Freeform 10">
              <a:extLst>
                <a:ext uri="{FF2B5EF4-FFF2-40B4-BE49-F238E27FC236}">
                  <a16:creationId xmlns:a16="http://schemas.microsoft.com/office/drawing/2014/main" id="{A1892DF3-4848-496C-8664-DFD32EE25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9" name="Freeform 11">
              <a:extLst>
                <a:ext uri="{FF2B5EF4-FFF2-40B4-BE49-F238E27FC236}">
                  <a16:creationId xmlns:a16="http://schemas.microsoft.com/office/drawing/2014/main" id="{D6DB8C30-651E-4D8F-A70C-163FC5842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0" name="Freeform 12">
              <a:extLst>
                <a:ext uri="{FF2B5EF4-FFF2-40B4-BE49-F238E27FC236}">
                  <a16:creationId xmlns:a16="http://schemas.microsoft.com/office/drawing/2014/main" id="{563DFB81-F969-4F44-BA6C-634795642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1" name="Freeform 13">
              <a:extLst>
                <a:ext uri="{FF2B5EF4-FFF2-40B4-BE49-F238E27FC236}">
                  <a16:creationId xmlns:a16="http://schemas.microsoft.com/office/drawing/2014/main" id="{8E5DE346-AFCA-40DA-B5E2-93A86EA54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" name="Freeform 14">
              <a:extLst>
                <a:ext uri="{FF2B5EF4-FFF2-40B4-BE49-F238E27FC236}">
                  <a16:creationId xmlns:a16="http://schemas.microsoft.com/office/drawing/2014/main" id="{77A34306-2AE8-43D0-9686-E97B3B53FE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3" name="Freeform 15">
              <a:extLst>
                <a:ext uri="{FF2B5EF4-FFF2-40B4-BE49-F238E27FC236}">
                  <a16:creationId xmlns:a16="http://schemas.microsoft.com/office/drawing/2014/main" id="{B9CC10F0-FFCD-4CB9-AF4C-22722D20B7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4" name="Freeform 16">
              <a:extLst>
                <a:ext uri="{FF2B5EF4-FFF2-40B4-BE49-F238E27FC236}">
                  <a16:creationId xmlns:a16="http://schemas.microsoft.com/office/drawing/2014/main" id="{2A6B0E38-C962-4491-BFDA-75378B4D67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5" name="Freeform 17">
              <a:extLst>
                <a:ext uri="{FF2B5EF4-FFF2-40B4-BE49-F238E27FC236}">
                  <a16:creationId xmlns:a16="http://schemas.microsoft.com/office/drawing/2014/main" id="{655F640B-8407-487C-8696-F47451478E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6" name="Freeform 18">
              <a:extLst>
                <a:ext uri="{FF2B5EF4-FFF2-40B4-BE49-F238E27FC236}">
                  <a16:creationId xmlns:a16="http://schemas.microsoft.com/office/drawing/2014/main" id="{FAB4F099-4FF6-4410-A5B9-2A5355719C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7" name="Freeform 19">
              <a:extLst>
                <a:ext uri="{FF2B5EF4-FFF2-40B4-BE49-F238E27FC236}">
                  <a16:creationId xmlns:a16="http://schemas.microsoft.com/office/drawing/2014/main" id="{6FE80B6E-3DA9-4304-9925-12E578C4E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8" name="Freeform 20">
              <a:extLst>
                <a:ext uri="{FF2B5EF4-FFF2-40B4-BE49-F238E27FC236}">
                  <a16:creationId xmlns:a16="http://schemas.microsoft.com/office/drawing/2014/main" id="{67D1CB75-0CBA-4E13-924C-21F221D7BF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9" name="Freeform 21">
              <a:extLst>
                <a:ext uri="{FF2B5EF4-FFF2-40B4-BE49-F238E27FC236}">
                  <a16:creationId xmlns:a16="http://schemas.microsoft.com/office/drawing/2014/main" id="{F2CC783B-FA45-4777-A76A-982B285C7C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0" name="Freeform 22">
              <a:extLst>
                <a:ext uri="{FF2B5EF4-FFF2-40B4-BE49-F238E27FC236}">
                  <a16:creationId xmlns:a16="http://schemas.microsoft.com/office/drawing/2014/main" id="{D68F4DD3-D736-4B78-972E-F5128CFBE7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1" name="Freeform 23">
              <a:extLst>
                <a:ext uri="{FF2B5EF4-FFF2-40B4-BE49-F238E27FC236}">
                  <a16:creationId xmlns:a16="http://schemas.microsoft.com/office/drawing/2014/main" id="{B14AF103-15B3-4796-A71A-297D37E176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2" name="Freeform 24">
              <a:extLst>
                <a:ext uri="{FF2B5EF4-FFF2-40B4-BE49-F238E27FC236}">
                  <a16:creationId xmlns:a16="http://schemas.microsoft.com/office/drawing/2014/main" id="{B0B240FB-0453-4B6F-9F9B-C2C3305AC5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3" name="Freeform 25">
              <a:extLst>
                <a:ext uri="{FF2B5EF4-FFF2-40B4-BE49-F238E27FC236}">
                  <a16:creationId xmlns:a16="http://schemas.microsoft.com/office/drawing/2014/main" id="{EBBBDCEE-433E-40F3-B49D-375CB162A8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4" name="Freeform 26">
              <a:extLst>
                <a:ext uri="{FF2B5EF4-FFF2-40B4-BE49-F238E27FC236}">
                  <a16:creationId xmlns:a16="http://schemas.microsoft.com/office/drawing/2014/main" id="{09B123C6-141E-4A37-B5A7-27E7764F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5" name="Freeform 27">
              <a:extLst>
                <a:ext uri="{FF2B5EF4-FFF2-40B4-BE49-F238E27FC236}">
                  <a16:creationId xmlns:a16="http://schemas.microsoft.com/office/drawing/2014/main" id="{1FA1F521-36A1-49FF-84A7-229E8970F7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6" name="Freeform 28">
              <a:extLst>
                <a:ext uri="{FF2B5EF4-FFF2-40B4-BE49-F238E27FC236}">
                  <a16:creationId xmlns:a16="http://schemas.microsoft.com/office/drawing/2014/main" id="{DE512F89-D901-4487-A42C-02345EC5FC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7" name="Freeform 29">
              <a:extLst>
                <a:ext uri="{FF2B5EF4-FFF2-40B4-BE49-F238E27FC236}">
                  <a16:creationId xmlns:a16="http://schemas.microsoft.com/office/drawing/2014/main" id="{ED3ED0E5-3226-4B78-B3EA-C591824B8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8" name="Freeform 30">
              <a:extLst>
                <a:ext uri="{FF2B5EF4-FFF2-40B4-BE49-F238E27FC236}">
                  <a16:creationId xmlns:a16="http://schemas.microsoft.com/office/drawing/2014/main" id="{9CBB1F68-B6DE-4ECF-B20F-328F9811E2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9" name="Freeform 31">
              <a:extLst>
                <a:ext uri="{FF2B5EF4-FFF2-40B4-BE49-F238E27FC236}">
                  <a16:creationId xmlns:a16="http://schemas.microsoft.com/office/drawing/2014/main" id="{A566C551-9523-4D97-A8CF-5C91F436C5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0" name="Freeform 32">
              <a:extLst>
                <a:ext uri="{FF2B5EF4-FFF2-40B4-BE49-F238E27FC236}">
                  <a16:creationId xmlns:a16="http://schemas.microsoft.com/office/drawing/2014/main" id="{9E166BA0-9268-4419-9332-2D30C21239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1" name="Rectangle 110">
              <a:extLst>
                <a:ext uri="{FF2B5EF4-FFF2-40B4-BE49-F238E27FC236}">
                  <a16:creationId xmlns:a16="http://schemas.microsoft.com/office/drawing/2014/main" id="{B700C031-AA54-4DC7-B8A2-2569B3FA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2" name="Freeform 34">
              <a:extLst>
                <a:ext uri="{FF2B5EF4-FFF2-40B4-BE49-F238E27FC236}">
                  <a16:creationId xmlns:a16="http://schemas.microsoft.com/office/drawing/2014/main" id="{03045EC8-ECC8-473F-8786-DE266F05B1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3" name="Freeform 35">
              <a:extLst>
                <a:ext uri="{FF2B5EF4-FFF2-40B4-BE49-F238E27FC236}">
                  <a16:creationId xmlns:a16="http://schemas.microsoft.com/office/drawing/2014/main" id="{9337EBA2-5088-4A44-8C0B-A6EE78989C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4" name="Freeform 36">
              <a:extLst>
                <a:ext uri="{FF2B5EF4-FFF2-40B4-BE49-F238E27FC236}">
                  <a16:creationId xmlns:a16="http://schemas.microsoft.com/office/drawing/2014/main" id="{3486A705-2593-45C9-A13E-8E2FB7C354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5" name="Freeform 37">
              <a:extLst>
                <a:ext uri="{FF2B5EF4-FFF2-40B4-BE49-F238E27FC236}">
                  <a16:creationId xmlns:a16="http://schemas.microsoft.com/office/drawing/2014/main" id="{F357321C-6DEE-4D02-A997-75E47EE0E0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6" name="Freeform 38">
              <a:extLst>
                <a:ext uri="{FF2B5EF4-FFF2-40B4-BE49-F238E27FC236}">
                  <a16:creationId xmlns:a16="http://schemas.microsoft.com/office/drawing/2014/main" id="{D0B8F87F-3530-4BCD-A8E5-C1B83707B5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7" name="Freeform 39">
              <a:extLst>
                <a:ext uri="{FF2B5EF4-FFF2-40B4-BE49-F238E27FC236}">
                  <a16:creationId xmlns:a16="http://schemas.microsoft.com/office/drawing/2014/main" id="{5BE86BA3-AB0E-4F70-A552-0D9EB9E98E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8" name="Freeform 40">
              <a:extLst>
                <a:ext uri="{FF2B5EF4-FFF2-40B4-BE49-F238E27FC236}">
                  <a16:creationId xmlns:a16="http://schemas.microsoft.com/office/drawing/2014/main" id="{DF5FE773-B9AE-4A3F-8EDC-165CE579BD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9" name="Freeform 41">
              <a:extLst>
                <a:ext uri="{FF2B5EF4-FFF2-40B4-BE49-F238E27FC236}">
                  <a16:creationId xmlns:a16="http://schemas.microsoft.com/office/drawing/2014/main" id="{4A03D7BE-B358-4F8B-85EA-65E0CBF2D1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0" name="Freeform 42">
              <a:extLst>
                <a:ext uri="{FF2B5EF4-FFF2-40B4-BE49-F238E27FC236}">
                  <a16:creationId xmlns:a16="http://schemas.microsoft.com/office/drawing/2014/main" id="{A6548877-0957-435B-A419-389A278E57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1" name="Freeform 43">
              <a:extLst>
                <a:ext uri="{FF2B5EF4-FFF2-40B4-BE49-F238E27FC236}">
                  <a16:creationId xmlns:a16="http://schemas.microsoft.com/office/drawing/2014/main" id="{B2D5EA95-9E60-468A-8DA1-40F05C9BDA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2" name="Freeform 44">
              <a:extLst>
                <a:ext uri="{FF2B5EF4-FFF2-40B4-BE49-F238E27FC236}">
                  <a16:creationId xmlns:a16="http://schemas.microsoft.com/office/drawing/2014/main" id="{C9B409CE-11E5-40D1-8C9B-86614EAE2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" name="Rectangle 122">
              <a:extLst>
                <a:ext uri="{FF2B5EF4-FFF2-40B4-BE49-F238E27FC236}">
                  <a16:creationId xmlns:a16="http://schemas.microsoft.com/office/drawing/2014/main" id="{9E594AF5-DB50-4227-AC2F-10EE5233C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4" name="Freeform 46">
              <a:extLst>
                <a:ext uri="{FF2B5EF4-FFF2-40B4-BE49-F238E27FC236}">
                  <a16:creationId xmlns:a16="http://schemas.microsoft.com/office/drawing/2014/main" id="{9335DCAF-74A2-4994-B5BF-1C079A40A5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5" name="Freeform 47">
              <a:extLst>
                <a:ext uri="{FF2B5EF4-FFF2-40B4-BE49-F238E27FC236}">
                  <a16:creationId xmlns:a16="http://schemas.microsoft.com/office/drawing/2014/main" id="{1DC8E1A2-0C6B-4BA9-85F4-3645AED5DE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6" name="Freeform 48">
              <a:extLst>
                <a:ext uri="{FF2B5EF4-FFF2-40B4-BE49-F238E27FC236}">
                  <a16:creationId xmlns:a16="http://schemas.microsoft.com/office/drawing/2014/main" id="{28F38DE0-3BEE-441A-8212-E77DA2328A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7" name="Freeform 49">
              <a:extLst>
                <a:ext uri="{FF2B5EF4-FFF2-40B4-BE49-F238E27FC236}">
                  <a16:creationId xmlns:a16="http://schemas.microsoft.com/office/drawing/2014/main" id="{AE81208E-D239-496C-A312-506B0241B3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8" name="Freeform 50">
              <a:extLst>
                <a:ext uri="{FF2B5EF4-FFF2-40B4-BE49-F238E27FC236}">
                  <a16:creationId xmlns:a16="http://schemas.microsoft.com/office/drawing/2014/main" id="{242FE966-DDA4-4668-B8D6-C4B0D4C78E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9" name="Freeform 51">
              <a:extLst>
                <a:ext uri="{FF2B5EF4-FFF2-40B4-BE49-F238E27FC236}">
                  <a16:creationId xmlns:a16="http://schemas.microsoft.com/office/drawing/2014/main" id="{FB0A5F60-550F-4025-9DCE-6F42A7C064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0" name="Freeform 52">
              <a:extLst>
                <a:ext uri="{FF2B5EF4-FFF2-40B4-BE49-F238E27FC236}">
                  <a16:creationId xmlns:a16="http://schemas.microsoft.com/office/drawing/2014/main" id="{D7B61D18-4A61-44C9-A809-40639E8C1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1" name="Freeform 53">
              <a:extLst>
                <a:ext uri="{FF2B5EF4-FFF2-40B4-BE49-F238E27FC236}">
                  <a16:creationId xmlns:a16="http://schemas.microsoft.com/office/drawing/2014/main" id="{CB26E7EB-DC12-4BA7-B5DE-09EF2C1D0A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2" name="Freeform 54">
              <a:extLst>
                <a:ext uri="{FF2B5EF4-FFF2-40B4-BE49-F238E27FC236}">
                  <a16:creationId xmlns:a16="http://schemas.microsoft.com/office/drawing/2014/main" id="{921237B4-9D85-4611-851F-5DBD71544A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" name="Freeform 55">
              <a:extLst>
                <a:ext uri="{FF2B5EF4-FFF2-40B4-BE49-F238E27FC236}">
                  <a16:creationId xmlns:a16="http://schemas.microsoft.com/office/drawing/2014/main" id="{C91509DE-9FAA-4E84-BCC1-CDDBEA8AC0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4" name="Freeform 56">
              <a:extLst>
                <a:ext uri="{FF2B5EF4-FFF2-40B4-BE49-F238E27FC236}">
                  <a16:creationId xmlns:a16="http://schemas.microsoft.com/office/drawing/2014/main" id="{C7029B06-6A09-4E46-BA86-F3C66DBDD4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5" name="Freeform 57">
              <a:extLst>
                <a:ext uri="{FF2B5EF4-FFF2-40B4-BE49-F238E27FC236}">
                  <a16:creationId xmlns:a16="http://schemas.microsoft.com/office/drawing/2014/main" id="{FF4ACFBF-D1F2-47B1-B0EB-F08C6508BD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6" name="Freeform 58">
              <a:extLst>
                <a:ext uri="{FF2B5EF4-FFF2-40B4-BE49-F238E27FC236}">
                  <a16:creationId xmlns:a16="http://schemas.microsoft.com/office/drawing/2014/main" id="{A6FD1991-3A0E-4F63-BAD9-A98C298604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F0E2DA28-909F-B91E-0AA1-30CE389046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971689"/>
              </p:ext>
            </p:extLst>
          </p:nvPr>
        </p:nvGraphicFramePr>
        <p:xfrm>
          <a:off x="7829169" y="1957388"/>
          <a:ext cx="3634168" cy="46085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81009456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9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>
            <a:extLst>
              <a:ext uri="{FF2B5EF4-FFF2-40B4-BE49-F238E27FC236}">
                <a16:creationId xmlns:a16="http://schemas.microsoft.com/office/drawing/2014/main" id="{50C065C3-0FE3-4452-B765-CB05BBB2A9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a14="http://schemas.microsoft.com/office/drawing/2010/main" xmlns:p14="http://schemas.microsoft.com/office/powerpoint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9795E515-5F57-431F-9A0D-3A0419DF75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5" name="Rectangle 5">
              <a:extLst>
                <a:ext uri="{FF2B5EF4-FFF2-40B4-BE49-F238E27FC236}">
                  <a16:creationId xmlns:a16="http://schemas.microsoft.com/office/drawing/2014/main" id="{D45BCBFE-0478-4767-BF2E-FC2C548BA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E903928F-F6DA-470C-81A0-CF7D9DE034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7">
              <a:extLst>
                <a:ext uri="{FF2B5EF4-FFF2-40B4-BE49-F238E27FC236}">
                  <a16:creationId xmlns:a16="http://schemas.microsoft.com/office/drawing/2014/main" id="{ADA095F6-E326-4450-A2D6-DB2BF989B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Rectangle 8">
              <a:extLst>
                <a:ext uri="{FF2B5EF4-FFF2-40B4-BE49-F238E27FC236}">
                  <a16:creationId xmlns:a16="http://schemas.microsoft.com/office/drawing/2014/main" id="{6B067F9A-FDF2-49EC-B4FF-CD4B90F78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9">
              <a:extLst>
                <a:ext uri="{FF2B5EF4-FFF2-40B4-BE49-F238E27FC236}">
                  <a16:creationId xmlns:a16="http://schemas.microsoft.com/office/drawing/2014/main" id="{F1331213-D19D-49FC-8616-168A14565A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0">
              <a:extLst>
                <a:ext uri="{FF2B5EF4-FFF2-40B4-BE49-F238E27FC236}">
                  <a16:creationId xmlns:a16="http://schemas.microsoft.com/office/drawing/2014/main" id="{2ADFE242-96FC-4A14-8C59-90CD6DE1D9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1">
              <a:extLst>
                <a:ext uri="{FF2B5EF4-FFF2-40B4-BE49-F238E27FC236}">
                  <a16:creationId xmlns:a16="http://schemas.microsoft.com/office/drawing/2014/main" id="{6A97B7BC-40BD-494B-9C6B-AF3045559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2">
              <a:extLst>
                <a:ext uri="{FF2B5EF4-FFF2-40B4-BE49-F238E27FC236}">
                  <a16:creationId xmlns:a16="http://schemas.microsoft.com/office/drawing/2014/main" id="{3D7F35CF-F44C-491F-904D-A31ED8321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3">
              <a:extLst>
                <a:ext uri="{FF2B5EF4-FFF2-40B4-BE49-F238E27FC236}">
                  <a16:creationId xmlns:a16="http://schemas.microsoft.com/office/drawing/2014/main" id="{84D9BF7E-18C2-452C-B139-4ED58D7A03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14">
              <a:extLst>
                <a:ext uri="{FF2B5EF4-FFF2-40B4-BE49-F238E27FC236}">
                  <a16:creationId xmlns:a16="http://schemas.microsoft.com/office/drawing/2014/main" id="{700A6223-AD38-426F-A6FE-7926CAEF31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5">
              <a:extLst>
                <a:ext uri="{FF2B5EF4-FFF2-40B4-BE49-F238E27FC236}">
                  <a16:creationId xmlns:a16="http://schemas.microsoft.com/office/drawing/2014/main" id="{D172AA94-449F-45EB-94E6-67C186C32D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6">
              <a:extLst>
                <a:ext uri="{FF2B5EF4-FFF2-40B4-BE49-F238E27FC236}">
                  <a16:creationId xmlns:a16="http://schemas.microsoft.com/office/drawing/2014/main" id="{A7D4F697-8937-4F4C-83C5-770B3FCB82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7">
              <a:extLst>
                <a:ext uri="{FF2B5EF4-FFF2-40B4-BE49-F238E27FC236}">
                  <a16:creationId xmlns:a16="http://schemas.microsoft.com/office/drawing/2014/main" id="{10AF1D59-5117-4D47-8414-4BB61F944B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8">
              <a:extLst>
                <a:ext uri="{FF2B5EF4-FFF2-40B4-BE49-F238E27FC236}">
                  <a16:creationId xmlns:a16="http://schemas.microsoft.com/office/drawing/2014/main" id="{2387DC33-88B3-4718-8C94-41659EA33A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9">
              <a:extLst>
                <a:ext uri="{FF2B5EF4-FFF2-40B4-BE49-F238E27FC236}">
                  <a16:creationId xmlns:a16="http://schemas.microsoft.com/office/drawing/2014/main" id="{D4E7EC64-4763-4F04-B2E4-E400364D72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20">
              <a:extLst>
                <a:ext uri="{FF2B5EF4-FFF2-40B4-BE49-F238E27FC236}">
                  <a16:creationId xmlns:a16="http://schemas.microsoft.com/office/drawing/2014/main" id="{581717DF-9FD4-47CB-9579-E34DF7E875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21">
              <a:extLst>
                <a:ext uri="{FF2B5EF4-FFF2-40B4-BE49-F238E27FC236}">
                  <a16:creationId xmlns:a16="http://schemas.microsoft.com/office/drawing/2014/main" id="{BCD8EF50-6E58-4B2D-90B6-AFF236A73B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22">
              <a:extLst>
                <a:ext uri="{FF2B5EF4-FFF2-40B4-BE49-F238E27FC236}">
                  <a16:creationId xmlns:a16="http://schemas.microsoft.com/office/drawing/2014/main" id="{6524A268-142A-4CBF-BB8B-DC1FCBC8F7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3">
              <a:extLst>
                <a:ext uri="{FF2B5EF4-FFF2-40B4-BE49-F238E27FC236}">
                  <a16:creationId xmlns:a16="http://schemas.microsoft.com/office/drawing/2014/main" id="{56A0E6F3-B76B-4813-B44B-56CE11A8A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4">
              <a:extLst>
                <a:ext uri="{FF2B5EF4-FFF2-40B4-BE49-F238E27FC236}">
                  <a16:creationId xmlns:a16="http://schemas.microsoft.com/office/drawing/2014/main" id="{A74CED8D-B902-4B76-9CC8-30A09B2FA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5">
              <a:extLst>
                <a:ext uri="{FF2B5EF4-FFF2-40B4-BE49-F238E27FC236}">
                  <a16:creationId xmlns:a16="http://schemas.microsoft.com/office/drawing/2014/main" id="{ED007BD7-ED56-4566-B1FF-707160024A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26">
              <a:extLst>
                <a:ext uri="{FF2B5EF4-FFF2-40B4-BE49-F238E27FC236}">
                  <a16:creationId xmlns:a16="http://schemas.microsoft.com/office/drawing/2014/main" id="{90AD48D2-5BC8-4C80-B126-B1A201242B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27">
              <a:extLst>
                <a:ext uri="{FF2B5EF4-FFF2-40B4-BE49-F238E27FC236}">
                  <a16:creationId xmlns:a16="http://schemas.microsoft.com/office/drawing/2014/main" id="{BE14C82F-9F35-4D61-B758-7BCE32DECB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28">
              <a:extLst>
                <a:ext uri="{FF2B5EF4-FFF2-40B4-BE49-F238E27FC236}">
                  <a16:creationId xmlns:a16="http://schemas.microsoft.com/office/drawing/2014/main" id="{6540CE06-9028-497A-AC64-CF0ED60A74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29">
              <a:extLst>
                <a:ext uri="{FF2B5EF4-FFF2-40B4-BE49-F238E27FC236}">
                  <a16:creationId xmlns:a16="http://schemas.microsoft.com/office/drawing/2014/main" id="{A4825B3B-52CD-4F08-BA02-6C2B0EFEDE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Freeform 30">
              <a:extLst>
                <a:ext uri="{FF2B5EF4-FFF2-40B4-BE49-F238E27FC236}">
                  <a16:creationId xmlns:a16="http://schemas.microsoft.com/office/drawing/2014/main" id="{6877A5EF-B8B8-44D3-AA57-4BBF89206D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31">
              <a:extLst>
                <a:ext uri="{FF2B5EF4-FFF2-40B4-BE49-F238E27FC236}">
                  <a16:creationId xmlns:a16="http://schemas.microsoft.com/office/drawing/2014/main" id="{00BB365C-9180-4208-92CF-AB6A88848C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32">
              <a:extLst>
                <a:ext uri="{FF2B5EF4-FFF2-40B4-BE49-F238E27FC236}">
                  <a16:creationId xmlns:a16="http://schemas.microsoft.com/office/drawing/2014/main" id="{8D1134D2-53A6-41D5-AC1A-5254A2FBD0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Rectangle 33">
              <a:extLst>
                <a:ext uri="{FF2B5EF4-FFF2-40B4-BE49-F238E27FC236}">
                  <a16:creationId xmlns:a16="http://schemas.microsoft.com/office/drawing/2014/main" id="{24C7FA73-07CD-479A-9B9E-DAD4D3B2BF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34">
              <a:extLst>
                <a:ext uri="{FF2B5EF4-FFF2-40B4-BE49-F238E27FC236}">
                  <a16:creationId xmlns:a16="http://schemas.microsoft.com/office/drawing/2014/main" id="{AB24DF92-B081-4701-B58D-913261A00D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35">
              <a:extLst>
                <a:ext uri="{FF2B5EF4-FFF2-40B4-BE49-F238E27FC236}">
                  <a16:creationId xmlns:a16="http://schemas.microsoft.com/office/drawing/2014/main" id="{AB4DF275-6B82-4AA9-A7A9-138E631E30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36">
              <a:extLst>
                <a:ext uri="{FF2B5EF4-FFF2-40B4-BE49-F238E27FC236}">
                  <a16:creationId xmlns:a16="http://schemas.microsoft.com/office/drawing/2014/main" id="{972A3812-16AD-453E-B1E6-9F39894F79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37">
              <a:extLst>
                <a:ext uri="{FF2B5EF4-FFF2-40B4-BE49-F238E27FC236}">
                  <a16:creationId xmlns:a16="http://schemas.microsoft.com/office/drawing/2014/main" id="{8FB6759A-BAD8-4073-86A2-6DDD73DE2A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38">
              <a:extLst>
                <a:ext uri="{FF2B5EF4-FFF2-40B4-BE49-F238E27FC236}">
                  <a16:creationId xmlns:a16="http://schemas.microsoft.com/office/drawing/2014/main" id="{9FCCB0F4-1178-47C1-9EE2-234EA715C1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39">
              <a:extLst>
                <a:ext uri="{FF2B5EF4-FFF2-40B4-BE49-F238E27FC236}">
                  <a16:creationId xmlns:a16="http://schemas.microsoft.com/office/drawing/2014/main" id="{CB01BF0B-7EB0-4C18-80BE-20D2EAC048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40">
              <a:extLst>
                <a:ext uri="{FF2B5EF4-FFF2-40B4-BE49-F238E27FC236}">
                  <a16:creationId xmlns:a16="http://schemas.microsoft.com/office/drawing/2014/main" id="{3266E9DA-C937-48E0-8F98-90A467760F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41">
              <a:extLst>
                <a:ext uri="{FF2B5EF4-FFF2-40B4-BE49-F238E27FC236}">
                  <a16:creationId xmlns:a16="http://schemas.microsoft.com/office/drawing/2014/main" id="{A8A9C00D-0425-4E68-A1DE-BCE5BD6BBD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42">
              <a:extLst>
                <a:ext uri="{FF2B5EF4-FFF2-40B4-BE49-F238E27FC236}">
                  <a16:creationId xmlns:a16="http://schemas.microsoft.com/office/drawing/2014/main" id="{46230904-E744-4B55-84FF-826A6B737B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43">
              <a:extLst>
                <a:ext uri="{FF2B5EF4-FFF2-40B4-BE49-F238E27FC236}">
                  <a16:creationId xmlns:a16="http://schemas.microsoft.com/office/drawing/2014/main" id="{D4291668-8AF0-4784-BC06-870768F53F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44">
              <a:extLst>
                <a:ext uri="{FF2B5EF4-FFF2-40B4-BE49-F238E27FC236}">
                  <a16:creationId xmlns:a16="http://schemas.microsoft.com/office/drawing/2014/main" id="{D917DCBD-774B-4AAF-92AE-D18289FFC4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Rectangle 45">
              <a:extLst>
                <a:ext uri="{FF2B5EF4-FFF2-40B4-BE49-F238E27FC236}">
                  <a16:creationId xmlns:a16="http://schemas.microsoft.com/office/drawing/2014/main" id="{9E50122E-0F19-4D65-9CB2-E22C3EA84A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46">
              <a:extLst>
                <a:ext uri="{FF2B5EF4-FFF2-40B4-BE49-F238E27FC236}">
                  <a16:creationId xmlns:a16="http://schemas.microsoft.com/office/drawing/2014/main" id="{BC28A765-6E8B-4352-BD0C-35474F70AC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47">
              <a:extLst>
                <a:ext uri="{FF2B5EF4-FFF2-40B4-BE49-F238E27FC236}">
                  <a16:creationId xmlns:a16="http://schemas.microsoft.com/office/drawing/2014/main" id="{0AC30A17-F494-44EB-9817-1B8B255CE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48">
              <a:extLst>
                <a:ext uri="{FF2B5EF4-FFF2-40B4-BE49-F238E27FC236}">
                  <a16:creationId xmlns:a16="http://schemas.microsoft.com/office/drawing/2014/main" id="{6088D59F-32BD-4932-9C22-9AA0FCDA74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49">
              <a:extLst>
                <a:ext uri="{FF2B5EF4-FFF2-40B4-BE49-F238E27FC236}">
                  <a16:creationId xmlns:a16="http://schemas.microsoft.com/office/drawing/2014/main" id="{B18BBE45-5F21-47FA-B291-AC802D715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50">
              <a:extLst>
                <a:ext uri="{FF2B5EF4-FFF2-40B4-BE49-F238E27FC236}">
                  <a16:creationId xmlns:a16="http://schemas.microsoft.com/office/drawing/2014/main" id="{A1BD992D-1C4B-4E69-A627-A45D8958E0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51">
              <a:extLst>
                <a:ext uri="{FF2B5EF4-FFF2-40B4-BE49-F238E27FC236}">
                  <a16:creationId xmlns:a16="http://schemas.microsoft.com/office/drawing/2014/main" id="{571C0498-7105-455E-8B0A-233F850F18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52">
              <a:extLst>
                <a:ext uri="{FF2B5EF4-FFF2-40B4-BE49-F238E27FC236}">
                  <a16:creationId xmlns:a16="http://schemas.microsoft.com/office/drawing/2014/main" id="{F6FA78CC-C0B1-422F-B535-05580A971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53">
              <a:extLst>
                <a:ext uri="{FF2B5EF4-FFF2-40B4-BE49-F238E27FC236}">
                  <a16:creationId xmlns:a16="http://schemas.microsoft.com/office/drawing/2014/main" id="{49A1BACF-EE5E-46F8-8968-D4CF18BC01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54">
              <a:extLst>
                <a:ext uri="{FF2B5EF4-FFF2-40B4-BE49-F238E27FC236}">
                  <a16:creationId xmlns:a16="http://schemas.microsoft.com/office/drawing/2014/main" id="{0AF8DFAF-8AF7-453E-AED7-89E59FBD7D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55">
              <a:extLst>
                <a:ext uri="{FF2B5EF4-FFF2-40B4-BE49-F238E27FC236}">
                  <a16:creationId xmlns:a16="http://schemas.microsoft.com/office/drawing/2014/main" id="{F8C26D97-8DA4-4556-92E4-2AE66B365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6" name="Freeform 56">
              <a:extLst>
                <a:ext uri="{FF2B5EF4-FFF2-40B4-BE49-F238E27FC236}">
                  <a16:creationId xmlns:a16="http://schemas.microsoft.com/office/drawing/2014/main" id="{EEF9D855-A8A7-44CC-919C-BEA327F254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7" name="Freeform 57">
              <a:extLst>
                <a:ext uri="{FF2B5EF4-FFF2-40B4-BE49-F238E27FC236}">
                  <a16:creationId xmlns:a16="http://schemas.microsoft.com/office/drawing/2014/main" id="{11F0B045-803C-4067-A182-066EEB2C4F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Freeform 58">
              <a:extLst>
                <a:ext uri="{FF2B5EF4-FFF2-40B4-BE49-F238E27FC236}">
                  <a16:creationId xmlns:a16="http://schemas.microsoft.com/office/drawing/2014/main" id="{3C1FCACB-EFEF-4B54-99A6-E327A637C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096A8A5D-137F-4A8A-9811-F7A867F02E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71" name="Rectangle 70">
              <a:extLst>
                <a:ext uri="{FF2B5EF4-FFF2-40B4-BE49-F238E27FC236}">
                  <a16:creationId xmlns:a16="http://schemas.microsoft.com/office/drawing/2014/main" id="{6EA64E00-438F-4B4F-9366-7A7230A9A0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72" name="Picture 2">
              <a:extLst>
                <a:ext uri="{FF2B5EF4-FFF2-40B4-BE49-F238E27FC236}">
                  <a16:creationId xmlns:a16="http://schemas.microsoft.com/office/drawing/2014/main" id="{59E6386A-8042-4EC7-A981-EFAC2ACB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="" xmlns:a16="http://schemas.microsoft.com/office/drawing/2014/main" xmlns:a14="http://schemas.microsoft.com/office/drawing/2010/main" xmlns:p14="http://schemas.microsoft.com/office/powerpoint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1975C1D8-97B2-88F7-B8B0-CA4FF751A77E}"/>
              </a:ext>
            </a:extLst>
          </p:cNvPr>
          <p:cNvSpPr txBox="1"/>
          <p:nvPr/>
        </p:nvSpPr>
        <p:spPr>
          <a:xfrm>
            <a:off x="7914894" y="1122363"/>
            <a:ext cx="3156229" cy="2387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i="1" u="sng" cap="all" dirty="0">
                <a:latin typeface="+mj-lt"/>
                <a:ea typeface="+mj-ea"/>
                <a:cs typeface="+mj-cs"/>
              </a:rPr>
              <a:t>Thank you!!!</a:t>
            </a:r>
          </a:p>
        </p:txBody>
      </p:sp>
      <p:pic>
        <p:nvPicPr>
          <p:cNvPr id="7" name="Picture 6" descr="A qr code on a blue background&#10;&#10;AI-generated content may be incorrect.">
            <a:extLst>
              <a:ext uri="{FF2B5EF4-FFF2-40B4-BE49-F238E27FC236}">
                <a16:creationId xmlns:a16="http://schemas.microsoft.com/office/drawing/2014/main" id="{918B5C33-8719-D66B-E89B-B1251FDEE3C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269" r="-2" b="-2"/>
          <a:stretch>
            <a:fillRect/>
          </a:stretch>
        </p:blipFill>
        <p:spPr>
          <a:xfrm>
            <a:off x="-5597" y="10"/>
            <a:ext cx="7558541" cy="6857990"/>
          </a:xfrm>
          <a:prstGeom prst="rect">
            <a:avLst/>
          </a:prstGeom>
        </p:spPr>
      </p:pic>
      <p:grpSp>
        <p:nvGrpSpPr>
          <p:cNvPr id="74" name="Group 73">
            <a:extLst>
              <a:ext uri="{FF2B5EF4-FFF2-40B4-BE49-F238E27FC236}">
                <a16:creationId xmlns:a16="http://schemas.microsoft.com/office/drawing/2014/main" id="{0FA686C7-6B08-416F-AEF3-C20407936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solidFill>
            <a:schemeClr val="tx1">
              <a:alpha val="70000"/>
            </a:schemeClr>
          </a:solidFill>
          <a:effectLst/>
        </p:grpSpPr>
        <p:sp>
          <p:nvSpPr>
            <p:cNvPr id="75" name="Rectangle 5">
              <a:extLst>
                <a:ext uri="{FF2B5EF4-FFF2-40B4-BE49-F238E27FC236}">
                  <a16:creationId xmlns:a16="http://schemas.microsoft.com/office/drawing/2014/main" id="{2BBDDDB2-3938-4066-91BA-4907AF8826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6" name="Freeform 6">
              <a:extLst>
                <a:ext uri="{FF2B5EF4-FFF2-40B4-BE49-F238E27FC236}">
                  <a16:creationId xmlns:a16="http://schemas.microsoft.com/office/drawing/2014/main" id="{D2125FCC-F305-4C4C-9CB1-14B83ADD73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7" name="Freeform 7">
              <a:extLst>
                <a:ext uri="{FF2B5EF4-FFF2-40B4-BE49-F238E27FC236}">
                  <a16:creationId xmlns:a16="http://schemas.microsoft.com/office/drawing/2014/main" id="{96643530-0EE0-4AC8-8241-ED8E26ED83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8" name="Rectangle 8">
              <a:extLst>
                <a:ext uri="{FF2B5EF4-FFF2-40B4-BE49-F238E27FC236}">
                  <a16:creationId xmlns:a16="http://schemas.microsoft.com/office/drawing/2014/main" id="{A784F0C8-95D3-4D7D-8FA9-326D3DEA26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9" name="Freeform 9">
              <a:extLst>
                <a:ext uri="{FF2B5EF4-FFF2-40B4-BE49-F238E27FC236}">
                  <a16:creationId xmlns:a16="http://schemas.microsoft.com/office/drawing/2014/main" id="{4D49008E-3A2F-4C2C-85EB-1D228F38E6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0" name="Freeform 10">
              <a:extLst>
                <a:ext uri="{FF2B5EF4-FFF2-40B4-BE49-F238E27FC236}">
                  <a16:creationId xmlns:a16="http://schemas.microsoft.com/office/drawing/2014/main" id="{B09CB0F8-91EE-4A04-91CD-9B9D390ED6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1" name="Freeform 11">
              <a:extLst>
                <a:ext uri="{FF2B5EF4-FFF2-40B4-BE49-F238E27FC236}">
                  <a16:creationId xmlns:a16="http://schemas.microsoft.com/office/drawing/2014/main" id="{954CB039-9A52-4C07-BDB1-747876D868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2" name="Freeform 12">
              <a:extLst>
                <a:ext uri="{FF2B5EF4-FFF2-40B4-BE49-F238E27FC236}">
                  <a16:creationId xmlns:a16="http://schemas.microsoft.com/office/drawing/2014/main" id="{AD9FE313-C425-42A8-92A9-82E74C4096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" name="Freeform 13">
              <a:extLst>
                <a:ext uri="{FF2B5EF4-FFF2-40B4-BE49-F238E27FC236}">
                  <a16:creationId xmlns:a16="http://schemas.microsoft.com/office/drawing/2014/main" id="{CD506FC5-3A23-48B7-9771-7B77E6DA0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4" name="Freeform 14">
              <a:extLst>
                <a:ext uri="{FF2B5EF4-FFF2-40B4-BE49-F238E27FC236}">
                  <a16:creationId xmlns:a16="http://schemas.microsoft.com/office/drawing/2014/main" id="{6FF54CDF-21B0-46AE-B402-234E62F9D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5" name="Freeform 15">
              <a:extLst>
                <a:ext uri="{FF2B5EF4-FFF2-40B4-BE49-F238E27FC236}">
                  <a16:creationId xmlns:a16="http://schemas.microsoft.com/office/drawing/2014/main" id="{EE88784D-C24D-4FBD-AF34-85BA74966F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6" name="Freeform 16">
              <a:extLst>
                <a:ext uri="{FF2B5EF4-FFF2-40B4-BE49-F238E27FC236}">
                  <a16:creationId xmlns:a16="http://schemas.microsoft.com/office/drawing/2014/main" id="{F524C128-9723-4A4D-BFB5-7EBD5B24FB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7" name="Freeform 17">
              <a:extLst>
                <a:ext uri="{FF2B5EF4-FFF2-40B4-BE49-F238E27FC236}">
                  <a16:creationId xmlns:a16="http://schemas.microsoft.com/office/drawing/2014/main" id="{9C742EF7-4F82-4B4A-9693-4F794B6A5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8" name="Freeform 18">
              <a:extLst>
                <a:ext uri="{FF2B5EF4-FFF2-40B4-BE49-F238E27FC236}">
                  <a16:creationId xmlns:a16="http://schemas.microsoft.com/office/drawing/2014/main" id="{0265747A-2114-4F0F-81B6-618FD38958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9" name="Freeform 19">
              <a:extLst>
                <a:ext uri="{FF2B5EF4-FFF2-40B4-BE49-F238E27FC236}">
                  <a16:creationId xmlns:a16="http://schemas.microsoft.com/office/drawing/2014/main" id="{99E488E3-470E-4FC6-A3B0-141DF162D8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0" name="Freeform 20">
              <a:extLst>
                <a:ext uri="{FF2B5EF4-FFF2-40B4-BE49-F238E27FC236}">
                  <a16:creationId xmlns:a16="http://schemas.microsoft.com/office/drawing/2014/main" id="{612B7DC5-03F3-4B7B-9520-D66144F168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1" name="Freeform 21">
              <a:extLst>
                <a:ext uri="{FF2B5EF4-FFF2-40B4-BE49-F238E27FC236}">
                  <a16:creationId xmlns:a16="http://schemas.microsoft.com/office/drawing/2014/main" id="{B2355AA2-DB69-485A-B600-E3DF02F2DF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" name="Freeform 22">
              <a:extLst>
                <a:ext uri="{FF2B5EF4-FFF2-40B4-BE49-F238E27FC236}">
                  <a16:creationId xmlns:a16="http://schemas.microsoft.com/office/drawing/2014/main" id="{4DC3AC80-2B15-428E-8B1E-53312C6663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3" name="Freeform 23">
              <a:extLst>
                <a:ext uri="{FF2B5EF4-FFF2-40B4-BE49-F238E27FC236}">
                  <a16:creationId xmlns:a16="http://schemas.microsoft.com/office/drawing/2014/main" id="{C48F81D6-640C-4483-9773-8C7BFF461D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4" name="Freeform 24">
              <a:extLst>
                <a:ext uri="{FF2B5EF4-FFF2-40B4-BE49-F238E27FC236}">
                  <a16:creationId xmlns:a16="http://schemas.microsoft.com/office/drawing/2014/main" id="{C7AA2EE3-7411-4DCB-B79E-0C5C95D7C7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5" name="Freeform 25">
              <a:extLst>
                <a:ext uri="{FF2B5EF4-FFF2-40B4-BE49-F238E27FC236}">
                  <a16:creationId xmlns:a16="http://schemas.microsoft.com/office/drawing/2014/main" id="{8B84BFA3-B122-4CA5-8C28-79134C9752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6" name="Freeform 26">
              <a:extLst>
                <a:ext uri="{FF2B5EF4-FFF2-40B4-BE49-F238E27FC236}">
                  <a16:creationId xmlns:a16="http://schemas.microsoft.com/office/drawing/2014/main" id="{A7C22B06-B32B-46EB-9428-B7CA7DA1F8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7" name="Freeform 27">
              <a:extLst>
                <a:ext uri="{FF2B5EF4-FFF2-40B4-BE49-F238E27FC236}">
                  <a16:creationId xmlns:a16="http://schemas.microsoft.com/office/drawing/2014/main" id="{1AE1D740-5AF4-4B8F-B533-C8CD4E56EC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8" name="Freeform 28">
              <a:extLst>
                <a:ext uri="{FF2B5EF4-FFF2-40B4-BE49-F238E27FC236}">
                  <a16:creationId xmlns:a16="http://schemas.microsoft.com/office/drawing/2014/main" id="{555B0792-99B8-4014-AC84-7B39D21294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9" name="Freeform 29">
              <a:extLst>
                <a:ext uri="{FF2B5EF4-FFF2-40B4-BE49-F238E27FC236}">
                  <a16:creationId xmlns:a16="http://schemas.microsoft.com/office/drawing/2014/main" id="{395B90B6-A4DE-4EEF-B53E-395E8D4AF3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0" name="Freeform 30">
              <a:extLst>
                <a:ext uri="{FF2B5EF4-FFF2-40B4-BE49-F238E27FC236}">
                  <a16:creationId xmlns:a16="http://schemas.microsoft.com/office/drawing/2014/main" id="{A0117576-A27F-4175-BD9D-EE15C96D98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1" name="Freeform 31">
              <a:extLst>
                <a:ext uri="{FF2B5EF4-FFF2-40B4-BE49-F238E27FC236}">
                  <a16:creationId xmlns:a16="http://schemas.microsoft.com/office/drawing/2014/main" id="{93C8332E-93D3-4919-A977-06EC765564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2" name="Freeform 32">
              <a:extLst>
                <a:ext uri="{FF2B5EF4-FFF2-40B4-BE49-F238E27FC236}">
                  <a16:creationId xmlns:a16="http://schemas.microsoft.com/office/drawing/2014/main" id="{B086AC0E-8130-47AC-A510-5285FAE659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3" name="Rectangle 33">
              <a:extLst>
                <a:ext uri="{FF2B5EF4-FFF2-40B4-BE49-F238E27FC236}">
                  <a16:creationId xmlns:a16="http://schemas.microsoft.com/office/drawing/2014/main" id="{DF1BC1DF-8089-49D8-9535-EAB0D7C9A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4" name="Freeform 34">
              <a:extLst>
                <a:ext uri="{FF2B5EF4-FFF2-40B4-BE49-F238E27FC236}">
                  <a16:creationId xmlns:a16="http://schemas.microsoft.com/office/drawing/2014/main" id="{97388BAE-DCB9-4B88-9CDE-6FA3304D3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5" name="Freeform 35">
              <a:extLst>
                <a:ext uri="{FF2B5EF4-FFF2-40B4-BE49-F238E27FC236}">
                  <a16:creationId xmlns:a16="http://schemas.microsoft.com/office/drawing/2014/main" id="{7E059A96-E5FE-4EE1-9C6D-3AB208BF6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6" name="Freeform 36">
              <a:extLst>
                <a:ext uri="{FF2B5EF4-FFF2-40B4-BE49-F238E27FC236}">
                  <a16:creationId xmlns:a16="http://schemas.microsoft.com/office/drawing/2014/main" id="{CD6A3DCE-FBEE-41E7-A0EC-CA23A1DF3C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7" name="Freeform 37">
              <a:extLst>
                <a:ext uri="{FF2B5EF4-FFF2-40B4-BE49-F238E27FC236}">
                  <a16:creationId xmlns:a16="http://schemas.microsoft.com/office/drawing/2014/main" id="{52966C83-B07E-463F-B982-F3E074D9D1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8" name="Freeform 38">
              <a:extLst>
                <a:ext uri="{FF2B5EF4-FFF2-40B4-BE49-F238E27FC236}">
                  <a16:creationId xmlns:a16="http://schemas.microsoft.com/office/drawing/2014/main" id="{0F475B53-6578-4C68-AC7C-3BE28EA6AD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9" name="Freeform 39">
              <a:extLst>
                <a:ext uri="{FF2B5EF4-FFF2-40B4-BE49-F238E27FC236}">
                  <a16:creationId xmlns:a16="http://schemas.microsoft.com/office/drawing/2014/main" id="{8475C02B-D024-4E20-9EF3-2A7E96740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0" name="Freeform 40">
              <a:extLst>
                <a:ext uri="{FF2B5EF4-FFF2-40B4-BE49-F238E27FC236}">
                  <a16:creationId xmlns:a16="http://schemas.microsoft.com/office/drawing/2014/main" id="{1F5EF5DC-7372-4549-B0A6-800F194068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1" name="Freeform 41">
              <a:extLst>
                <a:ext uri="{FF2B5EF4-FFF2-40B4-BE49-F238E27FC236}">
                  <a16:creationId xmlns:a16="http://schemas.microsoft.com/office/drawing/2014/main" id="{8B908D96-CCB2-426B-862C-2BDB2AF717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2" name="Freeform 42">
              <a:extLst>
                <a:ext uri="{FF2B5EF4-FFF2-40B4-BE49-F238E27FC236}">
                  <a16:creationId xmlns:a16="http://schemas.microsoft.com/office/drawing/2014/main" id="{26752E6D-E46B-4DA2-B280-5C696EF4F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3" name="Freeform 43">
              <a:extLst>
                <a:ext uri="{FF2B5EF4-FFF2-40B4-BE49-F238E27FC236}">
                  <a16:creationId xmlns:a16="http://schemas.microsoft.com/office/drawing/2014/main" id="{011E7A27-73CF-4E1E-8AE2-B88B96F3B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4" name="Freeform 44">
              <a:extLst>
                <a:ext uri="{FF2B5EF4-FFF2-40B4-BE49-F238E27FC236}">
                  <a16:creationId xmlns:a16="http://schemas.microsoft.com/office/drawing/2014/main" id="{1DBE1EE2-4667-4A45-80F7-217D3B6FA7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5" name="Rectangle 45">
              <a:extLst>
                <a:ext uri="{FF2B5EF4-FFF2-40B4-BE49-F238E27FC236}">
                  <a16:creationId xmlns:a16="http://schemas.microsoft.com/office/drawing/2014/main" id="{A48239BC-3712-4110-AE92-4AC892603D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6" name="Freeform 46">
              <a:extLst>
                <a:ext uri="{FF2B5EF4-FFF2-40B4-BE49-F238E27FC236}">
                  <a16:creationId xmlns:a16="http://schemas.microsoft.com/office/drawing/2014/main" id="{14B6D739-1C93-4350-BC14-ED88C6341B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7" name="Freeform 47">
              <a:extLst>
                <a:ext uri="{FF2B5EF4-FFF2-40B4-BE49-F238E27FC236}">
                  <a16:creationId xmlns:a16="http://schemas.microsoft.com/office/drawing/2014/main" id="{2F73DF89-CB95-4798-90CA-B7A1DF2D36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8" name="Freeform 48">
              <a:extLst>
                <a:ext uri="{FF2B5EF4-FFF2-40B4-BE49-F238E27FC236}">
                  <a16:creationId xmlns:a16="http://schemas.microsoft.com/office/drawing/2014/main" id="{1DA7D977-8D60-47B5-8071-30A6FA0C90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9" name="Freeform 49">
              <a:extLst>
                <a:ext uri="{FF2B5EF4-FFF2-40B4-BE49-F238E27FC236}">
                  <a16:creationId xmlns:a16="http://schemas.microsoft.com/office/drawing/2014/main" id="{4A241594-4FC5-4570-94B2-724F248A6B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0" name="Freeform 50">
              <a:extLst>
                <a:ext uri="{FF2B5EF4-FFF2-40B4-BE49-F238E27FC236}">
                  <a16:creationId xmlns:a16="http://schemas.microsoft.com/office/drawing/2014/main" id="{9D31F634-1A34-473E-A0FA-D06EB57D9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1" name="Freeform 51">
              <a:extLst>
                <a:ext uri="{FF2B5EF4-FFF2-40B4-BE49-F238E27FC236}">
                  <a16:creationId xmlns:a16="http://schemas.microsoft.com/office/drawing/2014/main" id="{CE20C679-7385-48FF-BBE5-5BA7C0E700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2" name="Freeform 52">
              <a:extLst>
                <a:ext uri="{FF2B5EF4-FFF2-40B4-BE49-F238E27FC236}">
                  <a16:creationId xmlns:a16="http://schemas.microsoft.com/office/drawing/2014/main" id="{ADF9CA3B-265F-4927-BA79-0A676AF3F5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" name="Freeform 53">
              <a:extLst>
                <a:ext uri="{FF2B5EF4-FFF2-40B4-BE49-F238E27FC236}">
                  <a16:creationId xmlns:a16="http://schemas.microsoft.com/office/drawing/2014/main" id="{B138D01D-340C-4DB0-A0E1-D54B9319D5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4" name="Freeform 54">
              <a:extLst>
                <a:ext uri="{FF2B5EF4-FFF2-40B4-BE49-F238E27FC236}">
                  <a16:creationId xmlns:a16="http://schemas.microsoft.com/office/drawing/2014/main" id="{B56918B0-069B-4C98-995E-4D6B0B1765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5" name="Freeform 55">
              <a:extLst>
                <a:ext uri="{FF2B5EF4-FFF2-40B4-BE49-F238E27FC236}">
                  <a16:creationId xmlns:a16="http://schemas.microsoft.com/office/drawing/2014/main" id="{2BD45940-09B7-4CD3-90E7-0EA2CF6A03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6" name="Freeform 56">
              <a:extLst>
                <a:ext uri="{FF2B5EF4-FFF2-40B4-BE49-F238E27FC236}">
                  <a16:creationId xmlns:a16="http://schemas.microsoft.com/office/drawing/2014/main" id="{347A8664-7179-419E-A26E-825076291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7" name="Freeform 57">
              <a:extLst>
                <a:ext uri="{FF2B5EF4-FFF2-40B4-BE49-F238E27FC236}">
                  <a16:creationId xmlns:a16="http://schemas.microsoft.com/office/drawing/2014/main" id="{B7350394-4D50-4E2E-8AF2-F4A52E734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8" name="Freeform 58">
              <a:extLst>
                <a:ext uri="{FF2B5EF4-FFF2-40B4-BE49-F238E27FC236}">
                  <a16:creationId xmlns:a16="http://schemas.microsoft.com/office/drawing/2014/main" id="{6B464294-4049-4542-A83E-22B8CC6331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30" name="Group 129">
            <a:extLst>
              <a:ext uri="{FF2B5EF4-FFF2-40B4-BE49-F238E27FC236}">
                <a16:creationId xmlns:a16="http://schemas.microsoft.com/office/drawing/2014/main" id="{4C78E281-F596-4ECB-979A-89D89452A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64912" y="0"/>
            <a:ext cx="674688" cy="6848476"/>
            <a:chOff x="11364912" y="0"/>
            <a:chExt cx="674688" cy="6848476"/>
          </a:xfrm>
          <a:gradFill flip="none" rotWithShape="1">
            <a:gsLst>
              <a:gs pos="0">
                <a:schemeClr val="tx2">
                  <a:alpha val="80000"/>
                </a:schemeClr>
              </a:gs>
              <a:gs pos="100000">
                <a:schemeClr val="bg2">
                  <a:lumMod val="60000"/>
                  <a:lumOff val="40000"/>
                  <a:alpha val="60000"/>
                </a:schemeClr>
              </a:gs>
            </a:gsLst>
            <a:lin ang="5400000" scaled="0"/>
            <a:tileRect/>
          </a:gradFill>
        </p:grpSpPr>
        <p:sp>
          <p:nvSpPr>
            <p:cNvPr id="131" name="Freeform 32">
              <a:extLst>
                <a:ext uri="{FF2B5EF4-FFF2-40B4-BE49-F238E27FC236}">
                  <a16:creationId xmlns:a16="http://schemas.microsoft.com/office/drawing/2014/main" id="{C20E68C0-5C9E-4DA6-83AD-0EC3179BB3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83975" y="0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2" name="Freeform 33">
              <a:extLst>
                <a:ext uri="{FF2B5EF4-FFF2-40B4-BE49-F238E27FC236}">
                  <a16:creationId xmlns:a16="http://schemas.microsoft.com/office/drawing/2014/main" id="{80C08ED9-C9F6-4168-816A-F5C5F3AF5A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364912" y="47466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" name="Freeform 34">
              <a:extLst>
                <a:ext uri="{FF2B5EF4-FFF2-40B4-BE49-F238E27FC236}">
                  <a16:creationId xmlns:a16="http://schemas.microsoft.com/office/drawing/2014/main" id="{0A83E4BF-890D-4E0A-A720-48088D4224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1612" y="1539875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4" name="Freeform 35">
              <a:extLst>
                <a:ext uri="{FF2B5EF4-FFF2-40B4-BE49-F238E27FC236}">
                  <a16:creationId xmlns:a16="http://schemas.microsoft.com/office/drawing/2014/main" id="{996F9B33-C769-451E-9044-EA85C625CA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31600" y="569436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5" name="Freeform 36">
              <a:extLst>
                <a:ext uri="{FF2B5EF4-FFF2-40B4-BE49-F238E27FC236}">
                  <a16:creationId xmlns:a16="http://schemas.microsoft.com/office/drawing/2014/main" id="{F91D6EA2-C024-4E53-A81E-A50907517B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72900" y="5551488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6" name="Freeform 37">
              <a:extLst>
                <a:ext uri="{FF2B5EF4-FFF2-40B4-BE49-F238E27FC236}">
                  <a16:creationId xmlns:a16="http://schemas.microsoft.com/office/drawing/2014/main" id="{233F8C4E-A946-462B-9703-971ABD45DC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10987" y="4763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7" name="Freeform 38">
              <a:extLst>
                <a:ext uri="{FF2B5EF4-FFF2-40B4-BE49-F238E27FC236}">
                  <a16:creationId xmlns:a16="http://schemas.microsoft.com/office/drawing/2014/main" id="{06059614-A557-45C6-B625-488D41C39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6375" y="4867275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8" name="Freeform 39">
              <a:extLst>
                <a:ext uri="{FF2B5EF4-FFF2-40B4-BE49-F238E27FC236}">
                  <a16:creationId xmlns:a16="http://schemas.microsoft.com/office/drawing/2014/main" id="{26BCD22B-880F-40F8-88AC-CD9285348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41112" y="5046663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9" name="Freeform 40">
              <a:extLst>
                <a:ext uri="{FF2B5EF4-FFF2-40B4-BE49-F238E27FC236}">
                  <a16:creationId xmlns:a16="http://schemas.microsoft.com/office/drawing/2014/main" id="{52324B00-0190-4453-9F81-F0E913800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49100" y="64166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0" name="Rectangle 41">
              <a:extLst>
                <a:ext uri="{FF2B5EF4-FFF2-40B4-BE49-F238E27FC236}">
                  <a16:creationId xmlns:a16="http://schemas.microsoft.com/office/drawing/2014/main" id="{33BE57C0-F93F-4C88-B489-0BFA90D01B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39587" y="6596063"/>
              <a:ext cx="23813" cy="2524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02694936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9" ma:contentTypeDescription="Create a new document." ma:contentTypeScope="" ma:versionID="505a19acc7acdde7bff6de433b712609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21463f61e74f24d1eeda83772d6affb4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GenerationTime" minOccurs="0"/>
                <xsd:element ref="ns3:MediaServiceEventHashCode" minOccurs="0"/>
                <xsd:element ref="ns3:MediaServiceSystemTags" minOccurs="0"/>
                <xsd:element ref="ns3:MediaServiceOCR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Props1.xml><?xml version="1.0" encoding="utf-8"?>
<ds:datastoreItem xmlns:ds="http://schemas.openxmlformats.org/officeDocument/2006/customXml" ds:itemID="{7FF0B7CD-E631-4AFB-815F-8D70DBAB887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041192E-2C75-4921-AD11-6509318E256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66FD711-CFA3-4677-AA5A-8BD0C5018EEC}">
  <ds:schemaRefs>
    <ds:schemaRef ds:uri="http://purl.org/dc/elements/1.1/"/>
    <ds:schemaRef ds:uri="http://schemas.openxmlformats.org/package/2006/metadata/core-properties"/>
    <ds:schemaRef ds:uri="http://purl.org/dc/dcmitype/"/>
    <ds:schemaRef ds:uri="http://schemas.microsoft.com/office/2006/documentManagement/types"/>
    <ds:schemaRef ds:uri="http://schemas.microsoft.com/office/infopath/2007/PartnerControls"/>
    <ds:schemaRef ds:uri="b4f9f7ee-5770-4a14-8925-17f3d16e50b7"/>
    <ds:schemaRef ds:uri="http://schemas.microsoft.com/office/2006/metadata/properties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Mesh</Template>
  <TotalTime>250</TotalTime>
  <Words>161</Words>
  <Application>Microsoft Office PowerPoint</Application>
  <PresentationFormat>Widescreen</PresentationFormat>
  <Paragraphs>35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Arial</vt:lpstr>
      <vt:lpstr>Tw Cen MT</vt:lpstr>
      <vt:lpstr>Circuit</vt:lpstr>
      <vt:lpstr>Digital Skills for Personal Development and Business Growth Reflective Presentation</vt:lpstr>
      <vt:lpstr>Overview of the Module </vt:lpstr>
      <vt:lpstr>Task 1 JISC Digital Capability Assessment </vt:lpstr>
      <vt:lpstr>Skills Identified (Strengths and Weaker Areas)</vt:lpstr>
      <vt:lpstr> Task 2 LinkedIn Learning Courses</vt:lpstr>
      <vt:lpstr>Task 3  Learning Through Excel</vt:lpstr>
      <vt:lpstr>Practical Application: Household Spreadsheet </vt:lpstr>
      <vt:lpstr>Reflection and Future Use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Miklos Gal (2514520)</dc:creator>
  <cp:lastModifiedBy>Miklos Gal (2514520)</cp:lastModifiedBy>
  <cp:revision>1</cp:revision>
  <dcterms:created xsi:type="dcterms:W3CDTF">2025-11-28T19:14:43Z</dcterms:created>
  <dcterms:modified xsi:type="dcterms:W3CDTF">2025-11-30T23:22:55Z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