
<file path=[Content_Types].xml><?xml version="1.0" encoding="utf-8"?>
<Types xmlns="http://schemas.openxmlformats.org/package/2006/content-types">
  <Default Extension="glb" ContentType="model/gltf.binary"/>
  <Default Extension="jfif" ContentType="image/jpeg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Saturday, February 6,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46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Saturday, February 6,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327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Saturday, February 6,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868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Saturday, February 6,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545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Saturday, February 6,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159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Saturday, February 6,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956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Saturday, February 6,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664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Saturday, February 6,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895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Saturday, February 6,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035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Saturday, February 6,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229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Saturday, February 6,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383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/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Saturday, February 6,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7536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67" r:id="rId6"/>
    <p:sldLayoutId id="2147483663" r:id="rId7"/>
    <p:sldLayoutId id="2147483664" r:id="rId8"/>
    <p:sldLayoutId id="2147483665" r:id="rId9"/>
    <p:sldLayoutId id="2147483666" r:id="rId10"/>
    <p:sldLayoutId id="214748366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6.jpg"/><Relationship Id="rId4" Type="http://schemas.openxmlformats.org/officeDocument/2006/relationships/image" Target="../media/image5.jf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8.jfif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0.jfif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12.jfif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3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7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6.png"/><Relationship Id="rId5" Type="http://schemas.openxmlformats.org/officeDocument/2006/relationships/image" Target="../media/image15.jfif"/><Relationship Id="rId4" Type="http://schemas.openxmlformats.org/officeDocument/2006/relationships/image" Target="../media/image14.jf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0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microsoft.com/office/2017/06/relationships/model3d" Target="../media/model3d1.glb"/><Relationship Id="rId5" Type="http://schemas.openxmlformats.org/officeDocument/2006/relationships/image" Target="../media/image19.jfif"/><Relationship Id="rId4" Type="http://schemas.openxmlformats.org/officeDocument/2006/relationships/image" Target="../media/image8.jf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microsoft.com/office/2017/06/relationships/model3d" Target="../media/model3d2.glb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2DFF2D-EA41-4CBE-9659-C2917E488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6D241-9500-4564-A25A-C4371C6616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00" y="720000"/>
            <a:ext cx="5015638" cy="2804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Food banks and the Trussell Trust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DA205C-70E6-44D3-A83C-F6452550B0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000" y="3830399"/>
            <a:ext cx="5015638" cy="2176118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>
                    <a:alpha val="58000"/>
                  </a:schemeClr>
                </a:solidFill>
              </a:rPr>
              <a:t>Antony Swistun 1604713</a:t>
            </a:r>
          </a:p>
          <a:p>
            <a:r>
              <a:rPr lang="en-GB" dirty="0">
                <a:solidFill>
                  <a:schemeClr val="bg1">
                    <a:alpha val="58000"/>
                  </a:schemeClr>
                </a:solidFill>
              </a:rPr>
              <a:t>BMSP7001D The Challenges of Sustainability</a:t>
            </a:r>
          </a:p>
          <a:p>
            <a:r>
              <a:rPr lang="en-GB" dirty="0">
                <a:solidFill>
                  <a:schemeClr val="bg1">
                    <a:alpha val="58000"/>
                  </a:schemeClr>
                </a:solidFill>
              </a:rPr>
              <a:t> Assessment 3 </a:t>
            </a:r>
          </a:p>
        </p:txBody>
      </p:sp>
      <p:pic>
        <p:nvPicPr>
          <p:cNvPr id="4" name="Picture 3" descr="Open bags of varieties grain seeds">
            <a:extLst>
              <a:ext uri="{FF2B5EF4-FFF2-40B4-BE49-F238E27FC236}">
                <a16:creationId xmlns:a16="http://schemas.microsoft.com/office/drawing/2014/main" id="{E819D10A-FD45-4D27-8C77-90060A93EC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099" r="25782" b="-1"/>
          <a:stretch/>
        </p:blipFill>
        <p:spPr>
          <a:xfrm>
            <a:off x="6529067" y="10"/>
            <a:ext cx="5662935" cy="6857990"/>
          </a:xfrm>
          <a:custGeom>
            <a:avLst/>
            <a:gdLst/>
            <a:ahLst/>
            <a:cxnLst/>
            <a:rect l="l" t="t" r="r" b="b"/>
            <a:pathLst>
              <a:path w="5662935" h="6858000">
                <a:moveTo>
                  <a:pt x="598332" y="0"/>
                </a:moveTo>
                <a:lnTo>
                  <a:pt x="5662935" y="0"/>
                </a:lnTo>
                <a:lnTo>
                  <a:pt x="5662935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7" y="5515036"/>
                  <a:pt x="1066080" y="5030470"/>
                  <a:pt x="1217563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80" y="1021447"/>
                  <a:pt x="773055" y="279455"/>
                </a:cubicBezTo>
                <a:close/>
              </a:path>
            </a:pathLst>
          </a:cu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450E03-6A34-4880-BB43-BA4BC8DF8F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53262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954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8C8A5-76FB-4A36-B31D-A1336184E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The United Nations Social Development Goals</a:t>
            </a:r>
          </a:p>
        </p:txBody>
      </p:sp>
      <p:pic>
        <p:nvPicPr>
          <p:cNvPr id="5" name="Content Placeholder 4" descr="A picture containing text, different, bunch, several&#10;&#10;Description automatically generated">
            <a:extLst>
              <a:ext uri="{FF2B5EF4-FFF2-40B4-BE49-F238E27FC236}">
                <a16:creationId xmlns:a16="http://schemas.microsoft.com/office/drawing/2014/main" id="{3CD6F5E2-A3F3-4284-B20A-59E855D480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233" y="1929191"/>
            <a:ext cx="5989739" cy="4479998"/>
          </a:xfr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89CE8C-9FC0-43A6-8DC4-AB705C10A4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188742" y="336885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296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8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/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C22CD-881D-4A97-AA03-08EDDBADB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wrap="square" lIns="0" tIns="0" rIns="0" bIns="0" rtlCol="0" anchor="b" anchorCtr="0">
            <a:normAutofit fontScale="90000"/>
          </a:bodyPr>
          <a:lstStyle/>
          <a:p>
            <a:pPr algn="ctr"/>
            <a:r>
              <a:rPr lang="en-US" sz="5600" spc="-100" dirty="0">
                <a:solidFill>
                  <a:schemeClr val="bg1"/>
                </a:solidFill>
              </a:rPr>
              <a:t>SDG 2</a:t>
            </a:r>
            <a:br>
              <a:rPr lang="en-US" sz="5600" spc="-100" dirty="0">
                <a:solidFill>
                  <a:schemeClr val="bg1"/>
                </a:solidFill>
              </a:rPr>
            </a:br>
            <a:r>
              <a:rPr lang="en-US" sz="5600" spc="-100" dirty="0">
                <a:solidFill>
                  <a:schemeClr val="bg1"/>
                </a:solidFill>
              </a:rPr>
              <a:t>Zero Hunger</a:t>
            </a:r>
          </a:p>
        </p:txBody>
      </p:sp>
      <p:pic>
        <p:nvPicPr>
          <p:cNvPr id="5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88D0E283-2489-437D-9ADE-117F1F602A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7073" y="2899161"/>
            <a:ext cx="3691156" cy="3339639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AD1B7B8-CCD6-46EA-8CA4-7B46EB171C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62839" y="356881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51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4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0FB7D9E-241A-4380-8720-4B537BB4F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Live Aid 1985, held in both the UK, and the US.</a:t>
            </a:r>
          </a:p>
        </p:txBody>
      </p:sp>
      <p:pic>
        <p:nvPicPr>
          <p:cNvPr id="9" name="Content Placeholder 8" descr="A picture containing text, crowd&#10;&#10;Description automatically generated">
            <a:extLst>
              <a:ext uri="{FF2B5EF4-FFF2-40B4-BE49-F238E27FC236}">
                <a16:creationId xmlns:a16="http://schemas.microsoft.com/office/drawing/2014/main" id="{56DF035A-98A1-44F9-87CA-C81B0F77777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84" y="2772988"/>
            <a:ext cx="4334658" cy="3636201"/>
          </a:xfrm>
        </p:spPr>
      </p:pic>
      <p:pic>
        <p:nvPicPr>
          <p:cNvPr id="12" name="Content Placeholder 11" descr="A picture containing text&#10;&#10;Description automatically generated">
            <a:extLst>
              <a:ext uri="{FF2B5EF4-FFF2-40B4-BE49-F238E27FC236}">
                <a16:creationId xmlns:a16="http://schemas.microsoft.com/office/drawing/2014/main" id="{C25B1BAA-ABC3-43C4-A95B-ED51B2D4056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0917" y="2772989"/>
            <a:ext cx="4016223" cy="3636200"/>
          </a:xfr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FC4208C-23A8-499E-B96F-825D3A9105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44259" y="378693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57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4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DB28FD0-F213-48FF-AE83-2AE55E3C4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A map of the UK showing the areas where children are living in poverty. </a:t>
            </a:r>
          </a:p>
        </p:txBody>
      </p:sp>
      <p:pic>
        <p:nvPicPr>
          <p:cNvPr id="14" name="Content Placeholder 13" descr="Map&#10;&#10;Description automatically generated">
            <a:extLst>
              <a:ext uri="{FF2B5EF4-FFF2-40B4-BE49-F238E27FC236}">
                <a16:creationId xmlns:a16="http://schemas.microsoft.com/office/drawing/2014/main" id="{6CDE0450-C2BB-4B5F-84E2-046B9A1DF5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6617" y="2096528"/>
            <a:ext cx="5494789" cy="4690166"/>
          </a:xfrm>
        </p:spPr>
      </p:pic>
      <p:pic>
        <p:nvPicPr>
          <p:cNvPr id="18" name="Picture 17" descr="A picture containing indoor, beverage, cup, coffee cup&#10;&#10;Description automatically generated">
            <a:extLst>
              <a:ext uri="{FF2B5EF4-FFF2-40B4-BE49-F238E27FC236}">
                <a16:creationId xmlns:a16="http://schemas.microsoft.com/office/drawing/2014/main" id="{269B773B-599D-4179-AC97-8D0B173F6EC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999" y="2931427"/>
            <a:ext cx="2509761" cy="2194245"/>
          </a:xfrm>
          <a:prstGeom prst="rect">
            <a:avLst/>
          </a:prstGeom>
        </p:spPr>
      </p:pic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FD86B8-3904-4384-B56E-E58CAC90E3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774901" y="383960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023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27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06A0BE2D-2CA4-475C-A5CD-23B631403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The rise of food banks and the Trussell Trust.</a:t>
            </a:r>
          </a:p>
        </p:txBody>
      </p:sp>
      <p:pic>
        <p:nvPicPr>
          <p:cNvPr id="9" name="Content Placeholder 8" descr="Logo, company name&#10;&#10;Description automatically generated">
            <a:extLst>
              <a:ext uri="{FF2B5EF4-FFF2-40B4-BE49-F238E27FC236}">
                <a16:creationId xmlns:a16="http://schemas.microsoft.com/office/drawing/2014/main" id="{7619CDCC-6558-43D4-AB3B-9D5FCD7D19F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000" y="3092450"/>
            <a:ext cx="3684049" cy="3146350"/>
          </a:xfrm>
        </p:spPr>
      </p:pic>
      <p:pic>
        <p:nvPicPr>
          <p:cNvPr id="13" name="Content Placeholder 12" descr="A picture containing text, booth&#10;&#10;Description automatically generated">
            <a:extLst>
              <a:ext uri="{FF2B5EF4-FFF2-40B4-BE49-F238E27FC236}">
                <a16:creationId xmlns:a16="http://schemas.microsoft.com/office/drawing/2014/main" id="{9EC2C448-65CB-4624-B0EC-047A71254B9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6972" y="3092450"/>
            <a:ext cx="4305300" cy="3146350"/>
          </a:xfrm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D7CD74-52A6-4B50-AA2F-331676B0A8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12485" y="396738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82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8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3F6F3-12F7-4F65-8D67-AEFC7D5EE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683141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Three day food supply increases.</a:t>
            </a:r>
          </a:p>
        </p:txBody>
      </p:sp>
      <p:pic>
        <p:nvPicPr>
          <p:cNvPr id="6" name="Content Placeholder 5" descr="Timeline&#10;&#10;Description automatically generated">
            <a:extLst>
              <a:ext uri="{FF2B5EF4-FFF2-40B4-BE49-F238E27FC236}">
                <a16:creationId xmlns:a16="http://schemas.microsoft.com/office/drawing/2014/main" id="{089440B8-0115-4D59-97D5-06588DAC841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000" y="1904424"/>
            <a:ext cx="5003800" cy="3852564"/>
          </a:xfrm>
        </p:spPr>
      </p:pic>
      <p:pic>
        <p:nvPicPr>
          <p:cNvPr id="8" name="Content Placeholder 7" descr="A picture containing text, person, indoor, preparing&#10;&#10;Description automatically generated">
            <a:extLst>
              <a:ext uri="{FF2B5EF4-FFF2-40B4-BE49-F238E27FC236}">
                <a16:creationId xmlns:a16="http://schemas.microsoft.com/office/drawing/2014/main" id="{6C4C18F6-A828-4040-8810-97D285462FB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0090" y="1904424"/>
            <a:ext cx="4898232" cy="3852564"/>
          </a:xfr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B81617-8705-42EF-AAD0-0689DF0582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8602" y="332014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321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74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52A0BBC1-E856-4716-8D90-D15CE1257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6497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Unfortunately, this is not just a UK problem.</a:t>
            </a:r>
          </a:p>
        </p:txBody>
      </p:sp>
      <p:pic>
        <p:nvPicPr>
          <p:cNvPr id="10" name="Content Placeholder 9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61AB7EBA-D02F-4CE0-87FB-0596DCF0BB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5429" y="1623528"/>
            <a:ext cx="7202893" cy="4917232"/>
          </a:xfrm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1DA266B-24C3-4F01-BEDA-D6C0ACCC72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97698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612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72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9B03C-4058-40A2-9468-380053D06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Donations made are not just food items.</a:t>
            </a:r>
          </a:p>
        </p:txBody>
      </p:sp>
      <p:pic>
        <p:nvPicPr>
          <p:cNvPr id="5" name="Content Placeholder 4" descr="A picture containing text, building, outdoor, street&#10;&#10;Description automatically generated">
            <a:extLst>
              <a:ext uri="{FF2B5EF4-FFF2-40B4-BE49-F238E27FC236}">
                <a16:creationId xmlns:a16="http://schemas.microsoft.com/office/drawing/2014/main" id="{9C38F935-7226-411E-9186-A8CD8C7006A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9094" y="4058817"/>
            <a:ext cx="3769228" cy="2453950"/>
          </a:xfrm>
        </p:spPr>
      </p:pic>
      <p:pic>
        <p:nvPicPr>
          <p:cNvPr id="8" name="Content Placeholder 7" descr="Text&#10;&#10;Description automatically generated">
            <a:extLst>
              <a:ext uri="{FF2B5EF4-FFF2-40B4-BE49-F238E27FC236}">
                <a16:creationId xmlns:a16="http://schemas.microsoft.com/office/drawing/2014/main" id="{9345D59F-6D4B-4E79-B2F4-B27BE3B7FDB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9094" y="1595535"/>
            <a:ext cx="3769228" cy="2268893"/>
          </a:xfrm>
        </p:spPr>
      </p:pic>
      <p:pic>
        <p:nvPicPr>
          <p:cNvPr id="10" name="Picture 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CB74588-71D5-4671-BC59-96562E8593B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678" y="1595535"/>
            <a:ext cx="5352322" cy="2067411"/>
          </a:xfrm>
          <a:prstGeom prst="rect">
            <a:avLst/>
          </a:prstGeom>
        </p:spPr>
      </p:pic>
      <p:pic>
        <p:nvPicPr>
          <p:cNvPr id="12" name="Picture 11" descr="Text&#10;&#10;Description automatically generated">
            <a:extLst>
              <a:ext uri="{FF2B5EF4-FFF2-40B4-BE49-F238E27FC236}">
                <a16:creationId xmlns:a16="http://schemas.microsoft.com/office/drawing/2014/main" id="{3A82BB8E-ECF7-4536-8276-6AD4AD53475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678" y="4058816"/>
            <a:ext cx="3520412" cy="2453949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FC6245-12A6-41A8-992F-18A86A1204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79361" y="46392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69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34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4CE0B03-8EF4-4118-A12B-4E4DB9F9E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952425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Foodbank donation points and distribution sites.</a:t>
            </a:r>
          </a:p>
        </p:txBody>
      </p:sp>
      <p:pic>
        <p:nvPicPr>
          <p:cNvPr id="6" name="Content Placeholder 5" descr="Map&#10;&#10;Description automatically generated">
            <a:extLst>
              <a:ext uri="{FF2B5EF4-FFF2-40B4-BE49-F238E27FC236}">
                <a16:creationId xmlns:a16="http://schemas.microsoft.com/office/drawing/2014/main" id="{69000FE5-E598-4C39-9814-509CEDFD44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2725" y="2609850"/>
            <a:ext cx="8695596" cy="4057650"/>
          </a:xfr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8C4835-3DB0-4B4D-8CC5-2F929CDDD7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7274" y="38519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601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26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4F2DB-222C-4AE5-A4AE-0C77F36D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We need to change hunger to happy. </a:t>
            </a:r>
          </a:p>
        </p:txBody>
      </p:sp>
      <p:pic>
        <p:nvPicPr>
          <p:cNvPr id="5" name="Content Placeholder 4" descr="A picture containing indoor, beverage, cup, coffee cup&#10;&#10;Description automatically generated">
            <a:extLst>
              <a:ext uri="{FF2B5EF4-FFF2-40B4-BE49-F238E27FC236}">
                <a16:creationId xmlns:a16="http://schemas.microsoft.com/office/drawing/2014/main" id="{4E91D949-258E-4843-BCC2-53562A04B2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000" y="2749614"/>
            <a:ext cx="3499708" cy="3007374"/>
          </a:xfrm>
        </p:spPr>
      </p:pic>
      <p:pic>
        <p:nvPicPr>
          <p:cNvPr id="7" name="Picture 6" descr="A group of people playing football&#10;&#10;Description automatically generated with medium confidence">
            <a:extLst>
              <a:ext uri="{FF2B5EF4-FFF2-40B4-BE49-F238E27FC236}">
                <a16:creationId xmlns:a16="http://schemas.microsoft.com/office/drawing/2014/main" id="{CFB89387-2A40-4CE4-840F-34C7A38688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9478" y="2824259"/>
            <a:ext cx="2936323" cy="3007374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8" name="3D Model 7" descr="Curved thick arrow">
                <a:extLst>
                  <a:ext uri="{FF2B5EF4-FFF2-40B4-BE49-F238E27FC236}">
                    <a16:creationId xmlns:a16="http://schemas.microsoft.com/office/drawing/2014/main" id="{9A2C5977-31F6-4648-A95A-5E57F58F1EC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966812783"/>
                  </p:ext>
                </p:extLst>
              </p:nvPr>
            </p:nvGraphicFramePr>
            <p:xfrm>
              <a:off x="4324643" y="2465570"/>
              <a:ext cx="4009243" cy="2542678"/>
            </p:xfrm>
            <a:graphic>
              <a:graphicData uri="http://schemas.microsoft.com/office/drawing/2017/model3d">
                <am3d:model3d r:embed="rId6">
                  <am3d:spPr>
                    <a:xfrm>
                      <a:off x="0" y="0"/>
                      <a:ext cx="4009243" cy="2542678"/>
                    </a:xfrm>
                    <a:prstGeom prst="rect">
                      <a:avLst/>
                    </a:prstGeom>
                  </am3d:spPr>
                  <am3d:camera>
                    <am3d:pos x="0" y="0" z="63210469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483504" d="1000000"/>
                    <am3d:preTrans dx="-899407" dy="-11281883" dz="-5598506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7"/>
                  </am3d:raster>
                  <am3d:objViewport viewportSz="541866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8" name="3D Model 7" descr="Curved thick arrow">
                <a:extLst>
                  <a:ext uri="{FF2B5EF4-FFF2-40B4-BE49-F238E27FC236}">
                    <a16:creationId xmlns:a16="http://schemas.microsoft.com/office/drawing/2014/main" id="{9A2C5977-31F6-4648-A95A-5E57F58F1EC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324643" y="2465570"/>
                <a:ext cx="4009243" cy="2542678"/>
              </a:xfrm>
              <a:prstGeom prst="rect">
                <a:avLst/>
              </a:prstGeom>
            </p:spPr>
          </p:pic>
        </mc:Fallback>
      </mc:AlternateContent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AE2E30-A9DC-4938-A0B9-9835FE9AD0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520193" y="373690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178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03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03336-E17B-4643-AE7C-82C1E7E49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724408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Thank you for watching.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Content Placeholder 3" descr="Happy Face">
                <a:extLst>
                  <a:ext uri="{FF2B5EF4-FFF2-40B4-BE49-F238E27FC236}">
                    <a16:creationId xmlns:a16="http://schemas.microsoft.com/office/drawing/2014/main" id="{B2597761-5C83-45A7-AF96-912292795924}"/>
                  </a:ext>
                </a:extLst>
              </p:cNvPr>
              <p:cNvGraphicFramePr>
                <a:graphicFrameLocks noGrp="1" noChangeAspect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836279294"/>
                  </p:ext>
                </p:extLst>
              </p:nvPr>
            </p:nvGraphicFramePr>
            <p:xfrm>
              <a:off x="4568128" y="2232395"/>
              <a:ext cx="2711370" cy="2749426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2711370" cy="2749426"/>
                    </a:xfrm>
                    <a:prstGeom prst="rect">
                      <a:avLst/>
                    </a:prstGeom>
                  </am3d:spPr>
                  <am3d:camera>
                    <am3d:pos x="0" y="0" z="81154469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1035753" d="1000000"/>
                    <am3d:preTrans dx="285" dy="0" dz="997314"/>
                    <am3d:scale>
                      <am3d:sx n="1000000" d="1000000"/>
                      <am3d:sy n="1000000" d="1000000"/>
                      <am3d:sz n="1000000" d="1000000"/>
                    </am3d:scale>
                    <am3d:rot ax="43740" ay="-56417" az="-739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484241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Content Placeholder 3" descr="Happy Face">
                <a:extLst>
                  <a:ext uri="{FF2B5EF4-FFF2-40B4-BE49-F238E27FC236}">
                    <a16:creationId xmlns:a16="http://schemas.microsoft.com/office/drawing/2014/main" id="{B2597761-5C83-45A7-AF96-91229279592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68128" y="2232395"/>
                <a:ext cx="2711370" cy="2749426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64219014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AnalogousFromDarkSeedLeftStep">
      <a:dk1>
        <a:srgbClr val="000000"/>
      </a:dk1>
      <a:lt1>
        <a:srgbClr val="FFFFFF"/>
      </a:lt1>
      <a:dk2>
        <a:srgbClr val="413324"/>
      </a:dk2>
      <a:lt2>
        <a:srgbClr val="E8E2E7"/>
      </a:lt2>
      <a:accent1>
        <a:srgbClr val="48B75D"/>
      </a:accent1>
      <a:accent2>
        <a:srgbClr val="56B13B"/>
      </a:accent2>
      <a:accent3>
        <a:srgbClr val="88AD44"/>
      </a:accent3>
      <a:accent4>
        <a:srgbClr val="ABA439"/>
      </a:accent4>
      <a:accent5>
        <a:srgbClr val="C38B4D"/>
      </a:accent5>
      <a:accent6>
        <a:srgbClr val="B1473B"/>
      </a:accent6>
      <a:hlink>
        <a:srgbClr val="9E7D34"/>
      </a:hlink>
      <a:folHlink>
        <a:srgbClr val="7F7F7F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384</TotalTime>
  <Words>111</Words>
  <Application>Microsoft Office PowerPoint</Application>
  <PresentationFormat>Widescreen</PresentationFormat>
  <Paragraphs>15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Avenir Next LT Pro</vt:lpstr>
      <vt:lpstr>Sagona Book</vt:lpstr>
      <vt:lpstr>The Hand Extrablack</vt:lpstr>
      <vt:lpstr>BlobVTI</vt:lpstr>
      <vt:lpstr>Food banks and the Trussell Trust</vt:lpstr>
      <vt:lpstr>The United Nations Social Development Goals</vt:lpstr>
      <vt:lpstr>SDG 2 Zero Hunger</vt:lpstr>
      <vt:lpstr>Live Aid 1985, held in both the UK, and the US.</vt:lpstr>
      <vt:lpstr>A map of the UK showing the areas where children are living in poverty. </vt:lpstr>
      <vt:lpstr>The rise of food banks and the Trussell Trust.</vt:lpstr>
      <vt:lpstr>Three day food supply increases.</vt:lpstr>
      <vt:lpstr>Unfortunately, this is not just a UK problem.</vt:lpstr>
      <vt:lpstr>Donations made are not just food items.</vt:lpstr>
      <vt:lpstr>Foodbank donation points and distribution sites.</vt:lpstr>
      <vt:lpstr>We need to change hunger to happy. </vt:lpstr>
      <vt:lpstr>Thank you for watching.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 banks and the Trussell Trust</dc:title>
  <dc:creator>Antony Tarus Swistun (1604713)</dc:creator>
  <cp:lastModifiedBy>Antony Tarus Swistun (1604713)</cp:lastModifiedBy>
  <cp:revision>19</cp:revision>
  <dcterms:created xsi:type="dcterms:W3CDTF">2021-02-06T17:12:16Z</dcterms:created>
  <dcterms:modified xsi:type="dcterms:W3CDTF">2021-02-06T23:36:26Z</dcterms:modified>
</cp:coreProperties>
</file>