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3" r:id="rId8"/>
    <p:sldId id="264" r:id="rId9"/>
    <p:sldId id="265" r:id="rId10"/>
    <p:sldId id="272" r:id="rId11"/>
    <p:sldId id="273" r:id="rId12"/>
    <p:sldId id="274" r:id="rId13"/>
    <p:sldId id="276" r:id="rId14"/>
    <p:sldId id="275" r:id="rId15"/>
  </p:sldIdLst>
  <p:sldSz cx="9144000" cy="5143500" type="screen16x9"/>
  <p:notesSz cx="6858000" cy="9144000"/>
  <p:embeddedFontLst>
    <p:embeddedFont>
      <p:font typeface="Barlow" pitchFamily="2" charset="0"/>
      <p:regular r:id="rId17"/>
      <p:bold r:id="rId18"/>
      <p:italic r:id="rId19"/>
      <p:boldItalic r:id="rId20"/>
    </p:embeddedFont>
    <p:embeddedFont>
      <p:font typeface="Barlow SemiBold" panose="00000700000000000000" pitchFamily="2" charset="0"/>
      <p:bold r:id="rId21"/>
      <p:boldItalic r:id="rId22"/>
    </p:embeddedFont>
    <p:embeddedFont>
      <p:font typeface="Bebas Neue" panose="020B0606020202050201" pitchFamily="34" charset="0"/>
      <p:regular r:id="rId23"/>
    </p:embeddedFont>
    <p:embeddedFont>
      <p:font typeface="Poppins"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guide id="3" orient="horz" pos="2859">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2" roundtripDataSignature="AMtx7mjgOPIJDybChfC2SCwi1YNgh+mUC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865D897-44F3-42AD-9074-48914156271E}">
  <a:tblStyle styleId="{2865D897-44F3-42AD-9074-48914156271E}"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64" autoAdjust="0"/>
  </p:normalViewPr>
  <p:slideViewPr>
    <p:cSldViewPr snapToGrid="0">
      <p:cViewPr varScale="1">
        <p:scale>
          <a:sx n="71" d="100"/>
          <a:sy n="71" d="100"/>
        </p:scale>
        <p:origin x="820" y="28"/>
      </p:cViewPr>
      <p:guideLst>
        <p:guide orient="horz" pos="1620"/>
        <p:guide pos="2880"/>
        <p:guide orient="horz" pos="285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font" Target="fonts/font10.fntdata" /><Relationship Id="rId3" Type="http://schemas.openxmlformats.org/officeDocument/2006/relationships/slide" Target="slides/slide2.xml" /><Relationship Id="rId21" Type="http://schemas.openxmlformats.org/officeDocument/2006/relationships/font" Target="fonts/font5.fntdata" /><Relationship Id="rId34"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font" Target="fonts/font9.fntdata" /><Relationship Id="rId33"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8.fntdata" /><Relationship Id="rId32" Type="http://customschemas.google.com/relationships/presentationmetadata" Target="meta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7.fntdata" /><Relationship Id="rId36"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font" Target="fonts/font11.fntdata" /><Relationship Id="rId35"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 name="Google Shape;12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1" name="Google Shape;26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CRDs are the chronic diseases caused by lung damage, which results in breathing obstruction, swelling and irritation. CRDs mainly develop due to long-term exposure to irritants such as cigarette smoke, dust, and air pollution. For instance, the rate of COPD is 10-12% higher among people over 65 years in the UK (Health in Ageing, 2026). Therefore, early diagnosis, lifestyle changes and a strategic care plan are essential for improving quality of life.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9" name="Google Shape;26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CRDs occur as a result of continuous exposure to irritants such as tobacco smoke, leading to constant airway and lung inflammation (Simmalee</a:t>
            </a:r>
            <a:r>
              <a:rPr lang="en" sz="1200" i="1" dirty="0">
                <a:solidFill>
                  <a:schemeClr val="dk1"/>
                </a:solidFill>
                <a:latin typeface="Times New Roman"/>
                <a:ea typeface="Times New Roman"/>
                <a:cs typeface="Times New Roman"/>
                <a:sym typeface="Times New Roman"/>
              </a:rPr>
              <a:t> et al. </a:t>
            </a:r>
            <a:r>
              <a:rPr lang="en" sz="1200" dirty="0">
                <a:solidFill>
                  <a:schemeClr val="dk1"/>
                </a:solidFill>
                <a:latin typeface="Times New Roman"/>
                <a:ea typeface="Times New Roman"/>
                <a:cs typeface="Times New Roman"/>
                <a:sym typeface="Times New Roman"/>
              </a:rPr>
              <a:t>2025). The inflammation leads to constriction of bronchial tubes, increased mucus formation, and damage to alveoli, hence reducing the efficiency of gas exchange in the lungs. CRDs is the second leading cause of death in the UK, accounting for 20% of deaths (Service Gov UK, 2026). However, without effective treatment and medication, COPD or Asthma increases the risk of hospital admission as well as respiratory failure.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7" name="Google Shape;27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respiratory system is functioning for providing oxygen and exhaling carbon-di-oxide from the body. During breathing, air gets into the body through the nose and mouth and moves down through the trachea to the bronchi and bronchioles, finally reaching the alveoli of the lungs (Lopez-Campos</a:t>
            </a:r>
            <a:r>
              <a:rPr lang="en-GB" sz="1100" b="0" i="1" u="none" strike="noStrike" cap="none" dirty="0">
                <a:solidFill>
                  <a:srgbClr val="000000"/>
                </a:solidFill>
                <a:effectLst/>
                <a:latin typeface="Arial"/>
                <a:ea typeface="Arial"/>
                <a:cs typeface="Arial"/>
                <a:sym typeface="Arial"/>
              </a:rPr>
              <a:t> et al. </a:t>
            </a:r>
            <a:r>
              <a:rPr lang="en-GB" sz="1100" b="0" i="0" u="none" strike="noStrike" cap="none" dirty="0">
                <a:solidFill>
                  <a:srgbClr val="000000"/>
                </a:solidFill>
                <a:effectLst/>
                <a:latin typeface="Arial"/>
                <a:ea typeface="Arial"/>
                <a:cs typeface="Arial"/>
                <a:sym typeface="Arial"/>
              </a:rPr>
              <a:t>2025). </a:t>
            </a:r>
            <a:r>
              <a:rPr lang="en-GB" sz="1100" b="0" i="0" u="none" strike="noStrike" cap="none">
                <a:solidFill>
                  <a:srgbClr val="000000"/>
                </a:solidFill>
                <a:effectLst/>
                <a:latin typeface="Arial"/>
                <a:ea typeface="Arial"/>
                <a:cs typeface="Arial"/>
                <a:sym typeface="Arial"/>
              </a:rPr>
              <a:t>However, any disruption in the respiratory system deprives oxygen supply and results in medical issues such as hypoxia or respiratory failure.</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
        <p:cNvGrpSpPr/>
        <p:nvPr/>
      </p:nvGrpSpPr>
      <p:grpSpPr>
        <a:xfrm>
          <a:off x="0" y="0"/>
          <a:ext cx="0" cy="0"/>
          <a:chOff x="0" y="0"/>
          <a:chExt cx="0" cy="0"/>
        </a:xfrm>
      </p:grpSpPr>
      <p:sp>
        <p:nvSpPr>
          <p:cNvPr id="347" name="Google Shape;34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8" name="Google Shape;34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CRDs including Asthma and COPD or respiratory allergies are the result of the deterioration of respiratory functions due to damage in the airways and alveoli. In this aspect, Asthma is the reversible airway inflation while COPD is the irreversible airway inflammation that causes impaired O2 supply. Chronic inflammation mainly interrupts the function of bronchioles by narrowing the space and causing excessive mucus production and secretion thereby increasing severity of CRDs. However, destruction of alveolar walls diminishes lung elasticity by limiting the space of gas exchange, resulting in hypoxia and CO2 retention (Des Jardins, 2026). As a result of this, the supply of oxygen to tissues causes breathlessness, exhaustion and intolerance to exercise.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p:cNvGrpSpPr/>
        <p:nvPr/>
      </p:nvGrpSpPr>
      <p:grpSpPr>
        <a:xfrm>
          <a:off x="0" y="0"/>
          <a:ext cx="0" cy="0"/>
          <a:chOff x="0" y="0"/>
          <a:chExt cx="0" cy="0"/>
        </a:xfrm>
      </p:grpSpPr>
      <p:sp>
        <p:nvSpPr>
          <p:cNvPr id="407" name="Google Shape;40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8" name="Google Shape;40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fictional case of Anna Paquin shows that she is a 70-year-old patient suffering from moderate COPD for the last 3 years. Her excessive smoking habits, poor lifestyle and unhealthy diet containing high fat lead to disease progression. A report evidenced that 9 out of 10 cases of COPD progression have a history of smoking (ASH Wales, 2026). Alongside this, comorbidities due to hypertension and hyperlipidemia also increase the severity of COPD for Anana Paquin.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22" name="Google Shape;42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The occurrence of CPD among individuals comes from lifestyle, occupation and genetics to an extensive level. Assessment of </a:t>
            </a:r>
            <a:r>
              <a:rPr lang="en-US" sz="1100" b="0" i="0" u="none" strike="noStrike" cap="none" dirty="0" err="1">
                <a:solidFill>
                  <a:srgbClr val="000000"/>
                </a:solidFill>
                <a:latin typeface="Arial"/>
                <a:ea typeface="Arial"/>
                <a:cs typeface="Arial"/>
                <a:sym typeface="Arial"/>
              </a:rPr>
              <a:t>Gan</a:t>
            </a:r>
            <a:r>
              <a:rPr lang="en-US" sz="1100" b="0" i="0" u="none" strike="noStrike" cap="none" dirty="0">
                <a:solidFill>
                  <a:srgbClr val="000000"/>
                </a:solidFill>
                <a:latin typeface="Arial"/>
                <a:ea typeface="Arial"/>
                <a:cs typeface="Arial"/>
                <a:sym typeface="Arial"/>
              </a:rPr>
              <a:t> </a:t>
            </a:r>
            <a:r>
              <a:rPr lang="en-US" sz="1100" b="0" i="1" u="none" strike="noStrike" cap="none" dirty="0">
                <a:solidFill>
                  <a:srgbClr val="000000"/>
                </a:solidFill>
                <a:latin typeface="Arial"/>
                <a:ea typeface="Arial"/>
                <a:cs typeface="Arial"/>
                <a:sym typeface="Arial"/>
              </a:rPr>
              <a:t>et al</a:t>
            </a:r>
            <a:r>
              <a:rPr lang="en-US" sz="1100" b="0" i="0" u="none" strike="noStrike" cap="none" dirty="0">
                <a:solidFill>
                  <a:srgbClr val="000000"/>
                </a:solidFill>
                <a:latin typeface="Arial"/>
                <a:ea typeface="Arial"/>
                <a:cs typeface="Arial"/>
                <a:sym typeface="Arial"/>
              </a:rPr>
              <a:t>. (2023) claimed that Tobacco smoking brings the risk of CPD among individuals to an extensive level. On the other hand, the occupation which is exposed to dust and chemical fumes brings the risk of compounding the problems to an extensive level. Apparently, the presence of Alpha-1 antitrypsin deficiency (AATD) genes works as an amplifier of CPD problems among individuals. Hence, the combination of the environmental, occupational and genetic factors accelerates the CPD problems. </a:t>
            </a: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4" name="Google Shape;47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The impacts of Chronic respiratory diseases remained prominent over the course of physical, psychological, and social dimensions among individuals. Sousa </a:t>
            </a:r>
            <a:r>
              <a:rPr lang="en-US" sz="1100" b="0" i="1" u="none" strike="noStrike" cap="none" dirty="0">
                <a:solidFill>
                  <a:srgbClr val="000000"/>
                </a:solidFill>
                <a:latin typeface="Arial"/>
                <a:ea typeface="Arial"/>
                <a:cs typeface="Arial"/>
                <a:sym typeface="Arial"/>
              </a:rPr>
              <a:t>et al</a:t>
            </a:r>
            <a:r>
              <a:rPr lang="en-US" sz="1100" b="0" i="0" u="none" strike="noStrike" cap="none" dirty="0">
                <a:solidFill>
                  <a:srgbClr val="000000"/>
                </a:solidFill>
                <a:latin typeface="Arial"/>
                <a:ea typeface="Arial"/>
                <a:cs typeface="Arial"/>
                <a:sym typeface="Arial"/>
              </a:rPr>
              <a:t>. (2025) mentioned that chronic respiratory diseases often create issues of </a:t>
            </a:r>
            <a:r>
              <a:rPr lang="en-US" sz="1100" b="0" i="0" u="none" strike="noStrike" cap="none" dirty="0" err="1">
                <a:solidFill>
                  <a:srgbClr val="000000"/>
                </a:solidFill>
                <a:latin typeface="Arial"/>
                <a:ea typeface="Arial"/>
                <a:cs typeface="Arial"/>
                <a:sym typeface="Arial"/>
              </a:rPr>
              <a:t>dyspnea</a:t>
            </a:r>
            <a:r>
              <a:rPr lang="en-US" sz="1100" b="0" i="0" u="none" strike="noStrike" cap="none" dirty="0">
                <a:solidFill>
                  <a:srgbClr val="000000"/>
                </a:solidFill>
                <a:latin typeface="Arial"/>
                <a:ea typeface="Arial"/>
                <a:cs typeface="Arial"/>
                <a:sym typeface="Arial"/>
              </a:rPr>
              <a:t> and fatigue among individuals to an extensive level. The occurrence of the symptoms often leads to sudden choking. On the other hand, the CPD limits the scope of mobility for elderly people, leading towards a social solution. </a:t>
            </a: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2"/>
        <p:cNvGrpSpPr/>
        <p:nvPr/>
      </p:nvGrpSpPr>
      <p:grpSpPr>
        <a:xfrm>
          <a:off x="0" y="0"/>
          <a:ext cx="0" cy="0"/>
          <a:chOff x="0" y="0"/>
          <a:chExt cx="0" cy="0"/>
        </a:xfrm>
      </p:grpSpPr>
      <p:sp>
        <p:nvSpPr>
          <p:cNvPr id="523" name="Google Shape;52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4" name="Google Shape;52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The NICE framework and the NHS long-term plan provide the best action plan of care for patients suffering from Chronic Pulmonary Diseases. Development of a </a:t>
            </a:r>
            <a:r>
              <a:rPr lang="en-US" sz="1100" b="0" i="0" u="none" strike="noStrike" cap="none" dirty="0" err="1">
                <a:solidFill>
                  <a:srgbClr val="000000"/>
                </a:solidFill>
                <a:latin typeface="Arial"/>
                <a:ea typeface="Arial"/>
                <a:cs typeface="Arial"/>
                <a:sym typeface="Arial"/>
              </a:rPr>
              <a:t>personalised</a:t>
            </a:r>
            <a:r>
              <a:rPr lang="en-US" sz="1100" b="0" i="0" u="none" strike="noStrike" cap="none" dirty="0">
                <a:solidFill>
                  <a:srgbClr val="000000"/>
                </a:solidFill>
                <a:latin typeface="Arial"/>
                <a:ea typeface="Arial"/>
                <a:cs typeface="Arial"/>
                <a:sym typeface="Arial"/>
              </a:rPr>
              <a:t> action plan with General Practitioners (GPs), respiratory nurses, physiotherapists, and social care brings an opportunity for identifying the disease and delivering quality treatment over time. </a:t>
            </a: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The use of the (</a:t>
            </a:r>
            <a:r>
              <a:rPr lang="en-US" sz="1100" b="0" i="0" u="none" strike="noStrike" cap="none" dirty="0" err="1">
                <a:solidFill>
                  <a:srgbClr val="000000"/>
                </a:solidFill>
                <a:latin typeface="Arial"/>
                <a:ea typeface="Arial"/>
                <a:cs typeface="Arial"/>
                <a:sym typeface="Arial"/>
              </a:rPr>
              <a:t>Mahay</a:t>
            </a:r>
            <a:r>
              <a:rPr lang="en-US" sz="1100" b="0" i="0" u="none" strike="noStrike" cap="none" dirty="0">
                <a:solidFill>
                  <a:srgbClr val="000000"/>
                </a:solidFill>
                <a:latin typeface="Arial"/>
                <a:ea typeface="Arial"/>
                <a:cs typeface="Arial"/>
                <a:sym typeface="Arial"/>
              </a:rPr>
              <a:t> </a:t>
            </a:r>
            <a:r>
              <a:rPr lang="en-US" sz="1100" b="0" i="1" u="none" strike="noStrike" cap="none" dirty="0">
                <a:solidFill>
                  <a:srgbClr val="000000"/>
                </a:solidFill>
                <a:latin typeface="Arial"/>
                <a:ea typeface="Arial"/>
                <a:cs typeface="Arial"/>
                <a:sym typeface="Arial"/>
              </a:rPr>
              <a:t>et al</a:t>
            </a:r>
            <a:r>
              <a:rPr lang="en-US" sz="1100" b="0" i="0" u="none" strike="noStrike" cap="none" dirty="0">
                <a:solidFill>
                  <a:srgbClr val="000000"/>
                </a:solidFill>
                <a:latin typeface="Arial"/>
                <a:ea typeface="Arial"/>
                <a:cs typeface="Arial"/>
                <a:sym typeface="Arial"/>
              </a:rPr>
              <a:t>. 2025) stands as an effective solution for the treatment and care of patients suffering from chronic respiratory problems. Avoiding pulmonary exercise on a daily basis for 20 minutes helps to engage in structured physical activity and energy-conservation methods learned in pulmonary rehabilitation. Furthermore, the consumption of antibiotics in the need-based scenarios helps to heal the problems of respiratory problems in a proficient manner. Hence, the NICE-accepted method of a daily engagement-based solution can be useful for increasing future opportunities. </a:t>
            </a:r>
          </a:p>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59" name="Google Shape;55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The successful treatment of patients suffering from chronic respiratory diseases remains dependent on effective communication frameworks. Use of the </a:t>
            </a:r>
            <a:r>
              <a:rPr lang="en-US" sz="1100" b="0" i="0" u="none" strike="noStrike" cap="none" dirty="0" err="1">
                <a:solidFill>
                  <a:srgbClr val="000000"/>
                </a:solidFill>
                <a:latin typeface="Arial"/>
                <a:ea typeface="Arial"/>
                <a:cs typeface="Arial"/>
                <a:sym typeface="Arial"/>
              </a:rPr>
              <a:t>spirometry</a:t>
            </a:r>
            <a:r>
              <a:rPr lang="en-US" sz="1100" b="0" i="0" u="none" strike="noStrike" cap="none" dirty="0">
                <a:solidFill>
                  <a:srgbClr val="000000"/>
                </a:solidFill>
                <a:latin typeface="Arial"/>
                <a:ea typeface="Arial"/>
                <a:cs typeface="Arial"/>
                <a:sym typeface="Arial"/>
              </a:rPr>
              <a:t> and pulse </a:t>
            </a:r>
            <a:r>
              <a:rPr lang="en-US" sz="1100" b="0" i="0" u="none" strike="noStrike" cap="none" dirty="0" err="1">
                <a:solidFill>
                  <a:srgbClr val="000000"/>
                </a:solidFill>
                <a:latin typeface="Arial"/>
                <a:ea typeface="Arial"/>
                <a:cs typeface="Arial"/>
                <a:sym typeface="Arial"/>
              </a:rPr>
              <a:t>oximeter</a:t>
            </a:r>
            <a:r>
              <a:rPr lang="en-US" sz="1100" b="0" i="0" u="none" strike="noStrike" cap="none" dirty="0">
                <a:solidFill>
                  <a:srgbClr val="000000"/>
                </a:solidFill>
                <a:latin typeface="Arial"/>
                <a:ea typeface="Arial"/>
                <a:cs typeface="Arial"/>
                <a:sym typeface="Arial"/>
              </a:rPr>
              <a:t> on a regular basis brings the opportunity for effective treatment of lung diseases  (Barth </a:t>
            </a:r>
            <a:r>
              <a:rPr lang="en-US" sz="1100" b="0" i="1" u="none" strike="noStrike" cap="none" dirty="0">
                <a:solidFill>
                  <a:srgbClr val="000000"/>
                </a:solidFill>
                <a:latin typeface="Arial"/>
                <a:ea typeface="Arial"/>
                <a:cs typeface="Arial"/>
                <a:sym typeface="Arial"/>
              </a:rPr>
              <a:t>et al</a:t>
            </a:r>
            <a:r>
              <a:rPr lang="en-US" sz="1100" b="0" i="0" u="none" strike="noStrike" cap="none" dirty="0">
                <a:solidFill>
                  <a:srgbClr val="000000"/>
                </a:solidFill>
                <a:latin typeface="Arial"/>
                <a:ea typeface="Arial"/>
                <a:cs typeface="Arial"/>
                <a:sym typeface="Arial"/>
              </a:rPr>
              <a:t>. 2024). Using SBAR can be effective as a leadership communication tool for managing problems in healthcare scenarios. Apparently, the application of digital </a:t>
            </a:r>
            <a:r>
              <a:rPr lang="en-US" sz="1100" b="0" i="0" u="none" strike="noStrike" cap="none" dirty="0" err="1">
                <a:solidFill>
                  <a:srgbClr val="000000"/>
                </a:solidFill>
                <a:latin typeface="Arial"/>
                <a:ea typeface="Arial"/>
                <a:cs typeface="Arial"/>
                <a:sym typeface="Arial"/>
              </a:rPr>
              <a:t>telehealth</a:t>
            </a:r>
            <a:r>
              <a:rPr lang="en-US" sz="1100" b="0" i="0" u="none" strike="noStrike" cap="none" dirty="0">
                <a:solidFill>
                  <a:srgbClr val="000000"/>
                </a:solidFill>
                <a:latin typeface="Arial"/>
                <a:ea typeface="Arial"/>
                <a:cs typeface="Arial"/>
                <a:sym typeface="Arial"/>
              </a:rPr>
              <a:t> brings the opportunity for integrating patient data into digital health records to deliver healthcare performance at the utmost quality. </a:t>
            </a: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4"/>
        <p:cNvGrpSpPr/>
        <p:nvPr/>
      </p:nvGrpSpPr>
      <p:grpSpPr>
        <a:xfrm>
          <a:off x="0" y="0"/>
          <a:ext cx="0" cy="0"/>
          <a:chOff x="0" y="0"/>
          <a:chExt cx="0" cy="0"/>
        </a:xfrm>
      </p:grpSpPr>
      <p:sp>
        <p:nvSpPr>
          <p:cNvPr id="635" name="Google Shape;63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6" name="Google Shape;636;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Respecting the authority and dignity of the patients is an essential practice in the course of healthcare practices. </a:t>
            </a:r>
            <a:r>
              <a:rPr lang="en-US" sz="1100" b="0" i="0" u="none" strike="noStrike" cap="none" dirty="0" err="1">
                <a:solidFill>
                  <a:srgbClr val="000000"/>
                </a:solidFill>
                <a:latin typeface="Arial"/>
                <a:ea typeface="Arial"/>
                <a:cs typeface="Arial"/>
                <a:sym typeface="Arial"/>
              </a:rPr>
              <a:t>Zanolari</a:t>
            </a:r>
            <a:r>
              <a:rPr lang="en-US" sz="1100" b="0" i="0" u="none" strike="noStrike" cap="none" dirty="0">
                <a:solidFill>
                  <a:srgbClr val="000000"/>
                </a:solidFill>
                <a:latin typeface="Arial"/>
                <a:ea typeface="Arial"/>
                <a:cs typeface="Arial"/>
                <a:sym typeface="Arial"/>
              </a:rPr>
              <a:t> </a:t>
            </a:r>
            <a:r>
              <a:rPr lang="en-US" sz="1100" b="0" i="1" u="none" strike="noStrike" cap="none" dirty="0">
                <a:solidFill>
                  <a:srgbClr val="000000"/>
                </a:solidFill>
                <a:latin typeface="Arial"/>
                <a:ea typeface="Arial"/>
                <a:cs typeface="Arial"/>
                <a:sym typeface="Arial"/>
              </a:rPr>
              <a:t>et al</a:t>
            </a:r>
            <a:r>
              <a:rPr lang="en-US" sz="1100" b="0" i="0" u="none" strike="noStrike" cap="none" dirty="0">
                <a:solidFill>
                  <a:srgbClr val="000000"/>
                </a:solidFill>
                <a:latin typeface="Arial"/>
                <a:ea typeface="Arial"/>
                <a:cs typeface="Arial"/>
                <a:sym typeface="Arial"/>
              </a:rPr>
              <a:t>. (2023) claimed that the balance of beneficence and non-</a:t>
            </a:r>
            <a:r>
              <a:rPr lang="en-US" sz="1100" b="0" i="0" u="none" strike="noStrike" cap="none" dirty="0" err="1">
                <a:solidFill>
                  <a:srgbClr val="000000"/>
                </a:solidFill>
                <a:latin typeface="Arial"/>
                <a:ea typeface="Arial"/>
                <a:cs typeface="Arial"/>
                <a:sym typeface="Arial"/>
              </a:rPr>
              <a:t>maleficence</a:t>
            </a:r>
            <a:r>
              <a:rPr lang="en-US" sz="1100" b="0" i="0" u="none" strike="noStrike" cap="none" dirty="0">
                <a:solidFill>
                  <a:srgbClr val="000000"/>
                </a:solidFill>
                <a:latin typeface="Arial"/>
                <a:ea typeface="Arial"/>
                <a:cs typeface="Arial"/>
                <a:sym typeface="Arial"/>
              </a:rPr>
              <a:t> brings the scope to deliver maximum output to the patients. Hence, the creation of a conventional environment with patients can be taken as an effective solution for the career of the person. </a:t>
            </a: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indent="0" algn="just">
              <a:buNone/>
            </a:pPr>
            <a:r>
              <a:rPr lang="en-US" sz="1100" b="0" i="0" u="none" strike="noStrike" cap="none" dirty="0">
                <a:solidFill>
                  <a:srgbClr val="000000"/>
                </a:solidFill>
                <a:latin typeface="Arial"/>
                <a:ea typeface="Arial"/>
                <a:cs typeface="Arial"/>
                <a:sym typeface="Arial"/>
              </a:rPr>
              <a:t>Relying on the guidelines of NICE brings an opportunity for dealing with chronic respiratory diseases in an effective manner. The strategic integration of proactive treatment can be effective for lowering risk among patients suffering from pulmonary problems to an extensive level.</a:t>
            </a: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g3f4b6619152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g3f4b6619152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17"/>
          <p:cNvSpPr txBox="1">
            <a:spLocks noGrp="1"/>
          </p:cNvSpPr>
          <p:nvPr>
            <p:ph type="ctrTitle"/>
          </p:nvPr>
        </p:nvSpPr>
        <p:spPr>
          <a:xfrm>
            <a:off x="715100" y="886200"/>
            <a:ext cx="4304700" cy="2559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rgbClr val="191919"/>
              </a:buClr>
              <a:buSzPts val="5200"/>
              <a:buNone/>
              <a:defRPr sz="48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0" name="Google Shape;10;p17"/>
          <p:cNvSpPr txBox="1">
            <a:spLocks noGrp="1"/>
          </p:cNvSpPr>
          <p:nvPr>
            <p:ph type="subTitle" idx="1"/>
          </p:nvPr>
        </p:nvSpPr>
        <p:spPr>
          <a:xfrm>
            <a:off x="715100" y="3445800"/>
            <a:ext cx="2514000" cy="811500"/>
          </a:xfrm>
          <a:prstGeom prst="rect">
            <a:avLst/>
          </a:prstGeom>
          <a:solidFill>
            <a:schemeClr val="accent6"/>
          </a:solid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17"/>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7"/>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3"/>
        <p:cNvGrpSpPr/>
        <p:nvPr/>
      </p:nvGrpSpPr>
      <p:grpSpPr>
        <a:xfrm>
          <a:off x="0" y="0"/>
          <a:ext cx="0" cy="0"/>
          <a:chOff x="0" y="0"/>
          <a:chExt cx="0" cy="0"/>
        </a:xfrm>
      </p:grpSpPr>
      <p:sp>
        <p:nvSpPr>
          <p:cNvPr id="14" name="Google Shape;14;p18"/>
          <p:cNvSpPr txBox="1">
            <a:spLocks noGrp="1"/>
          </p:cNvSpPr>
          <p:nvPr>
            <p:ph type="title"/>
          </p:nvPr>
        </p:nvSpPr>
        <p:spPr>
          <a:xfrm>
            <a:off x="720000" y="445220"/>
            <a:ext cx="7704000" cy="593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5" name="Google Shape;15;p18"/>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8"/>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ext 2">
  <p:cSld name="CUSTOM_3_1_1">
    <p:spTree>
      <p:nvGrpSpPr>
        <p:cNvPr id="1" name="Shape 17"/>
        <p:cNvGrpSpPr/>
        <p:nvPr/>
      </p:nvGrpSpPr>
      <p:grpSpPr>
        <a:xfrm>
          <a:off x="0" y="0"/>
          <a:ext cx="0" cy="0"/>
          <a:chOff x="0" y="0"/>
          <a:chExt cx="0" cy="0"/>
        </a:xfrm>
      </p:grpSpPr>
      <p:sp>
        <p:nvSpPr>
          <p:cNvPr id="18" name="Google Shape;18;p19"/>
          <p:cNvSpPr txBox="1">
            <a:spLocks noGrp="1"/>
          </p:cNvSpPr>
          <p:nvPr>
            <p:ph type="body" idx="1"/>
          </p:nvPr>
        </p:nvSpPr>
        <p:spPr>
          <a:xfrm>
            <a:off x="715100" y="1785025"/>
            <a:ext cx="4314000" cy="21255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lt1"/>
              </a:buClr>
              <a:buSzPts val="1200"/>
              <a:buFont typeface="Barlow SemiBold"/>
              <a:buChar char="●"/>
              <a:defRPr/>
            </a:lvl1pPr>
            <a:lvl2pPr marL="914400" lvl="1" indent="-304800" algn="l">
              <a:lnSpc>
                <a:spcPct val="100000"/>
              </a:lnSpc>
              <a:spcBef>
                <a:spcPts val="0"/>
              </a:spcBef>
              <a:spcAft>
                <a:spcPts val="0"/>
              </a:spcAft>
              <a:buSzPts val="1200"/>
              <a:buFont typeface="Darker Grotesque SemiBold"/>
              <a:buChar char="○"/>
              <a:defRPr/>
            </a:lvl2pPr>
            <a:lvl3pPr marL="1371600" lvl="2" indent="-304800" algn="l">
              <a:lnSpc>
                <a:spcPct val="100000"/>
              </a:lnSpc>
              <a:spcBef>
                <a:spcPts val="0"/>
              </a:spcBef>
              <a:spcAft>
                <a:spcPts val="0"/>
              </a:spcAft>
              <a:buSzPts val="1200"/>
              <a:buFont typeface="Darker Grotesque SemiBold"/>
              <a:buChar char="■"/>
              <a:defRPr/>
            </a:lvl3pPr>
            <a:lvl4pPr marL="1828800" lvl="3" indent="-304800" algn="l">
              <a:lnSpc>
                <a:spcPct val="100000"/>
              </a:lnSpc>
              <a:spcBef>
                <a:spcPts val="0"/>
              </a:spcBef>
              <a:spcAft>
                <a:spcPts val="0"/>
              </a:spcAft>
              <a:buSzPts val="1200"/>
              <a:buFont typeface="Darker Grotesque SemiBold"/>
              <a:buChar char="●"/>
              <a:defRPr/>
            </a:lvl4pPr>
            <a:lvl5pPr marL="2286000" lvl="4" indent="-304800" algn="l">
              <a:lnSpc>
                <a:spcPct val="100000"/>
              </a:lnSpc>
              <a:spcBef>
                <a:spcPts val="0"/>
              </a:spcBef>
              <a:spcAft>
                <a:spcPts val="0"/>
              </a:spcAft>
              <a:buSzPts val="1200"/>
              <a:buFont typeface="Darker Grotesque SemiBold"/>
              <a:buChar char="○"/>
              <a:defRPr/>
            </a:lvl5pPr>
            <a:lvl6pPr marL="2743200" lvl="5" indent="-304800" algn="l">
              <a:lnSpc>
                <a:spcPct val="100000"/>
              </a:lnSpc>
              <a:spcBef>
                <a:spcPts val="0"/>
              </a:spcBef>
              <a:spcAft>
                <a:spcPts val="0"/>
              </a:spcAft>
              <a:buSzPts val="1200"/>
              <a:buFont typeface="Darker Grotesque SemiBold"/>
              <a:buChar char="■"/>
              <a:defRPr/>
            </a:lvl6pPr>
            <a:lvl7pPr marL="3200400" lvl="6" indent="-304800" algn="l">
              <a:lnSpc>
                <a:spcPct val="100000"/>
              </a:lnSpc>
              <a:spcBef>
                <a:spcPts val="0"/>
              </a:spcBef>
              <a:spcAft>
                <a:spcPts val="0"/>
              </a:spcAft>
              <a:buSzPts val="1200"/>
              <a:buFont typeface="Darker Grotesque SemiBold"/>
              <a:buChar char="●"/>
              <a:defRPr/>
            </a:lvl7pPr>
            <a:lvl8pPr marL="3657600" lvl="7" indent="-304800" algn="l">
              <a:lnSpc>
                <a:spcPct val="100000"/>
              </a:lnSpc>
              <a:spcBef>
                <a:spcPts val="0"/>
              </a:spcBef>
              <a:spcAft>
                <a:spcPts val="0"/>
              </a:spcAft>
              <a:buSzPts val="1200"/>
              <a:buFont typeface="Darker Grotesque SemiBold"/>
              <a:buChar char="○"/>
              <a:defRPr/>
            </a:lvl8pPr>
            <a:lvl9pPr marL="4114800" lvl="8" indent="-304800" algn="l">
              <a:lnSpc>
                <a:spcPct val="100000"/>
              </a:lnSpc>
              <a:spcBef>
                <a:spcPts val="0"/>
              </a:spcBef>
              <a:spcAft>
                <a:spcPts val="0"/>
              </a:spcAft>
              <a:buSzPts val="1200"/>
              <a:buFont typeface="Darker Grotesque SemiBold"/>
              <a:buChar char="■"/>
              <a:defRPr/>
            </a:lvl9pPr>
          </a:lstStyle>
          <a:p>
            <a:endParaRPr/>
          </a:p>
        </p:txBody>
      </p:sp>
      <p:sp>
        <p:nvSpPr>
          <p:cNvPr id="19" name="Google Shape;19;p19"/>
          <p:cNvSpPr txBox="1">
            <a:spLocks noGrp="1"/>
          </p:cNvSpPr>
          <p:nvPr>
            <p:ph type="title"/>
          </p:nvPr>
        </p:nvSpPr>
        <p:spPr>
          <a:xfrm>
            <a:off x="720000" y="445025"/>
            <a:ext cx="7704000" cy="67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20" name="Google Shape;20;p19"/>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9"/>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22"/>
        <p:cNvGrpSpPr/>
        <p:nvPr/>
      </p:nvGrpSpPr>
      <p:grpSpPr>
        <a:xfrm>
          <a:off x="0" y="0"/>
          <a:ext cx="0" cy="0"/>
          <a:chOff x="0" y="0"/>
          <a:chExt cx="0" cy="0"/>
        </a:xfrm>
      </p:grpSpPr>
      <p:sp>
        <p:nvSpPr>
          <p:cNvPr id="23" name="Google Shape;23;p20"/>
          <p:cNvSpPr txBox="1">
            <a:spLocks noGrp="1"/>
          </p:cNvSpPr>
          <p:nvPr>
            <p:ph type="title"/>
          </p:nvPr>
        </p:nvSpPr>
        <p:spPr>
          <a:xfrm>
            <a:off x="720000" y="445025"/>
            <a:ext cx="7704000" cy="67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ctr">
              <a:lnSpc>
                <a:spcPct val="100000"/>
              </a:lnSpc>
              <a:spcBef>
                <a:spcPts val="0"/>
              </a:spcBef>
              <a:spcAft>
                <a:spcPts val="0"/>
              </a:spcAft>
              <a:buSzPts val="3500"/>
              <a:buNone/>
              <a:defRPr/>
            </a:lvl2pPr>
            <a:lvl3pPr lvl="2" algn="ctr">
              <a:lnSpc>
                <a:spcPct val="100000"/>
              </a:lnSpc>
              <a:spcBef>
                <a:spcPts val="0"/>
              </a:spcBef>
              <a:spcAft>
                <a:spcPts val="0"/>
              </a:spcAft>
              <a:buSzPts val="3500"/>
              <a:buNone/>
              <a:defRPr/>
            </a:lvl3pPr>
            <a:lvl4pPr lvl="3" algn="ctr">
              <a:lnSpc>
                <a:spcPct val="100000"/>
              </a:lnSpc>
              <a:spcBef>
                <a:spcPts val="0"/>
              </a:spcBef>
              <a:spcAft>
                <a:spcPts val="0"/>
              </a:spcAft>
              <a:buSzPts val="3500"/>
              <a:buNone/>
              <a:defRPr/>
            </a:lvl4pPr>
            <a:lvl5pPr lvl="4" algn="ctr">
              <a:lnSpc>
                <a:spcPct val="100000"/>
              </a:lnSpc>
              <a:spcBef>
                <a:spcPts val="0"/>
              </a:spcBef>
              <a:spcAft>
                <a:spcPts val="0"/>
              </a:spcAft>
              <a:buSzPts val="3500"/>
              <a:buNone/>
              <a:defRPr/>
            </a:lvl5pPr>
            <a:lvl6pPr lvl="5" algn="ctr">
              <a:lnSpc>
                <a:spcPct val="100000"/>
              </a:lnSpc>
              <a:spcBef>
                <a:spcPts val="0"/>
              </a:spcBef>
              <a:spcAft>
                <a:spcPts val="0"/>
              </a:spcAft>
              <a:buSzPts val="3500"/>
              <a:buNone/>
              <a:defRPr/>
            </a:lvl6pPr>
            <a:lvl7pPr lvl="6" algn="ctr">
              <a:lnSpc>
                <a:spcPct val="100000"/>
              </a:lnSpc>
              <a:spcBef>
                <a:spcPts val="0"/>
              </a:spcBef>
              <a:spcAft>
                <a:spcPts val="0"/>
              </a:spcAft>
              <a:buSzPts val="3500"/>
              <a:buNone/>
              <a:defRPr/>
            </a:lvl7pPr>
            <a:lvl8pPr lvl="7" algn="ctr">
              <a:lnSpc>
                <a:spcPct val="100000"/>
              </a:lnSpc>
              <a:spcBef>
                <a:spcPts val="0"/>
              </a:spcBef>
              <a:spcAft>
                <a:spcPts val="0"/>
              </a:spcAft>
              <a:buSzPts val="3500"/>
              <a:buNone/>
              <a:defRPr/>
            </a:lvl8pPr>
            <a:lvl9pPr lvl="8" algn="ctr">
              <a:lnSpc>
                <a:spcPct val="100000"/>
              </a:lnSpc>
              <a:spcBef>
                <a:spcPts val="0"/>
              </a:spcBef>
              <a:spcAft>
                <a:spcPts val="0"/>
              </a:spcAft>
              <a:buSzPts val="3500"/>
              <a:buNone/>
              <a:defRPr/>
            </a:lvl9pPr>
          </a:lstStyle>
          <a:p>
            <a:endParaRPr/>
          </a:p>
        </p:txBody>
      </p:sp>
      <p:sp>
        <p:nvSpPr>
          <p:cNvPr id="24" name="Google Shape;24;p20"/>
          <p:cNvSpPr txBox="1">
            <a:spLocks noGrp="1"/>
          </p:cNvSpPr>
          <p:nvPr>
            <p:ph type="title" idx="2"/>
          </p:nvPr>
        </p:nvSpPr>
        <p:spPr>
          <a:xfrm>
            <a:off x="1225013" y="1257325"/>
            <a:ext cx="741900" cy="1057500"/>
          </a:xfrm>
          <a:prstGeom prst="rect">
            <a:avLst/>
          </a:prstGeom>
          <a:solidFill>
            <a:schemeClr val="dk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25" name="Google Shape;25;p20"/>
          <p:cNvSpPr txBox="1">
            <a:spLocks noGrp="1"/>
          </p:cNvSpPr>
          <p:nvPr>
            <p:ph type="subTitle" idx="1"/>
          </p:nvPr>
        </p:nvSpPr>
        <p:spPr>
          <a:xfrm>
            <a:off x="1966913" y="1830034"/>
            <a:ext cx="2811300" cy="484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6" name="Google Shape;26;p20"/>
          <p:cNvSpPr txBox="1">
            <a:spLocks noGrp="1"/>
          </p:cNvSpPr>
          <p:nvPr>
            <p:ph type="title" idx="3"/>
          </p:nvPr>
        </p:nvSpPr>
        <p:spPr>
          <a:xfrm>
            <a:off x="1225013" y="2399500"/>
            <a:ext cx="741900" cy="1057500"/>
          </a:xfrm>
          <a:prstGeom prst="rect">
            <a:avLst/>
          </a:prstGeom>
          <a:solidFill>
            <a:schemeClr val="dk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27" name="Google Shape;27;p20"/>
          <p:cNvSpPr txBox="1">
            <a:spLocks noGrp="1"/>
          </p:cNvSpPr>
          <p:nvPr>
            <p:ph type="subTitle" idx="4"/>
          </p:nvPr>
        </p:nvSpPr>
        <p:spPr>
          <a:xfrm>
            <a:off x="1966913" y="2972204"/>
            <a:ext cx="2811300" cy="484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8" name="Google Shape;28;p20"/>
          <p:cNvSpPr txBox="1">
            <a:spLocks noGrp="1"/>
          </p:cNvSpPr>
          <p:nvPr>
            <p:ph type="title" idx="5"/>
          </p:nvPr>
        </p:nvSpPr>
        <p:spPr>
          <a:xfrm>
            <a:off x="4875688" y="1257325"/>
            <a:ext cx="741900" cy="1057500"/>
          </a:xfrm>
          <a:prstGeom prst="rect">
            <a:avLst/>
          </a:prstGeom>
          <a:solidFill>
            <a:schemeClr val="dk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29" name="Google Shape;29;p20"/>
          <p:cNvSpPr txBox="1">
            <a:spLocks noGrp="1"/>
          </p:cNvSpPr>
          <p:nvPr>
            <p:ph type="subTitle" idx="6"/>
          </p:nvPr>
        </p:nvSpPr>
        <p:spPr>
          <a:xfrm>
            <a:off x="5617538" y="1830035"/>
            <a:ext cx="2811300" cy="484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0" name="Google Shape;30;p20"/>
          <p:cNvSpPr txBox="1">
            <a:spLocks noGrp="1"/>
          </p:cNvSpPr>
          <p:nvPr>
            <p:ph type="title" idx="7"/>
          </p:nvPr>
        </p:nvSpPr>
        <p:spPr>
          <a:xfrm>
            <a:off x="4875688" y="2399500"/>
            <a:ext cx="741900" cy="1057500"/>
          </a:xfrm>
          <a:prstGeom prst="rect">
            <a:avLst/>
          </a:prstGeom>
          <a:solidFill>
            <a:schemeClr val="dk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31" name="Google Shape;31;p20"/>
          <p:cNvSpPr txBox="1">
            <a:spLocks noGrp="1"/>
          </p:cNvSpPr>
          <p:nvPr>
            <p:ph type="subTitle" idx="8"/>
          </p:nvPr>
        </p:nvSpPr>
        <p:spPr>
          <a:xfrm>
            <a:off x="5617598" y="2972205"/>
            <a:ext cx="2811300" cy="484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2" name="Google Shape;32;p20"/>
          <p:cNvSpPr txBox="1">
            <a:spLocks noGrp="1"/>
          </p:cNvSpPr>
          <p:nvPr>
            <p:ph type="subTitle" idx="9"/>
          </p:nvPr>
        </p:nvSpPr>
        <p:spPr>
          <a:xfrm>
            <a:off x="1966913" y="1257325"/>
            <a:ext cx="2811300" cy="572700"/>
          </a:xfrm>
          <a:prstGeom prst="rect">
            <a:avLst/>
          </a:prstGeom>
          <a:solidFill>
            <a:schemeClr val="accent6"/>
          </a:solid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3" name="Google Shape;33;p20"/>
          <p:cNvSpPr txBox="1">
            <a:spLocks noGrp="1"/>
          </p:cNvSpPr>
          <p:nvPr>
            <p:ph type="subTitle" idx="13"/>
          </p:nvPr>
        </p:nvSpPr>
        <p:spPr>
          <a:xfrm>
            <a:off x="1966913" y="2399496"/>
            <a:ext cx="2811300" cy="572700"/>
          </a:xfrm>
          <a:prstGeom prst="rect">
            <a:avLst/>
          </a:prstGeom>
          <a:solidFill>
            <a:schemeClr val="accent6"/>
          </a:solid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4" name="Google Shape;34;p20"/>
          <p:cNvSpPr txBox="1">
            <a:spLocks noGrp="1"/>
          </p:cNvSpPr>
          <p:nvPr>
            <p:ph type="subTitle" idx="14"/>
          </p:nvPr>
        </p:nvSpPr>
        <p:spPr>
          <a:xfrm>
            <a:off x="5617598" y="1257325"/>
            <a:ext cx="2811300" cy="572700"/>
          </a:xfrm>
          <a:prstGeom prst="rect">
            <a:avLst/>
          </a:prstGeom>
          <a:solidFill>
            <a:schemeClr val="accent6"/>
          </a:solid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5" name="Google Shape;35;p20"/>
          <p:cNvSpPr txBox="1">
            <a:spLocks noGrp="1"/>
          </p:cNvSpPr>
          <p:nvPr>
            <p:ph type="subTitle" idx="15"/>
          </p:nvPr>
        </p:nvSpPr>
        <p:spPr>
          <a:xfrm>
            <a:off x="5617598" y="2399495"/>
            <a:ext cx="2811300" cy="572700"/>
          </a:xfrm>
          <a:prstGeom prst="rect">
            <a:avLst/>
          </a:prstGeom>
          <a:solidFill>
            <a:schemeClr val="accent6"/>
          </a:solid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6" name="Google Shape;36;p20"/>
          <p:cNvSpPr txBox="1">
            <a:spLocks noGrp="1"/>
          </p:cNvSpPr>
          <p:nvPr>
            <p:ph type="title" idx="16"/>
          </p:nvPr>
        </p:nvSpPr>
        <p:spPr>
          <a:xfrm>
            <a:off x="1225013" y="3541675"/>
            <a:ext cx="741900" cy="1057500"/>
          </a:xfrm>
          <a:prstGeom prst="rect">
            <a:avLst/>
          </a:prstGeom>
          <a:solidFill>
            <a:schemeClr val="dk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37" name="Google Shape;37;p20"/>
          <p:cNvSpPr txBox="1">
            <a:spLocks noGrp="1"/>
          </p:cNvSpPr>
          <p:nvPr>
            <p:ph type="subTitle" idx="17"/>
          </p:nvPr>
        </p:nvSpPr>
        <p:spPr>
          <a:xfrm>
            <a:off x="1966913" y="4114375"/>
            <a:ext cx="2811300" cy="484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8" name="Google Shape;38;p20"/>
          <p:cNvSpPr txBox="1">
            <a:spLocks noGrp="1"/>
          </p:cNvSpPr>
          <p:nvPr>
            <p:ph type="title" idx="18"/>
          </p:nvPr>
        </p:nvSpPr>
        <p:spPr>
          <a:xfrm>
            <a:off x="4875688" y="3541625"/>
            <a:ext cx="741900" cy="1057500"/>
          </a:xfrm>
          <a:prstGeom prst="rect">
            <a:avLst/>
          </a:prstGeom>
          <a:solidFill>
            <a:schemeClr val="dk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39" name="Google Shape;39;p20"/>
          <p:cNvSpPr txBox="1">
            <a:spLocks noGrp="1"/>
          </p:cNvSpPr>
          <p:nvPr>
            <p:ph type="subTitle" idx="19"/>
          </p:nvPr>
        </p:nvSpPr>
        <p:spPr>
          <a:xfrm>
            <a:off x="5617598" y="4114375"/>
            <a:ext cx="2811300" cy="484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40" name="Google Shape;40;p20"/>
          <p:cNvSpPr txBox="1">
            <a:spLocks noGrp="1"/>
          </p:cNvSpPr>
          <p:nvPr>
            <p:ph type="subTitle" idx="20"/>
          </p:nvPr>
        </p:nvSpPr>
        <p:spPr>
          <a:xfrm>
            <a:off x="1966913" y="3541666"/>
            <a:ext cx="2811300" cy="572700"/>
          </a:xfrm>
          <a:prstGeom prst="rect">
            <a:avLst/>
          </a:prstGeom>
          <a:solidFill>
            <a:schemeClr val="accent6"/>
          </a:solid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1" name="Google Shape;41;p20"/>
          <p:cNvSpPr txBox="1">
            <a:spLocks noGrp="1"/>
          </p:cNvSpPr>
          <p:nvPr>
            <p:ph type="subTitle" idx="21"/>
          </p:nvPr>
        </p:nvSpPr>
        <p:spPr>
          <a:xfrm>
            <a:off x="5617598" y="3541665"/>
            <a:ext cx="2811300" cy="572700"/>
          </a:xfrm>
          <a:prstGeom prst="rect">
            <a:avLst/>
          </a:prstGeom>
          <a:solidFill>
            <a:schemeClr val="accent6"/>
          </a:solid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2" name="Google Shape;42;p20"/>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20"/>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4"/>
        <p:cNvGrpSpPr/>
        <p:nvPr/>
      </p:nvGrpSpPr>
      <p:grpSpPr>
        <a:xfrm>
          <a:off x="0" y="0"/>
          <a:ext cx="0" cy="0"/>
          <a:chOff x="0" y="0"/>
          <a:chExt cx="0" cy="0"/>
        </a:xfrm>
      </p:grpSpPr>
      <p:sp>
        <p:nvSpPr>
          <p:cNvPr id="45" name="Google Shape;45;p21"/>
          <p:cNvSpPr txBox="1">
            <a:spLocks noGrp="1"/>
          </p:cNvSpPr>
          <p:nvPr>
            <p:ph type="title"/>
          </p:nvPr>
        </p:nvSpPr>
        <p:spPr>
          <a:xfrm>
            <a:off x="4798925" y="1965750"/>
            <a:ext cx="3630000" cy="1688700"/>
          </a:xfrm>
          <a:prstGeom prst="rect">
            <a:avLst/>
          </a:prstGeom>
          <a:solidFill>
            <a:schemeClr val="accent6"/>
          </a:solid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5000"/>
              <a:buNone/>
              <a:defRPr sz="4800"/>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46" name="Google Shape;46;p21"/>
          <p:cNvSpPr txBox="1">
            <a:spLocks noGrp="1"/>
          </p:cNvSpPr>
          <p:nvPr>
            <p:ph type="title" idx="2"/>
          </p:nvPr>
        </p:nvSpPr>
        <p:spPr>
          <a:xfrm>
            <a:off x="6438600" y="1013850"/>
            <a:ext cx="1990200" cy="951900"/>
          </a:xfrm>
          <a:prstGeom prst="rect">
            <a:avLst/>
          </a:prstGeom>
          <a:solidFill>
            <a:schemeClr val="dk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
        <p:nvSpPr>
          <p:cNvPr id="47" name="Google Shape;47;p21"/>
          <p:cNvSpPr txBox="1">
            <a:spLocks noGrp="1"/>
          </p:cNvSpPr>
          <p:nvPr>
            <p:ph type="subTitle" idx="1"/>
          </p:nvPr>
        </p:nvSpPr>
        <p:spPr>
          <a:xfrm>
            <a:off x="4798925" y="3654450"/>
            <a:ext cx="3630000" cy="7020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sz="16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48" name="Google Shape;48;p21"/>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21"/>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0"/>
        <p:cNvGrpSpPr/>
        <p:nvPr/>
      </p:nvGrpSpPr>
      <p:grpSpPr>
        <a:xfrm>
          <a:off x="0" y="0"/>
          <a:ext cx="0" cy="0"/>
          <a:chOff x="0" y="0"/>
          <a:chExt cx="0" cy="0"/>
        </a:xfrm>
      </p:grpSpPr>
      <p:sp>
        <p:nvSpPr>
          <p:cNvPr id="51" name="Google Shape;51;p22"/>
          <p:cNvSpPr txBox="1">
            <a:spLocks noGrp="1"/>
          </p:cNvSpPr>
          <p:nvPr>
            <p:ph type="title"/>
          </p:nvPr>
        </p:nvSpPr>
        <p:spPr>
          <a:xfrm>
            <a:off x="715100" y="889575"/>
            <a:ext cx="3468600" cy="841800"/>
          </a:xfrm>
          <a:prstGeom prst="rect">
            <a:avLst/>
          </a:prstGeom>
          <a:solidFill>
            <a:schemeClr val="accent6"/>
          </a:solid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600"/>
              <a:buNone/>
              <a:defRPr/>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52" name="Google Shape;52;p22"/>
          <p:cNvSpPr txBox="1">
            <a:spLocks noGrp="1"/>
          </p:cNvSpPr>
          <p:nvPr>
            <p:ph type="subTitle" idx="1"/>
          </p:nvPr>
        </p:nvSpPr>
        <p:spPr>
          <a:xfrm>
            <a:off x="715167" y="1963654"/>
            <a:ext cx="3468600" cy="2186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3" name="Google Shape;53;p22"/>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2"/>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55"/>
        <p:cNvGrpSpPr/>
        <p:nvPr/>
      </p:nvGrpSpPr>
      <p:grpSpPr>
        <a:xfrm>
          <a:off x="0" y="0"/>
          <a:ext cx="0" cy="0"/>
          <a:chOff x="0" y="0"/>
          <a:chExt cx="0" cy="0"/>
        </a:xfrm>
      </p:grpSpPr>
      <p:sp>
        <p:nvSpPr>
          <p:cNvPr id="56" name="Google Shape;56;p23"/>
          <p:cNvSpPr txBox="1">
            <a:spLocks noGrp="1"/>
          </p:cNvSpPr>
          <p:nvPr>
            <p:ph type="subTitle" idx="1"/>
          </p:nvPr>
        </p:nvSpPr>
        <p:spPr>
          <a:xfrm>
            <a:off x="1190250" y="2297225"/>
            <a:ext cx="1791000" cy="673200"/>
          </a:xfrm>
          <a:prstGeom prst="rect">
            <a:avLst/>
          </a:prstGeom>
          <a:solidFill>
            <a:schemeClr val="accent6"/>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57" name="Google Shape;57;p23"/>
          <p:cNvSpPr txBox="1">
            <a:spLocks noGrp="1"/>
          </p:cNvSpPr>
          <p:nvPr>
            <p:ph type="subTitle" idx="2"/>
          </p:nvPr>
        </p:nvSpPr>
        <p:spPr>
          <a:xfrm>
            <a:off x="1190250" y="3036875"/>
            <a:ext cx="1791000" cy="1237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8" name="Google Shape;58;p23"/>
          <p:cNvSpPr txBox="1">
            <a:spLocks noGrp="1"/>
          </p:cNvSpPr>
          <p:nvPr>
            <p:ph type="subTitle" idx="3"/>
          </p:nvPr>
        </p:nvSpPr>
        <p:spPr>
          <a:xfrm>
            <a:off x="3676500" y="3036875"/>
            <a:ext cx="1791000" cy="1237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9" name="Google Shape;59;p23"/>
          <p:cNvSpPr txBox="1">
            <a:spLocks noGrp="1"/>
          </p:cNvSpPr>
          <p:nvPr>
            <p:ph type="subTitle" idx="4"/>
          </p:nvPr>
        </p:nvSpPr>
        <p:spPr>
          <a:xfrm>
            <a:off x="6162750" y="3036875"/>
            <a:ext cx="1791000" cy="1237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0" name="Google Shape;60;p23"/>
          <p:cNvSpPr txBox="1">
            <a:spLocks noGrp="1"/>
          </p:cNvSpPr>
          <p:nvPr>
            <p:ph type="subTitle" idx="5"/>
          </p:nvPr>
        </p:nvSpPr>
        <p:spPr>
          <a:xfrm>
            <a:off x="3676500" y="2297225"/>
            <a:ext cx="1791000" cy="673200"/>
          </a:xfrm>
          <a:prstGeom prst="rect">
            <a:avLst/>
          </a:prstGeom>
          <a:solidFill>
            <a:schemeClr val="accent6"/>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61" name="Google Shape;61;p23"/>
          <p:cNvSpPr txBox="1">
            <a:spLocks noGrp="1"/>
          </p:cNvSpPr>
          <p:nvPr>
            <p:ph type="subTitle" idx="6"/>
          </p:nvPr>
        </p:nvSpPr>
        <p:spPr>
          <a:xfrm>
            <a:off x="6162750" y="2297225"/>
            <a:ext cx="1791000" cy="673200"/>
          </a:xfrm>
          <a:prstGeom prst="rect">
            <a:avLst/>
          </a:prstGeom>
          <a:solidFill>
            <a:schemeClr val="accent6"/>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62" name="Google Shape;62;p23"/>
          <p:cNvSpPr txBox="1">
            <a:spLocks noGrp="1"/>
          </p:cNvSpPr>
          <p:nvPr>
            <p:ph type="title"/>
          </p:nvPr>
        </p:nvSpPr>
        <p:spPr>
          <a:xfrm>
            <a:off x="720000" y="445025"/>
            <a:ext cx="7704000" cy="67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63" name="Google Shape;63;p23"/>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23"/>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1">
  <p:cSld name="CUSTOM_2">
    <p:spTree>
      <p:nvGrpSpPr>
        <p:cNvPr id="1" name="Shape 65"/>
        <p:cNvGrpSpPr/>
        <p:nvPr/>
      </p:nvGrpSpPr>
      <p:grpSpPr>
        <a:xfrm>
          <a:off x="0" y="0"/>
          <a:ext cx="0" cy="0"/>
          <a:chOff x="0" y="0"/>
          <a:chExt cx="0" cy="0"/>
        </a:xfrm>
      </p:grpSpPr>
      <p:sp>
        <p:nvSpPr>
          <p:cNvPr id="66" name="Google Shape;66;p24"/>
          <p:cNvSpPr txBox="1">
            <a:spLocks noGrp="1"/>
          </p:cNvSpPr>
          <p:nvPr>
            <p:ph type="title"/>
          </p:nvPr>
        </p:nvSpPr>
        <p:spPr>
          <a:xfrm>
            <a:off x="720000" y="445025"/>
            <a:ext cx="7704000" cy="67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67" name="Google Shape;67;p24"/>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24"/>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69"/>
        <p:cNvGrpSpPr/>
        <p:nvPr/>
      </p:nvGrpSpPr>
      <p:grpSpPr>
        <a:xfrm>
          <a:off x="0" y="0"/>
          <a:ext cx="0" cy="0"/>
          <a:chOff x="0" y="0"/>
          <a:chExt cx="0" cy="0"/>
        </a:xfrm>
      </p:grpSpPr>
      <p:sp>
        <p:nvSpPr>
          <p:cNvPr id="70" name="Google Shape;70;p25"/>
          <p:cNvSpPr txBox="1">
            <a:spLocks noGrp="1"/>
          </p:cNvSpPr>
          <p:nvPr>
            <p:ph type="subTitle" idx="1"/>
          </p:nvPr>
        </p:nvSpPr>
        <p:spPr>
          <a:xfrm>
            <a:off x="2451324" y="1351650"/>
            <a:ext cx="4939500" cy="526200"/>
          </a:xfrm>
          <a:prstGeom prst="rect">
            <a:avLst/>
          </a:prstGeom>
          <a:solidFill>
            <a:schemeClr val="accent6"/>
          </a:solid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Font typeface="Bebas Neue"/>
              <a:buNone/>
              <a:defRPr sz="2000" b="1">
                <a:latin typeface="Poppins"/>
                <a:ea typeface="Poppins"/>
                <a:cs typeface="Poppins"/>
                <a:sym typeface="Poppins"/>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71" name="Google Shape;71;p25"/>
          <p:cNvSpPr txBox="1">
            <a:spLocks noGrp="1"/>
          </p:cNvSpPr>
          <p:nvPr>
            <p:ph type="subTitle" idx="2"/>
          </p:nvPr>
        </p:nvSpPr>
        <p:spPr>
          <a:xfrm>
            <a:off x="2451324" y="2458625"/>
            <a:ext cx="4939500" cy="526200"/>
          </a:xfrm>
          <a:prstGeom prst="rect">
            <a:avLst/>
          </a:prstGeom>
          <a:solidFill>
            <a:schemeClr val="accent6"/>
          </a:solid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Font typeface="Bebas Neue"/>
              <a:buNone/>
              <a:defRPr sz="2000" b="1">
                <a:latin typeface="Poppins"/>
                <a:ea typeface="Poppins"/>
                <a:cs typeface="Poppins"/>
                <a:sym typeface="Poppins"/>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72" name="Google Shape;72;p25"/>
          <p:cNvSpPr txBox="1">
            <a:spLocks noGrp="1"/>
          </p:cNvSpPr>
          <p:nvPr>
            <p:ph type="subTitle" idx="3"/>
          </p:nvPr>
        </p:nvSpPr>
        <p:spPr>
          <a:xfrm>
            <a:off x="2451324" y="3565600"/>
            <a:ext cx="4939500" cy="526200"/>
          </a:xfrm>
          <a:prstGeom prst="rect">
            <a:avLst/>
          </a:prstGeom>
          <a:solidFill>
            <a:schemeClr val="accent6"/>
          </a:solid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Font typeface="Bebas Neue"/>
              <a:buNone/>
              <a:defRPr sz="2000" b="1">
                <a:latin typeface="Poppins"/>
                <a:ea typeface="Poppins"/>
                <a:cs typeface="Poppins"/>
                <a:sym typeface="Poppins"/>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73" name="Google Shape;73;p25"/>
          <p:cNvSpPr txBox="1">
            <a:spLocks noGrp="1"/>
          </p:cNvSpPr>
          <p:nvPr>
            <p:ph type="subTitle" idx="4"/>
          </p:nvPr>
        </p:nvSpPr>
        <p:spPr>
          <a:xfrm>
            <a:off x="2451324" y="1866400"/>
            <a:ext cx="4939500" cy="481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74" name="Google Shape;74;p25"/>
          <p:cNvSpPr txBox="1">
            <a:spLocks noGrp="1"/>
          </p:cNvSpPr>
          <p:nvPr>
            <p:ph type="subTitle" idx="5"/>
          </p:nvPr>
        </p:nvSpPr>
        <p:spPr>
          <a:xfrm>
            <a:off x="2451324" y="2973350"/>
            <a:ext cx="4939500" cy="481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75" name="Google Shape;75;p25"/>
          <p:cNvSpPr txBox="1">
            <a:spLocks noGrp="1"/>
          </p:cNvSpPr>
          <p:nvPr>
            <p:ph type="subTitle" idx="6"/>
          </p:nvPr>
        </p:nvSpPr>
        <p:spPr>
          <a:xfrm>
            <a:off x="2451324" y="4080300"/>
            <a:ext cx="4939500" cy="481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76" name="Google Shape;76;p25"/>
          <p:cNvSpPr txBox="1">
            <a:spLocks noGrp="1"/>
          </p:cNvSpPr>
          <p:nvPr>
            <p:ph type="title"/>
          </p:nvPr>
        </p:nvSpPr>
        <p:spPr>
          <a:xfrm>
            <a:off x="720000" y="445025"/>
            <a:ext cx="7704000" cy="67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77" name="Google Shape;77;p25"/>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25"/>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16"/>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17"/>
        <p:cNvGrpSpPr/>
        <p:nvPr/>
      </p:nvGrpSpPr>
      <p:grpSpPr>
        <a:xfrm>
          <a:off x="0" y="0"/>
          <a:ext cx="0" cy="0"/>
          <a:chOff x="0" y="0"/>
          <a:chExt cx="0" cy="0"/>
        </a:xfrm>
      </p:grpSpPr>
      <p:sp>
        <p:nvSpPr>
          <p:cNvPr id="118" name="Google Shape;118;p32"/>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19"/>
        <p:cNvGrpSpPr/>
        <p:nvPr/>
      </p:nvGrpSpPr>
      <p:grpSpPr>
        <a:xfrm>
          <a:off x="0" y="0"/>
          <a:ext cx="0" cy="0"/>
          <a:chOff x="0" y="0"/>
          <a:chExt cx="0" cy="0"/>
        </a:xfrm>
      </p:grpSpPr>
      <p:sp>
        <p:nvSpPr>
          <p:cNvPr id="120" name="Google Shape;120;p33"/>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79"/>
        <p:cNvGrpSpPr/>
        <p:nvPr/>
      </p:nvGrpSpPr>
      <p:grpSpPr>
        <a:xfrm>
          <a:off x="0" y="0"/>
          <a:ext cx="0" cy="0"/>
          <a:chOff x="0" y="0"/>
          <a:chExt cx="0" cy="0"/>
        </a:xfrm>
      </p:grpSpPr>
      <p:sp>
        <p:nvSpPr>
          <p:cNvPr id="80" name="Google Shape;80;p26"/>
          <p:cNvSpPr txBox="1">
            <a:spLocks noGrp="1"/>
          </p:cNvSpPr>
          <p:nvPr>
            <p:ph type="subTitle" idx="1"/>
          </p:nvPr>
        </p:nvSpPr>
        <p:spPr>
          <a:xfrm>
            <a:off x="1500000" y="1524300"/>
            <a:ext cx="3072000" cy="525900"/>
          </a:xfrm>
          <a:prstGeom prst="rect">
            <a:avLst/>
          </a:prstGeom>
          <a:solidFill>
            <a:schemeClr val="accent6"/>
          </a:solid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1" name="Google Shape;81;p26"/>
          <p:cNvSpPr txBox="1">
            <a:spLocks noGrp="1"/>
          </p:cNvSpPr>
          <p:nvPr>
            <p:ph type="subTitle" idx="2"/>
          </p:nvPr>
        </p:nvSpPr>
        <p:spPr>
          <a:xfrm>
            <a:off x="1500000" y="2068650"/>
            <a:ext cx="3072000" cy="525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82" name="Google Shape;82;p26"/>
          <p:cNvSpPr txBox="1">
            <a:spLocks noGrp="1"/>
          </p:cNvSpPr>
          <p:nvPr>
            <p:ph type="subTitle" idx="3"/>
          </p:nvPr>
        </p:nvSpPr>
        <p:spPr>
          <a:xfrm>
            <a:off x="5277281" y="2068650"/>
            <a:ext cx="3072000" cy="525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83" name="Google Shape;83;p26"/>
          <p:cNvSpPr txBox="1">
            <a:spLocks noGrp="1"/>
          </p:cNvSpPr>
          <p:nvPr>
            <p:ph type="subTitle" idx="4"/>
          </p:nvPr>
        </p:nvSpPr>
        <p:spPr>
          <a:xfrm>
            <a:off x="1500000" y="3733575"/>
            <a:ext cx="3072000" cy="525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84" name="Google Shape;84;p26"/>
          <p:cNvSpPr txBox="1">
            <a:spLocks noGrp="1"/>
          </p:cNvSpPr>
          <p:nvPr>
            <p:ph type="subTitle" idx="5"/>
          </p:nvPr>
        </p:nvSpPr>
        <p:spPr>
          <a:xfrm>
            <a:off x="5277281" y="3733575"/>
            <a:ext cx="3072000" cy="525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85" name="Google Shape;85;p26"/>
          <p:cNvSpPr txBox="1">
            <a:spLocks noGrp="1"/>
          </p:cNvSpPr>
          <p:nvPr>
            <p:ph type="subTitle" idx="6"/>
          </p:nvPr>
        </p:nvSpPr>
        <p:spPr>
          <a:xfrm>
            <a:off x="1500000" y="3189228"/>
            <a:ext cx="3072000" cy="525900"/>
          </a:xfrm>
          <a:prstGeom prst="rect">
            <a:avLst/>
          </a:prstGeom>
          <a:solidFill>
            <a:schemeClr val="accent6"/>
          </a:solid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6" name="Google Shape;86;p26"/>
          <p:cNvSpPr txBox="1">
            <a:spLocks noGrp="1"/>
          </p:cNvSpPr>
          <p:nvPr>
            <p:ph type="subTitle" idx="7"/>
          </p:nvPr>
        </p:nvSpPr>
        <p:spPr>
          <a:xfrm>
            <a:off x="5277288" y="1524300"/>
            <a:ext cx="3072000" cy="525900"/>
          </a:xfrm>
          <a:prstGeom prst="rect">
            <a:avLst/>
          </a:prstGeom>
          <a:solidFill>
            <a:schemeClr val="accent6"/>
          </a:solid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7" name="Google Shape;87;p26"/>
          <p:cNvSpPr txBox="1">
            <a:spLocks noGrp="1"/>
          </p:cNvSpPr>
          <p:nvPr>
            <p:ph type="subTitle" idx="8"/>
          </p:nvPr>
        </p:nvSpPr>
        <p:spPr>
          <a:xfrm>
            <a:off x="5277288" y="3189228"/>
            <a:ext cx="3072000" cy="525900"/>
          </a:xfrm>
          <a:prstGeom prst="rect">
            <a:avLst/>
          </a:prstGeom>
          <a:solidFill>
            <a:schemeClr val="accent6"/>
          </a:solid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8" name="Google Shape;88;p26"/>
          <p:cNvSpPr txBox="1">
            <a:spLocks noGrp="1"/>
          </p:cNvSpPr>
          <p:nvPr>
            <p:ph type="title"/>
          </p:nvPr>
        </p:nvSpPr>
        <p:spPr>
          <a:xfrm>
            <a:off x="720000" y="445025"/>
            <a:ext cx="7704000" cy="67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89" name="Google Shape;89;p26"/>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26"/>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91"/>
        <p:cNvGrpSpPr/>
        <p:nvPr/>
      </p:nvGrpSpPr>
      <p:grpSpPr>
        <a:xfrm>
          <a:off x="0" y="0"/>
          <a:ext cx="0" cy="0"/>
          <a:chOff x="0" y="0"/>
          <a:chExt cx="0" cy="0"/>
        </a:xfrm>
      </p:grpSpPr>
      <p:sp>
        <p:nvSpPr>
          <p:cNvPr id="92" name="Google Shape;92;p27"/>
          <p:cNvSpPr txBox="1">
            <a:spLocks noGrp="1"/>
          </p:cNvSpPr>
          <p:nvPr>
            <p:ph type="title"/>
          </p:nvPr>
        </p:nvSpPr>
        <p:spPr>
          <a:xfrm>
            <a:off x="720000" y="445025"/>
            <a:ext cx="7704000" cy="673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93" name="Google Shape;93;p27"/>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27"/>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6"/>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500"/>
              <a:buFont typeface="Poppins"/>
              <a:buNone/>
              <a:defRPr sz="3500" b="1" i="0" u="none" strike="noStrike" cap="none">
                <a:solidFill>
                  <a:schemeClr val="dk1"/>
                </a:solidFill>
                <a:latin typeface="Poppins"/>
                <a:ea typeface="Poppins"/>
                <a:cs typeface="Poppins"/>
                <a:sym typeface="Poppins"/>
              </a:defRPr>
            </a:lvl9pPr>
          </a:lstStyle>
          <a:p>
            <a:endParaRPr/>
          </a:p>
        </p:txBody>
      </p:sp>
      <p:sp>
        <p:nvSpPr>
          <p:cNvPr id="7" name="Google Shape;7;p16"/>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1pPr>
            <a:lvl2pPr marL="914400" marR="0" lvl="1"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2pPr>
            <a:lvl3pPr marL="1371600" marR="0" lvl="2"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3pPr>
            <a:lvl4pPr marL="1828800" marR="0" lvl="3"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4pPr>
            <a:lvl5pPr marL="2286000" marR="0" lvl="4"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5pPr>
            <a:lvl6pPr marL="2743200" marR="0" lvl="5"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6pPr>
            <a:lvl7pPr marL="3200400" marR="0" lvl="6"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7pPr>
            <a:lvl8pPr marL="3657600" marR="0" lvl="7"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8pPr>
            <a:lvl9pPr marL="4114800" marR="0" lvl="8" indent="-304800" algn="l" rtl="0">
              <a:lnSpc>
                <a:spcPct val="100000"/>
              </a:lnSpc>
              <a:spcBef>
                <a:spcPts val="0"/>
              </a:spcBef>
              <a:spcAft>
                <a:spcPts val="0"/>
              </a:spcAft>
              <a:buClr>
                <a:schemeClr val="dk1"/>
              </a:buClr>
              <a:buSzPts val="1200"/>
              <a:buFont typeface="Barlow"/>
              <a:buChar char="■"/>
              <a:defRPr sz="1200" b="0" i="0" u="none" strike="noStrike" cap="none">
                <a:solidFill>
                  <a:schemeClr val="dk1"/>
                </a:solidFill>
                <a:latin typeface="Barlow"/>
                <a:ea typeface="Barlow"/>
                <a:cs typeface="Barlow"/>
                <a:sym typeface="Barlow"/>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3" r:id="rId10"/>
    <p:sldLayoutId id="2147483664" r:id="rId11"/>
    <p:sldLayoutId id="2147483665" r:id="rId12"/>
    <p:sldLayoutId id="2147483666" r:id="rId13"/>
    <p:sldLayoutId id="2147483667"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hyperlink" Target="https://www.sciencedirect.com/science/article/abs/pii/S0009279721002751" TargetMode="External"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3.xml" /><Relationship Id="rId4" Type="http://schemas.openxmlformats.org/officeDocument/2006/relationships/hyperlink" Target="https://www.cardium/how-alcohol-and-smoking-affect-your-arteries-and-heart/" TargetMode="Externa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4.xml" /><Relationship Id="rId4" Type="http://schemas.openxmlformats.org/officeDocument/2006/relationships/hyperlink" Target="https://my.clevelandclinic.org/health/body/21205-respiratory-system" TargetMode="Externa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5.xml" /><Relationship Id="rId4" Type="http://schemas.openxmlformats.org/officeDocument/2006/relationships/hyperlink" Target="https://www.sciencedirect.com/science/article/pii/S1319016421002103" TargetMode="Externa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6.xml" /><Relationship Id="rId4" Type="http://schemas.openxmlformats.org/officeDocument/2006/relationships/hyperlink" Target="https://www.verywellhealth.com/copd-7368549" TargetMode="Externa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4.xml" /></Relationships>
</file>

<file path=ppt/slides/_rels/slide1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3.xml" /><Relationship Id="rId1" Type="http://schemas.openxmlformats.org/officeDocument/2006/relationships/slideLayout" Target="../slideLayouts/slideLayout8.xml" /><Relationship Id="rId4" Type="http://schemas.openxmlformats.org/officeDocument/2006/relationships/hyperlink" Target="https://link.springer.com/rwe/10.1007/978-3-031-40858-8_540-1" TargetMode="External" /></Relationships>
</file>

<file path=ppt/slides/_rels/slide14.xml.rels><?xml version="1.0" encoding="UTF-8" standalone="yes"?>
<Relationships xmlns="http://schemas.openxmlformats.org/package/2006/relationships"><Relationship Id="rId8" Type="http://schemas.openxmlformats.org/officeDocument/2006/relationships/hyperlink" Target="https://www.rightdecisions.scot.nhs.uk/tam-treatments-and-medicines-nhs-highland/adult-therapeutic-guidelines/respiratory/copd-chronic-obstructive-pulmonary-disease-guidelines/" TargetMode="External" /><Relationship Id="rId3" Type="http://schemas.openxmlformats.org/officeDocument/2006/relationships/hyperlink" Target="https://asq.org/quality-resources/sbar?srsltid=AfmBOopBVwWxksCsT_CCoUIl2xPgZTstpRn6OhqQypU6fb7HrcVWvCD8" TargetMode="External" /><Relationship Id="rId7" Type="http://schemas.openxmlformats.org/officeDocument/2006/relationships/hyperlink" Target="https://www.mdpi.com/2218-273X/15/6/807" TargetMode="External" /><Relationship Id="rId2" Type="http://schemas.openxmlformats.org/officeDocument/2006/relationships/notesSlide" Target="../notesSlides/notesSlide14.xml" /><Relationship Id="rId1" Type="http://schemas.openxmlformats.org/officeDocument/2006/relationships/slideLayout" Target="../slideLayouts/slideLayout6.xml" /><Relationship Id="rId6" Type="http://schemas.openxmlformats.org/officeDocument/2006/relationships/hyperlink" Target="https://www.healthinaging.org/a-z-topic/chronic-obstructive-pulmonary-disorder-copd/basic-facts" TargetMode="External" /><Relationship Id="rId11" Type="http://schemas.openxmlformats.org/officeDocument/2006/relationships/hyperlink" Target="https://www.frontiersin.org/journals/medicine/articles/10.3389/fmed.2025.1514846/full" TargetMode="External" /><Relationship Id="rId5" Type="http://schemas.openxmlformats.org/officeDocument/2006/relationships/hyperlink" Target="https://www.asthmaandlung.org.uk/sites/default/files/2023-03/delayed-diagnosis-unequal-care-executive-summary.pdf" TargetMode="External" /><Relationship Id="rId10" Type="http://schemas.openxmlformats.org/officeDocument/2006/relationships/hyperlink" Target="https://assets.publishing.service.gov.uk/media/5a7b7d29ed915d1a790239ba/dh_112990.pdf" TargetMode="External" /><Relationship Id="rId4" Type="http://schemas.openxmlformats.org/officeDocument/2006/relationships/hyperlink" Target="https://ash.wales/copd-a-guide-for-smokers/" TargetMode="External" /><Relationship Id="rId9" Type="http://schemas.openxmlformats.org/officeDocument/2006/relationships/hyperlink" Target="https://link.springer.com/content/pdf/10.1007/s12325-025-03191-x.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4"/>
        <p:cNvGrpSpPr/>
        <p:nvPr/>
      </p:nvGrpSpPr>
      <p:grpSpPr>
        <a:xfrm>
          <a:off x="0" y="0"/>
          <a:ext cx="0" cy="0"/>
          <a:chOff x="0" y="0"/>
          <a:chExt cx="0" cy="0"/>
        </a:xfrm>
      </p:grpSpPr>
      <p:sp>
        <p:nvSpPr>
          <p:cNvPr id="125" name="Google Shape;125;p1"/>
          <p:cNvSpPr txBox="1">
            <a:spLocks noGrp="1"/>
          </p:cNvSpPr>
          <p:nvPr>
            <p:ph type="ctrTitle"/>
          </p:nvPr>
        </p:nvSpPr>
        <p:spPr>
          <a:xfrm>
            <a:off x="554925" y="2163600"/>
            <a:ext cx="4304700" cy="564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5200"/>
              <a:buNone/>
            </a:pPr>
            <a:r>
              <a:rPr lang="en" sz="1800" dirty="0">
                <a:latin typeface="Times New Roman"/>
                <a:ea typeface="Times New Roman"/>
                <a:cs typeface="Times New Roman"/>
                <a:sym typeface="Times New Roman"/>
              </a:rPr>
              <a:t>Module: Introduction to Physiology</a:t>
            </a:r>
            <a:br>
              <a:rPr lang="en" sz="1800" dirty="0">
                <a:latin typeface="Times New Roman"/>
                <a:ea typeface="Times New Roman"/>
                <a:cs typeface="Times New Roman"/>
                <a:sym typeface="Times New Roman"/>
              </a:rPr>
            </a:br>
            <a:r>
              <a:rPr lang="en" sz="1800" dirty="0">
                <a:latin typeface="Times New Roman"/>
                <a:ea typeface="Times New Roman"/>
                <a:cs typeface="Times New Roman"/>
                <a:sym typeface="Times New Roman"/>
              </a:rPr>
              <a:t>LECTURER:GILLIAN WEAVER</a:t>
            </a:r>
            <a:endParaRPr sz="1800" dirty="0">
              <a:solidFill>
                <a:schemeClr val="dk1"/>
              </a:solidFill>
              <a:latin typeface="Times New Roman"/>
              <a:ea typeface="Times New Roman"/>
              <a:cs typeface="Times New Roman"/>
              <a:sym typeface="Times New Roman"/>
            </a:endParaRPr>
          </a:p>
        </p:txBody>
      </p:sp>
      <p:grpSp>
        <p:nvGrpSpPr>
          <p:cNvPr id="126" name="Google Shape;126;p1"/>
          <p:cNvGrpSpPr/>
          <p:nvPr/>
        </p:nvGrpSpPr>
        <p:grpSpPr>
          <a:xfrm>
            <a:off x="4704773" y="1076250"/>
            <a:ext cx="4386341" cy="2990994"/>
            <a:chOff x="4849691" y="918042"/>
            <a:chExt cx="4850001" cy="3307159"/>
          </a:xfrm>
        </p:grpSpPr>
        <p:sp>
          <p:nvSpPr>
            <p:cNvPr id="127" name="Google Shape;127;p1"/>
            <p:cNvSpPr/>
            <p:nvPr/>
          </p:nvSpPr>
          <p:spPr>
            <a:xfrm>
              <a:off x="5018570" y="3935167"/>
              <a:ext cx="4681122" cy="290034"/>
            </a:xfrm>
            <a:custGeom>
              <a:avLst/>
              <a:gdLst/>
              <a:ahLst/>
              <a:cxnLst/>
              <a:rect l="l" t="t" r="r" b="b"/>
              <a:pathLst>
                <a:path w="53523" h="3316" extrusionOk="0">
                  <a:moveTo>
                    <a:pt x="30021" y="0"/>
                  </a:moveTo>
                  <a:cubicBezTo>
                    <a:pt x="8720" y="0"/>
                    <a:pt x="0" y="766"/>
                    <a:pt x="0" y="1685"/>
                  </a:cubicBezTo>
                  <a:cubicBezTo>
                    <a:pt x="0" y="2599"/>
                    <a:pt x="8714" y="3315"/>
                    <a:pt x="30021" y="3315"/>
                  </a:cubicBezTo>
                  <a:cubicBezTo>
                    <a:pt x="51322" y="3315"/>
                    <a:pt x="53522" y="2139"/>
                    <a:pt x="53522" y="1226"/>
                  </a:cubicBezTo>
                  <a:lnTo>
                    <a:pt x="53522" y="1220"/>
                  </a:lnTo>
                  <a:cubicBezTo>
                    <a:pt x="53522" y="307"/>
                    <a:pt x="51322" y="0"/>
                    <a:pt x="3002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1"/>
            <p:cNvSpPr/>
            <p:nvPr/>
          </p:nvSpPr>
          <p:spPr>
            <a:xfrm>
              <a:off x="4849691" y="918042"/>
              <a:ext cx="4681082" cy="3171565"/>
            </a:xfrm>
            <a:custGeom>
              <a:avLst/>
              <a:gdLst/>
              <a:ahLst/>
              <a:cxnLst/>
              <a:rect l="l" t="t" r="r" b="b"/>
              <a:pathLst>
                <a:path w="64131" h="36262" extrusionOk="0">
                  <a:moveTo>
                    <a:pt x="27257" y="1"/>
                  </a:moveTo>
                  <a:cubicBezTo>
                    <a:pt x="17653" y="1"/>
                    <a:pt x="7943" y="4347"/>
                    <a:pt x="8776" y="14372"/>
                  </a:cubicBezTo>
                  <a:cubicBezTo>
                    <a:pt x="9389" y="21805"/>
                    <a:pt x="1" y="25212"/>
                    <a:pt x="3145" y="36200"/>
                  </a:cubicBezTo>
                  <a:lnTo>
                    <a:pt x="33797" y="36053"/>
                  </a:lnTo>
                  <a:lnTo>
                    <a:pt x="54007" y="36261"/>
                  </a:lnTo>
                  <a:cubicBezTo>
                    <a:pt x="57813" y="33344"/>
                    <a:pt x="64131" y="25555"/>
                    <a:pt x="53836" y="19054"/>
                  </a:cubicBezTo>
                  <a:cubicBezTo>
                    <a:pt x="46384" y="14341"/>
                    <a:pt x="48664" y="14960"/>
                    <a:pt x="44349" y="7043"/>
                  </a:cubicBezTo>
                  <a:cubicBezTo>
                    <a:pt x="41897" y="2547"/>
                    <a:pt x="34608" y="1"/>
                    <a:pt x="27257" y="1"/>
                  </a:cubicBezTo>
                  <a:close/>
                </a:path>
              </a:pathLst>
            </a:custGeom>
            <a:solidFill>
              <a:srgbClr val="F4CD69">
                <a:alpha val="4039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29" name="Google Shape;129;p1"/>
            <p:cNvGrpSpPr/>
            <p:nvPr/>
          </p:nvGrpSpPr>
          <p:grpSpPr>
            <a:xfrm>
              <a:off x="8339233" y="1311371"/>
              <a:ext cx="569379" cy="1477326"/>
              <a:chOff x="4377568" y="3510400"/>
              <a:chExt cx="199662" cy="518048"/>
            </a:xfrm>
          </p:grpSpPr>
          <p:sp>
            <p:nvSpPr>
              <p:cNvPr id="130" name="Google Shape;130;p1"/>
              <p:cNvSpPr/>
              <p:nvPr/>
            </p:nvSpPr>
            <p:spPr>
              <a:xfrm>
                <a:off x="4429615" y="3589192"/>
                <a:ext cx="134212" cy="439256"/>
              </a:xfrm>
              <a:custGeom>
                <a:avLst/>
                <a:gdLst/>
                <a:ahLst/>
                <a:cxnLst/>
                <a:rect l="l" t="t" r="r" b="b"/>
                <a:pathLst>
                  <a:path w="4376" h="14322" extrusionOk="0">
                    <a:moveTo>
                      <a:pt x="436" y="1"/>
                    </a:moveTo>
                    <a:lnTo>
                      <a:pt x="1" y="277"/>
                    </a:lnTo>
                    <a:cubicBezTo>
                      <a:pt x="37" y="338"/>
                      <a:pt x="3800" y="6490"/>
                      <a:pt x="963" y="14144"/>
                    </a:cubicBezTo>
                    <a:lnTo>
                      <a:pt x="1441" y="14322"/>
                    </a:lnTo>
                    <a:lnTo>
                      <a:pt x="1447" y="14322"/>
                    </a:lnTo>
                    <a:cubicBezTo>
                      <a:pt x="4376" y="6423"/>
                      <a:pt x="472" y="68"/>
                      <a:pt x="43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1"/>
              <p:cNvSpPr/>
              <p:nvPr/>
            </p:nvSpPr>
            <p:spPr>
              <a:xfrm>
                <a:off x="4383947" y="3510400"/>
                <a:ext cx="88391" cy="94617"/>
              </a:xfrm>
              <a:custGeom>
                <a:avLst/>
                <a:gdLst/>
                <a:ahLst/>
                <a:cxnLst/>
                <a:rect l="l" t="t" r="r" b="b"/>
                <a:pathLst>
                  <a:path w="2882" h="3085" extrusionOk="0">
                    <a:moveTo>
                      <a:pt x="1683" y="1"/>
                    </a:moveTo>
                    <a:cubicBezTo>
                      <a:pt x="1598" y="1"/>
                      <a:pt x="1513" y="22"/>
                      <a:pt x="1434" y="63"/>
                    </a:cubicBezTo>
                    <a:cubicBezTo>
                      <a:pt x="0" y="829"/>
                      <a:pt x="1845" y="3085"/>
                      <a:pt x="1845" y="3085"/>
                    </a:cubicBezTo>
                    <a:cubicBezTo>
                      <a:pt x="2881" y="975"/>
                      <a:pt x="2265" y="1"/>
                      <a:pt x="16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1"/>
              <p:cNvSpPr/>
              <p:nvPr/>
            </p:nvSpPr>
            <p:spPr>
              <a:xfrm>
                <a:off x="4454519" y="3554228"/>
                <a:ext cx="70970" cy="80662"/>
              </a:xfrm>
              <a:custGeom>
                <a:avLst/>
                <a:gdLst/>
                <a:ahLst/>
                <a:cxnLst/>
                <a:rect l="l" t="t" r="r" b="b"/>
                <a:pathLst>
                  <a:path w="2314" h="2630" extrusionOk="0">
                    <a:moveTo>
                      <a:pt x="1170" y="1"/>
                    </a:moveTo>
                    <a:cubicBezTo>
                      <a:pt x="0" y="1"/>
                      <a:pt x="16" y="2630"/>
                      <a:pt x="16" y="2630"/>
                    </a:cubicBezTo>
                    <a:cubicBezTo>
                      <a:pt x="2314" y="1741"/>
                      <a:pt x="2136" y="289"/>
                      <a:pt x="1499" y="62"/>
                    </a:cubicBezTo>
                    <a:cubicBezTo>
                      <a:pt x="1380" y="20"/>
                      <a:pt x="1271" y="1"/>
                      <a:pt x="117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1"/>
              <p:cNvSpPr/>
              <p:nvPr/>
            </p:nvSpPr>
            <p:spPr>
              <a:xfrm>
                <a:off x="4377568" y="3587014"/>
                <a:ext cx="85355" cy="56801"/>
              </a:xfrm>
              <a:custGeom>
                <a:avLst/>
                <a:gdLst/>
                <a:ahLst/>
                <a:cxnLst/>
                <a:rect l="l" t="t" r="r" b="b"/>
                <a:pathLst>
                  <a:path w="2783" h="1852" extrusionOk="0">
                    <a:moveTo>
                      <a:pt x="1030" y="1"/>
                    </a:moveTo>
                    <a:cubicBezTo>
                      <a:pt x="805" y="1"/>
                      <a:pt x="580" y="110"/>
                      <a:pt x="368" y="384"/>
                    </a:cubicBezTo>
                    <a:cubicBezTo>
                      <a:pt x="0" y="858"/>
                      <a:pt x="270" y="1852"/>
                      <a:pt x="1689" y="1852"/>
                    </a:cubicBezTo>
                    <a:cubicBezTo>
                      <a:pt x="1998" y="1852"/>
                      <a:pt x="2360" y="1805"/>
                      <a:pt x="2782" y="1696"/>
                    </a:cubicBezTo>
                    <a:cubicBezTo>
                      <a:pt x="2782" y="1696"/>
                      <a:pt x="1913" y="1"/>
                      <a:pt x="103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1"/>
              <p:cNvSpPr/>
              <p:nvPr/>
            </p:nvSpPr>
            <p:spPr>
              <a:xfrm>
                <a:off x="4399589" y="3659119"/>
                <a:ext cx="84557" cy="58212"/>
              </a:xfrm>
              <a:custGeom>
                <a:avLst/>
                <a:gdLst/>
                <a:ahLst/>
                <a:cxnLst/>
                <a:rect l="l" t="t" r="r" b="b"/>
                <a:pathLst>
                  <a:path w="2757" h="1898" extrusionOk="0">
                    <a:moveTo>
                      <a:pt x="1043" y="1"/>
                    </a:moveTo>
                    <a:cubicBezTo>
                      <a:pt x="831" y="1"/>
                      <a:pt x="615" y="101"/>
                      <a:pt x="403" y="350"/>
                    </a:cubicBezTo>
                    <a:cubicBezTo>
                      <a:pt x="0" y="821"/>
                      <a:pt x="260" y="1897"/>
                      <a:pt x="1836" y="1897"/>
                    </a:cubicBezTo>
                    <a:cubicBezTo>
                      <a:pt x="2104" y="1897"/>
                      <a:pt x="2410" y="1866"/>
                      <a:pt x="2757" y="1796"/>
                    </a:cubicBezTo>
                    <a:cubicBezTo>
                      <a:pt x="2757" y="1796"/>
                      <a:pt x="1939" y="1"/>
                      <a:pt x="104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1"/>
              <p:cNvSpPr/>
              <p:nvPr/>
            </p:nvSpPr>
            <p:spPr>
              <a:xfrm>
                <a:off x="4412562" y="3722146"/>
                <a:ext cx="84741" cy="58028"/>
              </a:xfrm>
              <a:custGeom>
                <a:avLst/>
                <a:gdLst/>
                <a:ahLst/>
                <a:cxnLst/>
                <a:rect l="l" t="t" r="r" b="b"/>
                <a:pathLst>
                  <a:path w="2763" h="1892" extrusionOk="0">
                    <a:moveTo>
                      <a:pt x="1043" y="0"/>
                    </a:moveTo>
                    <a:cubicBezTo>
                      <a:pt x="831" y="0"/>
                      <a:pt x="614" y="100"/>
                      <a:pt x="403" y="348"/>
                    </a:cubicBezTo>
                    <a:cubicBezTo>
                      <a:pt x="1" y="823"/>
                      <a:pt x="263" y="1892"/>
                      <a:pt x="1831" y="1892"/>
                    </a:cubicBezTo>
                    <a:cubicBezTo>
                      <a:pt x="2102" y="1892"/>
                      <a:pt x="2411" y="1860"/>
                      <a:pt x="2763" y="1788"/>
                    </a:cubicBezTo>
                    <a:cubicBezTo>
                      <a:pt x="2763" y="1788"/>
                      <a:pt x="1941" y="0"/>
                      <a:pt x="104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1"/>
              <p:cNvSpPr/>
              <p:nvPr/>
            </p:nvSpPr>
            <p:spPr>
              <a:xfrm>
                <a:off x="4419463" y="3790847"/>
                <a:ext cx="81030" cy="65266"/>
              </a:xfrm>
              <a:custGeom>
                <a:avLst/>
                <a:gdLst/>
                <a:ahLst/>
                <a:cxnLst/>
                <a:rect l="l" t="t" r="r" b="b"/>
                <a:pathLst>
                  <a:path w="2642" h="2128" extrusionOk="0">
                    <a:moveTo>
                      <a:pt x="1100" y="1"/>
                    </a:moveTo>
                    <a:cubicBezTo>
                      <a:pt x="929" y="1"/>
                      <a:pt x="746" y="68"/>
                      <a:pt x="552" y="228"/>
                    </a:cubicBezTo>
                    <a:cubicBezTo>
                      <a:pt x="1" y="675"/>
                      <a:pt x="221" y="2121"/>
                      <a:pt x="2642" y="2128"/>
                    </a:cubicBezTo>
                    <a:cubicBezTo>
                      <a:pt x="2642" y="2128"/>
                      <a:pt x="2059" y="1"/>
                      <a:pt x="110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1"/>
              <p:cNvSpPr/>
              <p:nvPr/>
            </p:nvSpPr>
            <p:spPr>
              <a:xfrm>
                <a:off x="4413145" y="3856051"/>
                <a:ext cx="81521" cy="63702"/>
              </a:xfrm>
              <a:custGeom>
                <a:avLst/>
                <a:gdLst/>
                <a:ahLst/>
                <a:cxnLst/>
                <a:rect l="l" t="t" r="r" b="b"/>
                <a:pathLst>
                  <a:path w="2658" h="2077" extrusionOk="0">
                    <a:moveTo>
                      <a:pt x="1085" y="0"/>
                    </a:moveTo>
                    <a:cubicBezTo>
                      <a:pt x="907" y="0"/>
                      <a:pt x="718" y="73"/>
                      <a:pt x="519" y="247"/>
                    </a:cubicBezTo>
                    <a:cubicBezTo>
                      <a:pt x="0" y="700"/>
                      <a:pt x="224" y="2076"/>
                      <a:pt x="2468" y="2076"/>
                    </a:cubicBezTo>
                    <a:cubicBezTo>
                      <a:pt x="2530" y="2076"/>
                      <a:pt x="2593" y="2075"/>
                      <a:pt x="2658" y="2073"/>
                    </a:cubicBezTo>
                    <a:cubicBezTo>
                      <a:pt x="2658" y="2073"/>
                      <a:pt x="2032" y="0"/>
                      <a:pt x="108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1"/>
              <p:cNvSpPr/>
              <p:nvPr/>
            </p:nvSpPr>
            <p:spPr>
              <a:xfrm>
                <a:off x="4403300" y="3922605"/>
                <a:ext cx="71829" cy="77472"/>
              </a:xfrm>
              <a:custGeom>
                <a:avLst/>
                <a:gdLst/>
                <a:ahLst/>
                <a:cxnLst/>
                <a:rect l="l" t="t" r="r" b="b"/>
                <a:pathLst>
                  <a:path w="2342" h="2526" extrusionOk="0">
                    <a:moveTo>
                      <a:pt x="1126" y="0"/>
                    </a:moveTo>
                    <a:cubicBezTo>
                      <a:pt x="1008" y="0"/>
                      <a:pt x="878" y="29"/>
                      <a:pt x="736" y="93"/>
                    </a:cubicBezTo>
                    <a:cubicBezTo>
                      <a:pt x="111" y="375"/>
                      <a:pt x="1" y="1839"/>
                      <a:pt x="2342" y="2526"/>
                    </a:cubicBezTo>
                    <a:cubicBezTo>
                      <a:pt x="2342" y="2526"/>
                      <a:pt x="2231" y="0"/>
                      <a:pt x="112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 name="Google Shape;139;p1"/>
              <p:cNvSpPr/>
              <p:nvPr/>
            </p:nvSpPr>
            <p:spPr>
              <a:xfrm>
                <a:off x="4478380" y="3614004"/>
                <a:ext cx="71001" cy="80662"/>
              </a:xfrm>
              <a:custGeom>
                <a:avLst/>
                <a:gdLst/>
                <a:ahLst/>
                <a:cxnLst/>
                <a:rect l="l" t="t" r="r" b="b"/>
                <a:pathLst>
                  <a:path w="2315"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 name="Google Shape;140;p1"/>
              <p:cNvSpPr/>
              <p:nvPr/>
            </p:nvSpPr>
            <p:spPr>
              <a:xfrm>
                <a:off x="4492672" y="3678656"/>
                <a:ext cx="70970" cy="80662"/>
              </a:xfrm>
              <a:custGeom>
                <a:avLst/>
                <a:gdLst/>
                <a:ahLst/>
                <a:cxnLst/>
                <a:rect l="l" t="t" r="r" b="b"/>
                <a:pathLst>
                  <a:path w="2314"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1"/>
              <p:cNvSpPr/>
              <p:nvPr/>
            </p:nvSpPr>
            <p:spPr>
              <a:xfrm>
                <a:off x="4497856" y="3753859"/>
                <a:ext cx="77442" cy="70296"/>
              </a:xfrm>
              <a:custGeom>
                <a:avLst/>
                <a:gdLst/>
                <a:ahLst/>
                <a:cxnLst/>
                <a:rect l="l" t="t" r="r" b="b"/>
                <a:pathLst>
                  <a:path w="2525" h="2292" extrusionOk="0">
                    <a:moveTo>
                      <a:pt x="1456" y="0"/>
                    </a:moveTo>
                    <a:cubicBezTo>
                      <a:pt x="449" y="0"/>
                      <a:pt x="0" y="2292"/>
                      <a:pt x="0" y="2292"/>
                    </a:cubicBezTo>
                    <a:cubicBezTo>
                      <a:pt x="2408" y="2022"/>
                      <a:pt x="2525" y="558"/>
                      <a:pt x="1949" y="172"/>
                    </a:cubicBezTo>
                    <a:cubicBezTo>
                      <a:pt x="1772" y="52"/>
                      <a:pt x="1607" y="0"/>
                      <a:pt x="145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1"/>
              <p:cNvSpPr/>
              <p:nvPr/>
            </p:nvSpPr>
            <p:spPr>
              <a:xfrm>
                <a:off x="4495586" y="3831577"/>
                <a:ext cx="81644" cy="64775"/>
              </a:xfrm>
              <a:custGeom>
                <a:avLst/>
                <a:gdLst/>
                <a:ahLst/>
                <a:cxnLst/>
                <a:rect l="l" t="t" r="r" b="b"/>
                <a:pathLst>
                  <a:path w="2662" h="2112" extrusionOk="0">
                    <a:moveTo>
                      <a:pt x="1582" y="1"/>
                    </a:moveTo>
                    <a:cubicBezTo>
                      <a:pt x="628" y="1"/>
                      <a:pt x="0" y="2111"/>
                      <a:pt x="0" y="2111"/>
                    </a:cubicBezTo>
                    <a:cubicBezTo>
                      <a:pt x="21" y="2111"/>
                      <a:pt x="41" y="2111"/>
                      <a:pt x="61" y="2111"/>
                    </a:cubicBezTo>
                    <a:cubicBezTo>
                      <a:pt x="2425" y="2111"/>
                      <a:pt x="2662" y="685"/>
                      <a:pt x="2133" y="236"/>
                    </a:cubicBezTo>
                    <a:cubicBezTo>
                      <a:pt x="1940" y="71"/>
                      <a:pt x="1755" y="1"/>
                      <a:pt x="158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 name="Google Shape;143;p1"/>
              <p:cNvSpPr/>
              <p:nvPr/>
            </p:nvSpPr>
            <p:spPr>
              <a:xfrm>
                <a:off x="4482797" y="3910552"/>
                <a:ext cx="84435" cy="58702"/>
              </a:xfrm>
              <a:custGeom>
                <a:avLst/>
                <a:gdLst/>
                <a:ahLst/>
                <a:cxnLst/>
                <a:rect l="l" t="t" r="r" b="b"/>
                <a:pathLst>
                  <a:path w="2753" h="1914" extrusionOk="0">
                    <a:moveTo>
                      <a:pt x="1718" y="0"/>
                    </a:moveTo>
                    <a:cubicBezTo>
                      <a:pt x="816" y="0"/>
                      <a:pt x="1" y="1834"/>
                      <a:pt x="1" y="1834"/>
                    </a:cubicBezTo>
                    <a:cubicBezTo>
                      <a:pt x="309" y="1889"/>
                      <a:pt x="584" y="1913"/>
                      <a:pt x="829" y="1913"/>
                    </a:cubicBezTo>
                    <a:cubicBezTo>
                      <a:pt x="2480" y="1913"/>
                      <a:pt x="2753" y="802"/>
                      <a:pt x="2342" y="333"/>
                    </a:cubicBezTo>
                    <a:cubicBezTo>
                      <a:pt x="2135" y="96"/>
                      <a:pt x="1924" y="0"/>
                      <a:pt x="171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4" name="Google Shape;144;p1"/>
            <p:cNvGrpSpPr/>
            <p:nvPr/>
          </p:nvGrpSpPr>
          <p:grpSpPr>
            <a:xfrm>
              <a:off x="8817281" y="2219526"/>
              <a:ext cx="652814" cy="1651713"/>
              <a:chOff x="4537512" y="3722330"/>
              <a:chExt cx="228921" cy="579203"/>
            </a:xfrm>
          </p:grpSpPr>
          <p:sp>
            <p:nvSpPr>
              <p:cNvPr id="145" name="Google Shape;145;p1"/>
              <p:cNvSpPr/>
              <p:nvPr/>
            </p:nvSpPr>
            <p:spPr>
              <a:xfrm>
                <a:off x="4596521" y="3757785"/>
                <a:ext cx="142493" cy="543748"/>
              </a:xfrm>
              <a:custGeom>
                <a:avLst/>
                <a:gdLst/>
                <a:ahLst/>
                <a:cxnLst/>
                <a:rect l="l" t="t" r="r" b="b"/>
                <a:pathLst>
                  <a:path w="4646" h="17729" extrusionOk="0">
                    <a:moveTo>
                      <a:pt x="1734" y="1"/>
                    </a:moveTo>
                    <a:lnTo>
                      <a:pt x="1397" y="129"/>
                    </a:lnTo>
                    <a:cubicBezTo>
                      <a:pt x="1428" y="209"/>
                      <a:pt x="4253" y="7961"/>
                      <a:pt x="0" y="17582"/>
                    </a:cubicBezTo>
                    <a:lnTo>
                      <a:pt x="331" y="17729"/>
                    </a:lnTo>
                    <a:cubicBezTo>
                      <a:pt x="4645" y="7961"/>
                      <a:pt x="1765" y="80"/>
                      <a:pt x="173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1"/>
              <p:cNvSpPr/>
              <p:nvPr/>
            </p:nvSpPr>
            <p:spPr>
              <a:xfrm>
                <a:off x="4622652" y="3834276"/>
                <a:ext cx="53396" cy="69192"/>
              </a:xfrm>
              <a:custGeom>
                <a:avLst/>
                <a:gdLst/>
                <a:ahLst/>
                <a:cxnLst/>
                <a:rect l="l" t="t" r="r" b="b"/>
                <a:pathLst>
                  <a:path w="1741" h="2256" extrusionOk="0">
                    <a:moveTo>
                      <a:pt x="294" y="1"/>
                    </a:moveTo>
                    <a:lnTo>
                      <a:pt x="0" y="203"/>
                    </a:lnTo>
                    <a:lnTo>
                      <a:pt x="1446" y="2256"/>
                    </a:lnTo>
                    <a:lnTo>
                      <a:pt x="1740" y="2047"/>
                    </a:lnTo>
                    <a:lnTo>
                      <a:pt x="294"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1"/>
              <p:cNvSpPr/>
              <p:nvPr/>
            </p:nvSpPr>
            <p:spPr>
              <a:xfrm>
                <a:off x="4614187" y="3918281"/>
                <a:ext cx="64100" cy="60389"/>
              </a:xfrm>
              <a:custGeom>
                <a:avLst/>
                <a:gdLst/>
                <a:ahLst/>
                <a:cxnLst/>
                <a:rect l="l" t="t" r="r" b="b"/>
                <a:pathLst>
                  <a:path w="2090" h="1969" extrusionOk="0">
                    <a:moveTo>
                      <a:pt x="245" y="1"/>
                    </a:moveTo>
                    <a:lnTo>
                      <a:pt x="0" y="264"/>
                    </a:lnTo>
                    <a:lnTo>
                      <a:pt x="1839" y="1968"/>
                    </a:lnTo>
                    <a:lnTo>
                      <a:pt x="2090" y="1705"/>
                    </a:lnTo>
                    <a:lnTo>
                      <a:pt x="245"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 name="Google Shape;148;p1"/>
              <p:cNvSpPr/>
              <p:nvPr/>
            </p:nvSpPr>
            <p:spPr>
              <a:xfrm>
                <a:off x="4609096" y="4003819"/>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 name="Google Shape;149;p1"/>
              <p:cNvSpPr/>
              <p:nvPr/>
            </p:nvSpPr>
            <p:spPr>
              <a:xfrm>
                <a:off x="4594436" y="4081813"/>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1"/>
              <p:cNvSpPr/>
              <p:nvPr/>
            </p:nvSpPr>
            <p:spPr>
              <a:xfrm>
                <a:off x="4576034" y="4160942"/>
                <a:ext cx="63916" cy="60359"/>
              </a:xfrm>
              <a:custGeom>
                <a:avLst/>
                <a:gdLst/>
                <a:ahLst/>
                <a:cxnLst/>
                <a:rect l="l" t="t" r="r" b="b"/>
                <a:pathLst>
                  <a:path w="2084" h="1968" extrusionOk="0">
                    <a:moveTo>
                      <a:pt x="245" y="0"/>
                    </a:moveTo>
                    <a:lnTo>
                      <a:pt x="0" y="264"/>
                    </a:lnTo>
                    <a:lnTo>
                      <a:pt x="1839" y="1967"/>
                    </a:lnTo>
                    <a:lnTo>
                      <a:pt x="2084" y="1698"/>
                    </a:lnTo>
                    <a:lnTo>
                      <a:pt x="245"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1"/>
              <p:cNvSpPr/>
              <p:nvPr/>
            </p:nvSpPr>
            <p:spPr>
              <a:xfrm>
                <a:off x="4664363" y="3806642"/>
                <a:ext cx="35363" cy="76552"/>
              </a:xfrm>
              <a:custGeom>
                <a:avLst/>
                <a:gdLst/>
                <a:ahLst/>
                <a:cxnLst/>
                <a:rect l="l" t="t" r="r" b="b"/>
                <a:pathLst>
                  <a:path w="1153" h="2496" extrusionOk="0">
                    <a:moveTo>
                      <a:pt x="815" y="1"/>
                    </a:moveTo>
                    <a:lnTo>
                      <a:pt x="0" y="2372"/>
                    </a:lnTo>
                    <a:lnTo>
                      <a:pt x="344" y="2495"/>
                    </a:lnTo>
                    <a:lnTo>
                      <a:pt x="1153" y="117"/>
                    </a:lnTo>
                    <a:lnTo>
                      <a:pt x="815"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1"/>
              <p:cNvSpPr/>
              <p:nvPr/>
            </p:nvSpPr>
            <p:spPr>
              <a:xfrm>
                <a:off x="4670558" y="3890862"/>
                <a:ext cx="47968" cy="72197"/>
              </a:xfrm>
              <a:custGeom>
                <a:avLst/>
                <a:gdLst/>
                <a:ahLst/>
                <a:cxnLst/>
                <a:rect l="l" t="t" r="r" b="b"/>
                <a:pathLst>
                  <a:path w="1564" h="2354" extrusionOk="0">
                    <a:moveTo>
                      <a:pt x="1251" y="0"/>
                    </a:moveTo>
                    <a:lnTo>
                      <a:pt x="1" y="2176"/>
                    </a:lnTo>
                    <a:lnTo>
                      <a:pt x="313" y="2353"/>
                    </a:lnTo>
                    <a:lnTo>
                      <a:pt x="1563" y="184"/>
                    </a:lnTo>
                    <a:lnTo>
                      <a:pt x="1251"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1"/>
              <p:cNvSpPr/>
              <p:nvPr/>
            </p:nvSpPr>
            <p:spPr>
              <a:xfrm>
                <a:off x="4665314" y="3995170"/>
                <a:ext cx="62045" cy="62413"/>
              </a:xfrm>
              <a:custGeom>
                <a:avLst/>
                <a:gdLst/>
                <a:ahLst/>
                <a:cxnLst/>
                <a:rect l="l" t="t" r="r" b="b"/>
                <a:pathLst>
                  <a:path w="2023" h="2035" extrusionOk="0">
                    <a:moveTo>
                      <a:pt x="1765" y="0"/>
                    </a:moveTo>
                    <a:lnTo>
                      <a:pt x="0" y="1777"/>
                    </a:lnTo>
                    <a:lnTo>
                      <a:pt x="257" y="2035"/>
                    </a:lnTo>
                    <a:lnTo>
                      <a:pt x="2022" y="252"/>
                    </a:lnTo>
                    <a:lnTo>
                      <a:pt x="1765"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 name="Google Shape;154;p1"/>
              <p:cNvSpPr/>
              <p:nvPr/>
            </p:nvSpPr>
            <p:spPr>
              <a:xfrm>
                <a:off x="4649151" y="4094971"/>
                <a:ext cx="64468" cy="59991"/>
              </a:xfrm>
              <a:custGeom>
                <a:avLst/>
                <a:gdLst/>
                <a:ahLst/>
                <a:cxnLst/>
                <a:rect l="l" t="t" r="r" b="b"/>
                <a:pathLst>
                  <a:path w="2102" h="1956" extrusionOk="0">
                    <a:moveTo>
                      <a:pt x="1857" y="0"/>
                    </a:moveTo>
                    <a:lnTo>
                      <a:pt x="0" y="1686"/>
                    </a:lnTo>
                    <a:lnTo>
                      <a:pt x="245" y="1955"/>
                    </a:lnTo>
                    <a:lnTo>
                      <a:pt x="2102" y="264"/>
                    </a:lnTo>
                    <a:lnTo>
                      <a:pt x="1857"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 name="Google Shape;155;p1"/>
              <p:cNvSpPr/>
              <p:nvPr/>
            </p:nvSpPr>
            <p:spPr>
              <a:xfrm>
                <a:off x="4616825" y="4199095"/>
                <a:ext cx="68057" cy="55083"/>
              </a:xfrm>
              <a:custGeom>
                <a:avLst/>
                <a:gdLst/>
                <a:ahLst/>
                <a:cxnLst/>
                <a:rect l="l" t="t" r="r" b="b"/>
                <a:pathLst>
                  <a:path w="2219" h="1796" extrusionOk="0">
                    <a:moveTo>
                      <a:pt x="1998" y="0"/>
                    </a:moveTo>
                    <a:lnTo>
                      <a:pt x="0" y="1514"/>
                    </a:lnTo>
                    <a:lnTo>
                      <a:pt x="215" y="1796"/>
                    </a:lnTo>
                    <a:lnTo>
                      <a:pt x="2218" y="288"/>
                    </a:lnTo>
                    <a:lnTo>
                      <a:pt x="1998"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1"/>
              <p:cNvSpPr/>
              <p:nvPr/>
            </p:nvSpPr>
            <p:spPr>
              <a:xfrm>
                <a:off x="4617377" y="3722330"/>
                <a:ext cx="56218" cy="53642"/>
              </a:xfrm>
              <a:custGeom>
                <a:avLst/>
                <a:gdLst/>
                <a:ahLst/>
                <a:cxnLst/>
                <a:rect l="l" t="t" r="r" b="b"/>
                <a:pathLst>
                  <a:path w="1833" h="1749" extrusionOk="0">
                    <a:moveTo>
                      <a:pt x="916" y="0"/>
                    </a:moveTo>
                    <a:cubicBezTo>
                      <a:pt x="470" y="0"/>
                      <a:pt x="95" y="341"/>
                      <a:pt x="49" y="789"/>
                    </a:cubicBezTo>
                    <a:cubicBezTo>
                      <a:pt x="0" y="1267"/>
                      <a:pt x="356" y="1696"/>
                      <a:pt x="834" y="1745"/>
                    </a:cubicBezTo>
                    <a:cubicBezTo>
                      <a:pt x="860" y="1747"/>
                      <a:pt x="887" y="1748"/>
                      <a:pt x="913" y="1748"/>
                    </a:cubicBezTo>
                    <a:cubicBezTo>
                      <a:pt x="1358" y="1748"/>
                      <a:pt x="1744" y="1412"/>
                      <a:pt x="1790" y="954"/>
                    </a:cubicBezTo>
                    <a:cubicBezTo>
                      <a:pt x="1833" y="476"/>
                      <a:pt x="1483" y="47"/>
                      <a:pt x="1005" y="5"/>
                    </a:cubicBezTo>
                    <a:cubicBezTo>
                      <a:pt x="975" y="2"/>
                      <a:pt x="946" y="0"/>
                      <a:pt x="91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1"/>
              <p:cNvSpPr/>
              <p:nvPr/>
            </p:nvSpPr>
            <p:spPr>
              <a:xfrm>
                <a:off x="4586737" y="3801183"/>
                <a:ext cx="54531" cy="53642"/>
              </a:xfrm>
              <a:custGeom>
                <a:avLst/>
                <a:gdLst/>
                <a:ahLst/>
                <a:cxnLst/>
                <a:rect l="l" t="t" r="r" b="b"/>
                <a:pathLst>
                  <a:path w="1778" h="1749" extrusionOk="0">
                    <a:moveTo>
                      <a:pt x="897" y="1"/>
                    </a:moveTo>
                    <a:cubicBezTo>
                      <a:pt x="423" y="1"/>
                      <a:pt x="31" y="376"/>
                      <a:pt x="13" y="853"/>
                    </a:cubicBezTo>
                    <a:cubicBezTo>
                      <a:pt x="1" y="1331"/>
                      <a:pt x="381" y="1735"/>
                      <a:pt x="865" y="1748"/>
                    </a:cubicBezTo>
                    <a:cubicBezTo>
                      <a:pt x="876" y="1748"/>
                      <a:pt x="887" y="1748"/>
                      <a:pt x="898" y="1748"/>
                    </a:cubicBezTo>
                    <a:cubicBezTo>
                      <a:pt x="1367" y="1748"/>
                      <a:pt x="1747" y="1375"/>
                      <a:pt x="1765" y="902"/>
                    </a:cubicBezTo>
                    <a:cubicBezTo>
                      <a:pt x="1778" y="424"/>
                      <a:pt x="1398" y="20"/>
                      <a:pt x="920" y="1"/>
                    </a:cubicBezTo>
                    <a:cubicBezTo>
                      <a:pt x="912" y="1"/>
                      <a:pt x="905" y="1"/>
                      <a:pt x="89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1"/>
              <p:cNvSpPr/>
              <p:nvPr/>
            </p:nvSpPr>
            <p:spPr>
              <a:xfrm>
                <a:off x="4575665" y="3887212"/>
                <a:ext cx="60543" cy="53550"/>
              </a:xfrm>
              <a:custGeom>
                <a:avLst/>
                <a:gdLst/>
                <a:ahLst/>
                <a:cxnLst/>
                <a:rect l="l" t="t" r="r" b="b"/>
                <a:pathLst>
                  <a:path w="1974" h="1746" extrusionOk="0">
                    <a:moveTo>
                      <a:pt x="987" y="1"/>
                    </a:moveTo>
                    <a:cubicBezTo>
                      <a:pt x="635" y="1"/>
                      <a:pt x="304" y="215"/>
                      <a:pt x="172" y="560"/>
                    </a:cubicBezTo>
                    <a:cubicBezTo>
                      <a:pt x="0" y="1014"/>
                      <a:pt x="227" y="1523"/>
                      <a:pt x="680" y="1688"/>
                    </a:cubicBezTo>
                    <a:cubicBezTo>
                      <a:pt x="783" y="1727"/>
                      <a:pt x="888" y="1745"/>
                      <a:pt x="991" y="1745"/>
                    </a:cubicBezTo>
                    <a:cubicBezTo>
                      <a:pt x="1344" y="1745"/>
                      <a:pt x="1675" y="1530"/>
                      <a:pt x="1808" y="1179"/>
                    </a:cubicBezTo>
                    <a:cubicBezTo>
                      <a:pt x="1973" y="726"/>
                      <a:pt x="1746" y="223"/>
                      <a:pt x="1299" y="58"/>
                    </a:cubicBezTo>
                    <a:cubicBezTo>
                      <a:pt x="1196" y="19"/>
                      <a:pt x="1091" y="1"/>
                      <a:pt x="98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1"/>
              <p:cNvSpPr/>
              <p:nvPr/>
            </p:nvSpPr>
            <p:spPr>
              <a:xfrm>
                <a:off x="4570758" y="3972720"/>
                <a:ext cx="60543" cy="53642"/>
              </a:xfrm>
              <a:custGeom>
                <a:avLst/>
                <a:gdLst/>
                <a:ahLst/>
                <a:cxnLst/>
                <a:rect l="l" t="t" r="r" b="b"/>
                <a:pathLst>
                  <a:path w="1974" h="1749" extrusionOk="0">
                    <a:moveTo>
                      <a:pt x="985" y="1"/>
                    </a:moveTo>
                    <a:cubicBezTo>
                      <a:pt x="633" y="1"/>
                      <a:pt x="299" y="216"/>
                      <a:pt x="166" y="567"/>
                    </a:cubicBezTo>
                    <a:cubicBezTo>
                      <a:pt x="1" y="1020"/>
                      <a:pt x="227" y="1523"/>
                      <a:pt x="675" y="1694"/>
                    </a:cubicBezTo>
                    <a:cubicBezTo>
                      <a:pt x="775" y="1731"/>
                      <a:pt x="878" y="1749"/>
                      <a:pt x="979" y="1749"/>
                    </a:cubicBezTo>
                    <a:cubicBezTo>
                      <a:pt x="1335" y="1749"/>
                      <a:pt x="1669" y="1534"/>
                      <a:pt x="1802" y="1186"/>
                    </a:cubicBezTo>
                    <a:cubicBezTo>
                      <a:pt x="1974" y="732"/>
                      <a:pt x="1747" y="230"/>
                      <a:pt x="1294" y="58"/>
                    </a:cubicBezTo>
                    <a:cubicBezTo>
                      <a:pt x="1192" y="19"/>
                      <a:pt x="1088" y="1"/>
                      <a:pt x="985"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1"/>
              <p:cNvSpPr/>
              <p:nvPr/>
            </p:nvSpPr>
            <p:spPr>
              <a:xfrm>
                <a:off x="4556098" y="4050652"/>
                <a:ext cx="60543" cy="53611"/>
              </a:xfrm>
              <a:custGeom>
                <a:avLst/>
                <a:gdLst/>
                <a:ahLst/>
                <a:cxnLst/>
                <a:rect l="l" t="t" r="r" b="b"/>
                <a:pathLst>
                  <a:path w="1974" h="1748" extrusionOk="0">
                    <a:moveTo>
                      <a:pt x="989" y="0"/>
                    </a:moveTo>
                    <a:cubicBezTo>
                      <a:pt x="634" y="0"/>
                      <a:pt x="300" y="215"/>
                      <a:pt x="166" y="563"/>
                    </a:cubicBezTo>
                    <a:cubicBezTo>
                      <a:pt x="1" y="1022"/>
                      <a:pt x="227" y="1525"/>
                      <a:pt x="675" y="1690"/>
                    </a:cubicBezTo>
                    <a:cubicBezTo>
                      <a:pt x="778" y="1729"/>
                      <a:pt x="883" y="1748"/>
                      <a:pt x="987" y="1748"/>
                    </a:cubicBezTo>
                    <a:cubicBezTo>
                      <a:pt x="1339" y="1748"/>
                      <a:pt x="1670" y="1534"/>
                      <a:pt x="1802" y="1188"/>
                    </a:cubicBezTo>
                    <a:cubicBezTo>
                      <a:pt x="1974" y="734"/>
                      <a:pt x="1747" y="232"/>
                      <a:pt x="1294" y="54"/>
                    </a:cubicBezTo>
                    <a:cubicBezTo>
                      <a:pt x="1193" y="18"/>
                      <a:pt x="1090" y="0"/>
                      <a:pt x="989"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1"/>
              <p:cNvSpPr/>
              <p:nvPr/>
            </p:nvSpPr>
            <p:spPr>
              <a:xfrm>
                <a:off x="4537512" y="4129842"/>
                <a:ext cx="60543" cy="53642"/>
              </a:xfrm>
              <a:custGeom>
                <a:avLst/>
                <a:gdLst/>
                <a:ahLst/>
                <a:cxnLst/>
                <a:rect l="l" t="t" r="r" b="b"/>
                <a:pathLst>
                  <a:path w="1974" h="1749" extrusionOk="0">
                    <a:moveTo>
                      <a:pt x="988" y="1"/>
                    </a:moveTo>
                    <a:cubicBezTo>
                      <a:pt x="635" y="1"/>
                      <a:pt x="304" y="216"/>
                      <a:pt x="172" y="567"/>
                    </a:cubicBezTo>
                    <a:cubicBezTo>
                      <a:pt x="0" y="1020"/>
                      <a:pt x="227" y="1523"/>
                      <a:pt x="680" y="1694"/>
                    </a:cubicBezTo>
                    <a:cubicBezTo>
                      <a:pt x="779" y="1731"/>
                      <a:pt x="881" y="1748"/>
                      <a:pt x="981" y="1748"/>
                    </a:cubicBezTo>
                    <a:cubicBezTo>
                      <a:pt x="1334" y="1748"/>
                      <a:pt x="1668" y="1533"/>
                      <a:pt x="1802" y="1180"/>
                    </a:cubicBezTo>
                    <a:cubicBezTo>
                      <a:pt x="1973" y="732"/>
                      <a:pt x="1747" y="230"/>
                      <a:pt x="1299" y="58"/>
                    </a:cubicBezTo>
                    <a:cubicBezTo>
                      <a:pt x="1196" y="19"/>
                      <a:pt x="1091" y="1"/>
                      <a:pt x="988"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1"/>
              <p:cNvSpPr/>
              <p:nvPr/>
            </p:nvSpPr>
            <p:spPr>
              <a:xfrm>
                <a:off x="4674515" y="3769102"/>
                <a:ext cx="60175" cy="53519"/>
              </a:xfrm>
              <a:custGeom>
                <a:avLst/>
                <a:gdLst/>
                <a:ahLst/>
                <a:cxnLst/>
                <a:rect l="l" t="t" r="r" b="b"/>
                <a:pathLst>
                  <a:path w="1962" h="1745" extrusionOk="0">
                    <a:moveTo>
                      <a:pt x="978" y="0"/>
                    </a:moveTo>
                    <a:cubicBezTo>
                      <a:pt x="890" y="0"/>
                      <a:pt x="800" y="14"/>
                      <a:pt x="711" y="42"/>
                    </a:cubicBezTo>
                    <a:cubicBezTo>
                      <a:pt x="252" y="189"/>
                      <a:pt x="0" y="686"/>
                      <a:pt x="147" y="1145"/>
                    </a:cubicBezTo>
                    <a:cubicBezTo>
                      <a:pt x="266" y="1511"/>
                      <a:pt x="612" y="1745"/>
                      <a:pt x="982" y="1745"/>
                    </a:cubicBezTo>
                    <a:cubicBezTo>
                      <a:pt x="1071" y="1745"/>
                      <a:pt x="1161" y="1731"/>
                      <a:pt x="1250" y="1703"/>
                    </a:cubicBezTo>
                    <a:cubicBezTo>
                      <a:pt x="1704" y="1556"/>
                      <a:pt x="1961" y="1059"/>
                      <a:pt x="1808" y="606"/>
                    </a:cubicBezTo>
                    <a:cubicBezTo>
                      <a:pt x="1685" y="235"/>
                      <a:pt x="1346" y="0"/>
                      <a:pt x="978"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 name="Google Shape;163;p1"/>
              <p:cNvSpPr/>
              <p:nvPr/>
            </p:nvSpPr>
            <p:spPr>
              <a:xfrm>
                <a:off x="4697425" y="3856266"/>
                <a:ext cx="56801" cy="53642"/>
              </a:xfrm>
              <a:custGeom>
                <a:avLst/>
                <a:gdLst/>
                <a:ahLst/>
                <a:cxnLst/>
                <a:rect l="l" t="t" r="r" b="b"/>
                <a:pathLst>
                  <a:path w="1852" h="1749" extrusionOk="0">
                    <a:moveTo>
                      <a:pt x="925" y="1"/>
                    </a:moveTo>
                    <a:cubicBezTo>
                      <a:pt x="891" y="1"/>
                      <a:pt x="857" y="3"/>
                      <a:pt x="822" y="7"/>
                    </a:cubicBezTo>
                    <a:cubicBezTo>
                      <a:pt x="344" y="68"/>
                      <a:pt x="1" y="503"/>
                      <a:pt x="62" y="981"/>
                    </a:cubicBezTo>
                    <a:cubicBezTo>
                      <a:pt x="119" y="1422"/>
                      <a:pt x="493" y="1748"/>
                      <a:pt x="926" y="1748"/>
                    </a:cubicBezTo>
                    <a:cubicBezTo>
                      <a:pt x="963" y="1748"/>
                      <a:pt x="999" y="1746"/>
                      <a:pt x="1037" y="1741"/>
                    </a:cubicBezTo>
                    <a:cubicBezTo>
                      <a:pt x="1515" y="1686"/>
                      <a:pt x="1852" y="1251"/>
                      <a:pt x="1796" y="767"/>
                    </a:cubicBezTo>
                    <a:cubicBezTo>
                      <a:pt x="1740" y="323"/>
                      <a:pt x="1361" y="1"/>
                      <a:pt x="925"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1"/>
              <p:cNvSpPr/>
              <p:nvPr/>
            </p:nvSpPr>
            <p:spPr>
              <a:xfrm>
                <a:off x="4709295" y="3965206"/>
                <a:ext cx="57138" cy="53703"/>
              </a:xfrm>
              <a:custGeom>
                <a:avLst/>
                <a:gdLst/>
                <a:ahLst/>
                <a:cxnLst/>
                <a:rect l="l" t="t" r="r" b="b"/>
                <a:pathLst>
                  <a:path w="1863" h="1751" extrusionOk="0">
                    <a:moveTo>
                      <a:pt x="932" y="1"/>
                    </a:moveTo>
                    <a:cubicBezTo>
                      <a:pt x="503" y="1"/>
                      <a:pt x="129" y="320"/>
                      <a:pt x="67" y="757"/>
                    </a:cubicBezTo>
                    <a:cubicBezTo>
                      <a:pt x="0" y="1235"/>
                      <a:pt x="337" y="1676"/>
                      <a:pt x="815" y="1743"/>
                    </a:cubicBezTo>
                    <a:cubicBezTo>
                      <a:pt x="853" y="1748"/>
                      <a:pt x="891" y="1751"/>
                      <a:pt x="929" y="1751"/>
                    </a:cubicBezTo>
                    <a:cubicBezTo>
                      <a:pt x="1360" y="1751"/>
                      <a:pt x="1734" y="1435"/>
                      <a:pt x="1796" y="996"/>
                    </a:cubicBezTo>
                    <a:cubicBezTo>
                      <a:pt x="1863" y="518"/>
                      <a:pt x="1532" y="77"/>
                      <a:pt x="1054" y="9"/>
                    </a:cubicBezTo>
                    <a:cubicBezTo>
                      <a:pt x="1013" y="3"/>
                      <a:pt x="972" y="1"/>
                      <a:pt x="9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1"/>
              <p:cNvSpPr/>
              <p:nvPr/>
            </p:nvSpPr>
            <p:spPr>
              <a:xfrm>
                <a:off x="4695555" y="4065895"/>
                <a:ext cx="58304" cy="53642"/>
              </a:xfrm>
              <a:custGeom>
                <a:avLst/>
                <a:gdLst/>
                <a:ahLst/>
                <a:cxnLst/>
                <a:rect l="l" t="t" r="r" b="b"/>
                <a:pathLst>
                  <a:path w="1901" h="1749" extrusionOk="0">
                    <a:moveTo>
                      <a:pt x="948" y="1"/>
                    </a:moveTo>
                    <a:cubicBezTo>
                      <a:pt x="535" y="1"/>
                      <a:pt x="168" y="293"/>
                      <a:pt x="93" y="709"/>
                    </a:cubicBezTo>
                    <a:cubicBezTo>
                      <a:pt x="1" y="1187"/>
                      <a:pt x="313" y="1641"/>
                      <a:pt x="785" y="1733"/>
                    </a:cubicBezTo>
                    <a:cubicBezTo>
                      <a:pt x="841" y="1744"/>
                      <a:pt x="897" y="1749"/>
                      <a:pt x="952" y="1749"/>
                    </a:cubicBezTo>
                    <a:cubicBezTo>
                      <a:pt x="1365" y="1749"/>
                      <a:pt x="1727" y="1456"/>
                      <a:pt x="1808" y="1034"/>
                    </a:cubicBezTo>
                    <a:cubicBezTo>
                      <a:pt x="1900" y="562"/>
                      <a:pt x="1588" y="109"/>
                      <a:pt x="1116" y="17"/>
                    </a:cubicBezTo>
                    <a:cubicBezTo>
                      <a:pt x="1060" y="6"/>
                      <a:pt x="1004" y="1"/>
                      <a:pt x="948"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1"/>
              <p:cNvSpPr/>
              <p:nvPr/>
            </p:nvSpPr>
            <p:spPr>
              <a:xfrm>
                <a:off x="4666817" y="4171768"/>
                <a:ext cx="59776" cy="53611"/>
              </a:xfrm>
              <a:custGeom>
                <a:avLst/>
                <a:gdLst/>
                <a:ahLst/>
                <a:cxnLst/>
                <a:rect l="l" t="t" r="r" b="b"/>
                <a:pathLst>
                  <a:path w="1949" h="1748" extrusionOk="0">
                    <a:moveTo>
                      <a:pt x="977" y="1"/>
                    </a:moveTo>
                    <a:cubicBezTo>
                      <a:pt x="598" y="1"/>
                      <a:pt x="247" y="248"/>
                      <a:pt x="135" y="634"/>
                    </a:cubicBezTo>
                    <a:cubicBezTo>
                      <a:pt x="0" y="1093"/>
                      <a:pt x="270" y="1584"/>
                      <a:pt x="735" y="1712"/>
                    </a:cubicBezTo>
                    <a:cubicBezTo>
                      <a:pt x="817" y="1736"/>
                      <a:pt x="898" y="1747"/>
                      <a:pt x="979" y="1747"/>
                    </a:cubicBezTo>
                    <a:cubicBezTo>
                      <a:pt x="1358" y="1747"/>
                      <a:pt x="1703" y="1496"/>
                      <a:pt x="1814" y="1112"/>
                    </a:cubicBezTo>
                    <a:cubicBezTo>
                      <a:pt x="1949" y="652"/>
                      <a:pt x="1679" y="168"/>
                      <a:pt x="1213" y="33"/>
                    </a:cubicBezTo>
                    <a:cubicBezTo>
                      <a:pt x="1135" y="11"/>
                      <a:pt x="1055" y="1"/>
                      <a:pt x="97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7" name="Google Shape;167;p1"/>
            <p:cNvGrpSpPr/>
            <p:nvPr/>
          </p:nvGrpSpPr>
          <p:grpSpPr>
            <a:xfrm>
              <a:off x="5141742" y="2459002"/>
              <a:ext cx="947740" cy="1273974"/>
              <a:chOff x="1891790" y="3925274"/>
              <a:chExt cx="332340" cy="446739"/>
            </a:xfrm>
          </p:grpSpPr>
          <p:sp>
            <p:nvSpPr>
              <p:cNvPr id="168" name="Google Shape;168;p1"/>
              <p:cNvSpPr/>
              <p:nvPr/>
            </p:nvSpPr>
            <p:spPr>
              <a:xfrm>
                <a:off x="1967422" y="3995907"/>
                <a:ext cx="239655" cy="376106"/>
              </a:xfrm>
              <a:custGeom>
                <a:avLst/>
                <a:gdLst/>
                <a:ahLst/>
                <a:cxnLst/>
                <a:rect l="l" t="t" r="r" b="b"/>
                <a:pathLst>
                  <a:path w="7814" h="12263" extrusionOk="0">
                    <a:moveTo>
                      <a:pt x="515" y="1"/>
                    </a:moveTo>
                    <a:lnTo>
                      <a:pt x="0" y="31"/>
                    </a:lnTo>
                    <a:cubicBezTo>
                      <a:pt x="12" y="105"/>
                      <a:pt x="539" y="7544"/>
                      <a:pt x="7525" y="12263"/>
                    </a:cubicBezTo>
                    <a:lnTo>
                      <a:pt x="7813" y="11834"/>
                    </a:lnTo>
                    <a:cubicBezTo>
                      <a:pt x="1042" y="7263"/>
                      <a:pt x="521" y="74"/>
                      <a:pt x="51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1"/>
              <p:cNvSpPr/>
              <p:nvPr/>
            </p:nvSpPr>
            <p:spPr>
              <a:xfrm>
                <a:off x="1905775" y="3925274"/>
                <a:ext cx="78178" cy="83085"/>
              </a:xfrm>
              <a:custGeom>
                <a:avLst/>
                <a:gdLst/>
                <a:ahLst/>
                <a:cxnLst/>
                <a:rect l="l" t="t" r="r" b="b"/>
                <a:pathLst>
                  <a:path w="2549" h="2709" extrusionOk="0">
                    <a:moveTo>
                      <a:pt x="1115" y="1"/>
                    </a:moveTo>
                    <a:cubicBezTo>
                      <a:pt x="1062" y="1"/>
                      <a:pt x="1007" y="4"/>
                      <a:pt x="950" y="12"/>
                    </a:cubicBezTo>
                    <a:cubicBezTo>
                      <a:pt x="264" y="98"/>
                      <a:pt x="0" y="1434"/>
                      <a:pt x="2378" y="2708"/>
                    </a:cubicBezTo>
                    <a:cubicBezTo>
                      <a:pt x="2378" y="2708"/>
                      <a:pt x="2549" y="1"/>
                      <a:pt x="111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1"/>
              <p:cNvSpPr/>
              <p:nvPr/>
            </p:nvSpPr>
            <p:spPr>
              <a:xfrm>
                <a:off x="1891790" y="3991981"/>
                <a:ext cx="92562" cy="54133"/>
              </a:xfrm>
              <a:custGeom>
                <a:avLst/>
                <a:gdLst/>
                <a:ahLst/>
                <a:cxnLst/>
                <a:rect l="l" t="t" r="r" b="b"/>
                <a:pathLst>
                  <a:path w="3018" h="1765" extrusionOk="0">
                    <a:moveTo>
                      <a:pt x="964" y="0"/>
                    </a:moveTo>
                    <a:cubicBezTo>
                      <a:pt x="726" y="0"/>
                      <a:pt x="502" y="106"/>
                      <a:pt x="315" y="374"/>
                    </a:cubicBezTo>
                    <a:cubicBezTo>
                      <a:pt x="1" y="828"/>
                      <a:pt x="409" y="1764"/>
                      <a:pt x="1856" y="1764"/>
                    </a:cubicBezTo>
                    <a:cubicBezTo>
                      <a:pt x="2187" y="1764"/>
                      <a:pt x="2573" y="1715"/>
                      <a:pt x="3018" y="1600"/>
                    </a:cubicBezTo>
                    <a:cubicBezTo>
                      <a:pt x="3018" y="1600"/>
                      <a:pt x="1887" y="0"/>
                      <a:pt x="96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1"/>
              <p:cNvSpPr/>
              <p:nvPr/>
            </p:nvSpPr>
            <p:spPr>
              <a:xfrm>
                <a:off x="1968833" y="3971493"/>
                <a:ext cx="81490" cy="77442"/>
              </a:xfrm>
              <a:custGeom>
                <a:avLst/>
                <a:gdLst/>
                <a:ahLst/>
                <a:cxnLst/>
                <a:rect l="l" t="t" r="r" b="b"/>
                <a:pathLst>
                  <a:path w="2657" h="2525" extrusionOk="0">
                    <a:moveTo>
                      <a:pt x="1232" y="1"/>
                    </a:moveTo>
                    <a:cubicBezTo>
                      <a:pt x="1" y="1"/>
                      <a:pt x="377" y="2525"/>
                      <a:pt x="377" y="2525"/>
                    </a:cubicBezTo>
                    <a:cubicBezTo>
                      <a:pt x="2656" y="1649"/>
                      <a:pt x="2270" y="258"/>
                      <a:pt x="1572" y="55"/>
                    </a:cubicBezTo>
                    <a:cubicBezTo>
                      <a:pt x="1447" y="18"/>
                      <a:pt x="1334" y="1"/>
                      <a:pt x="123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1"/>
              <p:cNvSpPr/>
              <p:nvPr/>
            </p:nvSpPr>
            <p:spPr>
              <a:xfrm>
                <a:off x="1991252" y="4043016"/>
                <a:ext cx="83698" cy="79405"/>
              </a:xfrm>
              <a:custGeom>
                <a:avLst/>
                <a:gdLst/>
                <a:ahLst/>
                <a:cxnLst/>
                <a:rect l="l" t="t" r="r" b="b"/>
                <a:pathLst>
                  <a:path w="2729" h="2589" extrusionOk="0">
                    <a:moveTo>
                      <a:pt x="1283" y="1"/>
                    </a:moveTo>
                    <a:cubicBezTo>
                      <a:pt x="1" y="1"/>
                      <a:pt x="510" y="2589"/>
                      <a:pt x="510" y="2589"/>
                    </a:cubicBezTo>
                    <a:cubicBezTo>
                      <a:pt x="2728" y="1590"/>
                      <a:pt x="2281" y="217"/>
                      <a:pt x="1576" y="40"/>
                    </a:cubicBezTo>
                    <a:cubicBezTo>
                      <a:pt x="1469"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1"/>
              <p:cNvSpPr/>
              <p:nvPr/>
            </p:nvSpPr>
            <p:spPr>
              <a:xfrm>
                <a:off x="2017353" y="4101841"/>
                <a:ext cx="83729" cy="79221"/>
              </a:xfrm>
              <a:custGeom>
                <a:avLst/>
                <a:gdLst/>
                <a:ahLst/>
                <a:cxnLst/>
                <a:rect l="l" t="t" r="r" b="b"/>
                <a:pathLst>
                  <a:path w="2730" h="2583" extrusionOk="0">
                    <a:moveTo>
                      <a:pt x="1283" y="1"/>
                    </a:moveTo>
                    <a:cubicBezTo>
                      <a:pt x="0" y="1"/>
                      <a:pt x="498" y="2583"/>
                      <a:pt x="498" y="2583"/>
                    </a:cubicBezTo>
                    <a:cubicBezTo>
                      <a:pt x="2729" y="1596"/>
                      <a:pt x="2282" y="218"/>
                      <a:pt x="1577" y="40"/>
                    </a:cubicBezTo>
                    <a:cubicBezTo>
                      <a:pt x="1470"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 name="Google Shape;174;p1"/>
              <p:cNvSpPr/>
              <p:nvPr/>
            </p:nvSpPr>
            <p:spPr>
              <a:xfrm>
                <a:off x="2044741" y="4162537"/>
                <a:ext cx="91673" cy="84680"/>
              </a:xfrm>
              <a:custGeom>
                <a:avLst/>
                <a:gdLst/>
                <a:ahLst/>
                <a:cxnLst/>
                <a:rect l="l" t="t" r="r" b="b"/>
                <a:pathLst>
                  <a:path w="2989" h="2761" extrusionOk="0">
                    <a:moveTo>
                      <a:pt x="1530" y="0"/>
                    </a:moveTo>
                    <a:cubicBezTo>
                      <a:pt x="1" y="0"/>
                      <a:pt x="1027" y="2761"/>
                      <a:pt x="1027" y="2761"/>
                    </a:cubicBezTo>
                    <a:cubicBezTo>
                      <a:pt x="2988" y="1352"/>
                      <a:pt x="2326" y="46"/>
                      <a:pt x="1622" y="3"/>
                    </a:cubicBezTo>
                    <a:cubicBezTo>
                      <a:pt x="1590" y="1"/>
                      <a:pt x="1560" y="0"/>
                      <a:pt x="153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1"/>
              <p:cNvSpPr/>
              <p:nvPr/>
            </p:nvSpPr>
            <p:spPr>
              <a:xfrm>
                <a:off x="2089304" y="4211670"/>
                <a:ext cx="90323" cy="84066"/>
              </a:xfrm>
              <a:custGeom>
                <a:avLst/>
                <a:gdLst/>
                <a:ahLst/>
                <a:cxnLst/>
                <a:rect l="l" t="t" r="r" b="b"/>
                <a:pathLst>
                  <a:path w="2945" h="2741" extrusionOk="0">
                    <a:moveTo>
                      <a:pt x="1481" y="1"/>
                    </a:moveTo>
                    <a:cubicBezTo>
                      <a:pt x="0" y="1"/>
                      <a:pt x="935" y="2740"/>
                      <a:pt x="935" y="2740"/>
                    </a:cubicBezTo>
                    <a:cubicBezTo>
                      <a:pt x="2945" y="1392"/>
                      <a:pt x="2313" y="74"/>
                      <a:pt x="1609" y="7"/>
                    </a:cubicBezTo>
                    <a:cubicBezTo>
                      <a:pt x="1564" y="3"/>
                      <a:pt x="1522" y="1"/>
                      <a:pt x="148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1"/>
              <p:cNvSpPr/>
              <p:nvPr/>
            </p:nvSpPr>
            <p:spPr>
              <a:xfrm>
                <a:off x="2128838" y="4259822"/>
                <a:ext cx="95292" cy="89832"/>
              </a:xfrm>
              <a:custGeom>
                <a:avLst/>
                <a:gdLst/>
                <a:ahLst/>
                <a:cxnLst/>
                <a:rect l="l" t="t" r="r" b="b"/>
                <a:pathLst>
                  <a:path w="3107" h="2929" extrusionOk="0">
                    <a:moveTo>
                      <a:pt x="1687" y="1"/>
                    </a:moveTo>
                    <a:cubicBezTo>
                      <a:pt x="1649" y="1"/>
                      <a:pt x="1612" y="5"/>
                      <a:pt x="1576" y="12"/>
                    </a:cubicBezTo>
                    <a:cubicBezTo>
                      <a:pt x="1" y="330"/>
                      <a:pt x="1686" y="2929"/>
                      <a:pt x="1686" y="2929"/>
                    </a:cubicBezTo>
                    <a:cubicBezTo>
                      <a:pt x="3107" y="1108"/>
                      <a:pt x="2344" y="1"/>
                      <a:pt x="16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1"/>
              <p:cNvSpPr/>
              <p:nvPr/>
            </p:nvSpPr>
            <p:spPr>
              <a:xfrm>
                <a:off x="1907370" y="4054364"/>
                <a:ext cx="92409" cy="54133"/>
              </a:xfrm>
              <a:custGeom>
                <a:avLst/>
                <a:gdLst/>
                <a:ahLst/>
                <a:cxnLst/>
                <a:rect l="l" t="t" r="r" b="b"/>
                <a:pathLst>
                  <a:path w="3013" h="1765" extrusionOk="0">
                    <a:moveTo>
                      <a:pt x="959" y="1"/>
                    </a:moveTo>
                    <a:cubicBezTo>
                      <a:pt x="721" y="1"/>
                      <a:pt x="497" y="107"/>
                      <a:pt x="310" y="374"/>
                    </a:cubicBezTo>
                    <a:cubicBezTo>
                      <a:pt x="0" y="828"/>
                      <a:pt x="405" y="1765"/>
                      <a:pt x="1851" y="1765"/>
                    </a:cubicBezTo>
                    <a:cubicBezTo>
                      <a:pt x="2182" y="1765"/>
                      <a:pt x="2568" y="1715"/>
                      <a:pt x="3012" y="1600"/>
                    </a:cubicBezTo>
                    <a:cubicBezTo>
                      <a:pt x="3012" y="1600"/>
                      <a:pt x="1881" y="1"/>
                      <a:pt x="95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1"/>
              <p:cNvSpPr/>
              <p:nvPr/>
            </p:nvSpPr>
            <p:spPr>
              <a:xfrm>
                <a:off x="1933348" y="4115244"/>
                <a:ext cx="92531" cy="54163"/>
              </a:xfrm>
              <a:custGeom>
                <a:avLst/>
                <a:gdLst/>
                <a:ahLst/>
                <a:cxnLst/>
                <a:rect l="l" t="t" r="r" b="b"/>
                <a:pathLst>
                  <a:path w="3017" h="1766" extrusionOk="0">
                    <a:moveTo>
                      <a:pt x="961" y="1"/>
                    </a:moveTo>
                    <a:cubicBezTo>
                      <a:pt x="724" y="1"/>
                      <a:pt x="500" y="107"/>
                      <a:pt x="314" y="375"/>
                    </a:cubicBezTo>
                    <a:cubicBezTo>
                      <a:pt x="0" y="829"/>
                      <a:pt x="404" y="1765"/>
                      <a:pt x="1853" y="1765"/>
                    </a:cubicBezTo>
                    <a:cubicBezTo>
                      <a:pt x="2185" y="1765"/>
                      <a:pt x="2571" y="1716"/>
                      <a:pt x="3017" y="1601"/>
                    </a:cubicBezTo>
                    <a:cubicBezTo>
                      <a:pt x="3017" y="1601"/>
                      <a:pt x="1882" y="1"/>
                      <a:pt x="96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1"/>
              <p:cNvSpPr/>
              <p:nvPr/>
            </p:nvSpPr>
            <p:spPr>
              <a:xfrm>
                <a:off x="1968097" y="4184742"/>
                <a:ext cx="91611" cy="50943"/>
              </a:xfrm>
              <a:custGeom>
                <a:avLst/>
                <a:gdLst/>
                <a:ahLst/>
                <a:cxnLst/>
                <a:rect l="l" t="t" r="r" b="b"/>
                <a:pathLst>
                  <a:path w="2987" h="1661" extrusionOk="0">
                    <a:moveTo>
                      <a:pt x="902" y="1"/>
                    </a:moveTo>
                    <a:cubicBezTo>
                      <a:pt x="588" y="1"/>
                      <a:pt x="319" y="149"/>
                      <a:pt x="168" y="554"/>
                    </a:cubicBezTo>
                    <a:cubicBezTo>
                      <a:pt x="1" y="997"/>
                      <a:pt x="390" y="1661"/>
                      <a:pt x="1327" y="1661"/>
                    </a:cubicBezTo>
                    <a:cubicBezTo>
                      <a:pt x="1762" y="1661"/>
                      <a:pt x="2316" y="1518"/>
                      <a:pt x="2987" y="1142"/>
                    </a:cubicBezTo>
                    <a:cubicBezTo>
                      <a:pt x="2987" y="1142"/>
                      <a:pt x="1772" y="1"/>
                      <a:pt x="90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1"/>
              <p:cNvSpPr/>
              <p:nvPr/>
            </p:nvSpPr>
            <p:spPr>
              <a:xfrm>
                <a:off x="2013519" y="4248658"/>
                <a:ext cx="89986" cy="50483"/>
              </a:xfrm>
              <a:custGeom>
                <a:avLst/>
                <a:gdLst/>
                <a:ahLst/>
                <a:cxnLst/>
                <a:rect l="l" t="t" r="r" b="b"/>
                <a:pathLst>
                  <a:path w="2934" h="1646" extrusionOk="0">
                    <a:moveTo>
                      <a:pt x="888" y="1"/>
                    </a:moveTo>
                    <a:cubicBezTo>
                      <a:pt x="527" y="1"/>
                      <a:pt x="227" y="168"/>
                      <a:pt x="109" y="645"/>
                    </a:cubicBezTo>
                    <a:cubicBezTo>
                      <a:pt x="0" y="1076"/>
                      <a:pt x="377" y="1645"/>
                      <a:pt x="1162" y="1645"/>
                    </a:cubicBezTo>
                    <a:cubicBezTo>
                      <a:pt x="1619" y="1645"/>
                      <a:pt x="2215" y="1452"/>
                      <a:pt x="2934" y="927"/>
                    </a:cubicBezTo>
                    <a:cubicBezTo>
                      <a:pt x="2934" y="927"/>
                      <a:pt x="1739" y="1"/>
                      <a:pt x="8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1"/>
              <p:cNvSpPr/>
              <p:nvPr/>
            </p:nvSpPr>
            <p:spPr>
              <a:xfrm>
                <a:off x="2068480" y="4307330"/>
                <a:ext cx="86520" cy="50667"/>
              </a:xfrm>
              <a:custGeom>
                <a:avLst/>
                <a:gdLst/>
                <a:ahLst/>
                <a:cxnLst/>
                <a:rect l="l" t="t" r="r" b="b"/>
                <a:pathLst>
                  <a:path w="2821" h="1652" extrusionOk="0">
                    <a:moveTo>
                      <a:pt x="908" y="1"/>
                    </a:moveTo>
                    <a:cubicBezTo>
                      <a:pt x="461" y="1"/>
                      <a:pt x="97" y="192"/>
                      <a:pt x="39" y="785"/>
                    </a:cubicBezTo>
                    <a:cubicBezTo>
                      <a:pt x="0" y="1191"/>
                      <a:pt x="360" y="1652"/>
                      <a:pt x="990" y="1652"/>
                    </a:cubicBezTo>
                    <a:cubicBezTo>
                      <a:pt x="1465" y="1652"/>
                      <a:pt x="2094" y="1390"/>
                      <a:pt x="2821" y="644"/>
                    </a:cubicBezTo>
                    <a:cubicBezTo>
                      <a:pt x="2821" y="644"/>
                      <a:pt x="1726" y="1"/>
                      <a:pt x="90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2" name="Google Shape;182;p1"/>
            <p:cNvGrpSpPr/>
            <p:nvPr/>
          </p:nvGrpSpPr>
          <p:grpSpPr>
            <a:xfrm>
              <a:off x="5351785" y="1513586"/>
              <a:ext cx="878557" cy="1576418"/>
              <a:chOff x="1958957" y="3570023"/>
              <a:chExt cx="308080" cy="552796"/>
            </a:xfrm>
          </p:grpSpPr>
          <p:sp>
            <p:nvSpPr>
              <p:cNvPr id="183" name="Google Shape;183;p1"/>
              <p:cNvSpPr/>
              <p:nvPr/>
            </p:nvSpPr>
            <p:spPr>
              <a:xfrm>
                <a:off x="2014408" y="3688992"/>
                <a:ext cx="227050" cy="433827"/>
              </a:xfrm>
              <a:custGeom>
                <a:avLst/>
                <a:gdLst/>
                <a:ahLst/>
                <a:cxnLst/>
                <a:rect l="l" t="t" r="r" b="b"/>
                <a:pathLst>
                  <a:path w="7403" h="14145" extrusionOk="0">
                    <a:moveTo>
                      <a:pt x="1838" y="1"/>
                    </a:moveTo>
                    <a:lnTo>
                      <a:pt x="1838" y="1"/>
                    </a:lnTo>
                    <a:cubicBezTo>
                      <a:pt x="870" y="3292"/>
                      <a:pt x="1477" y="6784"/>
                      <a:pt x="3597" y="10100"/>
                    </a:cubicBezTo>
                    <a:cubicBezTo>
                      <a:pt x="5190" y="12588"/>
                      <a:pt x="7041" y="14077"/>
                      <a:pt x="7121" y="14144"/>
                    </a:cubicBezTo>
                    <a:lnTo>
                      <a:pt x="7403" y="13777"/>
                    </a:lnTo>
                    <a:cubicBezTo>
                      <a:pt x="7323" y="13715"/>
                      <a:pt x="0" y="7765"/>
                      <a:pt x="2261" y="111"/>
                    </a:cubicBezTo>
                    <a:lnTo>
                      <a:pt x="1838"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 name="Google Shape;184;p1"/>
              <p:cNvSpPr/>
              <p:nvPr/>
            </p:nvSpPr>
            <p:spPr>
              <a:xfrm>
                <a:off x="2023027" y="3570023"/>
                <a:ext cx="102652" cy="135561"/>
              </a:xfrm>
              <a:custGeom>
                <a:avLst/>
                <a:gdLst/>
                <a:ahLst/>
                <a:cxnLst/>
                <a:rect l="l" t="t" r="r" b="b"/>
                <a:pathLst>
                  <a:path w="3347" h="4420" extrusionOk="0">
                    <a:moveTo>
                      <a:pt x="2133" y="1"/>
                    </a:moveTo>
                    <a:cubicBezTo>
                      <a:pt x="1" y="2256"/>
                      <a:pt x="1655" y="4419"/>
                      <a:pt x="1655" y="4419"/>
                    </a:cubicBezTo>
                    <a:cubicBezTo>
                      <a:pt x="3347" y="2470"/>
                      <a:pt x="2134" y="1"/>
                      <a:pt x="2133"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 name="Google Shape;185;p1"/>
              <p:cNvSpPr/>
              <p:nvPr/>
            </p:nvSpPr>
            <p:spPr>
              <a:xfrm>
                <a:off x="1958957" y="3650654"/>
                <a:ext cx="105474" cy="131789"/>
              </a:xfrm>
              <a:custGeom>
                <a:avLst/>
                <a:gdLst/>
                <a:ahLst/>
                <a:cxnLst/>
                <a:rect l="l" t="t" r="r" b="b"/>
                <a:pathLst>
                  <a:path w="3439" h="4297" extrusionOk="0">
                    <a:moveTo>
                      <a:pt x="337" y="1"/>
                    </a:moveTo>
                    <a:lnTo>
                      <a:pt x="337" y="1"/>
                    </a:lnTo>
                    <a:cubicBezTo>
                      <a:pt x="0" y="3916"/>
                      <a:pt x="3438" y="4296"/>
                      <a:pt x="3438" y="4296"/>
                    </a:cubicBezTo>
                    <a:cubicBezTo>
                      <a:pt x="2194" y="148"/>
                      <a:pt x="337" y="1"/>
                      <a:pt x="33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1"/>
              <p:cNvSpPr/>
              <p:nvPr/>
            </p:nvSpPr>
            <p:spPr>
              <a:xfrm>
                <a:off x="2061180" y="3652740"/>
                <a:ext cx="110565" cy="128569"/>
              </a:xfrm>
              <a:custGeom>
                <a:avLst/>
                <a:gdLst/>
                <a:ahLst/>
                <a:cxnLst/>
                <a:rect l="l" t="t" r="r" b="b"/>
                <a:pathLst>
                  <a:path w="3605" h="4192" extrusionOk="0">
                    <a:moveTo>
                      <a:pt x="3604" y="0"/>
                    </a:moveTo>
                    <a:cubicBezTo>
                      <a:pt x="3604" y="0"/>
                      <a:pt x="1735" y="92"/>
                      <a:pt x="1" y="4192"/>
                    </a:cubicBezTo>
                    <a:cubicBezTo>
                      <a:pt x="1" y="4192"/>
                      <a:pt x="3469" y="3922"/>
                      <a:pt x="3604"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1"/>
              <p:cNvSpPr/>
              <p:nvPr/>
            </p:nvSpPr>
            <p:spPr>
              <a:xfrm>
                <a:off x="1968342" y="3760606"/>
                <a:ext cx="108296" cy="120318"/>
              </a:xfrm>
              <a:custGeom>
                <a:avLst/>
                <a:gdLst/>
                <a:ahLst/>
                <a:cxnLst/>
                <a:rect l="l" t="t" r="r" b="b"/>
                <a:pathLst>
                  <a:path w="3531" h="3923" extrusionOk="0">
                    <a:moveTo>
                      <a:pt x="4" y="1"/>
                    </a:moveTo>
                    <a:cubicBezTo>
                      <a:pt x="2" y="1"/>
                      <a:pt x="1" y="1"/>
                      <a:pt x="1" y="1"/>
                    </a:cubicBezTo>
                    <a:cubicBezTo>
                      <a:pt x="56" y="3916"/>
                      <a:pt x="3530" y="3922"/>
                      <a:pt x="3530" y="3922"/>
                    </a:cubicBezTo>
                    <a:cubicBezTo>
                      <a:pt x="1910" y="47"/>
                      <a:pt x="91" y="1"/>
                      <a:pt x="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1"/>
              <p:cNvSpPr/>
              <p:nvPr/>
            </p:nvSpPr>
            <p:spPr>
              <a:xfrm>
                <a:off x="2073233" y="3741254"/>
                <a:ext cx="105658" cy="138904"/>
              </a:xfrm>
              <a:custGeom>
                <a:avLst/>
                <a:gdLst/>
                <a:ahLst/>
                <a:cxnLst/>
                <a:rect l="l" t="t" r="r" b="b"/>
                <a:pathLst>
                  <a:path w="3445" h="4529" extrusionOk="0">
                    <a:moveTo>
                      <a:pt x="3187" y="0"/>
                    </a:moveTo>
                    <a:lnTo>
                      <a:pt x="3187" y="0"/>
                    </a:lnTo>
                    <a:cubicBezTo>
                      <a:pt x="3187" y="0"/>
                      <a:pt x="1324" y="289"/>
                      <a:pt x="0" y="4529"/>
                    </a:cubicBezTo>
                    <a:cubicBezTo>
                      <a:pt x="0" y="4529"/>
                      <a:pt x="3444" y="3898"/>
                      <a:pt x="3187"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 name="Google Shape;189;p1"/>
              <p:cNvSpPr/>
              <p:nvPr/>
            </p:nvSpPr>
            <p:spPr>
              <a:xfrm>
                <a:off x="1994289" y="3883716"/>
                <a:ext cx="127465" cy="99954"/>
              </a:xfrm>
              <a:custGeom>
                <a:avLst/>
                <a:gdLst/>
                <a:ahLst/>
                <a:cxnLst/>
                <a:rect l="l" t="t" r="r" b="b"/>
                <a:pathLst>
                  <a:path w="4156" h="3259" extrusionOk="0">
                    <a:moveTo>
                      <a:pt x="166" y="1"/>
                    </a:moveTo>
                    <a:cubicBezTo>
                      <a:pt x="58" y="1"/>
                      <a:pt x="0" y="13"/>
                      <a:pt x="0" y="13"/>
                    </a:cubicBezTo>
                    <a:cubicBezTo>
                      <a:pt x="536" y="2911"/>
                      <a:pt x="2659" y="3258"/>
                      <a:pt x="3646" y="3258"/>
                    </a:cubicBezTo>
                    <a:cubicBezTo>
                      <a:pt x="3957" y="3258"/>
                      <a:pt x="4155" y="3224"/>
                      <a:pt x="4155" y="3224"/>
                    </a:cubicBezTo>
                    <a:cubicBezTo>
                      <a:pt x="2253" y="262"/>
                      <a:pt x="667" y="1"/>
                      <a:pt x="166"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1"/>
              <p:cNvSpPr/>
              <p:nvPr/>
            </p:nvSpPr>
            <p:spPr>
              <a:xfrm>
                <a:off x="2118134" y="3829215"/>
                <a:ext cx="101916" cy="153197"/>
              </a:xfrm>
              <a:custGeom>
                <a:avLst/>
                <a:gdLst/>
                <a:ahLst/>
                <a:cxnLst/>
                <a:rect l="l" t="t" r="r" b="b"/>
                <a:pathLst>
                  <a:path w="3323" h="4995" extrusionOk="0">
                    <a:moveTo>
                      <a:pt x="2415" y="0"/>
                    </a:moveTo>
                    <a:lnTo>
                      <a:pt x="2415" y="0"/>
                    </a:lnTo>
                    <a:cubicBezTo>
                      <a:pt x="2415" y="0"/>
                      <a:pt x="613" y="613"/>
                      <a:pt x="1" y="4995"/>
                    </a:cubicBezTo>
                    <a:cubicBezTo>
                      <a:pt x="1" y="4995"/>
                      <a:pt x="3322" y="3763"/>
                      <a:pt x="2415"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1"/>
              <p:cNvSpPr/>
              <p:nvPr/>
            </p:nvSpPr>
            <p:spPr>
              <a:xfrm>
                <a:off x="2030939" y="3996827"/>
                <a:ext cx="149639" cy="73455"/>
              </a:xfrm>
              <a:custGeom>
                <a:avLst/>
                <a:gdLst/>
                <a:ahLst/>
                <a:cxnLst/>
                <a:rect l="l" t="t" r="r" b="b"/>
                <a:pathLst>
                  <a:path w="4879" h="2395" extrusionOk="0">
                    <a:moveTo>
                      <a:pt x="727" y="0"/>
                    </a:moveTo>
                    <a:cubicBezTo>
                      <a:pt x="247" y="0"/>
                      <a:pt x="0" y="124"/>
                      <a:pt x="0" y="124"/>
                    </a:cubicBezTo>
                    <a:cubicBezTo>
                      <a:pt x="883" y="1965"/>
                      <a:pt x="2213" y="2394"/>
                      <a:pt x="3261" y="2394"/>
                    </a:cubicBezTo>
                    <a:cubicBezTo>
                      <a:pt x="4177" y="2394"/>
                      <a:pt x="4878" y="2067"/>
                      <a:pt x="4878" y="2067"/>
                    </a:cubicBezTo>
                    <a:cubicBezTo>
                      <a:pt x="2914" y="330"/>
                      <a:pt x="1510" y="0"/>
                      <a:pt x="727"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1"/>
              <p:cNvSpPr/>
              <p:nvPr/>
            </p:nvSpPr>
            <p:spPr>
              <a:xfrm>
                <a:off x="2161379" y="3895186"/>
                <a:ext cx="105658" cy="165986"/>
              </a:xfrm>
              <a:custGeom>
                <a:avLst/>
                <a:gdLst/>
                <a:ahLst/>
                <a:cxnLst/>
                <a:rect l="l" t="t" r="r" b="b"/>
                <a:pathLst>
                  <a:path w="3445" h="5412" extrusionOk="0">
                    <a:moveTo>
                      <a:pt x="1606" y="0"/>
                    </a:moveTo>
                    <a:cubicBezTo>
                      <a:pt x="1606" y="0"/>
                      <a:pt x="0" y="1067"/>
                      <a:pt x="515" y="5411"/>
                    </a:cubicBezTo>
                    <a:cubicBezTo>
                      <a:pt x="515" y="5411"/>
                      <a:pt x="3444" y="3346"/>
                      <a:pt x="160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3" name="Google Shape;193;p1"/>
            <p:cNvGrpSpPr/>
            <p:nvPr/>
          </p:nvGrpSpPr>
          <p:grpSpPr>
            <a:xfrm>
              <a:off x="5453919" y="1278607"/>
              <a:ext cx="3735221" cy="2833161"/>
              <a:chOff x="4038966" y="3448993"/>
              <a:chExt cx="1309823" cy="993499"/>
            </a:xfrm>
          </p:grpSpPr>
          <p:sp>
            <p:nvSpPr>
              <p:cNvPr id="194" name="Google Shape;194;p1"/>
              <p:cNvSpPr/>
              <p:nvPr/>
            </p:nvSpPr>
            <p:spPr>
              <a:xfrm>
                <a:off x="4745633" y="3626670"/>
                <a:ext cx="603156" cy="815822"/>
              </a:xfrm>
              <a:custGeom>
                <a:avLst/>
                <a:gdLst/>
                <a:ahLst/>
                <a:cxnLst/>
                <a:rect l="l" t="t" r="r" b="b"/>
                <a:pathLst>
                  <a:path w="19666" h="26600" extrusionOk="0">
                    <a:moveTo>
                      <a:pt x="4121" y="1"/>
                    </a:moveTo>
                    <a:cubicBezTo>
                      <a:pt x="2639" y="1"/>
                      <a:pt x="1882" y="1101"/>
                      <a:pt x="1882" y="1101"/>
                    </a:cubicBezTo>
                    <a:lnTo>
                      <a:pt x="1882" y="1095"/>
                    </a:lnTo>
                    <a:cubicBezTo>
                      <a:pt x="1" y="3215"/>
                      <a:pt x="246" y="11145"/>
                      <a:pt x="368" y="17580"/>
                    </a:cubicBezTo>
                    <a:cubicBezTo>
                      <a:pt x="497" y="24014"/>
                      <a:pt x="6251" y="24400"/>
                      <a:pt x="9456" y="24872"/>
                    </a:cubicBezTo>
                    <a:cubicBezTo>
                      <a:pt x="12655" y="25344"/>
                      <a:pt x="12606" y="26600"/>
                      <a:pt x="14959" y="26600"/>
                    </a:cubicBezTo>
                    <a:cubicBezTo>
                      <a:pt x="17312" y="26600"/>
                      <a:pt x="17465" y="25423"/>
                      <a:pt x="17465" y="25423"/>
                    </a:cubicBezTo>
                    <a:cubicBezTo>
                      <a:pt x="19665" y="13106"/>
                      <a:pt x="9640" y="3166"/>
                      <a:pt x="6882" y="1101"/>
                    </a:cubicBezTo>
                    <a:cubicBezTo>
                      <a:pt x="5783" y="276"/>
                      <a:pt x="4861" y="1"/>
                      <a:pt x="412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1"/>
              <p:cNvSpPr/>
              <p:nvPr/>
            </p:nvSpPr>
            <p:spPr>
              <a:xfrm>
                <a:off x="4778143" y="3626609"/>
                <a:ext cx="490567" cy="506730"/>
              </a:xfrm>
              <a:custGeom>
                <a:avLst/>
                <a:gdLst/>
                <a:ahLst/>
                <a:cxnLst/>
                <a:rect l="l" t="t" r="r" b="b"/>
                <a:pathLst>
                  <a:path w="15995" h="16522" extrusionOk="0">
                    <a:moveTo>
                      <a:pt x="3108" y="0"/>
                    </a:moveTo>
                    <a:cubicBezTo>
                      <a:pt x="1748" y="0"/>
                      <a:pt x="944" y="907"/>
                      <a:pt x="944" y="907"/>
                    </a:cubicBezTo>
                    <a:cubicBezTo>
                      <a:pt x="601" y="1299"/>
                      <a:pt x="178" y="2023"/>
                      <a:pt x="1" y="2764"/>
                    </a:cubicBezTo>
                    <a:cubicBezTo>
                      <a:pt x="178" y="4615"/>
                      <a:pt x="1030" y="6380"/>
                      <a:pt x="3028" y="6612"/>
                    </a:cubicBezTo>
                    <a:cubicBezTo>
                      <a:pt x="7023" y="7078"/>
                      <a:pt x="11233" y="7513"/>
                      <a:pt x="12177" y="10216"/>
                    </a:cubicBezTo>
                    <a:cubicBezTo>
                      <a:pt x="12871" y="12214"/>
                      <a:pt x="14247" y="16522"/>
                      <a:pt x="15638" y="16522"/>
                    </a:cubicBezTo>
                    <a:cubicBezTo>
                      <a:pt x="15757" y="16522"/>
                      <a:pt x="15876" y="16490"/>
                      <a:pt x="15995" y="16423"/>
                    </a:cubicBezTo>
                    <a:cubicBezTo>
                      <a:pt x="13623" y="7728"/>
                      <a:pt x="7544" y="2384"/>
                      <a:pt x="5534" y="907"/>
                    </a:cubicBezTo>
                    <a:cubicBezTo>
                      <a:pt x="4607" y="227"/>
                      <a:pt x="3788" y="0"/>
                      <a:pt x="3108"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1"/>
              <p:cNvSpPr/>
              <p:nvPr/>
            </p:nvSpPr>
            <p:spPr>
              <a:xfrm>
                <a:off x="4756153" y="4132572"/>
                <a:ext cx="483237" cy="309920"/>
              </a:xfrm>
              <a:custGeom>
                <a:avLst/>
                <a:gdLst/>
                <a:ahLst/>
                <a:cxnLst/>
                <a:rect l="l" t="t" r="r" b="b"/>
                <a:pathLst>
                  <a:path w="15756" h="10105" extrusionOk="0">
                    <a:moveTo>
                      <a:pt x="567" y="1"/>
                    </a:moveTo>
                    <a:cubicBezTo>
                      <a:pt x="372" y="1"/>
                      <a:pt x="182" y="7"/>
                      <a:pt x="1" y="18"/>
                    </a:cubicBezTo>
                    <a:cubicBezTo>
                      <a:pt x="13" y="374"/>
                      <a:pt x="19" y="729"/>
                      <a:pt x="25" y="1085"/>
                    </a:cubicBezTo>
                    <a:cubicBezTo>
                      <a:pt x="154" y="7519"/>
                      <a:pt x="5908" y="7905"/>
                      <a:pt x="9113" y="8377"/>
                    </a:cubicBezTo>
                    <a:cubicBezTo>
                      <a:pt x="12312" y="8849"/>
                      <a:pt x="12263" y="10105"/>
                      <a:pt x="14616" y="10105"/>
                    </a:cubicBezTo>
                    <a:cubicBezTo>
                      <a:pt x="15076" y="10105"/>
                      <a:pt x="15443" y="10056"/>
                      <a:pt x="15756" y="9989"/>
                    </a:cubicBezTo>
                    <a:cubicBezTo>
                      <a:pt x="7042" y="8071"/>
                      <a:pt x="7042" y="4326"/>
                      <a:pt x="4891" y="1722"/>
                    </a:cubicBezTo>
                    <a:cubicBezTo>
                      <a:pt x="3752" y="346"/>
                      <a:pt x="2006" y="1"/>
                      <a:pt x="56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1"/>
              <p:cNvSpPr/>
              <p:nvPr/>
            </p:nvSpPr>
            <p:spPr>
              <a:xfrm>
                <a:off x="4038966" y="3623757"/>
                <a:ext cx="603126" cy="815730"/>
              </a:xfrm>
              <a:custGeom>
                <a:avLst/>
                <a:gdLst/>
                <a:ahLst/>
                <a:cxnLst/>
                <a:rect l="l" t="t" r="r" b="b"/>
                <a:pathLst>
                  <a:path w="19665" h="26597" extrusionOk="0">
                    <a:moveTo>
                      <a:pt x="15542" y="1"/>
                    </a:moveTo>
                    <a:cubicBezTo>
                      <a:pt x="14801" y="1"/>
                      <a:pt x="13880" y="275"/>
                      <a:pt x="12783" y="1098"/>
                    </a:cubicBezTo>
                    <a:cubicBezTo>
                      <a:pt x="10019" y="3170"/>
                      <a:pt x="0" y="13109"/>
                      <a:pt x="2194" y="25420"/>
                    </a:cubicBezTo>
                    <a:cubicBezTo>
                      <a:pt x="2194" y="25420"/>
                      <a:pt x="2353" y="26597"/>
                      <a:pt x="4706" y="26597"/>
                    </a:cubicBezTo>
                    <a:cubicBezTo>
                      <a:pt x="7060" y="26597"/>
                      <a:pt x="7011" y="25341"/>
                      <a:pt x="10209" y="24869"/>
                    </a:cubicBezTo>
                    <a:cubicBezTo>
                      <a:pt x="13408" y="24403"/>
                      <a:pt x="19169" y="24011"/>
                      <a:pt x="19291" y="17577"/>
                    </a:cubicBezTo>
                    <a:cubicBezTo>
                      <a:pt x="19420" y="11142"/>
                      <a:pt x="19665" y="3212"/>
                      <a:pt x="17784" y="1098"/>
                    </a:cubicBezTo>
                    <a:cubicBezTo>
                      <a:pt x="17784" y="1098"/>
                      <a:pt x="17024" y="1"/>
                      <a:pt x="1554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1"/>
              <p:cNvSpPr/>
              <p:nvPr/>
            </p:nvSpPr>
            <p:spPr>
              <a:xfrm>
                <a:off x="4119014" y="3623665"/>
                <a:ext cx="490567" cy="506852"/>
              </a:xfrm>
              <a:custGeom>
                <a:avLst/>
                <a:gdLst/>
                <a:ahLst/>
                <a:cxnLst/>
                <a:rect l="l" t="t" r="r" b="b"/>
                <a:pathLst>
                  <a:path w="15995" h="16526" extrusionOk="0">
                    <a:moveTo>
                      <a:pt x="12886" y="1"/>
                    </a:moveTo>
                    <a:cubicBezTo>
                      <a:pt x="12207" y="1"/>
                      <a:pt x="11389" y="227"/>
                      <a:pt x="10461" y="905"/>
                    </a:cubicBezTo>
                    <a:cubicBezTo>
                      <a:pt x="8445" y="2382"/>
                      <a:pt x="2366" y="7726"/>
                      <a:pt x="1" y="16427"/>
                    </a:cubicBezTo>
                    <a:cubicBezTo>
                      <a:pt x="119" y="16495"/>
                      <a:pt x="238" y="16526"/>
                      <a:pt x="356" y="16526"/>
                    </a:cubicBezTo>
                    <a:cubicBezTo>
                      <a:pt x="1743" y="16526"/>
                      <a:pt x="3124" y="12218"/>
                      <a:pt x="3818" y="10220"/>
                    </a:cubicBezTo>
                    <a:cubicBezTo>
                      <a:pt x="4762" y="7511"/>
                      <a:pt x="8966" y="7076"/>
                      <a:pt x="12968" y="6610"/>
                    </a:cubicBezTo>
                    <a:cubicBezTo>
                      <a:pt x="14965" y="6384"/>
                      <a:pt x="15817" y="4613"/>
                      <a:pt x="15995" y="2762"/>
                    </a:cubicBezTo>
                    <a:cubicBezTo>
                      <a:pt x="15817" y="2027"/>
                      <a:pt x="15394" y="1297"/>
                      <a:pt x="15045" y="905"/>
                    </a:cubicBezTo>
                    <a:cubicBezTo>
                      <a:pt x="15045" y="905"/>
                      <a:pt x="14244" y="1"/>
                      <a:pt x="1288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 name="Google Shape;199;p1"/>
              <p:cNvSpPr/>
              <p:nvPr/>
            </p:nvSpPr>
            <p:spPr>
              <a:xfrm>
                <a:off x="4148335" y="4129628"/>
                <a:ext cx="483237" cy="309859"/>
              </a:xfrm>
              <a:custGeom>
                <a:avLst/>
                <a:gdLst/>
                <a:ahLst/>
                <a:cxnLst/>
                <a:rect l="l" t="t" r="r" b="b"/>
                <a:pathLst>
                  <a:path w="15756" h="10103" extrusionOk="0">
                    <a:moveTo>
                      <a:pt x="15207" y="1"/>
                    </a:moveTo>
                    <a:cubicBezTo>
                      <a:pt x="13761" y="1"/>
                      <a:pt x="12004" y="338"/>
                      <a:pt x="10866" y="1720"/>
                    </a:cubicBezTo>
                    <a:cubicBezTo>
                      <a:pt x="8715" y="4324"/>
                      <a:pt x="8715" y="8068"/>
                      <a:pt x="1" y="9987"/>
                    </a:cubicBezTo>
                    <a:cubicBezTo>
                      <a:pt x="307" y="10060"/>
                      <a:pt x="681" y="10103"/>
                      <a:pt x="1140" y="10103"/>
                    </a:cubicBezTo>
                    <a:cubicBezTo>
                      <a:pt x="3494" y="10103"/>
                      <a:pt x="3445" y="8847"/>
                      <a:pt x="6643" y="8375"/>
                    </a:cubicBezTo>
                    <a:cubicBezTo>
                      <a:pt x="9842" y="7909"/>
                      <a:pt x="15603" y="7517"/>
                      <a:pt x="15725" y="1083"/>
                    </a:cubicBezTo>
                    <a:cubicBezTo>
                      <a:pt x="15731" y="733"/>
                      <a:pt x="15744" y="378"/>
                      <a:pt x="15756" y="16"/>
                    </a:cubicBezTo>
                    <a:cubicBezTo>
                      <a:pt x="15580" y="6"/>
                      <a:pt x="15396" y="1"/>
                      <a:pt x="1520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00" name="Google Shape;200;p1"/>
              <p:cNvGrpSpPr/>
              <p:nvPr/>
            </p:nvGrpSpPr>
            <p:grpSpPr>
              <a:xfrm>
                <a:off x="4183299" y="3448993"/>
                <a:ext cx="1021157" cy="924737"/>
                <a:chOff x="4183299" y="3448993"/>
                <a:chExt cx="1021157" cy="924737"/>
              </a:xfrm>
            </p:grpSpPr>
            <p:sp>
              <p:nvSpPr>
                <p:cNvPr id="201" name="Google Shape;201;p1"/>
                <p:cNvSpPr/>
                <p:nvPr/>
              </p:nvSpPr>
              <p:spPr>
                <a:xfrm>
                  <a:off x="4639055" y="3448999"/>
                  <a:ext cx="565401" cy="870783"/>
                </a:xfrm>
                <a:custGeom>
                  <a:avLst/>
                  <a:gdLst/>
                  <a:ahLst/>
                  <a:cxnLst/>
                  <a:rect l="l" t="t" r="r" b="b"/>
                  <a:pathLst>
                    <a:path w="18435" h="28392" extrusionOk="0">
                      <a:moveTo>
                        <a:pt x="1" y="0"/>
                      </a:moveTo>
                      <a:lnTo>
                        <a:pt x="1649" y="13880"/>
                      </a:lnTo>
                      <a:cubicBezTo>
                        <a:pt x="2250" y="16942"/>
                        <a:pt x="3725" y="17518"/>
                        <a:pt x="5013" y="17518"/>
                      </a:cubicBezTo>
                      <a:cubicBezTo>
                        <a:pt x="5409" y="17518"/>
                        <a:pt x="5787" y="17463"/>
                        <a:pt x="6117" y="17410"/>
                      </a:cubicBezTo>
                      <a:cubicBezTo>
                        <a:pt x="6920" y="17281"/>
                        <a:pt x="7634" y="17223"/>
                        <a:pt x="8267" y="17223"/>
                      </a:cubicBezTo>
                      <a:cubicBezTo>
                        <a:pt x="11487" y="17223"/>
                        <a:pt x="12634" y="18724"/>
                        <a:pt x="13023" y="20045"/>
                      </a:cubicBezTo>
                      <a:cubicBezTo>
                        <a:pt x="15143" y="27276"/>
                        <a:pt x="18434" y="28391"/>
                        <a:pt x="18434" y="28391"/>
                      </a:cubicBezTo>
                      <a:cubicBezTo>
                        <a:pt x="17098" y="27840"/>
                        <a:pt x="15376" y="24941"/>
                        <a:pt x="14040" y="20468"/>
                      </a:cubicBezTo>
                      <a:cubicBezTo>
                        <a:pt x="12704" y="16001"/>
                        <a:pt x="8782" y="16001"/>
                        <a:pt x="6117" y="15137"/>
                      </a:cubicBezTo>
                      <a:cubicBezTo>
                        <a:pt x="3451" y="14272"/>
                        <a:pt x="3298" y="11374"/>
                        <a:pt x="3298" y="11374"/>
                      </a:cubicBezTo>
                      <a:lnTo>
                        <a:pt x="3298"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1"/>
                <p:cNvSpPr/>
                <p:nvPr/>
              </p:nvSpPr>
              <p:spPr>
                <a:xfrm>
                  <a:off x="4824394" y="3687305"/>
                  <a:ext cx="114307" cy="267105"/>
                </a:xfrm>
                <a:custGeom>
                  <a:avLst/>
                  <a:gdLst/>
                  <a:ahLst/>
                  <a:cxnLst/>
                  <a:rect l="l" t="t" r="r" b="b"/>
                  <a:pathLst>
                    <a:path w="3727" h="8709" extrusionOk="0">
                      <a:moveTo>
                        <a:pt x="1722" y="1"/>
                      </a:moveTo>
                      <a:lnTo>
                        <a:pt x="1722" y="1"/>
                      </a:lnTo>
                      <a:cubicBezTo>
                        <a:pt x="1722" y="2"/>
                        <a:pt x="2457" y="2587"/>
                        <a:pt x="993" y="5491"/>
                      </a:cubicBezTo>
                      <a:cubicBezTo>
                        <a:pt x="0" y="7465"/>
                        <a:pt x="3034" y="8709"/>
                        <a:pt x="3034" y="8709"/>
                      </a:cubicBezTo>
                      <a:lnTo>
                        <a:pt x="3726" y="8359"/>
                      </a:lnTo>
                      <a:cubicBezTo>
                        <a:pt x="582" y="6913"/>
                        <a:pt x="1165" y="6135"/>
                        <a:pt x="1912" y="4486"/>
                      </a:cubicBezTo>
                      <a:cubicBezTo>
                        <a:pt x="2653" y="2838"/>
                        <a:pt x="1723" y="2"/>
                        <a:pt x="172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 name="Google Shape;203;p1"/>
                <p:cNvSpPr/>
                <p:nvPr/>
              </p:nvSpPr>
              <p:spPr>
                <a:xfrm>
                  <a:off x="4863866" y="3747817"/>
                  <a:ext cx="63916" cy="107928"/>
                </a:xfrm>
                <a:custGeom>
                  <a:avLst/>
                  <a:gdLst/>
                  <a:ahLst/>
                  <a:cxnLst/>
                  <a:rect l="l" t="t" r="r" b="b"/>
                  <a:pathLst>
                    <a:path w="2084" h="3519" extrusionOk="0">
                      <a:moveTo>
                        <a:pt x="2047" y="1"/>
                      </a:moveTo>
                      <a:cubicBezTo>
                        <a:pt x="2047" y="1"/>
                        <a:pt x="1937" y="626"/>
                        <a:pt x="1875" y="1631"/>
                      </a:cubicBezTo>
                      <a:cubicBezTo>
                        <a:pt x="1814" y="2642"/>
                        <a:pt x="270" y="2961"/>
                        <a:pt x="270" y="2961"/>
                      </a:cubicBezTo>
                      <a:lnTo>
                        <a:pt x="0" y="3518"/>
                      </a:lnTo>
                      <a:cubicBezTo>
                        <a:pt x="1275" y="3463"/>
                        <a:pt x="2016" y="2323"/>
                        <a:pt x="2047" y="1717"/>
                      </a:cubicBezTo>
                      <a:cubicBezTo>
                        <a:pt x="2084" y="945"/>
                        <a:pt x="2047" y="1"/>
                        <a:pt x="204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 name="Google Shape;204;p1"/>
                <p:cNvSpPr/>
                <p:nvPr/>
              </p:nvSpPr>
              <p:spPr>
                <a:xfrm>
                  <a:off x="4840557" y="3694451"/>
                  <a:ext cx="42509" cy="124060"/>
                </a:xfrm>
                <a:custGeom>
                  <a:avLst/>
                  <a:gdLst/>
                  <a:ahLst/>
                  <a:cxnLst/>
                  <a:rect l="l" t="t" r="r" b="b"/>
                  <a:pathLst>
                    <a:path w="1386" h="4045" extrusionOk="0">
                      <a:moveTo>
                        <a:pt x="889" y="0"/>
                      </a:moveTo>
                      <a:cubicBezTo>
                        <a:pt x="889" y="1"/>
                        <a:pt x="484" y="859"/>
                        <a:pt x="215" y="1582"/>
                      </a:cubicBezTo>
                      <a:cubicBezTo>
                        <a:pt x="0" y="2151"/>
                        <a:pt x="239" y="3487"/>
                        <a:pt x="1385" y="4045"/>
                      </a:cubicBezTo>
                      <a:lnTo>
                        <a:pt x="1361" y="3420"/>
                      </a:lnTo>
                      <a:cubicBezTo>
                        <a:pt x="1361" y="3420"/>
                        <a:pt x="61" y="2409"/>
                        <a:pt x="405" y="1459"/>
                      </a:cubicBezTo>
                      <a:cubicBezTo>
                        <a:pt x="742" y="515"/>
                        <a:pt x="889" y="1"/>
                        <a:pt x="88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1"/>
                <p:cNvSpPr/>
                <p:nvPr/>
              </p:nvSpPr>
              <p:spPr>
                <a:xfrm>
                  <a:off x="4902019" y="3959440"/>
                  <a:ext cx="112038" cy="166017"/>
                </a:xfrm>
                <a:custGeom>
                  <a:avLst/>
                  <a:gdLst/>
                  <a:ahLst/>
                  <a:cxnLst/>
                  <a:rect l="l" t="t" r="r" b="b"/>
                  <a:pathLst>
                    <a:path w="3653" h="5413" extrusionOk="0">
                      <a:moveTo>
                        <a:pt x="607" y="1"/>
                      </a:moveTo>
                      <a:cubicBezTo>
                        <a:pt x="2984" y="2232"/>
                        <a:pt x="2249" y="2379"/>
                        <a:pt x="1128" y="2918"/>
                      </a:cubicBezTo>
                      <a:cubicBezTo>
                        <a:pt x="0" y="3457"/>
                        <a:pt x="31" y="5412"/>
                        <a:pt x="31" y="5412"/>
                      </a:cubicBezTo>
                      <a:cubicBezTo>
                        <a:pt x="31" y="5412"/>
                        <a:pt x="110" y="3684"/>
                        <a:pt x="2218" y="2808"/>
                      </a:cubicBezTo>
                      <a:cubicBezTo>
                        <a:pt x="3652" y="2207"/>
                        <a:pt x="1318" y="136"/>
                        <a:pt x="1318" y="136"/>
                      </a:cubicBezTo>
                      <a:lnTo>
                        <a:pt x="60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1"/>
                <p:cNvSpPr/>
                <p:nvPr/>
              </p:nvSpPr>
              <p:spPr>
                <a:xfrm>
                  <a:off x="4891469" y="3975971"/>
                  <a:ext cx="71277" cy="102683"/>
                </a:xfrm>
                <a:custGeom>
                  <a:avLst/>
                  <a:gdLst/>
                  <a:ahLst/>
                  <a:cxnLst/>
                  <a:rect l="l" t="t" r="r" b="b"/>
                  <a:pathLst>
                    <a:path w="2324" h="3348" extrusionOk="0">
                      <a:moveTo>
                        <a:pt x="2249" y="0"/>
                      </a:moveTo>
                      <a:cubicBezTo>
                        <a:pt x="1017" y="0"/>
                        <a:pt x="214" y="1043"/>
                        <a:pt x="142" y="1637"/>
                      </a:cubicBezTo>
                      <a:cubicBezTo>
                        <a:pt x="44" y="2397"/>
                        <a:pt x="1" y="3347"/>
                        <a:pt x="1" y="3347"/>
                      </a:cubicBezTo>
                      <a:cubicBezTo>
                        <a:pt x="1" y="3347"/>
                        <a:pt x="160" y="2728"/>
                        <a:pt x="301" y="1729"/>
                      </a:cubicBezTo>
                      <a:cubicBezTo>
                        <a:pt x="442" y="730"/>
                        <a:pt x="2011" y="541"/>
                        <a:pt x="2011" y="541"/>
                      </a:cubicBezTo>
                      <a:lnTo>
                        <a:pt x="2323" y="1"/>
                      </a:lnTo>
                      <a:cubicBezTo>
                        <a:pt x="2299" y="0"/>
                        <a:pt x="2274" y="0"/>
                        <a:pt x="224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1"/>
                <p:cNvSpPr/>
                <p:nvPr/>
              </p:nvSpPr>
              <p:spPr>
                <a:xfrm>
                  <a:off x="4971732" y="4008512"/>
                  <a:ext cx="38368" cy="125011"/>
                </a:xfrm>
                <a:custGeom>
                  <a:avLst/>
                  <a:gdLst/>
                  <a:ahLst/>
                  <a:cxnLst/>
                  <a:rect l="l" t="t" r="r" b="b"/>
                  <a:pathLst>
                    <a:path w="1251" h="4076" extrusionOk="0">
                      <a:moveTo>
                        <a:pt x="31" y="0"/>
                      </a:moveTo>
                      <a:lnTo>
                        <a:pt x="1" y="625"/>
                      </a:lnTo>
                      <a:cubicBezTo>
                        <a:pt x="1" y="625"/>
                        <a:pt x="1214" y="1741"/>
                        <a:pt x="791" y="2660"/>
                      </a:cubicBezTo>
                      <a:cubicBezTo>
                        <a:pt x="374" y="3573"/>
                        <a:pt x="191" y="4076"/>
                        <a:pt x="191" y="4076"/>
                      </a:cubicBezTo>
                      <a:cubicBezTo>
                        <a:pt x="191" y="4076"/>
                        <a:pt x="662" y="3248"/>
                        <a:pt x="993" y="2556"/>
                      </a:cubicBezTo>
                      <a:cubicBezTo>
                        <a:pt x="1251" y="2004"/>
                        <a:pt x="1128" y="650"/>
                        <a:pt x="3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 name="Google Shape;208;p1"/>
                <p:cNvSpPr/>
                <p:nvPr/>
              </p:nvSpPr>
              <p:spPr>
                <a:xfrm>
                  <a:off x="5060829" y="3857769"/>
                  <a:ext cx="39503" cy="65634"/>
                </a:xfrm>
                <a:custGeom>
                  <a:avLst/>
                  <a:gdLst/>
                  <a:ahLst/>
                  <a:cxnLst/>
                  <a:rect l="l" t="t" r="r" b="b"/>
                  <a:pathLst>
                    <a:path w="1288" h="2140" extrusionOk="0">
                      <a:moveTo>
                        <a:pt x="1287" y="1"/>
                      </a:moveTo>
                      <a:cubicBezTo>
                        <a:pt x="1287" y="1"/>
                        <a:pt x="846" y="313"/>
                        <a:pt x="515" y="595"/>
                      </a:cubicBezTo>
                      <a:cubicBezTo>
                        <a:pt x="251" y="822"/>
                        <a:pt x="0" y="1551"/>
                        <a:pt x="417" y="2139"/>
                      </a:cubicBezTo>
                      <a:lnTo>
                        <a:pt x="576" y="1827"/>
                      </a:lnTo>
                      <a:cubicBezTo>
                        <a:pt x="576" y="1827"/>
                        <a:pt x="209" y="963"/>
                        <a:pt x="644" y="589"/>
                      </a:cubicBezTo>
                      <a:cubicBezTo>
                        <a:pt x="1073" y="209"/>
                        <a:pt x="1287" y="1"/>
                        <a:pt x="12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1"/>
                <p:cNvSpPr/>
                <p:nvPr/>
              </p:nvSpPr>
              <p:spPr>
                <a:xfrm>
                  <a:off x="4997679" y="3954226"/>
                  <a:ext cx="206777" cy="117006"/>
                </a:xfrm>
                <a:custGeom>
                  <a:avLst/>
                  <a:gdLst/>
                  <a:ahLst/>
                  <a:cxnLst/>
                  <a:rect l="l" t="t" r="r" b="b"/>
                  <a:pathLst>
                    <a:path w="6742" h="3815" extrusionOk="0">
                      <a:moveTo>
                        <a:pt x="1847" y="0"/>
                      </a:moveTo>
                      <a:cubicBezTo>
                        <a:pt x="792" y="0"/>
                        <a:pt x="0" y="710"/>
                        <a:pt x="0" y="710"/>
                      </a:cubicBezTo>
                      <a:lnTo>
                        <a:pt x="429" y="1078"/>
                      </a:lnTo>
                      <a:cubicBezTo>
                        <a:pt x="1010" y="726"/>
                        <a:pt x="1488" y="582"/>
                        <a:pt x="1893" y="582"/>
                      </a:cubicBezTo>
                      <a:cubicBezTo>
                        <a:pt x="3178" y="582"/>
                        <a:pt x="3722" y="2034"/>
                        <a:pt x="4468" y="2873"/>
                      </a:cubicBezTo>
                      <a:cubicBezTo>
                        <a:pt x="5215" y="3715"/>
                        <a:pt x="6145" y="3815"/>
                        <a:pt x="6544" y="3815"/>
                      </a:cubicBezTo>
                      <a:cubicBezTo>
                        <a:pt x="6668" y="3815"/>
                        <a:pt x="6741" y="3805"/>
                        <a:pt x="6741" y="3805"/>
                      </a:cubicBezTo>
                      <a:cubicBezTo>
                        <a:pt x="4817" y="3566"/>
                        <a:pt x="4700" y="1341"/>
                        <a:pt x="3095" y="361"/>
                      </a:cubicBezTo>
                      <a:cubicBezTo>
                        <a:pt x="2661" y="97"/>
                        <a:pt x="2236" y="0"/>
                        <a:pt x="184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1"/>
                <p:cNvSpPr/>
                <p:nvPr/>
              </p:nvSpPr>
              <p:spPr>
                <a:xfrm>
                  <a:off x="5036017" y="3867737"/>
                  <a:ext cx="86673" cy="91734"/>
                </a:xfrm>
                <a:custGeom>
                  <a:avLst/>
                  <a:gdLst/>
                  <a:ahLst/>
                  <a:cxnLst/>
                  <a:rect l="l" t="t" r="r" b="b"/>
                  <a:pathLst>
                    <a:path w="2826" h="2991" extrusionOk="0">
                      <a:moveTo>
                        <a:pt x="2825" y="1"/>
                      </a:moveTo>
                      <a:lnTo>
                        <a:pt x="2825" y="1"/>
                      </a:lnTo>
                      <a:cubicBezTo>
                        <a:pt x="2121" y="1336"/>
                        <a:pt x="1569" y="1373"/>
                        <a:pt x="785" y="1649"/>
                      </a:cubicBezTo>
                      <a:cubicBezTo>
                        <a:pt x="0" y="1925"/>
                        <a:pt x="356" y="2991"/>
                        <a:pt x="356" y="2991"/>
                      </a:cubicBezTo>
                      <a:lnTo>
                        <a:pt x="356" y="2985"/>
                      </a:lnTo>
                      <a:lnTo>
                        <a:pt x="742" y="2826"/>
                      </a:lnTo>
                      <a:cubicBezTo>
                        <a:pt x="705" y="2243"/>
                        <a:pt x="705" y="2317"/>
                        <a:pt x="1551" y="1845"/>
                      </a:cubicBezTo>
                      <a:cubicBezTo>
                        <a:pt x="2390" y="1373"/>
                        <a:pt x="2825" y="1"/>
                        <a:pt x="282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1"/>
                <p:cNvSpPr/>
                <p:nvPr/>
              </p:nvSpPr>
              <p:spPr>
                <a:xfrm>
                  <a:off x="5098982" y="4045715"/>
                  <a:ext cx="19936" cy="57936"/>
                </a:xfrm>
                <a:custGeom>
                  <a:avLst/>
                  <a:gdLst/>
                  <a:ahLst/>
                  <a:cxnLst/>
                  <a:rect l="l" t="t" r="r" b="b"/>
                  <a:pathLst>
                    <a:path w="650" h="1889" extrusionOk="0">
                      <a:moveTo>
                        <a:pt x="650" y="1"/>
                      </a:moveTo>
                      <a:cubicBezTo>
                        <a:pt x="104" y="234"/>
                        <a:pt x="0" y="853"/>
                        <a:pt x="104" y="1128"/>
                      </a:cubicBezTo>
                      <a:cubicBezTo>
                        <a:pt x="233" y="1471"/>
                        <a:pt x="429" y="1888"/>
                        <a:pt x="429" y="1888"/>
                      </a:cubicBezTo>
                      <a:cubicBezTo>
                        <a:pt x="429" y="1888"/>
                        <a:pt x="356" y="1643"/>
                        <a:pt x="196" y="1190"/>
                      </a:cubicBezTo>
                      <a:cubicBezTo>
                        <a:pt x="25" y="736"/>
                        <a:pt x="644" y="295"/>
                        <a:pt x="644" y="295"/>
                      </a:cubicBezTo>
                      <a:lnTo>
                        <a:pt x="65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1"/>
                <p:cNvSpPr/>
                <p:nvPr/>
              </p:nvSpPr>
              <p:spPr>
                <a:xfrm>
                  <a:off x="5092787" y="4008512"/>
                  <a:ext cx="46986" cy="98144"/>
                </a:xfrm>
                <a:custGeom>
                  <a:avLst/>
                  <a:gdLst/>
                  <a:ahLst/>
                  <a:cxnLst/>
                  <a:rect l="l" t="t" r="r" b="b"/>
                  <a:pathLst>
                    <a:path w="1532" h="3200" extrusionOk="0">
                      <a:moveTo>
                        <a:pt x="686" y="0"/>
                      </a:moveTo>
                      <a:cubicBezTo>
                        <a:pt x="686" y="0"/>
                        <a:pt x="0" y="589"/>
                        <a:pt x="466" y="1134"/>
                      </a:cubicBezTo>
                      <a:cubicBezTo>
                        <a:pt x="931" y="1673"/>
                        <a:pt x="1318" y="1949"/>
                        <a:pt x="1293" y="3199"/>
                      </a:cubicBezTo>
                      <a:cubicBezTo>
                        <a:pt x="1293" y="3199"/>
                        <a:pt x="1532" y="2047"/>
                        <a:pt x="1103" y="1336"/>
                      </a:cubicBezTo>
                      <a:cubicBezTo>
                        <a:pt x="674" y="632"/>
                        <a:pt x="643" y="687"/>
                        <a:pt x="907" y="295"/>
                      </a:cubicBezTo>
                      <a:lnTo>
                        <a:pt x="686" y="7"/>
                      </a:lnTo>
                      <a:lnTo>
                        <a:pt x="686"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1"/>
                <p:cNvSpPr/>
                <p:nvPr/>
              </p:nvSpPr>
              <p:spPr>
                <a:xfrm>
                  <a:off x="4988448" y="4105490"/>
                  <a:ext cx="98328" cy="268240"/>
                </a:xfrm>
                <a:custGeom>
                  <a:avLst/>
                  <a:gdLst/>
                  <a:ahLst/>
                  <a:cxnLst/>
                  <a:rect l="l" t="t" r="r" b="b"/>
                  <a:pathLst>
                    <a:path w="3206" h="8746" extrusionOk="0">
                      <a:moveTo>
                        <a:pt x="2268" y="0"/>
                      </a:moveTo>
                      <a:cubicBezTo>
                        <a:pt x="2268" y="0"/>
                        <a:pt x="1" y="1771"/>
                        <a:pt x="1251" y="3518"/>
                      </a:cubicBezTo>
                      <a:cubicBezTo>
                        <a:pt x="3089" y="6092"/>
                        <a:pt x="3034" y="8745"/>
                        <a:pt x="3034" y="8745"/>
                      </a:cubicBezTo>
                      <a:cubicBezTo>
                        <a:pt x="3034" y="8745"/>
                        <a:pt x="3206" y="5804"/>
                        <a:pt x="2232" y="4333"/>
                      </a:cubicBezTo>
                      <a:cubicBezTo>
                        <a:pt x="1257" y="2856"/>
                        <a:pt x="608" y="2207"/>
                        <a:pt x="2924" y="215"/>
                      </a:cubicBezTo>
                      <a:lnTo>
                        <a:pt x="2268"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1"/>
                <p:cNvSpPr/>
                <p:nvPr/>
              </p:nvSpPr>
              <p:spPr>
                <a:xfrm>
                  <a:off x="5034330" y="4211057"/>
                  <a:ext cx="75571" cy="94801"/>
                </a:xfrm>
                <a:custGeom>
                  <a:avLst/>
                  <a:gdLst/>
                  <a:ahLst/>
                  <a:cxnLst/>
                  <a:rect l="l" t="t" r="r" b="b"/>
                  <a:pathLst>
                    <a:path w="2464" h="3091" extrusionOk="0">
                      <a:moveTo>
                        <a:pt x="252" y="1"/>
                      </a:moveTo>
                      <a:cubicBezTo>
                        <a:pt x="169" y="1"/>
                        <a:pt x="85" y="7"/>
                        <a:pt x="0" y="21"/>
                      </a:cubicBezTo>
                      <a:lnTo>
                        <a:pt x="343" y="523"/>
                      </a:lnTo>
                      <a:cubicBezTo>
                        <a:pt x="343" y="523"/>
                        <a:pt x="1704" y="548"/>
                        <a:pt x="1967" y="1522"/>
                      </a:cubicBezTo>
                      <a:cubicBezTo>
                        <a:pt x="2231" y="2497"/>
                        <a:pt x="2464" y="3091"/>
                        <a:pt x="2464" y="3091"/>
                      </a:cubicBezTo>
                      <a:cubicBezTo>
                        <a:pt x="2464" y="3091"/>
                        <a:pt x="2286" y="2159"/>
                        <a:pt x="2096" y="1412"/>
                      </a:cubicBezTo>
                      <a:cubicBezTo>
                        <a:pt x="1955" y="870"/>
                        <a:pt x="1211" y="1"/>
                        <a:pt x="25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 name="Google Shape;215;p1"/>
                <p:cNvSpPr/>
                <p:nvPr/>
              </p:nvSpPr>
              <p:spPr>
                <a:xfrm>
                  <a:off x="5032428" y="4244579"/>
                  <a:ext cx="39503" cy="124060"/>
                </a:xfrm>
                <a:custGeom>
                  <a:avLst/>
                  <a:gdLst/>
                  <a:ahLst/>
                  <a:cxnLst/>
                  <a:rect l="l" t="t" r="r" b="b"/>
                  <a:pathLst>
                    <a:path w="1288" h="4045" extrusionOk="0">
                      <a:moveTo>
                        <a:pt x="840" y="0"/>
                      </a:moveTo>
                      <a:cubicBezTo>
                        <a:pt x="1" y="754"/>
                        <a:pt x="87" y="2102"/>
                        <a:pt x="387" y="2623"/>
                      </a:cubicBezTo>
                      <a:cubicBezTo>
                        <a:pt x="767" y="3279"/>
                        <a:pt x="1288" y="4045"/>
                        <a:pt x="1288" y="4045"/>
                      </a:cubicBezTo>
                      <a:cubicBezTo>
                        <a:pt x="1288" y="4045"/>
                        <a:pt x="1061" y="3573"/>
                        <a:pt x="571" y="2703"/>
                      </a:cubicBezTo>
                      <a:cubicBezTo>
                        <a:pt x="87" y="1839"/>
                        <a:pt x="957" y="613"/>
                        <a:pt x="957" y="613"/>
                      </a:cubicBezTo>
                      <a:lnTo>
                        <a:pt x="840"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1"/>
                <p:cNvSpPr/>
                <p:nvPr/>
              </p:nvSpPr>
              <p:spPr>
                <a:xfrm>
                  <a:off x="4183299" y="3448993"/>
                  <a:ext cx="565187" cy="870783"/>
                </a:xfrm>
                <a:custGeom>
                  <a:avLst/>
                  <a:gdLst/>
                  <a:ahLst/>
                  <a:cxnLst/>
                  <a:rect l="l" t="t" r="r" b="b"/>
                  <a:pathLst>
                    <a:path w="18428" h="28392" extrusionOk="0">
                      <a:moveTo>
                        <a:pt x="15137" y="0"/>
                      </a:moveTo>
                      <a:lnTo>
                        <a:pt x="15137" y="11374"/>
                      </a:lnTo>
                      <a:cubicBezTo>
                        <a:pt x="15137" y="11374"/>
                        <a:pt x="14977" y="14272"/>
                        <a:pt x="12312" y="15136"/>
                      </a:cubicBezTo>
                      <a:cubicBezTo>
                        <a:pt x="9646" y="16001"/>
                        <a:pt x="5724" y="16001"/>
                        <a:pt x="4388" y="20468"/>
                      </a:cubicBezTo>
                      <a:cubicBezTo>
                        <a:pt x="3058" y="24941"/>
                        <a:pt x="1330" y="27840"/>
                        <a:pt x="0" y="28391"/>
                      </a:cubicBezTo>
                      <a:cubicBezTo>
                        <a:pt x="0" y="28391"/>
                        <a:pt x="3285" y="27276"/>
                        <a:pt x="5412" y="20051"/>
                      </a:cubicBezTo>
                      <a:cubicBezTo>
                        <a:pt x="5796" y="18725"/>
                        <a:pt x="6941" y="17223"/>
                        <a:pt x="10161" y="17223"/>
                      </a:cubicBezTo>
                      <a:cubicBezTo>
                        <a:pt x="10795" y="17223"/>
                        <a:pt x="11508" y="17281"/>
                        <a:pt x="12312" y="17410"/>
                      </a:cubicBezTo>
                      <a:cubicBezTo>
                        <a:pt x="12643" y="17463"/>
                        <a:pt x="13022" y="17517"/>
                        <a:pt x="13418" y="17517"/>
                      </a:cubicBezTo>
                      <a:cubicBezTo>
                        <a:pt x="14710" y="17517"/>
                        <a:pt x="16185" y="16942"/>
                        <a:pt x="16785" y="13880"/>
                      </a:cubicBezTo>
                      <a:lnTo>
                        <a:pt x="18427"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1"/>
                <p:cNvSpPr/>
                <p:nvPr/>
              </p:nvSpPr>
              <p:spPr>
                <a:xfrm>
                  <a:off x="4449054" y="3684483"/>
                  <a:ext cx="114123" cy="266921"/>
                </a:xfrm>
                <a:custGeom>
                  <a:avLst/>
                  <a:gdLst/>
                  <a:ahLst/>
                  <a:cxnLst/>
                  <a:rect l="l" t="t" r="r" b="b"/>
                  <a:pathLst>
                    <a:path w="3721" h="8703" extrusionOk="0">
                      <a:moveTo>
                        <a:pt x="1998" y="1"/>
                      </a:moveTo>
                      <a:cubicBezTo>
                        <a:pt x="1998" y="2"/>
                        <a:pt x="1067" y="2838"/>
                        <a:pt x="1814" y="4486"/>
                      </a:cubicBezTo>
                      <a:cubicBezTo>
                        <a:pt x="2556" y="6129"/>
                        <a:pt x="3138" y="6907"/>
                        <a:pt x="1" y="8353"/>
                      </a:cubicBezTo>
                      <a:lnTo>
                        <a:pt x="693" y="8702"/>
                      </a:lnTo>
                      <a:cubicBezTo>
                        <a:pt x="693" y="8702"/>
                        <a:pt x="3720" y="7459"/>
                        <a:pt x="2727" y="5491"/>
                      </a:cubicBezTo>
                      <a:cubicBezTo>
                        <a:pt x="1269" y="2581"/>
                        <a:pt x="1998" y="2"/>
                        <a:pt x="199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1"/>
                <p:cNvSpPr/>
                <p:nvPr/>
              </p:nvSpPr>
              <p:spPr>
                <a:xfrm>
                  <a:off x="4459942" y="3744811"/>
                  <a:ext cx="63763" cy="108112"/>
                </a:xfrm>
                <a:custGeom>
                  <a:avLst/>
                  <a:gdLst/>
                  <a:ahLst/>
                  <a:cxnLst/>
                  <a:rect l="l" t="t" r="r" b="b"/>
                  <a:pathLst>
                    <a:path w="2079" h="3525" extrusionOk="0">
                      <a:moveTo>
                        <a:pt x="38" y="1"/>
                      </a:moveTo>
                      <a:cubicBezTo>
                        <a:pt x="38" y="1"/>
                        <a:pt x="1" y="945"/>
                        <a:pt x="38" y="1717"/>
                      </a:cubicBezTo>
                      <a:cubicBezTo>
                        <a:pt x="62" y="2323"/>
                        <a:pt x="804" y="3463"/>
                        <a:pt x="2078" y="3524"/>
                      </a:cubicBezTo>
                      <a:lnTo>
                        <a:pt x="1809" y="2961"/>
                      </a:lnTo>
                      <a:cubicBezTo>
                        <a:pt x="1809" y="2961"/>
                        <a:pt x="264" y="2642"/>
                        <a:pt x="203" y="1637"/>
                      </a:cubicBezTo>
                      <a:cubicBezTo>
                        <a:pt x="148" y="626"/>
                        <a:pt x="38" y="1"/>
                        <a:pt x="3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 name="Google Shape;219;p1"/>
                <p:cNvSpPr/>
                <p:nvPr/>
              </p:nvSpPr>
              <p:spPr>
                <a:xfrm>
                  <a:off x="4504690" y="3691629"/>
                  <a:ext cx="42509" cy="123876"/>
                </a:xfrm>
                <a:custGeom>
                  <a:avLst/>
                  <a:gdLst/>
                  <a:ahLst/>
                  <a:cxnLst/>
                  <a:rect l="l" t="t" r="r" b="b"/>
                  <a:pathLst>
                    <a:path w="1386" h="4039" extrusionOk="0">
                      <a:moveTo>
                        <a:pt x="497" y="1"/>
                      </a:moveTo>
                      <a:cubicBezTo>
                        <a:pt x="497" y="1"/>
                        <a:pt x="638" y="509"/>
                        <a:pt x="981" y="1459"/>
                      </a:cubicBezTo>
                      <a:cubicBezTo>
                        <a:pt x="1318" y="2409"/>
                        <a:pt x="25" y="3420"/>
                        <a:pt x="25" y="3420"/>
                      </a:cubicBezTo>
                      <a:lnTo>
                        <a:pt x="0" y="4039"/>
                      </a:lnTo>
                      <a:cubicBezTo>
                        <a:pt x="1146" y="3487"/>
                        <a:pt x="1385" y="2152"/>
                        <a:pt x="1171" y="1575"/>
                      </a:cubicBezTo>
                      <a:cubicBezTo>
                        <a:pt x="901" y="852"/>
                        <a:pt x="497" y="1"/>
                        <a:pt x="49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1"/>
                <p:cNvSpPr/>
                <p:nvPr/>
              </p:nvSpPr>
              <p:spPr>
                <a:xfrm>
                  <a:off x="4373514" y="3956434"/>
                  <a:ext cx="112038" cy="165986"/>
                </a:xfrm>
                <a:custGeom>
                  <a:avLst/>
                  <a:gdLst/>
                  <a:ahLst/>
                  <a:cxnLst/>
                  <a:rect l="l" t="t" r="r" b="b"/>
                  <a:pathLst>
                    <a:path w="3653" h="5412" extrusionOk="0">
                      <a:moveTo>
                        <a:pt x="3046" y="1"/>
                      </a:moveTo>
                      <a:lnTo>
                        <a:pt x="2335" y="136"/>
                      </a:lnTo>
                      <a:cubicBezTo>
                        <a:pt x="2335" y="136"/>
                        <a:pt x="0" y="2207"/>
                        <a:pt x="1434" y="2808"/>
                      </a:cubicBezTo>
                      <a:cubicBezTo>
                        <a:pt x="3548" y="3690"/>
                        <a:pt x="3628" y="5412"/>
                        <a:pt x="3628" y="5412"/>
                      </a:cubicBezTo>
                      <a:cubicBezTo>
                        <a:pt x="3628" y="5412"/>
                        <a:pt x="3652" y="3457"/>
                        <a:pt x="2531" y="2918"/>
                      </a:cubicBezTo>
                      <a:cubicBezTo>
                        <a:pt x="1403" y="2385"/>
                        <a:pt x="674" y="2232"/>
                        <a:pt x="304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1"/>
                <p:cNvSpPr/>
                <p:nvPr/>
              </p:nvSpPr>
              <p:spPr>
                <a:xfrm>
                  <a:off x="4424794" y="3973119"/>
                  <a:ext cx="71461" cy="102530"/>
                </a:xfrm>
                <a:custGeom>
                  <a:avLst/>
                  <a:gdLst/>
                  <a:ahLst/>
                  <a:cxnLst/>
                  <a:rect l="l" t="t" r="r" b="b"/>
                  <a:pathLst>
                    <a:path w="2330" h="3343" extrusionOk="0">
                      <a:moveTo>
                        <a:pt x="85" y="1"/>
                      </a:moveTo>
                      <a:cubicBezTo>
                        <a:pt x="57" y="1"/>
                        <a:pt x="29" y="1"/>
                        <a:pt x="1" y="2"/>
                      </a:cubicBezTo>
                      <a:lnTo>
                        <a:pt x="314" y="542"/>
                      </a:lnTo>
                      <a:cubicBezTo>
                        <a:pt x="314" y="542"/>
                        <a:pt x="1882" y="732"/>
                        <a:pt x="2023" y="1730"/>
                      </a:cubicBezTo>
                      <a:cubicBezTo>
                        <a:pt x="2164" y="2723"/>
                        <a:pt x="2330" y="3342"/>
                        <a:pt x="2330" y="3342"/>
                      </a:cubicBezTo>
                      <a:cubicBezTo>
                        <a:pt x="2330" y="3342"/>
                        <a:pt x="2287" y="2398"/>
                        <a:pt x="2189" y="1632"/>
                      </a:cubicBezTo>
                      <a:cubicBezTo>
                        <a:pt x="2111" y="1039"/>
                        <a:pt x="1312" y="1"/>
                        <a:pt x="8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1"/>
                <p:cNvSpPr/>
                <p:nvPr/>
              </p:nvSpPr>
              <p:spPr>
                <a:xfrm>
                  <a:off x="4377440" y="4005690"/>
                  <a:ext cx="38368" cy="124827"/>
                </a:xfrm>
                <a:custGeom>
                  <a:avLst/>
                  <a:gdLst/>
                  <a:ahLst/>
                  <a:cxnLst/>
                  <a:rect l="l" t="t" r="r" b="b"/>
                  <a:pathLst>
                    <a:path w="1251" h="4070" extrusionOk="0">
                      <a:moveTo>
                        <a:pt x="1226" y="0"/>
                      </a:moveTo>
                      <a:cubicBezTo>
                        <a:pt x="129" y="644"/>
                        <a:pt x="1" y="1998"/>
                        <a:pt x="264" y="2550"/>
                      </a:cubicBezTo>
                      <a:cubicBezTo>
                        <a:pt x="589" y="3248"/>
                        <a:pt x="1061" y="4069"/>
                        <a:pt x="1061" y="4069"/>
                      </a:cubicBezTo>
                      <a:cubicBezTo>
                        <a:pt x="1061" y="4069"/>
                        <a:pt x="877" y="3573"/>
                        <a:pt x="460" y="2654"/>
                      </a:cubicBezTo>
                      <a:cubicBezTo>
                        <a:pt x="44" y="1735"/>
                        <a:pt x="1251" y="619"/>
                        <a:pt x="1251" y="619"/>
                      </a:cubicBezTo>
                      <a:lnTo>
                        <a:pt x="1226"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1"/>
                <p:cNvSpPr/>
                <p:nvPr/>
              </p:nvSpPr>
              <p:spPr>
                <a:xfrm>
                  <a:off x="4287423" y="3854763"/>
                  <a:ext cx="39319" cy="65634"/>
                </a:xfrm>
                <a:custGeom>
                  <a:avLst/>
                  <a:gdLst/>
                  <a:ahLst/>
                  <a:cxnLst/>
                  <a:rect l="l" t="t" r="r" b="b"/>
                  <a:pathLst>
                    <a:path w="1282" h="2140" extrusionOk="0">
                      <a:moveTo>
                        <a:pt x="0" y="1"/>
                      </a:moveTo>
                      <a:cubicBezTo>
                        <a:pt x="0" y="1"/>
                        <a:pt x="209" y="215"/>
                        <a:pt x="638" y="589"/>
                      </a:cubicBezTo>
                      <a:cubicBezTo>
                        <a:pt x="1073" y="969"/>
                        <a:pt x="711" y="1827"/>
                        <a:pt x="711" y="1827"/>
                      </a:cubicBezTo>
                      <a:lnTo>
                        <a:pt x="705" y="1827"/>
                      </a:lnTo>
                      <a:lnTo>
                        <a:pt x="864" y="2139"/>
                      </a:lnTo>
                      <a:cubicBezTo>
                        <a:pt x="1281" y="1551"/>
                        <a:pt x="1030" y="822"/>
                        <a:pt x="766" y="595"/>
                      </a:cubicBezTo>
                      <a:cubicBezTo>
                        <a:pt x="436" y="313"/>
                        <a:pt x="1" y="1"/>
                        <a:pt x="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 name="Google Shape;224;p1"/>
                <p:cNvSpPr/>
                <p:nvPr/>
              </p:nvSpPr>
              <p:spPr>
                <a:xfrm>
                  <a:off x="4183299" y="3951251"/>
                  <a:ext cx="206777" cy="117159"/>
                </a:xfrm>
                <a:custGeom>
                  <a:avLst/>
                  <a:gdLst/>
                  <a:ahLst/>
                  <a:cxnLst/>
                  <a:rect l="l" t="t" r="r" b="b"/>
                  <a:pathLst>
                    <a:path w="6742" h="3820" extrusionOk="0">
                      <a:moveTo>
                        <a:pt x="4887" y="0"/>
                      </a:moveTo>
                      <a:cubicBezTo>
                        <a:pt x="4500" y="0"/>
                        <a:pt x="4078" y="97"/>
                        <a:pt x="3647" y="360"/>
                      </a:cubicBezTo>
                      <a:cubicBezTo>
                        <a:pt x="2035" y="1340"/>
                        <a:pt x="1919" y="3571"/>
                        <a:pt x="0" y="3810"/>
                      </a:cubicBezTo>
                      <a:cubicBezTo>
                        <a:pt x="0" y="3810"/>
                        <a:pt x="73" y="3820"/>
                        <a:pt x="197" y="3820"/>
                      </a:cubicBezTo>
                      <a:cubicBezTo>
                        <a:pt x="597" y="3820"/>
                        <a:pt x="1526" y="3720"/>
                        <a:pt x="2274" y="2879"/>
                      </a:cubicBezTo>
                      <a:cubicBezTo>
                        <a:pt x="3019" y="2036"/>
                        <a:pt x="3559" y="584"/>
                        <a:pt x="4843" y="584"/>
                      </a:cubicBezTo>
                      <a:cubicBezTo>
                        <a:pt x="5249" y="584"/>
                        <a:pt x="5728" y="729"/>
                        <a:pt x="6312" y="1083"/>
                      </a:cubicBezTo>
                      <a:lnTo>
                        <a:pt x="6741" y="715"/>
                      </a:lnTo>
                      <a:lnTo>
                        <a:pt x="6735" y="715"/>
                      </a:lnTo>
                      <a:cubicBezTo>
                        <a:pt x="6735" y="715"/>
                        <a:pt x="5942" y="0"/>
                        <a:pt x="48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1"/>
                <p:cNvSpPr/>
                <p:nvPr/>
              </p:nvSpPr>
              <p:spPr>
                <a:xfrm>
                  <a:off x="4265065" y="3864915"/>
                  <a:ext cx="86489" cy="91550"/>
                </a:xfrm>
                <a:custGeom>
                  <a:avLst/>
                  <a:gdLst/>
                  <a:ahLst/>
                  <a:cxnLst/>
                  <a:rect l="l" t="t" r="r" b="b"/>
                  <a:pathLst>
                    <a:path w="2820" h="2985" extrusionOk="0">
                      <a:moveTo>
                        <a:pt x="0" y="1"/>
                      </a:moveTo>
                      <a:cubicBezTo>
                        <a:pt x="0" y="1"/>
                        <a:pt x="429" y="1373"/>
                        <a:pt x="1275" y="1845"/>
                      </a:cubicBezTo>
                      <a:cubicBezTo>
                        <a:pt x="2114" y="2311"/>
                        <a:pt x="2120" y="2237"/>
                        <a:pt x="2078" y="2826"/>
                      </a:cubicBezTo>
                      <a:lnTo>
                        <a:pt x="2470" y="2985"/>
                      </a:lnTo>
                      <a:cubicBezTo>
                        <a:pt x="2470" y="2985"/>
                        <a:pt x="2819" y="1919"/>
                        <a:pt x="2035" y="1649"/>
                      </a:cubicBezTo>
                      <a:cubicBezTo>
                        <a:pt x="1250" y="1373"/>
                        <a:pt x="699" y="1337"/>
                        <a:pt x="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1"/>
                <p:cNvSpPr/>
                <p:nvPr/>
              </p:nvSpPr>
              <p:spPr>
                <a:xfrm>
                  <a:off x="4268623" y="4042709"/>
                  <a:ext cx="20150" cy="57936"/>
                </a:xfrm>
                <a:custGeom>
                  <a:avLst/>
                  <a:gdLst/>
                  <a:ahLst/>
                  <a:cxnLst/>
                  <a:rect l="l" t="t" r="r" b="b"/>
                  <a:pathLst>
                    <a:path w="657" h="1889" extrusionOk="0">
                      <a:moveTo>
                        <a:pt x="1" y="1"/>
                      </a:moveTo>
                      <a:lnTo>
                        <a:pt x="13" y="295"/>
                      </a:lnTo>
                      <a:cubicBezTo>
                        <a:pt x="13" y="295"/>
                        <a:pt x="626" y="736"/>
                        <a:pt x="460" y="1190"/>
                      </a:cubicBezTo>
                      <a:cubicBezTo>
                        <a:pt x="295" y="1643"/>
                        <a:pt x="227" y="1888"/>
                        <a:pt x="227" y="1888"/>
                      </a:cubicBezTo>
                      <a:cubicBezTo>
                        <a:pt x="227" y="1888"/>
                        <a:pt x="423" y="1478"/>
                        <a:pt x="552" y="1128"/>
                      </a:cubicBezTo>
                      <a:cubicBezTo>
                        <a:pt x="656" y="853"/>
                        <a:pt x="546" y="234"/>
                        <a:pt x="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1"/>
                <p:cNvSpPr/>
                <p:nvPr/>
              </p:nvSpPr>
              <p:spPr>
                <a:xfrm>
                  <a:off x="4247767" y="4005690"/>
                  <a:ext cx="47201" cy="97960"/>
                </a:xfrm>
                <a:custGeom>
                  <a:avLst/>
                  <a:gdLst/>
                  <a:ahLst/>
                  <a:cxnLst/>
                  <a:rect l="l" t="t" r="r" b="b"/>
                  <a:pathLst>
                    <a:path w="1539" h="3194" extrusionOk="0">
                      <a:moveTo>
                        <a:pt x="846" y="0"/>
                      </a:moveTo>
                      <a:lnTo>
                        <a:pt x="625" y="289"/>
                      </a:lnTo>
                      <a:cubicBezTo>
                        <a:pt x="895" y="681"/>
                        <a:pt x="858" y="626"/>
                        <a:pt x="429" y="1330"/>
                      </a:cubicBezTo>
                      <a:cubicBezTo>
                        <a:pt x="0" y="2041"/>
                        <a:pt x="239" y="3193"/>
                        <a:pt x="239" y="3193"/>
                      </a:cubicBezTo>
                      <a:cubicBezTo>
                        <a:pt x="215" y="1943"/>
                        <a:pt x="607" y="1673"/>
                        <a:pt x="1073" y="1128"/>
                      </a:cubicBezTo>
                      <a:cubicBezTo>
                        <a:pt x="1539" y="589"/>
                        <a:pt x="846" y="0"/>
                        <a:pt x="84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 name="Google Shape;228;p1"/>
                <p:cNvSpPr/>
                <p:nvPr/>
              </p:nvSpPr>
              <p:spPr>
                <a:xfrm>
                  <a:off x="4300765" y="4102485"/>
                  <a:ext cx="98512" cy="268424"/>
                </a:xfrm>
                <a:custGeom>
                  <a:avLst/>
                  <a:gdLst/>
                  <a:ahLst/>
                  <a:cxnLst/>
                  <a:rect l="l" t="t" r="r" b="b"/>
                  <a:pathLst>
                    <a:path w="3212" h="8752" extrusionOk="0">
                      <a:moveTo>
                        <a:pt x="938" y="0"/>
                      </a:moveTo>
                      <a:lnTo>
                        <a:pt x="289" y="215"/>
                      </a:lnTo>
                      <a:cubicBezTo>
                        <a:pt x="2605" y="2207"/>
                        <a:pt x="1955" y="2856"/>
                        <a:pt x="981" y="4333"/>
                      </a:cubicBezTo>
                      <a:cubicBezTo>
                        <a:pt x="0" y="5804"/>
                        <a:pt x="178" y="8751"/>
                        <a:pt x="178" y="8751"/>
                      </a:cubicBezTo>
                      <a:cubicBezTo>
                        <a:pt x="178" y="8751"/>
                        <a:pt x="117" y="6092"/>
                        <a:pt x="1961" y="3518"/>
                      </a:cubicBezTo>
                      <a:cubicBezTo>
                        <a:pt x="3212" y="1771"/>
                        <a:pt x="938" y="7"/>
                        <a:pt x="938" y="7"/>
                      </a:cubicBezTo>
                      <a:lnTo>
                        <a:pt x="938"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 name="Google Shape;229;p1"/>
                <p:cNvSpPr/>
                <p:nvPr/>
              </p:nvSpPr>
              <p:spPr>
                <a:xfrm>
                  <a:off x="4277824" y="4208051"/>
                  <a:ext cx="75418" cy="94801"/>
                </a:xfrm>
                <a:custGeom>
                  <a:avLst/>
                  <a:gdLst/>
                  <a:ahLst/>
                  <a:cxnLst/>
                  <a:rect l="l" t="t" r="r" b="b"/>
                  <a:pathLst>
                    <a:path w="2459" h="3091" extrusionOk="0">
                      <a:moveTo>
                        <a:pt x="2207" y="1"/>
                      </a:moveTo>
                      <a:cubicBezTo>
                        <a:pt x="1248" y="1"/>
                        <a:pt x="504" y="870"/>
                        <a:pt x="362" y="1412"/>
                      </a:cubicBezTo>
                      <a:cubicBezTo>
                        <a:pt x="172" y="2159"/>
                        <a:pt x="1" y="3091"/>
                        <a:pt x="1" y="3091"/>
                      </a:cubicBezTo>
                      <a:cubicBezTo>
                        <a:pt x="1" y="3091"/>
                        <a:pt x="228" y="2496"/>
                        <a:pt x="491" y="1522"/>
                      </a:cubicBezTo>
                      <a:cubicBezTo>
                        <a:pt x="755" y="554"/>
                        <a:pt x="2115" y="523"/>
                        <a:pt x="2115" y="523"/>
                      </a:cubicBezTo>
                      <a:lnTo>
                        <a:pt x="2458" y="21"/>
                      </a:lnTo>
                      <a:cubicBezTo>
                        <a:pt x="2373" y="7"/>
                        <a:pt x="2289" y="1"/>
                        <a:pt x="220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1"/>
                <p:cNvSpPr/>
                <p:nvPr/>
              </p:nvSpPr>
              <p:spPr>
                <a:xfrm>
                  <a:off x="4315609" y="4241757"/>
                  <a:ext cx="39503" cy="123876"/>
                </a:xfrm>
                <a:custGeom>
                  <a:avLst/>
                  <a:gdLst/>
                  <a:ahLst/>
                  <a:cxnLst/>
                  <a:rect l="l" t="t" r="r" b="b"/>
                  <a:pathLst>
                    <a:path w="1288" h="4039" extrusionOk="0">
                      <a:moveTo>
                        <a:pt x="448" y="0"/>
                      </a:moveTo>
                      <a:lnTo>
                        <a:pt x="338" y="613"/>
                      </a:lnTo>
                      <a:cubicBezTo>
                        <a:pt x="338" y="613"/>
                        <a:pt x="1208" y="1839"/>
                        <a:pt x="718" y="2703"/>
                      </a:cubicBezTo>
                      <a:cubicBezTo>
                        <a:pt x="233" y="3567"/>
                        <a:pt x="1" y="4039"/>
                        <a:pt x="1" y="4039"/>
                      </a:cubicBezTo>
                      <a:cubicBezTo>
                        <a:pt x="1" y="4039"/>
                        <a:pt x="521" y="3273"/>
                        <a:pt x="901" y="2617"/>
                      </a:cubicBezTo>
                      <a:cubicBezTo>
                        <a:pt x="1202" y="2096"/>
                        <a:pt x="1287" y="748"/>
                        <a:pt x="448"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31" name="Google Shape;231;p1"/>
              <p:cNvSpPr/>
              <p:nvPr/>
            </p:nvSpPr>
            <p:spPr>
              <a:xfrm>
                <a:off x="4633228" y="3485251"/>
                <a:ext cx="122956" cy="25425"/>
              </a:xfrm>
              <a:custGeom>
                <a:avLst/>
                <a:gdLst/>
                <a:ahLst/>
                <a:cxnLst/>
                <a:rect l="l" t="t" r="r" b="b"/>
                <a:pathLst>
                  <a:path w="4009" h="829" extrusionOk="0">
                    <a:moveTo>
                      <a:pt x="412" y="1"/>
                    </a:moveTo>
                    <a:cubicBezTo>
                      <a:pt x="185" y="1"/>
                      <a:pt x="1" y="185"/>
                      <a:pt x="1" y="418"/>
                    </a:cubicBezTo>
                    <a:cubicBezTo>
                      <a:pt x="1" y="638"/>
                      <a:pt x="185" y="828"/>
                      <a:pt x="412" y="828"/>
                    </a:cubicBezTo>
                    <a:lnTo>
                      <a:pt x="3598" y="828"/>
                    </a:lnTo>
                    <a:cubicBezTo>
                      <a:pt x="3819" y="828"/>
                      <a:pt x="4009" y="644"/>
                      <a:pt x="4009" y="418"/>
                    </a:cubicBezTo>
                    <a:cubicBezTo>
                      <a:pt x="4009" y="185"/>
                      <a:pt x="3825" y="1"/>
                      <a:pt x="3598"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1"/>
              <p:cNvSpPr/>
              <p:nvPr/>
            </p:nvSpPr>
            <p:spPr>
              <a:xfrm>
                <a:off x="4633228" y="3543156"/>
                <a:ext cx="122956" cy="25211"/>
              </a:xfrm>
              <a:custGeom>
                <a:avLst/>
                <a:gdLst/>
                <a:ahLst/>
                <a:cxnLst/>
                <a:rect l="l" t="t" r="r" b="b"/>
                <a:pathLst>
                  <a:path w="4009" h="822" extrusionOk="0">
                    <a:moveTo>
                      <a:pt x="412" y="0"/>
                    </a:moveTo>
                    <a:cubicBezTo>
                      <a:pt x="185" y="0"/>
                      <a:pt x="1" y="184"/>
                      <a:pt x="1" y="411"/>
                    </a:cubicBezTo>
                    <a:cubicBezTo>
                      <a:pt x="1" y="638"/>
                      <a:pt x="185" y="822"/>
                      <a:pt x="412" y="822"/>
                    </a:cubicBezTo>
                    <a:lnTo>
                      <a:pt x="3598" y="822"/>
                    </a:lnTo>
                    <a:cubicBezTo>
                      <a:pt x="3819" y="822"/>
                      <a:pt x="4009" y="638"/>
                      <a:pt x="4009" y="411"/>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1"/>
              <p:cNvSpPr/>
              <p:nvPr/>
            </p:nvSpPr>
            <p:spPr>
              <a:xfrm>
                <a:off x="4633228" y="3629615"/>
                <a:ext cx="122956" cy="25395"/>
              </a:xfrm>
              <a:custGeom>
                <a:avLst/>
                <a:gdLst/>
                <a:ahLst/>
                <a:cxnLst/>
                <a:rect l="l" t="t" r="r" b="b"/>
                <a:pathLst>
                  <a:path w="4009" h="828" extrusionOk="0">
                    <a:moveTo>
                      <a:pt x="412" y="0"/>
                    </a:moveTo>
                    <a:cubicBezTo>
                      <a:pt x="185" y="0"/>
                      <a:pt x="1" y="184"/>
                      <a:pt x="1" y="417"/>
                    </a:cubicBezTo>
                    <a:cubicBezTo>
                      <a:pt x="1" y="644"/>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 name="Google Shape;234;p1"/>
              <p:cNvSpPr/>
              <p:nvPr/>
            </p:nvSpPr>
            <p:spPr>
              <a:xfrm>
                <a:off x="4633228" y="3701781"/>
                <a:ext cx="122956" cy="25395"/>
              </a:xfrm>
              <a:custGeom>
                <a:avLst/>
                <a:gdLst/>
                <a:ahLst/>
                <a:cxnLst/>
                <a:rect l="l" t="t" r="r" b="b"/>
                <a:pathLst>
                  <a:path w="4009" h="828" extrusionOk="0">
                    <a:moveTo>
                      <a:pt x="412" y="0"/>
                    </a:moveTo>
                    <a:cubicBezTo>
                      <a:pt x="185" y="0"/>
                      <a:pt x="1" y="184"/>
                      <a:pt x="1" y="417"/>
                    </a:cubicBezTo>
                    <a:cubicBezTo>
                      <a:pt x="1" y="638"/>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5" name="Google Shape;235;p1"/>
            <p:cNvGrpSpPr/>
            <p:nvPr/>
          </p:nvGrpSpPr>
          <p:grpSpPr>
            <a:xfrm>
              <a:off x="6764088" y="2250811"/>
              <a:ext cx="1637463" cy="1873789"/>
              <a:chOff x="2288598" y="3776555"/>
              <a:chExt cx="574203" cy="657074"/>
            </a:xfrm>
          </p:grpSpPr>
          <p:sp>
            <p:nvSpPr>
              <p:cNvPr id="236" name="Google Shape;236;p1"/>
              <p:cNvSpPr/>
              <p:nvPr/>
            </p:nvSpPr>
            <p:spPr>
              <a:xfrm>
                <a:off x="2742115" y="3936008"/>
                <a:ext cx="120686" cy="132832"/>
              </a:xfrm>
              <a:custGeom>
                <a:avLst/>
                <a:gdLst/>
                <a:ahLst/>
                <a:cxnLst/>
                <a:rect l="l" t="t" r="r" b="b"/>
                <a:pathLst>
                  <a:path w="3935" h="4331" extrusionOk="0">
                    <a:moveTo>
                      <a:pt x="1896" y="1"/>
                    </a:moveTo>
                    <a:cubicBezTo>
                      <a:pt x="1727" y="1"/>
                      <a:pt x="1555" y="41"/>
                      <a:pt x="1429" y="122"/>
                    </a:cubicBezTo>
                    <a:cubicBezTo>
                      <a:pt x="1203" y="264"/>
                      <a:pt x="1020" y="309"/>
                      <a:pt x="872" y="309"/>
                    </a:cubicBezTo>
                    <a:cubicBezTo>
                      <a:pt x="625" y="309"/>
                      <a:pt x="469" y="187"/>
                      <a:pt x="355" y="187"/>
                    </a:cubicBezTo>
                    <a:cubicBezTo>
                      <a:pt x="295" y="187"/>
                      <a:pt x="247" y="221"/>
                      <a:pt x="203" y="324"/>
                    </a:cubicBezTo>
                    <a:cubicBezTo>
                      <a:pt x="1" y="808"/>
                      <a:pt x="546" y="1035"/>
                      <a:pt x="546" y="1035"/>
                    </a:cubicBezTo>
                    <a:cubicBezTo>
                      <a:pt x="546" y="1035"/>
                      <a:pt x="641" y="998"/>
                      <a:pt x="732" y="998"/>
                    </a:cubicBezTo>
                    <a:cubicBezTo>
                      <a:pt x="896" y="998"/>
                      <a:pt x="1049" y="1117"/>
                      <a:pt x="620" y="1782"/>
                    </a:cubicBezTo>
                    <a:cubicBezTo>
                      <a:pt x="74" y="2634"/>
                      <a:pt x="1220" y="3425"/>
                      <a:pt x="1655" y="3952"/>
                    </a:cubicBezTo>
                    <a:cubicBezTo>
                      <a:pt x="1863" y="4203"/>
                      <a:pt x="2222" y="4330"/>
                      <a:pt x="2581" y="4330"/>
                    </a:cubicBezTo>
                    <a:cubicBezTo>
                      <a:pt x="2975" y="4330"/>
                      <a:pt x="3369" y="4177"/>
                      <a:pt x="3561" y="3866"/>
                    </a:cubicBezTo>
                    <a:cubicBezTo>
                      <a:pt x="3935" y="3265"/>
                      <a:pt x="3530" y="2787"/>
                      <a:pt x="2905" y="2634"/>
                    </a:cubicBezTo>
                    <a:cubicBezTo>
                      <a:pt x="2274" y="2469"/>
                      <a:pt x="3353" y="2193"/>
                      <a:pt x="3261" y="1666"/>
                    </a:cubicBezTo>
                    <a:cubicBezTo>
                      <a:pt x="3120" y="839"/>
                      <a:pt x="1992" y="1439"/>
                      <a:pt x="2415" y="722"/>
                    </a:cubicBezTo>
                    <a:cubicBezTo>
                      <a:pt x="2706" y="240"/>
                      <a:pt x="2307" y="1"/>
                      <a:pt x="189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1"/>
              <p:cNvSpPr/>
              <p:nvPr/>
            </p:nvSpPr>
            <p:spPr>
              <a:xfrm>
                <a:off x="2636856" y="4019737"/>
                <a:ext cx="145897" cy="113724"/>
              </a:xfrm>
              <a:custGeom>
                <a:avLst/>
                <a:gdLst/>
                <a:ahLst/>
                <a:cxnLst/>
                <a:rect l="l" t="t" r="r" b="b"/>
                <a:pathLst>
                  <a:path w="4757" h="3708" extrusionOk="0">
                    <a:moveTo>
                      <a:pt x="3905" y="1"/>
                    </a:moveTo>
                    <a:cubicBezTo>
                      <a:pt x="3795" y="1"/>
                      <a:pt x="3626" y="51"/>
                      <a:pt x="3451" y="290"/>
                    </a:cubicBezTo>
                    <a:cubicBezTo>
                      <a:pt x="3108" y="768"/>
                      <a:pt x="3175" y="2184"/>
                      <a:pt x="2507" y="2674"/>
                    </a:cubicBezTo>
                    <a:cubicBezTo>
                      <a:pt x="2185" y="2916"/>
                      <a:pt x="1893" y="2989"/>
                      <a:pt x="1634" y="2989"/>
                    </a:cubicBezTo>
                    <a:cubicBezTo>
                      <a:pt x="1362" y="2989"/>
                      <a:pt x="1127" y="2908"/>
                      <a:pt x="933" y="2858"/>
                    </a:cubicBezTo>
                    <a:cubicBezTo>
                      <a:pt x="559" y="2760"/>
                      <a:pt x="448" y="2557"/>
                      <a:pt x="222" y="2521"/>
                    </a:cubicBezTo>
                    <a:cubicBezTo>
                      <a:pt x="209" y="2519"/>
                      <a:pt x="198" y="2518"/>
                      <a:pt x="187" y="2518"/>
                    </a:cubicBezTo>
                    <a:cubicBezTo>
                      <a:pt x="0" y="2518"/>
                      <a:pt x="8" y="2758"/>
                      <a:pt x="546" y="3035"/>
                    </a:cubicBezTo>
                    <a:cubicBezTo>
                      <a:pt x="761" y="3148"/>
                      <a:pt x="1606" y="3707"/>
                      <a:pt x="2399" y="3707"/>
                    </a:cubicBezTo>
                    <a:cubicBezTo>
                      <a:pt x="2602" y="3707"/>
                      <a:pt x="2801" y="3671"/>
                      <a:pt x="2985" y="3581"/>
                    </a:cubicBezTo>
                    <a:cubicBezTo>
                      <a:pt x="4174" y="2993"/>
                      <a:pt x="4756" y="327"/>
                      <a:pt x="4033" y="27"/>
                    </a:cubicBezTo>
                    <a:cubicBezTo>
                      <a:pt x="4033" y="27"/>
                      <a:pt x="3984" y="1"/>
                      <a:pt x="3905" y="1"/>
                    </a:cubicBezTo>
                    <a:close/>
                  </a:path>
                </a:pathLst>
              </a:custGeom>
              <a:solidFill>
                <a:srgbClr val="E6705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1"/>
              <p:cNvSpPr/>
              <p:nvPr/>
            </p:nvSpPr>
            <p:spPr>
              <a:xfrm>
                <a:off x="2698319" y="4206456"/>
                <a:ext cx="153043" cy="224412"/>
              </a:xfrm>
              <a:custGeom>
                <a:avLst/>
                <a:gdLst/>
                <a:ahLst/>
                <a:cxnLst/>
                <a:rect l="l" t="t" r="r" b="b"/>
                <a:pathLst>
                  <a:path w="4990" h="7317" extrusionOk="0">
                    <a:moveTo>
                      <a:pt x="2042" y="67"/>
                    </a:moveTo>
                    <a:cubicBezTo>
                      <a:pt x="2011" y="245"/>
                      <a:pt x="1989" y="425"/>
                      <a:pt x="1973" y="604"/>
                    </a:cubicBezTo>
                    <a:lnTo>
                      <a:pt x="1973" y="604"/>
                    </a:lnTo>
                    <a:cubicBezTo>
                      <a:pt x="2008" y="627"/>
                      <a:pt x="2044" y="651"/>
                      <a:pt x="2080" y="675"/>
                    </a:cubicBezTo>
                    <a:lnTo>
                      <a:pt x="2080" y="675"/>
                    </a:lnTo>
                    <a:cubicBezTo>
                      <a:pt x="2065" y="461"/>
                      <a:pt x="2052" y="258"/>
                      <a:pt x="2042" y="67"/>
                    </a:cubicBezTo>
                    <a:close/>
                    <a:moveTo>
                      <a:pt x="524" y="0"/>
                    </a:moveTo>
                    <a:cubicBezTo>
                      <a:pt x="198" y="0"/>
                      <a:pt x="1" y="192"/>
                      <a:pt x="32" y="667"/>
                    </a:cubicBezTo>
                    <a:cubicBezTo>
                      <a:pt x="148" y="2469"/>
                      <a:pt x="755" y="5275"/>
                      <a:pt x="840" y="6789"/>
                    </a:cubicBezTo>
                    <a:cubicBezTo>
                      <a:pt x="847" y="6893"/>
                      <a:pt x="859" y="6918"/>
                      <a:pt x="510" y="7004"/>
                    </a:cubicBezTo>
                    <a:cubicBezTo>
                      <a:pt x="105" y="7108"/>
                      <a:pt x="418" y="7316"/>
                      <a:pt x="1049" y="7316"/>
                    </a:cubicBezTo>
                    <a:cubicBezTo>
                      <a:pt x="1649" y="7310"/>
                      <a:pt x="1913" y="4467"/>
                      <a:pt x="1968" y="2965"/>
                    </a:cubicBezTo>
                    <a:cubicBezTo>
                      <a:pt x="1984" y="2605"/>
                      <a:pt x="1879" y="1628"/>
                      <a:pt x="1973" y="604"/>
                    </a:cubicBezTo>
                    <a:lnTo>
                      <a:pt x="1973" y="604"/>
                    </a:lnTo>
                    <a:cubicBezTo>
                      <a:pt x="1422" y="245"/>
                      <a:pt x="891" y="0"/>
                      <a:pt x="524" y="0"/>
                    </a:cubicBezTo>
                    <a:close/>
                    <a:moveTo>
                      <a:pt x="2080" y="675"/>
                    </a:moveTo>
                    <a:lnTo>
                      <a:pt x="2080" y="675"/>
                    </a:lnTo>
                    <a:cubicBezTo>
                      <a:pt x="2100" y="962"/>
                      <a:pt x="2124" y="1267"/>
                      <a:pt x="2152" y="1586"/>
                    </a:cubicBezTo>
                    <a:cubicBezTo>
                      <a:pt x="2305" y="3235"/>
                      <a:pt x="4094" y="5386"/>
                      <a:pt x="4229" y="6771"/>
                    </a:cubicBezTo>
                    <a:cubicBezTo>
                      <a:pt x="4242" y="6875"/>
                      <a:pt x="4223" y="6918"/>
                      <a:pt x="3911" y="7022"/>
                    </a:cubicBezTo>
                    <a:cubicBezTo>
                      <a:pt x="3607" y="7129"/>
                      <a:pt x="3887" y="7317"/>
                      <a:pt x="4396" y="7317"/>
                    </a:cubicBezTo>
                    <a:cubicBezTo>
                      <a:pt x="4412" y="7317"/>
                      <a:pt x="4428" y="7316"/>
                      <a:pt x="4444" y="7316"/>
                    </a:cubicBezTo>
                    <a:cubicBezTo>
                      <a:pt x="4989" y="7298"/>
                      <a:pt x="4658" y="4436"/>
                      <a:pt x="4376" y="3094"/>
                    </a:cubicBezTo>
                    <a:cubicBezTo>
                      <a:pt x="4254" y="2512"/>
                      <a:pt x="3146" y="1395"/>
                      <a:pt x="2080" y="675"/>
                    </a:cubicBezTo>
                    <a:close/>
                  </a:path>
                </a:pathLst>
              </a:custGeom>
              <a:solidFill>
                <a:srgbClr val="EE9D7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 name="Google Shape;239;p1"/>
              <p:cNvSpPr/>
              <p:nvPr/>
            </p:nvSpPr>
            <p:spPr>
              <a:xfrm>
                <a:off x="2691387" y="4124659"/>
                <a:ext cx="156754" cy="277870"/>
              </a:xfrm>
              <a:custGeom>
                <a:avLst/>
                <a:gdLst/>
                <a:ahLst/>
                <a:cxnLst/>
                <a:rect l="l" t="t" r="r" b="b"/>
                <a:pathLst>
                  <a:path w="5111" h="9060" extrusionOk="0">
                    <a:moveTo>
                      <a:pt x="834" y="1"/>
                    </a:moveTo>
                    <a:cubicBezTo>
                      <a:pt x="588" y="577"/>
                      <a:pt x="276" y="1814"/>
                      <a:pt x="141" y="3334"/>
                    </a:cubicBezTo>
                    <a:cubicBezTo>
                      <a:pt x="0" y="4921"/>
                      <a:pt x="926" y="8733"/>
                      <a:pt x="944" y="8892"/>
                    </a:cubicBezTo>
                    <a:cubicBezTo>
                      <a:pt x="1092" y="9015"/>
                      <a:pt x="1264" y="9059"/>
                      <a:pt x="1427" y="9059"/>
                    </a:cubicBezTo>
                    <a:cubicBezTo>
                      <a:pt x="1662" y="9059"/>
                      <a:pt x="1878" y="8968"/>
                      <a:pt x="1980" y="8892"/>
                    </a:cubicBezTo>
                    <a:cubicBezTo>
                      <a:pt x="2476" y="6392"/>
                      <a:pt x="2188" y="3843"/>
                      <a:pt x="2274" y="3322"/>
                    </a:cubicBezTo>
                    <a:lnTo>
                      <a:pt x="2274" y="3322"/>
                    </a:lnTo>
                    <a:cubicBezTo>
                      <a:pt x="2298" y="3775"/>
                      <a:pt x="2035" y="5307"/>
                      <a:pt x="4339" y="8892"/>
                    </a:cubicBezTo>
                    <a:cubicBezTo>
                      <a:pt x="4474" y="8892"/>
                      <a:pt x="4633" y="8856"/>
                      <a:pt x="5111" y="8659"/>
                    </a:cubicBezTo>
                    <a:cubicBezTo>
                      <a:pt x="5001" y="7857"/>
                      <a:pt x="4069" y="2017"/>
                      <a:pt x="3904" y="460"/>
                    </a:cubicBezTo>
                    <a:cubicBezTo>
                      <a:pt x="3639" y="524"/>
                      <a:pt x="3212" y="613"/>
                      <a:pt x="2723" y="613"/>
                    </a:cubicBezTo>
                    <a:cubicBezTo>
                      <a:pt x="2126" y="613"/>
                      <a:pt x="1436" y="479"/>
                      <a:pt x="84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1"/>
              <p:cNvSpPr/>
              <p:nvPr/>
            </p:nvSpPr>
            <p:spPr>
              <a:xfrm>
                <a:off x="2700956" y="4420287"/>
                <a:ext cx="40178" cy="11685"/>
              </a:xfrm>
              <a:custGeom>
                <a:avLst/>
                <a:gdLst/>
                <a:ahLst/>
                <a:cxnLst/>
                <a:rect l="l" t="t" r="r" b="b"/>
                <a:pathLst>
                  <a:path w="1310" h="381" extrusionOk="0">
                    <a:moveTo>
                      <a:pt x="534" y="1"/>
                    </a:moveTo>
                    <a:cubicBezTo>
                      <a:pt x="534" y="1"/>
                      <a:pt x="1" y="87"/>
                      <a:pt x="338" y="246"/>
                    </a:cubicBezTo>
                    <a:cubicBezTo>
                      <a:pt x="491" y="316"/>
                      <a:pt x="708" y="380"/>
                      <a:pt x="897" y="380"/>
                    </a:cubicBezTo>
                    <a:cubicBezTo>
                      <a:pt x="1124" y="380"/>
                      <a:pt x="1310" y="288"/>
                      <a:pt x="1300" y="1"/>
                    </a:cubicBezTo>
                    <a:lnTo>
                      <a:pt x="1300" y="1"/>
                    </a:lnTo>
                    <a:cubicBezTo>
                      <a:pt x="1300" y="1"/>
                      <a:pt x="1090" y="102"/>
                      <a:pt x="863" y="102"/>
                    </a:cubicBezTo>
                    <a:cubicBezTo>
                      <a:pt x="750" y="102"/>
                      <a:pt x="632" y="76"/>
                      <a:pt x="53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1"/>
              <p:cNvSpPr/>
              <p:nvPr/>
            </p:nvSpPr>
            <p:spPr>
              <a:xfrm>
                <a:off x="2801891" y="4421790"/>
                <a:ext cx="40178" cy="11839"/>
              </a:xfrm>
              <a:custGeom>
                <a:avLst/>
                <a:gdLst/>
                <a:ahLst/>
                <a:cxnLst/>
                <a:rect l="l" t="t" r="r" b="b"/>
                <a:pathLst>
                  <a:path w="1310" h="386" extrusionOk="0">
                    <a:moveTo>
                      <a:pt x="534" y="1"/>
                    </a:moveTo>
                    <a:cubicBezTo>
                      <a:pt x="534" y="1"/>
                      <a:pt x="0" y="87"/>
                      <a:pt x="337" y="246"/>
                    </a:cubicBezTo>
                    <a:cubicBezTo>
                      <a:pt x="491" y="319"/>
                      <a:pt x="709" y="385"/>
                      <a:pt x="898" y="385"/>
                    </a:cubicBezTo>
                    <a:cubicBezTo>
                      <a:pt x="1124" y="385"/>
                      <a:pt x="1310" y="291"/>
                      <a:pt x="1300" y="1"/>
                    </a:cubicBezTo>
                    <a:lnTo>
                      <a:pt x="1300" y="1"/>
                    </a:lnTo>
                    <a:cubicBezTo>
                      <a:pt x="1300" y="1"/>
                      <a:pt x="1090" y="102"/>
                      <a:pt x="863" y="102"/>
                    </a:cubicBezTo>
                    <a:cubicBezTo>
                      <a:pt x="749" y="102"/>
                      <a:pt x="632" y="77"/>
                      <a:pt x="53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1"/>
              <p:cNvSpPr/>
              <p:nvPr/>
            </p:nvSpPr>
            <p:spPr>
              <a:xfrm>
                <a:off x="2714482" y="4016701"/>
                <a:ext cx="92899" cy="119828"/>
              </a:xfrm>
              <a:custGeom>
                <a:avLst/>
                <a:gdLst/>
                <a:ahLst/>
                <a:cxnLst/>
                <a:rect l="l" t="t" r="r" b="b"/>
                <a:pathLst>
                  <a:path w="3029" h="3907" extrusionOk="0">
                    <a:moveTo>
                      <a:pt x="1929" y="0"/>
                    </a:moveTo>
                    <a:cubicBezTo>
                      <a:pt x="1492" y="0"/>
                      <a:pt x="914" y="300"/>
                      <a:pt x="540" y="794"/>
                    </a:cubicBezTo>
                    <a:cubicBezTo>
                      <a:pt x="1" y="1504"/>
                      <a:pt x="252" y="1547"/>
                      <a:pt x="326" y="2203"/>
                    </a:cubicBezTo>
                    <a:cubicBezTo>
                      <a:pt x="479" y="3563"/>
                      <a:pt x="136" y="3710"/>
                      <a:pt x="136" y="3710"/>
                    </a:cubicBezTo>
                    <a:lnTo>
                      <a:pt x="2887" y="3907"/>
                    </a:lnTo>
                    <a:cubicBezTo>
                      <a:pt x="2397" y="2987"/>
                      <a:pt x="2710" y="2552"/>
                      <a:pt x="2740" y="2191"/>
                    </a:cubicBezTo>
                    <a:cubicBezTo>
                      <a:pt x="2801" y="1566"/>
                      <a:pt x="3028" y="1124"/>
                      <a:pt x="2428" y="230"/>
                    </a:cubicBezTo>
                    <a:cubicBezTo>
                      <a:pt x="2323" y="72"/>
                      <a:pt x="2143" y="0"/>
                      <a:pt x="1929" y="0"/>
                    </a:cubicBezTo>
                    <a:close/>
                  </a:path>
                </a:pathLst>
              </a:custGeom>
              <a:solidFill>
                <a:srgbClr val="F2785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1"/>
              <p:cNvSpPr/>
              <p:nvPr/>
            </p:nvSpPr>
            <p:spPr>
              <a:xfrm>
                <a:off x="2704545" y="4021301"/>
                <a:ext cx="105658" cy="125900"/>
              </a:xfrm>
              <a:custGeom>
                <a:avLst/>
                <a:gdLst/>
                <a:ahLst/>
                <a:cxnLst/>
                <a:rect l="l" t="t" r="r" b="b"/>
                <a:pathLst>
                  <a:path w="3445" h="4105" extrusionOk="0">
                    <a:moveTo>
                      <a:pt x="2537" y="0"/>
                    </a:moveTo>
                    <a:cubicBezTo>
                      <a:pt x="2537" y="0"/>
                      <a:pt x="2114" y="37"/>
                      <a:pt x="1740" y="570"/>
                    </a:cubicBezTo>
                    <a:cubicBezTo>
                      <a:pt x="1511" y="892"/>
                      <a:pt x="1258" y="975"/>
                      <a:pt x="1059" y="975"/>
                    </a:cubicBezTo>
                    <a:cubicBezTo>
                      <a:pt x="849" y="975"/>
                      <a:pt x="699" y="883"/>
                      <a:pt x="699" y="883"/>
                    </a:cubicBezTo>
                    <a:cubicBezTo>
                      <a:pt x="0" y="1538"/>
                      <a:pt x="313" y="3603"/>
                      <a:pt x="313" y="3603"/>
                    </a:cubicBezTo>
                    <a:cubicBezTo>
                      <a:pt x="851" y="3994"/>
                      <a:pt x="1505" y="4105"/>
                      <a:pt x="2077" y="4105"/>
                    </a:cubicBezTo>
                    <a:cubicBezTo>
                      <a:pt x="2833" y="4105"/>
                      <a:pt x="3444" y="3910"/>
                      <a:pt x="3444" y="3910"/>
                    </a:cubicBezTo>
                    <a:lnTo>
                      <a:pt x="3217" y="546"/>
                    </a:lnTo>
                    <a:cubicBezTo>
                      <a:pt x="3217" y="546"/>
                      <a:pt x="3144" y="313"/>
                      <a:pt x="2917" y="135"/>
                    </a:cubicBezTo>
                    <a:cubicBezTo>
                      <a:pt x="2776" y="25"/>
                      <a:pt x="2537" y="0"/>
                      <a:pt x="253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1"/>
              <p:cNvSpPr/>
              <p:nvPr/>
            </p:nvSpPr>
            <p:spPr>
              <a:xfrm>
                <a:off x="2730860" y="4028631"/>
                <a:ext cx="81398" cy="118969"/>
              </a:xfrm>
              <a:custGeom>
                <a:avLst/>
                <a:gdLst/>
                <a:ahLst/>
                <a:cxnLst/>
                <a:rect l="l" t="t" r="r" b="b"/>
                <a:pathLst>
                  <a:path w="2654" h="3879" extrusionOk="0">
                    <a:moveTo>
                      <a:pt x="1722" y="0"/>
                    </a:moveTo>
                    <a:cubicBezTo>
                      <a:pt x="1722" y="0"/>
                      <a:pt x="1066" y="858"/>
                      <a:pt x="1201" y="1324"/>
                    </a:cubicBezTo>
                    <a:cubicBezTo>
                      <a:pt x="1321" y="1753"/>
                      <a:pt x="1019" y="2182"/>
                      <a:pt x="565" y="2182"/>
                    </a:cubicBezTo>
                    <a:cubicBezTo>
                      <a:pt x="532" y="2182"/>
                      <a:pt x="499" y="2180"/>
                      <a:pt x="466" y="2176"/>
                    </a:cubicBezTo>
                    <a:cubicBezTo>
                      <a:pt x="428" y="2171"/>
                      <a:pt x="394" y="2169"/>
                      <a:pt x="364" y="2169"/>
                    </a:cubicBezTo>
                    <a:cubicBezTo>
                      <a:pt x="0" y="2169"/>
                      <a:pt x="236" y="2489"/>
                      <a:pt x="729" y="2506"/>
                    </a:cubicBezTo>
                    <a:cubicBezTo>
                      <a:pt x="1256" y="2519"/>
                      <a:pt x="1655" y="3027"/>
                      <a:pt x="1201" y="3058"/>
                    </a:cubicBezTo>
                    <a:cubicBezTo>
                      <a:pt x="803" y="3083"/>
                      <a:pt x="166" y="3677"/>
                      <a:pt x="496" y="3738"/>
                    </a:cubicBezTo>
                    <a:cubicBezTo>
                      <a:pt x="1078" y="3841"/>
                      <a:pt x="1500" y="3878"/>
                      <a:pt x="1807" y="3878"/>
                    </a:cubicBezTo>
                    <a:cubicBezTo>
                      <a:pt x="2653" y="3878"/>
                      <a:pt x="2617" y="3591"/>
                      <a:pt x="2617" y="3591"/>
                    </a:cubicBezTo>
                    <a:lnTo>
                      <a:pt x="2623" y="3591"/>
                    </a:lnTo>
                    <a:lnTo>
                      <a:pt x="2359" y="307"/>
                    </a:lnTo>
                    <a:cubicBezTo>
                      <a:pt x="2359" y="307"/>
                      <a:pt x="2359" y="294"/>
                      <a:pt x="2353" y="282"/>
                    </a:cubicBezTo>
                    <a:lnTo>
                      <a:pt x="1722" y="0"/>
                    </a:lnTo>
                    <a:close/>
                  </a:path>
                </a:pathLst>
              </a:custGeom>
              <a:solidFill>
                <a:srgbClr val="7878D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1"/>
              <p:cNvSpPr/>
              <p:nvPr/>
            </p:nvSpPr>
            <p:spPr>
              <a:xfrm>
                <a:off x="2706047" y="4019522"/>
                <a:ext cx="137586" cy="298603"/>
              </a:xfrm>
              <a:custGeom>
                <a:avLst/>
                <a:gdLst/>
                <a:ahLst/>
                <a:cxnLst/>
                <a:rect l="l" t="t" r="r" b="b"/>
                <a:pathLst>
                  <a:path w="4486" h="9736" extrusionOk="0">
                    <a:moveTo>
                      <a:pt x="2553" y="1"/>
                    </a:moveTo>
                    <a:cubicBezTo>
                      <a:pt x="2380" y="1"/>
                      <a:pt x="2140" y="109"/>
                      <a:pt x="1796" y="493"/>
                    </a:cubicBezTo>
                    <a:cubicBezTo>
                      <a:pt x="1645" y="662"/>
                      <a:pt x="1364" y="1033"/>
                      <a:pt x="1051" y="1033"/>
                    </a:cubicBezTo>
                    <a:cubicBezTo>
                      <a:pt x="1046" y="1033"/>
                      <a:pt x="1041" y="1033"/>
                      <a:pt x="1036" y="1032"/>
                    </a:cubicBezTo>
                    <a:cubicBezTo>
                      <a:pt x="1036" y="1032"/>
                      <a:pt x="0" y="7148"/>
                      <a:pt x="993" y="9655"/>
                    </a:cubicBezTo>
                    <a:cubicBezTo>
                      <a:pt x="993" y="9655"/>
                      <a:pt x="1545" y="9735"/>
                      <a:pt x="2233" y="9735"/>
                    </a:cubicBezTo>
                    <a:cubicBezTo>
                      <a:pt x="3012" y="9735"/>
                      <a:pt x="3965" y="9632"/>
                      <a:pt x="4486" y="9189"/>
                    </a:cubicBezTo>
                    <a:cubicBezTo>
                      <a:pt x="4486" y="9189"/>
                      <a:pt x="3910" y="843"/>
                      <a:pt x="2868" y="126"/>
                    </a:cubicBezTo>
                    <a:cubicBezTo>
                      <a:pt x="2794" y="73"/>
                      <a:pt x="2696" y="1"/>
                      <a:pt x="2553"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1"/>
              <p:cNvSpPr/>
              <p:nvPr/>
            </p:nvSpPr>
            <p:spPr>
              <a:xfrm>
                <a:off x="2685571" y="4018756"/>
                <a:ext cx="69560" cy="282225"/>
              </a:xfrm>
              <a:custGeom>
                <a:avLst/>
                <a:gdLst/>
                <a:ahLst/>
                <a:cxnLst/>
                <a:rect l="l" t="t" r="r" b="b"/>
                <a:pathLst>
                  <a:path w="2268" h="9202" extrusionOk="0">
                    <a:moveTo>
                      <a:pt x="2207" y="0"/>
                    </a:moveTo>
                    <a:cubicBezTo>
                      <a:pt x="2100" y="0"/>
                      <a:pt x="1844" y="64"/>
                      <a:pt x="1397" y="524"/>
                    </a:cubicBezTo>
                    <a:cubicBezTo>
                      <a:pt x="1208" y="714"/>
                      <a:pt x="1183" y="782"/>
                      <a:pt x="1005" y="1027"/>
                    </a:cubicBezTo>
                    <a:cubicBezTo>
                      <a:pt x="117" y="2571"/>
                      <a:pt x="0" y="8981"/>
                      <a:pt x="0" y="8981"/>
                    </a:cubicBezTo>
                    <a:lnTo>
                      <a:pt x="552" y="9202"/>
                    </a:lnTo>
                    <a:cubicBezTo>
                      <a:pt x="552" y="9202"/>
                      <a:pt x="791" y="3012"/>
                      <a:pt x="1348" y="1045"/>
                    </a:cubicBezTo>
                    <a:cubicBezTo>
                      <a:pt x="1428" y="745"/>
                      <a:pt x="1771" y="340"/>
                      <a:pt x="2268" y="10"/>
                    </a:cubicBezTo>
                    <a:cubicBezTo>
                      <a:pt x="2268" y="10"/>
                      <a:pt x="2248" y="0"/>
                      <a:pt x="2207"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1"/>
              <p:cNvSpPr/>
              <p:nvPr/>
            </p:nvSpPr>
            <p:spPr>
              <a:xfrm>
                <a:off x="2753770" y="3978823"/>
                <a:ext cx="35363" cy="50176"/>
              </a:xfrm>
              <a:custGeom>
                <a:avLst/>
                <a:gdLst/>
                <a:ahLst/>
                <a:cxnLst/>
                <a:rect l="l" t="t" r="r" b="b"/>
                <a:pathLst>
                  <a:path w="1153" h="1636" extrusionOk="0">
                    <a:moveTo>
                      <a:pt x="1153" y="0"/>
                    </a:moveTo>
                    <a:lnTo>
                      <a:pt x="1" y="680"/>
                    </a:lnTo>
                    <a:cubicBezTo>
                      <a:pt x="203" y="1024"/>
                      <a:pt x="234" y="1189"/>
                      <a:pt x="25" y="1581"/>
                    </a:cubicBezTo>
                    <a:cubicBezTo>
                      <a:pt x="5" y="1620"/>
                      <a:pt x="21" y="1636"/>
                      <a:pt x="61" y="1636"/>
                    </a:cubicBezTo>
                    <a:cubicBezTo>
                      <a:pt x="236" y="1636"/>
                      <a:pt x="868" y="1323"/>
                      <a:pt x="828" y="1238"/>
                    </a:cubicBezTo>
                    <a:cubicBezTo>
                      <a:pt x="675" y="895"/>
                      <a:pt x="1153" y="0"/>
                      <a:pt x="1153" y="0"/>
                    </a:cubicBezTo>
                    <a:close/>
                  </a:path>
                </a:pathLst>
              </a:custGeom>
              <a:solidFill>
                <a:srgbClr val="E0623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 name="Google Shape;248;p1"/>
              <p:cNvSpPr/>
              <p:nvPr/>
            </p:nvSpPr>
            <p:spPr>
              <a:xfrm>
                <a:off x="2742483" y="3955944"/>
                <a:ext cx="54347" cy="62168"/>
              </a:xfrm>
              <a:custGeom>
                <a:avLst/>
                <a:gdLst/>
                <a:ahLst/>
                <a:cxnLst/>
                <a:rect l="l" t="t" r="r" b="b"/>
                <a:pathLst>
                  <a:path w="1772" h="2027" extrusionOk="0">
                    <a:moveTo>
                      <a:pt x="1050" y="1"/>
                    </a:moveTo>
                    <a:cubicBezTo>
                      <a:pt x="945" y="1"/>
                      <a:pt x="834" y="38"/>
                      <a:pt x="724" y="133"/>
                    </a:cubicBezTo>
                    <a:cubicBezTo>
                      <a:pt x="405" y="403"/>
                      <a:pt x="1" y="1641"/>
                      <a:pt x="301" y="1935"/>
                    </a:cubicBezTo>
                    <a:cubicBezTo>
                      <a:pt x="349" y="1982"/>
                      <a:pt x="457" y="2026"/>
                      <a:pt x="594" y="2026"/>
                    </a:cubicBezTo>
                    <a:cubicBezTo>
                      <a:pt x="831" y="2026"/>
                      <a:pt x="1154" y="1896"/>
                      <a:pt x="1398" y="1426"/>
                    </a:cubicBezTo>
                    <a:cubicBezTo>
                      <a:pt x="1521" y="1181"/>
                      <a:pt x="1772" y="789"/>
                      <a:pt x="1570" y="348"/>
                    </a:cubicBezTo>
                    <a:cubicBezTo>
                      <a:pt x="1505" y="206"/>
                      <a:pt x="1296" y="1"/>
                      <a:pt x="1050" y="1"/>
                    </a:cubicBezTo>
                    <a:close/>
                  </a:path>
                </a:pathLst>
              </a:custGeom>
              <a:solidFill>
                <a:srgbClr val="F2785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 name="Google Shape;249;p1"/>
              <p:cNvSpPr/>
              <p:nvPr/>
            </p:nvSpPr>
            <p:spPr>
              <a:xfrm>
                <a:off x="2756101" y="3949564"/>
                <a:ext cx="47876" cy="49839"/>
              </a:xfrm>
              <a:custGeom>
                <a:avLst/>
                <a:gdLst/>
                <a:ahLst/>
                <a:cxnLst/>
                <a:rect l="l" t="t" r="r" b="b"/>
                <a:pathLst>
                  <a:path w="1561" h="1625" extrusionOk="0">
                    <a:moveTo>
                      <a:pt x="619" y="1"/>
                    </a:moveTo>
                    <a:cubicBezTo>
                      <a:pt x="353" y="1"/>
                      <a:pt x="106" y="129"/>
                      <a:pt x="47" y="378"/>
                    </a:cubicBezTo>
                    <a:cubicBezTo>
                      <a:pt x="13" y="536"/>
                      <a:pt x="0" y="632"/>
                      <a:pt x="299" y="632"/>
                    </a:cubicBezTo>
                    <a:cubicBezTo>
                      <a:pt x="325" y="632"/>
                      <a:pt x="353" y="631"/>
                      <a:pt x="384" y="629"/>
                    </a:cubicBezTo>
                    <a:cubicBezTo>
                      <a:pt x="397" y="629"/>
                      <a:pt x="410" y="629"/>
                      <a:pt x="422" y="629"/>
                    </a:cubicBezTo>
                    <a:cubicBezTo>
                      <a:pt x="857" y="629"/>
                      <a:pt x="763" y="945"/>
                      <a:pt x="703" y="1052"/>
                    </a:cubicBezTo>
                    <a:cubicBezTo>
                      <a:pt x="544" y="1377"/>
                      <a:pt x="1126" y="1077"/>
                      <a:pt x="930" y="1469"/>
                    </a:cubicBezTo>
                    <a:cubicBezTo>
                      <a:pt x="872" y="1583"/>
                      <a:pt x="879" y="1624"/>
                      <a:pt x="919" y="1624"/>
                    </a:cubicBezTo>
                    <a:cubicBezTo>
                      <a:pt x="1016" y="1624"/>
                      <a:pt x="1300" y="1390"/>
                      <a:pt x="1334" y="1346"/>
                    </a:cubicBezTo>
                    <a:cubicBezTo>
                      <a:pt x="1383" y="1291"/>
                      <a:pt x="1561" y="1040"/>
                      <a:pt x="1328" y="452"/>
                    </a:cubicBezTo>
                    <a:cubicBezTo>
                      <a:pt x="1208" y="148"/>
                      <a:pt x="902" y="1"/>
                      <a:pt x="61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 name="Google Shape;250;p1"/>
              <p:cNvSpPr/>
              <p:nvPr/>
            </p:nvSpPr>
            <p:spPr>
              <a:xfrm>
                <a:off x="2625968" y="4045101"/>
                <a:ext cx="184020" cy="136021"/>
              </a:xfrm>
              <a:custGeom>
                <a:avLst/>
                <a:gdLst/>
                <a:ahLst/>
                <a:cxnLst/>
                <a:rect l="l" t="t" r="r" b="b"/>
                <a:pathLst>
                  <a:path w="6000" h="4435" extrusionOk="0">
                    <a:moveTo>
                      <a:pt x="755" y="0"/>
                    </a:moveTo>
                    <a:cubicBezTo>
                      <a:pt x="545" y="0"/>
                      <a:pt x="337" y="99"/>
                      <a:pt x="209" y="284"/>
                    </a:cubicBezTo>
                    <a:cubicBezTo>
                      <a:pt x="1" y="585"/>
                      <a:pt x="74" y="1001"/>
                      <a:pt x="381" y="1210"/>
                    </a:cubicBezTo>
                    <a:lnTo>
                      <a:pt x="4866" y="4316"/>
                    </a:lnTo>
                    <a:cubicBezTo>
                      <a:pt x="4982" y="4397"/>
                      <a:pt x="5113" y="4435"/>
                      <a:pt x="5244" y="4435"/>
                    </a:cubicBezTo>
                    <a:cubicBezTo>
                      <a:pt x="5453" y="4435"/>
                      <a:pt x="5659" y="4336"/>
                      <a:pt x="5792" y="4151"/>
                    </a:cubicBezTo>
                    <a:cubicBezTo>
                      <a:pt x="6000" y="3845"/>
                      <a:pt x="5926" y="3434"/>
                      <a:pt x="5620" y="3226"/>
                    </a:cubicBezTo>
                    <a:lnTo>
                      <a:pt x="1134" y="119"/>
                    </a:lnTo>
                    <a:cubicBezTo>
                      <a:pt x="1019" y="39"/>
                      <a:pt x="887" y="0"/>
                      <a:pt x="75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1"/>
              <p:cNvSpPr/>
              <p:nvPr/>
            </p:nvSpPr>
            <p:spPr>
              <a:xfrm>
                <a:off x="2574105" y="4006549"/>
                <a:ext cx="116730" cy="94586"/>
              </a:xfrm>
              <a:custGeom>
                <a:avLst/>
                <a:gdLst/>
                <a:ahLst/>
                <a:cxnLst/>
                <a:rect l="l" t="t" r="r" b="b"/>
                <a:pathLst>
                  <a:path w="3806" h="3084" extrusionOk="0">
                    <a:moveTo>
                      <a:pt x="1189" y="0"/>
                    </a:moveTo>
                    <a:cubicBezTo>
                      <a:pt x="856" y="0"/>
                      <a:pt x="530" y="159"/>
                      <a:pt x="325" y="450"/>
                    </a:cubicBezTo>
                    <a:cubicBezTo>
                      <a:pt x="0" y="928"/>
                      <a:pt x="117" y="1578"/>
                      <a:pt x="589" y="1903"/>
                    </a:cubicBezTo>
                    <a:lnTo>
                      <a:pt x="2023" y="2896"/>
                    </a:lnTo>
                    <a:cubicBezTo>
                      <a:pt x="2204" y="3023"/>
                      <a:pt x="2412" y="3084"/>
                      <a:pt x="2618" y="3084"/>
                    </a:cubicBezTo>
                    <a:cubicBezTo>
                      <a:pt x="2949" y="3084"/>
                      <a:pt x="3275" y="2926"/>
                      <a:pt x="3475" y="2632"/>
                    </a:cubicBezTo>
                    <a:cubicBezTo>
                      <a:pt x="3806" y="2160"/>
                      <a:pt x="3689" y="1511"/>
                      <a:pt x="3211" y="1180"/>
                    </a:cubicBezTo>
                    <a:lnTo>
                      <a:pt x="1784" y="187"/>
                    </a:lnTo>
                    <a:cubicBezTo>
                      <a:pt x="1601" y="61"/>
                      <a:pt x="1394" y="0"/>
                      <a:pt x="11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1"/>
              <p:cNvSpPr/>
              <p:nvPr/>
            </p:nvSpPr>
            <p:spPr>
              <a:xfrm>
                <a:off x="2288598" y="3776555"/>
                <a:ext cx="366169" cy="335254"/>
              </a:xfrm>
              <a:custGeom>
                <a:avLst/>
                <a:gdLst/>
                <a:ahLst/>
                <a:cxnLst/>
                <a:rect l="l" t="t" r="r" b="b"/>
                <a:pathLst>
                  <a:path w="11939" h="10931" extrusionOk="0">
                    <a:moveTo>
                      <a:pt x="5960" y="1295"/>
                    </a:moveTo>
                    <a:cubicBezTo>
                      <a:pt x="6246" y="1295"/>
                      <a:pt x="6536" y="1325"/>
                      <a:pt x="6827" y="1386"/>
                    </a:cubicBezTo>
                    <a:cubicBezTo>
                      <a:pt x="9083" y="1858"/>
                      <a:pt x="10529" y="4070"/>
                      <a:pt x="10057" y="6326"/>
                    </a:cubicBezTo>
                    <a:cubicBezTo>
                      <a:pt x="9645" y="8292"/>
                      <a:pt x="7906" y="9638"/>
                      <a:pt x="5973" y="9638"/>
                    </a:cubicBezTo>
                    <a:cubicBezTo>
                      <a:pt x="5689" y="9638"/>
                      <a:pt x="5400" y="9609"/>
                      <a:pt x="5112" y="9549"/>
                    </a:cubicBezTo>
                    <a:cubicBezTo>
                      <a:pt x="2856" y="9077"/>
                      <a:pt x="1416" y="6865"/>
                      <a:pt x="1888" y="4610"/>
                    </a:cubicBezTo>
                    <a:cubicBezTo>
                      <a:pt x="2299" y="2646"/>
                      <a:pt x="4030" y="1295"/>
                      <a:pt x="5960" y="1295"/>
                    </a:cubicBezTo>
                    <a:close/>
                    <a:moveTo>
                      <a:pt x="5971" y="1"/>
                    </a:moveTo>
                    <a:cubicBezTo>
                      <a:pt x="3439" y="1"/>
                      <a:pt x="1166" y="1770"/>
                      <a:pt x="626" y="4346"/>
                    </a:cubicBezTo>
                    <a:cubicBezTo>
                      <a:pt x="1" y="7294"/>
                      <a:pt x="1894" y="10192"/>
                      <a:pt x="4848" y="10811"/>
                    </a:cubicBezTo>
                    <a:cubicBezTo>
                      <a:pt x="5229" y="10892"/>
                      <a:pt x="5609" y="10931"/>
                      <a:pt x="5983" y="10931"/>
                    </a:cubicBezTo>
                    <a:cubicBezTo>
                      <a:pt x="8511" y="10931"/>
                      <a:pt x="10780" y="9162"/>
                      <a:pt x="11319" y="6589"/>
                    </a:cubicBezTo>
                    <a:cubicBezTo>
                      <a:pt x="11938" y="3635"/>
                      <a:pt x="10045" y="743"/>
                      <a:pt x="7097" y="118"/>
                    </a:cubicBezTo>
                    <a:cubicBezTo>
                      <a:pt x="6719" y="39"/>
                      <a:pt x="6342" y="1"/>
                      <a:pt x="59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1"/>
              <p:cNvSpPr/>
              <p:nvPr/>
            </p:nvSpPr>
            <p:spPr>
              <a:xfrm>
                <a:off x="2681051" y="4025104"/>
                <a:ext cx="126146" cy="104125"/>
              </a:xfrm>
              <a:custGeom>
                <a:avLst/>
                <a:gdLst/>
                <a:ahLst/>
                <a:cxnLst/>
                <a:rect l="l" t="t" r="r" b="b"/>
                <a:pathLst>
                  <a:path w="4113" h="3395" extrusionOk="0">
                    <a:moveTo>
                      <a:pt x="3358" y="0"/>
                    </a:moveTo>
                    <a:cubicBezTo>
                      <a:pt x="3260" y="0"/>
                      <a:pt x="3102" y="45"/>
                      <a:pt x="2954" y="281"/>
                    </a:cubicBezTo>
                    <a:cubicBezTo>
                      <a:pt x="2678" y="728"/>
                      <a:pt x="2813" y="1990"/>
                      <a:pt x="2249" y="2468"/>
                    </a:cubicBezTo>
                    <a:cubicBezTo>
                      <a:pt x="1945" y="2729"/>
                      <a:pt x="1661" y="2800"/>
                      <a:pt x="1411" y="2800"/>
                    </a:cubicBezTo>
                    <a:cubicBezTo>
                      <a:pt x="1201" y="2800"/>
                      <a:pt x="1014" y="2750"/>
                      <a:pt x="858" y="2720"/>
                    </a:cubicBezTo>
                    <a:cubicBezTo>
                      <a:pt x="515" y="2658"/>
                      <a:pt x="405" y="2481"/>
                      <a:pt x="202" y="2462"/>
                    </a:cubicBezTo>
                    <a:cubicBezTo>
                      <a:pt x="195" y="2461"/>
                      <a:pt x="188" y="2461"/>
                      <a:pt x="181" y="2461"/>
                    </a:cubicBezTo>
                    <a:cubicBezTo>
                      <a:pt x="0" y="2461"/>
                      <a:pt x="14" y="2685"/>
                      <a:pt x="521" y="2903"/>
                    </a:cubicBezTo>
                    <a:cubicBezTo>
                      <a:pt x="711" y="2987"/>
                      <a:pt x="1424" y="3395"/>
                      <a:pt x="2100" y="3395"/>
                    </a:cubicBezTo>
                    <a:cubicBezTo>
                      <a:pt x="2319" y="3395"/>
                      <a:pt x="2535" y="3352"/>
                      <a:pt x="2727" y="3240"/>
                    </a:cubicBezTo>
                    <a:cubicBezTo>
                      <a:pt x="3750" y="2652"/>
                      <a:pt x="4112" y="238"/>
                      <a:pt x="3456" y="17"/>
                    </a:cubicBezTo>
                    <a:cubicBezTo>
                      <a:pt x="3456" y="17"/>
                      <a:pt x="3418" y="0"/>
                      <a:pt x="3358" y="0"/>
                    </a:cubicBezTo>
                    <a:close/>
                  </a:path>
                </a:pathLst>
              </a:custGeom>
              <a:solidFill>
                <a:srgbClr val="E6705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1"/>
              <p:cNvSpPr/>
              <p:nvPr/>
            </p:nvSpPr>
            <p:spPr>
              <a:xfrm>
                <a:off x="2760916" y="4023908"/>
                <a:ext cx="44778" cy="50728"/>
              </a:xfrm>
              <a:custGeom>
                <a:avLst/>
                <a:gdLst/>
                <a:ahLst/>
                <a:cxnLst/>
                <a:rect l="l" t="t" r="r" b="b"/>
                <a:pathLst>
                  <a:path w="1460" h="1654" extrusionOk="0">
                    <a:moveTo>
                      <a:pt x="742" y="1"/>
                    </a:moveTo>
                    <a:cubicBezTo>
                      <a:pt x="1" y="44"/>
                      <a:pt x="74" y="1557"/>
                      <a:pt x="74" y="1557"/>
                    </a:cubicBezTo>
                    <a:cubicBezTo>
                      <a:pt x="293" y="1633"/>
                      <a:pt x="533" y="1654"/>
                      <a:pt x="730" y="1654"/>
                    </a:cubicBezTo>
                    <a:cubicBezTo>
                      <a:pt x="963" y="1654"/>
                      <a:pt x="1134" y="1625"/>
                      <a:pt x="1134" y="1625"/>
                    </a:cubicBezTo>
                    <a:cubicBezTo>
                      <a:pt x="1459" y="32"/>
                      <a:pt x="742" y="1"/>
                      <a:pt x="74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55" name="Google Shape;255;p1"/>
          <p:cNvSpPr txBox="1"/>
          <p:nvPr/>
        </p:nvSpPr>
        <p:spPr>
          <a:xfrm>
            <a:off x="554924" y="1332300"/>
            <a:ext cx="4017075" cy="615523"/>
          </a:xfrm>
          <a:prstGeom prst="rect">
            <a:avLst/>
          </a:prstGeom>
          <a:noFill/>
          <a:ln>
            <a:noFill/>
          </a:ln>
        </p:spPr>
        <p:txBody>
          <a:bodyPr spcFirstLastPara="1" wrap="square" lIns="91425" tIns="91425" rIns="91425" bIns="91425" anchor="ctr" anchorCtr="0">
            <a:spAutoFit/>
          </a:bodyPr>
          <a:lstStyle/>
          <a:p>
            <a:pPr marL="0" lvl="0" indent="0" algn="ctr" rtl="0">
              <a:spcBef>
                <a:spcPts val="0"/>
              </a:spcBef>
              <a:spcAft>
                <a:spcPts val="0"/>
              </a:spcAft>
              <a:buNone/>
            </a:pPr>
            <a:r>
              <a:rPr lang="en" dirty="0">
                <a:latin typeface="Times New Roman"/>
                <a:ea typeface="Times New Roman"/>
                <a:cs typeface="Times New Roman"/>
                <a:sym typeface="Times New Roman"/>
              </a:rPr>
              <a:t>Module code: BMHP5023</a:t>
            </a:r>
            <a:endParaRPr dirty="0">
              <a:latin typeface="Times New Roman"/>
              <a:ea typeface="Times New Roman"/>
              <a:cs typeface="Times New Roman"/>
              <a:sym typeface="Times New Roman"/>
            </a:endParaRPr>
          </a:p>
          <a:p>
            <a:pPr marL="0" lvl="0" indent="0" algn="ctr" rtl="0">
              <a:spcBef>
                <a:spcPts val="0"/>
              </a:spcBef>
              <a:spcAft>
                <a:spcPts val="0"/>
              </a:spcAft>
              <a:buNone/>
            </a:pPr>
            <a:r>
              <a:rPr lang="en" dirty="0">
                <a:latin typeface="Times New Roman"/>
                <a:ea typeface="Times New Roman"/>
                <a:cs typeface="Times New Roman"/>
                <a:sym typeface="Times New Roman"/>
              </a:rPr>
              <a:t>Programme: BSc Health and Social Care</a:t>
            </a:r>
            <a:endParaRPr dirty="0">
              <a:latin typeface="Times New Roman"/>
              <a:ea typeface="Times New Roman"/>
              <a:cs typeface="Times New Roman"/>
              <a:sym typeface="Times New Roman"/>
            </a:endParaRPr>
          </a:p>
        </p:txBody>
      </p:sp>
      <p:sp>
        <p:nvSpPr>
          <p:cNvPr id="256" name="Google Shape;256;p1"/>
          <p:cNvSpPr txBox="1"/>
          <p:nvPr/>
        </p:nvSpPr>
        <p:spPr>
          <a:xfrm>
            <a:off x="87390" y="3085639"/>
            <a:ext cx="5364480" cy="492412"/>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000" b="1" dirty="0">
                <a:latin typeface="Times New Roman"/>
                <a:ea typeface="Times New Roman"/>
                <a:cs typeface="Times New Roman"/>
                <a:sym typeface="Times New Roman"/>
              </a:rPr>
              <a:t>Assignment Title: Component 2: Presentation</a:t>
            </a:r>
            <a:endParaRPr sz="2000" b="1" dirty="0">
              <a:latin typeface="Times New Roman"/>
              <a:ea typeface="Times New Roman"/>
              <a:cs typeface="Times New Roman"/>
              <a:sym typeface="Times New Roman"/>
            </a:endParaRPr>
          </a:p>
        </p:txBody>
      </p:sp>
      <p:sp>
        <p:nvSpPr>
          <p:cNvPr id="257" name="Google Shape;257;p1"/>
          <p:cNvSpPr txBox="1"/>
          <p:nvPr/>
        </p:nvSpPr>
        <p:spPr>
          <a:xfrm>
            <a:off x="1063461" y="3936090"/>
            <a:ext cx="3000000" cy="615523"/>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dirty="0">
                <a:latin typeface="Times New Roman"/>
                <a:ea typeface="Times New Roman"/>
                <a:cs typeface="Times New Roman"/>
                <a:sym typeface="Times New Roman"/>
              </a:rPr>
              <a:t>By </a:t>
            </a:r>
            <a:r>
              <a:rPr lang="en" b="1" dirty="0">
                <a:latin typeface="Times New Roman"/>
                <a:ea typeface="Times New Roman"/>
                <a:cs typeface="Times New Roman"/>
                <a:sym typeface="Times New Roman"/>
              </a:rPr>
              <a:t>SERGE SAIDL</a:t>
            </a:r>
          </a:p>
          <a:p>
            <a:pPr marL="0" lvl="0" indent="0" algn="ctr" rtl="0">
              <a:spcBef>
                <a:spcPts val="0"/>
              </a:spcBef>
              <a:spcAft>
                <a:spcPts val="0"/>
              </a:spcAft>
              <a:buNone/>
            </a:pPr>
            <a:r>
              <a:rPr lang="en" b="1" dirty="0">
                <a:latin typeface="Times New Roman"/>
                <a:ea typeface="Times New Roman"/>
                <a:cs typeface="Times New Roman"/>
                <a:sym typeface="Times New Roman"/>
              </a:rPr>
              <a:t>ID:2423011</a:t>
            </a:r>
            <a:endParaRPr b="1" dirty="0">
              <a:latin typeface="Times New Roman"/>
              <a:ea typeface="Times New Roman"/>
              <a:cs typeface="Times New Roman"/>
              <a:sym typeface="Times New Roman"/>
            </a:endParaRPr>
          </a:p>
        </p:txBody>
      </p:sp>
      <p:pic>
        <p:nvPicPr>
          <p:cNvPr id="258" name="Google Shape;258;p1"/>
          <p:cNvPicPr preferRelativeResize="0"/>
          <p:nvPr/>
        </p:nvPicPr>
        <p:blipFill>
          <a:blip r:embed="rId3">
            <a:alphaModFix/>
          </a:blip>
          <a:stretch>
            <a:fillRect/>
          </a:stretch>
        </p:blipFill>
        <p:spPr>
          <a:xfrm>
            <a:off x="87390" y="295048"/>
            <a:ext cx="1680449" cy="71200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2"/>
          <p:cNvSpPr txBox="1">
            <a:spLocks noGrp="1"/>
          </p:cNvSpPr>
          <p:nvPr>
            <p:ph type="title"/>
          </p:nvPr>
        </p:nvSpPr>
        <p:spPr>
          <a:xfrm>
            <a:off x="106724" y="280012"/>
            <a:ext cx="8951932" cy="593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IN" sz="2400" dirty="0">
                <a:latin typeface="Times New Roman"/>
                <a:ea typeface="Times New Roman"/>
                <a:cs typeface="Times New Roman"/>
                <a:sym typeface="Times New Roman"/>
              </a:rPr>
              <a:t>INTRODUCTION TO CHRONIC RESPIRATORY DISEASES </a:t>
            </a:r>
          </a:p>
        </p:txBody>
      </p:sp>
      <p:sp>
        <p:nvSpPr>
          <p:cNvPr id="264" name="Google Shape;264;p2"/>
          <p:cNvSpPr txBox="1"/>
          <p:nvPr/>
        </p:nvSpPr>
        <p:spPr>
          <a:xfrm>
            <a:off x="4572000" y="1216219"/>
            <a:ext cx="4268400" cy="3185457"/>
          </a:xfrm>
          <a:prstGeom prst="rect">
            <a:avLst/>
          </a:prstGeom>
          <a:noFill/>
          <a:ln>
            <a:noFill/>
          </a:ln>
        </p:spPr>
        <p:txBody>
          <a:bodyPr spcFirstLastPara="1" wrap="square" lIns="91425" tIns="91425" rIns="91425" bIns="91425" anchor="t" anchorCtr="0">
            <a:spAutoFit/>
          </a:bodyPr>
          <a:lstStyle/>
          <a:p>
            <a:pPr marL="457200" lvl="0" indent="-311150" algn="just" rtl="0">
              <a:lnSpc>
                <a:spcPct val="150000"/>
              </a:lnSpc>
              <a:spcBef>
                <a:spcPts val="0"/>
              </a:spcBef>
              <a:spcAft>
                <a:spcPts val="0"/>
              </a:spcAft>
              <a:buClr>
                <a:schemeClr val="dk1"/>
              </a:buClr>
              <a:buSzPts val="1300"/>
              <a:buFont typeface="Times New Roman"/>
              <a:buChar char="●"/>
            </a:pP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Chronic Respiratory Disease (CRDs) is the long-term disease conditions affecting air passages and lungs causing asthma, COPD and respiratory allergies (Santoni</a:t>
            </a:r>
            <a:r>
              <a:rPr lang="en" sz="1300" i="1" dirty="0">
                <a:solidFill>
                  <a:schemeClr val="dk1"/>
                </a:solidFill>
                <a:latin typeface="Times New Roman" panose="02020603050405020304" pitchFamily="18" charset="0"/>
                <a:ea typeface="Times New Roman"/>
                <a:cs typeface="Times New Roman" panose="02020603050405020304" pitchFamily="18" charset="0"/>
                <a:sym typeface="Times New Roman"/>
              </a:rPr>
              <a:t> et al. </a:t>
            </a: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2025). </a:t>
            </a:r>
            <a:endParaRPr sz="13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Around 1.4 million people in UK are diagnosed with COPD and over 12,000 people died in Asthma in last 10 years (Asthma and Lung UK, 2026)</a:t>
            </a:r>
            <a:endParaRPr sz="13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This presentation aims to evaluate the chronic respiratory disease condition and develop a care plan for a functional case.</a:t>
            </a:r>
            <a:endParaRPr sz="13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p:txBody>
      </p:sp>
      <p:sp>
        <p:nvSpPr>
          <p:cNvPr id="265" name="Google Shape;265;p2"/>
          <p:cNvSpPr txBox="1"/>
          <p:nvPr/>
        </p:nvSpPr>
        <p:spPr>
          <a:xfrm>
            <a:off x="106724" y="4509575"/>
            <a:ext cx="4465276" cy="338524"/>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dirty="0">
                <a:latin typeface="Times New Roman"/>
                <a:ea typeface="Times New Roman"/>
                <a:cs typeface="Times New Roman"/>
                <a:sym typeface="Times New Roman"/>
                <a:hlinkClick r:id="rId3"/>
              </a:rPr>
              <a:t>https://www.sciencedirect.com/science/article/abs/pii/S0009279721002751</a:t>
            </a:r>
            <a:r>
              <a:rPr lang="en" sz="1000" dirty="0">
                <a:latin typeface="Times New Roman"/>
                <a:ea typeface="Times New Roman"/>
                <a:cs typeface="Times New Roman"/>
                <a:sym typeface="Times New Roman"/>
              </a:rPr>
              <a:t> </a:t>
            </a:r>
            <a:endParaRPr sz="1000" dirty="0">
              <a:latin typeface="Times New Roman"/>
              <a:ea typeface="Times New Roman"/>
              <a:cs typeface="Times New Roman"/>
              <a:sym typeface="Times New Roman"/>
            </a:endParaRPr>
          </a:p>
        </p:txBody>
      </p:sp>
      <p:pic>
        <p:nvPicPr>
          <p:cNvPr id="266" name="Google Shape;266;p2"/>
          <p:cNvPicPr preferRelativeResize="0"/>
          <p:nvPr/>
        </p:nvPicPr>
        <p:blipFill>
          <a:blip r:embed="rId4">
            <a:alphaModFix/>
          </a:blip>
          <a:stretch>
            <a:fillRect/>
          </a:stretch>
        </p:blipFill>
        <p:spPr>
          <a:xfrm>
            <a:off x="106724" y="1108321"/>
            <a:ext cx="4358552" cy="340125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
          <p:cNvSpPr txBox="1">
            <a:spLocks noGrp="1"/>
          </p:cNvSpPr>
          <p:nvPr>
            <p:ph type="title"/>
          </p:nvPr>
        </p:nvSpPr>
        <p:spPr>
          <a:xfrm>
            <a:off x="715100" y="237550"/>
            <a:ext cx="7704000" cy="673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IN" sz="2400" dirty="0">
                <a:latin typeface="Times New Roman"/>
                <a:ea typeface="Times New Roman"/>
                <a:cs typeface="Times New Roman"/>
                <a:sym typeface="Times New Roman"/>
              </a:rPr>
              <a:t>ANALYSIS OF CHRONIC RESPIRATORY DISEASES </a:t>
            </a:r>
            <a:endParaRPr sz="3600" dirty="0"/>
          </a:p>
        </p:txBody>
      </p:sp>
      <p:sp>
        <p:nvSpPr>
          <p:cNvPr id="272" name="Google Shape;272;p3"/>
          <p:cNvSpPr txBox="1">
            <a:spLocks noGrp="1"/>
          </p:cNvSpPr>
          <p:nvPr>
            <p:ph type="body" idx="1"/>
          </p:nvPr>
        </p:nvSpPr>
        <p:spPr>
          <a:xfrm>
            <a:off x="129884" y="1087674"/>
            <a:ext cx="4314000" cy="3325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b="1" dirty="0">
              <a:latin typeface="+mn-lt"/>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 sz="1300" dirty="0">
                <a:latin typeface="Times New Roman" panose="02020603050405020304" pitchFamily="18" charset="0"/>
                <a:ea typeface="Times New Roman"/>
                <a:cs typeface="Times New Roman" panose="02020603050405020304" pitchFamily="18" charset="0"/>
                <a:sym typeface="Times New Roman"/>
              </a:rPr>
              <a:t>CRDs are mainly attributed to chronic airflow obstruction caused by inflammation in the airway that is observed in diseases such as Asthma and COPD (Simmalee</a:t>
            </a:r>
            <a:r>
              <a:rPr lang="en" sz="1300" i="1" dirty="0">
                <a:latin typeface="Times New Roman" panose="02020603050405020304" pitchFamily="18" charset="0"/>
                <a:ea typeface="Times New Roman"/>
                <a:cs typeface="Times New Roman" panose="02020603050405020304" pitchFamily="18" charset="0"/>
                <a:sym typeface="Times New Roman"/>
              </a:rPr>
              <a:t> et al. </a:t>
            </a:r>
            <a:r>
              <a:rPr lang="en" sz="1300" dirty="0">
                <a:latin typeface="Times New Roman" panose="02020603050405020304" pitchFamily="18" charset="0"/>
                <a:ea typeface="Times New Roman"/>
                <a:cs typeface="Times New Roman" panose="02020603050405020304" pitchFamily="18" charset="0"/>
                <a:sym typeface="Times New Roman"/>
              </a:rPr>
              <a:t>2025).</a:t>
            </a:r>
            <a:endParaRPr sz="1300" dirty="0">
              <a:latin typeface="Times New Roman" panose="02020603050405020304" pitchFamily="18" charset="0"/>
              <a:ea typeface="Times New Roman"/>
              <a:cs typeface="Times New Roman" panose="02020603050405020304" pitchFamily="18" charset="0"/>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 sz="1300" dirty="0">
                <a:latin typeface="Times New Roman" panose="02020603050405020304" pitchFamily="18" charset="0"/>
                <a:ea typeface="Times New Roman"/>
                <a:cs typeface="Times New Roman" panose="02020603050405020304" pitchFamily="18" charset="0"/>
                <a:sym typeface="Times New Roman"/>
              </a:rPr>
              <a:t>Persistent breathlessness is the major problem of CRDs as a result of cigarette smoking, air pollution, and genetic factors, including deficiency of alpha-1 antitrypsin (Lopez-Campos</a:t>
            </a:r>
            <a:r>
              <a:rPr lang="en" sz="1300" i="1" dirty="0">
                <a:latin typeface="Times New Roman" panose="02020603050405020304" pitchFamily="18" charset="0"/>
                <a:ea typeface="Times New Roman"/>
                <a:cs typeface="Times New Roman" panose="02020603050405020304" pitchFamily="18" charset="0"/>
                <a:sym typeface="Times New Roman"/>
              </a:rPr>
              <a:t> et al. </a:t>
            </a:r>
            <a:r>
              <a:rPr lang="en" sz="1300" dirty="0">
                <a:latin typeface="Times New Roman" panose="02020603050405020304" pitchFamily="18" charset="0"/>
                <a:ea typeface="Times New Roman"/>
                <a:cs typeface="Times New Roman" panose="02020603050405020304" pitchFamily="18" charset="0"/>
                <a:sym typeface="Times New Roman"/>
              </a:rPr>
              <a:t>2025).</a:t>
            </a:r>
            <a:endParaRPr sz="1300" dirty="0">
              <a:latin typeface="Times New Roman" panose="02020603050405020304" pitchFamily="18" charset="0"/>
              <a:ea typeface="Times New Roman"/>
              <a:cs typeface="Times New Roman" panose="02020603050405020304" pitchFamily="18" charset="0"/>
              <a:sym typeface="Times New Roman"/>
            </a:endParaRPr>
          </a:p>
          <a:p>
            <a:pPr marL="0" lvl="0" indent="0" algn="just" rtl="0">
              <a:lnSpc>
                <a:spcPct val="150000"/>
              </a:lnSpc>
              <a:spcBef>
                <a:spcPts val="0"/>
              </a:spcBef>
              <a:spcAft>
                <a:spcPts val="0"/>
              </a:spcAft>
              <a:buNone/>
            </a:pPr>
            <a:r>
              <a:rPr lang="en" sz="1300" dirty="0">
                <a:latin typeface="+mn-lt"/>
                <a:ea typeface="Times New Roman"/>
                <a:cs typeface="Times New Roman"/>
                <a:sym typeface="Times New Roman"/>
              </a:rPr>
              <a:t> </a:t>
            </a:r>
            <a:endParaRPr sz="1300" dirty="0">
              <a:latin typeface="+mn-lt"/>
              <a:ea typeface="Times New Roman"/>
              <a:cs typeface="Times New Roman"/>
              <a:sym typeface="Times New Roman"/>
            </a:endParaRPr>
          </a:p>
          <a:p>
            <a:pPr marL="457200" lvl="0" indent="-311150" algn="l" rtl="0">
              <a:lnSpc>
                <a:spcPct val="100000"/>
              </a:lnSpc>
              <a:spcBef>
                <a:spcPts val="1000"/>
              </a:spcBef>
              <a:spcAft>
                <a:spcPts val="1000"/>
              </a:spcAft>
              <a:buSzPts val="1300"/>
              <a:buFont typeface="Times New Roman"/>
              <a:buChar char="●"/>
            </a:pPr>
            <a:endParaRPr sz="1300" dirty="0">
              <a:latin typeface="+mn-lt"/>
              <a:ea typeface="Times New Roman"/>
              <a:cs typeface="Times New Roman"/>
              <a:sym typeface="Times New Roman"/>
            </a:endParaRPr>
          </a:p>
        </p:txBody>
      </p:sp>
      <p:pic>
        <p:nvPicPr>
          <p:cNvPr id="273" name="Google Shape;273;p3"/>
          <p:cNvPicPr preferRelativeResize="0"/>
          <p:nvPr/>
        </p:nvPicPr>
        <p:blipFill>
          <a:blip r:embed="rId3">
            <a:alphaModFix/>
          </a:blip>
          <a:stretch>
            <a:fillRect/>
          </a:stretch>
        </p:blipFill>
        <p:spPr>
          <a:xfrm>
            <a:off x="4567100" y="1049313"/>
            <a:ext cx="4314000" cy="3364161"/>
          </a:xfrm>
          <a:prstGeom prst="rect">
            <a:avLst/>
          </a:prstGeom>
          <a:noFill/>
          <a:ln>
            <a:noFill/>
          </a:ln>
        </p:spPr>
      </p:pic>
      <p:sp>
        <p:nvSpPr>
          <p:cNvPr id="274" name="Google Shape;274;p3"/>
          <p:cNvSpPr txBox="1"/>
          <p:nvPr/>
        </p:nvSpPr>
        <p:spPr>
          <a:xfrm>
            <a:off x="4567100" y="4567426"/>
            <a:ext cx="4314000" cy="33852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dirty="0">
                <a:latin typeface="Times New Roman"/>
                <a:ea typeface="Times New Roman"/>
                <a:cs typeface="Times New Roman"/>
                <a:sym typeface="Times New Roman"/>
                <a:hlinkClick r:id="rId4"/>
              </a:rPr>
              <a:t>https://www.cardium/how-alcohol-and-smoking-affect-your-arteries-and-heart/</a:t>
            </a:r>
            <a:r>
              <a:rPr lang="en" sz="1000" dirty="0">
                <a:latin typeface="Times New Roman"/>
                <a:ea typeface="Times New Roman"/>
                <a:cs typeface="Times New Roman"/>
                <a:sym typeface="Times New Roman"/>
              </a:rPr>
              <a:t> </a:t>
            </a:r>
            <a:endParaRPr sz="1000" dirty="0">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4"/>
          <p:cNvSpPr/>
          <p:nvPr/>
        </p:nvSpPr>
        <p:spPr>
          <a:xfrm>
            <a:off x="-4210130" y="4444551"/>
            <a:ext cx="5292354" cy="327903"/>
          </a:xfrm>
          <a:custGeom>
            <a:avLst/>
            <a:gdLst/>
            <a:ahLst/>
            <a:cxnLst/>
            <a:rect l="l" t="t" r="r" b="b"/>
            <a:pathLst>
              <a:path w="53523" h="3316" extrusionOk="0">
                <a:moveTo>
                  <a:pt x="30021" y="0"/>
                </a:moveTo>
                <a:cubicBezTo>
                  <a:pt x="8720" y="0"/>
                  <a:pt x="0" y="766"/>
                  <a:pt x="0" y="1685"/>
                </a:cubicBezTo>
                <a:cubicBezTo>
                  <a:pt x="0" y="2599"/>
                  <a:pt x="8714" y="3315"/>
                  <a:pt x="30021" y="3315"/>
                </a:cubicBezTo>
                <a:cubicBezTo>
                  <a:pt x="51322" y="3315"/>
                  <a:pt x="53522" y="2139"/>
                  <a:pt x="53522" y="1226"/>
                </a:cubicBezTo>
                <a:lnTo>
                  <a:pt x="53522" y="1220"/>
                </a:lnTo>
                <a:cubicBezTo>
                  <a:pt x="53522" y="307"/>
                  <a:pt x="51322" y="0"/>
                  <a:pt x="30021" y="0"/>
                </a:cubicBezTo>
                <a:close/>
              </a:path>
            </a:pathLst>
          </a:custGeom>
          <a:solidFill>
            <a:srgbClr val="F4CD69">
              <a:alpha val="4039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 name="Google Shape;280;p4"/>
          <p:cNvSpPr txBox="1">
            <a:spLocks noGrp="1"/>
          </p:cNvSpPr>
          <p:nvPr>
            <p:ph type="title" idx="5"/>
          </p:nvPr>
        </p:nvSpPr>
        <p:spPr>
          <a:xfrm>
            <a:off x="4839321" y="986500"/>
            <a:ext cx="4088904" cy="1057500"/>
          </a:xfrm>
          <a:prstGeom prst="rect">
            <a:avLst/>
          </a:prstGeom>
          <a:solidFill>
            <a:schemeClr val="dk2"/>
          </a:solid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None/>
            </a:pPr>
            <a:endParaRPr sz="1000" b="0" dirty="0">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000" b="0" dirty="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0" dirty="0">
                <a:latin typeface="Times New Roman" panose="02020603050405020304" pitchFamily="18" charset="0"/>
                <a:ea typeface="Times New Roman"/>
                <a:cs typeface="Times New Roman" panose="02020603050405020304" pitchFamily="18" charset="0"/>
                <a:sym typeface="Times New Roman"/>
              </a:rPr>
              <a:t>The respiratory system involves air passages, lungs, alveoli and the diaphragm, functions together to enable breathing (Santoni</a:t>
            </a:r>
            <a:r>
              <a:rPr lang="en" sz="1200" b="0" i="1" dirty="0">
                <a:latin typeface="Times New Roman" panose="02020603050405020304" pitchFamily="18" charset="0"/>
                <a:ea typeface="Times New Roman"/>
                <a:cs typeface="Times New Roman" panose="02020603050405020304" pitchFamily="18" charset="0"/>
                <a:sym typeface="Times New Roman"/>
              </a:rPr>
              <a:t> et al. </a:t>
            </a:r>
            <a:r>
              <a:rPr lang="en" sz="1200" b="0" dirty="0">
                <a:latin typeface="Times New Roman" panose="02020603050405020304" pitchFamily="18" charset="0"/>
                <a:ea typeface="Times New Roman"/>
                <a:cs typeface="Times New Roman" panose="02020603050405020304" pitchFamily="18" charset="0"/>
                <a:sym typeface="Times New Roman"/>
              </a:rPr>
              <a:t>2025).</a:t>
            </a:r>
            <a:endParaRPr sz="1200" b="0" dirty="0">
              <a:latin typeface="Times New Roman" panose="02020603050405020304" pitchFamily="18" charset="0"/>
              <a:ea typeface="Times New Roman"/>
              <a:cs typeface="Times New Roman" panose="02020603050405020304" pitchFamily="18" charset="0"/>
              <a:sym typeface="Times New Roman"/>
            </a:endParaRPr>
          </a:p>
          <a:p>
            <a:pPr marL="0" lvl="0" indent="0" algn="l" rtl="0">
              <a:lnSpc>
                <a:spcPct val="100000"/>
              </a:lnSpc>
              <a:spcBef>
                <a:spcPts val="0"/>
              </a:spcBef>
              <a:spcAft>
                <a:spcPts val="0"/>
              </a:spcAft>
              <a:buSzPts val="3000"/>
              <a:buNone/>
            </a:pPr>
            <a:endParaRPr dirty="0">
              <a:latin typeface="+mn-lt"/>
            </a:endParaRPr>
          </a:p>
        </p:txBody>
      </p:sp>
      <p:sp>
        <p:nvSpPr>
          <p:cNvPr id="282" name="Google Shape;282;p4"/>
          <p:cNvSpPr txBox="1">
            <a:spLocks noGrp="1"/>
          </p:cNvSpPr>
          <p:nvPr>
            <p:ph type="title" idx="18"/>
          </p:nvPr>
        </p:nvSpPr>
        <p:spPr>
          <a:xfrm>
            <a:off x="4853706" y="3429590"/>
            <a:ext cx="4074519" cy="1057500"/>
          </a:xfrm>
          <a:prstGeom prst="rect">
            <a:avLst/>
          </a:prstGeom>
          <a:solidFill>
            <a:schemeClr val="dk2"/>
          </a:solidFill>
          <a:ln>
            <a:noFill/>
          </a:ln>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SzPts val="1200"/>
              <a:buFont typeface="Times New Roman"/>
              <a:buChar char="●"/>
            </a:pPr>
            <a:r>
              <a:rPr lang="en" sz="1200" b="0" dirty="0">
                <a:latin typeface="Times New Roman" panose="02020603050405020304" pitchFamily="18" charset="0"/>
                <a:ea typeface="Times New Roman"/>
                <a:cs typeface="Times New Roman" panose="02020603050405020304" pitchFamily="18" charset="0"/>
                <a:sym typeface="Times New Roman"/>
              </a:rPr>
              <a:t>Diaphragm leads to contracting the lungs during inhalation and expands during relaxation (Simmalee</a:t>
            </a:r>
            <a:r>
              <a:rPr lang="en" sz="1200" b="0" i="1" dirty="0">
                <a:latin typeface="Times New Roman" panose="02020603050405020304" pitchFamily="18" charset="0"/>
                <a:ea typeface="Times New Roman"/>
                <a:cs typeface="Times New Roman" panose="02020603050405020304" pitchFamily="18" charset="0"/>
                <a:sym typeface="Times New Roman"/>
              </a:rPr>
              <a:t> et al. </a:t>
            </a:r>
            <a:r>
              <a:rPr lang="en" sz="1200" b="0" dirty="0">
                <a:latin typeface="Times New Roman" panose="02020603050405020304" pitchFamily="18" charset="0"/>
                <a:ea typeface="Times New Roman"/>
                <a:cs typeface="Times New Roman" panose="02020603050405020304" pitchFamily="18" charset="0"/>
                <a:sym typeface="Times New Roman"/>
              </a:rPr>
              <a:t>2025). </a:t>
            </a:r>
            <a:endParaRPr sz="1200" b="0" dirty="0">
              <a:latin typeface="Times New Roman" panose="02020603050405020304" pitchFamily="18" charset="0"/>
              <a:ea typeface="Times New Roman"/>
              <a:cs typeface="Times New Roman" panose="02020603050405020304" pitchFamily="18" charset="0"/>
              <a:sym typeface="Times New Roman"/>
            </a:endParaRPr>
          </a:p>
        </p:txBody>
      </p:sp>
      <p:sp>
        <p:nvSpPr>
          <p:cNvPr id="283" name="Google Shape;283;p4"/>
          <p:cNvSpPr txBox="1">
            <a:spLocks noGrp="1"/>
          </p:cNvSpPr>
          <p:nvPr>
            <p:ph type="subTitle" idx="15"/>
          </p:nvPr>
        </p:nvSpPr>
        <p:spPr>
          <a:xfrm>
            <a:off x="4853706" y="2216827"/>
            <a:ext cx="4031929" cy="1057500"/>
          </a:xfrm>
          <a:prstGeom prst="rect">
            <a:avLst/>
          </a:prstGeom>
          <a:solidFill>
            <a:schemeClr val="accent6"/>
          </a:solid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None/>
            </a:pPr>
            <a:endParaRPr sz="1200" b="0" dirty="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0" dirty="0">
                <a:latin typeface="Times New Roman" panose="02020603050405020304" pitchFamily="18" charset="0"/>
                <a:ea typeface="Times New Roman"/>
                <a:cs typeface="Times New Roman" panose="02020603050405020304" pitchFamily="18" charset="0"/>
                <a:sym typeface="Times New Roman"/>
              </a:rPr>
              <a:t>The alveoli facilitate gas exchange, whereby oxygen is taken into the bloodstream while removing carbon-dioxide (</a:t>
            </a:r>
            <a:r>
              <a:rPr lang="en" sz="1200" b="0" dirty="0">
                <a:highlight>
                  <a:srgbClr val="FFFFFF"/>
                </a:highlight>
                <a:latin typeface="Times New Roman" panose="02020603050405020304" pitchFamily="18" charset="0"/>
                <a:ea typeface="Times New Roman"/>
                <a:cs typeface="Times New Roman" panose="02020603050405020304" pitchFamily="18" charset="0"/>
                <a:sym typeface="Times New Roman"/>
              </a:rPr>
              <a:t>Santoni</a:t>
            </a:r>
            <a:r>
              <a:rPr lang="en" sz="1200" b="0" i="1" dirty="0">
                <a:highlight>
                  <a:srgbClr val="FFFFFF"/>
                </a:highlight>
                <a:latin typeface="Times New Roman" panose="02020603050405020304" pitchFamily="18" charset="0"/>
                <a:ea typeface="Times New Roman"/>
                <a:cs typeface="Times New Roman" panose="02020603050405020304" pitchFamily="18" charset="0"/>
                <a:sym typeface="Times New Roman"/>
              </a:rPr>
              <a:t> et al. </a:t>
            </a:r>
            <a:r>
              <a:rPr lang="en" sz="1200" b="0" dirty="0">
                <a:highlight>
                  <a:srgbClr val="FFFFFF"/>
                </a:highlight>
                <a:latin typeface="Times New Roman" panose="02020603050405020304" pitchFamily="18" charset="0"/>
                <a:ea typeface="Times New Roman"/>
                <a:cs typeface="Times New Roman" panose="02020603050405020304" pitchFamily="18" charset="0"/>
                <a:sym typeface="Times New Roman"/>
              </a:rPr>
              <a:t>2025</a:t>
            </a:r>
            <a:r>
              <a:rPr lang="en" sz="1200" b="0" dirty="0">
                <a:latin typeface="Times New Roman" panose="02020603050405020304" pitchFamily="18" charset="0"/>
                <a:ea typeface="Times New Roman"/>
                <a:cs typeface="Times New Roman" panose="02020603050405020304" pitchFamily="18" charset="0"/>
                <a:sym typeface="Times New Roman"/>
              </a:rPr>
              <a:t>).</a:t>
            </a:r>
            <a:endParaRPr sz="1200" b="0" dirty="0">
              <a:latin typeface="Times New Roman" panose="02020603050405020304" pitchFamily="18" charset="0"/>
              <a:ea typeface="Times New Roman"/>
              <a:cs typeface="Times New Roman" panose="02020603050405020304" pitchFamily="18" charset="0"/>
              <a:sym typeface="Times New Roman"/>
            </a:endParaRPr>
          </a:p>
          <a:p>
            <a:pPr marL="0" lvl="0" indent="0" algn="l" rtl="0">
              <a:lnSpc>
                <a:spcPct val="100000"/>
              </a:lnSpc>
              <a:spcBef>
                <a:spcPts val="0"/>
              </a:spcBef>
              <a:spcAft>
                <a:spcPts val="0"/>
              </a:spcAft>
              <a:buSzPts val="2400"/>
              <a:buNone/>
            </a:pPr>
            <a:endParaRPr dirty="0">
              <a:latin typeface="+mn-lt"/>
            </a:endParaRPr>
          </a:p>
        </p:txBody>
      </p:sp>
      <p:grpSp>
        <p:nvGrpSpPr>
          <p:cNvPr id="284" name="Google Shape;284;p4"/>
          <p:cNvGrpSpPr/>
          <p:nvPr/>
        </p:nvGrpSpPr>
        <p:grpSpPr>
          <a:xfrm>
            <a:off x="-739128" y="1118339"/>
            <a:ext cx="1821361" cy="3490296"/>
            <a:chOff x="2908469" y="3739597"/>
            <a:chExt cx="366139" cy="701638"/>
          </a:xfrm>
        </p:grpSpPr>
        <p:grpSp>
          <p:nvGrpSpPr>
            <p:cNvPr id="285" name="Google Shape;285;p4"/>
            <p:cNvGrpSpPr/>
            <p:nvPr/>
          </p:nvGrpSpPr>
          <p:grpSpPr>
            <a:xfrm>
              <a:off x="2908469" y="3739597"/>
              <a:ext cx="321606" cy="270969"/>
              <a:chOff x="2908469" y="3739597"/>
              <a:chExt cx="321606" cy="270969"/>
            </a:xfrm>
          </p:grpSpPr>
          <p:sp>
            <p:nvSpPr>
              <p:cNvPr id="286" name="Google Shape;286;p4"/>
              <p:cNvSpPr/>
              <p:nvPr/>
            </p:nvSpPr>
            <p:spPr>
              <a:xfrm>
                <a:off x="2908469" y="3739597"/>
                <a:ext cx="321606" cy="270969"/>
              </a:xfrm>
              <a:custGeom>
                <a:avLst/>
                <a:gdLst/>
                <a:ahLst/>
                <a:cxnLst/>
                <a:rect l="l" t="t" r="r" b="b"/>
                <a:pathLst>
                  <a:path w="10486" h="8835" extrusionOk="0">
                    <a:moveTo>
                      <a:pt x="8237" y="1"/>
                    </a:moveTo>
                    <a:cubicBezTo>
                      <a:pt x="8204" y="1"/>
                      <a:pt x="8171" y="6"/>
                      <a:pt x="8138" y="18"/>
                    </a:cubicBezTo>
                    <a:lnTo>
                      <a:pt x="245" y="2763"/>
                    </a:lnTo>
                    <a:cubicBezTo>
                      <a:pt x="86" y="2818"/>
                      <a:pt x="0" y="2990"/>
                      <a:pt x="55" y="3155"/>
                    </a:cubicBezTo>
                    <a:lnTo>
                      <a:pt x="1955" y="8627"/>
                    </a:lnTo>
                    <a:cubicBezTo>
                      <a:pt x="1999" y="8754"/>
                      <a:pt x="2120" y="8834"/>
                      <a:pt x="2248" y="8834"/>
                    </a:cubicBezTo>
                    <a:cubicBezTo>
                      <a:pt x="2281" y="8834"/>
                      <a:pt x="2314" y="8829"/>
                      <a:pt x="2347" y="8817"/>
                    </a:cubicBezTo>
                    <a:lnTo>
                      <a:pt x="10240" y="6078"/>
                    </a:lnTo>
                    <a:cubicBezTo>
                      <a:pt x="10399" y="6023"/>
                      <a:pt x="10485" y="5845"/>
                      <a:pt x="10430" y="5686"/>
                    </a:cubicBezTo>
                    <a:lnTo>
                      <a:pt x="8530" y="208"/>
                    </a:lnTo>
                    <a:cubicBezTo>
                      <a:pt x="8482" y="81"/>
                      <a:pt x="8363" y="1"/>
                      <a:pt x="823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87" name="Google Shape;287;p4"/>
              <p:cNvGrpSpPr/>
              <p:nvPr/>
            </p:nvGrpSpPr>
            <p:grpSpPr>
              <a:xfrm>
                <a:off x="2935704" y="3766710"/>
                <a:ext cx="268792" cy="221470"/>
                <a:chOff x="2935704" y="3766710"/>
                <a:chExt cx="268792" cy="221470"/>
              </a:xfrm>
            </p:grpSpPr>
            <p:grpSp>
              <p:nvGrpSpPr>
                <p:cNvPr id="288" name="Google Shape;288;p4"/>
                <p:cNvGrpSpPr/>
                <p:nvPr/>
              </p:nvGrpSpPr>
              <p:grpSpPr>
                <a:xfrm>
                  <a:off x="2935704" y="3766710"/>
                  <a:ext cx="268792" cy="201870"/>
                  <a:chOff x="2935704" y="3766710"/>
                  <a:chExt cx="268792" cy="201870"/>
                </a:xfrm>
              </p:grpSpPr>
              <p:sp>
                <p:nvSpPr>
                  <p:cNvPr id="289" name="Google Shape;289;p4"/>
                  <p:cNvSpPr/>
                  <p:nvPr/>
                </p:nvSpPr>
                <p:spPr>
                  <a:xfrm>
                    <a:off x="2935704" y="3829368"/>
                    <a:ext cx="48152" cy="42815"/>
                  </a:xfrm>
                  <a:custGeom>
                    <a:avLst/>
                    <a:gdLst/>
                    <a:ahLst/>
                    <a:cxnLst/>
                    <a:rect l="l" t="t" r="r" b="b"/>
                    <a:pathLst>
                      <a:path w="1570" h="1396" extrusionOk="0">
                        <a:moveTo>
                          <a:pt x="783" y="1"/>
                        </a:moveTo>
                        <a:cubicBezTo>
                          <a:pt x="708" y="1"/>
                          <a:pt x="633" y="13"/>
                          <a:pt x="558" y="38"/>
                        </a:cubicBezTo>
                        <a:cubicBezTo>
                          <a:pt x="191" y="167"/>
                          <a:pt x="1" y="565"/>
                          <a:pt x="129" y="927"/>
                        </a:cubicBezTo>
                        <a:cubicBezTo>
                          <a:pt x="226" y="1213"/>
                          <a:pt x="496" y="1395"/>
                          <a:pt x="783" y="1395"/>
                        </a:cubicBezTo>
                        <a:cubicBezTo>
                          <a:pt x="859" y="1395"/>
                          <a:pt x="936" y="1383"/>
                          <a:pt x="1012" y="1356"/>
                        </a:cubicBezTo>
                        <a:cubicBezTo>
                          <a:pt x="1379" y="1233"/>
                          <a:pt x="1569" y="835"/>
                          <a:pt x="1441" y="467"/>
                        </a:cubicBezTo>
                        <a:lnTo>
                          <a:pt x="1447" y="467"/>
                        </a:lnTo>
                        <a:cubicBezTo>
                          <a:pt x="1345"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 name="Google Shape;290;p4"/>
                  <p:cNvSpPr/>
                  <p:nvPr/>
                </p:nvSpPr>
                <p:spPr>
                  <a:xfrm>
                    <a:off x="2992107" y="3809832"/>
                    <a:ext cx="48121" cy="42785"/>
                  </a:xfrm>
                  <a:custGeom>
                    <a:avLst/>
                    <a:gdLst/>
                    <a:ahLst/>
                    <a:cxnLst/>
                    <a:rect l="l" t="t" r="r" b="b"/>
                    <a:pathLst>
                      <a:path w="1569" h="1395" extrusionOk="0">
                        <a:moveTo>
                          <a:pt x="783" y="1"/>
                        </a:moveTo>
                        <a:cubicBezTo>
                          <a:pt x="708" y="1"/>
                          <a:pt x="632" y="13"/>
                          <a:pt x="558" y="38"/>
                        </a:cubicBezTo>
                        <a:cubicBezTo>
                          <a:pt x="190" y="167"/>
                          <a:pt x="0" y="565"/>
                          <a:pt x="129" y="926"/>
                        </a:cubicBezTo>
                        <a:cubicBezTo>
                          <a:pt x="226" y="1212"/>
                          <a:pt x="495" y="1395"/>
                          <a:pt x="783" y="1395"/>
                        </a:cubicBezTo>
                        <a:cubicBezTo>
                          <a:pt x="859" y="1395"/>
                          <a:pt x="936" y="1382"/>
                          <a:pt x="1011" y="1355"/>
                        </a:cubicBezTo>
                        <a:cubicBezTo>
                          <a:pt x="1373" y="1227"/>
                          <a:pt x="1569" y="835"/>
                          <a:pt x="1440" y="467"/>
                        </a:cubicBezTo>
                        <a:cubicBezTo>
                          <a:pt x="1343" y="180"/>
                          <a:pt x="1071" y="1"/>
                          <a:pt x="783"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 name="Google Shape;291;p4"/>
                  <p:cNvSpPr/>
                  <p:nvPr/>
                </p:nvSpPr>
                <p:spPr>
                  <a:xfrm>
                    <a:off x="3052220" y="3788915"/>
                    <a:ext cx="48152" cy="42846"/>
                  </a:xfrm>
                  <a:custGeom>
                    <a:avLst/>
                    <a:gdLst/>
                    <a:ahLst/>
                    <a:cxnLst/>
                    <a:rect l="l" t="t" r="r" b="b"/>
                    <a:pathLst>
                      <a:path w="1570" h="1397" extrusionOk="0">
                        <a:moveTo>
                          <a:pt x="784" y="0"/>
                        </a:moveTo>
                        <a:cubicBezTo>
                          <a:pt x="707" y="0"/>
                          <a:pt x="629" y="13"/>
                          <a:pt x="553" y="40"/>
                        </a:cubicBezTo>
                        <a:cubicBezTo>
                          <a:pt x="191" y="168"/>
                          <a:pt x="1" y="567"/>
                          <a:pt x="124" y="928"/>
                        </a:cubicBezTo>
                        <a:cubicBezTo>
                          <a:pt x="225" y="1214"/>
                          <a:pt x="496" y="1397"/>
                          <a:pt x="784" y="1397"/>
                        </a:cubicBezTo>
                        <a:cubicBezTo>
                          <a:pt x="860" y="1397"/>
                          <a:pt x="937" y="1384"/>
                          <a:pt x="1012" y="1357"/>
                        </a:cubicBezTo>
                        <a:cubicBezTo>
                          <a:pt x="1374" y="1228"/>
                          <a:pt x="1570" y="836"/>
                          <a:pt x="1441" y="469"/>
                        </a:cubicBezTo>
                        <a:cubicBezTo>
                          <a:pt x="1344" y="183"/>
                          <a:pt x="1075" y="0"/>
                          <a:pt x="784"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 name="Google Shape;292;p4"/>
                  <p:cNvSpPr/>
                  <p:nvPr/>
                </p:nvSpPr>
                <p:spPr>
                  <a:xfrm>
                    <a:off x="3116136" y="3766710"/>
                    <a:ext cx="48152" cy="42815"/>
                  </a:xfrm>
                  <a:custGeom>
                    <a:avLst/>
                    <a:gdLst/>
                    <a:ahLst/>
                    <a:cxnLst/>
                    <a:rect l="l" t="t" r="r" b="b"/>
                    <a:pathLst>
                      <a:path w="1570" h="1396" extrusionOk="0">
                        <a:moveTo>
                          <a:pt x="783" y="1"/>
                        </a:moveTo>
                        <a:cubicBezTo>
                          <a:pt x="707" y="1"/>
                          <a:pt x="629" y="14"/>
                          <a:pt x="552" y="41"/>
                        </a:cubicBezTo>
                        <a:cubicBezTo>
                          <a:pt x="190" y="169"/>
                          <a:pt x="1" y="561"/>
                          <a:pt x="123" y="929"/>
                        </a:cubicBezTo>
                        <a:cubicBezTo>
                          <a:pt x="225" y="1216"/>
                          <a:pt x="498" y="1395"/>
                          <a:pt x="787" y="1395"/>
                        </a:cubicBezTo>
                        <a:cubicBezTo>
                          <a:pt x="861" y="1395"/>
                          <a:pt x="937" y="1383"/>
                          <a:pt x="1012" y="1358"/>
                        </a:cubicBezTo>
                        <a:cubicBezTo>
                          <a:pt x="1373" y="1229"/>
                          <a:pt x="1569" y="831"/>
                          <a:pt x="1441" y="470"/>
                        </a:cubicBezTo>
                        <a:cubicBezTo>
                          <a:pt x="1339" y="183"/>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 name="Google Shape;293;p4"/>
                  <p:cNvSpPr/>
                  <p:nvPr/>
                </p:nvSpPr>
                <p:spPr>
                  <a:xfrm>
                    <a:off x="2955824" y="3887396"/>
                    <a:ext cx="48152" cy="42785"/>
                  </a:xfrm>
                  <a:custGeom>
                    <a:avLst/>
                    <a:gdLst/>
                    <a:ahLst/>
                    <a:cxnLst/>
                    <a:rect l="l" t="t" r="r" b="b"/>
                    <a:pathLst>
                      <a:path w="1570" h="1395" extrusionOk="0">
                        <a:moveTo>
                          <a:pt x="786" y="0"/>
                        </a:moveTo>
                        <a:cubicBezTo>
                          <a:pt x="711" y="0"/>
                          <a:pt x="633" y="13"/>
                          <a:pt x="558" y="40"/>
                        </a:cubicBezTo>
                        <a:cubicBezTo>
                          <a:pt x="196" y="168"/>
                          <a:pt x="0" y="561"/>
                          <a:pt x="129" y="928"/>
                        </a:cubicBezTo>
                        <a:cubicBezTo>
                          <a:pt x="226" y="1216"/>
                          <a:pt x="498" y="1394"/>
                          <a:pt x="790" y="1394"/>
                        </a:cubicBezTo>
                        <a:cubicBezTo>
                          <a:pt x="865" y="1394"/>
                          <a:pt x="942" y="1382"/>
                          <a:pt x="1018" y="1357"/>
                        </a:cubicBezTo>
                        <a:cubicBezTo>
                          <a:pt x="1379" y="1229"/>
                          <a:pt x="1569" y="830"/>
                          <a:pt x="1447" y="469"/>
                        </a:cubicBezTo>
                        <a:cubicBezTo>
                          <a:pt x="1345" y="183"/>
                          <a:pt x="1074" y="0"/>
                          <a:pt x="78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4" name="Google Shape;294;p4"/>
                  <p:cNvSpPr/>
                  <p:nvPr/>
                </p:nvSpPr>
                <p:spPr>
                  <a:xfrm>
                    <a:off x="3012195" y="3867829"/>
                    <a:ext cx="48152" cy="42815"/>
                  </a:xfrm>
                  <a:custGeom>
                    <a:avLst/>
                    <a:gdLst/>
                    <a:ahLst/>
                    <a:cxnLst/>
                    <a:rect l="l" t="t" r="r" b="b"/>
                    <a:pathLst>
                      <a:path w="1570" h="1396" extrusionOk="0">
                        <a:moveTo>
                          <a:pt x="787" y="1"/>
                        </a:moveTo>
                        <a:cubicBezTo>
                          <a:pt x="711" y="1"/>
                          <a:pt x="634" y="14"/>
                          <a:pt x="558" y="40"/>
                        </a:cubicBezTo>
                        <a:cubicBezTo>
                          <a:pt x="191" y="163"/>
                          <a:pt x="1" y="561"/>
                          <a:pt x="129" y="929"/>
                        </a:cubicBezTo>
                        <a:cubicBezTo>
                          <a:pt x="227" y="1216"/>
                          <a:pt x="498" y="1395"/>
                          <a:pt x="787" y="1395"/>
                        </a:cubicBezTo>
                        <a:cubicBezTo>
                          <a:pt x="862" y="1395"/>
                          <a:pt x="937" y="1383"/>
                          <a:pt x="1012" y="1358"/>
                        </a:cubicBezTo>
                        <a:cubicBezTo>
                          <a:pt x="1380" y="1229"/>
                          <a:pt x="1569" y="831"/>
                          <a:pt x="1441" y="469"/>
                        </a:cubicBezTo>
                        <a:cubicBezTo>
                          <a:pt x="1344" y="183"/>
                          <a:pt x="1074" y="1"/>
                          <a:pt x="78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 name="Google Shape;295;p4"/>
                  <p:cNvSpPr/>
                  <p:nvPr/>
                </p:nvSpPr>
                <p:spPr>
                  <a:xfrm>
                    <a:off x="3072339" y="3846942"/>
                    <a:ext cx="48152" cy="42815"/>
                  </a:xfrm>
                  <a:custGeom>
                    <a:avLst/>
                    <a:gdLst/>
                    <a:ahLst/>
                    <a:cxnLst/>
                    <a:rect l="l" t="t" r="r" b="b"/>
                    <a:pathLst>
                      <a:path w="1570" h="1396" extrusionOk="0">
                        <a:moveTo>
                          <a:pt x="790" y="1"/>
                        </a:moveTo>
                        <a:cubicBezTo>
                          <a:pt x="713" y="1"/>
                          <a:pt x="635" y="14"/>
                          <a:pt x="558" y="41"/>
                        </a:cubicBezTo>
                        <a:cubicBezTo>
                          <a:pt x="191" y="164"/>
                          <a:pt x="1" y="562"/>
                          <a:pt x="129" y="924"/>
                        </a:cubicBezTo>
                        <a:cubicBezTo>
                          <a:pt x="227" y="1216"/>
                          <a:pt x="498" y="1396"/>
                          <a:pt x="787" y="1396"/>
                        </a:cubicBezTo>
                        <a:cubicBezTo>
                          <a:pt x="862" y="1396"/>
                          <a:pt x="938" y="1384"/>
                          <a:pt x="1012" y="1359"/>
                        </a:cubicBezTo>
                        <a:cubicBezTo>
                          <a:pt x="1379" y="1230"/>
                          <a:pt x="1569" y="832"/>
                          <a:pt x="1441" y="470"/>
                        </a:cubicBezTo>
                        <a:cubicBezTo>
                          <a:pt x="1344" y="180"/>
                          <a:pt x="1076" y="1"/>
                          <a:pt x="790"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 name="Google Shape;296;p4"/>
                  <p:cNvSpPr/>
                  <p:nvPr/>
                </p:nvSpPr>
                <p:spPr>
                  <a:xfrm>
                    <a:off x="3136256" y="3824768"/>
                    <a:ext cx="48121" cy="42815"/>
                  </a:xfrm>
                  <a:custGeom>
                    <a:avLst/>
                    <a:gdLst/>
                    <a:ahLst/>
                    <a:cxnLst/>
                    <a:rect l="l" t="t" r="r" b="b"/>
                    <a:pathLst>
                      <a:path w="1569" h="1396" extrusionOk="0">
                        <a:moveTo>
                          <a:pt x="787" y="1"/>
                        </a:moveTo>
                        <a:cubicBezTo>
                          <a:pt x="709" y="1"/>
                          <a:pt x="630" y="14"/>
                          <a:pt x="552" y="41"/>
                        </a:cubicBezTo>
                        <a:cubicBezTo>
                          <a:pt x="190" y="164"/>
                          <a:pt x="0" y="562"/>
                          <a:pt x="123" y="924"/>
                        </a:cubicBezTo>
                        <a:cubicBezTo>
                          <a:pt x="225" y="1216"/>
                          <a:pt x="498" y="1396"/>
                          <a:pt x="787" y="1396"/>
                        </a:cubicBezTo>
                        <a:cubicBezTo>
                          <a:pt x="861" y="1396"/>
                          <a:pt x="937" y="1384"/>
                          <a:pt x="1011" y="1359"/>
                        </a:cubicBezTo>
                        <a:cubicBezTo>
                          <a:pt x="1373" y="1230"/>
                          <a:pt x="1569" y="832"/>
                          <a:pt x="1440" y="470"/>
                        </a:cubicBezTo>
                        <a:cubicBezTo>
                          <a:pt x="1344" y="180"/>
                          <a:pt x="1076" y="1"/>
                          <a:pt x="787"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4"/>
                  <p:cNvSpPr/>
                  <p:nvPr/>
                </p:nvSpPr>
                <p:spPr>
                  <a:xfrm>
                    <a:off x="3032315" y="3925795"/>
                    <a:ext cx="48152" cy="42785"/>
                  </a:xfrm>
                  <a:custGeom>
                    <a:avLst/>
                    <a:gdLst/>
                    <a:ahLst/>
                    <a:cxnLst/>
                    <a:rect l="l" t="t" r="r" b="b"/>
                    <a:pathLst>
                      <a:path w="1570" h="1395" extrusionOk="0">
                        <a:moveTo>
                          <a:pt x="783" y="1"/>
                        </a:moveTo>
                        <a:cubicBezTo>
                          <a:pt x="708" y="1"/>
                          <a:pt x="632" y="13"/>
                          <a:pt x="558" y="38"/>
                        </a:cubicBezTo>
                        <a:cubicBezTo>
                          <a:pt x="197" y="167"/>
                          <a:pt x="0" y="565"/>
                          <a:pt x="129" y="926"/>
                        </a:cubicBezTo>
                        <a:cubicBezTo>
                          <a:pt x="231" y="1212"/>
                          <a:pt x="498" y="1395"/>
                          <a:pt x="787" y="1395"/>
                        </a:cubicBezTo>
                        <a:cubicBezTo>
                          <a:pt x="863" y="1395"/>
                          <a:pt x="941" y="1382"/>
                          <a:pt x="1018" y="1355"/>
                        </a:cubicBezTo>
                        <a:cubicBezTo>
                          <a:pt x="1379" y="1233"/>
                          <a:pt x="1569" y="834"/>
                          <a:pt x="1447" y="467"/>
                        </a:cubicBezTo>
                        <a:cubicBezTo>
                          <a:pt x="1344"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4"/>
                  <p:cNvSpPr/>
                  <p:nvPr/>
                </p:nvSpPr>
                <p:spPr>
                  <a:xfrm>
                    <a:off x="3092459" y="3904939"/>
                    <a:ext cx="48152" cy="42785"/>
                  </a:xfrm>
                  <a:custGeom>
                    <a:avLst/>
                    <a:gdLst/>
                    <a:ahLst/>
                    <a:cxnLst/>
                    <a:rect l="l" t="t" r="r" b="b"/>
                    <a:pathLst>
                      <a:path w="1570" h="1395" extrusionOk="0">
                        <a:moveTo>
                          <a:pt x="783" y="1"/>
                        </a:moveTo>
                        <a:cubicBezTo>
                          <a:pt x="708" y="1"/>
                          <a:pt x="632" y="12"/>
                          <a:pt x="558" y="38"/>
                        </a:cubicBezTo>
                        <a:cubicBezTo>
                          <a:pt x="190" y="166"/>
                          <a:pt x="0" y="565"/>
                          <a:pt x="129" y="926"/>
                        </a:cubicBezTo>
                        <a:cubicBezTo>
                          <a:pt x="226" y="1212"/>
                          <a:pt x="496" y="1395"/>
                          <a:pt x="783" y="1395"/>
                        </a:cubicBezTo>
                        <a:cubicBezTo>
                          <a:pt x="859" y="1395"/>
                          <a:pt x="936" y="1382"/>
                          <a:pt x="1012" y="1355"/>
                        </a:cubicBezTo>
                        <a:cubicBezTo>
                          <a:pt x="1379" y="1233"/>
                          <a:pt x="1569" y="834"/>
                          <a:pt x="1447" y="467"/>
                        </a:cubicBezTo>
                        <a:lnTo>
                          <a:pt x="1447" y="467"/>
                        </a:lnTo>
                        <a:lnTo>
                          <a:pt x="1447" y="473"/>
                        </a:lnTo>
                        <a:cubicBezTo>
                          <a:pt x="1344"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4"/>
                  <p:cNvSpPr/>
                  <p:nvPr/>
                </p:nvSpPr>
                <p:spPr>
                  <a:xfrm>
                    <a:off x="3156344" y="3882765"/>
                    <a:ext cx="48152" cy="42785"/>
                  </a:xfrm>
                  <a:custGeom>
                    <a:avLst/>
                    <a:gdLst/>
                    <a:ahLst/>
                    <a:cxnLst/>
                    <a:rect l="l" t="t" r="r" b="b"/>
                    <a:pathLst>
                      <a:path w="1570" h="1395" extrusionOk="0">
                        <a:moveTo>
                          <a:pt x="784" y="0"/>
                        </a:moveTo>
                        <a:cubicBezTo>
                          <a:pt x="709" y="0"/>
                          <a:pt x="633" y="12"/>
                          <a:pt x="559" y="38"/>
                        </a:cubicBezTo>
                        <a:cubicBezTo>
                          <a:pt x="191" y="166"/>
                          <a:pt x="1" y="565"/>
                          <a:pt x="123" y="926"/>
                        </a:cubicBezTo>
                        <a:cubicBezTo>
                          <a:pt x="225" y="1212"/>
                          <a:pt x="496" y="1395"/>
                          <a:pt x="784" y="1395"/>
                        </a:cubicBezTo>
                        <a:cubicBezTo>
                          <a:pt x="859" y="1395"/>
                          <a:pt x="937" y="1382"/>
                          <a:pt x="1012" y="1355"/>
                        </a:cubicBezTo>
                        <a:cubicBezTo>
                          <a:pt x="1380" y="1226"/>
                          <a:pt x="1570" y="834"/>
                          <a:pt x="1441" y="466"/>
                        </a:cubicBezTo>
                        <a:cubicBezTo>
                          <a:pt x="1344" y="179"/>
                          <a:pt x="1072" y="0"/>
                          <a:pt x="784"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00" name="Google Shape;300;p4"/>
                <p:cNvSpPr/>
                <p:nvPr/>
              </p:nvSpPr>
              <p:spPr>
                <a:xfrm>
                  <a:off x="2976015" y="3945395"/>
                  <a:ext cx="48152" cy="42785"/>
                </a:xfrm>
                <a:custGeom>
                  <a:avLst/>
                  <a:gdLst/>
                  <a:ahLst/>
                  <a:cxnLst/>
                  <a:rect l="l" t="t" r="r" b="b"/>
                  <a:pathLst>
                    <a:path w="1570" h="1395" extrusionOk="0">
                      <a:moveTo>
                        <a:pt x="783" y="1"/>
                      </a:moveTo>
                      <a:cubicBezTo>
                        <a:pt x="708" y="1"/>
                        <a:pt x="632" y="13"/>
                        <a:pt x="558" y="38"/>
                      </a:cubicBezTo>
                      <a:cubicBezTo>
                        <a:pt x="197" y="167"/>
                        <a:pt x="0" y="565"/>
                        <a:pt x="129" y="926"/>
                      </a:cubicBezTo>
                      <a:cubicBezTo>
                        <a:pt x="231" y="1212"/>
                        <a:pt x="498" y="1395"/>
                        <a:pt x="787" y="1395"/>
                      </a:cubicBezTo>
                      <a:cubicBezTo>
                        <a:pt x="863" y="1395"/>
                        <a:pt x="941" y="1382"/>
                        <a:pt x="1018" y="1355"/>
                      </a:cubicBezTo>
                      <a:cubicBezTo>
                        <a:pt x="1379" y="1233"/>
                        <a:pt x="1569" y="834"/>
                        <a:pt x="1447" y="467"/>
                      </a:cubicBezTo>
                      <a:cubicBezTo>
                        <a:pt x="1344"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1" name="Google Shape;301;p4"/>
              <p:cNvGrpSpPr/>
              <p:nvPr/>
            </p:nvGrpSpPr>
            <p:grpSpPr>
              <a:xfrm>
                <a:off x="2933067" y="3766618"/>
                <a:ext cx="268792" cy="221437"/>
                <a:chOff x="2933067" y="3766618"/>
                <a:chExt cx="268792" cy="221437"/>
              </a:xfrm>
            </p:grpSpPr>
            <p:sp>
              <p:nvSpPr>
                <p:cNvPr id="302" name="Google Shape;302;p4"/>
                <p:cNvSpPr/>
                <p:nvPr/>
              </p:nvSpPr>
              <p:spPr>
                <a:xfrm>
                  <a:off x="2933067" y="3829307"/>
                  <a:ext cx="48152" cy="42785"/>
                </a:xfrm>
                <a:custGeom>
                  <a:avLst/>
                  <a:gdLst/>
                  <a:ahLst/>
                  <a:cxnLst/>
                  <a:rect l="l" t="t" r="r" b="b"/>
                  <a:pathLst>
                    <a:path w="1570" h="1395" extrusionOk="0">
                      <a:moveTo>
                        <a:pt x="784" y="1"/>
                      </a:moveTo>
                      <a:cubicBezTo>
                        <a:pt x="707" y="1"/>
                        <a:pt x="629" y="13"/>
                        <a:pt x="552" y="40"/>
                      </a:cubicBezTo>
                      <a:cubicBezTo>
                        <a:pt x="191" y="163"/>
                        <a:pt x="1" y="561"/>
                        <a:pt x="123" y="923"/>
                      </a:cubicBezTo>
                      <a:cubicBezTo>
                        <a:pt x="226" y="1215"/>
                        <a:pt x="498" y="1395"/>
                        <a:pt x="787" y="1395"/>
                      </a:cubicBezTo>
                      <a:cubicBezTo>
                        <a:pt x="862" y="1395"/>
                        <a:pt x="938" y="1383"/>
                        <a:pt x="1012" y="1358"/>
                      </a:cubicBezTo>
                      <a:cubicBezTo>
                        <a:pt x="1373" y="1229"/>
                        <a:pt x="1570" y="831"/>
                        <a:pt x="1441" y="469"/>
                      </a:cubicBezTo>
                      <a:cubicBezTo>
                        <a:pt x="1344" y="183"/>
                        <a:pt x="1074" y="1"/>
                        <a:pt x="78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 name="Google Shape;303;p4"/>
                <p:cNvSpPr/>
                <p:nvPr/>
              </p:nvSpPr>
              <p:spPr>
                <a:xfrm>
                  <a:off x="2989469" y="3809648"/>
                  <a:ext cx="48121" cy="42815"/>
                </a:xfrm>
                <a:custGeom>
                  <a:avLst/>
                  <a:gdLst/>
                  <a:ahLst/>
                  <a:cxnLst/>
                  <a:rect l="l" t="t" r="r" b="b"/>
                  <a:pathLst>
                    <a:path w="1569" h="1396" extrusionOk="0">
                      <a:moveTo>
                        <a:pt x="779" y="1"/>
                      </a:moveTo>
                      <a:cubicBezTo>
                        <a:pt x="704" y="1"/>
                        <a:pt x="627" y="13"/>
                        <a:pt x="552" y="38"/>
                      </a:cubicBezTo>
                      <a:cubicBezTo>
                        <a:pt x="190" y="166"/>
                        <a:pt x="0" y="565"/>
                        <a:pt x="123" y="926"/>
                      </a:cubicBezTo>
                      <a:cubicBezTo>
                        <a:pt x="224" y="1216"/>
                        <a:pt x="493" y="1395"/>
                        <a:pt x="780" y="1395"/>
                      </a:cubicBezTo>
                      <a:cubicBezTo>
                        <a:pt x="857" y="1395"/>
                        <a:pt x="935" y="1383"/>
                        <a:pt x="1011" y="1355"/>
                      </a:cubicBezTo>
                      <a:cubicBezTo>
                        <a:pt x="1373" y="1233"/>
                        <a:pt x="1569" y="834"/>
                        <a:pt x="1440" y="473"/>
                      </a:cubicBezTo>
                      <a:cubicBezTo>
                        <a:pt x="1338" y="181"/>
                        <a:pt x="1069" y="1"/>
                        <a:pt x="77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 name="Google Shape;304;p4"/>
                <p:cNvSpPr/>
                <p:nvPr/>
              </p:nvSpPr>
              <p:spPr>
                <a:xfrm>
                  <a:off x="3049429" y="3788792"/>
                  <a:ext cx="48121" cy="42785"/>
                </a:xfrm>
                <a:custGeom>
                  <a:avLst/>
                  <a:gdLst/>
                  <a:ahLst/>
                  <a:cxnLst/>
                  <a:rect l="l" t="t" r="r" b="b"/>
                  <a:pathLst>
                    <a:path w="1569" h="1395" extrusionOk="0">
                      <a:moveTo>
                        <a:pt x="783" y="0"/>
                      </a:moveTo>
                      <a:cubicBezTo>
                        <a:pt x="708" y="0"/>
                        <a:pt x="632" y="12"/>
                        <a:pt x="558" y="38"/>
                      </a:cubicBezTo>
                      <a:cubicBezTo>
                        <a:pt x="196" y="166"/>
                        <a:pt x="0" y="565"/>
                        <a:pt x="129" y="926"/>
                      </a:cubicBezTo>
                      <a:cubicBezTo>
                        <a:pt x="231" y="1212"/>
                        <a:pt x="497" y="1395"/>
                        <a:pt x="786" y="1395"/>
                      </a:cubicBezTo>
                      <a:cubicBezTo>
                        <a:pt x="863" y="1395"/>
                        <a:pt x="941" y="1382"/>
                        <a:pt x="1017" y="1355"/>
                      </a:cubicBezTo>
                      <a:cubicBezTo>
                        <a:pt x="1379" y="1232"/>
                        <a:pt x="1569" y="834"/>
                        <a:pt x="1446" y="466"/>
                      </a:cubicBezTo>
                      <a:cubicBezTo>
                        <a:pt x="1344" y="179"/>
                        <a:pt x="1072" y="0"/>
                        <a:pt x="7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 name="Google Shape;305;p4"/>
                <p:cNvSpPr/>
                <p:nvPr/>
              </p:nvSpPr>
              <p:spPr>
                <a:xfrm>
                  <a:off x="3113314" y="3766618"/>
                  <a:ext cx="48152" cy="42785"/>
                </a:xfrm>
                <a:custGeom>
                  <a:avLst/>
                  <a:gdLst/>
                  <a:ahLst/>
                  <a:cxnLst/>
                  <a:rect l="l" t="t" r="r" b="b"/>
                  <a:pathLst>
                    <a:path w="1570" h="1395" extrusionOk="0">
                      <a:moveTo>
                        <a:pt x="783" y="0"/>
                      </a:moveTo>
                      <a:cubicBezTo>
                        <a:pt x="708" y="0"/>
                        <a:pt x="632" y="12"/>
                        <a:pt x="558" y="37"/>
                      </a:cubicBezTo>
                      <a:cubicBezTo>
                        <a:pt x="197" y="166"/>
                        <a:pt x="1" y="564"/>
                        <a:pt x="129" y="926"/>
                      </a:cubicBezTo>
                      <a:cubicBezTo>
                        <a:pt x="226" y="1212"/>
                        <a:pt x="496" y="1395"/>
                        <a:pt x="786" y="1395"/>
                      </a:cubicBezTo>
                      <a:cubicBezTo>
                        <a:pt x="863" y="1395"/>
                        <a:pt x="941" y="1382"/>
                        <a:pt x="1018" y="1355"/>
                      </a:cubicBezTo>
                      <a:cubicBezTo>
                        <a:pt x="1379" y="1232"/>
                        <a:pt x="1569" y="834"/>
                        <a:pt x="1447" y="473"/>
                      </a:cubicBezTo>
                      <a:cubicBezTo>
                        <a:pt x="1345" y="180"/>
                        <a:pt x="1072" y="0"/>
                        <a:pt x="7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 name="Google Shape;306;p4"/>
                <p:cNvSpPr/>
                <p:nvPr/>
              </p:nvSpPr>
              <p:spPr>
                <a:xfrm>
                  <a:off x="2953186" y="3887273"/>
                  <a:ext cx="48152" cy="42785"/>
                </a:xfrm>
                <a:custGeom>
                  <a:avLst/>
                  <a:gdLst/>
                  <a:ahLst/>
                  <a:cxnLst/>
                  <a:rect l="l" t="t" r="r" b="b"/>
                  <a:pathLst>
                    <a:path w="1570" h="1395" extrusionOk="0">
                      <a:moveTo>
                        <a:pt x="783" y="0"/>
                      </a:moveTo>
                      <a:cubicBezTo>
                        <a:pt x="708" y="0"/>
                        <a:pt x="633" y="12"/>
                        <a:pt x="558" y="38"/>
                      </a:cubicBezTo>
                      <a:cubicBezTo>
                        <a:pt x="190" y="166"/>
                        <a:pt x="1" y="565"/>
                        <a:pt x="129" y="926"/>
                      </a:cubicBezTo>
                      <a:cubicBezTo>
                        <a:pt x="226" y="1212"/>
                        <a:pt x="496" y="1395"/>
                        <a:pt x="783" y="1395"/>
                      </a:cubicBezTo>
                      <a:cubicBezTo>
                        <a:pt x="859" y="1395"/>
                        <a:pt x="936" y="1382"/>
                        <a:pt x="1012" y="1355"/>
                      </a:cubicBezTo>
                      <a:cubicBezTo>
                        <a:pt x="1379" y="1233"/>
                        <a:pt x="1569" y="834"/>
                        <a:pt x="1441" y="467"/>
                      </a:cubicBezTo>
                      <a:cubicBezTo>
                        <a:pt x="1343" y="179"/>
                        <a:pt x="1072" y="0"/>
                        <a:pt x="78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 name="Google Shape;307;p4"/>
                <p:cNvSpPr/>
                <p:nvPr/>
              </p:nvSpPr>
              <p:spPr>
                <a:xfrm>
                  <a:off x="3009558" y="3867737"/>
                  <a:ext cx="48152" cy="42785"/>
                </a:xfrm>
                <a:custGeom>
                  <a:avLst/>
                  <a:gdLst/>
                  <a:ahLst/>
                  <a:cxnLst/>
                  <a:rect l="l" t="t" r="r" b="b"/>
                  <a:pathLst>
                    <a:path w="1570" h="1395" extrusionOk="0">
                      <a:moveTo>
                        <a:pt x="780" y="0"/>
                      </a:moveTo>
                      <a:cubicBezTo>
                        <a:pt x="705" y="0"/>
                        <a:pt x="628" y="12"/>
                        <a:pt x="552" y="37"/>
                      </a:cubicBezTo>
                      <a:cubicBezTo>
                        <a:pt x="191" y="166"/>
                        <a:pt x="1" y="564"/>
                        <a:pt x="123" y="926"/>
                      </a:cubicBezTo>
                      <a:cubicBezTo>
                        <a:pt x="225" y="1212"/>
                        <a:pt x="496" y="1394"/>
                        <a:pt x="784" y="1394"/>
                      </a:cubicBezTo>
                      <a:cubicBezTo>
                        <a:pt x="859" y="1394"/>
                        <a:pt x="937" y="1382"/>
                        <a:pt x="1012" y="1355"/>
                      </a:cubicBezTo>
                      <a:cubicBezTo>
                        <a:pt x="1374" y="1226"/>
                        <a:pt x="1570" y="834"/>
                        <a:pt x="1441" y="466"/>
                      </a:cubicBezTo>
                      <a:cubicBezTo>
                        <a:pt x="1344" y="179"/>
                        <a:pt x="1072" y="0"/>
                        <a:pt x="78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 name="Google Shape;308;p4"/>
                <p:cNvSpPr/>
                <p:nvPr/>
              </p:nvSpPr>
              <p:spPr>
                <a:xfrm>
                  <a:off x="3069702" y="3846789"/>
                  <a:ext cx="48152" cy="42877"/>
                </a:xfrm>
                <a:custGeom>
                  <a:avLst/>
                  <a:gdLst/>
                  <a:ahLst/>
                  <a:cxnLst/>
                  <a:rect l="l" t="t" r="r" b="b"/>
                  <a:pathLst>
                    <a:path w="1570" h="1398" extrusionOk="0">
                      <a:moveTo>
                        <a:pt x="784" y="0"/>
                      </a:moveTo>
                      <a:cubicBezTo>
                        <a:pt x="707" y="0"/>
                        <a:pt x="629" y="13"/>
                        <a:pt x="552" y="40"/>
                      </a:cubicBezTo>
                      <a:cubicBezTo>
                        <a:pt x="191" y="169"/>
                        <a:pt x="1" y="561"/>
                        <a:pt x="123" y="929"/>
                      </a:cubicBezTo>
                      <a:cubicBezTo>
                        <a:pt x="225" y="1215"/>
                        <a:pt x="496" y="1397"/>
                        <a:pt x="784" y="1397"/>
                      </a:cubicBezTo>
                      <a:cubicBezTo>
                        <a:pt x="859" y="1397"/>
                        <a:pt x="937" y="1384"/>
                        <a:pt x="1012" y="1358"/>
                      </a:cubicBezTo>
                      <a:cubicBezTo>
                        <a:pt x="1374" y="1229"/>
                        <a:pt x="1570" y="831"/>
                        <a:pt x="1441" y="469"/>
                      </a:cubicBezTo>
                      <a:cubicBezTo>
                        <a:pt x="1344" y="183"/>
                        <a:pt x="1074" y="0"/>
                        <a:pt x="78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 name="Google Shape;309;p4"/>
                <p:cNvSpPr/>
                <p:nvPr/>
              </p:nvSpPr>
              <p:spPr>
                <a:xfrm>
                  <a:off x="3133434" y="3824615"/>
                  <a:ext cx="48336" cy="42785"/>
                </a:xfrm>
                <a:custGeom>
                  <a:avLst/>
                  <a:gdLst/>
                  <a:ahLst/>
                  <a:cxnLst/>
                  <a:rect l="l" t="t" r="r" b="b"/>
                  <a:pathLst>
                    <a:path w="1576" h="1395" extrusionOk="0">
                      <a:moveTo>
                        <a:pt x="786" y="0"/>
                      </a:moveTo>
                      <a:cubicBezTo>
                        <a:pt x="711" y="0"/>
                        <a:pt x="633" y="13"/>
                        <a:pt x="558" y="40"/>
                      </a:cubicBezTo>
                      <a:cubicBezTo>
                        <a:pt x="196" y="169"/>
                        <a:pt x="0" y="561"/>
                        <a:pt x="129" y="929"/>
                      </a:cubicBezTo>
                      <a:cubicBezTo>
                        <a:pt x="231" y="1216"/>
                        <a:pt x="504" y="1395"/>
                        <a:pt x="793" y="1395"/>
                      </a:cubicBezTo>
                      <a:cubicBezTo>
                        <a:pt x="867" y="1395"/>
                        <a:pt x="943" y="1383"/>
                        <a:pt x="1018" y="1357"/>
                      </a:cubicBezTo>
                      <a:cubicBezTo>
                        <a:pt x="1379" y="1229"/>
                        <a:pt x="1575" y="830"/>
                        <a:pt x="1447" y="469"/>
                      </a:cubicBezTo>
                      <a:cubicBezTo>
                        <a:pt x="1345" y="183"/>
                        <a:pt x="1074" y="0"/>
                        <a:pt x="78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 name="Google Shape;310;p4"/>
                <p:cNvSpPr/>
                <p:nvPr/>
              </p:nvSpPr>
              <p:spPr>
                <a:xfrm>
                  <a:off x="2973306" y="3945270"/>
                  <a:ext cx="48121" cy="42785"/>
                </a:xfrm>
                <a:custGeom>
                  <a:avLst/>
                  <a:gdLst/>
                  <a:ahLst/>
                  <a:cxnLst/>
                  <a:rect l="l" t="t" r="r" b="b"/>
                  <a:pathLst>
                    <a:path w="1569" h="1395" extrusionOk="0">
                      <a:moveTo>
                        <a:pt x="786" y="1"/>
                      </a:moveTo>
                      <a:cubicBezTo>
                        <a:pt x="710" y="1"/>
                        <a:pt x="633" y="13"/>
                        <a:pt x="558" y="40"/>
                      </a:cubicBezTo>
                      <a:cubicBezTo>
                        <a:pt x="196" y="163"/>
                        <a:pt x="0" y="561"/>
                        <a:pt x="129" y="929"/>
                      </a:cubicBezTo>
                      <a:cubicBezTo>
                        <a:pt x="226" y="1216"/>
                        <a:pt x="498" y="1395"/>
                        <a:pt x="789" y="1395"/>
                      </a:cubicBezTo>
                      <a:cubicBezTo>
                        <a:pt x="865" y="1395"/>
                        <a:pt x="942" y="1383"/>
                        <a:pt x="1017" y="1358"/>
                      </a:cubicBezTo>
                      <a:cubicBezTo>
                        <a:pt x="1379" y="1229"/>
                        <a:pt x="1569" y="831"/>
                        <a:pt x="1446" y="469"/>
                      </a:cubicBezTo>
                      <a:cubicBezTo>
                        <a:pt x="1345" y="183"/>
                        <a:pt x="1074" y="1"/>
                        <a:pt x="78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 name="Google Shape;311;p4"/>
                <p:cNvSpPr/>
                <p:nvPr/>
              </p:nvSpPr>
              <p:spPr>
                <a:xfrm>
                  <a:off x="3029677" y="3925703"/>
                  <a:ext cx="48152" cy="42815"/>
                </a:xfrm>
                <a:custGeom>
                  <a:avLst/>
                  <a:gdLst/>
                  <a:ahLst/>
                  <a:cxnLst/>
                  <a:rect l="l" t="t" r="r" b="b"/>
                  <a:pathLst>
                    <a:path w="1570" h="1396" extrusionOk="0">
                      <a:moveTo>
                        <a:pt x="790" y="1"/>
                      </a:moveTo>
                      <a:cubicBezTo>
                        <a:pt x="713" y="1"/>
                        <a:pt x="635" y="14"/>
                        <a:pt x="558" y="41"/>
                      </a:cubicBezTo>
                      <a:cubicBezTo>
                        <a:pt x="197" y="163"/>
                        <a:pt x="1" y="562"/>
                        <a:pt x="129" y="923"/>
                      </a:cubicBezTo>
                      <a:cubicBezTo>
                        <a:pt x="227" y="1216"/>
                        <a:pt x="498" y="1396"/>
                        <a:pt x="787" y="1396"/>
                      </a:cubicBezTo>
                      <a:cubicBezTo>
                        <a:pt x="862" y="1396"/>
                        <a:pt x="938" y="1384"/>
                        <a:pt x="1012" y="1358"/>
                      </a:cubicBezTo>
                      <a:cubicBezTo>
                        <a:pt x="1379" y="1230"/>
                        <a:pt x="1569" y="831"/>
                        <a:pt x="1447" y="470"/>
                      </a:cubicBezTo>
                      <a:cubicBezTo>
                        <a:pt x="1345" y="180"/>
                        <a:pt x="1076" y="1"/>
                        <a:pt x="79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 name="Google Shape;312;p4"/>
                <p:cNvSpPr/>
                <p:nvPr/>
              </p:nvSpPr>
              <p:spPr>
                <a:xfrm>
                  <a:off x="3089821" y="3904847"/>
                  <a:ext cx="48152" cy="42723"/>
                </a:xfrm>
                <a:custGeom>
                  <a:avLst/>
                  <a:gdLst/>
                  <a:ahLst/>
                  <a:cxnLst/>
                  <a:rect l="l" t="t" r="r" b="b"/>
                  <a:pathLst>
                    <a:path w="1570" h="1393" extrusionOk="0">
                      <a:moveTo>
                        <a:pt x="787" y="0"/>
                      </a:moveTo>
                      <a:cubicBezTo>
                        <a:pt x="709" y="0"/>
                        <a:pt x="630" y="13"/>
                        <a:pt x="552" y="41"/>
                      </a:cubicBezTo>
                      <a:cubicBezTo>
                        <a:pt x="191" y="163"/>
                        <a:pt x="1" y="562"/>
                        <a:pt x="123" y="923"/>
                      </a:cubicBezTo>
                      <a:cubicBezTo>
                        <a:pt x="225" y="1213"/>
                        <a:pt x="493" y="1392"/>
                        <a:pt x="780" y="1392"/>
                      </a:cubicBezTo>
                      <a:cubicBezTo>
                        <a:pt x="857" y="1392"/>
                        <a:pt x="935" y="1379"/>
                        <a:pt x="1012" y="1352"/>
                      </a:cubicBezTo>
                      <a:cubicBezTo>
                        <a:pt x="1379" y="1229"/>
                        <a:pt x="1569" y="831"/>
                        <a:pt x="1441" y="470"/>
                      </a:cubicBezTo>
                      <a:cubicBezTo>
                        <a:pt x="1344" y="180"/>
                        <a:pt x="1076" y="0"/>
                        <a:pt x="787"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 name="Google Shape;313;p4"/>
                <p:cNvSpPr/>
                <p:nvPr/>
              </p:nvSpPr>
              <p:spPr>
                <a:xfrm>
                  <a:off x="3153523" y="3882673"/>
                  <a:ext cx="48336" cy="42723"/>
                </a:xfrm>
                <a:custGeom>
                  <a:avLst/>
                  <a:gdLst/>
                  <a:ahLst/>
                  <a:cxnLst/>
                  <a:rect l="l" t="t" r="r" b="b"/>
                  <a:pathLst>
                    <a:path w="1576" h="1393" extrusionOk="0">
                      <a:moveTo>
                        <a:pt x="793" y="0"/>
                      </a:moveTo>
                      <a:cubicBezTo>
                        <a:pt x="716" y="0"/>
                        <a:pt x="637" y="13"/>
                        <a:pt x="559" y="41"/>
                      </a:cubicBezTo>
                      <a:cubicBezTo>
                        <a:pt x="197" y="163"/>
                        <a:pt x="1" y="561"/>
                        <a:pt x="130" y="923"/>
                      </a:cubicBezTo>
                      <a:cubicBezTo>
                        <a:pt x="231" y="1213"/>
                        <a:pt x="500" y="1392"/>
                        <a:pt x="786" y="1392"/>
                      </a:cubicBezTo>
                      <a:cubicBezTo>
                        <a:pt x="863" y="1392"/>
                        <a:pt x="942" y="1379"/>
                        <a:pt x="1018" y="1352"/>
                      </a:cubicBezTo>
                      <a:cubicBezTo>
                        <a:pt x="1380" y="1229"/>
                        <a:pt x="1576" y="831"/>
                        <a:pt x="1447" y="469"/>
                      </a:cubicBezTo>
                      <a:cubicBezTo>
                        <a:pt x="1346" y="180"/>
                        <a:pt x="1081" y="0"/>
                        <a:pt x="79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14" name="Google Shape;314;p4"/>
              <p:cNvGrpSpPr/>
              <p:nvPr/>
            </p:nvGrpSpPr>
            <p:grpSpPr>
              <a:xfrm>
                <a:off x="2949997" y="3766618"/>
                <a:ext cx="251862" cy="220302"/>
                <a:chOff x="2949997" y="3766618"/>
                <a:chExt cx="251862" cy="220302"/>
              </a:xfrm>
            </p:grpSpPr>
            <p:sp>
              <p:nvSpPr>
                <p:cNvPr id="315" name="Google Shape;315;p4"/>
                <p:cNvSpPr/>
                <p:nvPr/>
              </p:nvSpPr>
              <p:spPr>
                <a:xfrm>
                  <a:off x="2949997" y="3829307"/>
                  <a:ext cx="31222" cy="41650"/>
                </a:xfrm>
                <a:custGeom>
                  <a:avLst/>
                  <a:gdLst/>
                  <a:ahLst/>
                  <a:cxnLst/>
                  <a:rect l="l" t="t" r="r" b="b"/>
                  <a:pathLst>
                    <a:path w="1018" h="1358" extrusionOk="0">
                      <a:moveTo>
                        <a:pt x="232" y="1"/>
                      </a:moveTo>
                      <a:cubicBezTo>
                        <a:pt x="155" y="1"/>
                        <a:pt x="77" y="13"/>
                        <a:pt x="0" y="40"/>
                      </a:cubicBezTo>
                      <a:lnTo>
                        <a:pt x="460" y="1358"/>
                      </a:lnTo>
                      <a:cubicBezTo>
                        <a:pt x="821" y="1229"/>
                        <a:pt x="1018" y="831"/>
                        <a:pt x="889" y="469"/>
                      </a:cubicBezTo>
                      <a:cubicBezTo>
                        <a:pt x="792" y="183"/>
                        <a:pt x="522" y="1"/>
                        <a:pt x="232"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 name="Google Shape;316;p4"/>
                <p:cNvSpPr/>
                <p:nvPr/>
              </p:nvSpPr>
              <p:spPr>
                <a:xfrm>
                  <a:off x="3006368" y="3809648"/>
                  <a:ext cx="31222" cy="41589"/>
                </a:xfrm>
                <a:custGeom>
                  <a:avLst/>
                  <a:gdLst/>
                  <a:ahLst/>
                  <a:cxnLst/>
                  <a:rect l="l" t="t" r="r" b="b"/>
                  <a:pathLst>
                    <a:path w="1018" h="1356" extrusionOk="0">
                      <a:moveTo>
                        <a:pt x="228" y="1"/>
                      </a:moveTo>
                      <a:cubicBezTo>
                        <a:pt x="153" y="1"/>
                        <a:pt x="76" y="13"/>
                        <a:pt x="1" y="38"/>
                      </a:cubicBezTo>
                      <a:lnTo>
                        <a:pt x="460" y="1355"/>
                      </a:lnTo>
                      <a:cubicBezTo>
                        <a:pt x="822" y="1233"/>
                        <a:pt x="1018" y="834"/>
                        <a:pt x="889" y="473"/>
                      </a:cubicBezTo>
                      <a:cubicBezTo>
                        <a:pt x="787" y="181"/>
                        <a:pt x="518" y="1"/>
                        <a:pt x="228"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 name="Google Shape;317;p4"/>
                <p:cNvSpPr/>
                <p:nvPr/>
              </p:nvSpPr>
              <p:spPr>
                <a:xfrm>
                  <a:off x="3066512" y="3788792"/>
                  <a:ext cx="31038" cy="41589"/>
                </a:xfrm>
                <a:custGeom>
                  <a:avLst/>
                  <a:gdLst/>
                  <a:ahLst/>
                  <a:cxnLst/>
                  <a:rect l="l" t="t" r="r" b="b"/>
                  <a:pathLst>
                    <a:path w="1012" h="1356" extrusionOk="0">
                      <a:moveTo>
                        <a:pt x="226" y="0"/>
                      </a:moveTo>
                      <a:cubicBezTo>
                        <a:pt x="151" y="0"/>
                        <a:pt x="75" y="12"/>
                        <a:pt x="1" y="38"/>
                      </a:cubicBezTo>
                      <a:lnTo>
                        <a:pt x="460" y="1355"/>
                      </a:lnTo>
                      <a:cubicBezTo>
                        <a:pt x="822" y="1232"/>
                        <a:pt x="1012" y="834"/>
                        <a:pt x="889" y="466"/>
                      </a:cubicBezTo>
                      <a:cubicBezTo>
                        <a:pt x="787" y="179"/>
                        <a:pt x="515" y="0"/>
                        <a:pt x="226"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 name="Google Shape;318;p4"/>
                <p:cNvSpPr/>
                <p:nvPr/>
              </p:nvSpPr>
              <p:spPr>
                <a:xfrm>
                  <a:off x="3130428" y="3766618"/>
                  <a:ext cx="31038" cy="41558"/>
                </a:xfrm>
                <a:custGeom>
                  <a:avLst/>
                  <a:gdLst/>
                  <a:ahLst/>
                  <a:cxnLst/>
                  <a:rect l="l" t="t" r="r" b="b"/>
                  <a:pathLst>
                    <a:path w="1012" h="1355" extrusionOk="0">
                      <a:moveTo>
                        <a:pt x="225" y="0"/>
                      </a:moveTo>
                      <a:cubicBezTo>
                        <a:pt x="150" y="0"/>
                        <a:pt x="74" y="12"/>
                        <a:pt x="0" y="37"/>
                      </a:cubicBezTo>
                      <a:lnTo>
                        <a:pt x="460" y="1355"/>
                      </a:lnTo>
                      <a:cubicBezTo>
                        <a:pt x="821" y="1232"/>
                        <a:pt x="1011" y="834"/>
                        <a:pt x="889" y="473"/>
                      </a:cubicBezTo>
                      <a:cubicBezTo>
                        <a:pt x="787" y="180"/>
                        <a:pt x="514" y="0"/>
                        <a:pt x="22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9" name="Google Shape;319;p4"/>
                <p:cNvSpPr/>
                <p:nvPr/>
              </p:nvSpPr>
              <p:spPr>
                <a:xfrm>
                  <a:off x="2970300" y="3887273"/>
                  <a:ext cx="31038" cy="41589"/>
                </a:xfrm>
                <a:custGeom>
                  <a:avLst/>
                  <a:gdLst/>
                  <a:ahLst/>
                  <a:cxnLst/>
                  <a:rect l="l" t="t" r="r" b="b"/>
                  <a:pathLst>
                    <a:path w="1012" h="1356" extrusionOk="0">
                      <a:moveTo>
                        <a:pt x="225" y="0"/>
                      </a:moveTo>
                      <a:cubicBezTo>
                        <a:pt x="150" y="0"/>
                        <a:pt x="75" y="12"/>
                        <a:pt x="0" y="38"/>
                      </a:cubicBezTo>
                      <a:lnTo>
                        <a:pt x="454" y="1355"/>
                      </a:lnTo>
                      <a:cubicBezTo>
                        <a:pt x="821" y="1233"/>
                        <a:pt x="1011" y="834"/>
                        <a:pt x="889" y="467"/>
                      </a:cubicBezTo>
                      <a:lnTo>
                        <a:pt x="883" y="467"/>
                      </a:lnTo>
                      <a:cubicBezTo>
                        <a:pt x="785" y="179"/>
                        <a:pt x="514" y="0"/>
                        <a:pt x="22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 name="Google Shape;320;p4"/>
                <p:cNvSpPr/>
                <p:nvPr/>
              </p:nvSpPr>
              <p:spPr>
                <a:xfrm>
                  <a:off x="3026488" y="3867737"/>
                  <a:ext cx="31222" cy="41558"/>
                </a:xfrm>
                <a:custGeom>
                  <a:avLst/>
                  <a:gdLst/>
                  <a:ahLst/>
                  <a:cxnLst/>
                  <a:rect l="l" t="t" r="r" b="b"/>
                  <a:pathLst>
                    <a:path w="1018" h="1355" extrusionOk="0">
                      <a:moveTo>
                        <a:pt x="228" y="0"/>
                      </a:moveTo>
                      <a:cubicBezTo>
                        <a:pt x="153" y="0"/>
                        <a:pt x="76" y="12"/>
                        <a:pt x="0" y="37"/>
                      </a:cubicBezTo>
                      <a:lnTo>
                        <a:pt x="460" y="1355"/>
                      </a:lnTo>
                      <a:cubicBezTo>
                        <a:pt x="822" y="1226"/>
                        <a:pt x="1018" y="834"/>
                        <a:pt x="889" y="466"/>
                      </a:cubicBezTo>
                      <a:cubicBezTo>
                        <a:pt x="787" y="179"/>
                        <a:pt x="518" y="0"/>
                        <a:pt x="228"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 name="Google Shape;321;p4"/>
                <p:cNvSpPr/>
                <p:nvPr/>
              </p:nvSpPr>
              <p:spPr>
                <a:xfrm>
                  <a:off x="3086632" y="3846789"/>
                  <a:ext cx="31222" cy="41650"/>
                </a:xfrm>
                <a:custGeom>
                  <a:avLst/>
                  <a:gdLst/>
                  <a:ahLst/>
                  <a:cxnLst/>
                  <a:rect l="l" t="t" r="r" b="b"/>
                  <a:pathLst>
                    <a:path w="1018" h="1358" extrusionOk="0">
                      <a:moveTo>
                        <a:pt x="231" y="0"/>
                      </a:moveTo>
                      <a:cubicBezTo>
                        <a:pt x="155" y="0"/>
                        <a:pt x="77" y="13"/>
                        <a:pt x="0" y="40"/>
                      </a:cubicBezTo>
                      <a:lnTo>
                        <a:pt x="460" y="1358"/>
                      </a:lnTo>
                      <a:cubicBezTo>
                        <a:pt x="822" y="1229"/>
                        <a:pt x="1018" y="831"/>
                        <a:pt x="889" y="469"/>
                      </a:cubicBezTo>
                      <a:cubicBezTo>
                        <a:pt x="787" y="183"/>
                        <a:pt x="520" y="0"/>
                        <a:pt x="231"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 name="Google Shape;322;p4"/>
                <p:cNvSpPr/>
                <p:nvPr/>
              </p:nvSpPr>
              <p:spPr>
                <a:xfrm>
                  <a:off x="3150517" y="3824615"/>
                  <a:ext cx="31253" cy="41650"/>
                </a:xfrm>
                <a:custGeom>
                  <a:avLst/>
                  <a:gdLst/>
                  <a:ahLst/>
                  <a:cxnLst/>
                  <a:rect l="l" t="t" r="r" b="b"/>
                  <a:pathLst>
                    <a:path w="1019" h="1358" extrusionOk="0">
                      <a:moveTo>
                        <a:pt x="229" y="0"/>
                      </a:moveTo>
                      <a:cubicBezTo>
                        <a:pt x="154" y="0"/>
                        <a:pt x="76" y="13"/>
                        <a:pt x="1" y="40"/>
                      </a:cubicBezTo>
                      <a:lnTo>
                        <a:pt x="461" y="1357"/>
                      </a:lnTo>
                      <a:cubicBezTo>
                        <a:pt x="822" y="1229"/>
                        <a:pt x="1018" y="830"/>
                        <a:pt x="890" y="469"/>
                      </a:cubicBezTo>
                      <a:cubicBezTo>
                        <a:pt x="788" y="183"/>
                        <a:pt x="517" y="0"/>
                        <a:pt x="22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 name="Google Shape;323;p4"/>
                <p:cNvSpPr/>
                <p:nvPr/>
              </p:nvSpPr>
              <p:spPr>
                <a:xfrm>
                  <a:off x="2990389" y="3945270"/>
                  <a:ext cx="31038" cy="41650"/>
                </a:xfrm>
                <a:custGeom>
                  <a:avLst/>
                  <a:gdLst/>
                  <a:ahLst/>
                  <a:cxnLst/>
                  <a:rect l="l" t="t" r="r" b="b"/>
                  <a:pathLst>
                    <a:path w="1012" h="1358" extrusionOk="0">
                      <a:moveTo>
                        <a:pt x="229" y="1"/>
                      </a:moveTo>
                      <a:cubicBezTo>
                        <a:pt x="153" y="1"/>
                        <a:pt x="76" y="13"/>
                        <a:pt x="1" y="40"/>
                      </a:cubicBezTo>
                      <a:lnTo>
                        <a:pt x="460" y="1358"/>
                      </a:lnTo>
                      <a:cubicBezTo>
                        <a:pt x="822" y="1229"/>
                        <a:pt x="1012" y="831"/>
                        <a:pt x="889" y="469"/>
                      </a:cubicBezTo>
                      <a:cubicBezTo>
                        <a:pt x="788" y="183"/>
                        <a:pt x="517" y="1"/>
                        <a:pt x="22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 name="Google Shape;324;p4"/>
                <p:cNvSpPr/>
                <p:nvPr/>
              </p:nvSpPr>
              <p:spPr>
                <a:xfrm>
                  <a:off x="3046791" y="3925703"/>
                  <a:ext cx="31038" cy="41681"/>
                </a:xfrm>
                <a:custGeom>
                  <a:avLst/>
                  <a:gdLst/>
                  <a:ahLst/>
                  <a:cxnLst/>
                  <a:rect l="l" t="t" r="r" b="b"/>
                  <a:pathLst>
                    <a:path w="1012" h="1359" extrusionOk="0">
                      <a:moveTo>
                        <a:pt x="232" y="1"/>
                      </a:moveTo>
                      <a:cubicBezTo>
                        <a:pt x="155" y="1"/>
                        <a:pt x="77" y="14"/>
                        <a:pt x="0" y="41"/>
                      </a:cubicBezTo>
                      <a:lnTo>
                        <a:pt x="454" y="1358"/>
                      </a:lnTo>
                      <a:cubicBezTo>
                        <a:pt x="821" y="1230"/>
                        <a:pt x="1011" y="831"/>
                        <a:pt x="889" y="470"/>
                      </a:cubicBezTo>
                      <a:cubicBezTo>
                        <a:pt x="787" y="180"/>
                        <a:pt x="518" y="1"/>
                        <a:pt x="232"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 name="Google Shape;325;p4"/>
                <p:cNvSpPr/>
                <p:nvPr/>
              </p:nvSpPr>
              <p:spPr>
                <a:xfrm>
                  <a:off x="3106935" y="3904847"/>
                  <a:ext cx="31038" cy="41681"/>
                </a:xfrm>
                <a:custGeom>
                  <a:avLst/>
                  <a:gdLst/>
                  <a:ahLst/>
                  <a:cxnLst/>
                  <a:rect l="l" t="t" r="r" b="b"/>
                  <a:pathLst>
                    <a:path w="1012" h="1359" extrusionOk="0">
                      <a:moveTo>
                        <a:pt x="232" y="0"/>
                      </a:moveTo>
                      <a:cubicBezTo>
                        <a:pt x="155" y="0"/>
                        <a:pt x="77" y="13"/>
                        <a:pt x="0" y="41"/>
                      </a:cubicBezTo>
                      <a:lnTo>
                        <a:pt x="454" y="1358"/>
                      </a:lnTo>
                      <a:cubicBezTo>
                        <a:pt x="821" y="1229"/>
                        <a:pt x="1011" y="831"/>
                        <a:pt x="883" y="470"/>
                      </a:cubicBezTo>
                      <a:cubicBezTo>
                        <a:pt x="786" y="180"/>
                        <a:pt x="518" y="0"/>
                        <a:pt x="23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 name="Google Shape;326;p4"/>
                <p:cNvSpPr/>
                <p:nvPr/>
              </p:nvSpPr>
              <p:spPr>
                <a:xfrm>
                  <a:off x="3170637" y="3882673"/>
                  <a:ext cx="31222" cy="41466"/>
                </a:xfrm>
                <a:custGeom>
                  <a:avLst/>
                  <a:gdLst/>
                  <a:ahLst/>
                  <a:cxnLst/>
                  <a:rect l="l" t="t" r="r" b="b"/>
                  <a:pathLst>
                    <a:path w="1018" h="1352" extrusionOk="0">
                      <a:moveTo>
                        <a:pt x="235" y="0"/>
                      </a:moveTo>
                      <a:cubicBezTo>
                        <a:pt x="158" y="0"/>
                        <a:pt x="79" y="13"/>
                        <a:pt x="1" y="41"/>
                      </a:cubicBezTo>
                      <a:lnTo>
                        <a:pt x="460" y="1352"/>
                      </a:lnTo>
                      <a:cubicBezTo>
                        <a:pt x="822" y="1229"/>
                        <a:pt x="1018" y="831"/>
                        <a:pt x="889" y="469"/>
                      </a:cubicBezTo>
                      <a:cubicBezTo>
                        <a:pt x="788" y="180"/>
                        <a:pt x="523" y="0"/>
                        <a:pt x="23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327" name="Google Shape;327;p4"/>
            <p:cNvGrpSpPr/>
            <p:nvPr/>
          </p:nvGrpSpPr>
          <p:grpSpPr>
            <a:xfrm>
              <a:off x="2969043" y="3907761"/>
              <a:ext cx="305565" cy="533474"/>
              <a:chOff x="2969043" y="3907761"/>
              <a:chExt cx="305565" cy="533474"/>
            </a:xfrm>
          </p:grpSpPr>
          <p:sp>
            <p:nvSpPr>
              <p:cNvPr id="328" name="Google Shape;328;p4"/>
              <p:cNvSpPr/>
              <p:nvPr/>
            </p:nvSpPr>
            <p:spPr>
              <a:xfrm>
                <a:off x="3051116" y="4204217"/>
                <a:ext cx="159821" cy="234165"/>
              </a:xfrm>
              <a:custGeom>
                <a:avLst/>
                <a:gdLst/>
                <a:ahLst/>
                <a:cxnLst/>
                <a:rect l="l" t="t" r="r" b="b"/>
                <a:pathLst>
                  <a:path w="5211" h="7635" extrusionOk="0">
                    <a:moveTo>
                      <a:pt x="3076" y="66"/>
                    </a:moveTo>
                    <a:cubicBezTo>
                      <a:pt x="3066" y="269"/>
                      <a:pt x="3053" y="482"/>
                      <a:pt x="3038" y="707"/>
                    </a:cubicBezTo>
                    <a:lnTo>
                      <a:pt x="3038" y="707"/>
                    </a:lnTo>
                    <a:cubicBezTo>
                      <a:pt x="3075" y="682"/>
                      <a:pt x="3113" y="657"/>
                      <a:pt x="3150" y="633"/>
                    </a:cubicBezTo>
                    <a:lnTo>
                      <a:pt x="3150" y="633"/>
                    </a:lnTo>
                    <a:cubicBezTo>
                      <a:pt x="3132" y="444"/>
                      <a:pt x="3109" y="254"/>
                      <a:pt x="3076" y="66"/>
                    </a:cubicBezTo>
                    <a:close/>
                    <a:moveTo>
                      <a:pt x="4665" y="1"/>
                    </a:moveTo>
                    <a:cubicBezTo>
                      <a:pt x="4281" y="1"/>
                      <a:pt x="3726" y="257"/>
                      <a:pt x="3150" y="633"/>
                    </a:cubicBezTo>
                    <a:lnTo>
                      <a:pt x="3150" y="633"/>
                    </a:lnTo>
                    <a:cubicBezTo>
                      <a:pt x="3249" y="1702"/>
                      <a:pt x="3141" y="2724"/>
                      <a:pt x="3156" y="3099"/>
                    </a:cubicBezTo>
                    <a:cubicBezTo>
                      <a:pt x="3211" y="4662"/>
                      <a:pt x="3493" y="7622"/>
                      <a:pt x="4112" y="7628"/>
                    </a:cubicBezTo>
                    <a:cubicBezTo>
                      <a:pt x="4121" y="7628"/>
                      <a:pt x="4130" y="7628"/>
                      <a:pt x="4139" y="7628"/>
                    </a:cubicBezTo>
                    <a:cubicBezTo>
                      <a:pt x="4783" y="7628"/>
                      <a:pt x="5093" y="7412"/>
                      <a:pt x="4676" y="7309"/>
                    </a:cubicBezTo>
                    <a:cubicBezTo>
                      <a:pt x="4314" y="7217"/>
                      <a:pt x="4327" y="7193"/>
                      <a:pt x="4333" y="7083"/>
                    </a:cubicBezTo>
                    <a:cubicBezTo>
                      <a:pt x="4425" y="5502"/>
                      <a:pt x="5056" y="2579"/>
                      <a:pt x="5178" y="697"/>
                    </a:cubicBezTo>
                    <a:cubicBezTo>
                      <a:pt x="5211" y="201"/>
                      <a:pt x="5005" y="1"/>
                      <a:pt x="4665" y="1"/>
                    </a:cubicBezTo>
                    <a:close/>
                    <a:moveTo>
                      <a:pt x="3038" y="707"/>
                    </a:moveTo>
                    <a:cubicBezTo>
                      <a:pt x="1926" y="1459"/>
                      <a:pt x="771" y="2622"/>
                      <a:pt x="644" y="3228"/>
                    </a:cubicBezTo>
                    <a:lnTo>
                      <a:pt x="644" y="3234"/>
                    </a:lnTo>
                    <a:cubicBezTo>
                      <a:pt x="350" y="4631"/>
                      <a:pt x="0" y="7616"/>
                      <a:pt x="570" y="7634"/>
                    </a:cubicBezTo>
                    <a:cubicBezTo>
                      <a:pt x="586" y="7635"/>
                      <a:pt x="602" y="7635"/>
                      <a:pt x="618" y="7635"/>
                    </a:cubicBezTo>
                    <a:cubicBezTo>
                      <a:pt x="1157" y="7635"/>
                      <a:pt x="1443" y="7435"/>
                      <a:pt x="1128" y="7328"/>
                    </a:cubicBezTo>
                    <a:cubicBezTo>
                      <a:pt x="803" y="7217"/>
                      <a:pt x="791" y="7175"/>
                      <a:pt x="797" y="7064"/>
                    </a:cubicBezTo>
                    <a:cubicBezTo>
                      <a:pt x="938" y="5624"/>
                      <a:pt x="2807" y="3375"/>
                      <a:pt x="2966" y="1659"/>
                    </a:cubicBezTo>
                    <a:cubicBezTo>
                      <a:pt x="2994" y="1324"/>
                      <a:pt x="3018" y="1006"/>
                      <a:pt x="3038" y="707"/>
                    </a:cubicBezTo>
                    <a:close/>
                  </a:path>
                </a:pathLst>
              </a:custGeom>
              <a:solidFill>
                <a:srgbClr val="EE9D7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 name="Google Shape;329;p4"/>
              <p:cNvSpPr/>
              <p:nvPr/>
            </p:nvSpPr>
            <p:spPr>
              <a:xfrm>
                <a:off x="3054857" y="4118832"/>
                <a:ext cx="163563" cy="290108"/>
              </a:xfrm>
              <a:custGeom>
                <a:avLst/>
                <a:gdLst/>
                <a:ahLst/>
                <a:cxnLst/>
                <a:rect l="l" t="t" r="r" b="b"/>
                <a:pathLst>
                  <a:path w="5333" h="9459" extrusionOk="0">
                    <a:moveTo>
                      <a:pt x="4462" y="1"/>
                    </a:moveTo>
                    <a:cubicBezTo>
                      <a:pt x="3837" y="504"/>
                      <a:pt x="3116" y="644"/>
                      <a:pt x="2491" y="644"/>
                    </a:cubicBezTo>
                    <a:cubicBezTo>
                      <a:pt x="1981" y="644"/>
                      <a:pt x="1535" y="551"/>
                      <a:pt x="1257" y="485"/>
                    </a:cubicBezTo>
                    <a:cubicBezTo>
                      <a:pt x="1092" y="2115"/>
                      <a:pt x="117" y="8206"/>
                      <a:pt x="1" y="9039"/>
                    </a:cubicBezTo>
                    <a:cubicBezTo>
                      <a:pt x="497" y="9242"/>
                      <a:pt x="663" y="9285"/>
                      <a:pt x="810" y="9285"/>
                    </a:cubicBezTo>
                    <a:cubicBezTo>
                      <a:pt x="3206" y="5546"/>
                      <a:pt x="2930" y="3941"/>
                      <a:pt x="2961" y="3475"/>
                    </a:cubicBezTo>
                    <a:lnTo>
                      <a:pt x="2961" y="3475"/>
                    </a:lnTo>
                    <a:cubicBezTo>
                      <a:pt x="3046" y="4014"/>
                      <a:pt x="2752" y="6674"/>
                      <a:pt x="3267" y="9285"/>
                    </a:cubicBezTo>
                    <a:cubicBezTo>
                      <a:pt x="3372" y="9364"/>
                      <a:pt x="3598" y="9458"/>
                      <a:pt x="3843" y="9458"/>
                    </a:cubicBezTo>
                    <a:cubicBezTo>
                      <a:pt x="4013" y="9458"/>
                      <a:pt x="4192" y="9413"/>
                      <a:pt x="4346" y="9285"/>
                    </a:cubicBezTo>
                    <a:cubicBezTo>
                      <a:pt x="4364" y="9113"/>
                      <a:pt x="5332" y="5142"/>
                      <a:pt x="5185" y="3487"/>
                    </a:cubicBezTo>
                    <a:cubicBezTo>
                      <a:pt x="5044" y="1894"/>
                      <a:pt x="4719" y="607"/>
                      <a:pt x="446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 name="Google Shape;330;p4"/>
              <p:cNvSpPr/>
              <p:nvPr/>
            </p:nvSpPr>
            <p:spPr>
              <a:xfrm>
                <a:off x="3166189" y="4427249"/>
                <a:ext cx="41895" cy="12360"/>
              </a:xfrm>
              <a:custGeom>
                <a:avLst/>
                <a:gdLst/>
                <a:ahLst/>
                <a:cxnLst/>
                <a:rect l="l" t="t" r="r" b="b"/>
                <a:pathLst>
                  <a:path w="1366" h="403" extrusionOk="0">
                    <a:moveTo>
                      <a:pt x="807" y="1"/>
                    </a:moveTo>
                    <a:cubicBezTo>
                      <a:pt x="707" y="80"/>
                      <a:pt x="585" y="107"/>
                      <a:pt x="467" y="107"/>
                    </a:cubicBezTo>
                    <a:cubicBezTo>
                      <a:pt x="231" y="107"/>
                      <a:pt x="11" y="1"/>
                      <a:pt x="11" y="1"/>
                    </a:cubicBezTo>
                    <a:lnTo>
                      <a:pt x="11" y="1"/>
                    </a:lnTo>
                    <a:cubicBezTo>
                      <a:pt x="1" y="304"/>
                      <a:pt x="196" y="402"/>
                      <a:pt x="432" y="402"/>
                    </a:cubicBezTo>
                    <a:cubicBezTo>
                      <a:pt x="630" y="402"/>
                      <a:pt x="857" y="333"/>
                      <a:pt x="1016" y="258"/>
                    </a:cubicBezTo>
                    <a:cubicBezTo>
                      <a:pt x="1365" y="93"/>
                      <a:pt x="807" y="1"/>
                      <a:pt x="8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 name="Google Shape;331;p4"/>
              <p:cNvSpPr/>
              <p:nvPr/>
            </p:nvSpPr>
            <p:spPr>
              <a:xfrm>
                <a:off x="3060961" y="4428936"/>
                <a:ext cx="41865" cy="12299"/>
              </a:xfrm>
              <a:custGeom>
                <a:avLst/>
                <a:gdLst/>
                <a:ahLst/>
                <a:cxnLst/>
                <a:rect l="l" t="t" r="r" b="b"/>
                <a:pathLst>
                  <a:path w="1365" h="401" extrusionOk="0">
                    <a:moveTo>
                      <a:pt x="807" y="1"/>
                    </a:moveTo>
                    <a:cubicBezTo>
                      <a:pt x="705" y="80"/>
                      <a:pt x="582" y="107"/>
                      <a:pt x="464" y="107"/>
                    </a:cubicBezTo>
                    <a:cubicBezTo>
                      <a:pt x="228" y="107"/>
                      <a:pt x="10" y="1"/>
                      <a:pt x="10" y="1"/>
                    </a:cubicBezTo>
                    <a:lnTo>
                      <a:pt x="10" y="1"/>
                    </a:lnTo>
                    <a:cubicBezTo>
                      <a:pt x="0" y="303"/>
                      <a:pt x="194" y="400"/>
                      <a:pt x="429" y="400"/>
                    </a:cubicBezTo>
                    <a:cubicBezTo>
                      <a:pt x="627" y="400"/>
                      <a:pt x="855" y="331"/>
                      <a:pt x="1015" y="258"/>
                    </a:cubicBezTo>
                    <a:cubicBezTo>
                      <a:pt x="1364" y="93"/>
                      <a:pt x="807" y="1"/>
                      <a:pt x="8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2" name="Google Shape;332;p4"/>
              <p:cNvSpPr/>
              <p:nvPr/>
            </p:nvSpPr>
            <p:spPr>
              <a:xfrm>
                <a:off x="3159166" y="3907761"/>
                <a:ext cx="115442" cy="145222"/>
              </a:xfrm>
              <a:custGeom>
                <a:avLst/>
                <a:gdLst/>
                <a:ahLst/>
                <a:cxnLst/>
                <a:rect l="l" t="t" r="r" b="b"/>
                <a:pathLst>
                  <a:path w="3764" h="4735" extrusionOk="0">
                    <a:moveTo>
                      <a:pt x="1966" y="0"/>
                    </a:moveTo>
                    <a:cubicBezTo>
                      <a:pt x="1879" y="0"/>
                      <a:pt x="1845" y="70"/>
                      <a:pt x="1882" y="166"/>
                    </a:cubicBezTo>
                    <a:cubicBezTo>
                      <a:pt x="1956" y="381"/>
                      <a:pt x="2189" y="436"/>
                      <a:pt x="2360" y="779"/>
                    </a:cubicBezTo>
                    <a:cubicBezTo>
                      <a:pt x="2538" y="1128"/>
                      <a:pt x="2856" y="1600"/>
                      <a:pt x="2489" y="2360"/>
                    </a:cubicBezTo>
                    <a:cubicBezTo>
                      <a:pt x="2121" y="3120"/>
                      <a:pt x="883" y="3243"/>
                      <a:pt x="381" y="3586"/>
                    </a:cubicBezTo>
                    <a:cubicBezTo>
                      <a:pt x="1" y="3837"/>
                      <a:pt x="44" y="4321"/>
                      <a:pt x="111" y="4468"/>
                    </a:cubicBezTo>
                    <a:cubicBezTo>
                      <a:pt x="196" y="4654"/>
                      <a:pt x="383" y="4735"/>
                      <a:pt x="627" y="4735"/>
                    </a:cubicBezTo>
                    <a:cubicBezTo>
                      <a:pt x="1528" y="4735"/>
                      <a:pt x="3214" y="3633"/>
                      <a:pt x="3494" y="2611"/>
                    </a:cubicBezTo>
                    <a:cubicBezTo>
                      <a:pt x="3763" y="1625"/>
                      <a:pt x="2660" y="589"/>
                      <a:pt x="2464" y="356"/>
                    </a:cubicBezTo>
                    <a:cubicBezTo>
                      <a:pt x="2243" y="95"/>
                      <a:pt x="2068" y="0"/>
                      <a:pt x="1966" y="0"/>
                    </a:cubicBezTo>
                    <a:close/>
                  </a:path>
                </a:pathLst>
              </a:custGeom>
              <a:solidFill>
                <a:srgbClr val="F2785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3" name="Google Shape;333;p4"/>
              <p:cNvSpPr/>
              <p:nvPr/>
            </p:nvSpPr>
            <p:spPr>
              <a:xfrm>
                <a:off x="3149965" y="3978241"/>
                <a:ext cx="97377" cy="72320"/>
              </a:xfrm>
              <a:custGeom>
                <a:avLst/>
                <a:gdLst/>
                <a:ahLst/>
                <a:cxnLst/>
                <a:rect l="l" t="t" r="r" b="b"/>
                <a:pathLst>
                  <a:path w="3175" h="2358" extrusionOk="0">
                    <a:moveTo>
                      <a:pt x="2311" y="1"/>
                    </a:moveTo>
                    <a:cubicBezTo>
                      <a:pt x="2311" y="1"/>
                      <a:pt x="1" y="1159"/>
                      <a:pt x="564" y="1999"/>
                    </a:cubicBezTo>
                    <a:cubicBezTo>
                      <a:pt x="564" y="1999"/>
                      <a:pt x="739" y="2358"/>
                      <a:pt x="1231" y="2358"/>
                    </a:cubicBezTo>
                    <a:cubicBezTo>
                      <a:pt x="1398" y="2358"/>
                      <a:pt x="1600" y="2317"/>
                      <a:pt x="1845" y="2207"/>
                    </a:cubicBezTo>
                    <a:cubicBezTo>
                      <a:pt x="2813" y="1772"/>
                      <a:pt x="3175" y="1447"/>
                      <a:pt x="3175" y="1447"/>
                    </a:cubicBezTo>
                    <a:cubicBezTo>
                      <a:pt x="3175" y="1447"/>
                      <a:pt x="3089" y="761"/>
                      <a:pt x="231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4" name="Google Shape;334;p4"/>
              <p:cNvSpPr/>
              <p:nvPr/>
            </p:nvSpPr>
            <p:spPr>
              <a:xfrm>
                <a:off x="3071787" y="4015719"/>
                <a:ext cx="131973" cy="144548"/>
              </a:xfrm>
              <a:custGeom>
                <a:avLst/>
                <a:gdLst/>
                <a:ahLst/>
                <a:cxnLst/>
                <a:rect l="l" t="t" r="r" b="b"/>
                <a:pathLst>
                  <a:path w="4303" h="4713" extrusionOk="0">
                    <a:moveTo>
                      <a:pt x="2844" y="1"/>
                    </a:moveTo>
                    <a:cubicBezTo>
                      <a:pt x="2392" y="1"/>
                      <a:pt x="1928" y="104"/>
                      <a:pt x="1667" y="213"/>
                    </a:cubicBezTo>
                    <a:cubicBezTo>
                      <a:pt x="1079" y="452"/>
                      <a:pt x="111" y="826"/>
                      <a:pt x="803" y="2045"/>
                    </a:cubicBezTo>
                    <a:cubicBezTo>
                      <a:pt x="1281" y="2897"/>
                      <a:pt x="0" y="3939"/>
                      <a:pt x="969" y="4429"/>
                    </a:cubicBezTo>
                    <a:cubicBezTo>
                      <a:pt x="965" y="4429"/>
                      <a:pt x="1888" y="4712"/>
                      <a:pt x="2750" y="4712"/>
                    </a:cubicBezTo>
                    <a:cubicBezTo>
                      <a:pt x="3481" y="4712"/>
                      <a:pt x="4168" y="4508"/>
                      <a:pt x="4210" y="3755"/>
                    </a:cubicBezTo>
                    <a:cubicBezTo>
                      <a:pt x="4302" y="2192"/>
                      <a:pt x="4204" y="1487"/>
                      <a:pt x="4057" y="691"/>
                    </a:cubicBezTo>
                    <a:cubicBezTo>
                      <a:pt x="3961" y="165"/>
                      <a:pt x="3413" y="1"/>
                      <a:pt x="28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5" name="Google Shape;335;p4"/>
              <p:cNvSpPr/>
              <p:nvPr/>
            </p:nvSpPr>
            <p:spPr>
              <a:xfrm>
                <a:off x="3018023" y="4020749"/>
                <a:ext cx="150406" cy="292837"/>
              </a:xfrm>
              <a:custGeom>
                <a:avLst/>
                <a:gdLst/>
                <a:ahLst/>
                <a:cxnLst/>
                <a:rect l="l" t="t" r="r" b="b"/>
                <a:pathLst>
                  <a:path w="4904" h="9548" extrusionOk="0">
                    <a:moveTo>
                      <a:pt x="3310" y="0"/>
                    </a:moveTo>
                    <a:cubicBezTo>
                      <a:pt x="3211" y="0"/>
                      <a:pt x="3028" y="57"/>
                      <a:pt x="2703" y="300"/>
                    </a:cubicBezTo>
                    <a:cubicBezTo>
                      <a:pt x="2096" y="753"/>
                      <a:pt x="2348" y="1869"/>
                      <a:pt x="2366" y="2855"/>
                    </a:cubicBezTo>
                    <a:cubicBezTo>
                      <a:pt x="2384" y="3842"/>
                      <a:pt x="1" y="8463"/>
                      <a:pt x="479" y="8867"/>
                    </a:cubicBezTo>
                    <a:cubicBezTo>
                      <a:pt x="957" y="9271"/>
                      <a:pt x="2317" y="9547"/>
                      <a:pt x="2317" y="9547"/>
                    </a:cubicBezTo>
                    <a:cubicBezTo>
                      <a:pt x="2317" y="9547"/>
                      <a:pt x="2930" y="8340"/>
                      <a:pt x="3916" y="4822"/>
                    </a:cubicBezTo>
                    <a:cubicBezTo>
                      <a:pt x="4903" y="1311"/>
                      <a:pt x="3420" y="43"/>
                      <a:pt x="3420" y="43"/>
                    </a:cubicBezTo>
                    <a:cubicBezTo>
                      <a:pt x="3420" y="43"/>
                      <a:pt x="3396" y="0"/>
                      <a:pt x="331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6" name="Google Shape;336;p4"/>
              <p:cNvSpPr/>
              <p:nvPr/>
            </p:nvSpPr>
            <p:spPr>
              <a:xfrm>
                <a:off x="2969043" y="4001550"/>
                <a:ext cx="157644" cy="92194"/>
              </a:xfrm>
              <a:custGeom>
                <a:avLst/>
                <a:gdLst/>
                <a:ahLst/>
                <a:cxnLst/>
                <a:rect l="l" t="t" r="r" b="b"/>
                <a:pathLst>
                  <a:path w="5140" h="3006" extrusionOk="0">
                    <a:moveTo>
                      <a:pt x="202" y="0"/>
                    </a:moveTo>
                    <a:cubicBezTo>
                      <a:pt x="98" y="0"/>
                      <a:pt x="1" y="204"/>
                      <a:pt x="90" y="656"/>
                    </a:cubicBezTo>
                    <a:cubicBezTo>
                      <a:pt x="151" y="957"/>
                      <a:pt x="262" y="2470"/>
                      <a:pt x="1205" y="2875"/>
                    </a:cubicBezTo>
                    <a:cubicBezTo>
                      <a:pt x="1419" y="2966"/>
                      <a:pt x="1678" y="3006"/>
                      <a:pt x="1958" y="3006"/>
                    </a:cubicBezTo>
                    <a:cubicBezTo>
                      <a:pt x="3303" y="3006"/>
                      <a:pt x="5139" y="2077"/>
                      <a:pt x="4784" y="1367"/>
                    </a:cubicBezTo>
                    <a:cubicBezTo>
                      <a:pt x="4723" y="1250"/>
                      <a:pt x="4470" y="996"/>
                      <a:pt x="4136" y="996"/>
                    </a:cubicBezTo>
                    <a:cubicBezTo>
                      <a:pt x="4069" y="996"/>
                      <a:pt x="3999" y="1007"/>
                      <a:pt x="3926" y="1030"/>
                    </a:cubicBezTo>
                    <a:cubicBezTo>
                      <a:pt x="3392" y="1197"/>
                      <a:pt x="2626" y="1950"/>
                      <a:pt x="1870" y="1950"/>
                    </a:cubicBezTo>
                    <a:cubicBezTo>
                      <a:pt x="1794" y="1950"/>
                      <a:pt x="1717" y="1942"/>
                      <a:pt x="1641" y="1925"/>
                    </a:cubicBezTo>
                    <a:cubicBezTo>
                      <a:pt x="813" y="1741"/>
                      <a:pt x="648" y="1196"/>
                      <a:pt x="489" y="840"/>
                    </a:cubicBezTo>
                    <a:cubicBezTo>
                      <a:pt x="323" y="491"/>
                      <a:pt x="427" y="276"/>
                      <a:pt x="311" y="80"/>
                    </a:cubicBezTo>
                    <a:cubicBezTo>
                      <a:pt x="280" y="28"/>
                      <a:pt x="240" y="0"/>
                      <a:pt x="202" y="0"/>
                    </a:cubicBezTo>
                    <a:close/>
                  </a:path>
                </a:pathLst>
              </a:custGeom>
              <a:solidFill>
                <a:srgbClr val="F2785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7" name="Google Shape;337;p4"/>
              <p:cNvSpPr/>
              <p:nvPr/>
            </p:nvSpPr>
            <p:spPr>
              <a:xfrm>
                <a:off x="3043387" y="4029981"/>
                <a:ext cx="90998" cy="63702"/>
              </a:xfrm>
              <a:custGeom>
                <a:avLst/>
                <a:gdLst/>
                <a:ahLst/>
                <a:cxnLst/>
                <a:rect l="l" t="t" r="r" b="b"/>
                <a:pathLst>
                  <a:path w="2967" h="2077" extrusionOk="0">
                    <a:moveTo>
                      <a:pt x="1813" y="0"/>
                    </a:moveTo>
                    <a:cubicBezTo>
                      <a:pt x="1688" y="0"/>
                      <a:pt x="1542" y="20"/>
                      <a:pt x="1374" y="66"/>
                    </a:cubicBezTo>
                    <a:cubicBezTo>
                      <a:pt x="405" y="342"/>
                      <a:pt x="19" y="593"/>
                      <a:pt x="19" y="593"/>
                    </a:cubicBezTo>
                    <a:cubicBezTo>
                      <a:pt x="19" y="593"/>
                      <a:pt x="1" y="1255"/>
                      <a:pt x="632" y="2076"/>
                    </a:cubicBezTo>
                    <a:cubicBezTo>
                      <a:pt x="632" y="2076"/>
                      <a:pt x="2967" y="1310"/>
                      <a:pt x="2550" y="440"/>
                    </a:cubicBezTo>
                    <a:cubicBezTo>
                      <a:pt x="2550" y="440"/>
                      <a:pt x="2412" y="0"/>
                      <a:pt x="1813"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8" name="Google Shape;338;p4"/>
              <p:cNvSpPr/>
              <p:nvPr/>
            </p:nvSpPr>
            <p:spPr>
              <a:xfrm>
                <a:off x="3157111" y="4014309"/>
                <a:ext cx="98880" cy="261983"/>
              </a:xfrm>
              <a:custGeom>
                <a:avLst/>
                <a:gdLst/>
                <a:ahLst/>
                <a:cxnLst/>
                <a:rect l="l" t="t" r="r" b="b"/>
                <a:pathLst>
                  <a:path w="3224" h="8542" extrusionOk="0">
                    <a:moveTo>
                      <a:pt x="92" y="1"/>
                    </a:moveTo>
                    <a:cubicBezTo>
                      <a:pt x="62" y="1"/>
                      <a:pt x="32" y="1"/>
                      <a:pt x="0" y="1"/>
                    </a:cubicBezTo>
                    <a:cubicBezTo>
                      <a:pt x="0" y="1"/>
                      <a:pt x="1594" y="1380"/>
                      <a:pt x="797" y="8495"/>
                    </a:cubicBezTo>
                    <a:cubicBezTo>
                      <a:pt x="797" y="8495"/>
                      <a:pt x="1015" y="8542"/>
                      <a:pt x="1315" y="8542"/>
                    </a:cubicBezTo>
                    <a:cubicBezTo>
                      <a:pt x="1691" y="8542"/>
                      <a:pt x="2197" y="8468"/>
                      <a:pt x="2562" y="8133"/>
                    </a:cubicBezTo>
                    <a:cubicBezTo>
                      <a:pt x="3224" y="7539"/>
                      <a:pt x="1918" y="1380"/>
                      <a:pt x="1171" y="302"/>
                    </a:cubicBezTo>
                    <a:cubicBezTo>
                      <a:pt x="1059" y="137"/>
                      <a:pt x="795" y="1"/>
                      <a:pt x="9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9" name="Google Shape;339;p4"/>
              <p:cNvSpPr/>
              <p:nvPr/>
            </p:nvSpPr>
            <p:spPr>
              <a:xfrm>
                <a:off x="3121902" y="3996489"/>
                <a:ext cx="42509" cy="41312"/>
              </a:xfrm>
              <a:custGeom>
                <a:avLst/>
                <a:gdLst/>
                <a:ahLst/>
                <a:cxnLst/>
                <a:rect l="l" t="t" r="r" b="b"/>
                <a:pathLst>
                  <a:path w="1386" h="1347" extrusionOk="0">
                    <a:moveTo>
                      <a:pt x="174" y="0"/>
                    </a:moveTo>
                    <a:cubicBezTo>
                      <a:pt x="174" y="0"/>
                      <a:pt x="511" y="435"/>
                      <a:pt x="223" y="772"/>
                    </a:cubicBezTo>
                    <a:cubicBezTo>
                      <a:pt x="1" y="1037"/>
                      <a:pt x="860" y="1346"/>
                      <a:pt x="1218" y="1346"/>
                    </a:cubicBezTo>
                    <a:cubicBezTo>
                      <a:pt x="1323" y="1346"/>
                      <a:pt x="1385" y="1319"/>
                      <a:pt x="1363" y="1256"/>
                    </a:cubicBezTo>
                    <a:cubicBezTo>
                      <a:pt x="1234" y="901"/>
                      <a:pt x="1001" y="723"/>
                      <a:pt x="1087" y="264"/>
                    </a:cubicBezTo>
                    <a:lnTo>
                      <a:pt x="174" y="0"/>
                    </a:lnTo>
                    <a:close/>
                  </a:path>
                </a:pathLst>
              </a:custGeom>
              <a:solidFill>
                <a:srgbClr val="E6705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 name="Google Shape;340;p4"/>
              <p:cNvSpPr/>
              <p:nvPr/>
            </p:nvSpPr>
            <p:spPr>
              <a:xfrm>
                <a:off x="3114449" y="3960421"/>
                <a:ext cx="60911" cy="60420"/>
              </a:xfrm>
              <a:custGeom>
                <a:avLst/>
                <a:gdLst/>
                <a:ahLst/>
                <a:cxnLst/>
                <a:rect l="l" t="t" r="r" b="b"/>
                <a:pathLst>
                  <a:path w="1986" h="1970" extrusionOk="0">
                    <a:moveTo>
                      <a:pt x="698" y="0"/>
                    </a:moveTo>
                    <a:cubicBezTo>
                      <a:pt x="401" y="0"/>
                      <a:pt x="182" y="284"/>
                      <a:pt x="135" y="459"/>
                    </a:cubicBezTo>
                    <a:cubicBezTo>
                      <a:pt x="0" y="949"/>
                      <a:pt x="282" y="1348"/>
                      <a:pt x="491" y="1544"/>
                    </a:cubicBezTo>
                    <a:cubicBezTo>
                      <a:pt x="811" y="1856"/>
                      <a:pt x="1182" y="1970"/>
                      <a:pt x="1436" y="1970"/>
                    </a:cubicBezTo>
                    <a:cubicBezTo>
                      <a:pt x="1576" y="1970"/>
                      <a:pt x="1681" y="1935"/>
                      <a:pt x="1722" y="1881"/>
                    </a:cubicBezTo>
                    <a:cubicBezTo>
                      <a:pt x="1986" y="1526"/>
                      <a:pt x="1361" y="306"/>
                      <a:pt x="981" y="85"/>
                    </a:cubicBezTo>
                    <a:cubicBezTo>
                      <a:pt x="881" y="25"/>
                      <a:pt x="786" y="0"/>
                      <a:pt x="698" y="0"/>
                    </a:cubicBezTo>
                    <a:close/>
                  </a:path>
                </a:pathLst>
              </a:custGeom>
              <a:solidFill>
                <a:srgbClr val="F2785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1" name="Google Shape;341;p4"/>
              <p:cNvSpPr/>
              <p:nvPr/>
            </p:nvSpPr>
            <p:spPr>
              <a:xfrm>
                <a:off x="3108990" y="3956434"/>
                <a:ext cx="49655" cy="56586"/>
              </a:xfrm>
              <a:custGeom>
                <a:avLst/>
                <a:gdLst/>
                <a:ahLst/>
                <a:cxnLst/>
                <a:rect l="l" t="t" r="r" b="b"/>
                <a:pathLst>
                  <a:path w="1619" h="1845" extrusionOk="0">
                    <a:moveTo>
                      <a:pt x="930" y="0"/>
                    </a:moveTo>
                    <a:cubicBezTo>
                      <a:pt x="573" y="0"/>
                      <a:pt x="211" y="244"/>
                      <a:pt x="123" y="651"/>
                    </a:cubicBezTo>
                    <a:cubicBezTo>
                      <a:pt x="1" y="1208"/>
                      <a:pt x="276" y="1490"/>
                      <a:pt x="332" y="1551"/>
                    </a:cubicBezTo>
                    <a:cubicBezTo>
                      <a:pt x="479" y="1720"/>
                      <a:pt x="700" y="1845"/>
                      <a:pt x="803" y="1845"/>
                    </a:cubicBezTo>
                    <a:cubicBezTo>
                      <a:pt x="876" y="1845"/>
                      <a:pt x="890" y="1783"/>
                      <a:pt x="779" y="1631"/>
                    </a:cubicBezTo>
                    <a:cubicBezTo>
                      <a:pt x="509" y="1263"/>
                      <a:pt x="871" y="1251"/>
                      <a:pt x="650" y="945"/>
                    </a:cubicBezTo>
                    <a:cubicBezTo>
                      <a:pt x="571" y="840"/>
                      <a:pt x="662" y="853"/>
                      <a:pt x="1134" y="669"/>
                    </a:cubicBezTo>
                    <a:cubicBezTo>
                      <a:pt x="1606" y="485"/>
                      <a:pt x="1618" y="442"/>
                      <a:pt x="1514" y="295"/>
                    </a:cubicBezTo>
                    <a:cubicBezTo>
                      <a:pt x="1365" y="92"/>
                      <a:pt x="1148" y="0"/>
                      <a:pt x="93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2" name="Google Shape;342;p4"/>
              <p:cNvSpPr/>
              <p:nvPr/>
            </p:nvSpPr>
            <p:spPr>
              <a:xfrm>
                <a:off x="3108438" y="3956526"/>
                <a:ext cx="42325" cy="56525"/>
              </a:xfrm>
              <a:custGeom>
                <a:avLst/>
                <a:gdLst/>
                <a:ahLst/>
                <a:cxnLst/>
                <a:rect l="l" t="t" r="r" b="b"/>
                <a:pathLst>
                  <a:path w="1380" h="1843" extrusionOk="0">
                    <a:moveTo>
                      <a:pt x="953" y="1"/>
                    </a:moveTo>
                    <a:cubicBezTo>
                      <a:pt x="604" y="1"/>
                      <a:pt x="253" y="246"/>
                      <a:pt x="141" y="648"/>
                    </a:cubicBezTo>
                    <a:cubicBezTo>
                      <a:pt x="0" y="1168"/>
                      <a:pt x="294" y="1487"/>
                      <a:pt x="350" y="1548"/>
                    </a:cubicBezTo>
                    <a:cubicBezTo>
                      <a:pt x="493" y="1716"/>
                      <a:pt x="713" y="1843"/>
                      <a:pt x="816" y="1843"/>
                    </a:cubicBezTo>
                    <a:cubicBezTo>
                      <a:pt x="844" y="1843"/>
                      <a:pt x="864" y="1833"/>
                      <a:pt x="870" y="1812"/>
                    </a:cubicBezTo>
                    <a:cubicBezTo>
                      <a:pt x="907" y="1695"/>
                      <a:pt x="589" y="1726"/>
                      <a:pt x="613" y="1420"/>
                    </a:cubicBezTo>
                    <a:cubicBezTo>
                      <a:pt x="631" y="1113"/>
                      <a:pt x="429" y="1095"/>
                      <a:pt x="423" y="831"/>
                    </a:cubicBezTo>
                    <a:cubicBezTo>
                      <a:pt x="411" y="574"/>
                      <a:pt x="607" y="580"/>
                      <a:pt x="1140" y="372"/>
                    </a:cubicBezTo>
                    <a:cubicBezTo>
                      <a:pt x="1355" y="286"/>
                      <a:pt x="1379" y="194"/>
                      <a:pt x="1330" y="108"/>
                    </a:cubicBezTo>
                    <a:cubicBezTo>
                      <a:pt x="1213" y="35"/>
                      <a:pt x="1083" y="1"/>
                      <a:pt x="95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pic>
        <p:nvPicPr>
          <p:cNvPr id="343" name="Google Shape;343;p4"/>
          <p:cNvPicPr preferRelativeResize="0"/>
          <p:nvPr/>
        </p:nvPicPr>
        <p:blipFill>
          <a:blip r:embed="rId3">
            <a:alphaModFix/>
          </a:blip>
          <a:stretch>
            <a:fillRect/>
          </a:stretch>
        </p:blipFill>
        <p:spPr>
          <a:xfrm>
            <a:off x="1081925" y="897278"/>
            <a:ext cx="3536174" cy="3641784"/>
          </a:xfrm>
          <a:prstGeom prst="rect">
            <a:avLst/>
          </a:prstGeom>
          <a:noFill/>
          <a:ln>
            <a:noFill/>
          </a:ln>
        </p:spPr>
      </p:pic>
      <p:sp>
        <p:nvSpPr>
          <p:cNvPr id="345" name="Google Shape;345;p4"/>
          <p:cNvSpPr txBox="1"/>
          <p:nvPr/>
        </p:nvSpPr>
        <p:spPr>
          <a:xfrm>
            <a:off x="946598" y="4573427"/>
            <a:ext cx="4448349" cy="33852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dirty="0">
                <a:solidFill>
                  <a:schemeClr val="dk1"/>
                </a:solidFill>
                <a:latin typeface="Times New Roman"/>
                <a:ea typeface="Times New Roman"/>
                <a:cs typeface="Times New Roman"/>
                <a:sym typeface="Times New Roman"/>
                <a:hlinkClick r:id="rId4"/>
              </a:rPr>
              <a:t>https://my.clevelandclinic.org/health/body/21205-respiratory-system</a:t>
            </a:r>
            <a:r>
              <a:rPr lang="en" sz="1000" dirty="0">
                <a:solidFill>
                  <a:schemeClr val="dk1"/>
                </a:solidFill>
                <a:latin typeface="Times New Roman"/>
                <a:ea typeface="Times New Roman"/>
                <a:cs typeface="Times New Roman"/>
                <a:sym typeface="Times New Roman"/>
              </a:rPr>
              <a:t> </a:t>
            </a:r>
            <a:endParaRPr sz="1100" dirty="0"/>
          </a:p>
        </p:txBody>
      </p:sp>
      <p:sp>
        <p:nvSpPr>
          <p:cNvPr id="5" name="TextBox 4">
            <a:extLst>
              <a:ext uri="{FF2B5EF4-FFF2-40B4-BE49-F238E27FC236}">
                <a16:creationId xmlns:a16="http://schemas.microsoft.com/office/drawing/2014/main" id="{CEB2624B-4750-4362-EDDF-7C3A2DFCE528}"/>
              </a:ext>
            </a:extLst>
          </p:cNvPr>
          <p:cNvSpPr txBox="1"/>
          <p:nvPr/>
        </p:nvSpPr>
        <p:spPr>
          <a:xfrm>
            <a:off x="116477" y="246778"/>
            <a:ext cx="8824871" cy="461665"/>
          </a:xfrm>
          <a:prstGeom prst="rect">
            <a:avLst/>
          </a:prstGeom>
          <a:noFill/>
        </p:spPr>
        <p:txBody>
          <a:bodyPr wrap="square" anchor="ctr">
            <a:spAutoFit/>
          </a:bodyPr>
          <a:lstStyle/>
          <a:p>
            <a:pPr marL="0" lvl="0" indent="0" algn="ctr" rtl="0">
              <a:spcBef>
                <a:spcPts val="0"/>
              </a:spcBef>
              <a:spcAft>
                <a:spcPts val="0"/>
              </a:spcAft>
              <a:buSzPts val="1100"/>
              <a:buNone/>
            </a:pPr>
            <a:r>
              <a:rPr lang="en-IN" sz="2400" b="1" dirty="0">
                <a:latin typeface="Times New Roman"/>
                <a:ea typeface="Times New Roman"/>
                <a:cs typeface="Times New Roman"/>
                <a:sym typeface="Times New Roman"/>
              </a:rPr>
              <a:t>ANATOMY AND PHYSIOLOGY OF RESPIRATORY SYSTEM</a:t>
            </a:r>
            <a:endParaRPr lang="en-IN" sz="36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49"/>
        <p:cNvGrpSpPr/>
        <p:nvPr/>
      </p:nvGrpSpPr>
      <p:grpSpPr>
        <a:xfrm>
          <a:off x="0" y="0"/>
          <a:ext cx="0" cy="0"/>
          <a:chOff x="0" y="0"/>
          <a:chExt cx="0" cy="0"/>
        </a:xfrm>
      </p:grpSpPr>
      <p:sp>
        <p:nvSpPr>
          <p:cNvPr id="352" name="Google Shape;352;p5"/>
          <p:cNvSpPr/>
          <p:nvPr/>
        </p:nvSpPr>
        <p:spPr>
          <a:xfrm flipH="1">
            <a:off x="1201954" y="4264256"/>
            <a:ext cx="3421507" cy="315607"/>
          </a:xfrm>
          <a:custGeom>
            <a:avLst/>
            <a:gdLst/>
            <a:ahLst/>
            <a:cxnLst/>
            <a:rect l="l" t="t" r="r" b="b"/>
            <a:pathLst>
              <a:path w="53523" h="3316" extrusionOk="0">
                <a:moveTo>
                  <a:pt x="30021" y="0"/>
                </a:moveTo>
                <a:cubicBezTo>
                  <a:pt x="8720" y="0"/>
                  <a:pt x="0" y="766"/>
                  <a:pt x="0" y="1685"/>
                </a:cubicBezTo>
                <a:cubicBezTo>
                  <a:pt x="0" y="2599"/>
                  <a:pt x="8714" y="3315"/>
                  <a:pt x="30021" y="3315"/>
                </a:cubicBezTo>
                <a:cubicBezTo>
                  <a:pt x="51322" y="3315"/>
                  <a:pt x="53522" y="2139"/>
                  <a:pt x="53522" y="1226"/>
                </a:cubicBezTo>
                <a:lnTo>
                  <a:pt x="53522" y="1220"/>
                </a:lnTo>
                <a:cubicBezTo>
                  <a:pt x="53522" y="307"/>
                  <a:pt x="51322" y="0"/>
                  <a:pt x="3002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6" name="Google Shape;376;p5"/>
          <p:cNvGrpSpPr/>
          <p:nvPr/>
        </p:nvGrpSpPr>
        <p:grpSpPr>
          <a:xfrm>
            <a:off x="-66131" y="3589518"/>
            <a:ext cx="1186288" cy="1594636"/>
            <a:chOff x="1891790" y="3925274"/>
            <a:chExt cx="332340" cy="446739"/>
          </a:xfrm>
        </p:grpSpPr>
        <p:sp>
          <p:nvSpPr>
            <p:cNvPr id="377" name="Google Shape;377;p5"/>
            <p:cNvSpPr/>
            <p:nvPr/>
          </p:nvSpPr>
          <p:spPr>
            <a:xfrm>
              <a:off x="1967422" y="3995907"/>
              <a:ext cx="239655" cy="376106"/>
            </a:xfrm>
            <a:custGeom>
              <a:avLst/>
              <a:gdLst/>
              <a:ahLst/>
              <a:cxnLst/>
              <a:rect l="l" t="t" r="r" b="b"/>
              <a:pathLst>
                <a:path w="7814" h="12263" extrusionOk="0">
                  <a:moveTo>
                    <a:pt x="515" y="1"/>
                  </a:moveTo>
                  <a:lnTo>
                    <a:pt x="0" y="31"/>
                  </a:lnTo>
                  <a:cubicBezTo>
                    <a:pt x="12" y="105"/>
                    <a:pt x="539" y="7544"/>
                    <a:pt x="7525" y="12263"/>
                  </a:cubicBezTo>
                  <a:lnTo>
                    <a:pt x="7813" y="11834"/>
                  </a:lnTo>
                  <a:cubicBezTo>
                    <a:pt x="1042" y="7263"/>
                    <a:pt x="521" y="74"/>
                    <a:pt x="51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5"/>
            <p:cNvSpPr/>
            <p:nvPr/>
          </p:nvSpPr>
          <p:spPr>
            <a:xfrm>
              <a:off x="1905775" y="3925274"/>
              <a:ext cx="78178" cy="83085"/>
            </a:xfrm>
            <a:custGeom>
              <a:avLst/>
              <a:gdLst/>
              <a:ahLst/>
              <a:cxnLst/>
              <a:rect l="l" t="t" r="r" b="b"/>
              <a:pathLst>
                <a:path w="2549" h="2709" extrusionOk="0">
                  <a:moveTo>
                    <a:pt x="1115" y="1"/>
                  </a:moveTo>
                  <a:cubicBezTo>
                    <a:pt x="1062" y="1"/>
                    <a:pt x="1007" y="4"/>
                    <a:pt x="950" y="12"/>
                  </a:cubicBezTo>
                  <a:cubicBezTo>
                    <a:pt x="264" y="98"/>
                    <a:pt x="0" y="1434"/>
                    <a:pt x="2378" y="2708"/>
                  </a:cubicBezTo>
                  <a:cubicBezTo>
                    <a:pt x="2378" y="2708"/>
                    <a:pt x="2549" y="1"/>
                    <a:pt x="1115"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9" name="Google Shape;379;p5"/>
            <p:cNvSpPr/>
            <p:nvPr/>
          </p:nvSpPr>
          <p:spPr>
            <a:xfrm>
              <a:off x="1891790" y="3991981"/>
              <a:ext cx="92562" cy="54133"/>
            </a:xfrm>
            <a:custGeom>
              <a:avLst/>
              <a:gdLst/>
              <a:ahLst/>
              <a:cxnLst/>
              <a:rect l="l" t="t" r="r" b="b"/>
              <a:pathLst>
                <a:path w="3018" h="1765" extrusionOk="0">
                  <a:moveTo>
                    <a:pt x="964" y="0"/>
                  </a:moveTo>
                  <a:cubicBezTo>
                    <a:pt x="726" y="0"/>
                    <a:pt x="502" y="106"/>
                    <a:pt x="315" y="374"/>
                  </a:cubicBezTo>
                  <a:cubicBezTo>
                    <a:pt x="1" y="828"/>
                    <a:pt x="409" y="1764"/>
                    <a:pt x="1856" y="1764"/>
                  </a:cubicBezTo>
                  <a:cubicBezTo>
                    <a:pt x="2187" y="1764"/>
                    <a:pt x="2573" y="1715"/>
                    <a:pt x="3018" y="1600"/>
                  </a:cubicBezTo>
                  <a:cubicBezTo>
                    <a:pt x="3018" y="1600"/>
                    <a:pt x="1887" y="0"/>
                    <a:pt x="96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0" name="Google Shape;380;p5"/>
            <p:cNvSpPr/>
            <p:nvPr/>
          </p:nvSpPr>
          <p:spPr>
            <a:xfrm>
              <a:off x="1968833" y="3971493"/>
              <a:ext cx="81490" cy="77442"/>
            </a:xfrm>
            <a:custGeom>
              <a:avLst/>
              <a:gdLst/>
              <a:ahLst/>
              <a:cxnLst/>
              <a:rect l="l" t="t" r="r" b="b"/>
              <a:pathLst>
                <a:path w="2657" h="2525" extrusionOk="0">
                  <a:moveTo>
                    <a:pt x="1232" y="1"/>
                  </a:moveTo>
                  <a:cubicBezTo>
                    <a:pt x="1" y="1"/>
                    <a:pt x="377" y="2525"/>
                    <a:pt x="377" y="2525"/>
                  </a:cubicBezTo>
                  <a:cubicBezTo>
                    <a:pt x="2656" y="1649"/>
                    <a:pt x="2270" y="258"/>
                    <a:pt x="1572" y="55"/>
                  </a:cubicBezTo>
                  <a:cubicBezTo>
                    <a:pt x="1447" y="18"/>
                    <a:pt x="1334" y="1"/>
                    <a:pt x="123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1" name="Google Shape;381;p5"/>
            <p:cNvSpPr/>
            <p:nvPr/>
          </p:nvSpPr>
          <p:spPr>
            <a:xfrm>
              <a:off x="1991252" y="4043016"/>
              <a:ext cx="83698" cy="79405"/>
            </a:xfrm>
            <a:custGeom>
              <a:avLst/>
              <a:gdLst/>
              <a:ahLst/>
              <a:cxnLst/>
              <a:rect l="l" t="t" r="r" b="b"/>
              <a:pathLst>
                <a:path w="2729" h="2589" extrusionOk="0">
                  <a:moveTo>
                    <a:pt x="1283" y="1"/>
                  </a:moveTo>
                  <a:cubicBezTo>
                    <a:pt x="1" y="1"/>
                    <a:pt x="510" y="2589"/>
                    <a:pt x="510" y="2589"/>
                  </a:cubicBezTo>
                  <a:cubicBezTo>
                    <a:pt x="2728" y="1590"/>
                    <a:pt x="2281" y="217"/>
                    <a:pt x="1576" y="40"/>
                  </a:cubicBezTo>
                  <a:cubicBezTo>
                    <a:pt x="1469"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2" name="Google Shape;382;p5"/>
            <p:cNvSpPr/>
            <p:nvPr/>
          </p:nvSpPr>
          <p:spPr>
            <a:xfrm>
              <a:off x="2017353" y="4101841"/>
              <a:ext cx="83729" cy="79221"/>
            </a:xfrm>
            <a:custGeom>
              <a:avLst/>
              <a:gdLst/>
              <a:ahLst/>
              <a:cxnLst/>
              <a:rect l="l" t="t" r="r" b="b"/>
              <a:pathLst>
                <a:path w="2730" h="2583" extrusionOk="0">
                  <a:moveTo>
                    <a:pt x="1283" y="1"/>
                  </a:moveTo>
                  <a:cubicBezTo>
                    <a:pt x="0" y="1"/>
                    <a:pt x="498" y="2583"/>
                    <a:pt x="498" y="2583"/>
                  </a:cubicBezTo>
                  <a:cubicBezTo>
                    <a:pt x="2729" y="1596"/>
                    <a:pt x="2282" y="218"/>
                    <a:pt x="1577" y="40"/>
                  </a:cubicBezTo>
                  <a:cubicBezTo>
                    <a:pt x="1470"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3" name="Google Shape;383;p5"/>
            <p:cNvSpPr/>
            <p:nvPr/>
          </p:nvSpPr>
          <p:spPr>
            <a:xfrm>
              <a:off x="2044741" y="4162537"/>
              <a:ext cx="91673" cy="84680"/>
            </a:xfrm>
            <a:custGeom>
              <a:avLst/>
              <a:gdLst/>
              <a:ahLst/>
              <a:cxnLst/>
              <a:rect l="l" t="t" r="r" b="b"/>
              <a:pathLst>
                <a:path w="2989" h="2761" extrusionOk="0">
                  <a:moveTo>
                    <a:pt x="1530" y="0"/>
                  </a:moveTo>
                  <a:cubicBezTo>
                    <a:pt x="1" y="0"/>
                    <a:pt x="1027" y="2761"/>
                    <a:pt x="1027" y="2761"/>
                  </a:cubicBezTo>
                  <a:cubicBezTo>
                    <a:pt x="2988" y="1352"/>
                    <a:pt x="2326" y="46"/>
                    <a:pt x="1622" y="3"/>
                  </a:cubicBezTo>
                  <a:cubicBezTo>
                    <a:pt x="1590" y="1"/>
                    <a:pt x="1560" y="0"/>
                    <a:pt x="1530"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4" name="Google Shape;384;p5"/>
            <p:cNvSpPr/>
            <p:nvPr/>
          </p:nvSpPr>
          <p:spPr>
            <a:xfrm>
              <a:off x="2089304" y="4211670"/>
              <a:ext cx="90323" cy="84066"/>
            </a:xfrm>
            <a:custGeom>
              <a:avLst/>
              <a:gdLst/>
              <a:ahLst/>
              <a:cxnLst/>
              <a:rect l="l" t="t" r="r" b="b"/>
              <a:pathLst>
                <a:path w="2945" h="2741" extrusionOk="0">
                  <a:moveTo>
                    <a:pt x="1481" y="1"/>
                  </a:moveTo>
                  <a:cubicBezTo>
                    <a:pt x="0" y="1"/>
                    <a:pt x="935" y="2740"/>
                    <a:pt x="935" y="2740"/>
                  </a:cubicBezTo>
                  <a:cubicBezTo>
                    <a:pt x="2945" y="1392"/>
                    <a:pt x="2313" y="74"/>
                    <a:pt x="1609" y="7"/>
                  </a:cubicBezTo>
                  <a:cubicBezTo>
                    <a:pt x="1564" y="3"/>
                    <a:pt x="1522" y="1"/>
                    <a:pt x="148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5" name="Google Shape;385;p5"/>
            <p:cNvSpPr/>
            <p:nvPr/>
          </p:nvSpPr>
          <p:spPr>
            <a:xfrm>
              <a:off x="2128838" y="4259822"/>
              <a:ext cx="95292" cy="89832"/>
            </a:xfrm>
            <a:custGeom>
              <a:avLst/>
              <a:gdLst/>
              <a:ahLst/>
              <a:cxnLst/>
              <a:rect l="l" t="t" r="r" b="b"/>
              <a:pathLst>
                <a:path w="3107" h="2929" extrusionOk="0">
                  <a:moveTo>
                    <a:pt x="1687" y="1"/>
                  </a:moveTo>
                  <a:cubicBezTo>
                    <a:pt x="1649" y="1"/>
                    <a:pt x="1612" y="5"/>
                    <a:pt x="1576" y="12"/>
                  </a:cubicBezTo>
                  <a:cubicBezTo>
                    <a:pt x="1" y="330"/>
                    <a:pt x="1686" y="2929"/>
                    <a:pt x="1686" y="2929"/>
                  </a:cubicBezTo>
                  <a:cubicBezTo>
                    <a:pt x="3107" y="1108"/>
                    <a:pt x="2344" y="1"/>
                    <a:pt x="168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6" name="Google Shape;386;p5"/>
            <p:cNvSpPr/>
            <p:nvPr/>
          </p:nvSpPr>
          <p:spPr>
            <a:xfrm>
              <a:off x="1907370" y="4054364"/>
              <a:ext cx="92409" cy="54133"/>
            </a:xfrm>
            <a:custGeom>
              <a:avLst/>
              <a:gdLst/>
              <a:ahLst/>
              <a:cxnLst/>
              <a:rect l="l" t="t" r="r" b="b"/>
              <a:pathLst>
                <a:path w="3013" h="1765" extrusionOk="0">
                  <a:moveTo>
                    <a:pt x="959" y="1"/>
                  </a:moveTo>
                  <a:cubicBezTo>
                    <a:pt x="721" y="1"/>
                    <a:pt x="497" y="107"/>
                    <a:pt x="310" y="374"/>
                  </a:cubicBezTo>
                  <a:cubicBezTo>
                    <a:pt x="0" y="828"/>
                    <a:pt x="405" y="1765"/>
                    <a:pt x="1851" y="1765"/>
                  </a:cubicBezTo>
                  <a:cubicBezTo>
                    <a:pt x="2182" y="1765"/>
                    <a:pt x="2568" y="1715"/>
                    <a:pt x="3012" y="1600"/>
                  </a:cubicBezTo>
                  <a:cubicBezTo>
                    <a:pt x="3012" y="1600"/>
                    <a:pt x="1881" y="1"/>
                    <a:pt x="95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7" name="Google Shape;387;p5"/>
            <p:cNvSpPr/>
            <p:nvPr/>
          </p:nvSpPr>
          <p:spPr>
            <a:xfrm>
              <a:off x="1933348" y="4115244"/>
              <a:ext cx="92531" cy="54163"/>
            </a:xfrm>
            <a:custGeom>
              <a:avLst/>
              <a:gdLst/>
              <a:ahLst/>
              <a:cxnLst/>
              <a:rect l="l" t="t" r="r" b="b"/>
              <a:pathLst>
                <a:path w="3017" h="1766" extrusionOk="0">
                  <a:moveTo>
                    <a:pt x="961" y="1"/>
                  </a:moveTo>
                  <a:cubicBezTo>
                    <a:pt x="724" y="1"/>
                    <a:pt x="500" y="107"/>
                    <a:pt x="314" y="375"/>
                  </a:cubicBezTo>
                  <a:cubicBezTo>
                    <a:pt x="0" y="829"/>
                    <a:pt x="404" y="1765"/>
                    <a:pt x="1853" y="1765"/>
                  </a:cubicBezTo>
                  <a:cubicBezTo>
                    <a:pt x="2185" y="1765"/>
                    <a:pt x="2571" y="1716"/>
                    <a:pt x="3017" y="1601"/>
                  </a:cubicBezTo>
                  <a:cubicBezTo>
                    <a:pt x="3017" y="1601"/>
                    <a:pt x="1882" y="1"/>
                    <a:pt x="96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8" name="Google Shape;388;p5"/>
            <p:cNvSpPr/>
            <p:nvPr/>
          </p:nvSpPr>
          <p:spPr>
            <a:xfrm>
              <a:off x="1968097" y="4184742"/>
              <a:ext cx="91611" cy="50943"/>
            </a:xfrm>
            <a:custGeom>
              <a:avLst/>
              <a:gdLst/>
              <a:ahLst/>
              <a:cxnLst/>
              <a:rect l="l" t="t" r="r" b="b"/>
              <a:pathLst>
                <a:path w="2987" h="1661" extrusionOk="0">
                  <a:moveTo>
                    <a:pt x="902" y="1"/>
                  </a:moveTo>
                  <a:cubicBezTo>
                    <a:pt x="588" y="1"/>
                    <a:pt x="319" y="149"/>
                    <a:pt x="168" y="554"/>
                  </a:cubicBezTo>
                  <a:cubicBezTo>
                    <a:pt x="1" y="997"/>
                    <a:pt x="390" y="1661"/>
                    <a:pt x="1327" y="1661"/>
                  </a:cubicBezTo>
                  <a:cubicBezTo>
                    <a:pt x="1762" y="1661"/>
                    <a:pt x="2316" y="1518"/>
                    <a:pt x="2987" y="1142"/>
                  </a:cubicBezTo>
                  <a:cubicBezTo>
                    <a:pt x="2987" y="1142"/>
                    <a:pt x="1772" y="1"/>
                    <a:pt x="90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9" name="Google Shape;389;p5"/>
            <p:cNvSpPr/>
            <p:nvPr/>
          </p:nvSpPr>
          <p:spPr>
            <a:xfrm>
              <a:off x="2013519" y="4248658"/>
              <a:ext cx="89986" cy="50483"/>
            </a:xfrm>
            <a:custGeom>
              <a:avLst/>
              <a:gdLst/>
              <a:ahLst/>
              <a:cxnLst/>
              <a:rect l="l" t="t" r="r" b="b"/>
              <a:pathLst>
                <a:path w="2934" h="1646" extrusionOk="0">
                  <a:moveTo>
                    <a:pt x="888" y="1"/>
                  </a:moveTo>
                  <a:cubicBezTo>
                    <a:pt x="527" y="1"/>
                    <a:pt x="227" y="168"/>
                    <a:pt x="109" y="645"/>
                  </a:cubicBezTo>
                  <a:cubicBezTo>
                    <a:pt x="0" y="1076"/>
                    <a:pt x="377" y="1645"/>
                    <a:pt x="1162" y="1645"/>
                  </a:cubicBezTo>
                  <a:cubicBezTo>
                    <a:pt x="1619" y="1645"/>
                    <a:pt x="2215" y="1452"/>
                    <a:pt x="2934" y="927"/>
                  </a:cubicBezTo>
                  <a:cubicBezTo>
                    <a:pt x="2934" y="927"/>
                    <a:pt x="1739" y="1"/>
                    <a:pt x="88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0" name="Google Shape;390;p5"/>
            <p:cNvSpPr/>
            <p:nvPr/>
          </p:nvSpPr>
          <p:spPr>
            <a:xfrm>
              <a:off x="2068480" y="4307330"/>
              <a:ext cx="86520" cy="50667"/>
            </a:xfrm>
            <a:custGeom>
              <a:avLst/>
              <a:gdLst/>
              <a:ahLst/>
              <a:cxnLst/>
              <a:rect l="l" t="t" r="r" b="b"/>
              <a:pathLst>
                <a:path w="2821" h="1652" extrusionOk="0">
                  <a:moveTo>
                    <a:pt x="908" y="1"/>
                  </a:moveTo>
                  <a:cubicBezTo>
                    <a:pt x="461" y="1"/>
                    <a:pt x="97" y="192"/>
                    <a:pt x="39" y="785"/>
                  </a:cubicBezTo>
                  <a:cubicBezTo>
                    <a:pt x="0" y="1191"/>
                    <a:pt x="360" y="1652"/>
                    <a:pt x="990" y="1652"/>
                  </a:cubicBezTo>
                  <a:cubicBezTo>
                    <a:pt x="1465" y="1652"/>
                    <a:pt x="2094" y="1390"/>
                    <a:pt x="2821" y="644"/>
                  </a:cubicBezTo>
                  <a:cubicBezTo>
                    <a:pt x="2821" y="644"/>
                    <a:pt x="1726" y="1"/>
                    <a:pt x="90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91" name="Google Shape;391;p5"/>
          <p:cNvGrpSpPr/>
          <p:nvPr/>
        </p:nvGrpSpPr>
        <p:grpSpPr>
          <a:xfrm>
            <a:off x="23837" y="-551100"/>
            <a:ext cx="1099692" cy="1973206"/>
            <a:chOff x="1958957" y="3570023"/>
            <a:chExt cx="308080" cy="552796"/>
          </a:xfrm>
        </p:grpSpPr>
        <p:sp>
          <p:nvSpPr>
            <p:cNvPr id="392" name="Google Shape;392;p5"/>
            <p:cNvSpPr/>
            <p:nvPr/>
          </p:nvSpPr>
          <p:spPr>
            <a:xfrm>
              <a:off x="2014408" y="3688992"/>
              <a:ext cx="227050" cy="433827"/>
            </a:xfrm>
            <a:custGeom>
              <a:avLst/>
              <a:gdLst/>
              <a:ahLst/>
              <a:cxnLst/>
              <a:rect l="l" t="t" r="r" b="b"/>
              <a:pathLst>
                <a:path w="7403" h="14145" extrusionOk="0">
                  <a:moveTo>
                    <a:pt x="1838" y="1"/>
                  </a:moveTo>
                  <a:lnTo>
                    <a:pt x="1838" y="1"/>
                  </a:lnTo>
                  <a:cubicBezTo>
                    <a:pt x="870" y="3292"/>
                    <a:pt x="1477" y="6784"/>
                    <a:pt x="3597" y="10100"/>
                  </a:cubicBezTo>
                  <a:cubicBezTo>
                    <a:pt x="5190" y="12588"/>
                    <a:pt x="7041" y="14077"/>
                    <a:pt x="7121" y="14144"/>
                  </a:cubicBezTo>
                  <a:lnTo>
                    <a:pt x="7403" y="13777"/>
                  </a:lnTo>
                  <a:cubicBezTo>
                    <a:pt x="7323" y="13715"/>
                    <a:pt x="0" y="7765"/>
                    <a:pt x="2261" y="111"/>
                  </a:cubicBezTo>
                  <a:lnTo>
                    <a:pt x="1838"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3" name="Google Shape;393;p5"/>
            <p:cNvSpPr/>
            <p:nvPr/>
          </p:nvSpPr>
          <p:spPr>
            <a:xfrm>
              <a:off x="2023027" y="3570023"/>
              <a:ext cx="102652" cy="135561"/>
            </a:xfrm>
            <a:custGeom>
              <a:avLst/>
              <a:gdLst/>
              <a:ahLst/>
              <a:cxnLst/>
              <a:rect l="l" t="t" r="r" b="b"/>
              <a:pathLst>
                <a:path w="3347" h="4420" extrusionOk="0">
                  <a:moveTo>
                    <a:pt x="2133" y="1"/>
                  </a:moveTo>
                  <a:cubicBezTo>
                    <a:pt x="1" y="2256"/>
                    <a:pt x="1655" y="4419"/>
                    <a:pt x="1655" y="4419"/>
                  </a:cubicBezTo>
                  <a:cubicBezTo>
                    <a:pt x="3347" y="2470"/>
                    <a:pt x="2134" y="1"/>
                    <a:pt x="2133"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4" name="Google Shape;394;p5"/>
            <p:cNvSpPr/>
            <p:nvPr/>
          </p:nvSpPr>
          <p:spPr>
            <a:xfrm>
              <a:off x="1958957" y="3650654"/>
              <a:ext cx="105474" cy="131789"/>
            </a:xfrm>
            <a:custGeom>
              <a:avLst/>
              <a:gdLst/>
              <a:ahLst/>
              <a:cxnLst/>
              <a:rect l="l" t="t" r="r" b="b"/>
              <a:pathLst>
                <a:path w="3439" h="4297" extrusionOk="0">
                  <a:moveTo>
                    <a:pt x="337" y="1"/>
                  </a:moveTo>
                  <a:lnTo>
                    <a:pt x="337" y="1"/>
                  </a:lnTo>
                  <a:cubicBezTo>
                    <a:pt x="0" y="3916"/>
                    <a:pt x="3438" y="4296"/>
                    <a:pt x="3438" y="4296"/>
                  </a:cubicBezTo>
                  <a:cubicBezTo>
                    <a:pt x="2194" y="148"/>
                    <a:pt x="337" y="1"/>
                    <a:pt x="33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5" name="Google Shape;395;p5"/>
            <p:cNvSpPr/>
            <p:nvPr/>
          </p:nvSpPr>
          <p:spPr>
            <a:xfrm>
              <a:off x="2061180" y="3652740"/>
              <a:ext cx="110565" cy="128569"/>
            </a:xfrm>
            <a:custGeom>
              <a:avLst/>
              <a:gdLst/>
              <a:ahLst/>
              <a:cxnLst/>
              <a:rect l="l" t="t" r="r" b="b"/>
              <a:pathLst>
                <a:path w="3605" h="4192" extrusionOk="0">
                  <a:moveTo>
                    <a:pt x="3604" y="0"/>
                  </a:moveTo>
                  <a:cubicBezTo>
                    <a:pt x="3604" y="0"/>
                    <a:pt x="1735" y="92"/>
                    <a:pt x="1" y="4192"/>
                  </a:cubicBezTo>
                  <a:cubicBezTo>
                    <a:pt x="1" y="4192"/>
                    <a:pt x="3469" y="3922"/>
                    <a:pt x="3604"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6" name="Google Shape;396;p5"/>
            <p:cNvSpPr/>
            <p:nvPr/>
          </p:nvSpPr>
          <p:spPr>
            <a:xfrm>
              <a:off x="1968342" y="3760606"/>
              <a:ext cx="108296" cy="120318"/>
            </a:xfrm>
            <a:custGeom>
              <a:avLst/>
              <a:gdLst/>
              <a:ahLst/>
              <a:cxnLst/>
              <a:rect l="l" t="t" r="r" b="b"/>
              <a:pathLst>
                <a:path w="3531" h="3923" extrusionOk="0">
                  <a:moveTo>
                    <a:pt x="4" y="1"/>
                  </a:moveTo>
                  <a:cubicBezTo>
                    <a:pt x="2" y="1"/>
                    <a:pt x="1" y="1"/>
                    <a:pt x="1" y="1"/>
                  </a:cubicBezTo>
                  <a:cubicBezTo>
                    <a:pt x="56" y="3916"/>
                    <a:pt x="3530" y="3922"/>
                    <a:pt x="3530" y="3922"/>
                  </a:cubicBezTo>
                  <a:cubicBezTo>
                    <a:pt x="1910" y="47"/>
                    <a:pt x="91" y="1"/>
                    <a:pt x="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7" name="Google Shape;397;p5"/>
            <p:cNvSpPr/>
            <p:nvPr/>
          </p:nvSpPr>
          <p:spPr>
            <a:xfrm>
              <a:off x="2073233" y="3741254"/>
              <a:ext cx="105658" cy="138904"/>
            </a:xfrm>
            <a:custGeom>
              <a:avLst/>
              <a:gdLst/>
              <a:ahLst/>
              <a:cxnLst/>
              <a:rect l="l" t="t" r="r" b="b"/>
              <a:pathLst>
                <a:path w="3445" h="4529" extrusionOk="0">
                  <a:moveTo>
                    <a:pt x="3187" y="0"/>
                  </a:moveTo>
                  <a:lnTo>
                    <a:pt x="3187" y="0"/>
                  </a:lnTo>
                  <a:cubicBezTo>
                    <a:pt x="3187" y="0"/>
                    <a:pt x="1324" y="289"/>
                    <a:pt x="0" y="4529"/>
                  </a:cubicBezTo>
                  <a:cubicBezTo>
                    <a:pt x="0" y="4529"/>
                    <a:pt x="3444" y="3898"/>
                    <a:pt x="3187"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8" name="Google Shape;398;p5"/>
            <p:cNvSpPr/>
            <p:nvPr/>
          </p:nvSpPr>
          <p:spPr>
            <a:xfrm>
              <a:off x="1994289" y="3883716"/>
              <a:ext cx="127465" cy="99954"/>
            </a:xfrm>
            <a:custGeom>
              <a:avLst/>
              <a:gdLst/>
              <a:ahLst/>
              <a:cxnLst/>
              <a:rect l="l" t="t" r="r" b="b"/>
              <a:pathLst>
                <a:path w="4156" h="3259" extrusionOk="0">
                  <a:moveTo>
                    <a:pt x="166" y="1"/>
                  </a:moveTo>
                  <a:cubicBezTo>
                    <a:pt x="58" y="1"/>
                    <a:pt x="0" y="13"/>
                    <a:pt x="0" y="13"/>
                  </a:cubicBezTo>
                  <a:cubicBezTo>
                    <a:pt x="536" y="2911"/>
                    <a:pt x="2659" y="3258"/>
                    <a:pt x="3646" y="3258"/>
                  </a:cubicBezTo>
                  <a:cubicBezTo>
                    <a:pt x="3957" y="3258"/>
                    <a:pt x="4155" y="3224"/>
                    <a:pt x="4155" y="3224"/>
                  </a:cubicBezTo>
                  <a:cubicBezTo>
                    <a:pt x="2253" y="262"/>
                    <a:pt x="667" y="1"/>
                    <a:pt x="166"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9" name="Google Shape;399;p5"/>
            <p:cNvSpPr/>
            <p:nvPr/>
          </p:nvSpPr>
          <p:spPr>
            <a:xfrm>
              <a:off x="2118134" y="3829215"/>
              <a:ext cx="101916" cy="153197"/>
            </a:xfrm>
            <a:custGeom>
              <a:avLst/>
              <a:gdLst/>
              <a:ahLst/>
              <a:cxnLst/>
              <a:rect l="l" t="t" r="r" b="b"/>
              <a:pathLst>
                <a:path w="3323" h="4995" extrusionOk="0">
                  <a:moveTo>
                    <a:pt x="2415" y="0"/>
                  </a:moveTo>
                  <a:lnTo>
                    <a:pt x="2415" y="0"/>
                  </a:lnTo>
                  <a:cubicBezTo>
                    <a:pt x="2415" y="0"/>
                    <a:pt x="613" y="613"/>
                    <a:pt x="1" y="4995"/>
                  </a:cubicBezTo>
                  <a:cubicBezTo>
                    <a:pt x="1" y="4995"/>
                    <a:pt x="3322" y="3763"/>
                    <a:pt x="2415"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0" name="Google Shape;400;p5"/>
            <p:cNvSpPr/>
            <p:nvPr/>
          </p:nvSpPr>
          <p:spPr>
            <a:xfrm>
              <a:off x="2030939" y="3996827"/>
              <a:ext cx="149639" cy="73455"/>
            </a:xfrm>
            <a:custGeom>
              <a:avLst/>
              <a:gdLst/>
              <a:ahLst/>
              <a:cxnLst/>
              <a:rect l="l" t="t" r="r" b="b"/>
              <a:pathLst>
                <a:path w="4879" h="2395" extrusionOk="0">
                  <a:moveTo>
                    <a:pt x="727" y="0"/>
                  </a:moveTo>
                  <a:cubicBezTo>
                    <a:pt x="247" y="0"/>
                    <a:pt x="0" y="124"/>
                    <a:pt x="0" y="124"/>
                  </a:cubicBezTo>
                  <a:cubicBezTo>
                    <a:pt x="883" y="1965"/>
                    <a:pt x="2213" y="2394"/>
                    <a:pt x="3261" y="2394"/>
                  </a:cubicBezTo>
                  <a:cubicBezTo>
                    <a:pt x="4177" y="2394"/>
                    <a:pt x="4878" y="2067"/>
                    <a:pt x="4878" y="2067"/>
                  </a:cubicBezTo>
                  <a:cubicBezTo>
                    <a:pt x="2914" y="330"/>
                    <a:pt x="1510" y="0"/>
                    <a:pt x="727"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1" name="Google Shape;401;p5"/>
            <p:cNvSpPr/>
            <p:nvPr/>
          </p:nvSpPr>
          <p:spPr>
            <a:xfrm>
              <a:off x="2161379" y="3895186"/>
              <a:ext cx="105658" cy="165986"/>
            </a:xfrm>
            <a:custGeom>
              <a:avLst/>
              <a:gdLst/>
              <a:ahLst/>
              <a:cxnLst/>
              <a:rect l="l" t="t" r="r" b="b"/>
              <a:pathLst>
                <a:path w="3445" h="5412" extrusionOk="0">
                  <a:moveTo>
                    <a:pt x="1606" y="0"/>
                  </a:moveTo>
                  <a:cubicBezTo>
                    <a:pt x="1606" y="0"/>
                    <a:pt x="0" y="1067"/>
                    <a:pt x="515" y="5411"/>
                  </a:cubicBezTo>
                  <a:cubicBezTo>
                    <a:pt x="515" y="5411"/>
                    <a:pt x="3444" y="3346"/>
                    <a:pt x="160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2" name="Google Shape;402;p5"/>
          <p:cNvSpPr txBox="1">
            <a:spLocks noGrp="1"/>
          </p:cNvSpPr>
          <p:nvPr>
            <p:ph type="subTitle" idx="1"/>
          </p:nvPr>
        </p:nvSpPr>
        <p:spPr>
          <a:xfrm>
            <a:off x="634907" y="263146"/>
            <a:ext cx="8402025" cy="504000"/>
          </a:xfrm>
          <a:prstGeom prst="rect">
            <a:avLst/>
          </a:prstGeom>
          <a:noFill/>
          <a:ln>
            <a:noFill/>
          </a:ln>
        </p:spPr>
        <p:txBody>
          <a:bodyPr spcFirstLastPara="1" wrap="square" lIns="91425" tIns="91425" rIns="91425" bIns="91425" anchor="t" anchorCtr="0">
            <a:noAutofit/>
          </a:bodyPr>
          <a:lstStyle/>
          <a:p>
            <a:pPr marL="0" lvl="0" indent="0" algn="ctr" rtl="0">
              <a:buClr>
                <a:schemeClr val="dk1"/>
              </a:buClr>
              <a:buSzPts val="1100"/>
              <a:buFont typeface="Arial"/>
              <a:buNone/>
            </a:pPr>
            <a:r>
              <a:rPr lang="en-IN" sz="2400" b="1" dirty="0">
                <a:latin typeface="Times New Roman"/>
                <a:ea typeface="Times New Roman"/>
                <a:cs typeface="Times New Roman"/>
                <a:sym typeface="Times New Roman"/>
              </a:rPr>
              <a:t>PATHOPHYSIOLOGY OF THE CHOSEN CONDITION</a:t>
            </a:r>
            <a:endParaRPr lang="en-IN" sz="2800" dirty="0"/>
          </a:p>
        </p:txBody>
      </p:sp>
      <p:sp>
        <p:nvSpPr>
          <p:cNvPr id="403" name="Google Shape;403;p5"/>
          <p:cNvSpPr txBox="1"/>
          <p:nvPr/>
        </p:nvSpPr>
        <p:spPr>
          <a:xfrm>
            <a:off x="233804" y="772582"/>
            <a:ext cx="4186662" cy="3867695"/>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000"/>
              </a:spcBef>
              <a:spcAft>
                <a:spcPts val="0"/>
              </a:spcAft>
              <a:buNone/>
            </a:pPr>
            <a:endParaRPr sz="1200" b="1" dirty="0">
              <a:solidFill>
                <a:schemeClr val="dk1"/>
              </a:solidFill>
              <a:latin typeface="Times New Roman"/>
              <a:ea typeface="Times New Roman"/>
              <a:cs typeface="Times New Roman"/>
              <a:sym typeface="Times New Roman"/>
            </a:endParaRPr>
          </a:p>
          <a:p>
            <a:pPr marL="457200" lvl="0" indent="-304800" algn="just" rtl="0">
              <a:lnSpc>
                <a:spcPct val="150000"/>
              </a:lnSpc>
              <a:spcAft>
                <a:spcPts val="0"/>
              </a:spcAft>
              <a:buClr>
                <a:schemeClr val="dk1"/>
              </a:buClr>
              <a:buSzPts val="1200"/>
              <a:buFont typeface="Times New Roman"/>
              <a:buChar char="●"/>
            </a:pP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Chronic inflammation in the airways causes constriction of bronchioles that produce excess mucus and block airflow to the lungs (</a:t>
            </a:r>
            <a:r>
              <a:rPr lang="en-US" sz="1300" dirty="0" err="1">
                <a:effectLst/>
                <a:latin typeface="Times New Roman" panose="02020603050405020304" pitchFamily="18" charset="0"/>
                <a:ea typeface="Times New Roman" panose="02020603050405020304" pitchFamily="18" charset="0"/>
                <a:cs typeface="Times New Roman" panose="02020603050405020304" pitchFamily="18" charset="0"/>
              </a:rPr>
              <a:t>Santoni</a:t>
            </a:r>
            <a:r>
              <a:rPr lang="en" sz="1300" i="1" dirty="0">
                <a:solidFill>
                  <a:schemeClr val="dk1"/>
                </a:solidFill>
                <a:latin typeface="Times New Roman" panose="02020603050405020304" pitchFamily="18" charset="0"/>
                <a:ea typeface="Times New Roman"/>
                <a:cs typeface="Times New Roman" panose="02020603050405020304" pitchFamily="18" charset="0"/>
                <a:sym typeface="Times New Roman"/>
              </a:rPr>
              <a:t> et al. </a:t>
            </a: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2025).</a:t>
            </a:r>
            <a:endParaRPr sz="13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457200" lvl="0" indent="-304800" algn="just" rtl="0">
              <a:lnSpc>
                <a:spcPct val="150000"/>
              </a:lnSpc>
              <a:spcAft>
                <a:spcPts val="0"/>
              </a:spcAft>
              <a:buClr>
                <a:schemeClr val="dk1"/>
              </a:buClr>
              <a:buSzPts val="1200"/>
              <a:buFont typeface="Times New Roman"/>
              <a:buChar char="●"/>
            </a:pP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Destruction of alveolar walls (emphysema) reduces surface area for gas exchange and decreases lung elasticity (Des Jardins, 2026). </a:t>
            </a:r>
            <a:endParaRPr sz="13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457200" lvl="0" indent="-304800" algn="just" rtl="0">
              <a:lnSpc>
                <a:spcPct val="150000"/>
              </a:lnSpc>
              <a:spcAft>
                <a:spcPts val="0"/>
              </a:spcAft>
              <a:buClr>
                <a:schemeClr val="dk1"/>
              </a:buClr>
              <a:buSzPts val="1200"/>
              <a:buFont typeface="Times New Roman"/>
              <a:buChar char="●"/>
            </a:pPr>
            <a:r>
              <a:rPr lang="en" sz="1300" dirty="0">
                <a:solidFill>
                  <a:schemeClr val="dk1"/>
                </a:solidFill>
                <a:latin typeface="Times New Roman" panose="02020603050405020304" pitchFamily="18" charset="0"/>
                <a:ea typeface="Times New Roman"/>
                <a:cs typeface="Times New Roman" panose="02020603050405020304" pitchFamily="18" charset="0"/>
                <a:sym typeface="Times New Roman"/>
              </a:rPr>
              <a:t>Gradual deterioration of respiration affects body functions and results in respiratory failure (Des Jardins, 2026, p.03).</a:t>
            </a:r>
            <a:endParaRPr sz="13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p:txBody>
      </p:sp>
      <p:pic>
        <p:nvPicPr>
          <p:cNvPr id="404" name="Google Shape;404;p5"/>
          <p:cNvPicPr preferRelativeResize="0"/>
          <p:nvPr/>
        </p:nvPicPr>
        <p:blipFill>
          <a:blip r:embed="rId3">
            <a:alphaModFix/>
          </a:blip>
          <a:stretch>
            <a:fillRect/>
          </a:stretch>
        </p:blipFill>
        <p:spPr>
          <a:xfrm>
            <a:off x="4483196" y="816609"/>
            <a:ext cx="4510849" cy="3699081"/>
          </a:xfrm>
          <a:prstGeom prst="rect">
            <a:avLst/>
          </a:prstGeom>
          <a:noFill/>
          <a:ln>
            <a:noFill/>
          </a:ln>
        </p:spPr>
      </p:pic>
      <p:sp>
        <p:nvSpPr>
          <p:cNvPr id="405" name="Google Shape;405;p5"/>
          <p:cNvSpPr txBox="1"/>
          <p:nvPr/>
        </p:nvSpPr>
        <p:spPr>
          <a:xfrm>
            <a:off x="4996640" y="4592584"/>
            <a:ext cx="3941113" cy="33852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dirty="0">
                <a:latin typeface="Times New Roman"/>
                <a:ea typeface="Times New Roman"/>
                <a:cs typeface="Times New Roman"/>
                <a:sym typeface="Times New Roman"/>
                <a:hlinkClick r:id="rId4"/>
              </a:rPr>
              <a:t>https://www.sciencedirect.com/science/article/pii/S1319016421002103</a:t>
            </a:r>
            <a:r>
              <a:rPr lang="en" sz="1000" dirty="0">
                <a:latin typeface="Times New Roman"/>
                <a:ea typeface="Times New Roman"/>
                <a:cs typeface="Times New Roman"/>
                <a:sym typeface="Times New Roman"/>
              </a:rPr>
              <a:t> </a:t>
            </a:r>
            <a:endParaRPr sz="1000" dirty="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09"/>
        <p:cNvGrpSpPr/>
        <p:nvPr/>
      </p:nvGrpSpPr>
      <p:grpSpPr>
        <a:xfrm>
          <a:off x="0" y="0"/>
          <a:ext cx="0" cy="0"/>
          <a:chOff x="0" y="0"/>
          <a:chExt cx="0" cy="0"/>
        </a:xfrm>
      </p:grpSpPr>
      <p:sp>
        <p:nvSpPr>
          <p:cNvPr id="410" name="Google Shape;410;p6"/>
          <p:cNvSpPr txBox="1">
            <a:spLocks noGrp="1"/>
          </p:cNvSpPr>
          <p:nvPr>
            <p:ph type="title"/>
          </p:nvPr>
        </p:nvSpPr>
        <p:spPr>
          <a:xfrm>
            <a:off x="1596512" y="361874"/>
            <a:ext cx="5950975" cy="421200"/>
          </a:xfrm>
          <a:prstGeom prst="rect">
            <a:avLst/>
          </a:prstGeom>
          <a:noFill/>
          <a:ln>
            <a:noFill/>
          </a:ln>
        </p:spPr>
        <p:txBody>
          <a:bodyPr spcFirstLastPara="1" wrap="square" lIns="91425" tIns="91425" rIns="91425" bIns="91425" anchor="b" anchorCtr="0">
            <a:normAutofit fontScale="90000"/>
          </a:bodyPr>
          <a:lstStyle/>
          <a:p>
            <a:pPr marL="0" lvl="0" indent="0" algn="just" rtl="0">
              <a:lnSpc>
                <a:spcPct val="150000"/>
              </a:lnSpc>
              <a:spcBef>
                <a:spcPts val="0"/>
              </a:spcBef>
              <a:spcAft>
                <a:spcPts val="0"/>
              </a:spcAft>
              <a:buSzPct val="52381"/>
              <a:buNone/>
            </a:pPr>
            <a:r>
              <a:rPr lang="en" sz="2100" dirty="0">
                <a:latin typeface="Times New Roman"/>
                <a:ea typeface="Times New Roman"/>
                <a:cs typeface="Times New Roman"/>
                <a:sym typeface="Times New Roman"/>
              </a:rPr>
              <a:t> </a:t>
            </a:r>
            <a:endParaRPr sz="2100" dirty="0">
              <a:latin typeface="Times New Roman"/>
              <a:ea typeface="Times New Roman"/>
              <a:cs typeface="Times New Roman"/>
              <a:sym typeface="Times New Roman"/>
            </a:endParaRPr>
          </a:p>
          <a:p>
            <a:pPr marL="0" lvl="0" indent="0" algn="just" rtl="0">
              <a:lnSpc>
                <a:spcPct val="150000"/>
              </a:lnSpc>
              <a:spcBef>
                <a:spcPts val="0"/>
              </a:spcBef>
              <a:spcAft>
                <a:spcPts val="0"/>
              </a:spcAft>
              <a:buSzPct val="52381"/>
              <a:buNone/>
            </a:pPr>
            <a:endParaRPr sz="2100" dirty="0">
              <a:latin typeface="Times New Roman"/>
              <a:ea typeface="Times New Roman"/>
              <a:cs typeface="Times New Roman"/>
              <a:sym typeface="Times New Roman"/>
            </a:endParaRPr>
          </a:p>
          <a:p>
            <a:pPr marL="0" lvl="0" indent="0" algn="just" rtl="0">
              <a:lnSpc>
                <a:spcPct val="150000"/>
              </a:lnSpc>
              <a:spcBef>
                <a:spcPts val="0"/>
              </a:spcBef>
              <a:spcAft>
                <a:spcPts val="0"/>
              </a:spcAft>
              <a:buSzPct val="52381"/>
              <a:buNone/>
            </a:pPr>
            <a:endParaRPr sz="2100" dirty="0">
              <a:latin typeface="Times New Roman"/>
              <a:ea typeface="Times New Roman"/>
              <a:cs typeface="Times New Roman"/>
              <a:sym typeface="Times New Roman"/>
            </a:endParaRPr>
          </a:p>
          <a:p>
            <a:pPr marL="0" lvl="0" indent="0" algn="just" rtl="0">
              <a:lnSpc>
                <a:spcPct val="150000"/>
              </a:lnSpc>
              <a:spcBef>
                <a:spcPts val="0"/>
              </a:spcBef>
              <a:spcAft>
                <a:spcPts val="0"/>
              </a:spcAft>
              <a:buSzPct val="52381"/>
              <a:buNone/>
            </a:pPr>
            <a:endParaRPr sz="2100" dirty="0">
              <a:latin typeface="Times New Roman"/>
              <a:ea typeface="Times New Roman"/>
              <a:cs typeface="Times New Roman"/>
              <a:sym typeface="Times New Roman"/>
            </a:endParaRPr>
          </a:p>
          <a:p>
            <a:pPr marL="0" lvl="0" indent="0" algn="just" rtl="0">
              <a:lnSpc>
                <a:spcPct val="150000"/>
              </a:lnSpc>
              <a:spcBef>
                <a:spcPts val="0"/>
              </a:spcBef>
              <a:spcAft>
                <a:spcPts val="0"/>
              </a:spcAft>
              <a:buSzPct val="52381"/>
              <a:buNone/>
            </a:pPr>
            <a:endParaRPr sz="2100" dirty="0">
              <a:latin typeface="Times New Roman"/>
              <a:ea typeface="Times New Roman"/>
              <a:cs typeface="Times New Roman"/>
              <a:sym typeface="Times New Roman"/>
            </a:endParaRPr>
          </a:p>
          <a:p>
            <a:pPr marL="0" lvl="0" indent="0" algn="just" rtl="0">
              <a:lnSpc>
                <a:spcPct val="150000"/>
              </a:lnSpc>
              <a:spcBef>
                <a:spcPts val="0"/>
              </a:spcBef>
              <a:spcAft>
                <a:spcPts val="0"/>
              </a:spcAft>
              <a:buSzPct val="52381"/>
              <a:buNone/>
            </a:pPr>
            <a:endParaRPr sz="2100" dirty="0">
              <a:latin typeface="Times New Roman"/>
              <a:ea typeface="Times New Roman"/>
              <a:cs typeface="Times New Roman"/>
              <a:sym typeface="Times New Roman"/>
            </a:endParaRPr>
          </a:p>
          <a:p>
            <a:pPr marL="0" lvl="0" indent="0" algn="just" rtl="0">
              <a:lnSpc>
                <a:spcPct val="150000"/>
              </a:lnSpc>
              <a:spcBef>
                <a:spcPts val="0"/>
              </a:spcBef>
              <a:spcAft>
                <a:spcPts val="0"/>
              </a:spcAft>
              <a:buSzPct val="52381"/>
              <a:buNone/>
            </a:pPr>
            <a:endParaRPr sz="2100" dirty="0">
              <a:latin typeface="Times New Roman"/>
              <a:ea typeface="Times New Roman"/>
              <a:cs typeface="Times New Roman"/>
              <a:sym typeface="Times New Roman"/>
            </a:endParaRPr>
          </a:p>
          <a:p>
            <a:pPr marL="0" lvl="0" indent="0" algn="just" rtl="0">
              <a:lnSpc>
                <a:spcPct val="150000"/>
              </a:lnSpc>
              <a:spcBef>
                <a:spcPts val="0"/>
              </a:spcBef>
              <a:spcAft>
                <a:spcPts val="0"/>
              </a:spcAft>
              <a:buSzPct val="52381"/>
              <a:buNone/>
            </a:pPr>
            <a:endParaRPr sz="2100" dirty="0">
              <a:latin typeface="Times New Roman"/>
              <a:ea typeface="Times New Roman"/>
              <a:cs typeface="Times New Roman"/>
              <a:sym typeface="Times New Roman"/>
            </a:endParaRPr>
          </a:p>
          <a:p>
            <a:pPr marL="0" lvl="0" indent="0" algn="ctr" rtl="0">
              <a:spcBef>
                <a:spcPts val="0"/>
              </a:spcBef>
              <a:spcAft>
                <a:spcPts val="0"/>
              </a:spcAft>
              <a:buSzPct val="52381"/>
              <a:buNone/>
            </a:pPr>
            <a:r>
              <a:rPr lang="en-GB" sz="2700" dirty="0">
                <a:latin typeface="Times New Roman"/>
                <a:ea typeface="Times New Roman"/>
                <a:cs typeface="Times New Roman"/>
                <a:sym typeface="Times New Roman"/>
              </a:rPr>
              <a:t>PROFILE OF FRICTIONAL CASE </a:t>
            </a:r>
            <a:endParaRPr lang="en-GB" sz="4400" dirty="0"/>
          </a:p>
        </p:txBody>
      </p:sp>
      <p:graphicFrame>
        <p:nvGraphicFramePr>
          <p:cNvPr id="411" name="Google Shape;411;p6"/>
          <p:cNvGraphicFramePr/>
          <p:nvPr>
            <p:extLst>
              <p:ext uri="{D42A27DB-BD31-4B8C-83A1-F6EECF244321}">
                <p14:modId xmlns:p14="http://schemas.microsoft.com/office/powerpoint/2010/main" val="3099092399"/>
              </p:ext>
            </p:extLst>
          </p:nvPr>
        </p:nvGraphicFramePr>
        <p:xfrm>
          <a:off x="152401" y="1064963"/>
          <a:ext cx="4610099" cy="3520062"/>
        </p:xfrm>
        <a:graphic>
          <a:graphicData uri="http://schemas.openxmlformats.org/drawingml/2006/table">
            <a:tbl>
              <a:tblPr>
                <a:tableStyleId>{125E5076-3810-47DD-B79F-674D7AD40C01}</a:tableStyleId>
              </a:tblPr>
              <a:tblGrid>
                <a:gridCol w="1651262">
                  <a:extLst>
                    <a:ext uri="{9D8B030D-6E8A-4147-A177-3AD203B41FA5}">
                      <a16:colId xmlns:a16="http://schemas.microsoft.com/office/drawing/2014/main" val="20000"/>
                    </a:ext>
                  </a:extLst>
                </a:gridCol>
                <a:gridCol w="2958837">
                  <a:extLst>
                    <a:ext uri="{9D8B030D-6E8A-4147-A177-3AD203B41FA5}">
                      <a16:colId xmlns:a16="http://schemas.microsoft.com/office/drawing/2014/main" val="20001"/>
                    </a:ext>
                  </a:extLst>
                </a:gridCol>
              </a:tblGrid>
              <a:tr h="371475">
                <a:tc>
                  <a:txBody>
                    <a:bodyPr/>
                    <a:lstStyle/>
                    <a:p>
                      <a:pPr marL="0" lvl="0" indent="0" algn="ctr" rtl="0">
                        <a:lnSpc>
                          <a:spcPct val="115000"/>
                        </a:lnSpc>
                        <a:spcBef>
                          <a:spcPts val="0"/>
                        </a:spcBef>
                        <a:spcAft>
                          <a:spcPts val="0"/>
                        </a:spcAft>
                        <a:buNone/>
                      </a:pPr>
                      <a:r>
                        <a:rPr lang="en" sz="1400" b="1" dirty="0">
                          <a:solidFill>
                            <a:schemeClr val="bg1"/>
                          </a:solidFill>
                          <a:latin typeface="Times New Roman" panose="02020603050405020304" pitchFamily="18" charset="0"/>
                          <a:cs typeface="Times New Roman" panose="02020603050405020304" pitchFamily="18" charset="0"/>
                          <a:sym typeface="Times New Roman"/>
                        </a:rPr>
                        <a:t>Name</a:t>
                      </a:r>
                      <a:endParaRPr sz="1400" b="1"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just" rtl="0">
                        <a:lnSpc>
                          <a:spcPct val="150000"/>
                        </a:lnSpc>
                        <a:spcBef>
                          <a:spcPts val="0"/>
                        </a:spcBef>
                        <a:spcAft>
                          <a:spcPts val="0"/>
                        </a:spcAft>
                        <a:buNone/>
                      </a:pPr>
                      <a:r>
                        <a:rPr lang="en" sz="1300" dirty="0">
                          <a:solidFill>
                            <a:schemeClr val="bg1"/>
                          </a:solidFill>
                          <a:latin typeface="Times New Roman" panose="02020603050405020304" pitchFamily="18" charset="0"/>
                          <a:cs typeface="Times New Roman" panose="02020603050405020304" pitchFamily="18" charset="0"/>
                          <a:sym typeface="Times New Roman"/>
                        </a:rPr>
                        <a:t>Anna Paquin</a:t>
                      </a:r>
                      <a:endParaRPr sz="1300"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0"/>
                  </a:ext>
                </a:extLst>
              </a:tr>
              <a:tr h="371475">
                <a:tc>
                  <a:txBody>
                    <a:bodyPr/>
                    <a:lstStyle/>
                    <a:p>
                      <a:pPr marL="0" lvl="0" indent="0" algn="ctr" rtl="0">
                        <a:lnSpc>
                          <a:spcPct val="115000"/>
                        </a:lnSpc>
                        <a:spcBef>
                          <a:spcPts val="0"/>
                        </a:spcBef>
                        <a:spcAft>
                          <a:spcPts val="0"/>
                        </a:spcAft>
                        <a:buNone/>
                      </a:pPr>
                      <a:r>
                        <a:rPr lang="en" sz="1400" b="1" dirty="0">
                          <a:solidFill>
                            <a:schemeClr val="bg1"/>
                          </a:solidFill>
                          <a:latin typeface="Times New Roman" panose="02020603050405020304" pitchFamily="18" charset="0"/>
                          <a:cs typeface="Times New Roman" panose="02020603050405020304" pitchFamily="18" charset="0"/>
                          <a:sym typeface="Times New Roman"/>
                        </a:rPr>
                        <a:t>Age</a:t>
                      </a:r>
                      <a:endParaRPr sz="1400" b="1"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just" rtl="0">
                        <a:lnSpc>
                          <a:spcPct val="150000"/>
                        </a:lnSpc>
                        <a:spcBef>
                          <a:spcPts val="0"/>
                        </a:spcBef>
                        <a:spcAft>
                          <a:spcPts val="0"/>
                        </a:spcAft>
                        <a:buNone/>
                      </a:pPr>
                      <a:r>
                        <a:rPr lang="en" sz="1300" dirty="0">
                          <a:solidFill>
                            <a:schemeClr val="bg1"/>
                          </a:solidFill>
                          <a:latin typeface="Times New Roman" panose="02020603050405020304" pitchFamily="18" charset="0"/>
                          <a:cs typeface="Times New Roman" panose="02020603050405020304" pitchFamily="18" charset="0"/>
                          <a:sym typeface="Times New Roman"/>
                        </a:rPr>
                        <a:t>70 years</a:t>
                      </a:r>
                      <a:endParaRPr sz="1300"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1"/>
                  </a:ext>
                </a:extLst>
              </a:tr>
              <a:tr h="371475">
                <a:tc>
                  <a:txBody>
                    <a:bodyPr/>
                    <a:lstStyle/>
                    <a:p>
                      <a:pPr marL="0" lvl="0" indent="0" algn="ctr" rtl="0">
                        <a:lnSpc>
                          <a:spcPct val="115000"/>
                        </a:lnSpc>
                        <a:spcBef>
                          <a:spcPts val="0"/>
                        </a:spcBef>
                        <a:spcAft>
                          <a:spcPts val="0"/>
                        </a:spcAft>
                        <a:buNone/>
                      </a:pPr>
                      <a:r>
                        <a:rPr lang="en" sz="1400" b="1" dirty="0">
                          <a:solidFill>
                            <a:schemeClr val="bg1"/>
                          </a:solidFill>
                          <a:latin typeface="Times New Roman" panose="02020603050405020304" pitchFamily="18" charset="0"/>
                          <a:cs typeface="Times New Roman" panose="02020603050405020304" pitchFamily="18" charset="0"/>
                          <a:sym typeface="Times New Roman"/>
                        </a:rPr>
                        <a:t>Gender</a:t>
                      </a:r>
                      <a:endParaRPr sz="1400" b="1"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just" rtl="0">
                        <a:lnSpc>
                          <a:spcPct val="150000"/>
                        </a:lnSpc>
                        <a:spcBef>
                          <a:spcPts val="0"/>
                        </a:spcBef>
                        <a:spcAft>
                          <a:spcPts val="0"/>
                        </a:spcAft>
                        <a:buNone/>
                      </a:pPr>
                      <a:r>
                        <a:rPr lang="en" sz="1300" dirty="0">
                          <a:solidFill>
                            <a:schemeClr val="bg1"/>
                          </a:solidFill>
                          <a:latin typeface="Times New Roman" panose="02020603050405020304" pitchFamily="18" charset="0"/>
                          <a:cs typeface="Times New Roman" panose="02020603050405020304" pitchFamily="18" charset="0"/>
                          <a:sym typeface="Times New Roman"/>
                        </a:rPr>
                        <a:t>Female</a:t>
                      </a:r>
                      <a:endParaRPr sz="1300"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2"/>
                  </a:ext>
                </a:extLst>
              </a:tr>
              <a:tr h="828675">
                <a:tc>
                  <a:txBody>
                    <a:bodyPr/>
                    <a:lstStyle/>
                    <a:p>
                      <a:pPr marL="0" lvl="0" indent="0" algn="ctr" rtl="0">
                        <a:lnSpc>
                          <a:spcPct val="115000"/>
                        </a:lnSpc>
                        <a:spcBef>
                          <a:spcPts val="0"/>
                        </a:spcBef>
                        <a:spcAft>
                          <a:spcPts val="0"/>
                        </a:spcAft>
                        <a:buNone/>
                      </a:pPr>
                      <a:r>
                        <a:rPr lang="en" sz="1400" b="1" dirty="0">
                          <a:solidFill>
                            <a:schemeClr val="bg1"/>
                          </a:solidFill>
                          <a:latin typeface="Times New Roman" panose="02020603050405020304" pitchFamily="18" charset="0"/>
                          <a:cs typeface="Times New Roman" panose="02020603050405020304" pitchFamily="18" charset="0"/>
                          <a:sym typeface="Times New Roman"/>
                        </a:rPr>
                        <a:t>Medical issues</a:t>
                      </a:r>
                      <a:endParaRPr sz="1400" b="1"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just" rtl="0">
                        <a:lnSpc>
                          <a:spcPct val="150000"/>
                        </a:lnSpc>
                        <a:spcBef>
                          <a:spcPts val="0"/>
                        </a:spcBef>
                        <a:spcAft>
                          <a:spcPts val="0"/>
                        </a:spcAft>
                        <a:buNone/>
                      </a:pPr>
                      <a:r>
                        <a:rPr lang="en" sz="1300" dirty="0">
                          <a:solidFill>
                            <a:schemeClr val="bg1"/>
                          </a:solidFill>
                          <a:latin typeface="Times New Roman" panose="02020603050405020304" pitchFamily="18" charset="0"/>
                          <a:cs typeface="Times New Roman" panose="02020603050405020304" pitchFamily="18" charset="0"/>
                          <a:sym typeface="Times New Roman"/>
                        </a:rPr>
                        <a:t>Moderate COPD (around 3 years ago), hyperlipidemia, hypertension, chronic cough, breathlessness</a:t>
                      </a:r>
                      <a:endParaRPr sz="1300"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3"/>
                  </a:ext>
                </a:extLst>
              </a:tr>
              <a:tr h="371475">
                <a:tc>
                  <a:txBody>
                    <a:bodyPr/>
                    <a:lstStyle/>
                    <a:p>
                      <a:pPr marL="0" lvl="0" indent="0" algn="ctr" rtl="0">
                        <a:lnSpc>
                          <a:spcPct val="115000"/>
                        </a:lnSpc>
                        <a:spcBef>
                          <a:spcPts val="0"/>
                        </a:spcBef>
                        <a:spcAft>
                          <a:spcPts val="0"/>
                        </a:spcAft>
                        <a:buNone/>
                      </a:pPr>
                      <a:r>
                        <a:rPr lang="en" sz="1400" b="1" dirty="0">
                          <a:solidFill>
                            <a:schemeClr val="bg1"/>
                          </a:solidFill>
                          <a:latin typeface="Times New Roman" panose="02020603050405020304" pitchFamily="18" charset="0"/>
                          <a:cs typeface="Times New Roman" panose="02020603050405020304" pitchFamily="18" charset="0"/>
                          <a:sym typeface="Times New Roman"/>
                        </a:rPr>
                        <a:t>BMI</a:t>
                      </a:r>
                      <a:endParaRPr sz="1400" b="1"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just" rtl="0">
                        <a:lnSpc>
                          <a:spcPct val="150000"/>
                        </a:lnSpc>
                        <a:spcBef>
                          <a:spcPts val="0"/>
                        </a:spcBef>
                        <a:spcAft>
                          <a:spcPts val="0"/>
                        </a:spcAft>
                        <a:buNone/>
                      </a:pPr>
                      <a:r>
                        <a:rPr lang="en" sz="1300" dirty="0">
                          <a:solidFill>
                            <a:schemeClr val="bg1"/>
                          </a:solidFill>
                          <a:latin typeface="Times New Roman" panose="02020603050405020304" pitchFamily="18" charset="0"/>
                          <a:cs typeface="Times New Roman" panose="02020603050405020304" pitchFamily="18" charset="0"/>
                          <a:sym typeface="Times New Roman"/>
                        </a:rPr>
                        <a:t>29kg/m2</a:t>
                      </a:r>
                      <a:endParaRPr sz="1300"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4"/>
                  </a:ext>
                </a:extLst>
              </a:tr>
              <a:tr h="914400">
                <a:tc>
                  <a:txBody>
                    <a:bodyPr/>
                    <a:lstStyle/>
                    <a:p>
                      <a:pPr marL="0" lvl="0" indent="0" algn="ctr" rtl="0">
                        <a:lnSpc>
                          <a:spcPct val="115000"/>
                        </a:lnSpc>
                        <a:spcBef>
                          <a:spcPts val="0"/>
                        </a:spcBef>
                        <a:spcAft>
                          <a:spcPts val="0"/>
                        </a:spcAft>
                        <a:buNone/>
                      </a:pPr>
                      <a:r>
                        <a:rPr lang="en" sz="1400" b="1" dirty="0">
                          <a:solidFill>
                            <a:schemeClr val="bg1"/>
                          </a:solidFill>
                          <a:latin typeface="Times New Roman" panose="02020603050405020304" pitchFamily="18" charset="0"/>
                          <a:cs typeface="Times New Roman" panose="02020603050405020304" pitchFamily="18" charset="0"/>
                          <a:sym typeface="Times New Roman"/>
                        </a:rPr>
                        <a:t>Habits</a:t>
                      </a:r>
                      <a:endParaRPr sz="1400" b="1"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just" rtl="0">
                        <a:lnSpc>
                          <a:spcPct val="150000"/>
                        </a:lnSpc>
                        <a:spcBef>
                          <a:spcPts val="0"/>
                        </a:spcBef>
                        <a:spcAft>
                          <a:spcPts val="0"/>
                        </a:spcAft>
                        <a:buNone/>
                      </a:pPr>
                      <a:r>
                        <a:rPr lang="en" sz="1300" dirty="0">
                          <a:solidFill>
                            <a:schemeClr val="bg1"/>
                          </a:solidFill>
                          <a:latin typeface="Times New Roman" panose="02020603050405020304" pitchFamily="18" charset="0"/>
                          <a:cs typeface="Times New Roman" panose="02020603050405020304" pitchFamily="18" charset="0"/>
                          <a:sym typeface="Times New Roman"/>
                        </a:rPr>
                        <a:t>Smoked over 20 cigarettes daily for 30 years (quit before 2 years), lack of physical activity, consumes a high-fat diet.</a:t>
                      </a:r>
                      <a:endParaRPr sz="1300" dirty="0">
                        <a:solidFill>
                          <a:schemeClr val="bg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5"/>
                  </a:ext>
                </a:extLst>
              </a:tr>
            </a:tbl>
          </a:graphicData>
        </a:graphic>
      </p:graphicFrame>
      <p:pic>
        <p:nvPicPr>
          <p:cNvPr id="412" name="Google Shape;412;p6"/>
          <p:cNvPicPr preferRelativeResize="0"/>
          <p:nvPr/>
        </p:nvPicPr>
        <p:blipFill>
          <a:blip r:embed="rId3">
            <a:alphaModFix/>
          </a:blip>
          <a:stretch>
            <a:fillRect/>
          </a:stretch>
        </p:blipFill>
        <p:spPr>
          <a:xfrm>
            <a:off x="4859475" y="1064963"/>
            <a:ext cx="4132124" cy="3506063"/>
          </a:xfrm>
          <a:prstGeom prst="rect">
            <a:avLst/>
          </a:prstGeom>
          <a:noFill/>
          <a:ln>
            <a:noFill/>
          </a:ln>
        </p:spPr>
      </p:pic>
      <p:sp>
        <p:nvSpPr>
          <p:cNvPr id="413" name="Google Shape;413;p6"/>
          <p:cNvSpPr txBox="1"/>
          <p:nvPr/>
        </p:nvSpPr>
        <p:spPr>
          <a:xfrm>
            <a:off x="5609688" y="4571026"/>
            <a:ext cx="3000000" cy="33852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dirty="0">
                <a:latin typeface="Times New Roman"/>
                <a:ea typeface="Times New Roman"/>
                <a:cs typeface="Times New Roman"/>
                <a:sym typeface="Times New Roman"/>
                <a:hlinkClick r:id="rId4"/>
              </a:rPr>
              <a:t>https://www.verywellhealth.com/copd-7368549</a:t>
            </a:r>
            <a:r>
              <a:rPr lang="en" sz="1000" dirty="0">
                <a:latin typeface="Times New Roman"/>
                <a:ea typeface="Times New Roman"/>
                <a:cs typeface="Times New Roman"/>
                <a:sym typeface="Times New Roman"/>
              </a:rPr>
              <a:t> </a:t>
            </a:r>
            <a:endParaRPr sz="1000" dirty="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24" name="Google Shape;424;p7"/>
          <p:cNvSpPr/>
          <p:nvPr/>
        </p:nvSpPr>
        <p:spPr>
          <a:xfrm>
            <a:off x="4154400" y="1482375"/>
            <a:ext cx="835200" cy="6732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5" name="Google Shape;425;p7"/>
          <p:cNvSpPr/>
          <p:nvPr/>
        </p:nvSpPr>
        <p:spPr>
          <a:xfrm>
            <a:off x="6640650" y="1482375"/>
            <a:ext cx="835200" cy="6732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6" name="Google Shape;426;p7"/>
          <p:cNvSpPr/>
          <p:nvPr/>
        </p:nvSpPr>
        <p:spPr>
          <a:xfrm>
            <a:off x="1668150" y="1482375"/>
            <a:ext cx="835200" cy="6732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7" name="Google Shape;427;p7"/>
          <p:cNvSpPr txBox="1">
            <a:spLocks noGrp="1"/>
          </p:cNvSpPr>
          <p:nvPr>
            <p:ph type="subTitle" idx="1"/>
          </p:nvPr>
        </p:nvSpPr>
        <p:spPr>
          <a:xfrm>
            <a:off x="1190250" y="2297225"/>
            <a:ext cx="1791000" cy="673200"/>
          </a:xfrm>
          <a:prstGeom prst="rect">
            <a:avLst/>
          </a:prstGeom>
          <a:solidFill>
            <a:schemeClr val="accent6"/>
          </a:solid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400"/>
              <a:buNone/>
            </a:pPr>
            <a:r>
              <a:rPr lang="en" dirty="0">
                <a:latin typeface="Times New Roman" panose="02020603050405020304" pitchFamily="18" charset="0"/>
                <a:cs typeface="Times New Roman" panose="02020603050405020304" pitchFamily="18" charset="0"/>
              </a:rPr>
              <a:t>Lifestyle</a:t>
            </a:r>
            <a:endParaRPr dirty="0">
              <a:latin typeface="Times New Roman" panose="02020603050405020304" pitchFamily="18" charset="0"/>
              <a:cs typeface="Times New Roman" panose="02020603050405020304" pitchFamily="18" charset="0"/>
            </a:endParaRPr>
          </a:p>
        </p:txBody>
      </p:sp>
      <p:sp>
        <p:nvSpPr>
          <p:cNvPr id="428" name="Google Shape;428;p7"/>
          <p:cNvSpPr txBox="1">
            <a:spLocks noGrp="1"/>
          </p:cNvSpPr>
          <p:nvPr>
            <p:ph type="subTitle" idx="5"/>
          </p:nvPr>
        </p:nvSpPr>
        <p:spPr>
          <a:xfrm>
            <a:off x="3676500" y="2297225"/>
            <a:ext cx="1791000" cy="673200"/>
          </a:xfrm>
          <a:prstGeom prst="rect">
            <a:avLst/>
          </a:prstGeom>
          <a:solidFill>
            <a:schemeClr val="accent6"/>
          </a:solid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400"/>
              <a:buNone/>
            </a:pPr>
            <a:r>
              <a:rPr lang="en" dirty="0">
                <a:latin typeface="Times New Roman" panose="02020603050405020304" pitchFamily="18" charset="0"/>
                <a:cs typeface="Times New Roman" panose="02020603050405020304" pitchFamily="18" charset="0"/>
              </a:rPr>
              <a:t>Occupation</a:t>
            </a:r>
            <a:endParaRPr dirty="0">
              <a:latin typeface="Times New Roman" panose="02020603050405020304" pitchFamily="18" charset="0"/>
              <a:cs typeface="Times New Roman" panose="02020603050405020304" pitchFamily="18" charset="0"/>
            </a:endParaRPr>
          </a:p>
        </p:txBody>
      </p:sp>
      <p:sp>
        <p:nvSpPr>
          <p:cNvPr id="429" name="Google Shape;429;p7"/>
          <p:cNvSpPr txBox="1">
            <a:spLocks noGrp="1"/>
          </p:cNvSpPr>
          <p:nvPr>
            <p:ph type="subTitle" idx="6"/>
          </p:nvPr>
        </p:nvSpPr>
        <p:spPr>
          <a:xfrm>
            <a:off x="6162750" y="2297225"/>
            <a:ext cx="1791000" cy="673200"/>
          </a:xfrm>
          <a:prstGeom prst="rect">
            <a:avLst/>
          </a:prstGeom>
          <a:solidFill>
            <a:schemeClr val="accent6"/>
          </a:solid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400"/>
              <a:buNone/>
            </a:pPr>
            <a:r>
              <a:rPr lang="en" dirty="0">
                <a:latin typeface="Times New Roman" panose="02020603050405020304" pitchFamily="18" charset="0"/>
                <a:cs typeface="Times New Roman" panose="02020603050405020304" pitchFamily="18" charset="0"/>
              </a:rPr>
              <a:t>Genetic</a:t>
            </a:r>
            <a:endParaRPr dirty="0">
              <a:latin typeface="Times New Roman" panose="02020603050405020304" pitchFamily="18" charset="0"/>
              <a:cs typeface="Times New Roman" panose="02020603050405020304" pitchFamily="18" charset="0"/>
            </a:endParaRPr>
          </a:p>
        </p:txBody>
      </p:sp>
      <p:sp>
        <p:nvSpPr>
          <p:cNvPr id="430" name="Google Shape;430;p7"/>
          <p:cNvSpPr txBox="1">
            <a:spLocks noGrp="1"/>
          </p:cNvSpPr>
          <p:nvPr>
            <p:ph type="title"/>
          </p:nvPr>
        </p:nvSpPr>
        <p:spPr>
          <a:xfrm>
            <a:off x="690082" y="347571"/>
            <a:ext cx="7704000" cy="673200"/>
          </a:xfrm>
          <a:prstGeom prst="rect">
            <a:avLst/>
          </a:prstGeom>
          <a:noFill/>
          <a:ln>
            <a:noFill/>
          </a:ln>
        </p:spPr>
        <p:txBody>
          <a:bodyPr spcFirstLastPara="1" wrap="square" lIns="91425" tIns="91425" rIns="91425" bIns="91425" anchor="t" anchorCtr="0">
            <a:noAutofit/>
          </a:bodyPr>
          <a:lstStyle/>
          <a:p>
            <a:r>
              <a:rPr lang="en-US" sz="2400" dirty="0">
                <a:latin typeface="Times New Roman" panose="02020603050405020304" pitchFamily="18" charset="0"/>
                <a:cs typeface="Times New Roman" panose="02020603050405020304" pitchFamily="18" charset="0"/>
              </a:rPr>
              <a:t>RISK FACTORS </a:t>
            </a:r>
          </a:p>
        </p:txBody>
      </p:sp>
      <p:sp>
        <p:nvSpPr>
          <p:cNvPr id="431" name="Google Shape;431;p7"/>
          <p:cNvSpPr txBox="1">
            <a:spLocks noGrp="1"/>
          </p:cNvSpPr>
          <p:nvPr>
            <p:ph type="subTitle" idx="2"/>
          </p:nvPr>
        </p:nvSpPr>
        <p:spPr>
          <a:xfrm>
            <a:off x="945564" y="3036875"/>
            <a:ext cx="2280372" cy="1237200"/>
          </a:xfrm>
          <a:prstGeom prst="rect">
            <a:avLst/>
          </a:prstGeom>
          <a:noFill/>
          <a:ln>
            <a:noFill/>
          </a:ln>
        </p:spPr>
        <p:txBody>
          <a:bodyPr spcFirstLastPara="1" wrap="square" lIns="91425" tIns="91425" rIns="91425" bIns="91425" anchor="t" anchorCtr="0">
            <a:noAutofit/>
          </a:bodyPr>
          <a:lstStyle/>
          <a:p>
            <a:pPr marL="0" lvl="0" indent="0">
              <a:lnSpc>
                <a:spcPct val="150000"/>
              </a:lnSpc>
            </a:pPr>
            <a:r>
              <a:rPr lang="en-US" sz="1300" dirty="0">
                <a:latin typeface="Times New Roman" panose="02020603050405020304" pitchFamily="18" charset="0"/>
                <a:cs typeface="Times New Roman" panose="02020603050405020304" pitchFamily="18" charset="0"/>
              </a:rPr>
              <a:t>Tobacco smoking is one of the key problems that occur in Chronic Pulmonary Diseases (CPD) (</a:t>
            </a:r>
            <a:r>
              <a:rPr lang="en-US" sz="1300" dirty="0" err="1">
                <a:latin typeface="Times New Roman" panose="02020603050405020304" pitchFamily="18" charset="0"/>
                <a:cs typeface="Times New Roman" panose="02020603050405020304" pitchFamily="18" charset="0"/>
              </a:rPr>
              <a:t>Gan</a:t>
            </a:r>
            <a:r>
              <a:rPr lang="en-US" sz="1300" dirty="0">
                <a:latin typeface="Times New Roman" panose="02020603050405020304" pitchFamily="18" charset="0"/>
                <a:cs typeface="Times New Roman" panose="02020603050405020304" pitchFamily="18" charset="0"/>
              </a:rPr>
              <a:t> et al. 2023). </a:t>
            </a:r>
          </a:p>
        </p:txBody>
      </p:sp>
      <p:sp>
        <p:nvSpPr>
          <p:cNvPr id="432" name="Google Shape;432;p7"/>
          <p:cNvSpPr txBox="1">
            <a:spLocks noGrp="1"/>
          </p:cNvSpPr>
          <p:nvPr>
            <p:ph type="subTitle" idx="3"/>
          </p:nvPr>
        </p:nvSpPr>
        <p:spPr>
          <a:xfrm>
            <a:off x="3439752" y="3036875"/>
            <a:ext cx="2280372" cy="1237200"/>
          </a:xfrm>
          <a:prstGeom prst="rect">
            <a:avLst/>
          </a:prstGeom>
          <a:noFill/>
          <a:ln>
            <a:noFill/>
          </a:ln>
        </p:spPr>
        <p:txBody>
          <a:bodyPr spcFirstLastPara="1" wrap="square" lIns="91425" tIns="91425" rIns="91425" bIns="91425" anchor="t" anchorCtr="0">
            <a:noAutofit/>
          </a:bodyPr>
          <a:lstStyle/>
          <a:p>
            <a:pPr marL="0" lvl="0" indent="0">
              <a:lnSpc>
                <a:spcPct val="150000"/>
              </a:lnSpc>
            </a:pPr>
            <a:r>
              <a:rPr lang="en-US" sz="1300" dirty="0">
                <a:latin typeface="Times New Roman" panose="02020603050405020304" pitchFamily="18" charset="0"/>
                <a:cs typeface="Times New Roman" panose="02020603050405020304" pitchFamily="18" charset="0"/>
              </a:rPr>
              <a:t>Long exposure to industrial dust, chemical fumes and air pollution accelerates the CPD symptoms to an extensive level (</a:t>
            </a:r>
            <a:r>
              <a:rPr lang="en-US" sz="1300" dirty="0" err="1">
                <a:latin typeface="Times New Roman" panose="02020603050405020304" pitchFamily="18" charset="0"/>
                <a:cs typeface="Times New Roman" panose="02020603050405020304" pitchFamily="18" charset="0"/>
              </a:rPr>
              <a:t>Yasmeen</a:t>
            </a:r>
            <a:r>
              <a:rPr lang="en-US" sz="1300" dirty="0">
                <a:latin typeface="Times New Roman" panose="02020603050405020304" pitchFamily="18" charset="0"/>
                <a:cs typeface="Times New Roman" panose="02020603050405020304" pitchFamily="18" charset="0"/>
              </a:rPr>
              <a:t> and </a:t>
            </a:r>
            <a:r>
              <a:rPr lang="en-US" sz="1300" dirty="0" err="1">
                <a:latin typeface="Times New Roman" panose="02020603050405020304" pitchFamily="18" charset="0"/>
                <a:cs typeface="Times New Roman" panose="02020603050405020304" pitchFamily="18" charset="0"/>
              </a:rPr>
              <a:t>Hafeez</a:t>
            </a:r>
            <a:r>
              <a:rPr lang="en-US" sz="1300" dirty="0">
                <a:latin typeface="Times New Roman" panose="02020603050405020304" pitchFamily="18" charset="0"/>
                <a:cs typeface="Times New Roman" panose="02020603050405020304" pitchFamily="18" charset="0"/>
              </a:rPr>
              <a:t>, 2023). </a:t>
            </a:r>
          </a:p>
        </p:txBody>
      </p:sp>
      <p:sp>
        <p:nvSpPr>
          <p:cNvPr id="433" name="Google Shape;433;p7"/>
          <p:cNvSpPr txBox="1">
            <a:spLocks noGrp="1"/>
          </p:cNvSpPr>
          <p:nvPr>
            <p:ph type="subTitle" idx="4"/>
          </p:nvPr>
        </p:nvSpPr>
        <p:spPr>
          <a:xfrm>
            <a:off x="5966988" y="3036875"/>
            <a:ext cx="2280372" cy="1237200"/>
          </a:xfrm>
          <a:prstGeom prst="rect">
            <a:avLst/>
          </a:prstGeom>
          <a:noFill/>
          <a:ln>
            <a:noFill/>
          </a:ln>
        </p:spPr>
        <p:txBody>
          <a:bodyPr spcFirstLastPara="1" wrap="square" lIns="91425" tIns="91425" rIns="91425" bIns="91425" anchor="t" anchorCtr="0">
            <a:noAutofit/>
          </a:bodyPr>
          <a:lstStyle/>
          <a:p>
            <a:pPr marL="0" lvl="0" indent="0">
              <a:lnSpc>
                <a:spcPct val="150000"/>
              </a:lnSpc>
            </a:pPr>
            <a:r>
              <a:rPr lang="en-US" sz="1300" dirty="0">
                <a:latin typeface="Times New Roman" panose="02020603050405020304" pitchFamily="18" charset="0"/>
                <a:cs typeface="Times New Roman" panose="02020603050405020304" pitchFamily="18" charset="0"/>
              </a:rPr>
              <a:t>Genetic susceptibility of Alpha-1 antitrypsin deficiency (AATD) works as a biological amplifier of CPD problems (</a:t>
            </a:r>
            <a:r>
              <a:rPr lang="en-US" sz="1300" dirty="0" err="1">
                <a:latin typeface="Times New Roman" panose="02020603050405020304" pitchFamily="18" charset="0"/>
                <a:cs typeface="Times New Roman" panose="02020603050405020304" pitchFamily="18" charset="0"/>
              </a:rPr>
              <a:t>Stirpe</a:t>
            </a:r>
            <a:r>
              <a:rPr lang="en-US" sz="1300" dirty="0">
                <a:latin typeface="Times New Roman" panose="02020603050405020304" pitchFamily="18" charset="0"/>
                <a:cs typeface="Times New Roman" panose="02020603050405020304" pitchFamily="18" charset="0"/>
              </a:rPr>
              <a:t> and </a:t>
            </a:r>
            <a:r>
              <a:rPr lang="en-US" sz="1300" dirty="0" err="1">
                <a:latin typeface="Times New Roman" panose="02020603050405020304" pitchFamily="18" charset="0"/>
                <a:cs typeface="Times New Roman" panose="02020603050405020304" pitchFamily="18" charset="0"/>
              </a:rPr>
              <a:t>Bardaro</a:t>
            </a:r>
            <a:r>
              <a:rPr lang="en-US" sz="1300" dirty="0">
                <a:latin typeface="Times New Roman" panose="02020603050405020304" pitchFamily="18" charset="0"/>
                <a:cs typeface="Times New Roman" panose="02020603050405020304" pitchFamily="18" charset="0"/>
              </a:rPr>
              <a:t>, 2022). </a:t>
            </a:r>
          </a:p>
        </p:txBody>
      </p:sp>
      <p:grpSp>
        <p:nvGrpSpPr>
          <p:cNvPr id="434" name="Google Shape;434;p7"/>
          <p:cNvGrpSpPr/>
          <p:nvPr/>
        </p:nvGrpSpPr>
        <p:grpSpPr>
          <a:xfrm>
            <a:off x="1841758" y="1637884"/>
            <a:ext cx="487983" cy="362182"/>
            <a:chOff x="7955145" y="2019192"/>
            <a:chExt cx="365175" cy="271013"/>
          </a:xfrm>
        </p:grpSpPr>
        <p:sp>
          <p:nvSpPr>
            <p:cNvPr id="435" name="Google Shape;435;p7"/>
            <p:cNvSpPr/>
            <p:nvPr/>
          </p:nvSpPr>
          <p:spPr>
            <a:xfrm>
              <a:off x="7977729" y="2019192"/>
              <a:ext cx="320243" cy="271013"/>
            </a:xfrm>
            <a:custGeom>
              <a:avLst/>
              <a:gdLst/>
              <a:ahLst/>
              <a:cxnLst/>
              <a:rect l="l" t="t" r="r" b="b"/>
              <a:pathLst>
                <a:path w="12223" h="10344" extrusionOk="0">
                  <a:moveTo>
                    <a:pt x="8676" y="1"/>
                  </a:moveTo>
                  <a:cubicBezTo>
                    <a:pt x="7707" y="1"/>
                    <a:pt x="6778" y="394"/>
                    <a:pt x="6107" y="1103"/>
                  </a:cubicBezTo>
                  <a:cubicBezTo>
                    <a:pt x="5428" y="385"/>
                    <a:pt x="4496" y="5"/>
                    <a:pt x="3546" y="5"/>
                  </a:cubicBezTo>
                  <a:cubicBezTo>
                    <a:pt x="3101" y="5"/>
                    <a:pt x="2653" y="88"/>
                    <a:pt x="2225" y="260"/>
                  </a:cubicBezTo>
                  <a:cubicBezTo>
                    <a:pt x="883" y="796"/>
                    <a:pt x="1" y="2100"/>
                    <a:pt x="1" y="3547"/>
                  </a:cubicBezTo>
                  <a:cubicBezTo>
                    <a:pt x="1" y="5541"/>
                    <a:pt x="1372" y="6921"/>
                    <a:pt x="2570" y="7909"/>
                  </a:cubicBezTo>
                  <a:cubicBezTo>
                    <a:pt x="3087" y="8330"/>
                    <a:pt x="3624" y="8733"/>
                    <a:pt x="4180" y="9097"/>
                  </a:cubicBezTo>
                  <a:lnTo>
                    <a:pt x="6107" y="10343"/>
                  </a:lnTo>
                  <a:lnTo>
                    <a:pt x="8033" y="9097"/>
                  </a:lnTo>
                  <a:cubicBezTo>
                    <a:pt x="8589" y="8733"/>
                    <a:pt x="9126" y="8340"/>
                    <a:pt x="9644" y="7909"/>
                  </a:cubicBezTo>
                  <a:cubicBezTo>
                    <a:pt x="10842" y="6931"/>
                    <a:pt x="12222" y="5531"/>
                    <a:pt x="12222" y="3547"/>
                  </a:cubicBezTo>
                  <a:cubicBezTo>
                    <a:pt x="12222" y="1889"/>
                    <a:pt x="11072" y="451"/>
                    <a:pt x="9452" y="87"/>
                  </a:cubicBezTo>
                  <a:cubicBezTo>
                    <a:pt x="9193" y="30"/>
                    <a:pt x="8934" y="1"/>
                    <a:pt x="8676"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6" name="Google Shape;436;p7"/>
            <p:cNvSpPr/>
            <p:nvPr/>
          </p:nvSpPr>
          <p:spPr>
            <a:xfrm>
              <a:off x="8182377" y="2136437"/>
              <a:ext cx="95735" cy="76163"/>
            </a:xfrm>
            <a:custGeom>
              <a:avLst/>
              <a:gdLst/>
              <a:ahLst/>
              <a:cxnLst/>
              <a:rect l="l" t="t" r="r" b="b"/>
              <a:pathLst>
                <a:path w="3654" h="2907" extrusionOk="0">
                  <a:moveTo>
                    <a:pt x="2082" y="1"/>
                  </a:moveTo>
                  <a:cubicBezTo>
                    <a:pt x="2076" y="1"/>
                    <a:pt x="2069" y="1"/>
                    <a:pt x="2063" y="2"/>
                  </a:cubicBezTo>
                  <a:cubicBezTo>
                    <a:pt x="1977" y="2"/>
                    <a:pt x="1909" y="60"/>
                    <a:pt x="1881" y="136"/>
                  </a:cubicBezTo>
                  <a:lnTo>
                    <a:pt x="1238" y="2140"/>
                  </a:lnTo>
                  <a:lnTo>
                    <a:pt x="443" y="318"/>
                  </a:lnTo>
                  <a:cubicBezTo>
                    <a:pt x="406" y="231"/>
                    <a:pt x="336" y="194"/>
                    <a:pt x="265" y="194"/>
                  </a:cubicBezTo>
                  <a:cubicBezTo>
                    <a:pt x="134" y="194"/>
                    <a:pt x="1" y="320"/>
                    <a:pt x="69" y="481"/>
                  </a:cubicBezTo>
                  <a:lnTo>
                    <a:pt x="1085" y="2791"/>
                  </a:lnTo>
                  <a:cubicBezTo>
                    <a:pt x="1114" y="2859"/>
                    <a:pt x="1191" y="2906"/>
                    <a:pt x="1267" y="2906"/>
                  </a:cubicBezTo>
                  <a:lnTo>
                    <a:pt x="1277" y="2906"/>
                  </a:lnTo>
                  <a:cubicBezTo>
                    <a:pt x="1363" y="2906"/>
                    <a:pt x="1440" y="2849"/>
                    <a:pt x="1459" y="2772"/>
                  </a:cubicBezTo>
                  <a:lnTo>
                    <a:pt x="2120" y="731"/>
                  </a:lnTo>
                  <a:lnTo>
                    <a:pt x="2657" y="1814"/>
                  </a:lnTo>
                  <a:cubicBezTo>
                    <a:pt x="2686" y="1881"/>
                    <a:pt x="2753" y="1929"/>
                    <a:pt x="2830" y="1929"/>
                  </a:cubicBezTo>
                  <a:lnTo>
                    <a:pt x="3366" y="1929"/>
                  </a:lnTo>
                  <a:cubicBezTo>
                    <a:pt x="3462" y="1795"/>
                    <a:pt x="3558" y="1660"/>
                    <a:pt x="3654" y="1517"/>
                  </a:cubicBezTo>
                  <a:lnTo>
                    <a:pt x="2954" y="1517"/>
                  </a:lnTo>
                  <a:lnTo>
                    <a:pt x="2254" y="108"/>
                  </a:lnTo>
                  <a:cubicBezTo>
                    <a:pt x="2219" y="46"/>
                    <a:pt x="2152" y="1"/>
                    <a:pt x="208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7" name="Google Shape;437;p7"/>
            <p:cNvSpPr/>
            <p:nvPr/>
          </p:nvSpPr>
          <p:spPr>
            <a:xfrm>
              <a:off x="7997327" y="2098866"/>
              <a:ext cx="191601" cy="125026"/>
            </a:xfrm>
            <a:custGeom>
              <a:avLst/>
              <a:gdLst/>
              <a:ahLst/>
              <a:cxnLst/>
              <a:rect l="l" t="t" r="r" b="b"/>
              <a:pathLst>
                <a:path w="7313" h="4772" extrusionOk="0">
                  <a:moveTo>
                    <a:pt x="6600" y="1"/>
                  </a:moveTo>
                  <a:cubicBezTo>
                    <a:pt x="6523" y="1"/>
                    <a:pt x="6447" y="41"/>
                    <a:pt x="6413" y="123"/>
                  </a:cubicBezTo>
                  <a:lnTo>
                    <a:pt x="5464" y="2471"/>
                  </a:lnTo>
                  <a:lnTo>
                    <a:pt x="4659" y="1129"/>
                  </a:lnTo>
                  <a:cubicBezTo>
                    <a:pt x="4621" y="1062"/>
                    <a:pt x="4555" y="1029"/>
                    <a:pt x="4489" y="1029"/>
                  </a:cubicBezTo>
                  <a:cubicBezTo>
                    <a:pt x="4405" y="1029"/>
                    <a:pt x="4322" y="1081"/>
                    <a:pt x="4295" y="1177"/>
                  </a:cubicBezTo>
                  <a:lnTo>
                    <a:pt x="3480" y="3909"/>
                  </a:lnTo>
                  <a:lnTo>
                    <a:pt x="2445" y="861"/>
                  </a:lnTo>
                  <a:cubicBezTo>
                    <a:pt x="2416" y="784"/>
                    <a:pt x="2349" y="736"/>
                    <a:pt x="2272" y="727"/>
                  </a:cubicBezTo>
                  <a:cubicBezTo>
                    <a:pt x="2186" y="727"/>
                    <a:pt x="2109" y="775"/>
                    <a:pt x="2071" y="851"/>
                  </a:cubicBezTo>
                  <a:lnTo>
                    <a:pt x="1045" y="2951"/>
                  </a:lnTo>
                  <a:lnTo>
                    <a:pt x="0" y="2951"/>
                  </a:lnTo>
                  <a:cubicBezTo>
                    <a:pt x="96" y="3094"/>
                    <a:pt x="192" y="3229"/>
                    <a:pt x="298" y="3363"/>
                  </a:cubicBezTo>
                  <a:lnTo>
                    <a:pt x="1170" y="3363"/>
                  </a:lnTo>
                  <a:cubicBezTo>
                    <a:pt x="1256" y="3353"/>
                    <a:pt x="1323" y="3315"/>
                    <a:pt x="1352" y="3238"/>
                  </a:cubicBezTo>
                  <a:lnTo>
                    <a:pt x="2224" y="1465"/>
                  </a:lnTo>
                  <a:lnTo>
                    <a:pt x="3298" y="4638"/>
                  </a:lnTo>
                  <a:cubicBezTo>
                    <a:pt x="3327" y="4714"/>
                    <a:pt x="3403" y="4772"/>
                    <a:pt x="3490" y="4772"/>
                  </a:cubicBezTo>
                  <a:cubicBezTo>
                    <a:pt x="3576" y="4772"/>
                    <a:pt x="3653" y="4714"/>
                    <a:pt x="3681" y="4628"/>
                  </a:cubicBezTo>
                  <a:lnTo>
                    <a:pt x="4534" y="1733"/>
                  </a:lnTo>
                  <a:lnTo>
                    <a:pt x="5301" y="3027"/>
                  </a:lnTo>
                  <a:cubicBezTo>
                    <a:pt x="5341" y="3094"/>
                    <a:pt x="5409" y="3126"/>
                    <a:pt x="5476" y="3126"/>
                  </a:cubicBezTo>
                  <a:cubicBezTo>
                    <a:pt x="5553" y="3126"/>
                    <a:pt x="5630" y="3085"/>
                    <a:pt x="5665" y="3008"/>
                  </a:cubicBezTo>
                  <a:lnTo>
                    <a:pt x="6595" y="727"/>
                  </a:lnTo>
                  <a:lnTo>
                    <a:pt x="6864" y="1359"/>
                  </a:lnTo>
                  <a:cubicBezTo>
                    <a:pt x="6904" y="1447"/>
                    <a:pt x="6976" y="1484"/>
                    <a:pt x="7048" y="1484"/>
                  </a:cubicBezTo>
                  <a:cubicBezTo>
                    <a:pt x="7181" y="1484"/>
                    <a:pt x="7312" y="1358"/>
                    <a:pt x="7237" y="1196"/>
                  </a:cubicBezTo>
                  <a:lnTo>
                    <a:pt x="6787" y="123"/>
                  </a:lnTo>
                  <a:cubicBezTo>
                    <a:pt x="6753" y="41"/>
                    <a:pt x="6677" y="1"/>
                    <a:pt x="660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8" name="Google Shape;438;p7"/>
            <p:cNvSpPr/>
            <p:nvPr/>
          </p:nvSpPr>
          <p:spPr>
            <a:xfrm>
              <a:off x="8182220" y="2122917"/>
              <a:ext cx="138100" cy="76373"/>
            </a:xfrm>
            <a:custGeom>
              <a:avLst/>
              <a:gdLst/>
              <a:ahLst/>
              <a:cxnLst/>
              <a:rect l="l" t="t" r="r" b="b"/>
              <a:pathLst>
                <a:path w="5271" h="2915" extrusionOk="0">
                  <a:moveTo>
                    <a:pt x="2059" y="1"/>
                  </a:moveTo>
                  <a:cubicBezTo>
                    <a:pt x="1983" y="10"/>
                    <a:pt x="1915" y="68"/>
                    <a:pt x="1887" y="144"/>
                  </a:cubicBezTo>
                  <a:lnTo>
                    <a:pt x="1244" y="2138"/>
                  </a:lnTo>
                  <a:lnTo>
                    <a:pt x="449" y="326"/>
                  </a:lnTo>
                  <a:cubicBezTo>
                    <a:pt x="408" y="239"/>
                    <a:pt x="336" y="202"/>
                    <a:pt x="264" y="202"/>
                  </a:cubicBezTo>
                  <a:cubicBezTo>
                    <a:pt x="132" y="202"/>
                    <a:pt x="0" y="328"/>
                    <a:pt x="75" y="489"/>
                  </a:cubicBezTo>
                  <a:lnTo>
                    <a:pt x="1081" y="2799"/>
                  </a:lnTo>
                  <a:cubicBezTo>
                    <a:pt x="1120" y="2867"/>
                    <a:pt x="1187" y="2914"/>
                    <a:pt x="1273" y="2914"/>
                  </a:cubicBezTo>
                  <a:lnTo>
                    <a:pt x="1283" y="2914"/>
                  </a:lnTo>
                  <a:cubicBezTo>
                    <a:pt x="1359" y="2905"/>
                    <a:pt x="1436" y="2847"/>
                    <a:pt x="1465" y="2771"/>
                  </a:cubicBezTo>
                  <a:lnTo>
                    <a:pt x="2117" y="739"/>
                  </a:lnTo>
                  <a:lnTo>
                    <a:pt x="2653" y="1812"/>
                  </a:lnTo>
                  <a:cubicBezTo>
                    <a:pt x="2682" y="1879"/>
                    <a:pt x="2759" y="1927"/>
                    <a:pt x="2836" y="1927"/>
                  </a:cubicBezTo>
                  <a:lnTo>
                    <a:pt x="5002" y="1927"/>
                  </a:lnTo>
                  <a:cubicBezTo>
                    <a:pt x="5270" y="1927"/>
                    <a:pt x="5270" y="1525"/>
                    <a:pt x="5002" y="1525"/>
                  </a:cubicBezTo>
                  <a:lnTo>
                    <a:pt x="2960" y="1525"/>
                  </a:lnTo>
                  <a:lnTo>
                    <a:pt x="2260" y="116"/>
                  </a:lnTo>
                  <a:cubicBezTo>
                    <a:pt x="2222" y="39"/>
                    <a:pt x="2145" y="1"/>
                    <a:pt x="20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9" name="Google Shape;439;p7"/>
            <p:cNvSpPr/>
            <p:nvPr/>
          </p:nvSpPr>
          <p:spPr>
            <a:xfrm>
              <a:off x="7955145" y="2085504"/>
              <a:ext cx="234123" cy="125341"/>
            </a:xfrm>
            <a:custGeom>
              <a:avLst/>
              <a:gdLst/>
              <a:ahLst/>
              <a:cxnLst/>
              <a:rect l="l" t="t" r="r" b="b"/>
              <a:pathLst>
                <a:path w="8936" h="4784" extrusionOk="0">
                  <a:moveTo>
                    <a:pt x="8205" y="0"/>
                  </a:moveTo>
                  <a:cubicBezTo>
                    <a:pt x="8129" y="0"/>
                    <a:pt x="8052" y="48"/>
                    <a:pt x="8023" y="125"/>
                  </a:cubicBezTo>
                  <a:lnTo>
                    <a:pt x="7074" y="2483"/>
                  </a:lnTo>
                  <a:lnTo>
                    <a:pt x="6279" y="1131"/>
                  </a:lnTo>
                  <a:cubicBezTo>
                    <a:pt x="6244" y="1071"/>
                    <a:pt x="6171" y="1034"/>
                    <a:pt x="6101" y="1034"/>
                  </a:cubicBezTo>
                  <a:cubicBezTo>
                    <a:pt x="6093" y="1034"/>
                    <a:pt x="6085" y="1035"/>
                    <a:pt x="6077" y="1036"/>
                  </a:cubicBezTo>
                  <a:cubicBezTo>
                    <a:pt x="6001" y="1045"/>
                    <a:pt x="5934" y="1103"/>
                    <a:pt x="5905" y="1179"/>
                  </a:cubicBezTo>
                  <a:lnTo>
                    <a:pt x="5100" y="3911"/>
                  </a:lnTo>
                  <a:lnTo>
                    <a:pt x="4064" y="863"/>
                  </a:lnTo>
                  <a:cubicBezTo>
                    <a:pt x="4036" y="786"/>
                    <a:pt x="3969" y="738"/>
                    <a:pt x="3882" y="729"/>
                  </a:cubicBezTo>
                  <a:cubicBezTo>
                    <a:pt x="3806" y="729"/>
                    <a:pt x="3729" y="777"/>
                    <a:pt x="3691" y="853"/>
                  </a:cubicBezTo>
                  <a:lnTo>
                    <a:pt x="2665" y="2953"/>
                  </a:lnTo>
                  <a:lnTo>
                    <a:pt x="269" y="2953"/>
                  </a:lnTo>
                  <a:cubicBezTo>
                    <a:pt x="0" y="2953"/>
                    <a:pt x="0" y="3355"/>
                    <a:pt x="269" y="3355"/>
                  </a:cubicBezTo>
                  <a:lnTo>
                    <a:pt x="2790" y="3355"/>
                  </a:lnTo>
                  <a:cubicBezTo>
                    <a:pt x="2866" y="3355"/>
                    <a:pt x="2943" y="3307"/>
                    <a:pt x="2972" y="3240"/>
                  </a:cubicBezTo>
                  <a:lnTo>
                    <a:pt x="3844" y="1457"/>
                  </a:lnTo>
                  <a:lnTo>
                    <a:pt x="4917" y="4640"/>
                  </a:lnTo>
                  <a:cubicBezTo>
                    <a:pt x="4946" y="4716"/>
                    <a:pt x="5023" y="4774"/>
                    <a:pt x="5109" y="4774"/>
                  </a:cubicBezTo>
                  <a:cubicBezTo>
                    <a:pt x="5109" y="4774"/>
                    <a:pt x="5109" y="4783"/>
                    <a:pt x="5109" y="4783"/>
                  </a:cubicBezTo>
                  <a:cubicBezTo>
                    <a:pt x="5205" y="4774"/>
                    <a:pt x="5282" y="4716"/>
                    <a:pt x="5301" y="4640"/>
                  </a:cubicBezTo>
                  <a:lnTo>
                    <a:pt x="6154" y="1726"/>
                  </a:lnTo>
                  <a:lnTo>
                    <a:pt x="6930" y="3020"/>
                  </a:lnTo>
                  <a:cubicBezTo>
                    <a:pt x="6969" y="3087"/>
                    <a:pt x="7045" y="3125"/>
                    <a:pt x="7113" y="3125"/>
                  </a:cubicBezTo>
                  <a:cubicBezTo>
                    <a:pt x="7189" y="3116"/>
                    <a:pt x="7256" y="3068"/>
                    <a:pt x="7285" y="3000"/>
                  </a:cubicBezTo>
                  <a:lnTo>
                    <a:pt x="8215" y="729"/>
                  </a:lnTo>
                  <a:lnTo>
                    <a:pt x="8493" y="1352"/>
                  </a:lnTo>
                  <a:cubicBezTo>
                    <a:pt x="8530" y="1439"/>
                    <a:pt x="8600" y="1476"/>
                    <a:pt x="8671" y="1476"/>
                  </a:cubicBezTo>
                  <a:cubicBezTo>
                    <a:pt x="8802" y="1476"/>
                    <a:pt x="8935" y="1351"/>
                    <a:pt x="8867" y="1189"/>
                  </a:cubicBezTo>
                  <a:lnTo>
                    <a:pt x="8397" y="125"/>
                  </a:lnTo>
                  <a:cubicBezTo>
                    <a:pt x="8368" y="48"/>
                    <a:pt x="8292" y="0"/>
                    <a:pt x="820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40" name="Google Shape;440;p7"/>
          <p:cNvGrpSpPr/>
          <p:nvPr/>
        </p:nvGrpSpPr>
        <p:grpSpPr>
          <a:xfrm>
            <a:off x="6908570" y="1561459"/>
            <a:ext cx="299360" cy="515031"/>
            <a:chOff x="6245925" y="1496483"/>
            <a:chExt cx="210491" cy="362163"/>
          </a:xfrm>
        </p:grpSpPr>
        <p:sp>
          <p:nvSpPr>
            <p:cNvPr id="441" name="Google Shape;441;p7"/>
            <p:cNvSpPr/>
            <p:nvPr/>
          </p:nvSpPr>
          <p:spPr>
            <a:xfrm>
              <a:off x="6247680" y="1496483"/>
              <a:ext cx="88189" cy="362163"/>
            </a:xfrm>
            <a:custGeom>
              <a:avLst/>
              <a:gdLst/>
              <a:ahLst/>
              <a:cxnLst/>
              <a:rect l="l" t="t" r="r" b="b"/>
              <a:pathLst>
                <a:path w="3366" h="13823" extrusionOk="0">
                  <a:moveTo>
                    <a:pt x="202" y="1"/>
                  </a:moveTo>
                  <a:cubicBezTo>
                    <a:pt x="101" y="1"/>
                    <a:pt x="1" y="68"/>
                    <a:pt x="1" y="202"/>
                  </a:cubicBezTo>
                  <a:cubicBezTo>
                    <a:pt x="1" y="1151"/>
                    <a:pt x="844" y="1630"/>
                    <a:pt x="1582" y="2052"/>
                  </a:cubicBezTo>
                  <a:cubicBezTo>
                    <a:pt x="2292" y="2455"/>
                    <a:pt x="2963" y="2828"/>
                    <a:pt x="2963" y="3557"/>
                  </a:cubicBezTo>
                  <a:cubicBezTo>
                    <a:pt x="2963" y="4276"/>
                    <a:pt x="2292" y="4650"/>
                    <a:pt x="1582" y="5052"/>
                  </a:cubicBezTo>
                  <a:cubicBezTo>
                    <a:pt x="835" y="5474"/>
                    <a:pt x="1" y="5953"/>
                    <a:pt x="1" y="6912"/>
                  </a:cubicBezTo>
                  <a:cubicBezTo>
                    <a:pt x="1" y="7870"/>
                    <a:pt x="844" y="8340"/>
                    <a:pt x="1582" y="8762"/>
                  </a:cubicBezTo>
                  <a:cubicBezTo>
                    <a:pt x="2292" y="9164"/>
                    <a:pt x="2963" y="9548"/>
                    <a:pt x="2963" y="10267"/>
                  </a:cubicBezTo>
                  <a:cubicBezTo>
                    <a:pt x="2963" y="10986"/>
                    <a:pt x="2292" y="11369"/>
                    <a:pt x="1582" y="11772"/>
                  </a:cubicBezTo>
                  <a:cubicBezTo>
                    <a:pt x="835" y="12184"/>
                    <a:pt x="1" y="12663"/>
                    <a:pt x="1" y="13622"/>
                  </a:cubicBezTo>
                  <a:cubicBezTo>
                    <a:pt x="1" y="13737"/>
                    <a:pt x="87" y="13823"/>
                    <a:pt x="202" y="13823"/>
                  </a:cubicBezTo>
                  <a:cubicBezTo>
                    <a:pt x="307" y="13823"/>
                    <a:pt x="403" y="13737"/>
                    <a:pt x="403" y="13622"/>
                  </a:cubicBezTo>
                  <a:cubicBezTo>
                    <a:pt x="403" y="12903"/>
                    <a:pt x="1074" y="12519"/>
                    <a:pt x="1784" y="12117"/>
                  </a:cubicBezTo>
                  <a:cubicBezTo>
                    <a:pt x="2531" y="11705"/>
                    <a:pt x="3365" y="11225"/>
                    <a:pt x="3365" y="10267"/>
                  </a:cubicBezTo>
                  <a:cubicBezTo>
                    <a:pt x="3365" y="9308"/>
                    <a:pt x="2522" y="8829"/>
                    <a:pt x="1784" y="8417"/>
                  </a:cubicBezTo>
                  <a:cubicBezTo>
                    <a:pt x="1074" y="8005"/>
                    <a:pt x="403" y="7631"/>
                    <a:pt x="403" y="6912"/>
                  </a:cubicBezTo>
                  <a:cubicBezTo>
                    <a:pt x="403" y="6183"/>
                    <a:pt x="1074" y="5810"/>
                    <a:pt x="1784" y="5407"/>
                  </a:cubicBezTo>
                  <a:cubicBezTo>
                    <a:pt x="2531" y="4995"/>
                    <a:pt x="3365" y="4506"/>
                    <a:pt x="3365" y="3557"/>
                  </a:cubicBezTo>
                  <a:cubicBezTo>
                    <a:pt x="3365" y="2598"/>
                    <a:pt x="2522" y="2119"/>
                    <a:pt x="1784" y="1697"/>
                  </a:cubicBezTo>
                  <a:cubicBezTo>
                    <a:pt x="1074" y="1295"/>
                    <a:pt x="403" y="921"/>
                    <a:pt x="403" y="202"/>
                  </a:cubicBezTo>
                  <a:cubicBezTo>
                    <a:pt x="403" y="68"/>
                    <a:pt x="303" y="1"/>
                    <a:pt x="20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2" name="Google Shape;442;p7"/>
            <p:cNvSpPr/>
            <p:nvPr/>
          </p:nvSpPr>
          <p:spPr>
            <a:xfrm>
              <a:off x="6247680" y="1496483"/>
              <a:ext cx="88189" cy="155497"/>
            </a:xfrm>
            <a:custGeom>
              <a:avLst/>
              <a:gdLst/>
              <a:ahLst/>
              <a:cxnLst/>
              <a:rect l="l" t="t" r="r" b="b"/>
              <a:pathLst>
                <a:path w="3366" h="5935" extrusionOk="0">
                  <a:moveTo>
                    <a:pt x="3164" y="1"/>
                  </a:moveTo>
                  <a:cubicBezTo>
                    <a:pt x="3063" y="1"/>
                    <a:pt x="2963" y="68"/>
                    <a:pt x="2963" y="202"/>
                  </a:cubicBezTo>
                  <a:cubicBezTo>
                    <a:pt x="2963" y="931"/>
                    <a:pt x="2292" y="1304"/>
                    <a:pt x="1582" y="1707"/>
                  </a:cubicBezTo>
                  <a:cubicBezTo>
                    <a:pt x="835" y="2119"/>
                    <a:pt x="1" y="2608"/>
                    <a:pt x="1" y="3557"/>
                  </a:cubicBezTo>
                  <a:cubicBezTo>
                    <a:pt x="1" y="4516"/>
                    <a:pt x="844" y="4995"/>
                    <a:pt x="1582" y="5417"/>
                  </a:cubicBezTo>
                  <a:cubicBezTo>
                    <a:pt x="1851" y="5560"/>
                    <a:pt x="2109" y="5714"/>
                    <a:pt x="2359" y="5896"/>
                  </a:cubicBezTo>
                  <a:cubicBezTo>
                    <a:pt x="2397" y="5925"/>
                    <a:pt x="2435" y="5934"/>
                    <a:pt x="2483" y="5934"/>
                  </a:cubicBezTo>
                  <a:cubicBezTo>
                    <a:pt x="2675" y="5934"/>
                    <a:pt x="2752" y="5685"/>
                    <a:pt x="2598" y="5570"/>
                  </a:cubicBezTo>
                  <a:cubicBezTo>
                    <a:pt x="2339" y="5388"/>
                    <a:pt x="2062" y="5215"/>
                    <a:pt x="1784" y="5062"/>
                  </a:cubicBezTo>
                  <a:cubicBezTo>
                    <a:pt x="1074" y="4659"/>
                    <a:pt x="403" y="4285"/>
                    <a:pt x="403" y="3557"/>
                  </a:cubicBezTo>
                  <a:cubicBezTo>
                    <a:pt x="403" y="2838"/>
                    <a:pt x="1074" y="2464"/>
                    <a:pt x="1784" y="2062"/>
                  </a:cubicBezTo>
                  <a:cubicBezTo>
                    <a:pt x="2531" y="1640"/>
                    <a:pt x="3365" y="1161"/>
                    <a:pt x="3365" y="202"/>
                  </a:cubicBezTo>
                  <a:cubicBezTo>
                    <a:pt x="3365" y="68"/>
                    <a:pt x="3264" y="1"/>
                    <a:pt x="316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3" name="Google Shape;443;p7"/>
            <p:cNvSpPr/>
            <p:nvPr/>
          </p:nvSpPr>
          <p:spPr>
            <a:xfrm>
              <a:off x="6247680" y="1652425"/>
              <a:ext cx="88189" cy="206220"/>
            </a:xfrm>
            <a:custGeom>
              <a:avLst/>
              <a:gdLst/>
              <a:ahLst/>
              <a:cxnLst/>
              <a:rect l="l" t="t" r="r" b="b"/>
              <a:pathLst>
                <a:path w="3366" h="7871" extrusionOk="0">
                  <a:moveTo>
                    <a:pt x="2922" y="0"/>
                  </a:moveTo>
                  <a:cubicBezTo>
                    <a:pt x="2779" y="0"/>
                    <a:pt x="2641" y="169"/>
                    <a:pt x="2752" y="327"/>
                  </a:cubicBezTo>
                  <a:cubicBezTo>
                    <a:pt x="2895" y="509"/>
                    <a:pt x="2963" y="730"/>
                    <a:pt x="2963" y="960"/>
                  </a:cubicBezTo>
                  <a:cubicBezTo>
                    <a:pt x="2963" y="1679"/>
                    <a:pt x="2292" y="2062"/>
                    <a:pt x="1582" y="2465"/>
                  </a:cubicBezTo>
                  <a:cubicBezTo>
                    <a:pt x="835" y="2877"/>
                    <a:pt x="1" y="3356"/>
                    <a:pt x="1" y="4315"/>
                  </a:cubicBezTo>
                  <a:cubicBezTo>
                    <a:pt x="1" y="5273"/>
                    <a:pt x="844" y="5743"/>
                    <a:pt x="1582" y="6165"/>
                  </a:cubicBezTo>
                  <a:cubicBezTo>
                    <a:pt x="2292" y="6567"/>
                    <a:pt x="2963" y="6951"/>
                    <a:pt x="2963" y="7670"/>
                  </a:cubicBezTo>
                  <a:cubicBezTo>
                    <a:pt x="2963" y="7785"/>
                    <a:pt x="3058" y="7871"/>
                    <a:pt x="3164" y="7871"/>
                  </a:cubicBezTo>
                  <a:cubicBezTo>
                    <a:pt x="3279" y="7871"/>
                    <a:pt x="3365" y="7785"/>
                    <a:pt x="3365" y="7670"/>
                  </a:cubicBezTo>
                  <a:cubicBezTo>
                    <a:pt x="3365" y="6721"/>
                    <a:pt x="2522" y="6241"/>
                    <a:pt x="1784" y="5820"/>
                  </a:cubicBezTo>
                  <a:cubicBezTo>
                    <a:pt x="1074" y="5417"/>
                    <a:pt x="403" y="5043"/>
                    <a:pt x="403" y="4315"/>
                  </a:cubicBezTo>
                  <a:cubicBezTo>
                    <a:pt x="403" y="3596"/>
                    <a:pt x="1074" y="3212"/>
                    <a:pt x="1784" y="2810"/>
                  </a:cubicBezTo>
                  <a:cubicBezTo>
                    <a:pt x="2531" y="2398"/>
                    <a:pt x="3365" y="1918"/>
                    <a:pt x="3365" y="960"/>
                  </a:cubicBezTo>
                  <a:cubicBezTo>
                    <a:pt x="3365" y="644"/>
                    <a:pt x="3269" y="337"/>
                    <a:pt x="3078" y="88"/>
                  </a:cubicBezTo>
                  <a:cubicBezTo>
                    <a:pt x="3035" y="26"/>
                    <a:pt x="2978" y="0"/>
                    <a:pt x="2922"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4" name="Google Shape;444;p7"/>
            <p:cNvSpPr/>
            <p:nvPr/>
          </p:nvSpPr>
          <p:spPr>
            <a:xfrm>
              <a:off x="6250196" y="1568323"/>
              <a:ext cx="83159" cy="10559"/>
            </a:xfrm>
            <a:custGeom>
              <a:avLst/>
              <a:gdLst/>
              <a:ahLst/>
              <a:cxnLst/>
              <a:rect l="l" t="t" r="r" b="b"/>
              <a:pathLst>
                <a:path w="3174" h="403" extrusionOk="0">
                  <a:moveTo>
                    <a:pt x="269" y="0"/>
                  </a:moveTo>
                  <a:cubicBezTo>
                    <a:pt x="1" y="0"/>
                    <a:pt x="1" y="403"/>
                    <a:pt x="269" y="403"/>
                  </a:cubicBezTo>
                  <a:lnTo>
                    <a:pt x="2905" y="403"/>
                  </a:lnTo>
                  <a:cubicBezTo>
                    <a:pt x="3173" y="403"/>
                    <a:pt x="3173" y="0"/>
                    <a:pt x="290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5" name="Google Shape;445;p7"/>
            <p:cNvSpPr/>
            <p:nvPr/>
          </p:nvSpPr>
          <p:spPr>
            <a:xfrm>
              <a:off x="6245925" y="1672285"/>
              <a:ext cx="89945" cy="10585"/>
            </a:xfrm>
            <a:custGeom>
              <a:avLst/>
              <a:gdLst/>
              <a:ahLst/>
              <a:cxnLst/>
              <a:rect l="l" t="t" r="r" b="b"/>
              <a:pathLst>
                <a:path w="3433" h="404" extrusionOk="0">
                  <a:moveTo>
                    <a:pt x="269" y="1"/>
                  </a:moveTo>
                  <a:cubicBezTo>
                    <a:pt x="1" y="1"/>
                    <a:pt x="1" y="403"/>
                    <a:pt x="269" y="403"/>
                  </a:cubicBezTo>
                  <a:lnTo>
                    <a:pt x="3231" y="403"/>
                  </a:lnTo>
                  <a:cubicBezTo>
                    <a:pt x="3346" y="403"/>
                    <a:pt x="3432" y="317"/>
                    <a:pt x="3432" y="202"/>
                  </a:cubicBezTo>
                  <a:cubicBezTo>
                    <a:pt x="3432" y="87"/>
                    <a:pt x="3346" y="1"/>
                    <a:pt x="3231"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6" name="Google Shape;446;p7"/>
            <p:cNvSpPr/>
            <p:nvPr/>
          </p:nvSpPr>
          <p:spPr>
            <a:xfrm>
              <a:off x="6250196" y="1600706"/>
              <a:ext cx="83159" cy="10585"/>
            </a:xfrm>
            <a:custGeom>
              <a:avLst/>
              <a:gdLst/>
              <a:ahLst/>
              <a:cxnLst/>
              <a:rect l="l" t="t" r="r" b="b"/>
              <a:pathLst>
                <a:path w="3174" h="404" extrusionOk="0">
                  <a:moveTo>
                    <a:pt x="269" y="1"/>
                  </a:moveTo>
                  <a:cubicBezTo>
                    <a:pt x="1" y="1"/>
                    <a:pt x="1" y="403"/>
                    <a:pt x="269" y="403"/>
                  </a:cubicBezTo>
                  <a:lnTo>
                    <a:pt x="2905" y="403"/>
                  </a:lnTo>
                  <a:cubicBezTo>
                    <a:pt x="3173" y="403"/>
                    <a:pt x="3173" y="1"/>
                    <a:pt x="290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7" name="Google Shape;447;p7"/>
            <p:cNvSpPr/>
            <p:nvPr/>
          </p:nvSpPr>
          <p:spPr>
            <a:xfrm>
              <a:off x="6250196" y="1744597"/>
              <a:ext cx="83159" cy="10585"/>
            </a:xfrm>
            <a:custGeom>
              <a:avLst/>
              <a:gdLst/>
              <a:ahLst/>
              <a:cxnLst/>
              <a:rect l="l" t="t" r="r" b="b"/>
              <a:pathLst>
                <a:path w="3174" h="404" extrusionOk="0">
                  <a:moveTo>
                    <a:pt x="2914" y="1"/>
                  </a:moveTo>
                  <a:cubicBezTo>
                    <a:pt x="2911" y="1"/>
                    <a:pt x="2908" y="1"/>
                    <a:pt x="2905" y="1"/>
                  </a:cubicBezTo>
                  <a:lnTo>
                    <a:pt x="269" y="1"/>
                  </a:lnTo>
                  <a:cubicBezTo>
                    <a:pt x="1" y="1"/>
                    <a:pt x="1" y="404"/>
                    <a:pt x="269" y="404"/>
                  </a:cubicBezTo>
                  <a:lnTo>
                    <a:pt x="2905" y="404"/>
                  </a:lnTo>
                  <a:cubicBezTo>
                    <a:pt x="3170" y="394"/>
                    <a:pt x="3173" y="1"/>
                    <a:pt x="291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7"/>
            <p:cNvSpPr/>
            <p:nvPr/>
          </p:nvSpPr>
          <p:spPr>
            <a:xfrm>
              <a:off x="6250196" y="1776508"/>
              <a:ext cx="83159" cy="10585"/>
            </a:xfrm>
            <a:custGeom>
              <a:avLst/>
              <a:gdLst/>
              <a:ahLst/>
              <a:cxnLst/>
              <a:rect l="l" t="t" r="r" b="b"/>
              <a:pathLst>
                <a:path w="3174" h="404" extrusionOk="0">
                  <a:moveTo>
                    <a:pt x="269" y="0"/>
                  </a:moveTo>
                  <a:cubicBezTo>
                    <a:pt x="1" y="0"/>
                    <a:pt x="1" y="403"/>
                    <a:pt x="269" y="403"/>
                  </a:cubicBezTo>
                  <a:lnTo>
                    <a:pt x="2905" y="403"/>
                  </a:lnTo>
                  <a:cubicBezTo>
                    <a:pt x="3173" y="403"/>
                    <a:pt x="3173" y="0"/>
                    <a:pt x="290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9" name="Google Shape;449;p7"/>
            <p:cNvSpPr/>
            <p:nvPr/>
          </p:nvSpPr>
          <p:spPr>
            <a:xfrm>
              <a:off x="6366471" y="1496483"/>
              <a:ext cx="88163" cy="362163"/>
            </a:xfrm>
            <a:custGeom>
              <a:avLst/>
              <a:gdLst/>
              <a:ahLst/>
              <a:cxnLst/>
              <a:rect l="l" t="t" r="r" b="b"/>
              <a:pathLst>
                <a:path w="3365" h="13823" extrusionOk="0">
                  <a:moveTo>
                    <a:pt x="202" y="1"/>
                  </a:moveTo>
                  <a:cubicBezTo>
                    <a:pt x="101" y="1"/>
                    <a:pt x="1" y="68"/>
                    <a:pt x="1" y="202"/>
                  </a:cubicBezTo>
                  <a:cubicBezTo>
                    <a:pt x="1" y="1151"/>
                    <a:pt x="834" y="1630"/>
                    <a:pt x="1582" y="2052"/>
                  </a:cubicBezTo>
                  <a:cubicBezTo>
                    <a:pt x="2291" y="2455"/>
                    <a:pt x="2962" y="2828"/>
                    <a:pt x="2962" y="3557"/>
                  </a:cubicBezTo>
                  <a:cubicBezTo>
                    <a:pt x="2962" y="4276"/>
                    <a:pt x="2291" y="4650"/>
                    <a:pt x="1582" y="5052"/>
                  </a:cubicBezTo>
                  <a:cubicBezTo>
                    <a:pt x="834" y="5474"/>
                    <a:pt x="1" y="5953"/>
                    <a:pt x="1" y="6912"/>
                  </a:cubicBezTo>
                  <a:cubicBezTo>
                    <a:pt x="1" y="7870"/>
                    <a:pt x="834" y="8340"/>
                    <a:pt x="1582" y="8762"/>
                  </a:cubicBezTo>
                  <a:cubicBezTo>
                    <a:pt x="2291" y="9164"/>
                    <a:pt x="2962" y="9548"/>
                    <a:pt x="2962" y="10267"/>
                  </a:cubicBezTo>
                  <a:cubicBezTo>
                    <a:pt x="2962" y="10986"/>
                    <a:pt x="2291" y="11369"/>
                    <a:pt x="1582" y="11772"/>
                  </a:cubicBezTo>
                  <a:cubicBezTo>
                    <a:pt x="834" y="12184"/>
                    <a:pt x="1" y="12663"/>
                    <a:pt x="1" y="13622"/>
                  </a:cubicBezTo>
                  <a:cubicBezTo>
                    <a:pt x="1" y="13737"/>
                    <a:pt x="87" y="13823"/>
                    <a:pt x="202" y="13823"/>
                  </a:cubicBezTo>
                  <a:cubicBezTo>
                    <a:pt x="307" y="13823"/>
                    <a:pt x="403" y="13737"/>
                    <a:pt x="403" y="13622"/>
                  </a:cubicBezTo>
                  <a:cubicBezTo>
                    <a:pt x="403" y="12903"/>
                    <a:pt x="1065" y="12519"/>
                    <a:pt x="1783" y="12117"/>
                  </a:cubicBezTo>
                  <a:cubicBezTo>
                    <a:pt x="2531" y="11705"/>
                    <a:pt x="3365" y="11225"/>
                    <a:pt x="3365" y="10267"/>
                  </a:cubicBezTo>
                  <a:cubicBezTo>
                    <a:pt x="3365" y="9308"/>
                    <a:pt x="2522" y="8829"/>
                    <a:pt x="1783" y="8417"/>
                  </a:cubicBezTo>
                  <a:cubicBezTo>
                    <a:pt x="1065" y="8005"/>
                    <a:pt x="403" y="7631"/>
                    <a:pt x="403" y="6912"/>
                  </a:cubicBezTo>
                  <a:cubicBezTo>
                    <a:pt x="403" y="6183"/>
                    <a:pt x="1065" y="5810"/>
                    <a:pt x="1783" y="5407"/>
                  </a:cubicBezTo>
                  <a:cubicBezTo>
                    <a:pt x="2531" y="4995"/>
                    <a:pt x="3365" y="4506"/>
                    <a:pt x="3365" y="3557"/>
                  </a:cubicBezTo>
                  <a:cubicBezTo>
                    <a:pt x="3365" y="2598"/>
                    <a:pt x="2522" y="2119"/>
                    <a:pt x="1783" y="1697"/>
                  </a:cubicBezTo>
                  <a:cubicBezTo>
                    <a:pt x="1065" y="1295"/>
                    <a:pt x="403" y="921"/>
                    <a:pt x="403" y="202"/>
                  </a:cubicBezTo>
                  <a:cubicBezTo>
                    <a:pt x="403" y="68"/>
                    <a:pt x="302" y="1"/>
                    <a:pt x="20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0" name="Google Shape;450;p7"/>
            <p:cNvSpPr/>
            <p:nvPr/>
          </p:nvSpPr>
          <p:spPr>
            <a:xfrm>
              <a:off x="6385571" y="1496745"/>
              <a:ext cx="69063" cy="66076"/>
            </a:xfrm>
            <a:custGeom>
              <a:avLst/>
              <a:gdLst/>
              <a:ahLst/>
              <a:cxnLst/>
              <a:rect l="l" t="t" r="r" b="b"/>
              <a:pathLst>
                <a:path w="2636" h="2522" extrusionOk="0">
                  <a:moveTo>
                    <a:pt x="2435" y="0"/>
                  </a:moveTo>
                  <a:cubicBezTo>
                    <a:pt x="2334" y="0"/>
                    <a:pt x="2233" y="67"/>
                    <a:pt x="2233" y="202"/>
                  </a:cubicBezTo>
                  <a:cubicBezTo>
                    <a:pt x="2233" y="921"/>
                    <a:pt x="1562" y="1304"/>
                    <a:pt x="853" y="1707"/>
                  </a:cubicBezTo>
                  <a:cubicBezTo>
                    <a:pt x="604" y="1841"/>
                    <a:pt x="355" y="1994"/>
                    <a:pt x="115" y="2157"/>
                  </a:cubicBezTo>
                  <a:cubicBezTo>
                    <a:pt x="19" y="2224"/>
                    <a:pt x="0" y="2349"/>
                    <a:pt x="58" y="2435"/>
                  </a:cubicBezTo>
                  <a:cubicBezTo>
                    <a:pt x="96" y="2493"/>
                    <a:pt x="163" y="2521"/>
                    <a:pt x="230" y="2521"/>
                  </a:cubicBezTo>
                  <a:cubicBezTo>
                    <a:pt x="268" y="2521"/>
                    <a:pt x="307" y="2512"/>
                    <a:pt x="345" y="2483"/>
                  </a:cubicBezTo>
                  <a:cubicBezTo>
                    <a:pt x="556" y="2330"/>
                    <a:pt x="815" y="2195"/>
                    <a:pt x="1054" y="2052"/>
                  </a:cubicBezTo>
                  <a:cubicBezTo>
                    <a:pt x="1802" y="1639"/>
                    <a:pt x="2636" y="1160"/>
                    <a:pt x="2636" y="202"/>
                  </a:cubicBezTo>
                  <a:cubicBezTo>
                    <a:pt x="2636" y="67"/>
                    <a:pt x="2535" y="0"/>
                    <a:pt x="2435"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7"/>
            <p:cNvSpPr/>
            <p:nvPr/>
          </p:nvSpPr>
          <p:spPr>
            <a:xfrm>
              <a:off x="6366471" y="1563660"/>
              <a:ext cx="88425" cy="294986"/>
            </a:xfrm>
            <a:custGeom>
              <a:avLst/>
              <a:gdLst/>
              <a:ahLst/>
              <a:cxnLst/>
              <a:rect l="l" t="t" r="r" b="b"/>
              <a:pathLst>
                <a:path w="3375" h="11259" extrusionOk="0">
                  <a:moveTo>
                    <a:pt x="471" y="1"/>
                  </a:moveTo>
                  <a:cubicBezTo>
                    <a:pt x="413" y="1"/>
                    <a:pt x="355" y="27"/>
                    <a:pt x="317" y="82"/>
                  </a:cubicBezTo>
                  <a:cubicBezTo>
                    <a:pt x="106" y="341"/>
                    <a:pt x="1" y="657"/>
                    <a:pt x="1" y="993"/>
                  </a:cubicBezTo>
                  <a:cubicBezTo>
                    <a:pt x="1" y="1942"/>
                    <a:pt x="844" y="2421"/>
                    <a:pt x="1582" y="2843"/>
                  </a:cubicBezTo>
                  <a:cubicBezTo>
                    <a:pt x="2291" y="3246"/>
                    <a:pt x="2962" y="3619"/>
                    <a:pt x="2962" y="4348"/>
                  </a:cubicBezTo>
                  <a:cubicBezTo>
                    <a:pt x="2962" y="5067"/>
                    <a:pt x="2291" y="5450"/>
                    <a:pt x="1582" y="5853"/>
                  </a:cubicBezTo>
                  <a:cubicBezTo>
                    <a:pt x="834" y="6265"/>
                    <a:pt x="1" y="6744"/>
                    <a:pt x="1" y="7703"/>
                  </a:cubicBezTo>
                  <a:cubicBezTo>
                    <a:pt x="1" y="8661"/>
                    <a:pt x="844" y="9131"/>
                    <a:pt x="1582" y="9553"/>
                  </a:cubicBezTo>
                  <a:cubicBezTo>
                    <a:pt x="2291" y="9955"/>
                    <a:pt x="2962" y="10339"/>
                    <a:pt x="2962" y="11058"/>
                  </a:cubicBezTo>
                  <a:cubicBezTo>
                    <a:pt x="2962" y="11173"/>
                    <a:pt x="3058" y="11259"/>
                    <a:pt x="3164" y="11259"/>
                  </a:cubicBezTo>
                  <a:cubicBezTo>
                    <a:pt x="3279" y="11259"/>
                    <a:pt x="3365" y="11173"/>
                    <a:pt x="3375" y="11058"/>
                  </a:cubicBezTo>
                  <a:cubicBezTo>
                    <a:pt x="3375" y="10109"/>
                    <a:pt x="2531" y="9629"/>
                    <a:pt x="1783" y="9208"/>
                  </a:cubicBezTo>
                  <a:cubicBezTo>
                    <a:pt x="1074" y="8805"/>
                    <a:pt x="403" y="8431"/>
                    <a:pt x="403" y="7703"/>
                  </a:cubicBezTo>
                  <a:cubicBezTo>
                    <a:pt x="403" y="6984"/>
                    <a:pt x="1074" y="6600"/>
                    <a:pt x="1783" y="6198"/>
                  </a:cubicBezTo>
                  <a:cubicBezTo>
                    <a:pt x="2531" y="5786"/>
                    <a:pt x="3375" y="5306"/>
                    <a:pt x="3375" y="4348"/>
                  </a:cubicBezTo>
                  <a:cubicBezTo>
                    <a:pt x="3375" y="3389"/>
                    <a:pt x="2531" y="2920"/>
                    <a:pt x="1783" y="2498"/>
                  </a:cubicBezTo>
                  <a:cubicBezTo>
                    <a:pt x="1074" y="2095"/>
                    <a:pt x="403" y="1712"/>
                    <a:pt x="403" y="993"/>
                  </a:cubicBezTo>
                  <a:cubicBezTo>
                    <a:pt x="403" y="753"/>
                    <a:pt x="489" y="523"/>
                    <a:pt x="633" y="332"/>
                  </a:cubicBezTo>
                  <a:cubicBezTo>
                    <a:pt x="700" y="245"/>
                    <a:pt x="691" y="111"/>
                    <a:pt x="595" y="44"/>
                  </a:cubicBezTo>
                  <a:cubicBezTo>
                    <a:pt x="558" y="15"/>
                    <a:pt x="514" y="1"/>
                    <a:pt x="471"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2" name="Google Shape;452;p7"/>
            <p:cNvSpPr/>
            <p:nvPr/>
          </p:nvSpPr>
          <p:spPr>
            <a:xfrm>
              <a:off x="6364716" y="1583388"/>
              <a:ext cx="91700" cy="10559"/>
            </a:xfrm>
            <a:custGeom>
              <a:avLst/>
              <a:gdLst/>
              <a:ahLst/>
              <a:cxnLst/>
              <a:rect l="l" t="t" r="r" b="b"/>
              <a:pathLst>
                <a:path w="3500" h="403" extrusionOk="0">
                  <a:moveTo>
                    <a:pt x="269" y="0"/>
                  </a:moveTo>
                  <a:cubicBezTo>
                    <a:pt x="0" y="0"/>
                    <a:pt x="0" y="403"/>
                    <a:pt x="269" y="403"/>
                  </a:cubicBezTo>
                  <a:lnTo>
                    <a:pt x="3231" y="403"/>
                  </a:lnTo>
                  <a:cubicBezTo>
                    <a:pt x="3499" y="403"/>
                    <a:pt x="3499" y="0"/>
                    <a:pt x="323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3" name="Google Shape;453;p7"/>
            <p:cNvSpPr/>
            <p:nvPr/>
          </p:nvSpPr>
          <p:spPr>
            <a:xfrm>
              <a:off x="6364716" y="1760186"/>
              <a:ext cx="91700" cy="10559"/>
            </a:xfrm>
            <a:custGeom>
              <a:avLst/>
              <a:gdLst/>
              <a:ahLst/>
              <a:cxnLst/>
              <a:rect l="l" t="t" r="r" b="b"/>
              <a:pathLst>
                <a:path w="3500" h="403" extrusionOk="0">
                  <a:moveTo>
                    <a:pt x="269" y="0"/>
                  </a:moveTo>
                  <a:cubicBezTo>
                    <a:pt x="0" y="0"/>
                    <a:pt x="0" y="403"/>
                    <a:pt x="269" y="403"/>
                  </a:cubicBezTo>
                  <a:lnTo>
                    <a:pt x="3231" y="403"/>
                  </a:lnTo>
                  <a:cubicBezTo>
                    <a:pt x="3499" y="403"/>
                    <a:pt x="3499" y="0"/>
                    <a:pt x="323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4" name="Google Shape;454;p7"/>
            <p:cNvSpPr/>
            <p:nvPr/>
          </p:nvSpPr>
          <p:spPr>
            <a:xfrm>
              <a:off x="6368724" y="1656224"/>
              <a:ext cx="81665" cy="10585"/>
            </a:xfrm>
            <a:custGeom>
              <a:avLst/>
              <a:gdLst/>
              <a:ahLst/>
              <a:cxnLst/>
              <a:rect l="l" t="t" r="r" b="b"/>
              <a:pathLst>
                <a:path w="3117" h="404" extrusionOk="0">
                  <a:moveTo>
                    <a:pt x="269" y="0"/>
                  </a:moveTo>
                  <a:cubicBezTo>
                    <a:pt x="1" y="0"/>
                    <a:pt x="1" y="403"/>
                    <a:pt x="269" y="403"/>
                  </a:cubicBezTo>
                  <a:lnTo>
                    <a:pt x="2915" y="403"/>
                  </a:lnTo>
                  <a:cubicBezTo>
                    <a:pt x="2920" y="403"/>
                    <a:pt x="2925" y="403"/>
                    <a:pt x="2931" y="403"/>
                  </a:cubicBezTo>
                  <a:cubicBezTo>
                    <a:pt x="3038" y="403"/>
                    <a:pt x="3116" y="311"/>
                    <a:pt x="3116" y="201"/>
                  </a:cubicBezTo>
                  <a:cubicBezTo>
                    <a:pt x="3116" y="96"/>
                    <a:pt x="3030" y="0"/>
                    <a:pt x="2915"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5" name="Google Shape;455;p7"/>
            <p:cNvSpPr/>
            <p:nvPr/>
          </p:nvSpPr>
          <p:spPr>
            <a:xfrm>
              <a:off x="6368724" y="1688607"/>
              <a:ext cx="83421" cy="10585"/>
            </a:xfrm>
            <a:custGeom>
              <a:avLst/>
              <a:gdLst/>
              <a:ahLst/>
              <a:cxnLst/>
              <a:rect l="l" t="t" r="r" b="b"/>
              <a:pathLst>
                <a:path w="3184" h="404" extrusionOk="0">
                  <a:moveTo>
                    <a:pt x="269" y="1"/>
                  </a:moveTo>
                  <a:cubicBezTo>
                    <a:pt x="1" y="1"/>
                    <a:pt x="1" y="403"/>
                    <a:pt x="269" y="403"/>
                  </a:cubicBezTo>
                  <a:lnTo>
                    <a:pt x="2915" y="403"/>
                  </a:lnTo>
                  <a:cubicBezTo>
                    <a:pt x="3183" y="403"/>
                    <a:pt x="3183" y="1"/>
                    <a:pt x="291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56" name="Google Shape;456;p7"/>
          <p:cNvGrpSpPr/>
          <p:nvPr/>
        </p:nvGrpSpPr>
        <p:grpSpPr>
          <a:xfrm>
            <a:off x="4327997" y="1579171"/>
            <a:ext cx="488007" cy="479609"/>
            <a:chOff x="5687417" y="1499477"/>
            <a:chExt cx="362399" cy="356163"/>
          </a:xfrm>
        </p:grpSpPr>
        <p:grpSp>
          <p:nvGrpSpPr>
            <p:cNvPr id="457" name="Google Shape;457;p7"/>
            <p:cNvGrpSpPr/>
            <p:nvPr/>
          </p:nvGrpSpPr>
          <p:grpSpPr>
            <a:xfrm>
              <a:off x="5687417" y="1499477"/>
              <a:ext cx="362399" cy="356163"/>
              <a:chOff x="5687417" y="1499477"/>
              <a:chExt cx="362399" cy="356163"/>
            </a:xfrm>
          </p:grpSpPr>
          <p:sp>
            <p:nvSpPr>
              <p:cNvPr id="458" name="Google Shape;458;p7"/>
              <p:cNvSpPr/>
              <p:nvPr/>
            </p:nvSpPr>
            <p:spPr>
              <a:xfrm>
                <a:off x="5687417" y="1499477"/>
                <a:ext cx="362398" cy="356163"/>
              </a:xfrm>
              <a:custGeom>
                <a:avLst/>
                <a:gdLst/>
                <a:ahLst/>
                <a:cxnLst/>
                <a:rect l="l" t="t" r="r" b="b"/>
                <a:pathLst>
                  <a:path w="13832" h="13594" extrusionOk="0">
                    <a:moveTo>
                      <a:pt x="7471" y="1"/>
                    </a:moveTo>
                    <a:cubicBezTo>
                      <a:pt x="7135" y="1"/>
                      <a:pt x="6811" y="190"/>
                      <a:pt x="6633" y="490"/>
                    </a:cubicBezTo>
                    <a:cubicBezTo>
                      <a:pt x="6087" y="1420"/>
                      <a:pt x="5512" y="2944"/>
                      <a:pt x="5713" y="5062"/>
                    </a:cubicBezTo>
                    <a:cubicBezTo>
                      <a:pt x="4448" y="5944"/>
                      <a:pt x="3297" y="6989"/>
                      <a:pt x="2291" y="8158"/>
                    </a:cubicBezTo>
                    <a:cubicBezTo>
                      <a:pt x="1457" y="9136"/>
                      <a:pt x="719" y="10190"/>
                      <a:pt x="96" y="11312"/>
                    </a:cubicBezTo>
                    <a:cubicBezTo>
                      <a:pt x="0" y="11465"/>
                      <a:pt x="29" y="11676"/>
                      <a:pt x="163" y="11801"/>
                    </a:cubicBezTo>
                    <a:lnTo>
                      <a:pt x="1812" y="13468"/>
                    </a:lnTo>
                    <a:cubicBezTo>
                      <a:pt x="1896" y="13553"/>
                      <a:pt x="2005" y="13594"/>
                      <a:pt x="2112" y="13594"/>
                    </a:cubicBezTo>
                    <a:cubicBezTo>
                      <a:pt x="2260" y="13594"/>
                      <a:pt x="2405" y="13517"/>
                      <a:pt x="2483" y="13373"/>
                    </a:cubicBezTo>
                    <a:cubicBezTo>
                      <a:pt x="3087" y="12194"/>
                      <a:pt x="3834" y="11091"/>
                      <a:pt x="4697" y="10085"/>
                    </a:cubicBezTo>
                    <a:cubicBezTo>
                      <a:pt x="6259" y="8292"/>
                      <a:pt x="7793" y="7104"/>
                      <a:pt x="9844" y="6289"/>
                    </a:cubicBezTo>
                    <a:lnTo>
                      <a:pt x="10688" y="5963"/>
                    </a:lnTo>
                    <a:cubicBezTo>
                      <a:pt x="11665" y="5628"/>
                      <a:pt x="12682" y="5407"/>
                      <a:pt x="13707" y="5292"/>
                    </a:cubicBezTo>
                    <a:cubicBezTo>
                      <a:pt x="13784" y="5283"/>
                      <a:pt x="13832" y="5225"/>
                      <a:pt x="13832" y="5148"/>
                    </a:cubicBezTo>
                    <a:lnTo>
                      <a:pt x="13832" y="2340"/>
                    </a:lnTo>
                    <a:cubicBezTo>
                      <a:pt x="13832" y="2254"/>
                      <a:pt x="13765" y="2196"/>
                      <a:pt x="13688" y="2196"/>
                    </a:cubicBezTo>
                    <a:cubicBezTo>
                      <a:pt x="12011" y="2359"/>
                      <a:pt x="10381" y="2762"/>
                      <a:pt x="8819" y="3394"/>
                    </a:cubicBezTo>
                    <a:cubicBezTo>
                      <a:pt x="9029" y="2177"/>
                      <a:pt x="9815" y="998"/>
                      <a:pt x="10525" y="337"/>
                    </a:cubicBezTo>
                    <a:cubicBezTo>
                      <a:pt x="10647" y="215"/>
                      <a:pt x="10567" y="1"/>
                      <a:pt x="10401" y="1"/>
                    </a:cubicBezTo>
                    <a:cubicBezTo>
                      <a:pt x="10398" y="1"/>
                      <a:pt x="10394" y="1"/>
                      <a:pt x="10391" y="1"/>
                    </a:cubicBezTo>
                    <a:lnTo>
                      <a:pt x="7496" y="1"/>
                    </a:lnTo>
                    <a:cubicBezTo>
                      <a:pt x="7488" y="1"/>
                      <a:pt x="7479" y="1"/>
                      <a:pt x="747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9" name="Google Shape;459;p7"/>
              <p:cNvSpPr/>
              <p:nvPr/>
            </p:nvSpPr>
            <p:spPr>
              <a:xfrm>
                <a:off x="5729835" y="1557012"/>
                <a:ext cx="319981" cy="298628"/>
              </a:xfrm>
              <a:custGeom>
                <a:avLst/>
                <a:gdLst/>
                <a:ahLst/>
                <a:cxnLst/>
                <a:rect l="l" t="t" r="r" b="b"/>
                <a:pathLst>
                  <a:path w="12213" h="11398" extrusionOk="0">
                    <a:moveTo>
                      <a:pt x="12059" y="0"/>
                    </a:moveTo>
                    <a:cubicBezTo>
                      <a:pt x="11916" y="10"/>
                      <a:pt x="11733" y="38"/>
                      <a:pt x="11609" y="58"/>
                    </a:cubicBezTo>
                    <a:lnTo>
                      <a:pt x="11609" y="1620"/>
                    </a:lnTo>
                    <a:cubicBezTo>
                      <a:pt x="11609" y="2099"/>
                      <a:pt x="11264" y="2511"/>
                      <a:pt x="10785" y="2588"/>
                    </a:cubicBezTo>
                    <a:cubicBezTo>
                      <a:pt x="9999" y="2713"/>
                      <a:pt x="9222" y="2914"/>
                      <a:pt x="8465" y="3173"/>
                    </a:cubicBezTo>
                    <a:lnTo>
                      <a:pt x="7621" y="3489"/>
                    </a:lnTo>
                    <a:cubicBezTo>
                      <a:pt x="5570" y="4304"/>
                      <a:pt x="4027" y="5492"/>
                      <a:pt x="2474" y="7295"/>
                    </a:cubicBezTo>
                    <a:cubicBezTo>
                      <a:pt x="1477" y="8435"/>
                      <a:pt x="643" y="9710"/>
                      <a:pt x="1" y="11090"/>
                    </a:cubicBezTo>
                    <a:lnTo>
                      <a:pt x="193" y="11272"/>
                    </a:lnTo>
                    <a:cubicBezTo>
                      <a:pt x="273" y="11356"/>
                      <a:pt x="379" y="11397"/>
                      <a:pt x="486" y="11397"/>
                    </a:cubicBezTo>
                    <a:cubicBezTo>
                      <a:pt x="634" y="11397"/>
                      <a:pt x="781" y="11318"/>
                      <a:pt x="854" y="11167"/>
                    </a:cubicBezTo>
                    <a:cubicBezTo>
                      <a:pt x="1468" y="9998"/>
                      <a:pt x="2206" y="8895"/>
                      <a:pt x="3078" y="7889"/>
                    </a:cubicBezTo>
                    <a:cubicBezTo>
                      <a:pt x="4631" y="6096"/>
                      <a:pt x="6174" y="4908"/>
                      <a:pt x="8225" y="4093"/>
                    </a:cubicBezTo>
                    <a:lnTo>
                      <a:pt x="9069" y="3767"/>
                    </a:lnTo>
                    <a:cubicBezTo>
                      <a:pt x="10046" y="3432"/>
                      <a:pt x="11063" y="3202"/>
                      <a:pt x="12088" y="3087"/>
                    </a:cubicBezTo>
                    <a:cubicBezTo>
                      <a:pt x="12155" y="3087"/>
                      <a:pt x="12213" y="3019"/>
                      <a:pt x="12213" y="2952"/>
                    </a:cubicBezTo>
                    <a:lnTo>
                      <a:pt x="12213" y="144"/>
                    </a:lnTo>
                    <a:cubicBezTo>
                      <a:pt x="12213" y="58"/>
                      <a:pt x="12146" y="0"/>
                      <a:pt x="12059"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0" name="Google Shape;460;p7"/>
              <p:cNvSpPr/>
              <p:nvPr/>
            </p:nvSpPr>
            <p:spPr>
              <a:xfrm>
                <a:off x="5717783" y="1642398"/>
                <a:ext cx="107027" cy="112162"/>
              </a:xfrm>
              <a:custGeom>
                <a:avLst/>
                <a:gdLst/>
                <a:ahLst/>
                <a:cxnLst/>
                <a:rect l="l" t="t" r="r" b="b"/>
                <a:pathLst>
                  <a:path w="4085" h="4281" extrusionOk="0">
                    <a:moveTo>
                      <a:pt x="4027" y="0"/>
                    </a:moveTo>
                    <a:cubicBezTo>
                      <a:pt x="2963" y="796"/>
                      <a:pt x="1995" y="1706"/>
                      <a:pt x="1132" y="2713"/>
                    </a:cubicBezTo>
                    <a:cubicBezTo>
                      <a:pt x="710" y="3211"/>
                      <a:pt x="327" y="3700"/>
                      <a:pt x="1" y="4170"/>
                    </a:cubicBezTo>
                    <a:cubicBezTo>
                      <a:pt x="20" y="4169"/>
                      <a:pt x="37" y="4169"/>
                      <a:pt x="54" y="4169"/>
                    </a:cubicBezTo>
                    <a:cubicBezTo>
                      <a:pt x="347" y="4169"/>
                      <a:pt x="368" y="4280"/>
                      <a:pt x="565" y="4280"/>
                    </a:cubicBezTo>
                    <a:cubicBezTo>
                      <a:pt x="635" y="4280"/>
                      <a:pt x="728" y="4266"/>
                      <a:pt x="864" y="4227"/>
                    </a:cubicBezTo>
                    <a:cubicBezTo>
                      <a:pt x="1122" y="4160"/>
                      <a:pt x="1343" y="3844"/>
                      <a:pt x="1640" y="3690"/>
                    </a:cubicBezTo>
                    <a:cubicBezTo>
                      <a:pt x="1899" y="3556"/>
                      <a:pt x="2282" y="3585"/>
                      <a:pt x="2531" y="3374"/>
                    </a:cubicBezTo>
                    <a:cubicBezTo>
                      <a:pt x="2761" y="3192"/>
                      <a:pt x="2819" y="2818"/>
                      <a:pt x="3011" y="2559"/>
                    </a:cubicBezTo>
                    <a:cubicBezTo>
                      <a:pt x="3193" y="2329"/>
                      <a:pt x="3538" y="2176"/>
                      <a:pt x="3672" y="1879"/>
                    </a:cubicBezTo>
                    <a:cubicBezTo>
                      <a:pt x="3787" y="1610"/>
                      <a:pt x="3672" y="1246"/>
                      <a:pt x="3739" y="930"/>
                    </a:cubicBezTo>
                    <a:cubicBezTo>
                      <a:pt x="3806" y="652"/>
                      <a:pt x="4065" y="374"/>
                      <a:pt x="4084" y="48"/>
                    </a:cubicBezTo>
                    <a:lnTo>
                      <a:pt x="4027"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1" name="Google Shape;461;p7"/>
              <p:cNvSpPr/>
              <p:nvPr/>
            </p:nvSpPr>
            <p:spPr>
              <a:xfrm>
                <a:off x="5717547" y="1642398"/>
                <a:ext cx="107499" cy="112057"/>
              </a:xfrm>
              <a:custGeom>
                <a:avLst/>
                <a:gdLst/>
                <a:ahLst/>
                <a:cxnLst/>
                <a:rect l="l" t="t" r="r" b="b"/>
                <a:pathLst>
                  <a:path w="4103" h="4277" extrusionOk="0">
                    <a:moveTo>
                      <a:pt x="4036" y="0"/>
                    </a:moveTo>
                    <a:cubicBezTo>
                      <a:pt x="3796" y="182"/>
                      <a:pt x="3556" y="364"/>
                      <a:pt x="3317" y="566"/>
                    </a:cubicBezTo>
                    <a:cubicBezTo>
                      <a:pt x="3269" y="872"/>
                      <a:pt x="3365" y="1198"/>
                      <a:pt x="3250" y="1438"/>
                    </a:cubicBezTo>
                    <a:cubicBezTo>
                      <a:pt x="3125" y="1745"/>
                      <a:pt x="2770" y="1888"/>
                      <a:pt x="2598" y="2118"/>
                    </a:cubicBezTo>
                    <a:cubicBezTo>
                      <a:pt x="2397" y="2377"/>
                      <a:pt x="2339" y="2751"/>
                      <a:pt x="2119" y="2943"/>
                    </a:cubicBezTo>
                    <a:cubicBezTo>
                      <a:pt x="1860" y="3144"/>
                      <a:pt x="1476" y="3125"/>
                      <a:pt x="1218" y="3250"/>
                    </a:cubicBezTo>
                    <a:cubicBezTo>
                      <a:pt x="920" y="3403"/>
                      <a:pt x="700" y="3719"/>
                      <a:pt x="441" y="3796"/>
                    </a:cubicBezTo>
                    <a:cubicBezTo>
                      <a:pt x="374" y="3815"/>
                      <a:pt x="307" y="3825"/>
                      <a:pt x="240" y="3844"/>
                    </a:cubicBezTo>
                    <a:cubicBezTo>
                      <a:pt x="163" y="3949"/>
                      <a:pt x="87" y="4055"/>
                      <a:pt x="0" y="4170"/>
                    </a:cubicBezTo>
                    <a:cubicBezTo>
                      <a:pt x="20" y="4169"/>
                      <a:pt x="38" y="4169"/>
                      <a:pt x="56" y="4169"/>
                    </a:cubicBezTo>
                    <a:cubicBezTo>
                      <a:pt x="348" y="4169"/>
                      <a:pt x="373" y="4276"/>
                      <a:pt x="572" y="4276"/>
                    </a:cubicBezTo>
                    <a:cubicBezTo>
                      <a:pt x="641" y="4276"/>
                      <a:pt x="732" y="4263"/>
                      <a:pt x="863" y="4227"/>
                    </a:cubicBezTo>
                    <a:cubicBezTo>
                      <a:pt x="1122" y="4151"/>
                      <a:pt x="1342" y="3834"/>
                      <a:pt x="1639" y="3681"/>
                    </a:cubicBezTo>
                    <a:cubicBezTo>
                      <a:pt x="1898" y="3556"/>
                      <a:pt x="2291" y="3575"/>
                      <a:pt x="2540" y="3365"/>
                    </a:cubicBezTo>
                    <a:cubicBezTo>
                      <a:pt x="2770" y="3182"/>
                      <a:pt x="2828" y="2809"/>
                      <a:pt x="3020" y="2550"/>
                    </a:cubicBezTo>
                    <a:cubicBezTo>
                      <a:pt x="3192" y="2320"/>
                      <a:pt x="3547" y="2166"/>
                      <a:pt x="3671" y="1869"/>
                    </a:cubicBezTo>
                    <a:cubicBezTo>
                      <a:pt x="3796" y="1610"/>
                      <a:pt x="3671" y="1246"/>
                      <a:pt x="3748" y="920"/>
                    </a:cubicBezTo>
                    <a:cubicBezTo>
                      <a:pt x="3815" y="642"/>
                      <a:pt x="4084" y="374"/>
                      <a:pt x="4103" y="38"/>
                    </a:cubicBezTo>
                    <a:lnTo>
                      <a:pt x="4036"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2" name="Google Shape;462;p7"/>
              <p:cNvSpPr/>
              <p:nvPr/>
            </p:nvSpPr>
            <p:spPr>
              <a:xfrm>
                <a:off x="5759729" y="1726552"/>
                <a:ext cx="86670" cy="97438"/>
              </a:xfrm>
              <a:custGeom>
                <a:avLst/>
                <a:gdLst/>
                <a:ahLst/>
                <a:cxnLst/>
                <a:rect l="l" t="t" r="r" b="b"/>
                <a:pathLst>
                  <a:path w="3308" h="3719" extrusionOk="0">
                    <a:moveTo>
                      <a:pt x="2858" y="0"/>
                    </a:moveTo>
                    <a:cubicBezTo>
                      <a:pt x="2734" y="0"/>
                      <a:pt x="2616" y="11"/>
                      <a:pt x="2512" y="57"/>
                    </a:cubicBezTo>
                    <a:cubicBezTo>
                      <a:pt x="2205" y="191"/>
                      <a:pt x="2061" y="536"/>
                      <a:pt x="1831" y="718"/>
                    </a:cubicBezTo>
                    <a:cubicBezTo>
                      <a:pt x="1573" y="910"/>
                      <a:pt x="1199" y="967"/>
                      <a:pt x="1007" y="1197"/>
                    </a:cubicBezTo>
                    <a:cubicBezTo>
                      <a:pt x="806" y="1447"/>
                      <a:pt x="825" y="1830"/>
                      <a:pt x="700" y="2089"/>
                    </a:cubicBezTo>
                    <a:cubicBezTo>
                      <a:pt x="547" y="2396"/>
                      <a:pt x="231" y="2606"/>
                      <a:pt x="154" y="2865"/>
                    </a:cubicBezTo>
                    <a:cubicBezTo>
                      <a:pt x="1" y="3392"/>
                      <a:pt x="221" y="3258"/>
                      <a:pt x="202" y="3718"/>
                    </a:cubicBezTo>
                    <a:lnTo>
                      <a:pt x="269" y="3718"/>
                    </a:lnTo>
                    <a:cubicBezTo>
                      <a:pt x="758" y="2913"/>
                      <a:pt x="1323" y="2146"/>
                      <a:pt x="1946" y="1427"/>
                    </a:cubicBezTo>
                    <a:cubicBezTo>
                      <a:pt x="2368" y="929"/>
                      <a:pt x="2828" y="459"/>
                      <a:pt x="3308" y="18"/>
                    </a:cubicBezTo>
                    <a:lnTo>
                      <a:pt x="3288" y="9"/>
                    </a:lnTo>
                    <a:cubicBezTo>
                      <a:pt x="3265" y="10"/>
                      <a:pt x="3242" y="10"/>
                      <a:pt x="3220" y="10"/>
                    </a:cubicBezTo>
                    <a:cubicBezTo>
                      <a:pt x="3096" y="10"/>
                      <a:pt x="2974" y="0"/>
                      <a:pt x="2858"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63" name="Google Shape;463;p7"/>
            <p:cNvGrpSpPr/>
            <p:nvPr/>
          </p:nvGrpSpPr>
          <p:grpSpPr>
            <a:xfrm>
              <a:off x="5704473" y="1533904"/>
              <a:ext cx="313955" cy="301797"/>
              <a:chOff x="5704473" y="1533904"/>
              <a:chExt cx="313955" cy="301797"/>
            </a:xfrm>
          </p:grpSpPr>
          <p:sp>
            <p:nvSpPr>
              <p:cNvPr id="464" name="Google Shape;464;p7"/>
              <p:cNvSpPr/>
              <p:nvPr/>
            </p:nvSpPr>
            <p:spPr>
              <a:xfrm>
                <a:off x="5736621" y="1765197"/>
                <a:ext cx="23135" cy="19912"/>
              </a:xfrm>
              <a:custGeom>
                <a:avLst/>
                <a:gdLst/>
                <a:ahLst/>
                <a:cxnLst/>
                <a:rect l="l" t="t" r="r" b="b"/>
                <a:pathLst>
                  <a:path w="883" h="760" extrusionOk="0">
                    <a:moveTo>
                      <a:pt x="499" y="0"/>
                    </a:moveTo>
                    <a:cubicBezTo>
                      <a:pt x="164" y="0"/>
                      <a:pt x="1" y="412"/>
                      <a:pt x="231" y="652"/>
                    </a:cubicBezTo>
                    <a:cubicBezTo>
                      <a:pt x="308" y="726"/>
                      <a:pt x="403" y="759"/>
                      <a:pt x="496" y="759"/>
                    </a:cubicBezTo>
                    <a:cubicBezTo>
                      <a:pt x="693" y="759"/>
                      <a:pt x="883" y="611"/>
                      <a:pt x="883" y="384"/>
                    </a:cubicBezTo>
                    <a:cubicBezTo>
                      <a:pt x="883" y="173"/>
                      <a:pt x="710" y="0"/>
                      <a:pt x="49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5" name="Google Shape;465;p7"/>
              <p:cNvSpPr/>
              <p:nvPr/>
            </p:nvSpPr>
            <p:spPr>
              <a:xfrm>
                <a:off x="5874511" y="1533904"/>
                <a:ext cx="23108" cy="19833"/>
              </a:xfrm>
              <a:custGeom>
                <a:avLst/>
                <a:gdLst/>
                <a:ahLst/>
                <a:cxnLst/>
                <a:rect l="l" t="t" r="r" b="b"/>
                <a:pathLst>
                  <a:path w="882" h="757" extrusionOk="0">
                    <a:moveTo>
                      <a:pt x="508" y="0"/>
                    </a:moveTo>
                    <a:cubicBezTo>
                      <a:pt x="173" y="0"/>
                      <a:pt x="0" y="412"/>
                      <a:pt x="240" y="642"/>
                    </a:cubicBezTo>
                    <a:cubicBezTo>
                      <a:pt x="318" y="721"/>
                      <a:pt x="415" y="756"/>
                      <a:pt x="509" y="756"/>
                    </a:cubicBezTo>
                    <a:cubicBezTo>
                      <a:pt x="700" y="756"/>
                      <a:pt x="882" y="609"/>
                      <a:pt x="882" y="384"/>
                    </a:cubicBezTo>
                    <a:cubicBezTo>
                      <a:pt x="882" y="173"/>
                      <a:pt x="709" y="0"/>
                      <a:pt x="50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6" name="Google Shape;466;p7"/>
              <p:cNvSpPr/>
              <p:nvPr/>
            </p:nvSpPr>
            <p:spPr>
              <a:xfrm>
                <a:off x="5918449" y="1627831"/>
                <a:ext cx="23135" cy="19833"/>
              </a:xfrm>
              <a:custGeom>
                <a:avLst/>
                <a:gdLst/>
                <a:ahLst/>
                <a:cxnLst/>
                <a:rect l="l" t="t" r="r" b="b"/>
                <a:pathLst>
                  <a:path w="883" h="757" extrusionOk="0">
                    <a:moveTo>
                      <a:pt x="509" y="0"/>
                    </a:moveTo>
                    <a:cubicBezTo>
                      <a:pt x="173" y="0"/>
                      <a:pt x="1" y="412"/>
                      <a:pt x="240" y="642"/>
                    </a:cubicBezTo>
                    <a:cubicBezTo>
                      <a:pt x="319" y="721"/>
                      <a:pt x="415" y="756"/>
                      <a:pt x="509" y="756"/>
                    </a:cubicBezTo>
                    <a:cubicBezTo>
                      <a:pt x="701" y="756"/>
                      <a:pt x="882" y="609"/>
                      <a:pt x="882" y="384"/>
                    </a:cubicBezTo>
                    <a:cubicBezTo>
                      <a:pt x="882" y="173"/>
                      <a:pt x="710" y="0"/>
                      <a:pt x="50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7" name="Google Shape;467;p7"/>
              <p:cNvSpPr/>
              <p:nvPr/>
            </p:nvSpPr>
            <p:spPr>
              <a:xfrm>
                <a:off x="5854416" y="1608993"/>
                <a:ext cx="23135" cy="19833"/>
              </a:xfrm>
              <a:custGeom>
                <a:avLst/>
                <a:gdLst/>
                <a:ahLst/>
                <a:cxnLst/>
                <a:rect l="l" t="t" r="r" b="b"/>
                <a:pathLst>
                  <a:path w="883" h="757" extrusionOk="0">
                    <a:moveTo>
                      <a:pt x="508" y="0"/>
                    </a:moveTo>
                    <a:cubicBezTo>
                      <a:pt x="173" y="0"/>
                      <a:pt x="0" y="412"/>
                      <a:pt x="240" y="642"/>
                    </a:cubicBezTo>
                    <a:cubicBezTo>
                      <a:pt x="319" y="721"/>
                      <a:pt x="415" y="756"/>
                      <a:pt x="509" y="756"/>
                    </a:cubicBezTo>
                    <a:cubicBezTo>
                      <a:pt x="701" y="756"/>
                      <a:pt x="882" y="609"/>
                      <a:pt x="882" y="384"/>
                    </a:cubicBezTo>
                    <a:cubicBezTo>
                      <a:pt x="882" y="173"/>
                      <a:pt x="719" y="0"/>
                      <a:pt x="50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8" name="Google Shape;468;p7"/>
              <p:cNvSpPr/>
              <p:nvPr/>
            </p:nvSpPr>
            <p:spPr>
              <a:xfrm>
                <a:off x="5826775" y="1685340"/>
                <a:ext cx="23397" cy="19833"/>
              </a:xfrm>
              <a:custGeom>
                <a:avLst/>
                <a:gdLst/>
                <a:ahLst/>
                <a:cxnLst/>
                <a:rect l="l" t="t" r="r" b="b"/>
                <a:pathLst>
                  <a:path w="893" h="757" extrusionOk="0">
                    <a:moveTo>
                      <a:pt x="509" y="0"/>
                    </a:moveTo>
                    <a:cubicBezTo>
                      <a:pt x="173" y="0"/>
                      <a:pt x="1" y="412"/>
                      <a:pt x="241" y="642"/>
                    </a:cubicBezTo>
                    <a:cubicBezTo>
                      <a:pt x="319" y="721"/>
                      <a:pt x="417" y="756"/>
                      <a:pt x="512" y="756"/>
                    </a:cubicBezTo>
                    <a:cubicBezTo>
                      <a:pt x="706" y="756"/>
                      <a:pt x="892" y="609"/>
                      <a:pt x="892" y="384"/>
                    </a:cubicBezTo>
                    <a:cubicBezTo>
                      <a:pt x="892" y="173"/>
                      <a:pt x="720" y="0"/>
                      <a:pt x="50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9" name="Google Shape;469;p7"/>
              <p:cNvSpPr/>
              <p:nvPr/>
            </p:nvSpPr>
            <p:spPr>
              <a:xfrm>
                <a:off x="5995293" y="1582609"/>
                <a:ext cx="23135" cy="19833"/>
              </a:xfrm>
              <a:custGeom>
                <a:avLst/>
                <a:gdLst/>
                <a:ahLst/>
                <a:cxnLst/>
                <a:rect l="l" t="t" r="r" b="b"/>
                <a:pathLst>
                  <a:path w="883" h="757" extrusionOk="0">
                    <a:moveTo>
                      <a:pt x="499" y="1"/>
                    </a:moveTo>
                    <a:cubicBezTo>
                      <a:pt x="164" y="1"/>
                      <a:pt x="1" y="413"/>
                      <a:pt x="231" y="643"/>
                    </a:cubicBezTo>
                    <a:cubicBezTo>
                      <a:pt x="309" y="722"/>
                      <a:pt x="407" y="757"/>
                      <a:pt x="502" y="757"/>
                    </a:cubicBezTo>
                    <a:cubicBezTo>
                      <a:pt x="697" y="757"/>
                      <a:pt x="883" y="609"/>
                      <a:pt x="883" y="384"/>
                    </a:cubicBezTo>
                    <a:cubicBezTo>
                      <a:pt x="883" y="173"/>
                      <a:pt x="710" y="1"/>
                      <a:pt x="49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0" name="Google Shape;470;p7"/>
              <p:cNvSpPr/>
              <p:nvPr/>
            </p:nvSpPr>
            <p:spPr>
              <a:xfrm>
                <a:off x="5704473" y="1785031"/>
                <a:ext cx="23135" cy="19912"/>
              </a:xfrm>
              <a:custGeom>
                <a:avLst/>
                <a:gdLst/>
                <a:ahLst/>
                <a:cxnLst/>
                <a:rect l="l" t="t" r="r" b="b"/>
                <a:pathLst>
                  <a:path w="883" h="760" extrusionOk="0">
                    <a:moveTo>
                      <a:pt x="509" y="1"/>
                    </a:moveTo>
                    <a:cubicBezTo>
                      <a:pt x="173" y="1"/>
                      <a:pt x="1" y="413"/>
                      <a:pt x="240" y="652"/>
                    </a:cubicBezTo>
                    <a:cubicBezTo>
                      <a:pt x="318" y="726"/>
                      <a:pt x="412" y="760"/>
                      <a:pt x="504" y="760"/>
                    </a:cubicBezTo>
                    <a:cubicBezTo>
                      <a:pt x="697" y="760"/>
                      <a:pt x="883" y="612"/>
                      <a:pt x="883" y="384"/>
                    </a:cubicBezTo>
                    <a:cubicBezTo>
                      <a:pt x="883" y="173"/>
                      <a:pt x="710" y="1"/>
                      <a:pt x="50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1" name="Google Shape;471;p7"/>
              <p:cNvSpPr/>
              <p:nvPr/>
            </p:nvSpPr>
            <p:spPr>
              <a:xfrm>
                <a:off x="5724333" y="1815920"/>
                <a:ext cx="23108" cy="19781"/>
              </a:xfrm>
              <a:custGeom>
                <a:avLst/>
                <a:gdLst/>
                <a:ahLst/>
                <a:cxnLst/>
                <a:rect l="l" t="t" r="r" b="b"/>
                <a:pathLst>
                  <a:path w="882" h="755" extrusionOk="0">
                    <a:moveTo>
                      <a:pt x="499" y="1"/>
                    </a:moveTo>
                    <a:cubicBezTo>
                      <a:pt x="163" y="1"/>
                      <a:pt x="0" y="403"/>
                      <a:pt x="240" y="643"/>
                    </a:cubicBezTo>
                    <a:cubicBezTo>
                      <a:pt x="314" y="720"/>
                      <a:pt x="407" y="754"/>
                      <a:pt x="499" y="754"/>
                    </a:cubicBezTo>
                    <a:cubicBezTo>
                      <a:pt x="693" y="754"/>
                      <a:pt x="882" y="602"/>
                      <a:pt x="882" y="374"/>
                    </a:cubicBezTo>
                    <a:cubicBezTo>
                      <a:pt x="882" y="164"/>
                      <a:pt x="709" y="1"/>
                      <a:pt x="49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75"/>
        <p:cNvGrpSpPr/>
        <p:nvPr/>
      </p:nvGrpSpPr>
      <p:grpSpPr>
        <a:xfrm>
          <a:off x="0" y="0"/>
          <a:ext cx="0" cy="0"/>
          <a:chOff x="0" y="0"/>
          <a:chExt cx="0" cy="0"/>
        </a:xfrm>
      </p:grpSpPr>
      <p:sp>
        <p:nvSpPr>
          <p:cNvPr id="485" name="Google Shape;485;p8"/>
          <p:cNvSpPr/>
          <p:nvPr/>
        </p:nvSpPr>
        <p:spPr>
          <a:xfrm>
            <a:off x="779075" y="2449813"/>
            <a:ext cx="1910100" cy="8595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lvl="0" algn="ctr">
              <a:buClr>
                <a:schemeClr val="dk1"/>
              </a:buClr>
              <a:buSzPts val="1100"/>
            </a:pPr>
            <a:r>
              <a:rPr lang="en-US" sz="2000" b="1" dirty="0">
                <a:solidFill>
                  <a:schemeClr val="dk1"/>
                </a:solidFill>
                <a:latin typeface="Times New Roman" panose="02020603050405020304" pitchFamily="18" charset="0"/>
                <a:ea typeface="Poppins"/>
                <a:cs typeface="Times New Roman" panose="02020603050405020304" pitchFamily="18" charset="0"/>
                <a:sym typeface="Poppins"/>
              </a:rPr>
              <a:t>Chronic Respiratory Diseases </a:t>
            </a:r>
            <a:endParaRPr sz="2000" b="1" i="0" u="none" strike="noStrike" cap="none" dirty="0">
              <a:solidFill>
                <a:schemeClr val="dk1"/>
              </a:solidFill>
              <a:latin typeface="Times New Roman" panose="02020603050405020304" pitchFamily="18" charset="0"/>
              <a:ea typeface="Poppins"/>
              <a:cs typeface="Times New Roman" panose="02020603050405020304" pitchFamily="18" charset="0"/>
              <a:sym typeface="Poppins"/>
            </a:endParaRPr>
          </a:p>
        </p:txBody>
      </p:sp>
      <p:sp>
        <p:nvSpPr>
          <p:cNvPr id="486" name="Google Shape;486;p8"/>
          <p:cNvSpPr txBox="1">
            <a:spLocks noGrp="1"/>
          </p:cNvSpPr>
          <p:nvPr>
            <p:ph type="title"/>
          </p:nvPr>
        </p:nvSpPr>
        <p:spPr>
          <a:xfrm>
            <a:off x="72034" y="346781"/>
            <a:ext cx="9144000" cy="507197"/>
          </a:xfrm>
          <a:prstGeom prst="rect">
            <a:avLst/>
          </a:prstGeom>
          <a:noFill/>
          <a:ln>
            <a:noFill/>
          </a:ln>
        </p:spPr>
        <p:txBody>
          <a:bodyPr spcFirstLastPara="1" wrap="square" lIns="91425" tIns="91425" rIns="91425" bIns="91425" anchor="t" anchorCtr="0">
            <a:noAutofit/>
          </a:bodyPr>
          <a:lstStyle/>
          <a:p>
            <a:pPr lvl="0"/>
            <a:r>
              <a:rPr lang="en-IN" sz="2400" dirty="0">
                <a:latin typeface="Times New Roman" panose="02020603050405020304" pitchFamily="18" charset="0"/>
                <a:cs typeface="Times New Roman" panose="02020603050405020304" pitchFamily="18" charset="0"/>
              </a:rPr>
              <a:t>PHYSICAL, PSYCHOLOGICAL, AND SOCIAL EFFECTS</a:t>
            </a:r>
            <a:endParaRPr lang="en-IN" sz="2400" i="1" dirty="0">
              <a:solidFill>
                <a:schemeClr val="dk1"/>
              </a:solidFill>
              <a:latin typeface="Times New Roman" panose="02020603050405020304" pitchFamily="18" charset="0"/>
              <a:cs typeface="Times New Roman" panose="02020603050405020304" pitchFamily="18" charset="0"/>
            </a:endParaRPr>
          </a:p>
        </p:txBody>
      </p:sp>
      <p:sp>
        <p:nvSpPr>
          <p:cNvPr id="488" name="Google Shape;488;p8"/>
          <p:cNvSpPr/>
          <p:nvPr/>
        </p:nvSpPr>
        <p:spPr>
          <a:xfrm>
            <a:off x="3117237" y="4115750"/>
            <a:ext cx="1491000" cy="6608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lvl="0" algn="ctr">
              <a:buClr>
                <a:schemeClr val="dk1"/>
              </a:buClr>
              <a:buSzPts val="1100"/>
            </a:pPr>
            <a:r>
              <a:rPr lang="en-US" sz="1600" b="1" dirty="0">
                <a:solidFill>
                  <a:schemeClr val="dk1"/>
                </a:solidFill>
                <a:latin typeface="Times New Roman" panose="02020603050405020304" pitchFamily="18" charset="0"/>
                <a:ea typeface="Poppins"/>
                <a:cs typeface="Times New Roman" panose="02020603050405020304" pitchFamily="18" charset="0"/>
                <a:sym typeface="Poppins"/>
              </a:rPr>
              <a:t>Social Domain</a:t>
            </a:r>
            <a:endParaRPr sz="1600" b="1" i="0" u="none" strike="noStrike" cap="none" dirty="0">
              <a:solidFill>
                <a:schemeClr val="dk1"/>
              </a:solidFill>
              <a:latin typeface="Times New Roman" panose="02020603050405020304" pitchFamily="18" charset="0"/>
              <a:ea typeface="Poppins"/>
              <a:cs typeface="Times New Roman" panose="02020603050405020304" pitchFamily="18" charset="0"/>
              <a:sym typeface="Poppins"/>
            </a:endParaRPr>
          </a:p>
        </p:txBody>
      </p:sp>
      <p:sp>
        <p:nvSpPr>
          <p:cNvPr id="483" name="Google Shape;483;p8"/>
          <p:cNvSpPr/>
          <p:nvPr/>
        </p:nvSpPr>
        <p:spPr>
          <a:xfrm>
            <a:off x="3153034" y="1578400"/>
            <a:ext cx="1491000" cy="6441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algn="ctr">
              <a:buClr>
                <a:schemeClr val="dk1"/>
              </a:buClr>
              <a:buSzPts val="1100"/>
            </a:pPr>
            <a:r>
              <a:rPr lang="en-US" sz="1600" b="1" dirty="0">
                <a:solidFill>
                  <a:schemeClr val="dk1"/>
                </a:solidFill>
                <a:latin typeface="Times New Roman" panose="02020603050405020304" pitchFamily="18" charset="0"/>
                <a:ea typeface="Poppins"/>
                <a:cs typeface="Times New Roman" panose="02020603050405020304" pitchFamily="18" charset="0"/>
                <a:sym typeface="Poppins"/>
              </a:rPr>
              <a:t>Physical Domain</a:t>
            </a:r>
            <a:endParaRPr sz="1600" b="1" i="0" u="none" strike="noStrike" cap="none" dirty="0">
              <a:solidFill>
                <a:schemeClr val="dk1"/>
              </a:solidFill>
              <a:latin typeface="Times New Roman" panose="02020603050405020304" pitchFamily="18" charset="0"/>
              <a:ea typeface="Poppins"/>
              <a:cs typeface="Times New Roman" panose="02020603050405020304" pitchFamily="18" charset="0"/>
              <a:sym typeface="Poppins"/>
            </a:endParaRPr>
          </a:p>
        </p:txBody>
      </p:sp>
      <p:sp>
        <p:nvSpPr>
          <p:cNvPr id="480" name="Google Shape;480;p8"/>
          <p:cNvSpPr/>
          <p:nvPr/>
        </p:nvSpPr>
        <p:spPr>
          <a:xfrm>
            <a:off x="3216534" y="2696600"/>
            <a:ext cx="1491000" cy="872100"/>
          </a:xfrm>
          <a:prstGeom prst="roundRect">
            <a:avLst>
              <a:gd name="adj" fmla="val 0"/>
            </a:avLst>
          </a:prstGeom>
          <a:solidFill>
            <a:schemeClr val="accent6"/>
          </a:solidFill>
          <a:ln>
            <a:noFill/>
          </a:ln>
        </p:spPr>
        <p:txBody>
          <a:bodyPr spcFirstLastPara="1" wrap="square" lIns="91425" tIns="91425" rIns="91425" bIns="91425" anchor="ctr" anchorCtr="0">
            <a:noAutofit/>
          </a:bodyPr>
          <a:lstStyle/>
          <a:p>
            <a:pPr algn="ctr">
              <a:buClr>
                <a:schemeClr val="dk1"/>
              </a:buClr>
              <a:buSzPts val="1100"/>
            </a:pPr>
            <a:r>
              <a:rPr lang="en-US" sz="1600" b="1" dirty="0">
                <a:solidFill>
                  <a:schemeClr val="dk1"/>
                </a:solidFill>
                <a:latin typeface="Times New Roman" panose="02020603050405020304" pitchFamily="18" charset="0"/>
                <a:ea typeface="Poppins"/>
                <a:cs typeface="Times New Roman" panose="02020603050405020304" pitchFamily="18" charset="0"/>
                <a:sym typeface="Poppins"/>
              </a:rPr>
              <a:t>Psychological Domain</a:t>
            </a:r>
            <a:endParaRPr sz="1600" b="1" i="0" u="none" strike="noStrike" cap="none" dirty="0">
              <a:solidFill>
                <a:schemeClr val="dk1"/>
              </a:solidFill>
              <a:latin typeface="Times New Roman" panose="02020603050405020304" pitchFamily="18" charset="0"/>
              <a:ea typeface="Poppins"/>
              <a:cs typeface="Times New Roman" panose="02020603050405020304" pitchFamily="18" charset="0"/>
              <a:sym typeface="Poppins"/>
            </a:endParaRPr>
          </a:p>
        </p:txBody>
      </p:sp>
      <p:sp>
        <p:nvSpPr>
          <p:cNvPr id="489" name="Google Shape;489;p8"/>
          <p:cNvSpPr/>
          <p:nvPr/>
        </p:nvSpPr>
        <p:spPr>
          <a:xfrm>
            <a:off x="779075" y="3507150"/>
            <a:ext cx="1910100" cy="939000"/>
          </a:xfrm>
          <a:prstGeom prst="roundRect">
            <a:avLst>
              <a:gd name="adj" fmla="val 0"/>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1100"/>
              <a:buFont typeface="Arial"/>
              <a:buNone/>
            </a:pPr>
            <a:endParaRPr sz="1200" b="0" i="0" u="none" strike="noStrike" cap="none">
              <a:solidFill>
                <a:schemeClr val="lt1"/>
              </a:solidFill>
              <a:latin typeface="Arial"/>
              <a:ea typeface="Arial"/>
              <a:cs typeface="Arial"/>
              <a:sym typeface="Arial"/>
            </a:endParaRPr>
          </a:p>
        </p:txBody>
      </p:sp>
      <p:cxnSp>
        <p:nvCxnSpPr>
          <p:cNvPr id="490" name="Google Shape;490;p8"/>
          <p:cNvCxnSpPr>
            <a:stCxn id="485" idx="3"/>
          </p:cNvCxnSpPr>
          <p:nvPr/>
        </p:nvCxnSpPr>
        <p:spPr>
          <a:xfrm flipV="1">
            <a:off x="2689175" y="1703600"/>
            <a:ext cx="402662" cy="1175963"/>
          </a:xfrm>
          <a:prstGeom prst="bentConnector3">
            <a:avLst>
              <a:gd name="adj1" fmla="val 50000"/>
            </a:avLst>
          </a:prstGeom>
          <a:noFill/>
          <a:ln w="9525" cap="flat" cmpd="sng">
            <a:solidFill>
              <a:schemeClr val="dk1"/>
            </a:solidFill>
            <a:prstDash val="solid"/>
            <a:round/>
            <a:headEnd type="none" w="sm" len="sm"/>
            <a:tailEnd type="none" w="sm" len="sm"/>
          </a:ln>
        </p:spPr>
      </p:cxnSp>
      <p:cxnSp>
        <p:nvCxnSpPr>
          <p:cNvPr id="491" name="Google Shape;491;p8"/>
          <p:cNvCxnSpPr>
            <a:stCxn id="485" idx="3"/>
            <a:endCxn id="488" idx="1"/>
          </p:cNvCxnSpPr>
          <p:nvPr/>
        </p:nvCxnSpPr>
        <p:spPr>
          <a:xfrm>
            <a:off x="2689175" y="2879563"/>
            <a:ext cx="428062" cy="1566587"/>
          </a:xfrm>
          <a:prstGeom prst="bentConnector3">
            <a:avLst>
              <a:gd name="adj1" fmla="val 50000"/>
            </a:avLst>
          </a:prstGeom>
          <a:noFill/>
          <a:ln w="9525" cap="flat" cmpd="sng">
            <a:solidFill>
              <a:schemeClr val="dk1"/>
            </a:solidFill>
            <a:prstDash val="solid"/>
            <a:round/>
            <a:headEnd type="none" w="sm" len="sm"/>
            <a:tailEnd type="none" w="sm" len="sm"/>
          </a:ln>
        </p:spPr>
      </p:cxnSp>
      <p:cxnSp>
        <p:nvCxnSpPr>
          <p:cNvPr id="494" name="Google Shape;494;p8"/>
          <p:cNvCxnSpPr/>
          <p:nvPr/>
        </p:nvCxnSpPr>
        <p:spPr>
          <a:xfrm>
            <a:off x="2842937" y="2867100"/>
            <a:ext cx="348300" cy="600"/>
          </a:xfrm>
          <a:prstGeom prst="bentConnector3">
            <a:avLst>
              <a:gd name="adj1" fmla="val 49985"/>
            </a:avLst>
          </a:prstGeom>
          <a:noFill/>
          <a:ln w="9525" cap="flat" cmpd="sng">
            <a:solidFill>
              <a:schemeClr val="dk1"/>
            </a:solidFill>
            <a:prstDash val="solid"/>
            <a:round/>
            <a:headEnd type="none" w="sm" len="sm"/>
            <a:tailEnd type="none" w="sm" len="sm"/>
          </a:ln>
        </p:spPr>
      </p:cxnSp>
      <p:grpSp>
        <p:nvGrpSpPr>
          <p:cNvPr id="499" name="Google Shape;499;p8"/>
          <p:cNvGrpSpPr/>
          <p:nvPr/>
        </p:nvGrpSpPr>
        <p:grpSpPr>
          <a:xfrm>
            <a:off x="1314050" y="1299159"/>
            <a:ext cx="840150" cy="1029287"/>
            <a:chOff x="8261518" y="534996"/>
            <a:chExt cx="840150" cy="1029287"/>
          </a:xfrm>
        </p:grpSpPr>
        <p:sp>
          <p:nvSpPr>
            <p:cNvPr id="500" name="Google Shape;500;p8"/>
            <p:cNvSpPr/>
            <p:nvPr/>
          </p:nvSpPr>
          <p:spPr>
            <a:xfrm>
              <a:off x="8722032" y="1162688"/>
              <a:ext cx="375736" cy="401595"/>
            </a:xfrm>
            <a:custGeom>
              <a:avLst/>
              <a:gdLst/>
              <a:ahLst/>
              <a:cxnLst/>
              <a:rect l="l" t="t" r="r" b="b"/>
              <a:pathLst>
                <a:path w="4720" h="5045" extrusionOk="0">
                  <a:moveTo>
                    <a:pt x="1562" y="0"/>
                  </a:moveTo>
                  <a:cubicBezTo>
                    <a:pt x="1503" y="0"/>
                    <a:pt x="1444" y="1"/>
                    <a:pt x="1385" y="4"/>
                  </a:cubicBezTo>
                  <a:cubicBezTo>
                    <a:pt x="1122" y="16"/>
                    <a:pt x="840" y="28"/>
                    <a:pt x="601" y="126"/>
                  </a:cubicBezTo>
                  <a:cubicBezTo>
                    <a:pt x="135" y="310"/>
                    <a:pt x="1" y="794"/>
                    <a:pt x="13" y="1254"/>
                  </a:cubicBezTo>
                  <a:cubicBezTo>
                    <a:pt x="37" y="2296"/>
                    <a:pt x="521" y="3325"/>
                    <a:pt x="1294" y="4024"/>
                  </a:cubicBezTo>
                  <a:cubicBezTo>
                    <a:pt x="1686" y="4385"/>
                    <a:pt x="2151" y="4655"/>
                    <a:pt x="2654" y="4833"/>
                  </a:cubicBezTo>
                  <a:cubicBezTo>
                    <a:pt x="3029" y="4961"/>
                    <a:pt x="3452" y="5045"/>
                    <a:pt x="3860" y="5045"/>
                  </a:cubicBezTo>
                  <a:cubicBezTo>
                    <a:pt x="3979" y="5045"/>
                    <a:pt x="4096" y="5038"/>
                    <a:pt x="4211" y="5023"/>
                  </a:cubicBezTo>
                  <a:cubicBezTo>
                    <a:pt x="4431" y="4992"/>
                    <a:pt x="4621" y="4888"/>
                    <a:pt x="4682" y="4667"/>
                  </a:cubicBezTo>
                  <a:cubicBezTo>
                    <a:pt x="4719" y="4532"/>
                    <a:pt x="4719" y="4391"/>
                    <a:pt x="4719" y="4263"/>
                  </a:cubicBezTo>
                  <a:cubicBezTo>
                    <a:pt x="4719" y="4103"/>
                    <a:pt x="4713" y="3938"/>
                    <a:pt x="4713" y="3779"/>
                  </a:cubicBezTo>
                  <a:cubicBezTo>
                    <a:pt x="4695" y="3258"/>
                    <a:pt x="4652" y="2731"/>
                    <a:pt x="4572" y="2210"/>
                  </a:cubicBezTo>
                  <a:cubicBezTo>
                    <a:pt x="4603" y="1671"/>
                    <a:pt x="4223" y="1137"/>
                    <a:pt x="3837" y="788"/>
                  </a:cubicBezTo>
                  <a:cubicBezTo>
                    <a:pt x="3389" y="390"/>
                    <a:pt x="2838" y="151"/>
                    <a:pt x="2243" y="53"/>
                  </a:cubicBezTo>
                  <a:cubicBezTo>
                    <a:pt x="2019" y="19"/>
                    <a:pt x="1791" y="0"/>
                    <a:pt x="1562"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501" name="Google Shape;501;p8"/>
            <p:cNvSpPr/>
            <p:nvPr/>
          </p:nvSpPr>
          <p:spPr>
            <a:xfrm>
              <a:off x="8265418" y="1162688"/>
              <a:ext cx="375736" cy="401595"/>
            </a:xfrm>
            <a:custGeom>
              <a:avLst/>
              <a:gdLst/>
              <a:ahLst/>
              <a:cxnLst/>
              <a:rect l="l" t="t" r="r" b="b"/>
              <a:pathLst>
                <a:path w="4720" h="5045" extrusionOk="0">
                  <a:moveTo>
                    <a:pt x="3164" y="0"/>
                  </a:moveTo>
                  <a:cubicBezTo>
                    <a:pt x="2935" y="0"/>
                    <a:pt x="2706" y="19"/>
                    <a:pt x="2476" y="53"/>
                  </a:cubicBezTo>
                  <a:cubicBezTo>
                    <a:pt x="1888" y="151"/>
                    <a:pt x="1330" y="390"/>
                    <a:pt x="883" y="788"/>
                  </a:cubicBezTo>
                  <a:cubicBezTo>
                    <a:pt x="503" y="1137"/>
                    <a:pt x="123" y="1671"/>
                    <a:pt x="148" y="2210"/>
                  </a:cubicBezTo>
                  <a:cubicBezTo>
                    <a:pt x="74" y="2731"/>
                    <a:pt x="31" y="3258"/>
                    <a:pt x="13" y="3779"/>
                  </a:cubicBezTo>
                  <a:cubicBezTo>
                    <a:pt x="7" y="3938"/>
                    <a:pt x="7" y="4103"/>
                    <a:pt x="7" y="4263"/>
                  </a:cubicBezTo>
                  <a:cubicBezTo>
                    <a:pt x="7" y="4391"/>
                    <a:pt x="1" y="4532"/>
                    <a:pt x="37" y="4667"/>
                  </a:cubicBezTo>
                  <a:cubicBezTo>
                    <a:pt x="105" y="4888"/>
                    <a:pt x="289" y="4992"/>
                    <a:pt x="509" y="5023"/>
                  </a:cubicBezTo>
                  <a:cubicBezTo>
                    <a:pt x="625" y="5038"/>
                    <a:pt x="743" y="5045"/>
                    <a:pt x="862" y="5045"/>
                  </a:cubicBezTo>
                  <a:cubicBezTo>
                    <a:pt x="1272" y="5045"/>
                    <a:pt x="1691" y="4961"/>
                    <a:pt x="2066" y="4833"/>
                  </a:cubicBezTo>
                  <a:cubicBezTo>
                    <a:pt x="2574" y="4655"/>
                    <a:pt x="3034" y="4385"/>
                    <a:pt x="3432" y="4024"/>
                  </a:cubicBezTo>
                  <a:cubicBezTo>
                    <a:pt x="4198" y="3325"/>
                    <a:pt x="4683" y="2296"/>
                    <a:pt x="4713" y="1254"/>
                  </a:cubicBezTo>
                  <a:cubicBezTo>
                    <a:pt x="4719" y="794"/>
                    <a:pt x="4591" y="310"/>
                    <a:pt x="4125" y="126"/>
                  </a:cubicBezTo>
                  <a:cubicBezTo>
                    <a:pt x="3880" y="28"/>
                    <a:pt x="3598" y="16"/>
                    <a:pt x="3340" y="4"/>
                  </a:cubicBezTo>
                  <a:cubicBezTo>
                    <a:pt x="3282" y="1"/>
                    <a:pt x="3223" y="0"/>
                    <a:pt x="3164"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2" name="Google Shape;502;p8"/>
            <p:cNvSpPr/>
            <p:nvPr/>
          </p:nvSpPr>
          <p:spPr>
            <a:xfrm>
              <a:off x="8269319" y="1162688"/>
              <a:ext cx="371835" cy="259027"/>
            </a:xfrm>
            <a:custGeom>
              <a:avLst/>
              <a:gdLst/>
              <a:ahLst/>
              <a:cxnLst/>
              <a:rect l="l" t="t" r="r" b="b"/>
              <a:pathLst>
                <a:path w="4671" h="3254" extrusionOk="0">
                  <a:moveTo>
                    <a:pt x="3115" y="0"/>
                  </a:moveTo>
                  <a:cubicBezTo>
                    <a:pt x="2886" y="0"/>
                    <a:pt x="2657" y="19"/>
                    <a:pt x="2427" y="53"/>
                  </a:cubicBezTo>
                  <a:cubicBezTo>
                    <a:pt x="1839" y="151"/>
                    <a:pt x="1281" y="390"/>
                    <a:pt x="834" y="788"/>
                  </a:cubicBezTo>
                  <a:cubicBezTo>
                    <a:pt x="454" y="1137"/>
                    <a:pt x="74" y="1671"/>
                    <a:pt x="99" y="2210"/>
                  </a:cubicBezTo>
                  <a:cubicBezTo>
                    <a:pt x="56" y="2504"/>
                    <a:pt x="25" y="2792"/>
                    <a:pt x="1" y="3086"/>
                  </a:cubicBezTo>
                  <a:cubicBezTo>
                    <a:pt x="38" y="3105"/>
                    <a:pt x="80" y="3123"/>
                    <a:pt x="123" y="3135"/>
                  </a:cubicBezTo>
                  <a:cubicBezTo>
                    <a:pt x="326" y="3221"/>
                    <a:pt x="546" y="3227"/>
                    <a:pt x="767" y="3246"/>
                  </a:cubicBezTo>
                  <a:cubicBezTo>
                    <a:pt x="854" y="3251"/>
                    <a:pt x="942" y="3253"/>
                    <a:pt x="1029" y="3253"/>
                  </a:cubicBezTo>
                  <a:cubicBezTo>
                    <a:pt x="1230" y="3253"/>
                    <a:pt x="1430" y="3242"/>
                    <a:pt x="1631" y="3233"/>
                  </a:cubicBezTo>
                  <a:cubicBezTo>
                    <a:pt x="1913" y="3221"/>
                    <a:pt x="2195" y="3178"/>
                    <a:pt x="2470" y="3117"/>
                  </a:cubicBezTo>
                  <a:cubicBezTo>
                    <a:pt x="2728" y="3062"/>
                    <a:pt x="2967" y="2982"/>
                    <a:pt x="3206" y="2884"/>
                  </a:cubicBezTo>
                  <a:cubicBezTo>
                    <a:pt x="3788" y="2645"/>
                    <a:pt x="4309" y="2222"/>
                    <a:pt x="4621" y="1683"/>
                  </a:cubicBezTo>
                  <a:cubicBezTo>
                    <a:pt x="4646" y="1542"/>
                    <a:pt x="4658" y="1401"/>
                    <a:pt x="4664" y="1254"/>
                  </a:cubicBezTo>
                  <a:cubicBezTo>
                    <a:pt x="4670" y="794"/>
                    <a:pt x="4542" y="310"/>
                    <a:pt x="4076" y="126"/>
                  </a:cubicBezTo>
                  <a:cubicBezTo>
                    <a:pt x="3831" y="28"/>
                    <a:pt x="3549" y="16"/>
                    <a:pt x="3291" y="4"/>
                  </a:cubicBezTo>
                  <a:cubicBezTo>
                    <a:pt x="3233" y="1"/>
                    <a:pt x="3174" y="0"/>
                    <a:pt x="311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3" name="Google Shape;503;p8"/>
            <p:cNvSpPr/>
            <p:nvPr/>
          </p:nvSpPr>
          <p:spPr>
            <a:xfrm>
              <a:off x="8722032" y="1162688"/>
              <a:ext cx="371835" cy="259027"/>
            </a:xfrm>
            <a:custGeom>
              <a:avLst/>
              <a:gdLst/>
              <a:ahLst/>
              <a:cxnLst/>
              <a:rect l="l" t="t" r="r" b="b"/>
              <a:pathLst>
                <a:path w="4671" h="3254" extrusionOk="0">
                  <a:moveTo>
                    <a:pt x="1562" y="0"/>
                  </a:moveTo>
                  <a:cubicBezTo>
                    <a:pt x="1503" y="0"/>
                    <a:pt x="1444" y="1"/>
                    <a:pt x="1385" y="4"/>
                  </a:cubicBezTo>
                  <a:cubicBezTo>
                    <a:pt x="1122" y="16"/>
                    <a:pt x="840" y="28"/>
                    <a:pt x="601" y="126"/>
                  </a:cubicBezTo>
                  <a:cubicBezTo>
                    <a:pt x="135" y="310"/>
                    <a:pt x="1" y="794"/>
                    <a:pt x="13" y="1254"/>
                  </a:cubicBezTo>
                  <a:cubicBezTo>
                    <a:pt x="19" y="1401"/>
                    <a:pt x="31" y="1542"/>
                    <a:pt x="50" y="1683"/>
                  </a:cubicBezTo>
                  <a:cubicBezTo>
                    <a:pt x="368" y="2222"/>
                    <a:pt x="883" y="2645"/>
                    <a:pt x="1471" y="2884"/>
                  </a:cubicBezTo>
                  <a:cubicBezTo>
                    <a:pt x="1710" y="2982"/>
                    <a:pt x="1949" y="3062"/>
                    <a:pt x="2201" y="3117"/>
                  </a:cubicBezTo>
                  <a:cubicBezTo>
                    <a:pt x="2476" y="3178"/>
                    <a:pt x="2764" y="3221"/>
                    <a:pt x="3046" y="3233"/>
                  </a:cubicBezTo>
                  <a:cubicBezTo>
                    <a:pt x="3242" y="3242"/>
                    <a:pt x="3445" y="3253"/>
                    <a:pt x="3646" y="3253"/>
                  </a:cubicBezTo>
                  <a:cubicBezTo>
                    <a:pt x="3735" y="3253"/>
                    <a:pt x="3823" y="3251"/>
                    <a:pt x="3910" y="3246"/>
                  </a:cubicBezTo>
                  <a:cubicBezTo>
                    <a:pt x="4125" y="3227"/>
                    <a:pt x="4345" y="3221"/>
                    <a:pt x="4554" y="3135"/>
                  </a:cubicBezTo>
                  <a:cubicBezTo>
                    <a:pt x="4597" y="3123"/>
                    <a:pt x="4633" y="3105"/>
                    <a:pt x="4670" y="3086"/>
                  </a:cubicBezTo>
                  <a:cubicBezTo>
                    <a:pt x="4646" y="2792"/>
                    <a:pt x="4615" y="2504"/>
                    <a:pt x="4572" y="2210"/>
                  </a:cubicBezTo>
                  <a:cubicBezTo>
                    <a:pt x="4603" y="1671"/>
                    <a:pt x="4223" y="1137"/>
                    <a:pt x="3837" y="788"/>
                  </a:cubicBezTo>
                  <a:cubicBezTo>
                    <a:pt x="3389" y="390"/>
                    <a:pt x="2838" y="151"/>
                    <a:pt x="2243" y="53"/>
                  </a:cubicBezTo>
                  <a:cubicBezTo>
                    <a:pt x="2019" y="19"/>
                    <a:pt x="1791" y="0"/>
                    <a:pt x="156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04" name="Google Shape;504;p8"/>
            <p:cNvGrpSpPr/>
            <p:nvPr/>
          </p:nvGrpSpPr>
          <p:grpSpPr>
            <a:xfrm>
              <a:off x="8261518" y="534996"/>
              <a:ext cx="840150" cy="1002533"/>
              <a:chOff x="8261518" y="534996"/>
              <a:chExt cx="840150" cy="1002533"/>
            </a:xfrm>
          </p:grpSpPr>
          <p:grpSp>
            <p:nvGrpSpPr>
              <p:cNvPr id="505" name="Google Shape;505;p8"/>
              <p:cNvGrpSpPr/>
              <p:nvPr/>
            </p:nvGrpSpPr>
            <p:grpSpPr>
              <a:xfrm>
                <a:off x="8593147" y="534996"/>
                <a:ext cx="185318" cy="432568"/>
                <a:chOff x="5557775" y="2617627"/>
                <a:chExt cx="71400" cy="166661"/>
              </a:xfrm>
            </p:grpSpPr>
            <p:sp>
              <p:nvSpPr>
                <p:cNvPr id="506" name="Google Shape;506;p8"/>
                <p:cNvSpPr/>
                <p:nvPr/>
              </p:nvSpPr>
              <p:spPr>
                <a:xfrm>
                  <a:off x="5557775" y="2617627"/>
                  <a:ext cx="71400" cy="166661"/>
                </a:xfrm>
                <a:custGeom>
                  <a:avLst/>
                  <a:gdLst/>
                  <a:ahLst/>
                  <a:cxnLst/>
                  <a:rect l="l" t="t" r="r" b="b"/>
                  <a:pathLst>
                    <a:path w="2328" h="5434" extrusionOk="0">
                      <a:moveTo>
                        <a:pt x="1267" y="1"/>
                      </a:moveTo>
                      <a:cubicBezTo>
                        <a:pt x="1067" y="1"/>
                        <a:pt x="863" y="29"/>
                        <a:pt x="674" y="83"/>
                      </a:cubicBezTo>
                      <a:cubicBezTo>
                        <a:pt x="662" y="89"/>
                        <a:pt x="655" y="95"/>
                        <a:pt x="655" y="101"/>
                      </a:cubicBezTo>
                      <a:cubicBezTo>
                        <a:pt x="643" y="101"/>
                        <a:pt x="625" y="113"/>
                        <a:pt x="631" y="132"/>
                      </a:cubicBezTo>
                      <a:cubicBezTo>
                        <a:pt x="655" y="548"/>
                        <a:pt x="717" y="959"/>
                        <a:pt x="741" y="1376"/>
                      </a:cubicBezTo>
                      <a:cubicBezTo>
                        <a:pt x="772" y="1792"/>
                        <a:pt x="796" y="2209"/>
                        <a:pt x="790" y="2626"/>
                      </a:cubicBezTo>
                      <a:cubicBezTo>
                        <a:pt x="784" y="3263"/>
                        <a:pt x="845" y="4238"/>
                        <a:pt x="159" y="4556"/>
                      </a:cubicBezTo>
                      <a:cubicBezTo>
                        <a:pt x="135" y="4562"/>
                        <a:pt x="110" y="4575"/>
                        <a:pt x="86" y="4587"/>
                      </a:cubicBezTo>
                      <a:cubicBezTo>
                        <a:pt x="67" y="4593"/>
                        <a:pt x="49" y="4605"/>
                        <a:pt x="30" y="4611"/>
                      </a:cubicBezTo>
                      <a:cubicBezTo>
                        <a:pt x="6" y="4617"/>
                        <a:pt x="12" y="4648"/>
                        <a:pt x="30" y="4648"/>
                      </a:cubicBezTo>
                      <a:cubicBezTo>
                        <a:pt x="31" y="4648"/>
                        <a:pt x="32" y="4648"/>
                        <a:pt x="33" y="4648"/>
                      </a:cubicBezTo>
                      <a:lnTo>
                        <a:pt x="33" y="4648"/>
                      </a:lnTo>
                      <a:cubicBezTo>
                        <a:pt x="11" y="4689"/>
                        <a:pt x="0" y="4736"/>
                        <a:pt x="12" y="4783"/>
                      </a:cubicBezTo>
                      <a:cubicBezTo>
                        <a:pt x="24" y="4875"/>
                        <a:pt x="67" y="4973"/>
                        <a:pt x="98" y="5065"/>
                      </a:cubicBezTo>
                      <a:cubicBezTo>
                        <a:pt x="122" y="5138"/>
                        <a:pt x="141" y="5236"/>
                        <a:pt x="202" y="5298"/>
                      </a:cubicBezTo>
                      <a:cubicBezTo>
                        <a:pt x="236" y="5330"/>
                        <a:pt x="274" y="5343"/>
                        <a:pt x="315" y="5343"/>
                      </a:cubicBezTo>
                      <a:cubicBezTo>
                        <a:pt x="428" y="5343"/>
                        <a:pt x="557" y="5243"/>
                        <a:pt x="643" y="5193"/>
                      </a:cubicBezTo>
                      <a:cubicBezTo>
                        <a:pt x="778" y="5108"/>
                        <a:pt x="901" y="4991"/>
                        <a:pt x="1005" y="4869"/>
                      </a:cubicBezTo>
                      <a:cubicBezTo>
                        <a:pt x="1035" y="4832"/>
                        <a:pt x="1066" y="4789"/>
                        <a:pt x="1097" y="4752"/>
                      </a:cubicBezTo>
                      <a:cubicBezTo>
                        <a:pt x="1158" y="4850"/>
                        <a:pt x="1238" y="4948"/>
                        <a:pt x="1323" y="5034"/>
                      </a:cubicBezTo>
                      <a:cubicBezTo>
                        <a:pt x="1569" y="5273"/>
                        <a:pt x="1899" y="5402"/>
                        <a:pt x="2236" y="5432"/>
                      </a:cubicBezTo>
                      <a:cubicBezTo>
                        <a:pt x="2239" y="5433"/>
                        <a:pt x="2242" y="5433"/>
                        <a:pt x="2245" y="5433"/>
                      </a:cubicBezTo>
                      <a:cubicBezTo>
                        <a:pt x="2277" y="5433"/>
                        <a:pt x="2298" y="5400"/>
                        <a:pt x="2298" y="5377"/>
                      </a:cubicBezTo>
                      <a:cubicBezTo>
                        <a:pt x="2298" y="5230"/>
                        <a:pt x="2304" y="5089"/>
                        <a:pt x="2304" y="4948"/>
                      </a:cubicBezTo>
                      <a:cubicBezTo>
                        <a:pt x="2304" y="4826"/>
                        <a:pt x="2310" y="4703"/>
                        <a:pt x="2292" y="4581"/>
                      </a:cubicBezTo>
                      <a:cubicBezTo>
                        <a:pt x="2327" y="4545"/>
                        <a:pt x="2306" y="4470"/>
                        <a:pt x="2255" y="4470"/>
                      </a:cubicBezTo>
                      <a:cubicBezTo>
                        <a:pt x="2253" y="4470"/>
                        <a:pt x="2251" y="4470"/>
                        <a:pt x="2249" y="4470"/>
                      </a:cubicBezTo>
                      <a:cubicBezTo>
                        <a:pt x="2223" y="4474"/>
                        <a:pt x="2199" y="4475"/>
                        <a:pt x="2174" y="4475"/>
                      </a:cubicBezTo>
                      <a:cubicBezTo>
                        <a:pt x="1835" y="4475"/>
                        <a:pt x="1607" y="4166"/>
                        <a:pt x="1538" y="3851"/>
                      </a:cubicBezTo>
                      <a:cubicBezTo>
                        <a:pt x="1446" y="3465"/>
                        <a:pt x="1483" y="3030"/>
                        <a:pt x="1495" y="2638"/>
                      </a:cubicBezTo>
                      <a:cubicBezTo>
                        <a:pt x="1507" y="2215"/>
                        <a:pt x="1507" y="1792"/>
                        <a:pt x="1532" y="1370"/>
                      </a:cubicBezTo>
                      <a:cubicBezTo>
                        <a:pt x="1550" y="941"/>
                        <a:pt x="1593" y="512"/>
                        <a:pt x="1593" y="83"/>
                      </a:cubicBezTo>
                      <a:cubicBezTo>
                        <a:pt x="1593" y="77"/>
                        <a:pt x="1587" y="70"/>
                        <a:pt x="1581" y="64"/>
                      </a:cubicBezTo>
                      <a:cubicBezTo>
                        <a:pt x="1587" y="46"/>
                        <a:pt x="1581" y="28"/>
                        <a:pt x="1556" y="21"/>
                      </a:cubicBezTo>
                      <a:cubicBezTo>
                        <a:pt x="1462" y="7"/>
                        <a:pt x="1365" y="1"/>
                        <a:pt x="126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7" name="Google Shape;507;p8"/>
                <p:cNvSpPr/>
                <p:nvPr/>
              </p:nvSpPr>
              <p:spPr>
                <a:xfrm>
                  <a:off x="5562253" y="2739878"/>
                  <a:ext cx="62260" cy="43245"/>
                </a:xfrm>
                <a:custGeom>
                  <a:avLst/>
                  <a:gdLst/>
                  <a:ahLst/>
                  <a:cxnLst/>
                  <a:rect l="l" t="t" r="r" b="b"/>
                  <a:pathLst>
                    <a:path w="2030" h="1410" extrusionOk="0">
                      <a:moveTo>
                        <a:pt x="503" y="0"/>
                      </a:moveTo>
                      <a:cubicBezTo>
                        <a:pt x="418" y="252"/>
                        <a:pt x="264" y="454"/>
                        <a:pt x="13" y="570"/>
                      </a:cubicBezTo>
                      <a:cubicBezTo>
                        <a:pt x="7" y="570"/>
                        <a:pt x="7" y="576"/>
                        <a:pt x="1" y="576"/>
                      </a:cubicBezTo>
                      <a:cubicBezTo>
                        <a:pt x="7" y="607"/>
                        <a:pt x="19" y="638"/>
                        <a:pt x="25" y="668"/>
                      </a:cubicBezTo>
                      <a:cubicBezTo>
                        <a:pt x="62" y="846"/>
                        <a:pt x="99" y="1030"/>
                        <a:pt x="142" y="1214"/>
                      </a:cubicBezTo>
                      <a:cubicBezTo>
                        <a:pt x="148" y="1257"/>
                        <a:pt x="160" y="1306"/>
                        <a:pt x="172" y="1355"/>
                      </a:cubicBezTo>
                      <a:cubicBezTo>
                        <a:pt x="283" y="1355"/>
                        <a:pt x="411" y="1257"/>
                        <a:pt x="497" y="1207"/>
                      </a:cubicBezTo>
                      <a:cubicBezTo>
                        <a:pt x="571" y="1158"/>
                        <a:pt x="644" y="1103"/>
                        <a:pt x="712" y="1036"/>
                      </a:cubicBezTo>
                      <a:cubicBezTo>
                        <a:pt x="687" y="809"/>
                        <a:pt x="644" y="582"/>
                        <a:pt x="595" y="362"/>
                      </a:cubicBezTo>
                      <a:cubicBezTo>
                        <a:pt x="577" y="276"/>
                        <a:pt x="552" y="190"/>
                        <a:pt x="534" y="104"/>
                      </a:cubicBezTo>
                      <a:cubicBezTo>
                        <a:pt x="522" y="74"/>
                        <a:pt x="516" y="37"/>
                        <a:pt x="503" y="0"/>
                      </a:cubicBezTo>
                      <a:close/>
                      <a:moveTo>
                        <a:pt x="1441" y="31"/>
                      </a:moveTo>
                      <a:cubicBezTo>
                        <a:pt x="1416" y="104"/>
                        <a:pt x="1398" y="178"/>
                        <a:pt x="1380" y="239"/>
                      </a:cubicBezTo>
                      <a:cubicBezTo>
                        <a:pt x="1294" y="503"/>
                        <a:pt x="1233" y="791"/>
                        <a:pt x="1214" y="1073"/>
                      </a:cubicBezTo>
                      <a:cubicBezTo>
                        <a:pt x="1398" y="1244"/>
                        <a:pt x="1625" y="1355"/>
                        <a:pt x="1870" y="1410"/>
                      </a:cubicBezTo>
                      <a:cubicBezTo>
                        <a:pt x="1882" y="1355"/>
                        <a:pt x="1894" y="1299"/>
                        <a:pt x="1901" y="1244"/>
                      </a:cubicBezTo>
                      <a:cubicBezTo>
                        <a:pt x="1931" y="1048"/>
                        <a:pt x="1968" y="852"/>
                        <a:pt x="1999" y="656"/>
                      </a:cubicBezTo>
                      <a:cubicBezTo>
                        <a:pt x="2011" y="601"/>
                        <a:pt x="2023" y="546"/>
                        <a:pt x="2029" y="491"/>
                      </a:cubicBezTo>
                      <a:cubicBezTo>
                        <a:pt x="1753" y="491"/>
                        <a:pt x="1545" y="282"/>
                        <a:pt x="1441" y="3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08" name="Google Shape;508;p8"/>
              <p:cNvSpPr/>
              <p:nvPr/>
            </p:nvSpPr>
            <p:spPr>
              <a:xfrm>
                <a:off x="8644974" y="555951"/>
                <a:ext cx="74669" cy="258310"/>
              </a:xfrm>
              <a:custGeom>
                <a:avLst/>
                <a:gdLst/>
                <a:ahLst/>
                <a:cxnLst/>
                <a:rect l="l" t="t" r="r" b="b"/>
                <a:pathLst>
                  <a:path w="938" h="3245" extrusionOk="0">
                    <a:moveTo>
                      <a:pt x="716" y="0"/>
                    </a:moveTo>
                    <a:cubicBezTo>
                      <a:pt x="628" y="0"/>
                      <a:pt x="541" y="7"/>
                      <a:pt x="454" y="21"/>
                    </a:cubicBezTo>
                    <a:cubicBezTo>
                      <a:pt x="301" y="39"/>
                      <a:pt x="147" y="76"/>
                      <a:pt x="0" y="131"/>
                    </a:cubicBezTo>
                    <a:cubicBezTo>
                      <a:pt x="6" y="162"/>
                      <a:pt x="6" y="193"/>
                      <a:pt x="6" y="223"/>
                    </a:cubicBezTo>
                    <a:cubicBezTo>
                      <a:pt x="178" y="186"/>
                      <a:pt x="350" y="168"/>
                      <a:pt x="527" y="156"/>
                    </a:cubicBezTo>
                    <a:cubicBezTo>
                      <a:pt x="592" y="149"/>
                      <a:pt x="661" y="146"/>
                      <a:pt x="729" y="146"/>
                    </a:cubicBezTo>
                    <a:cubicBezTo>
                      <a:pt x="777" y="146"/>
                      <a:pt x="825" y="147"/>
                      <a:pt x="870" y="150"/>
                    </a:cubicBezTo>
                    <a:cubicBezTo>
                      <a:pt x="889" y="150"/>
                      <a:pt x="907" y="156"/>
                      <a:pt x="938" y="156"/>
                    </a:cubicBezTo>
                    <a:cubicBezTo>
                      <a:pt x="938" y="107"/>
                      <a:pt x="938" y="52"/>
                      <a:pt x="938" y="3"/>
                    </a:cubicBezTo>
                    <a:lnTo>
                      <a:pt x="803" y="3"/>
                    </a:lnTo>
                    <a:cubicBezTo>
                      <a:pt x="774" y="1"/>
                      <a:pt x="745" y="0"/>
                      <a:pt x="716" y="0"/>
                    </a:cubicBezTo>
                    <a:close/>
                    <a:moveTo>
                      <a:pt x="730" y="615"/>
                    </a:moveTo>
                    <a:cubicBezTo>
                      <a:pt x="625" y="615"/>
                      <a:pt x="527" y="621"/>
                      <a:pt x="423" y="646"/>
                    </a:cubicBezTo>
                    <a:lnTo>
                      <a:pt x="429" y="646"/>
                    </a:lnTo>
                    <a:cubicBezTo>
                      <a:pt x="301" y="671"/>
                      <a:pt x="178" y="707"/>
                      <a:pt x="68" y="756"/>
                    </a:cubicBezTo>
                    <a:cubicBezTo>
                      <a:pt x="68" y="787"/>
                      <a:pt x="74" y="818"/>
                      <a:pt x="74" y="842"/>
                    </a:cubicBezTo>
                    <a:cubicBezTo>
                      <a:pt x="190" y="811"/>
                      <a:pt x="313" y="787"/>
                      <a:pt x="435" y="781"/>
                    </a:cubicBezTo>
                    <a:cubicBezTo>
                      <a:pt x="500" y="776"/>
                      <a:pt x="565" y="772"/>
                      <a:pt x="630" y="772"/>
                    </a:cubicBezTo>
                    <a:cubicBezTo>
                      <a:pt x="657" y="772"/>
                      <a:pt x="684" y="773"/>
                      <a:pt x="711" y="775"/>
                    </a:cubicBezTo>
                    <a:cubicBezTo>
                      <a:pt x="772" y="775"/>
                      <a:pt x="834" y="793"/>
                      <a:pt x="901" y="799"/>
                    </a:cubicBezTo>
                    <a:cubicBezTo>
                      <a:pt x="901" y="738"/>
                      <a:pt x="907" y="683"/>
                      <a:pt x="907" y="628"/>
                    </a:cubicBezTo>
                    <a:cubicBezTo>
                      <a:pt x="846" y="615"/>
                      <a:pt x="791" y="615"/>
                      <a:pt x="730" y="615"/>
                    </a:cubicBezTo>
                    <a:close/>
                    <a:moveTo>
                      <a:pt x="785" y="1271"/>
                    </a:moveTo>
                    <a:cubicBezTo>
                      <a:pt x="681" y="1271"/>
                      <a:pt x="570" y="1271"/>
                      <a:pt x="466" y="1283"/>
                    </a:cubicBezTo>
                    <a:cubicBezTo>
                      <a:pt x="362" y="1302"/>
                      <a:pt x="264" y="1332"/>
                      <a:pt x="166" y="1369"/>
                    </a:cubicBezTo>
                    <a:cubicBezTo>
                      <a:pt x="147" y="1381"/>
                      <a:pt x="129" y="1387"/>
                      <a:pt x="111" y="1394"/>
                    </a:cubicBezTo>
                    <a:cubicBezTo>
                      <a:pt x="117" y="1430"/>
                      <a:pt x="117" y="1461"/>
                      <a:pt x="117" y="1498"/>
                    </a:cubicBezTo>
                    <a:cubicBezTo>
                      <a:pt x="154" y="1492"/>
                      <a:pt x="184" y="1479"/>
                      <a:pt x="221" y="1479"/>
                    </a:cubicBezTo>
                    <a:cubicBezTo>
                      <a:pt x="313" y="1467"/>
                      <a:pt x="405" y="1455"/>
                      <a:pt x="503" y="1449"/>
                    </a:cubicBezTo>
                    <a:cubicBezTo>
                      <a:pt x="570" y="1440"/>
                      <a:pt x="637" y="1434"/>
                      <a:pt x="707" y="1434"/>
                    </a:cubicBezTo>
                    <a:cubicBezTo>
                      <a:pt x="733" y="1434"/>
                      <a:pt x="758" y="1435"/>
                      <a:pt x="785" y="1437"/>
                    </a:cubicBezTo>
                    <a:cubicBezTo>
                      <a:pt x="809" y="1437"/>
                      <a:pt x="840" y="1443"/>
                      <a:pt x="870" y="1443"/>
                    </a:cubicBezTo>
                    <a:cubicBezTo>
                      <a:pt x="870" y="1387"/>
                      <a:pt x="870" y="1326"/>
                      <a:pt x="877" y="1271"/>
                    </a:cubicBezTo>
                    <a:close/>
                    <a:moveTo>
                      <a:pt x="548" y="1847"/>
                    </a:moveTo>
                    <a:cubicBezTo>
                      <a:pt x="510" y="1847"/>
                      <a:pt x="473" y="1849"/>
                      <a:pt x="435" y="1853"/>
                    </a:cubicBezTo>
                    <a:cubicBezTo>
                      <a:pt x="343" y="1865"/>
                      <a:pt x="252" y="1884"/>
                      <a:pt x="166" y="1915"/>
                    </a:cubicBezTo>
                    <a:cubicBezTo>
                      <a:pt x="154" y="1921"/>
                      <a:pt x="147" y="1921"/>
                      <a:pt x="135" y="1927"/>
                    </a:cubicBezTo>
                    <a:cubicBezTo>
                      <a:pt x="135" y="1957"/>
                      <a:pt x="135" y="1982"/>
                      <a:pt x="135" y="2013"/>
                    </a:cubicBezTo>
                    <a:cubicBezTo>
                      <a:pt x="154" y="2006"/>
                      <a:pt x="172" y="2000"/>
                      <a:pt x="184" y="2000"/>
                    </a:cubicBezTo>
                    <a:cubicBezTo>
                      <a:pt x="270" y="1976"/>
                      <a:pt x="356" y="1970"/>
                      <a:pt x="448" y="1970"/>
                    </a:cubicBezTo>
                    <a:cubicBezTo>
                      <a:pt x="533" y="1970"/>
                      <a:pt x="619" y="1970"/>
                      <a:pt x="699" y="1988"/>
                    </a:cubicBezTo>
                    <a:cubicBezTo>
                      <a:pt x="754" y="2000"/>
                      <a:pt x="803" y="2019"/>
                      <a:pt x="852" y="2031"/>
                    </a:cubicBezTo>
                    <a:cubicBezTo>
                      <a:pt x="852" y="1982"/>
                      <a:pt x="852" y="1927"/>
                      <a:pt x="858" y="1878"/>
                    </a:cubicBezTo>
                    <a:cubicBezTo>
                      <a:pt x="815" y="1865"/>
                      <a:pt x="766" y="1859"/>
                      <a:pt x="730" y="1859"/>
                    </a:cubicBezTo>
                    <a:cubicBezTo>
                      <a:pt x="669" y="1852"/>
                      <a:pt x="608" y="1847"/>
                      <a:pt x="548" y="1847"/>
                    </a:cubicBezTo>
                    <a:close/>
                    <a:moveTo>
                      <a:pt x="589" y="2474"/>
                    </a:moveTo>
                    <a:cubicBezTo>
                      <a:pt x="549" y="2474"/>
                      <a:pt x="510" y="2476"/>
                      <a:pt x="472" y="2478"/>
                    </a:cubicBezTo>
                    <a:cubicBezTo>
                      <a:pt x="356" y="2491"/>
                      <a:pt x="245" y="2515"/>
                      <a:pt x="141" y="2552"/>
                    </a:cubicBezTo>
                    <a:lnTo>
                      <a:pt x="141" y="2625"/>
                    </a:lnTo>
                    <a:cubicBezTo>
                      <a:pt x="252" y="2601"/>
                      <a:pt x="368" y="2589"/>
                      <a:pt x="484" y="2589"/>
                    </a:cubicBezTo>
                    <a:cubicBezTo>
                      <a:pt x="570" y="2589"/>
                      <a:pt x="656" y="2601"/>
                      <a:pt x="742" y="2613"/>
                    </a:cubicBezTo>
                    <a:cubicBezTo>
                      <a:pt x="772" y="2619"/>
                      <a:pt x="803" y="2625"/>
                      <a:pt x="834" y="2631"/>
                    </a:cubicBezTo>
                    <a:cubicBezTo>
                      <a:pt x="840" y="2582"/>
                      <a:pt x="840" y="2540"/>
                      <a:pt x="840" y="2497"/>
                    </a:cubicBezTo>
                    <a:cubicBezTo>
                      <a:pt x="815" y="2491"/>
                      <a:pt x="785" y="2484"/>
                      <a:pt x="760" y="2484"/>
                    </a:cubicBezTo>
                    <a:cubicBezTo>
                      <a:pt x="703" y="2477"/>
                      <a:pt x="645" y="2474"/>
                      <a:pt x="589" y="2474"/>
                    </a:cubicBezTo>
                    <a:close/>
                    <a:moveTo>
                      <a:pt x="539" y="3086"/>
                    </a:moveTo>
                    <a:cubicBezTo>
                      <a:pt x="511" y="3086"/>
                      <a:pt x="483" y="3087"/>
                      <a:pt x="454" y="3091"/>
                    </a:cubicBezTo>
                    <a:cubicBezTo>
                      <a:pt x="362" y="3097"/>
                      <a:pt x="270" y="3109"/>
                      <a:pt x="178" y="3134"/>
                    </a:cubicBezTo>
                    <a:cubicBezTo>
                      <a:pt x="160" y="3140"/>
                      <a:pt x="141" y="3140"/>
                      <a:pt x="123" y="3146"/>
                    </a:cubicBezTo>
                    <a:cubicBezTo>
                      <a:pt x="117" y="3177"/>
                      <a:pt x="117" y="3208"/>
                      <a:pt x="111" y="3238"/>
                    </a:cubicBezTo>
                    <a:cubicBezTo>
                      <a:pt x="135" y="3238"/>
                      <a:pt x="160" y="3232"/>
                      <a:pt x="184" y="3226"/>
                    </a:cubicBezTo>
                    <a:cubicBezTo>
                      <a:pt x="276" y="3214"/>
                      <a:pt x="362" y="3208"/>
                      <a:pt x="454" y="3208"/>
                    </a:cubicBezTo>
                    <a:cubicBezTo>
                      <a:pt x="546" y="3208"/>
                      <a:pt x="632" y="3208"/>
                      <a:pt x="723" y="3220"/>
                    </a:cubicBezTo>
                    <a:cubicBezTo>
                      <a:pt x="754" y="3226"/>
                      <a:pt x="797" y="3238"/>
                      <a:pt x="840" y="3244"/>
                    </a:cubicBezTo>
                    <a:cubicBezTo>
                      <a:pt x="834" y="3201"/>
                      <a:pt x="834" y="3158"/>
                      <a:pt x="834" y="3109"/>
                    </a:cubicBezTo>
                    <a:cubicBezTo>
                      <a:pt x="797" y="3109"/>
                      <a:pt x="766" y="3103"/>
                      <a:pt x="742" y="3103"/>
                    </a:cubicBezTo>
                    <a:cubicBezTo>
                      <a:pt x="672" y="3095"/>
                      <a:pt x="606" y="3086"/>
                      <a:pt x="539" y="3086"/>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9" name="Google Shape;509;p8"/>
              <p:cNvSpPr/>
              <p:nvPr/>
            </p:nvSpPr>
            <p:spPr>
              <a:xfrm>
                <a:off x="8261518" y="794682"/>
                <a:ext cx="390383" cy="594392"/>
              </a:xfrm>
              <a:custGeom>
                <a:avLst/>
                <a:gdLst/>
                <a:ahLst/>
                <a:cxnLst/>
                <a:rect l="l" t="t" r="r" b="b"/>
                <a:pathLst>
                  <a:path w="4904" h="7467" extrusionOk="0">
                    <a:moveTo>
                      <a:pt x="3883" y="0"/>
                    </a:moveTo>
                    <a:cubicBezTo>
                      <a:pt x="3824" y="0"/>
                      <a:pt x="3765" y="5"/>
                      <a:pt x="3708" y="12"/>
                    </a:cubicBezTo>
                    <a:cubicBezTo>
                      <a:pt x="3040" y="110"/>
                      <a:pt x="2360" y="380"/>
                      <a:pt x="1839" y="815"/>
                    </a:cubicBezTo>
                    <a:cubicBezTo>
                      <a:pt x="1318" y="1244"/>
                      <a:pt x="1000" y="1851"/>
                      <a:pt x="810" y="2488"/>
                    </a:cubicBezTo>
                    <a:cubicBezTo>
                      <a:pt x="601" y="3193"/>
                      <a:pt x="515" y="3934"/>
                      <a:pt x="405" y="4657"/>
                    </a:cubicBezTo>
                    <a:cubicBezTo>
                      <a:pt x="344" y="5074"/>
                      <a:pt x="283" y="5491"/>
                      <a:pt x="221" y="5908"/>
                    </a:cubicBezTo>
                    <a:cubicBezTo>
                      <a:pt x="203" y="6036"/>
                      <a:pt x="1" y="6606"/>
                      <a:pt x="44" y="6784"/>
                    </a:cubicBezTo>
                    <a:cubicBezTo>
                      <a:pt x="105" y="7090"/>
                      <a:pt x="381" y="7299"/>
                      <a:pt x="663" y="7384"/>
                    </a:cubicBezTo>
                    <a:cubicBezTo>
                      <a:pt x="870" y="7448"/>
                      <a:pt x="1091" y="7467"/>
                      <a:pt x="1313" y="7467"/>
                    </a:cubicBezTo>
                    <a:cubicBezTo>
                      <a:pt x="1478" y="7467"/>
                      <a:pt x="1643" y="7456"/>
                      <a:pt x="1802" y="7446"/>
                    </a:cubicBezTo>
                    <a:cubicBezTo>
                      <a:pt x="2176" y="7421"/>
                      <a:pt x="2556" y="7366"/>
                      <a:pt x="2924" y="7262"/>
                    </a:cubicBezTo>
                    <a:cubicBezTo>
                      <a:pt x="3567" y="7072"/>
                      <a:pt x="4303" y="6735"/>
                      <a:pt x="4627" y="6110"/>
                    </a:cubicBezTo>
                    <a:cubicBezTo>
                      <a:pt x="4793" y="5797"/>
                      <a:pt x="4848" y="5436"/>
                      <a:pt x="4872" y="5086"/>
                    </a:cubicBezTo>
                    <a:cubicBezTo>
                      <a:pt x="4897" y="4670"/>
                      <a:pt x="4903" y="4253"/>
                      <a:pt x="4897" y="3836"/>
                    </a:cubicBezTo>
                    <a:cubicBezTo>
                      <a:pt x="4885" y="3009"/>
                      <a:pt x="4823" y="2176"/>
                      <a:pt x="4707" y="1354"/>
                    </a:cubicBezTo>
                    <a:cubicBezTo>
                      <a:pt x="4676" y="1140"/>
                      <a:pt x="4646" y="932"/>
                      <a:pt x="4603" y="717"/>
                    </a:cubicBezTo>
                    <a:cubicBezTo>
                      <a:pt x="4572" y="564"/>
                      <a:pt x="4542" y="405"/>
                      <a:pt x="4456" y="270"/>
                    </a:cubicBezTo>
                    <a:cubicBezTo>
                      <a:pt x="4329" y="66"/>
                      <a:pt x="4107" y="0"/>
                      <a:pt x="3883"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0" name="Google Shape;510;p8"/>
              <p:cNvSpPr/>
              <p:nvPr/>
            </p:nvSpPr>
            <p:spPr>
              <a:xfrm>
                <a:off x="8711763" y="794682"/>
                <a:ext cx="389905" cy="594392"/>
              </a:xfrm>
              <a:custGeom>
                <a:avLst/>
                <a:gdLst/>
                <a:ahLst/>
                <a:cxnLst/>
                <a:rect l="l" t="t" r="r" b="b"/>
                <a:pathLst>
                  <a:path w="4898" h="7467" extrusionOk="0">
                    <a:moveTo>
                      <a:pt x="1018" y="0"/>
                    </a:moveTo>
                    <a:cubicBezTo>
                      <a:pt x="797" y="0"/>
                      <a:pt x="573" y="66"/>
                      <a:pt x="442" y="270"/>
                    </a:cubicBezTo>
                    <a:cubicBezTo>
                      <a:pt x="362" y="405"/>
                      <a:pt x="332" y="564"/>
                      <a:pt x="301" y="717"/>
                    </a:cubicBezTo>
                    <a:cubicBezTo>
                      <a:pt x="258" y="932"/>
                      <a:pt x="221" y="1140"/>
                      <a:pt x="191" y="1354"/>
                    </a:cubicBezTo>
                    <a:cubicBezTo>
                      <a:pt x="81" y="2176"/>
                      <a:pt x="13" y="3009"/>
                      <a:pt x="7" y="3836"/>
                    </a:cubicBezTo>
                    <a:cubicBezTo>
                      <a:pt x="1" y="4253"/>
                      <a:pt x="1" y="4670"/>
                      <a:pt x="31" y="5086"/>
                    </a:cubicBezTo>
                    <a:cubicBezTo>
                      <a:pt x="56" y="5436"/>
                      <a:pt x="105" y="5797"/>
                      <a:pt x="270" y="6110"/>
                    </a:cubicBezTo>
                    <a:cubicBezTo>
                      <a:pt x="595" y="6735"/>
                      <a:pt x="1337" y="7072"/>
                      <a:pt x="1980" y="7262"/>
                    </a:cubicBezTo>
                    <a:cubicBezTo>
                      <a:pt x="2342" y="7366"/>
                      <a:pt x="2722" y="7421"/>
                      <a:pt x="3102" y="7446"/>
                    </a:cubicBezTo>
                    <a:cubicBezTo>
                      <a:pt x="3258" y="7456"/>
                      <a:pt x="3423" y="7467"/>
                      <a:pt x="3588" y="7467"/>
                    </a:cubicBezTo>
                    <a:cubicBezTo>
                      <a:pt x="3811" y="7467"/>
                      <a:pt x="4034" y="7448"/>
                      <a:pt x="4241" y="7384"/>
                    </a:cubicBezTo>
                    <a:cubicBezTo>
                      <a:pt x="4523" y="7299"/>
                      <a:pt x="4793" y="7090"/>
                      <a:pt x="4860" y="6784"/>
                    </a:cubicBezTo>
                    <a:cubicBezTo>
                      <a:pt x="4897" y="6606"/>
                      <a:pt x="4701" y="6036"/>
                      <a:pt x="4683" y="5908"/>
                    </a:cubicBezTo>
                    <a:cubicBezTo>
                      <a:pt x="4621" y="5491"/>
                      <a:pt x="4560" y="5074"/>
                      <a:pt x="4493" y="4657"/>
                    </a:cubicBezTo>
                    <a:cubicBezTo>
                      <a:pt x="4382" y="3934"/>
                      <a:pt x="4297" y="3193"/>
                      <a:pt x="4088" y="2488"/>
                    </a:cubicBezTo>
                    <a:cubicBezTo>
                      <a:pt x="3904" y="1851"/>
                      <a:pt x="3580" y="1244"/>
                      <a:pt x="3065" y="815"/>
                    </a:cubicBezTo>
                    <a:cubicBezTo>
                      <a:pt x="2544" y="380"/>
                      <a:pt x="1858" y="110"/>
                      <a:pt x="1190" y="12"/>
                    </a:cubicBezTo>
                    <a:cubicBezTo>
                      <a:pt x="1134" y="5"/>
                      <a:pt x="1076" y="0"/>
                      <a:pt x="1018"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11" name="Google Shape;511;p8"/>
              <p:cNvGrpSpPr/>
              <p:nvPr/>
            </p:nvGrpSpPr>
            <p:grpSpPr>
              <a:xfrm>
                <a:off x="8295508" y="863761"/>
                <a:ext cx="771840" cy="673768"/>
                <a:chOff x="5443100" y="2744295"/>
                <a:chExt cx="297376" cy="259591"/>
              </a:xfrm>
            </p:grpSpPr>
            <p:sp>
              <p:nvSpPr>
                <p:cNvPr id="512" name="Google Shape;512;p8"/>
                <p:cNvSpPr/>
                <p:nvPr/>
              </p:nvSpPr>
              <p:spPr>
                <a:xfrm>
                  <a:off x="5450246" y="2744295"/>
                  <a:ext cx="77840" cy="157061"/>
                </a:xfrm>
                <a:custGeom>
                  <a:avLst/>
                  <a:gdLst/>
                  <a:ahLst/>
                  <a:cxnLst/>
                  <a:rect l="l" t="t" r="r" b="b"/>
                  <a:pathLst>
                    <a:path w="2538" h="5121" extrusionOk="0">
                      <a:moveTo>
                        <a:pt x="2012" y="1"/>
                      </a:moveTo>
                      <a:cubicBezTo>
                        <a:pt x="1912" y="1"/>
                        <a:pt x="1810" y="24"/>
                        <a:pt x="1716" y="58"/>
                      </a:cubicBezTo>
                      <a:cubicBezTo>
                        <a:pt x="1355" y="193"/>
                        <a:pt x="1048" y="506"/>
                        <a:pt x="846" y="831"/>
                      </a:cubicBezTo>
                      <a:cubicBezTo>
                        <a:pt x="607" y="1217"/>
                        <a:pt x="472" y="1658"/>
                        <a:pt x="368" y="2099"/>
                      </a:cubicBezTo>
                      <a:cubicBezTo>
                        <a:pt x="252" y="2626"/>
                        <a:pt x="166" y="3165"/>
                        <a:pt x="99" y="3705"/>
                      </a:cubicBezTo>
                      <a:cubicBezTo>
                        <a:pt x="68" y="3944"/>
                        <a:pt x="1" y="4281"/>
                        <a:pt x="50" y="4575"/>
                      </a:cubicBezTo>
                      <a:cubicBezTo>
                        <a:pt x="50" y="4630"/>
                        <a:pt x="68" y="4679"/>
                        <a:pt x="86" y="4728"/>
                      </a:cubicBezTo>
                      <a:cubicBezTo>
                        <a:pt x="135" y="4863"/>
                        <a:pt x="215" y="4979"/>
                        <a:pt x="356" y="5047"/>
                      </a:cubicBezTo>
                      <a:cubicBezTo>
                        <a:pt x="359" y="5050"/>
                        <a:pt x="362" y="5051"/>
                        <a:pt x="365" y="5051"/>
                      </a:cubicBezTo>
                      <a:cubicBezTo>
                        <a:pt x="375" y="5051"/>
                        <a:pt x="385" y="5038"/>
                        <a:pt x="380" y="5028"/>
                      </a:cubicBezTo>
                      <a:lnTo>
                        <a:pt x="380" y="5028"/>
                      </a:lnTo>
                      <a:cubicBezTo>
                        <a:pt x="466" y="5071"/>
                        <a:pt x="552" y="5102"/>
                        <a:pt x="632" y="5114"/>
                      </a:cubicBezTo>
                      <a:cubicBezTo>
                        <a:pt x="666" y="5118"/>
                        <a:pt x="701" y="5120"/>
                        <a:pt x="735" y="5120"/>
                      </a:cubicBezTo>
                      <a:cubicBezTo>
                        <a:pt x="1096" y="5120"/>
                        <a:pt x="1410" y="4890"/>
                        <a:pt x="1600" y="4593"/>
                      </a:cubicBezTo>
                      <a:cubicBezTo>
                        <a:pt x="1845" y="4201"/>
                        <a:pt x="1876" y="3735"/>
                        <a:pt x="1925" y="3288"/>
                      </a:cubicBezTo>
                      <a:cubicBezTo>
                        <a:pt x="1974" y="2798"/>
                        <a:pt x="2066" y="2307"/>
                        <a:pt x="2182" y="1823"/>
                      </a:cubicBezTo>
                      <a:cubicBezTo>
                        <a:pt x="2237" y="1584"/>
                        <a:pt x="2311" y="1352"/>
                        <a:pt x="2384" y="1119"/>
                      </a:cubicBezTo>
                      <a:cubicBezTo>
                        <a:pt x="2452" y="916"/>
                        <a:pt x="2538" y="690"/>
                        <a:pt x="2513" y="469"/>
                      </a:cubicBezTo>
                      <a:lnTo>
                        <a:pt x="2513" y="469"/>
                      </a:lnTo>
                      <a:lnTo>
                        <a:pt x="2513" y="475"/>
                      </a:lnTo>
                      <a:cubicBezTo>
                        <a:pt x="2495" y="291"/>
                        <a:pt x="2403" y="126"/>
                        <a:pt x="2237" y="46"/>
                      </a:cubicBezTo>
                      <a:cubicBezTo>
                        <a:pt x="2165" y="14"/>
                        <a:pt x="2089" y="1"/>
                        <a:pt x="2012"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3" name="Google Shape;513;p8"/>
                <p:cNvSpPr/>
                <p:nvPr/>
              </p:nvSpPr>
              <p:spPr>
                <a:xfrm>
                  <a:off x="5443100" y="2974412"/>
                  <a:ext cx="53396" cy="29474"/>
                </a:xfrm>
                <a:custGeom>
                  <a:avLst/>
                  <a:gdLst/>
                  <a:ahLst/>
                  <a:cxnLst/>
                  <a:rect l="l" t="t" r="r" b="b"/>
                  <a:pathLst>
                    <a:path w="1741" h="961" extrusionOk="0">
                      <a:moveTo>
                        <a:pt x="1059" y="1"/>
                      </a:moveTo>
                      <a:cubicBezTo>
                        <a:pt x="1010" y="1"/>
                        <a:pt x="961" y="3"/>
                        <a:pt x="914" y="7"/>
                      </a:cubicBezTo>
                      <a:cubicBezTo>
                        <a:pt x="852" y="7"/>
                        <a:pt x="791" y="7"/>
                        <a:pt x="730" y="19"/>
                      </a:cubicBezTo>
                      <a:cubicBezTo>
                        <a:pt x="528" y="38"/>
                        <a:pt x="332" y="124"/>
                        <a:pt x="191" y="277"/>
                      </a:cubicBezTo>
                      <a:cubicBezTo>
                        <a:pt x="50" y="418"/>
                        <a:pt x="1" y="638"/>
                        <a:pt x="142" y="798"/>
                      </a:cubicBezTo>
                      <a:cubicBezTo>
                        <a:pt x="249" y="918"/>
                        <a:pt x="408" y="961"/>
                        <a:pt x="567" y="961"/>
                      </a:cubicBezTo>
                      <a:cubicBezTo>
                        <a:pt x="626" y="961"/>
                        <a:pt x="686" y="955"/>
                        <a:pt x="742" y="945"/>
                      </a:cubicBezTo>
                      <a:cubicBezTo>
                        <a:pt x="963" y="914"/>
                        <a:pt x="1171" y="853"/>
                        <a:pt x="1367" y="743"/>
                      </a:cubicBezTo>
                      <a:cubicBezTo>
                        <a:pt x="1527" y="651"/>
                        <a:pt x="1741" y="510"/>
                        <a:pt x="1716" y="295"/>
                      </a:cubicBezTo>
                      <a:cubicBezTo>
                        <a:pt x="1692" y="99"/>
                        <a:pt x="1490" y="44"/>
                        <a:pt x="1324" y="19"/>
                      </a:cubicBezTo>
                      <a:cubicBezTo>
                        <a:pt x="1237" y="8"/>
                        <a:pt x="1148" y="1"/>
                        <a:pt x="105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4" name="Google Shape;514;p8"/>
                <p:cNvSpPr/>
                <p:nvPr/>
              </p:nvSpPr>
              <p:spPr>
                <a:xfrm>
                  <a:off x="5655673" y="2744295"/>
                  <a:ext cx="77656" cy="157061"/>
                </a:xfrm>
                <a:custGeom>
                  <a:avLst/>
                  <a:gdLst/>
                  <a:ahLst/>
                  <a:cxnLst/>
                  <a:rect l="l" t="t" r="r" b="b"/>
                  <a:pathLst>
                    <a:path w="2532" h="5121" extrusionOk="0">
                      <a:moveTo>
                        <a:pt x="523" y="1"/>
                      </a:moveTo>
                      <a:cubicBezTo>
                        <a:pt x="446" y="1"/>
                        <a:pt x="370" y="14"/>
                        <a:pt x="301" y="46"/>
                      </a:cubicBezTo>
                      <a:cubicBezTo>
                        <a:pt x="129" y="126"/>
                        <a:pt x="43" y="291"/>
                        <a:pt x="25" y="475"/>
                      </a:cubicBezTo>
                      <a:lnTo>
                        <a:pt x="25" y="469"/>
                      </a:lnTo>
                      <a:lnTo>
                        <a:pt x="25" y="469"/>
                      </a:lnTo>
                      <a:cubicBezTo>
                        <a:pt x="0" y="690"/>
                        <a:pt x="86" y="916"/>
                        <a:pt x="148" y="1119"/>
                      </a:cubicBezTo>
                      <a:cubicBezTo>
                        <a:pt x="227" y="1352"/>
                        <a:pt x="295" y="1584"/>
                        <a:pt x="350" y="1823"/>
                      </a:cubicBezTo>
                      <a:cubicBezTo>
                        <a:pt x="466" y="2307"/>
                        <a:pt x="558" y="2798"/>
                        <a:pt x="613" y="3288"/>
                      </a:cubicBezTo>
                      <a:cubicBezTo>
                        <a:pt x="656" y="3735"/>
                        <a:pt x="693" y="4201"/>
                        <a:pt x="938" y="4593"/>
                      </a:cubicBezTo>
                      <a:cubicBezTo>
                        <a:pt x="1128" y="4890"/>
                        <a:pt x="1437" y="5120"/>
                        <a:pt x="1797" y="5120"/>
                      </a:cubicBezTo>
                      <a:cubicBezTo>
                        <a:pt x="1831" y="5120"/>
                        <a:pt x="1865" y="5118"/>
                        <a:pt x="1900" y="5114"/>
                      </a:cubicBezTo>
                      <a:cubicBezTo>
                        <a:pt x="1986" y="5102"/>
                        <a:pt x="2072" y="5071"/>
                        <a:pt x="2151" y="5028"/>
                      </a:cubicBezTo>
                      <a:cubicBezTo>
                        <a:pt x="2151" y="5038"/>
                        <a:pt x="2159" y="5051"/>
                        <a:pt x="2170" y="5051"/>
                      </a:cubicBezTo>
                      <a:cubicBezTo>
                        <a:pt x="2174" y="5051"/>
                        <a:pt x="2178" y="5050"/>
                        <a:pt x="2182" y="5047"/>
                      </a:cubicBezTo>
                      <a:cubicBezTo>
                        <a:pt x="2317" y="4979"/>
                        <a:pt x="2397" y="4863"/>
                        <a:pt x="2446" y="4728"/>
                      </a:cubicBezTo>
                      <a:cubicBezTo>
                        <a:pt x="2470" y="4679"/>
                        <a:pt x="2482" y="4630"/>
                        <a:pt x="2482" y="4575"/>
                      </a:cubicBezTo>
                      <a:cubicBezTo>
                        <a:pt x="2531" y="4281"/>
                        <a:pt x="2470" y="3944"/>
                        <a:pt x="2439" y="3705"/>
                      </a:cubicBezTo>
                      <a:cubicBezTo>
                        <a:pt x="2366" y="3165"/>
                        <a:pt x="2286" y="2626"/>
                        <a:pt x="2164" y="2099"/>
                      </a:cubicBezTo>
                      <a:cubicBezTo>
                        <a:pt x="2066" y="1658"/>
                        <a:pt x="1931" y="1217"/>
                        <a:pt x="1692" y="831"/>
                      </a:cubicBezTo>
                      <a:cubicBezTo>
                        <a:pt x="1483" y="506"/>
                        <a:pt x="1183" y="193"/>
                        <a:pt x="815" y="58"/>
                      </a:cubicBezTo>
                      <a:cubicBezTo>
                        <a:pt x="725" y="24"/>
                        <a:pt x="623" y="1"/>
                        <a:pt x="523"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5" name="Google Shape;515;p8"/>
                <p:cNvSpPr/>
                <p:nvPr/>
              </p:nvSpPr>
              <p:spPr>
                <a:xfrm>
                  <a:off x="5687233" y="2974412"/>
                  <a:ext cx="53243" cy="29474"/>
                </a:xfrm>
                <a:custGeom>
                  <a:avLst/>
                  <a:gdLst/>
                  <a:ahLst/>
                  <a:cxnLst/>
                  <a:rect l="l" t="t" r="r" b="b"/>
                  <a:pathLst>
                    <a:path w="1736" h="961" extrusionOk="0">
                      <a:moveTo>
                        <a:pt x="677" y="1"/>
                      </a:moveTo>
                      <a:cubicBezTo>
                        <a:pt x="588" y="1"/>
                        <a:pt x="499" y="8"/>
                        <a:pt x="412" y="19"/>
                      </a:cubicBezTo>
                      <a:cubicBezTo>
                        <a:pt x="246" y="44"/>
                        <a:pt x="50" y="99"/>
                        <a:pt x="25" y="295"/>
                      </a:cubicBezTo>
                      <a:cubicBezTo>
                        <a:pt x="1" y="510"/>
                        <a:pt x="209" y="651"/>
                        <a:pt x="369" y="743"/>
                      </a:cubicBezTo>
                      <a:cubicBezTo>
                        <a:pt x="565" y="853"/>
                        <a:pt x="779" y="914"/>
                        <a:pt x="1000" y="945"/>
                      </a:cubicBezTo>
                      <a:cubicBezTo>
                        <a:pt x="1055" y="955"/>
                        <a:pt x="1113" y="961"/>
                        <a:pt x="1171" y="961"/>
                      </a:cubicBezTo>
                      <a:cubicBezTo>
                        <a:pt x="1328" y="961"/>
                        <a:pt x="1487" y="918"/>
                        <a:pt x="1594" y="798"/>
                      </a:cubicBezTo>
                      <a:cubicBezTo>
                        <a:pt x="1735" y="638"/>
                        <a:pt x="1686" y="418"/>
                        <a:pt x="1551" y="277"/>
                      </a:cubicBezTo>
                      <a:cubicBezTo>
                        <a:pt x="1410" y="124"/>
                        <a:pt x="1214" y="38"/>
                        <a:pt x="1012" y="19"/>
                      </a:cubicBezTo>
                      <a:cubicBezTo>
                        <a:pt x="951" y="7"/>
                        <a:pt x="890" y="7"/>
                        <a:pt x="822" y="7"/>
                      </a:cubicBezTo>
                      <a:cubicBezTo>
                        <a:pt x="774" y="3"/>
                        <a:pt x="726" y="1"/>
                        <a:pt x="677"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16" name="Google Shape;516;p8"/>
              <p:cNvGrpSpPr/>
              <p:nvPr/>
            </p:nvGrpSpPr>
            <p:grpSpPr>
              <a:xfrm>
                <a:off x="8399665" y="898627"/>
                <a:ext cx="563517" cy="634046"/>
                <a:chOff x="5116451" y="2757728"/>
                <a:chExt cx="217113" cy="244287"/>
              </a:xfrm>
            </p:grpSpPr>
            <p:sp>
              <p:nvSpPr>
                <p:cNvPr id="517" name="Google Shape;517;p8"/>
                <p:cNvSpPr/>
                <p:nvPr/>
              </p:nvSpPr>
              <p:spPr>
                <a:xfrm>
                  <a:off x="5116451" y="2757728"/>
                  <a:ext cx="217113" cy="244287"/>
                </a:xfrm>
                <a:custGeom>
                  <a:avLst/>
                  <a:gdLst/>
                  <a:ahLst/>
                  <a:cxnLst/>
                  <a:rect l="l" t="t" r="r" b="b"/>
                  <a:pathLst>
                    <a:path w="7079" h="7965" extrusionOk="0">
                      <a:moveTo>
                        <a:pt x="3536" y="0"/>
                      </a:moveTo>
                      <a:cubicBezTo>
                        <a:pt x="3524" y="0"/>
                        <a:pt x="3076" y="454"/>
                        <a:pt x="2868" y="625"/>
                      </a:cubicBezTo>
                      <a:cubicBezTo>
                        <a:pt x="2629" y="822"/>
                        <a:pt x="2347" y="975"/>
                        <a:pt x="2059" y="1091"/>
                      </a:cubicBezTo>
                      <a:cubicBezTo>
                        <a:pt x="1747" y="1214"/>
                        <a:pt x="1410" y="1281"/>
                        <a:pt x="1073" y="1300"/>
                      </a:cubicBezTo>
                      <a:cubicBezTo>
                        <a:pt x="1004" y="1302"/>
                        <a:pt x="936" y="1304"/>
                        <a:pt x="867" y="1304"/>
                      </a:cubicBezTo>
                      <a:cubicBezTo>
                        <a:pt x="770" y="1304"/>
                        <a:pt x="673" y="1301"/>
                        <a:pt x="576" y="1293"/>
                      </a:cubicBezTo>
                      <a:cubicBezTo>
                        <a:pt x="462" y="1284"/>
                        <a:pt x="330" y="1248"/>
                        <a:pt x="212" y="1248"/>
                      </a:cubicBezTo>
                      <a:cubicBezTo>
                        <a:pt x="172" y="1248"/>
                        <a:pt x="134" y="1252"/>
                        <a:pt x="98" y="1263"/>
                      </a:cubicBezTo>
                      <a:cubicBezTo>
                        <a:pt x="68" y="1269"/>
                        <a:pt x="55" y="1300"/>
                        <a:pt x="61" y="1324"/>
                      </a:cubicBezTo>
                      <a:cubicBezTo>
                        <a:pt x="0" y="1808"/>
                        <a:pt x="104" y="2347"/>
                        <a:pt x="196" y="2825"/>
                      </a:cubicBezTo>
                      <a:cubicBezTo>
                        <a:pt x="300" y="3352"/>
                        <a:pt x="429" y="3879"/>
                        <a:pt x="613" y="4382"/>
                      </a:cubicBezTo>
                      <a:cubicBezTo>
                        <a:pt x="956" y="5338"/>
                        <a:pt x="1416" y="6325"/>
                        <a:pt x="2120" y="7078"/>
                      </a:cubicBezTo>
                      <a:cubicBezTo>
                        <a:pt x="2500" y="7477"/>
                        <a:pt x="2948" y="7801"/>
                        <a:pt x="3475" y="7961"/>
                      </a:cubicBezTo>
                      <a:cubicBezTo>
                        <a:pt x="3485" y="7963"/>
                        <a:pt x="3495" y="7965"/>
                        <a:pt x="3504" y="7965"/>
                      </a:cubicBezTo>
                      <a:cubicBezTo>
                        <a:pt x="3518" y="7965"/>
                        <a:pt x="3529" y="7962"/>
                        <a:pt x="3536" y="7955"/>
                      </a:cubicBezTo>
                      <a:lnTo>
                        <a:pt x="3542" y="7955"/>
                      </a:lnTo>
                      <a:cubicBezTo>
                        <a:pt x="3549" y="7962"/>
                        <a:pt x="3561" y="7965"/>
                        <a:pt x="3574" y="7965"/>
                      </a:cubicBezTo>
                      <a:cubicBezTo>
                        <a:pt x="3583" y="7965"/>
                        <a:pt x="3593" y="7963"/>
                        <a:pt x="3603" y="7961"/>
                      </a:cubicBezTo>
                      <a:cubicBezTo>
                        <a:pt x="4130" y="7801"/>
                        <a:pt x="4578" y="7477"/>
                        <a:pt x="4958" y="7078"/>
                      </a:cubicBezTo>
                      <a:cubicBezTo>
                        <a:pt x="5662" y="6325"/>
                        <a:pt x="6122" y="5338"/>
                        <a:pt x="6465" y="4382"/>
                      </a:cubicBezTo>
                      <a:cubicBezTo>
                        <a:pt x="6649" y="3879"/>
                        <a:pt x="6778" y="3346"/>
                        <a:pt x="6876" y="2825"/>
                      </a:cubicBezTo>
                      <a:cubicBezTo>
                        <a:pt x="6974" y="2347"/>
                        <a:pt x="7078" y="1808"/>
                        <a:pt x="7017" y="1324"/>
                      </a:cubicBezTo>
                      <a:cubicBezTo>
                        <a:pt x="7023" y="1300"/>
                        <a:pt x="7011" y="1269"/>
                        <a:pt x="6980" y="1263"/>
                      </a:cubicBezTo>
                      <a:cubicBezTo>
                        <a:pt x="6942" y="1250"/>
                        <a:pt x="6901" y="1245"/>
                        <a:pt x="6859" y="1245"/>
                      </a:cubicBezTo>
                      <a:cubicBezTo>
                        <a:pt x="6740" y="1245"/>
                        <a:pt x="6611" y="1284"/>
                        <a:pt x="6502" y="1293"/>
                      </a:cubicBezTo>
                      <a:cubicBezTo>
                        <a:pt x="6405" y="1301"/>
                        <a:pt x="6308" y="1304"/>
                        <a:pt x="6211" y="1304"/>
                      </a:cubicBezTo>
                      <a:cubicBezTo>
                        <a:pt x="6143" y="1304"/>
                        <a:pt x="6074" y="1302"/>
                        <a:pt x="6006" y="1300"/>
                      </a:cubicBezTo>
                      <a:cubicBezTo>
                        <a:pt x="5669" y="1281"/>
                        <a:pt x="5332" y="1214"/>
                        <a:pt x="5019" y="1091"/>
                      </a:cubicBezTo>
                      <a:cubicBezTo>
                        <a:pt x="4731" y="975"/>
                        <a:pt x="4443" y="822"/>
                        <a:pt x="4204" y="625"/>
                      </a:cubicBezTo>
                      <a:cubicBezTo>
                        <a:pt x="4002" y="454"/>
                        <a:pt x="3554" y="0"/>
                        <a:pt x="3536"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8" name="Google Shape;518;p8"/>
                <p:cNvSpPr/>
                <p:nvPr/>
              </p:nvSpPr>
              <p:spPr>
                <a:xfrm>
                  <a:off x="5117555" y="2757728"/>
                  <a:ext cx="214690" cy="53028"/>
                </a:xfrm>
                <a:custGeom>
                  <a:avLst/>
                  <a:gdLst/>
                  <a:ahLst/>
                  <a:cxnLst/>
                  <a:rect l="l" t="t" r="r" b="b"/>
                  <a:pathLst>
                    <a:path w="7000" h="1729" extrusionOk="0">
                      <a:moveTo>
                        <a:pt x="3500" y="0"/>
                      </a:moveTo>
                      <a:cubicBezTo>
                        <a:pt x="3488" y="0"/>
                        <a:pt x="3040" y="454"/>
                        <a:pt x="2832" y="625"/>
                      </a:cubicBezTo>
                      <a:cubicBezTo>
                        <a:pt x="2593" y="822"/>
                        <a:pt x="2311" y="981"/>
                        <a:pt x="2023" y="1091"/>
                      </a:cubicBezTo>
                      <a:cubicBezTo>
                        <a:pt x="1705" y="1220"/>
                        <a:pt x="1374" y="1287"/>
                        <a:pt x="1037" y="1300"/>
                      </a:cubicBezTo>
                      <a:cubicBezTo>
                        <a:pt x="966" y="1302"/>
                        <a:pt x="897" y="1304"/>
                        <a:pt x="828" y="1304"/>
                      </a:cubicBezTo>
                      <a:cubicBezTo>
                        <a:pt x="731" y="1304"/>
                        <a:pt x="635" y="1301"/>
                        <a:pt x="534" y="1293"/>
                      </a:cubicBezTo>
                      <a:cubicBezTo>
                        <a:pt x="424" y="1284"/>
                        <a:pt x="294" y="1248"/>
                        <a:pt x="174" y="1248"/>
                      </a:cubicBezTo>
                      <a:cubicBezTo>
                        <a:pt x="133" y="1248"/>
                        <a:pt x="93" y="1252"/>
                        <a:pt x="56" y="1263"/>
                      </a:cubicBezTo>
                      <a:cubicBezTo>
                        <a:pt x="32" y="1275"/>
                        <a:pt x="19" y="1300"/>
                        <a:pt x="25" y="1324"/>
                      </a:cubicBezTo>
                      <a:cubicBezTo>
                        <a:pt x="7" y="1459"/>
                        <a:pt x="1" y="1594"/>
                        <a:pt x="7" y="1729"/>
                      </a:cubicBezTo>
                      <a:cubicBezTo>
                        <a:pt x="13" y="1649"/>
                        <a:pt x="13" y="1569"/>
                        <a:pt x="25" y="1490"/>
                      </a:cubicBezTo>
                      <a:cubicBezTo>
                        <a:pt x="19" y="1465"/>
                        <a:pt x="32" y="1434"/>
                        <a:pt x="56" y="1428"/>
                      </a:cubicBezTo>
                      <a:cubicBezTo>
                        <a:pt x="93" y="1417"/>
                        <a:pt x="133" y="1413"/>
                        <a:pt x="174" y="1413"/>
                      </a:cubicBezTo>
                      <a:cubicBezTo>
                        <a:pt x="294" y="1413"/>
                        <a:pt x="424" y="1450"/>
                        <a:pt x="534" y="1459"/>
                      </a:cubicBezTo>
                      <a:cubicBezTo>
                        <a:pt x="635" y="1466"/>
                        <a:pt x="731" y="1469"/>
                        <a:pt x="828" y="1469"/>
                      </a:cubicBezTo>
                      <a:cubicBezTo>
                        <a:pt x="897" y="1469"/>
                        <a:pt x="966" y="1468"/>
                        <a:pt x="1037" y="1465"/>
                      </a:cubicBezTo>
                      <a:cubicBezTo>
                        <a:pt x="1374" y="1453"/>
                        <a:pt x="1705" y="1385"/>
                        <a:pt x="2023" y="1257"/>
                      </a:cubicBezTo>
                      <a:cubicBezTo>
                        <a:pt x="2311" y="1146"/>
                        <a:pt x="2593" y="987"/>
                        <a:pt x="2832" y="791"/>
                      </a:cubicBezTo>
                      <a:cubicBezTo>
                        <a:pt x="3040" y="619"/>
                        <a:pt x="3488" y="166"/>
                        <a:pt x="3500" y="166"/>
                      </a:cubicBezTo>
                      <a:cubicBezTo>
                        <a:pt x="3512" y="166"/>
                        <a:pt x="3960" y="619"/>
                        <a:pt x="4168" y="791"/>
                      </a:cubicBezTo>
                      <a:cubicBezTo>
                        <a:pt x="4407" y="987"/>
                        <a:pt x="4695" y="1146"/>
                        <a:pt x="4977" y="1257"/>
                      </a:cubicBezTo>
                      <a:cubicBezTo>
                        <a:pt x="5296" y="1385"/>
                        <a:pt x="5626" y="1453"/>
                        <a:pt x="5964" y="1465"/>
                      </a:cubicBezTo>
                      <a:cubicBezTo>
                        <a:pt x="6035" y="1468"/>
                        <a:pt x="6105" y="1469"/>
                        <a:pt x="6174" y="1469"/>
                      </a:cubicBezTo>
                      <a:cubicBezTo>
                        <a:pt x="6272" y="1469"/>
                        <a:pt x="6369" y="1466"/>
                        <a:pt x="6466" y="1459"/>
                      </a:cubicBezTo>
                      <a:cubicBezTo>
                        <a:pt x="6576" y="1450"/>
                        <a:pt x="6706" y="1413"/>
                        <a:pt x="6827" y="1413"/>
                      </a:cubicBezTo>
                      <a:cubicBezTo>
                        <a:pt x="6867" y="1413"/>
                        <a:pt x="6907" y="1417"/>
                        <a:pt x="6944" y="1428"/>
                      </a:cubicBezTo>
                      <a:cubicBezTo>
                        <a:pt x="6969" y="1441"/>
                        <a:pt x="6981" y="1465"/>
                        <a:pt x="6975" y="1490"/>
                      </a:cubicBezTo>
                      <a:cubicBezTo>
                        <a:pt x="6987" y="1569"/>
                        <a:pt x="6993" y="1649"/>
                        <a:pt x="6993" y="1729"/>
                      </a:cubicBezTo>
                      <a:cubicBezTo>
                        <a:pt x="6999" y="1594"/>
                        <a:pt x="6993" y="1453"/>
                        <a:pt x="6975" y="1324"/>
                      </a:cubicBezTo>
                      <a:cubicBezTo>
                        <a:pt x="6981" y="1300"/>
                        <a:pt x="6969" y="1269"/>
                        <a:pt x="6944" y="1263"/>
                      </a:cubicBezTo>
                      <a:cubicBezTo>
                        <a:pt x="6907" y="1252"/>
                        <a:pt x="6867" y="1248"/>
                        <a:pt x="6827" y="1248"/>
                      </a:cubicBezTo>
                      <a:cubicBezTo>
                        <a:pt x="6706" y="1248"/>
                        <a:pt x="6576" y="1284"/>
                        <a:pt x="6466" y="1293"/>
                      </a:cubicBezTo>
                      <a:cubicBezTo>
                        <a:pt x="6369" y="1301"/>
                        <a:pt x="6272" y="1304"/>
                        <a:pt x="6174" y="1304"/>
                      </a:cubicBezTo>
                      <a:cubicBezTo>
                        <a:pt x="6105" y="1304"/>
                        <a:pt x="6035" y="1302"/>
                        <a:pt x="5964" y="1300"/>
                      </a:cubicBezTo>
                      <a:cubicBezTo>
                        <a:pt x="5626" y="1287"/>
                        <a:pt x="5296" y="1220"/>
                        <a:pt x="4977" y="1091"/>
                      </a:cubicBezTo>
                      <a:cubicBezTo>
                        <a:pt x="4689" y="981"/>
                        <a:pt x="4407" y="822"/>
                        <a:pt x="4168" y="625"/>
                      </a:cubicBezTo>
                      <a:cubicBezTo>
                        <a:pt x="3960" y="454"/>
                        <a:pt x="3512" y="0"/>
                        <a:pt x="350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9" name="Google Shape;519;p8"/>
                <p:cNvSpPr/>
                <p:nvPr/>
              </p:nvSpPr>
              <p:spPr>
                <a:xfrm>
                  <a:off x="5140496" y="2793581"/>
                  <a:ext cx="168256" cy="188958"/>
                </a:xfrm>
                <a:custGeom>
                  <a:avLst/>
                  <a:gdLst/>
                  <a:ahLst/>
                  <a:cxnLst/>
                  <a:rect l="l" t="t" r="r" b="b"/>
                  <a:pathLst>
                    <a:path w="5486" h="6161" extrusionOk="0">
                      <a:moveTo>
                        <a:pt x="2903" y="0"/>
                      </a:moveTo>
                      <a:cubicBezTo>
                        <a:pt x="2900" y="0"/>
                        <a:pt x="2896" y="1"/>
                        <a:pt x="2893" y="2"/>
                      </a:cubicBezTo>
                      <a:cubicBezTo>
                        <a:pt x="2813" y="45"/>
                        <a:pt x="2764" y="124"/>
                        <a:pt x="2697" y="186"/>
                      </a:cubicBezTo>
                      <a:cubicBezTo>
                        <a:pt x="2617" y="272"/>
                        <a:pt x="2525" y="333"/>
                        <a:pt x="2421" y="388"/>
                      </a:cubicBezTo>
                      <a:cubicBezTo>
                        <a:pt x="2213" y="492"/>
                        <a:pt x="1986" y="560"/>
                        <a:pt x="1759" y="609"/>
                      </a:cubicBezTo>
                      <a:cubicBezTo>
                        <a:pt x="1477" y="670"/>
                        <a:pt x="1196" y="719"/>
                        <a:pt x="908" y="737"/>
                      </a:cubicBezTo>
                      <a:cubicBezTo>
                        <a:pt x="638" y="762"/>
                        <a:pt x="356" y="756"/>
                        <a:pt x="86" y="799"/>
                      </a:cubicBezTo>
                      <a:cubicBezTo>
                        <a:pt x="83" y="797"/>
                        <a:pt x="80" y="796"/>
                        <a:pt x="76" y="796"/>
                      </a:cubicBezTo>
                      <a:cubicBezTo>
                        <a:pt x="64" y="796"/>
                        <a:pt x="48" y="804"/>
                        <a:pt x="43" y="823"/>
                      </a:cubicBezTo>
                      <a:cubicBezTo>
                        <a:pt x="1" y="1007"/>
                        <a:pt x="62" y="1240"/>
                        <a:pt x="86" y="1430"/>
                      </a:cubicBezTo>
                      <a:cubicBezTo>
                        <a:pt x="117" y="1656"/>
                        <a:pt x="154" y="1883"/>
                        <a:pt x="197" y="2110"/>
                      </a:cubicBezTo>
                      <a:cubicBezTo>
                        <a:pt x="276" y="2551"/>
                        <a:pt x="393" y="2992"/>
                        <a:pt x="552" y="3409"/>
                      </a:cubicBezTo>
                      <a:cubicBezTo>
                        <a:pt x="822" y="4151"/>
                        <a:pt x="1208" y="4849"/>
                        <a:pt x="1753" y="5419"/>
                      </a:cubicBezTo>
                      <a:cubicBezTo>
                        <a:pt x="1986" y="5658"/>
                        <a:pt x="2256" y="5903"/>
                        <a:pt x="2550" y="6069"/>
                      </a:cubicBezTo>
                      <a:cubicBezTo>
                        <a:pt x="2593" y="6112"/>
                        <a:pt x="2660" y="6142"/>
                        <a:pt x="2728" y="6154"/>
                      </a:cubicBezTo>
                      <a:lnTo>
                        <a:pt x="2734" y="6154"/>
                      </a:lnTo>
                      <a:cubicBezTo>
                        <a:pt x="2740" y="6154"/>
                        <a:pt x="2740" y="6154"/>
                        <a:pt x="2746" y="6161"/>
                      </a:cubicBezTo>
                      <a:cubicBezTo>
                        <a:pt x="2758" y="6161"/>
                        <a:pt x="2764" y="6161"/>
                        <a:pt x="2764" y="6154"/>
                      </a:cubicBezTo>
                      <a:cubicBezTo>
                        <a:pt x="2769" y="6155"/>
                        <a:pt x="2773" y="6155"/>
                        <a:pt x="2777" y="6155"/>
                      </a:cubicBezTo>
                      <a:cubicBezTo>
                        <a:pt x="2955" y="6155"/>
                        <a:pt x="3105" y="6029"/>
                        <a:pt x="3242" y="5928"/>
                      </a:cubicBezTo>
                      <a:cubicBezTo>
                        <a:pt x="3561" y="5689"/>
                        <a:pt x="3861" y="5431"/>
                        <a:pt x="4094" y="5100"/>
                      </a:cubicBezTo>
                      <a:cubicBezTo>
                        <a:pt x="4345" y="4733"/>
                        <a:pt x="4566" y="4261"/>
                        <a:pt x="4725" y="3844"/>
                      </a:cubicBezTo>
                      <a:cubicBezTo>
                        <a:pt x="4903" y="3403"/>
                        <a:pt x="5019" y="2980"/>
                        <a:pt x="5173" y="2533"/>
                      </a:cubicBezTo>
                      <a:cubicBezTo>
                        <a:pt x="5258" y="2269"/>
                        <a:pt x="5295" y="2012"/>
                        <a:pt x="5363" y="1742"/>
                      </a:cubicBezTo>
                      <a:cubicBezTo>
                        <a:pt x="5430" y="1491"/>
                        <a:pt x="5485" y="1234"/>
                        <a:pt x="5467" y="970"/>
                      </a:cubicBezTo>
                      <a:cubicBezTo>
                        <a:pt x="5485" y="939"/>
                        <a:pt x="5461" y="890"/>
                        <a:pt x="5424" y="890"/>
                      </a:cubicBezTo>
                      <a:lnTo>
                        <a:pt x="5424" y="884"/>
                      </a:lnTo>
                      <a:cubicBezTo>
                        <a:pt x="5388" y="881"/>
                        <a:pt x="5351" y="880"/>
                        <a:pt x="5314" y="880"/>
                      </a:cubicBezTo>
                      <a:cubicBezTo>
                        <a:pt x="5175" y="880"/>
                        <a:pt x="5034" y="897"/>
                        <a:pt x="4894" y="897"/>
                      </a:cubicBezTo>
                      <a:cubicBezTo>
                        <a:pt x="4848" y="897"/>
                        <a:pt x="4802" y="896"/>
                        <a:pt x="4756" y="890"/>
                      </a:cubicBezTo>
                      <a:cubicBezTo>
                        <a:pt x="4529" y="866"/>
                        <a:pt x="4309" y="829"/>
                        <a:pt x="4094" y="756"/>
                      </a:cubicBezTo>
                      <a:cubicBezTo>
                        <a:pt x="3880" y="682"/>
                        <a:pt x="3690" y="578"/>
                        <a:pt x="3494" y="468"/>
                      </a:cubicBezTo>
                      <a:cubicBezTo>
                        <a:pt x="3291" y="351"/>
                        <a:pt x="3132" y="186"/>
                        <a:pt x="2948" y="39"/>
                      </a:cubicBezTo>
                      <a:cubicBezTo>
                        <a:pt x="2942" y="39"/>
                        <a:pt x="2942" y="33"/>
                        <a:pt x="2936" y="33"/>
                      </a:cubicBezTo>
                      <a:lnTo>
                        <a:pt x="2936" y="26"/>
                      </a:lnTo>
                      <a:cubicBezTo>
                        <a:pt x="2936" y="11"/>
                        <a:pt x="2919" y="0"/>
                        <a:pt x="290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0" name="Google Shape;520;p8"/>
                <p:cNvSpPr/>
                <p:nvPr/>
              </p:nvSpPr>
              <p:spPr>
                <a:xfrm>
                  <a:off x="5184109" y="2838819"/>
                  <a:ext cx="84803" cy="84373"/>
                </a:xfrm>
                <a:custGeom>
                  <a:avLst/>
                  <a:gdLst/>
                  <a:ahLst/>
                  <a:cxnLst/>
                  <a:rect l="l" t="t" r="r" b="b"/>
                  <a:pathLst>
                    <a:path w="2765" h="2751" extrusionOk="0">
                      <a:moveTo>
                        <a:pt x="1641" y="0"/>
                      </a:moveTo>
                      <a:cubicBezTo>
                        <a:pt x="1402" y="0"/>
                        <a:pt x="1167" y="20"/>
                        <a:pt x="932" y="59"/>
                      </a:cubicBezTo>
                      <a:cubicBezTo>
                        <a:pt x="907" y="59"/>
                        <a:pt x="889" y="90"/>
                        <a:pt x="889" y="114"/>
                      </a:cubicBezTo>
                      <a:cubicBezTo>
                        <a:pt x="883" y="365"/>
                        <a:pt x="883" y="617"/>
                        <a:pt x="877" y="868"/>
                      </a:cubicBezTo>
                      <a:cubicBezTo>
                        <a:pt x="607" y="868"/>
                        <a:pt x="337" y="874"/>
                        <a:pt x="68" y="886"/>
                      </a:cubicBezTo>
                      <a:cubicBezTo>
                        <a:pt x="37" y="886"/>
                        <a:pt x="13" y="911"/>
                        <a:pt x="13" y="941"/>
                      </a:cubicBezTo>
                      <a:cubicBezTo>
                        <a:pt x="0" y="1242"/>
                        <a:pt x="19" y="1536"/>
                        <a:pt x="62" y="1830"/>
                      </a:cubicBezTo>
                      <a:cubicBezTo>
                        <a:pt x="68" y="1854"/>
                        <a:pt x="98" y="1873"/>
                        <a:pt x="117" y="1873"/>
                      </a:cubicBezTo>
                      <a:cubicBezTo>
                        <a:pt x="374" y="1873"/>
                        <a:pt x="625" y="1879"/>
                        <a:pt x="877" y="1885"/>
                      </a:cubicBezTo>
                      <a:cubicBezTo>
                        <a:pt x="883" y="2118"/>
                        <a:pt x="889" y="2357"/>
                        <a:pt x="901" y="2590"/>
                      </a:cubicBezTo>
                      <a:cubicBezTo>
                        <a:pt x="901" y="2614"/>
                        <a:pt x="901" y="2645"/>
                        <a:pt x="895" y="2669"/>
                      </a:cubicBezTo>
                      <a:cubicBezTo>
                        <a:pt x="895" y="2700"/>
                        <a:pt x="926" y="2725"/>
                        <a:pt x="950" y="2725"/>
                      </a:cubicBezTo>
                      <a:cubicBezTo>
                        <a:pt x="1057" y="2722"/>
                        <a:pt x="1162" y="2720"/>
                        <a:pt x="1268" y="2720"/>
                      </a:cubicBezTo>
                      <a:cubicBezTo>
                        <a:pt x="1441" y="2720"/>
                        <a:pt x="1614" y="2726"/>
                        <a:pt x="1790" y="2749"/>
                      </a:cubicBezTo>
                      <a:cubicBezTo>
                        <a:pt x="1795" y="2750"/>
                        <a:pt x="1800" y="2750"/>
                        <a:pt x="1805" y="2750"/>
                      </a:cubicBezTo>
                      <a:cubicBezTo>
                        <a:pt x="1841" y="2750"/>
                        <a:pt x="1869" y="2731"/>
                        <a:pt x="1869" y="2694"/>
                      </a:cubicBezTo>
                      <a:cubicBezTo>
                        <a:pt x="1875" y="2424"/>
                        <a:pt x="1882" y="2155"/>
                        <a:pt x="1888" y="1885"/>
                      </a:cubicBezTo>
                      <a:cubicBezTo>
                        <a:pt x="2127" y="1879"/>
                        <a:pt x="2360" y="1873"/>
                        <a:pt x="2592" y="1854"/>
                      </a:cubicBezTo>
                      <a:cubicBezTo>
                        <a:pt x="2623" y="1861"/>
                        <a:pt x="2648" y="1861"/>
                        <a:pt x="2678" y="1861"/>
                      </a:cubicBezTo>
                      <a:cubicBezTo>
                        <a:pt x="2680" y="1861"/>
                        <a:pt x="2683" y="1861"/>
                        <a:pt x="2685" y="1861"/>
                      </a:cubicBezTo>
                      <a:cubicBezTo>
                        <a:pt x="2708" y="1861"/>
                        <a:pt x="2733" y="1833"/>
                        <a:pt x="2733" y="1805"/>
                      </a:cubicBezTo>
                      <a:cubicBezTo>
                        <a:pt x="2727" y="1523"/>
                        <a:pt x="2715" y="1248"/>
                        <a:pt x="2758" y="966"/>
                      </a:cubicBezTo>
                      <a:cubicBezTo>
                        <a:pt x="2764" y="929"/>
                        <a:pt x="2746" y="892"/>
                        <a:pt x="2703" y="892"/>
                      </a:cubicBezTo>
                      <a:cubicBezTo>
                        <a:pt x="2433" y="880"/>
                        <a:pt x="2163" y="874"/>
                        <a:pt x="1894" y="868"/>
                      </a:cubicBezTo>
                      <a:cubicBezTo>
                        <a:pt x="1888" y="598"/>
                        <a:pt x="1882" y="329"/>
                        <a:pt x="1875" y="59"/>
                      </a:cubicBezTo>
                      <a:cubicBezTo>
                        <a:pt x="1875" y="28"/>
                        <a:pt x="1851" y="4"/>
                        <a:pt x="1820" y="4"/>
                      </a:cubicBezTo>
                      <a:cubicBezTo>
                        <a:pt x="1760" y="1"/>
                        <a:pt x="1700" y="0"/>
                        <a:pt x="164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1" name="Google Shape;521;p8"/>
                <p:cNvSpPr/>
                <p:nvPr/>
              </p:nvSpPr>
              <p:spPr>
                <a:xfrm>
                  <a:off x="5116451" y="2757728"/>
                  <a:ext cx="217113" cy="244287"/>
                </a:xfrm>
                <a:custGeom>
                  <a:avLst/>
                  <a:gdLst/>
                  <a:ahLst/>
                  <a:cxnLst/>
                  <a:rect l="l" t="t" r="r" b="b"/>
                  <a:pathLst>
                    <a:path w="7079" h="7965" extrusionOk="0">
                      <a:moveTo>
                        <a:pt x="3536" y="0"/>
                      </a:moveTo>
                      <a:cubicBezTo>
                        <a:pt x="3524" y="0"/>
                        <a:pt x="3076" y="454"/>
                        <a:pt x="2868" y="625"/>
                      </a:cubicBezTo>
                      <a:cubicBezTo>
                        <a:pt x="2629" y="822"/>
                        <a:pt x="2347" y="975"/>
                        <a:pt x="2059" y="1091"/>
                      </a:cubicBezTo>
                      <a:cubicBezTo>
                        <a:pt x="1747" y="1214"/>
                        <a:pt x="1410" y="1281"/>
                        <a:pt x="1073" y="1300"/>
                      </a:cubicBezTo>
                      <a:cubicBezTo>
                        <a:pt x="1004" y="1302"/>
                        <a:pt x="936" y="1304"/>
                        <a:pt x="867" y="1304"/>
                      </a:cubicBezTo>
                      <a:cubicBezTo>
                        <a:pt x="770" y="1304"/>
                        <a:pt x="673" y="1301"/>
                        <a:pt x="576" y="1293"/>
                      </a:cubicBezTo>
                      <a:cubicBezTo>
                        <a:pt x="462" y="1284"/>
                        <a:pt x="330" y="1248"/>
                        <a:pt x="212" y="1248"/>
                      </a:cubicBezTo>
                      <a:cubicBezTo>
                        <a:pt x="172" y="1248"/>
                        <a:pt x="134" y="1252"/>
                        <a:pt x="98" y="1263"/>
                      </a:cubicBezTo>
                      <a:cubicBezTo>
                        <a:pt x="68" y="1269"/>
                        <a:pt x="55" y="1300"/>
                        <a:pt x="61" y="1324"/>
                      </a:cubicBezTo>
                      <a:cubicBezTo>
                        <a:pt x="0" y="1808"/>
                        <a:pt x="104" y="2347"/>
                        <a:pt x="196" y="2825"/>
                      </a:cubicBezTo>
                      <a:cubicBezTo>
                        <a:pt x="300" y="3352"/>
                        <a:pt x="429" y="3879"/>
                        <a:pt x="613" y="4382"/>
                      </a:cubicBezTo>
                      <a:cubicBezTo>
                        <a:pt x="956" y="5338"/>
                        <a:pt x="1416" y="6325"/>
                        <a:pt x="2120" y="7078"/>
                      </a:cubicBezTo>
                      <a:cubicBezTo>
                        <a:pt x="2500" y="7477"/>
                        <a:pt x="2948" y="7801"/>
                        <a:pt x="3475" y="7961"/>
                      </a:cubicBezTo>
                      <a:cubicBezTo>
                        <a:pt x="3485" y="7963"/>
                        <a:pt x="3495" y="7965"/>
                        <a:pt x="3504" y="7965"/>
                      </a:cubicBezTo>
                      <a:cubicBezTo>
                        <a:pt x="3518" y="7965"/>
                        <a:pt x="3529" y="7962"/>
                        <a:pt x="3536" y="7955"/>
                      </a:cubicBezTo>
                      <a:lnTo>
                        <a:pt x="3542" y="7955"/>
                      </a:lnTo>
                      <a:cubicBezTo>
                        <a:pt x="3549" y="7962"/>
                        <a:pt x="3561" y="7965"/>
                        <a:pt x="3574" y="7965"/>
                      </a:cubicBezTo>
                      <a:cubicBezTo>
                        <a:pt x="3583" y="7965"/>
                        <a:pt x="3593" y="7963"/>
                        <a:pt x="3603" y="7961"/>
                      </a:cubicBezTo>
                      <a:cubicBezTo>
                        <a:pt x="4130" y="7801"/>
                        <a:pt x="4578" y="7477"/>
                        <a:pt x="4958" y="7078"/>
                      </a:cubicBezTo>
                      <a:cubicBezTo>
                        <a:pt x="5662" y="6325"/>
                        <a:pt x="6122" y="5338"/>
                        <a:pt x="6465" y="4382"/>
                      </a:cubicBezTo>
                      <a:cubicBezTo>
                        <a:pt x="6649" y="3879"/>
                        <a:pt x="6778" y="3346"/>
                        <a:pt x="6876" y="2825"/>
                      </a:cubicBezTo>
                      <a:cubicBezTo>
                        <a:pt x="6974" y="2347"/>
                        <a:pt x="7078" y="1808"/>
                        <a:pt x="7017" y="1324"/>
                      </a:cubicBezTo>
                      <a:cubicBezTo>
                        <a:pt x="7023" y="1300"/>
                        <a:pt x="7011" y="1269"/>
                        <a:pt x="6980" y="1263"/>
                      </a:cubicBezTo>
                      <a:cubicBezTo>
                        <a:pt x="6942" y="1250"/>
                        <a:pt x="6901" y="1245"/>
                        <a:pt x="6859" y="1245"/>
                      </a:cubicBezTo>
                      <a:cubicBezTo>
                        <a:pt x="6740" y="1245"/>
                        <a:pt x="6611" y="1284"/>
                        <a:pt x="6502" y="1293"/>
                      </a:cubicBezTo>
                      <a:cubicBezTo>
                        <a:pt x="6405" y="1301"/>
                        <a:pt x="6308" y="1304"/>
                        <a:pt x="6211" y="1304"/>
                      </a:cubicBezTo>
                      <a:cubicBezTo>
                        <a:pt x="6143" y="1304"/>
                        <a:pt x="6074" y="1302"/>
                        <a:pt x="6006" y="1300"/>
                      </a:cubicBezTo>
                      <a:cubicBezTo>
                        <a:pt x="5669" y="1281"/>
                        <a:pt x="5332" y="1214"/>
                        <a:pt x="5019" y="1091"/>
                      </a:cubicBezTo>
                      <a:cubicBezTo>
                        <a:pt x="4731" y="975"/>
                        <a:pt x="4443" y="822"/>
                        <a:pt x="4204" y="625"/>
                      </a:cubicBezTo>
                      <a:cubicBezTo>
                        <a:pt x="4002" y="454"/>
                        <a:pt x="3554" y="0"/>
                        <a:pt x="3536" y="0"/>
                      </a:cubicBezTo>
                      <a:close/>
                    </a:path>
                  </a:pathLst>
                </a:custGeom>
                <a:solidFill>
                  <a:srgbClr val="F4CD69">
                    <a:alpha val="4039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sp>
        <p:nvSpPr>
          <p:cNvPr id="57" name="Rectangle 56"/>
          <p:cNvSpPr/>
          <p:nvPr/>
        </p:nvSpPr>
        <p:spPr>
          <a:xfrm>
            <a:off x="4851400" y="1481565"/>
            <a:ext cx="4064000" cy="965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dirty="0">
                <a:latin typeface="Times New Roman" panose="02020603050405020304" pitchFamily="18" charset="0"/>
                <a:cs typeface="Times New Roman" panose="02020603050405020304" pitchFamily="18" charset="0"/>
              </a:rPr>
              <a:t>Chronic respiratory diseases promote progressive </a:t>
            </a:r>
            <a:r>
              <a:rPr lang="en-US" dirty="0" err="1">
                <a:latin typeface="Times New Roman" panose="02020603050405020304" pitchFamily="18" charset="0"/>
                <a:cs typeface="Times New Roman" panose="02020603050405020304" pitchFamily="18" charset="0"/>
              </a:rPr>
              <a:t>dyspnea</a:t>
            </a:r>
            <a:r>
              <a:rPr lang="en-US" dirty="0">
                <a:latin typeface="Times New Roman" panose="02020603050405020304" pitchFamily="18" charset="0"/>
                <a:cs typeface="Times New Roman" panose="02020603050405020304" pitchFamily="18" charset="0"/>
              </a:rPr>
              <a:t> in acute exacerbations and fatigue (Sousa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2025).</a:t>
            </a:r>
          </a:p>
        </p:txBody>
      </p:sp>
      <p:sp>
        <p:nvSpPr>
          <p:cNvPr id="58" name="Rectangle 57"/>
          <p:cNvSpPr/>
          <p:nvPr/>
        </p:nvSpPr>
        <p:spPr>
          <a:xfrm>
            <a:off x="4851400" y="2630509"/>
            <a:ext cx="4064000" cy="965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dirty="0">
                <a:latin typeface="Times New Roman" panose="02020603050405020304" pitchFamily="18" charset="0"/>
                <a:cs typeface="Times New Roman" panose="02020603050405020304" pitchFamily="18" charset="0"/>
              </a:rPr>
              <a:t>Sudden choking sensations are significantly prevalent among individuals with chronic respiratory Diseases (</a:t>
            </a:r>
            <a:r>
              <a:rPr lang="en-US" dirty="0" err="1">
                <a:latin typeface="Times New Roman" panose="02020603050405020304" pitchFamily="18" charset="0"/>
                <a:cs typeface="Times New Roman" panose="02020603050405020304" pitchFamily="18" charset="0"/>
              </a:rPr>
              <a:t>Corlateanu</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2025)</a:t>
            </a:r>
          </a:p>
        </p:txBody>
      </p:sp>
      <p:sp>
        <p:nvSpPr>
          <p:cNvPr id="59" name="Rectangle 58"/>
          <p:cNvSpPr/>
          <p:nvPr/>
        </p:nvSpPr>
        <p:spPr>
          <a:xfrm>
            <a:off x="4851400" y="3782902"/>
            <a:ext cx="4064000" cy="965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dirty="0">
                <a:latin typeface="Times New Roman" panose="02020603050405020304" pitchFamily="18" charset="0"/>
                <a:cs typeface="Times New Roman" panose="02020603050405020304" pitchFamily="18" charset="0"/>
              </a:rPr>
              <a:t>The condition of Chronic respiratory Diseases causes a major dilemma regarding limited mobility, which creates a problem in getting engaged in hobbies (</a:t>
            </a:r>
            <a:r>
              <a:rPr lang="en-US" dirty="0" err="1">
                <a:latin typeface="Times New Roman" panose="02020603050405020304" pitchFamily="18" charset="0"/>
                <a:cs typeface="Times New Roman" panose="02020603050405020304" pitchFamily="18" charset="0"/>
              </a:rPr>
              <a:t>Zanolari</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sp>
        <p:nvSpPr>
          <p:cNvPr id="526" name="Google Shape;526;p9"/>
          <p:cNvSpPr/>
          <p:nvPr/>
        </p:nvSpPr>
        <p:spPr>
          <a:xfrm>
            <a:off x="1482200" y="2458625"/>
            <a:ext cx="705300" cy="9963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7" name="Google Shape;527;p9"/>
          <p:cNvSpPr/>
          <p:nvPr/>
        </p:nvSpPr>
        <p:spPr>
          <a:xfrm>
            <a:off x="1482200" y="3565600"/>
            <a:ext cx="705300" cy="9963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8" name="Google Shape;528;p9"/>
          <p:cNvSpPr/>
          <p:nvPr/>
        </p:nvSpPr>
        <p:spPr>
          <a:xfrm>
            <a:off x="1482200" y="1351650"/>
            <a:ext cx="705300" cy="9963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9" name="Google Shape;529;p9"/>
          <p:cNvSpPr txBox="1">
            <a:spLocks noGrp="1"/>
          </p:cNvSpPr>
          <p:nvPr>
            <p:ph type="subTitle" idx="1"/>
          </p:nvPr>
        </p:nvSpPr>
        <p:spPr>
          <a:xfrm>
            <a:off x="2451324" y="1351650"/>
            <a:ext cx="4939500" cy="526200"/>
          </a:xfrm>
          <a:prstGeom prst="rect">
            <a:avLst/>
          </a:prstGeom>
          <a:solidFill>
            <a:schemeClr val="accent6"/>
          </a:solidFill>
          <a:ln>
            <a:noFill/>
          </a:ln>
        </p:spPr>
        <p:txBody>
          <a:bodyPr spcFirstLastPara="1" wrap="square" lIns="91425" tIns="91425" rIns="91425" bIns="91425" anchor="b" anchorCtr="0">
            <a:noAutofit/>
          </a:bodyPr>
          <a:lstStyle/>
          <a:p>
            <a:pPr marL="0" lvl="0" indent="0" algn="just"/>
            <a:r>
              <a:rPr lang="en-US" dirty="0">
                <a:latin typeface="Times New Roman" panose="02020603050405020304" pitchFamily="18" charset="0"/>
                <a:cs typeface="Times New Roman" panose="02020603050405020304" pitchFamily="18" charset="0"/>
              </a:rPr>
              <a:t>Multidisciplinary Approach</a:t>
            </a:r>
            <a:endParaRPr dirty="0">
              <a:latin typeface="Times New Roman" panose="02020603050405020304" pitchFamily="18" charset="0"/>
              <a:cs typeface="Times New Roman" panose="02020603050405020304" pitchFamily="18" charset="0"/>
            </a:endParaRPr>
          </a:p>
        </p:txBody>
      </p:sp>
      <p:sp>
        <p:nvSpPr>
          <p:cNvPr id="530" name="Google Shape;530;p9"/>
          <p:cNvSpPr txBox="1">
            <a:spLocks noGrp="1"/>
          </p:cNvSpPr>
          <p:nvPr>
            <p:ph type="subTitle" idx="2"/>
          </p:nvPr>
        </p:nvSpPr>
        <p:spPr>
          <a:xfrm>
            <a:off x="2451324" y="2458625"/>
            <a:ext cx="4939500" cy="526200"/>
          </a:xfrm>
          <a:prstGeom prst="rect">
            <a:avLst/>
          </a:prstGeom>
          <a:solidFill>
            <a:schemeClr val="accent6"/>
          </a:solidFill>
          <a:ln>
            <a:noFill/>
          </a:ln>
        </p:spPr>
        <p:txBody>
          <a:bodyPr spcFirstLastPara="1" wrap="square" lIns="91425" tIns="91425" rIns="91425" bIns="91425" anchor="b" anchorCtr="0">
            <a:noAutofit/>
          </a:bodyPr>
          <a:lstStyle/>
          <a:p>
            <a:pPr marL="0" indent="0" algn="just"/>
            <a:r>
              <a:rPr lang="en-US" dirty="0">
                <a:latin typeface="Times New Roman" panose="02020603050405020304" pitchFamily="18" charset="0"/>
                <a:cs typeface="Times New Roman" panose="02020603050405020304" pitchFamily="18" charset="0"/>
              </a:rPr>
              <a:t>Framework Guidelines</a:t>
            </a:r>
          </a:p>
        </p:txBody>
      </p:sp>
      <p:sp>
        <p:nvSpPr>
          <p:cNvPr id="531" name="Google Shape;531;p9"/>
          <p:cNvSpPr txBox="1">
            <a:spLocks noGrp="1"/>
          </p:cNvSpPr>
          <p:nvPr>
            <p:ph type="subTitle" idx="3"/>
          </p:nvPr>
        </p:nvSpPr>
        <p:spPr>
          <a:xfrm>
            <a:off x="2451324" y="3565600"/>
            <a:ext cx="4939500" cy="526200"/>
          </a:xfrm>
          <a:prstGeom prst="rect">
            <a:avLst/>
          </a:prstGeom>
          <a:solidFill>
            <a:schemeClr val="accent6"/>
          </a:solidFill>
          <a:ln>
            <a:noFill/>
          </a:ln>
        </p:spPr>
        <p:txBody>
          <a:bodyPr spcFirstLastPara="1" wrap="square" lIns="91425" tIns="91425" rIns="91425" bIns="91425" anchor="b" anchorCtr="0">
            <a:noAutofit/>
          </a:bodyPr>
          <a:lstStyle/>
          <a:p>
            <a:pPr marL="0" indent="0" algn="just"/>
            <a:r>
              <a:rPr lang="en-US" dirty="0">
                <a:latin typeface="Times New Roman" panose="02020603050405020304" pitchFamily="18" charset="0"/>
                <a:cs typeface="Times New Roman" panose="02020603050405020304" pitchFamily="18" charset="0"/>
              </a:rPr>
              <a:t>Person-Centered Focus</a:t>
            </a:r>
          </a:p>
        </p:txBody>
      </p:sp>
      <p:sp>
        <p:nvSpPr>
          <p:cNvPr id="532" name="Google Shape;532;p9"/>
          <p:cNvSpPr txBox="1">
            <a:spLocks noGrp="1"/>
          </p:cNvSpPr>
          <p:nvPr>
            <p:ph type="subTitle" idx="4"/>
          </p:nvPr>
        </p:nvSpPr>
        <p:spPr>
          <a:xfrm>
            <a:off x="2451324" y="1866400"/>
            <a:ext cx="6131844" cy="481500"/>
          </a:xfrm>
          <a:prstGeom prst="rect">
            <a:avLst/>
          </a:prstGeom>
          <a:noFill/>
          <a:ln>
            <a:noFill/>
          </a:ln>
        </p:spPr>
        <p:txBody>
          <a:bodyPr spcFirstLastPara="1" wrap="square" lIns="91425" tIns="91425" rIns="91425" bIns="91425" anchor="t" anchorCtr="0">
            <a:noAutofit/>
          </a:bodyPr>
          <a:lstStyle/>
          <a:p>
            <a:pPr lvl="0" algn="just"/>
            <a:r>
              <a:rPr lang="en-US" sz="1300" dirty="0">
                <a:latin typeface="Times New Roman" panose="02020603050405020304" pitchFamily="18" charset="0"/>
                <a:cs typeface="Times New Roman" panose="02020603050405020304" pitchFamily="18" charset="0"/>
              </a:rPr>
              <a:t>Collaborative healthcare management practices bring opportunity for CPD treatment to an extensive level (</a:t>
            </a:r>
            <a:r>
              <a:rPr lang="en-US" sz="1300" dirty="0" err="1">
                <a:latin typeface="Times New Roman" panose="02020603050405020304" pitchFamily="18" charset="0"/>
                <a:cs typeface="Times New Roman" panose="02020603050405020304" pitchFamily="18" charset="0"/>
              </a:rPr>
              <a:t>Wikman</a:t>
            </a:r>
            <a:r>
              <a:rPr lang="en-US" sz="1300" dirty="0">
                <a:latin typeface="Times New Roman" panose="02020603050405020304" pitchFamily="18" charset="0"/>
                <a:cs typeface="Times New Roman" panose="02020603050405020304" pitchFamily="18" charset="0"/>
              </a:rPr>
              <a:t> </a:t>
            </a:r>
            <a:r>
              <a:rPr lang="en-US" sz="1300" i="1" dirty="0">
                <a:latin typeface="Times New Roman" panose="02020603050405020304" pitchFamily="18" charset="0"/>
                <a:cs typeface="Times New Roman" panose="02020603050405020304" pitchFamily="18" charset="0"/>
              </a:rPr>
              <a:t>et al</a:t>
            </a:r>
            <a:r>
              <a:rPr lang="en-US" sz="1300" dirty="0">
                <a:latin typeface="Times New Roman" panose="02020603050405020304" pitchFamily="18" charset="0"/>
                <a:cs typeface="Times New Roman" panose="02020603050405020304" pitchFamily="18" charset="0"/>
              </a:rPr>
              <a:t>. 2025). </a:t>
            </a:r>
          </a:p>
        </p:txBody>
      </p:sp>
      <p:sp>
        <p:nvSpPr>
          <p:cNvPr id="533" name="Google Shape;533;p9"/>
          <p:cNvSpPr txBox="1">
            <a:spLocks noGrp="1"/>
          </p:cNvSpPr>
          <p:nvPr>
            <p:ph type="subTitle" idx="5"/>
          </p:nvPr>
        </p:nvSpPr>
        <p:spPr>
          <a:xfrm>
            <a:off x="2451324" y="2973350"/>
            <a:ext cx="6241572" cy="481500"/>
          </a:xfrm>
          <a:prstGeom prst="rect">
            <a:avLst/>
          </a:prstGeom>
          <a:noFill/>
          <a:ln>
            <a:noFill/>
          </a:ln>
        </p:spPr>
        <p:txBody>
          <a:bodyPr spcFirstLastPara="1" wrap="square" lIns="91425" tIns="91425" rIns="91425" bIns="91425" anchor="t" anchorCtr="0">
            <a:noAutofit/>
          </a:bodyPr>
          <a:lstStyle/>
          <a:p>
            <a:pPr algn="just"/>
            <a:r>
              <a:rPr lang="en-US" sz="1300" dirty="0">
                <a:latin typeface="Times New Roman" panose="02020603050405020304" pitchFamily="18" charset="0"/>
                <a:cs typeface="Times New Roman" panose="02020603050405020304" pitchFamily="18" charset="0"/>
              </a:rPr>
              <a:t>The NICE framework suggests post-bronchodilator </a:t>
            </a:r>
            <a:r>
              <a:rPr lang="en-US" sz="1300" dirty="0" err="1">
                <a:latin typeface="Times New Roman" panose="02020603050405020304" pitchFamily="18" charset="0"/>
                <a:cs typeface="Times New Roman" panose="02020603050405020304" pitchFamily="18" charset="0"/>
              </a:rPr>
              <a:t>spirometry</a:t>
            </a:r>
            <a:r>
              <a:rPr lang="en-US" sz="1300" dirty="0">
                <a:latin typeface="Times New Roman" panose="02020603050405020304" pitchFamily="18" charset="0"/>
                <a:cs typeface="Times New Roman" panose="02020603050405020304" pitchFamily="18" charset="0"/>
              </a:rPr>
              <a:t> and inhaled therapies can be used for caring for patients with CPD (NHS, 2026).</a:t>
            </a:r>
          </a:p>
          <a:p>
            <a:pPr lvl="0" algn="just"/>
            <a:endParaRPr lang="en-US" dirty="0">
              <a:latin typeface="+mn-lt"/>
            </a:endParaRPr>
          </a:p>
        </p:txBody>
      </p:sp>
      <p:sp>
        <p:nvSpPr>
          <p:cNvPr id="534" name="Google Shape;534;p9"/>
          <p:cNvSpPr txBox="1">
            <a:spLocks noGrp="1"/>
          </p:cNvSpPr>
          <p:nvPr>
            <p:ph type="title"/>
          </p:nvPr>
        </p:nvSpPr>
        <p:spPr>
          <a:xfrm>
            <a:off x="720000" y="386157"/>
            <a:ext cx="7704000" cy="673200"/>
          </a:xfrm>
          <a:prstGeom prst="rect">
            <a:avLst/>
          </a:prstGeom>
          <a:noFill/>
          <a:ln>
            <a:noFill/>
          </a:ln>
        </p:spPr>
        <p:txBody>
          <a:bodyPr spcFirstLastPara="1" wrap="square" lIns="91425" tIns="91425" rIns="91425" bIns="91425" anchor="t" anchorCtr="0">
            <a:noAutofit/>
          </a:bodyPr>
          <a:lstStyle/>
          <a:p>
            <a:r>
              <a:rPr lang="en-US" sz="2400" dirty="0">
                <a:latin typeface="Times New Roman" panose="02020603050405020304" pitchFamily="18" charset="0"/>
                <a:cs typeface="Times New Roman" panose="02020603050405020304" pitchFamily="18" charset="0"/>
              </a:rPr>
              <a:t>DEVELOPMENT OF A CARE PLAN</a:t>
            </a:r>
          </a:p>
        </p:txBody>
      </p:sp>
      <p:sp>
        <p:nvSpPr>
          <p:cNvPr id="535" name="Google Shape;535;p9"/>
          <p:cNvSpPr txBox="1">
            <a:spLocks noGrp="1"/>
          </p:cNvSpPr>
          <p:nvPr>
            <p:ph type="subTitle" idx="6"/>
          </p:nvPr>
        </p:nvSpPr>
        <p:spPr>
          <a:xfrm>
            <a:off x="2438624" y="4093000"/>
            <a:ext cx="6144544" cy="733000"/>
          </a:xfrm>
          <a:prstGeom prst="rect">
            <a:avLst/>
          </a:prstGeom>
          <a:noFill/>
          <a:ln>
            <a:noFill/>
          </a:ln>
        </p:spPr>
        <p:txBody>
          <a:bodyPr spcFirstLastPara="1" wrap="square" lIns="91425" tIns="91425" rIns="91425" bIns="91425" anchor="t" anchorCtr="0">
            <a:noAutofit/>
          </a:bodyPr>
          <a:lstStyle/>
          <a:p>
            <a:pPr lvl="0" algn="just"/>
            <a:r>
              <a:rPr lang="en-US" sz="1300" dirty="0">
                <a:latin typeface="Times New Roman" panose="02020603050405020304" pitchFamily="18" charset="0"/>
                <a:cs typeface="Times New Roman" panose="02020603050405020304" pitchFamily="18" charset="0"/>
              </a:rPr>
              <a:t>Intervention of the Shared decision-making processes aligned with therapeutic interventions enhances self-management capabilities for patients with CPS. </a:t>
            </a:r>
          </a:p>
        </p:txBody>
      </p:sp>
      <p:grpSp>
        <p:nvGrpSpPr>
          <p:cNvPr id="536" name="Google Shape;536;p9"/>
          <p:cNvGrpSpPr/>
          <p:nvPr/>
        </p:nvGrpSpPr>
        <p:grpSpPr>
          <a:xfrm>
            <a:off x="1585988" y="1636264"/>
            <a:ext cx="497725" cy="427072"/>
            <a:chOff x="6202705" y="1525453"/>
            <a:chExt cx="364180" cy="312461"/>
          </a:xfrm>
        </p:grpSpPr>
        <p:sp>
          <p:nvSpPr>
            <p:cNvPr id="537" name="Google Shape;537;p9"/>
            <p:cNvSpPr/>
            <p:nvPr/>
          </p:nvSpPr>
          <p:spPr>
            <a:xfrm>
              <a:off x="6407615" y="1616891"/>
              <a:ext cx="159270" cy="221023"/>
            </a:xfrm>
            <a:custGeom>
              <a:avLst/>
              <a:gdLst/>
              <a:ahLst/>
              <a:cxnLst/>
              <a:rect l="l" t="t" r="r" b="b"/>
              <a:pathLst>
                <a:path w="6079" h="8436" extrusionOk="0">
                  <a:moveTo>
                    <a:pt x="2455" y="0"/>
                  </a:moveTo>
                  <a:cubicBezTo>
                    <a:pt x="1707" y="0"/>
                    <a:pt x="528" y="575"/>
                    <a:pt x="471" y="1313"/>
                  </a:cubicBezTo>
                  <a:lnTo>
                    <a:pt x="375" y="2406"/>
                  </a:lnTo>
                  <a:cubicBezTo>
                    <a:pt x="816" y="2914"/>
                    <a:pt x="1458" y="3412"/>
                    <a:pt x="2273" y="3422"/>
                  </a:cubicBezTo>
                  <a:lnTo>
                    <a:pt x="2254" y="4649"/>
                  </a:lnTo>
                  <a:cubicBezTo>
                    <a:pt x="1535" y="4639"/>
                    <a:pt x="825" y="4409"/>
                    <a:pt x="250" y="3988"/>
                  </a:cubicBezTo>
                  <a:lnTo>
                    <a:pt x="97" y="6393"/>
                  </a:lnTo>
                  <a:cubicBezTo>
                    <a:pt x="1" y="7486"/>
                    <a:pt x="873" y="8435"/>
                    <a:pt x="1976" y="8435"/>
                  </a:cubicBezTo>
                  <a:lnTo>
                    <a:pt x="5493" y="8435"/>
                  </a:lnTo>
                  <a:cubicBezTo>
                    <a:pt x="5819" y="8435"/>
                    <a:pt x="6078" y="8148"/>
                    <a:pt x="6030" y="7822"/>
                  </a:cubicBezTo>
                  <a:cubicBezTo>
                    <a:pt x="5599" y="4620"/>
                    <a:pt x="5196" y="1534"/>
                    <a:pt x="3241" y="240"/>
                  </a:cubicBezTo>
                  <a:cubicBezTo>
                    <a:pt x="3011" y="86"/>
                    <a:pt x="2733" y="0"/>
                    <a:pt x="245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8" name="Google Shape;538;p9"/>
            <p:cNvSpPr/>
            <p:nvPr/>
          </p:nvSpPr>
          <p:spPr>
            <a:xfrm>
              <a:off x="6454592" y="1616891"/>
              <a:ext cx="112031" cy="221023"/>
            </a:xfrm>
            <a:custGeom>
              <a:avLst/>
              <a:gdLst/>
              <a:ahLst/>
              <a:cxnLst/>
              <a:rect l="l" t="t" r="r" b="b"/>
              <a:pathLst>
                <a:path w="4276" h="8436" extrusionOk="0">
                  <a:moveTo>
                    <a:pt x="662" y="0"/>
                  </a:moveTo>
                  <a:cubicBezTo>
                    <a:pt x="432" y="10"/>
                    <a:pt x="211" y="48"/>
                    <a:pt x="0" y="125"/>
                  </a:cubicBezTo>
                  <a:cubicBezTo>
                    <a:pt x="77" y="153"/>
                    <a:pt x="154" y="192"/>
                    <a:pt x="231" y="240"/>
                  </a:cubicBezTo>
                  <a:cubicBezTo>
                    <a:pt x="2186" y="1534"/>
                    <a:pt x="2589" y="4630"/>
                    <a:pt x="3020" y="7822"/>
                  </a:cubicBezTo>
                  <a:cubicBezTo>
                    <a:pt x="3058" y="8148"/>
                    <a:pt x="2809" y="8435"/>
                    <a:pt x="2483" y="8435"/>
                  </a:cubicBezTo>
                  <a:lnTo>
                    <a:pt x="3700" y="8435"/>
                  </a:lnTo>
                  <a:cubicBezTo>
                    <a:pt x="4026" y="8435"/>
                    <a:pt x="4276" y="8148"/>
                    <a:pt x="4237" y="7822"/>
                  </a:cubicBezTo>
                  <a:cubicBezTo>
                    <a:pt x="3806" y="4630"/>
                    <a:pt x="3403" y="1534"/>
                    <a:pt x="1448" y="240"/>
                  </a:cubicBezTo>
                  <a:cubicBezTo>
                    <a:pt x="1218" y="86"/>
                    <a:pt x="940" y="0"/>
                    <a:pt x="66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9" name="Google Shape;539;p9"/>
            <p:cNvSpPr/>
            <p:nvPr/>
          </p:nvSpPr>
          <p:spPr>
            <a:xfrm>
              <a:off x="6202705" y="1616891"/>
              <a:ext cx="158982" cy="221023"/>
            </a:xfrm>
            <a:custGeom>
              <a:avLst/>
              <a:gdLst/>
              <a:ahLst/>
              <a:cxnLst/>
              <a:rect l="l" t="t" r="r" b="b"/>
              <a:pathLst>
                <a:path w="6068" h="8436" extrusionOk="0">
                  <a:moveTo>
                    <a:pt x="3614" y="0"/>
                  </a:moveTo>
                  <a:cubicBezTo>
                    <a:pt x="3336" y="0"/>
                    <a:pt x="3058" y="86"/>
                    <a:pt x="2828" y="240"/>
                  </a:cubicBezTo>
                  <a:cubicBezTo>
                    <a:pt x="873" y="1534"/>
                    <a:pt x="470" y="4630"/>
                    <a:pt x="39" y="7822"/>
                  </a:cubicBezTo>
                  <a:cubicBezTo>
                    <a:pt x="0" y="8148"/>
                    <a:pt x="250" y="8435"/>
                    <a:pt x="575" y="8435"/>
                  </a:cubicBezTo>
                  <a:lnTo>
                    <a:pt x="4093" y="8435"/>
                  </a:lnTo>
                  <a:cubicBezTo>
                    <a:pt x="5196" y="8435"/>
                    <a:pt x="6068" y="7486"/>
                    <a:pt x="5982" y="6393"/>
                  </a:cubicBezTo>
                  <a:lnTo>
                    <a:pt x="5828" y="3901"/>
                  </a:lnTo>
                  <a:cubicBezTo>
                    <a:pt x="5291" y="4294"/>
                    <a:pt x="4620" y="4668"/>
                    <a:pt x="3825" y="4678"/>
                  </a:cubicBezTo>
                  <a:lnTo>
                    <a:pt x="3806" y="3422"/>
                  </a:lnTo>
                  <a:cubicBezTo>
                    <a:pt x="4611" y="3412"/>
                    <a:pt x="5253" y="2914"/>
                    <a:pt x="5694" y="2406"/>
                  </a:cubicBezTo>
                  <a:lnTo>
                    <a:pt x="5598" y="1323"/>
                  </a:lnTo>
                  <a:cubicBezTo>
                    <a:pt x="5541" y="575"/>
                    <a:pt x="4362" y="0"/>
                    <a:pt x="361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0" name="Google Shape;540;p9"/>
            <p:cNvSpPr/>
            <p:nvPr/>
          </p:nvSpPr>
          <p:spPr>
            <a:xfrm>
              <a:off x="6202705" y="1616891"/>
              <a:ext cx="112031" cy="221023"/>
            </a:xfrm>
            <a:custGeom>
              <a:avLst/>
              <a:gdLst/>
              <a:ahLst/>
              <a:cxnLst/>
              <a:rect l="l" t="t" r="r" b="b"/>
              <a:pathLst>
                <a:path w="4276" h="8436" extrusionOk="0">
                  <a:moveTo>
                    <a:pt x="3624" y="0"/>
                  </a:moveTo>
                  <a:cubicBezTo>
                    <a:pt x="3336" y="0"/>
                    <a:pt x="3068" y="86"/>
                    <a:pt x="2828" y="240"/>
                  </a:cubicBezTo>
                  <a:cubicBezTo>
                    <a:pt x="873" y="1534"/>
                    <a:pt x="470" y="4630"/>
                    <a:pt x="39" y="7822"/>
                  </a:cubicBezTo>
                  <a:cubicBezTo>
                    <a:pt x="0" y="8148"/>
                    <a:pt x="250" y="8435"/>
                    <a:pt x="575" y="8435"/>
                  </a:cubicBezTo>
                  <a:lnTo>
                    <a:pt x="1793" y="8435"/>
                  </a:lnTo>
                  <a:cubicBezTo>
                    <a:pt x="1467" y="8435"/>
                    <a:pt x="1218" y="8148"/>
                    <a:pt x="1266" y="7822"/>
                  </a:cubicBezTo>
                  <a:cubicBezTo>
                    <a:pt x="1687" y="4630"/>
                    <a:pt x="2100" y="1534"/>
                    <a:pt x="4045" y="240"/>
                  </a:cubicBezTo>
                  <a:cubicBezTo>
                    <a:pt x="4122" y="192"/>
                    <a:pt x="4199" y="153"/>
                    <a:pt x="4275" y="125"/>
                  </a:cubicBezTo>
                  <a:cubicBezTo>
                    <a:pt x="4065" y="48"/>
                    <a:pt x="3844" y="10"/>
                    <a:pt x="362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1" name="Google Shape;541;p9"/>
            <p:cNvSpPr/>
            <p:nvPr/>
          </p:nvSpPr>
          <p:spPr>
            <a:xfrm>
              <a:off x="6288327" y="1690958"/>
              <a:ext cx="28165" cy="64321"/>
            </a:xfrm>
            <a:custGeom>
              <a:avLst/>
              <a:gdLst/>
              <a:ahLst/>
              <a:cxnLst/>
              <a:rect l="l" t="t" r="r" b="b"/>
              <a:pathLst>
                <a:path w="1075" h="2455" extrusionOk="0">
                  <a:moveTo>
                    <a:pt x="538" y="1"/>
                  </a:moveTo>
                  <a:cubicBezTo>
                    <a:pt x="241" y="1"/>
                    <a:pt x="1" y="547"/>
                    <a:pt x="1" y="1228"/>
                  </a:cubicBezTo>
                  <a:cubicBezTo>
                    <a:pt x="1" y="1899"/>
                    <a:pt x="241" y="2455"/>
                    <a:pt x="538" y="2455"/>
                  </a:cubicBezTo>
                  <a:cubicBezTo>
                    <a:pt x="835" y="2455"/>
                    <a:pt x="1074" y="1899"/>
                    <a:pt x="1074" y="1228"/>
                  </a:cubicBezTo>
                  <a:cubicBezTo>
                    <a:pt x="1074" y="547"/>
                    <a:pt x="835" y="1"/>
                    <a:pt x="53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2" name="Google Shape;542;p9"/>
            <p:cNvSpPr/>
            <p:nvPr/>
          </p:nvSpPr>
          <p:spPr>
            <a:xfrm>
              <a:off x="6453072" y="1690958"/>
              <a:ext cx="28165" cy="64321"/>
            </a:xfrm>
            <a:custGeom>
              <a:avLst/>
              <a:gdLst/>
              <a:ahLst/>
              <a:cxnLst/>
              <a:rect l="l" t="t" r="r" b="b"/>
              <a:pathLst>
                <a:path w="1075" h="2455" extrusionOk="0">
                  <a:moveTo>
                    <a:pt x="538" y="1"/>
                  </a:moveTo>
                  <a:cubicBezTo>
                    <a:pt x="241" y="1"/>
                    <a:pt x="1" y="547"/>
                    <a:pt x="1" y="1228"/>
                  </a:cubicBezTo>
                  <a:cubicBezTo>
                    <a:pt x="1" y="1899"/>
                    <a:pt x="241" y="2455"/>
                    <a:pt x="538" y="2455"/>
                  </a:cubicBezTo>
                  <a:cubicBezTo>
                    <a:pt x="835" y="2455"/>
                    <a:pt x="1075" y="1899"/>
                    <a:pt x="1075" y="1228"/>
                  </a:cubicBezTo>
                  <a:cubicBezTo>
                    <a:pt x="1075" y="547"/>
                    <a:pt x="835" y="1"/>
                    <a:pt x="53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3" name="Google Shape;543;p9"/>
            <p:cNvSpPr/>
            <p:nvPr/>
          </p:nvSpPr>
          <p:spPr>
            <a:xfrm>
              <a:off x="6295086" y="1525453"/>
              <a:ext cx="177924" cy="246411"/>
            </a:xfrm>
            <a:custGeom>
              <a:avLst/>
              <a:gdLst/>
              <a:ahLst/>
              <a:cxnLst/>
              <a:rect l="l" t="t" r="r" b="b"/>
              <a:pathLst>
                <a:path w="6791" h="9405" extrusionOk="0">
                  <a:moveTo>
                    <a:pt x="3378" y="1"/>
                  </a:moveTo>
                  <a:cubicBezTo>
                    <a:pt x="3041" y="1"/>
                    <a:pt x="2772" y="275"/>
                    <a:pt x="2772" y="614"/>
                  </a:cubicBezTo>
                  <a:lnTo>
                    <a:pt x="2772" y="4698"/>
                  </a:lnTo>
                  <a:cubicBezTo>
                    <a:pt x="2772" y="4889"/>
                    <a:pt x="2724" y="5072"/>
                    <a:pt x="2619" y="5235"/>
                  </a:cubicBezTo>
                  <a:cubicBezTo>
                    <a:pt x="2475" y="5474"/>
                    <a:pt x="2312" y="5695"/>
                    <a:pt x="2130" y="5906"/>
                  </a:cubicBezTo>
                  <a:cubicBezTo>
                    <a:pt x="1967" y="6097"/>
                    <a:pt x="1785" y="6260"/>
                    <a:pt x="1583" y="6414"/>
                  </a:cubicBezTo>
                  <a:cubicBezTo>
                    <a:pt x="1468" y="6509"/>
                    <a:pt x="1325" y="6557"/>
                    <a:pt x="1171" y="6567"/>
                  </a:cubicBezTo>
                  <a:lnTo>
                    <a:pt x="1085" y="6567"/>
                  </a:lnTo>
                  <a:cubicBezTo>
                    <a:pt x="769" y="6509"/>
                    <a:pt x="519" y="6279"/>
                    <a:pt x="443" y="5973"/>
                  </a:cubicBezTo>
                  <a:cubicBezTo>
                    <a:pt x="415" y="5864"/>
                    <a:pt x="333" y="5816"/>
                    <a:pt x="249" y="5816"/>
                  </a:cubicBezTo>
                  <a:cubicBezTo>
                    <a:pt x="126" y="5816"/>
                    <a:pt x="0" y="5918"/>
                    <a:pt x="40" y="6078"/>
                  </a:cubicBezTo>
                  <a:cubicBezTo>
                    <a:pt x="126" y="6423"/>
                    <a:pt x="356" y="6711"/>
                    <a:pt x="663" y="6874"/>
                  </a:cubicBezTo>
                  <a:cubicBezTo>
                    <a:pt x="606" y="6883"/>
                    <a:pt x="548" y="6893"/>
                    <a:pt x="491" y="6902"/>
                  </a:cubicBezTo>
                  <a:cubicBezTo>
                    <a:pt x="347" y="6922"/>
                    <a:pt x="241" y="7037"/>
                    <a:pt x="241" y="7180"/>
                  </a:cubicBezTo>
                  <a:lnTo>
                    <a:pt x="241" y="7679"/>
                  </a:lnTo>
                  <a:cubicBezTo>
                    <a:pt x="241" y="7930"/>
                    <a:pt x="445" y="8127"/>
                    <a:pt x="689" y="8127"/>
                  </a:cubicBezTo>
                  <a:cubicBezTo>
                    <a:pt x="715" y="8127"/>
                    <a:pt x="742" y="8124"/>
                    <a:pt x="769" y="8120"/>
                  </a:cubicBezTo>
                  <a:lnTo>
                    <a:pt x="769" y="8120"/>
                  </a:lnTo>
                  <a:cubicBezTo>
                    <a:pt x="769" y="8264"/>
                    <a:pt x="759" y="8877"/>
                    <a:pt x="270" y="8992"/>
                  </a:cubicBezTo>
                  <a:cubicBezTo>
                    <a:pt x="165" y="9021"/>
                    <a:pt x="88" y="9117"/>
                    <a:pt x="107" y="9232"/>
                  </a:cubicBezTo>
                  <a:cubicBezTo>
                    <a:pt x="126" y="9327"/>
                    <a:pt x="213" y="9404"/>
                    <a:pt x="308" y="9404"/>
                  </a:cubicBezTo>
                  <a:lnTo>
                    <a:pt x="356" y="9404"/>
                  </a:lnTo>
                  <a:cubicBezTo>
                    <a:pt x="1066" y="9241"/>
                    <a:pt x="1200" y="8465"/>
                    <a:pt x="1181" y="8072"/>
                  </a:cubicBezTo>
                  <a:cubicBezTo>
                    <a:pt x="1171" y="8043"/>
                    <a:pt x="1190" y="8024"/>
                    <a:pt x="1209" y="8014"/>
                  </a:cubicBezTo>
                  <a:cubicBezTo>
                    <a:pt x="1861" y="7794"/>
                    <a:pt x="2456" y="7401"/>
                    <a:pt x="2916" y="6893"/>
                  </a:cubicBezTo>
                  <a:cubicBezTo>
                    <a:pt x="3045" y="6759"/>
                    <a:pt x="3215" y="6692"/>
                    <a:pt x="3385" y="6692"/>
                  </a:cubicBezTo>
                  <a:cubicBezTo>
                    <a:pt x="3556" y="6692"/>
                    <a:pt x="3726" y="6759"/>
                    <a:pt x="3855" y="6893"/>
                  </a:cubicBezTo>
                  <a:cubicBezTo>
                    <a:pt x="4315" y="7401"/>
                    <a:pt x="4900" y="7784"/>
                    <a:pt x="5542" y="8014"/>
                  </a:cubicBezTo>
                  <a:cubicBezTo>
                    <a:pt x="5561" y="8014"/>
                    <a:pt x="5580" y="8043"/>
                    <a:pt x="5580" y="8062"/>
                  </a:cubicBezTo>
                  <a:cubicBezTo>
                    <a:pt x="5552" y="8455"/>
                    <a:pt x="5695" y="9232"/>
                    <a:pt x="6395" y="9395"/>
                  </a:cubicBezTo>
                  <a:cubicBezTo>
                    <a:pt x="6405" y="9399"/>
                    <a:pt x="6412" y="9402"/>
                    <a:pt x="6419" y="9402"/>
                  </a:cubicBezTo>
                  <a:cubicBezTo>
                    <a:pt x="6426" y="9402"/>
                    <a:pt x="6434" y="9399"/>
                    <a:pt x="6443" y="9395"/>
                  </a:cubicBezTo>
                  <a:cubicBezTo>
                    <a:pt x="6549" y="9395"/>
                    <a:pt x="6635" y="9327"/>
                    <a:pt x="6644" y="9222"/>
                  </a:cubicBezTo>
                  <a:cubicBezTo>
                    <a:pt x="6664" y="9117"/>
                    <a:pt x="6596" y="9011"/>
                    <a:pt x="6481" y="8982"/>
                  </a:cubicBezTo>
                  <a:cubicBezTo>
                    <a:pt x="6002" y="8867"/>
                    <a:pt x="5983" y="8254"/>
                    <a:pt x="5993" y="8120"/>
                  </a:cubicBezTo>
                  <a:lnTo>
                    <a:pt x="6012" y="8120"/>
                  </a:lnTo>
                  <a:cubicBezTo>
                    <a:pt x="6034" y="8123"/>
                    <a:pt x="6056" y="8124"/>
                    <a:pt x="6077" y="8124"/>
                  </a:cubicBezTo>
                  <a:cubicBezTo>
                    <a:pt x="6326" y="8124"/>
                    <a:pt x="6529" y="7926"/>
                    <a:pt x="6529" y="7679"/>
                  </a:cubicBezTo>
                  <a:lnTo>
                    <a:pt x="6529" y="7171"/>
                  </a:lnTo>
                  <a:cubicBezTo>
                    <a:pt x="6539" y="7037"/>
                    <a:pt x="6434" y="6912"/>
                    <a:pt x="6290" y="6893"/>
                  </a:cubicBezTo>
                  <a:cubicBezTo>
                    <a:pt x="6232" y="6883"/>
                    <a:pt x="6165" y="6874"/>
                    <a:pt x="6108" y="6864"/>
                  </a:cubicBezTo>
                  <a:cubicBezTo>
                    <a:pt x="6424" y="6701"/>
                    <a:pt x="6664" y="6414"/>
                    <a:pt x="6750" y="6078"/>
                  </a:cubicBezTo>
                  <a:cubicBezTo>
                    <a:pt x="6790" y="5916"/>
                    <a:pt x="6660" y="5810"/>
                    <a:pt x="6536" y="5810"/>
                  </a:cubicBezTo>
                  <a:cubicBezTo>
                    <a:pt x="6454" y="5810"/>
                    <a:pt x="6374" y="5856"/>
                    <a:pt x="6347" y="5963"/>
                  </a:cubicBezTo>
                  <a:cubicBezTo>
                    <a:pt x="6271" y="6289"/>
                    <a:pt x="6002" y="6538"/>
                    <a:pt x="5667" y="6577"/>
                  </a:cubicBezTo>
                  <a:lnTo>
                    <a:pt x="5590" y="6577"/>
                  </a:lnTo>
                  <a:cubicBezTo>
                    <a:pt x="5456" y="6557"/>
                    <a:pt x="5331" y="6500"/>
                    <a:pt x="5216" y="6423"/>
                  </a:cubicBezTo>
                  <a:cubicBezTo>
                    <a:pt x="4804" y="6088"/>
                    <a:pt x="4459" y="5695"/>
                    <a:pt x="4181" y="5244"/>
                  </a:cubicBezTo>
                  <a:cubicBezTo>
                    <a:pt x="4085" y="5081"/>
                    <a:pt x="4028" y="4889"/>
                    <a:pt x="4028" y="4698"/>
                  </a:cubicBezTo>
                  <a:lnTo>
                    <a:pt x="4028" y="614"/>
                  </a:lnTo>
                  <a:cubicBezTo>
                    <a:pt x="4028" y="269"/>
                    <a:pt x="3759" y="1"/>
                    <a:pt x="3414" y="1"/>
                  </a:cubicBezTo>
                  <a:lnTo>
                    <a:pt x="3395" y="1"/>
                  </a:lnTo>
                  <a:cubicBezTo>
                    <a:pt x="3389" y="1"/>
                    <a:pt x="3383" y="1"/>
                    <a:pt x="337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44" name="Google Shape;544;p9"/>
          <p:cNvGrpSpPr/>
          <p:nvPr/>
        </p:nvGrpSpPr>
        <p:grpSpPr>
          <a:xfrm>
            <a:off x="1645861" y="3823039"/>
            <a:ext cx="377978" cy="481423"/>
            <a:chOff x="8023448" y="3355496"/>
            <a:chExt cx="284322" cy="362163"/>
          </a:xfrm>
        </p:grpSpPr>
        <p:sp>
          <p:nvSpPr>
            <p:cNvPr id="545" name="Google Shape;545;p9"/>
            <p:cNvSpPr/>
            <p:nvPr/>
          </p:nvSpPr>
          <p:spPr>
            <a:xfrm>
              <a:off x="8023448" y="3372815"/>
              <a:ext cx="284322" cy="344844"/>
            </a:xfrm>
            <a:custGeom>
              <a:avLst/>
              <a:gdLst/>
              <a:ahLst/>
              <a:cxnLst/>
              <a:rect l="l" t="t" r="r" b="b"/>
              <a:pathLst>
                <a:path w="10852" h="13162" extrusionOk="0">
                  <a:moveTo>
                    <a:pt x="10228" y="1"/>
                  </a:moveTo>
                  <a:lnTo>
                    <a:pt x="1668" y="10"/>
                  </a:lnTo>
                  <a:lnTo>
                    <a:pt x="623" y="10"/>
                  </a:lnTo>
                  <a:cubicBezTo>
                    <a:pt x="278" y="10"/>
                    <a:pt x="0" y="288"/>
                    <a:pt x="0" y="633"/>
                  </a:cubicBezTo>
                  <a:lnTo>
                    <a:pt x="0" y="12538"/>
                  </a:lnTo>
                  <a:cubicBezTo>
                    <a:pt x="0" y="12874"/>
                    <a:pt x="278" y="13161"/>
                    <a:pt x="623" y="13161"/>
                  </a:cubicBezTo>
                  <a:lnTo>
                    <a:pt x="10228" y="13161"/>
                  </a:lnTo>
                  <a:cubicBezTo>
                    <a:pt x="10573" y="13161"/>
                    <a:pt x="10851" y="12874"/>
                    <a:pt x="10851" y="12538"/>
                  </a:cubicBezTo>
                  <a:lnTo>
                    <a:pt x="10851" y="633"/>
                  </a:lnTo>
                  <a:cubicBezTo>
                    <a:pt x="10851" y="288"/>
                    <a:pt x="10573" y="1"/>
                    <a:pt x="1022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6" name="Google Shape;546;p9"/>
            <p:cNvSpPr/>
            <p:nvPr/>
          </p:nvSpPr>
          <p:spPr>
            <a:xfrm>
              <a:off x="8058111" y="3373077"/>
              <a:ext cx="214997" cy="312435"/>
            </a:xfrm>
            <a:custGeom>
              <a:avLst/>
              <a:gdLst/>
              <a:ahLst/>
              <a:cxnLst/>
              <a:rect l="l" t="t" r="r" b="b"/>
              <a:pathLst>
                <a:path w="8206" h="11925" extrusionOk="0">
                  <a:moveTo>
                    <a:pt x="0" y="0"/>
                  </a:moveTo>
                  <a:lnTo>
                    <a:pt x="0" y="11925"/>
                  </a:lnTo>
                  <a:lnTo>
                    <a:pt x="8205" y="11925"/>
                  </a:lnTo>
                  <a:lnTo>
                    <a:pt x="8205"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7" name="Google Shape;547;p9"/>
            <p:cNvSpPr/>
            <p:nvPr/>
          </p:nvSpPr>
          <p:spPr>
            <a:xfrm>
              <a:off x="8092013" y="3355496"/>
              <a:ext cx="147427" cy="72338"/>
            </a:xfrm>
            <a:custGeom>
              <a:avLst/>
              <a:gdLst/>
              <a:ahLst/>
              <a:cxnLst/>
              <a:rect l="l" t="t" r="r" b="b"/>
              <a:pathLst>
                <a:path w="5627" h="2761" extrusionOk="0">
                  <a:moveTo>
                    <a:pt x="451" y="0"/>
                  </a:moveTo>
                  <a:cubicBezTo>
                    <a:pt x="201" y="0"/>
                    <a:pt x="0" y="202"/>
                    <a:pt x="0" y="451"/>
                  </a:cubicBezTo>
                  <a:lnTo>
                    <a:pt x="0" y="1352"/>
                  </a:lnTo>
                  <a:cubicBezTo>
                    <a:pt x="0" y="1601"/>
                    <a:pt x="201" y="1802"/>
                    <a:pt x="451" y="1802"/>
                  </a:cubicBezTo>
                  <a:lnTo>
                    <a:pt x="1620" y="1802"/>
                  </a:lnTo>
                  <a:cubicBezTo>
                    <a:pt x="1620" y="2330"/>
                    <a:pt x="2051" y="2761"/>
                    <a:pt x="2579" y="2761"/>
                  </a:cubicBezTo>
                  <a:lnTo>
                    <a:pt x="3048" y="2761"/>
                  </a:lnTo>
                  <a:cubicBezTo>
                    <a:pt x="3576" y="2761"/>
                    <a:pt x="4007" y="2330"/>
                    <a:pt x="4007" y="1802"/>
                  </a:cubicBezTo>
                  <a:lnTo>
                    <a:pt x="5176" y="1802"/>
                  </a:lnTo>
                  <a:cubicBezTo>
                    <a:pt x="5426" y="1802"/>
                    <a:pt x="5627" y="1601"/>
                    <a:pt x="5627" y="1352"/>
                  </a:cubicBezTo>
                  <a:lnTo>
                    <a:pt x="5627" y="451"/>
                  </a:lnTo>
                  <a:cubicBezTo>
                    <a:pt x="5627" y="202"/>
                    <a:pt x="5426" y="0"/>
                    <a:pt x="517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8" name="Google Shape;548;p9"/>
            <p:cNvSpPr/>
            <p:nvPr/>
          </p:nvSpPr>
          <p:spPr>
            <a:xfrm>
              <a:off x="8090992" y="3448402"/>
              <a:ext cx="147454" cy="103516"/>
            </a:xfrm>
            <a:custGeom>
              <a:avLst/>
              <a:gdLst/>
              <a:ahLst/>
              <a:cxnLst/>
              <a:rect l="l" t="t" r="r" b="b"/>
              <a:pathLst>
                <a:path w="5628" h="3951" extrusionOk="0">
                  <a:moveTo>
                    <a:pt x="3471" y="1"/>
                  </a:moveTo>
                  <a:cubicBezTo>
                    <a:pt x="3384" y="11"/>
                    <a:pt x="3308" y="68"/>
                    <a:pt x="3279" y="154"/>
                  </a:cubicBezTo>
                  <a:lnTo>
                    <a:pt x="2551" y="3049"/>
                  </a:lnTo>
                  <a:lnTo>
                    <a:pt x="1841" y="988"/>
                  </a:lnTo>
                  <a:cubicBezTo>
                    <a:pt x="1812" y="912"/>
                    <a:pt x="1745" y="854"/>
                    <a:pt x="1669" y="854"/>
                  </a:cubicBezTo>
                  <a:cubicBezTo>
                    <a:pt x="1661" y="853"/>
                    <a:pt x="1653" y="853"/>
                    <a:pt x="1645" y="853"/>
                  </a:cubicBezTo>
                  <a:cubicBezTo>
                    <a:pt x="1577" y="853"/>
                    <a:pt x="1510" y="890"/>
                    <a:pt x="1467" y="950"/>
                  </a:cubicBezTo>
                  <a:lnTo>
                    <a:pt x="883" y="2004"/>
                  </a:lnTo>
                  <a:lnTo>
                    <a:pt x="269" y="2004"/>
                  </a:lnTo>
                  <a:cubicBezTo>
                    <a:pt x="1" y="2004"/>
                    <a:pt x="1" y="2407"/>
                    <a:pt x="269" y="2407"/>
                  </a:cubicBezTo>
                  <a:lnTo>
                    <a:pt x="998" y="2407"/>
                  </a:lnTo>
                  <a:cubicBezTo>
                    <a:pt x="1074" y="2407"/>
                    <a:pt x="1142" y="2369"/>
                    <a:pt x="1170" y="2301"/>
                  </a:cubicBezTo>
                  <a:lnTo>
                    <a:pt x="1602" y="1544"/>
                  </a:lnTo>
                  <a:lnTo>
                    <a:pt x="2378" y="3816"/>
                  </a:lnTo>
                  <a:cubicBezTo>
                    <a:pt x="2407" y="3902"/>
                    <a:pt x="2483" y="3950"/>
                    <a:pt x="2570" y="3950"/>
                  </a:cubicBezTo>
                  <a:lnTo>
                    <a:pt x="2579" y="3950"/>
                  </a:lnTo>
                  <a:cubicBezTo>
                    <a:pt x="2666" y="3950"/>
                    <a:pt x="2742" y="3893"/>
                    <a:pt x="2771" y="3797"/>
                  </a:cubicBezTo>
                  <a:lnTo>
                    <a:pt x="3509" y="883"/>
                  </a:lnTo>
                  <a:lnTo>
                    <a:pt x="4017" y="2273"/>
                  </a:lnTo>
                  <a:cubicBezTo>
                    <a:pt x="4046" y="2349"/>
                    <a:pt x="4113" y="2407"/>
                    <a:pt x="4199" y="2407"/>
                  </a:cubicBezTo>
                  <a:lnTo>
                    <a:pt x="5417" y="2407"/>
                  </a:lnTo>
                  <a:cubicBezTo>
                    <a:pt x="5522" y="2407"/>
                    <a:pt x="5618" y="2311"/>
                    <a:pt x="5618" y="2206"/>
                  </a:cubicBezTo>
                  <a:cubicBezTo>
                    <a:pt x="5627" y="2091"/>
                    <a:pt x="5532" y="2004"/>
                    <a:pt x="5426" y="2004"/>
                  </a:cubicBezTo>
                  <a:lnTo>
                    <a:pt x="4353" y="2004"/>
                  </a:lnTo>
                  <a:lnTo>
                    <a:pt x="3672" y="135"/>
                  </a:lnTo>
                  <a:cubicBezTo>
                    <a:pt x="3643" y="49"/>
                    <a:pt x="3557" y="1"/>
                    <a:pt x="347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9" name="Google Shape;549;p9"/>
            <p:cNvSpPr/>
            <p:nvPr/>
          </p:nvSpPr>
          <p:spPr>
            <a:xfrm>
              <a:off x="8091254" y="3588310"/>
              <a:ext cx="148947" cy="10559"/>
            </a:xfrm>
            <a:custGeom>
              <a:avLst/>
              <a:gdLst/>
              <a:ahLst/>
              <a:cxnLst/>
              <a:rect l="l" t="t" r="r" b="b"/>
              <a:pathLst>
                <a:path w="5685" h="403" extrusionOk="0">
                  <a:moveTo>
                    <a:pt x="259" y="0"/>
                  </a:moveTo>
                  <a:cubicBezTo>
                    <a:pt x="0" y="0"/>
                    <a:pt x="0" y="403"/>
                    <a:pt x="259" y="403"/>
                  </a:cubicBezTo>
                  <a:lnTo>
                    <a:pt x="5416" y="403"/>
                  </a:lnTo>
                  <a:cubicBezTo>
                    <a:pt x="5685" y="403"/>
                    <a:pt x="5685" y="0"/>
                    <a:pt x="541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9"/>
            <p:cNvSpPr/>
            <p:nvPr/>
          </p:nvSpPr>
          <p:spPr>
            <a:xfrm>
              <a:off x="8091254" y="3634998"/>
              <a:ext cx="148947" cy="10585"/>
            </a:xfrm>
            <a:custGeom>
              <a:avLst/>
              <a:gdLst/>
              <a:ahLst/>
              <a:cxnLst/>
              <a:rect l="l" t="t" r="r" b="b"/>
              <a:pathLst>
                <a:path w="5685" h="404" extrusionOk="0">
                  <a:moveTo>
                    <a:pt x="259" y="1"/>
                  </a:moveTo>
                  <a:cubicBezTo>
                    <a:pt x="0" y="1"/>
                    <a:pt x="0" y="403"/>
                    <a:pt x="259" y="403"/>
                  </a:cubicBezTo>
                  <a:lnTo>
                    <a:pt x="5416" y="403"/>
                  </a:lnTo>
                  <a:cubicBezTo>
                    <a:pt x="5685" y="403"/>
                    <a:pt x="5685" y="1"/>
                    <a:pt x="541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51" name="Google Shape;551;p9"/>
          <p:cNvGrpSpPr/>
          <p:nvPr/>
        </p:nvGrpSpPr>
        <p:grpSpPr>
          <a:xfrm>
            <a:off x="1645864" y="2743257"/>
            <a:ext cx="377972" cy="427038"/>
            <a:chOff x="6203465" y="2891206"/>
            <a:chExt cx="320478" cy="362111"/>
          </a:xfrm>
        </p:grpSpPr>
        <p:sp>
          <p:nvSpPr>
            <p:cNvPr id="552" name="Google Shape;552;p9"/>
            <p:cNvSpPr/>
            <p:nvPr/>
          </p:nvSpPr>
          <p:spPr>
            <a:xfrm>
              <a:off x="6203465" y="2902158"/>
              <a:ext cx="320478" cy="351159"/>
            </a:xfrm>
            <a:custGeom>
              <a:avLst/>
              <a:gdLst/>
              <a:ahLst/>
              <a:cxnLst/>
              <a:rect l="l" t="t" r="r" b="b"/>
              <a:pathLst>
                <a:path w="12232" h="13403" extrusionOk="0">
                  <a:moveTo>
                    <a:pt x="6261" y="1"/>
                  </a:moveTo>
                  <a:cubicBezTo>
                    <a:pt x="4487" y="1"/>
                    <a:pt x="2747" y="875"/>
                    <a:pt x="1716" y="2484"/>
                  </a:cubicBezTo>
                  <a:lnTo>
                    <a:pt x="1400" y="3050"/>
                  </a:lnTo>
                  <a:cubicBezTo>
                    <a:pt x="1054" y="3778"/>
                    <a:pt x="872" y="4574"/>
                    <a:pt x="872" y="5389"/>
                  </a:cubicBezTo>
                  <a:cubicBezTo>
                    <a:pt x="882" y="5734"/>
                    <a:pt x="920" y="6079"/>
                    <a:pt x="968" y="6424"/>
                  </a:cubicBezTo>
                  <a:lnTo>
                    <a:pt x="173" y="7833"/>
                  </a:lnTo>
                  <a:cubicBezTo>
                    <a:pt x="0" y="8140"/>
                    <a:pt x="134" y="8542"/>
                    <a:pt x="470" y="8686"/>
                  </a:cubicBezTo>
                  <a:lnTo>
                    <a:pt x="1428" y="9079"/>
                  </a:lnTo>
                  <a:lnTo>
                    <a:pt x="1428" y="10680"/>
                  </a:lnTo>
                  <a:cubicBezTo>
                    <a:pt x="1428" y="11245"/>
                    <a:pt x="1879" y="11696"/>
                    <a:pt x="2444" y="11696"/>
                  </a:cubicBezTo>
                  <a:lnTo>
                    <a:pt x="3767" y="11696"/>
                  </a:lnTo>
                  <a:lnTo>
                    <a:pt x="3767" y="12894"/>
                  </a:lnTo>
                  <a:cubicBezTo>
                    <a:pt x="3758" y="13172"/>
                    <a:pt x="3997" y="13402"/>
                    <a:pt x="4275" y="13402"/>
                  </a:cubicBezTo>
                  <a:lnTo>
                    <a:pt x="8531" y="13402"/>
                  </a:lnTo>
                  <a:cubicBezTo>
                    <a:pt x="8537" y="13402"/>
                    <a:pt x="8543" y="13402"/>
                    <a:pt x="8548" y="13402"/>
                  </a:cubicBezTo>
                  <a:cubicBezTo>
                    <a:pt x="8837" y="13402"/>
                    <a:pt x="9068" y="13167"/>
                    <a:pt x="9068" y="12885"/>
                  </a:cubicBezTo>
                  <a:lnTo>
                    <a:pt x="9068" y="10862"/>
                  </a:lnTo>
                  <a:cubicBezTo>
                    <a:pt x="9068" y="10344"/>
                    <a:pt x="9298" y="9865"/>
                    <a:pt x="9691" y="9539"/>
                  </a:cubicBezTo>
                  <a:cubicBezTo>
                    <a:pt x="11704" y="7871"/>
                    <a:pt x="12231" y="4996"/>
                    <a:pt x="10947" y="2724"/>
                  </a:cubicBezTo>
                  <a:lnTo>
                    <a:pt x="10947" y="2724"/>
                  </a:lnTo>
                  <a:lnTo>
                    <a:pt x="8589" y="3510"/>
                  </a:lnTo>
                  <a:cubicBezTo>
                    <a:pt x="8584" y="3511"/>
                    <a:pt x="8580" y="3511"/>
                    <a:pt x="8576" y="3511"/>
                  </a:cubicBezTo>
                  <a:cubicBezTo>
                    <a:pt x="8507" y="3511"/>
                    <a:pt x="8467" y="3440"/>
                    <a:pt x="8512" y="3385"/>
                  </a:cubicBezTo>
                  <a:lnTo>
                    <a:pt x="10228" y="1890"/>
                  </a:lnTo>
                  <a:lnTo>
                    <a:pt x="8982" y="1095"/>
                  </a:lnTo>
                  <a:lnTo>
                    <a:pt x="9298" y="941"/>
                  </a:lnTo>
                  <a:cubicBezTo>
                    <a:pt x="8366" y="305"/>
                    <a:pt x="7308" y="1"/>
                    <a:pt x="6261"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3" name="Google Shape;553;p9"/>
            <p:cNvSpPr/>
            <p:nvPr/>
          </p:nvSpPr>
          <p:spPr>
            <a:xfrm>
              <a:off x="6286833" y="2902132"/>
              <a:ext cx="184867" cy="71159"/>
            </a:xfrm>
            <a:custGeom>
              <a:avLst/>
              <a:gdLst/>
              <a:ahLst/>
              <a:cxnLst/>
              <a:rect l="l" t="t" r="r" b="b"/>
              <a:pathLst>
                <a:path w="7056" h="2716" extrusionOk="0">
                  <a:moveTo>
                    <a:pt x="3083" y="0"/>
                  </a:moveTo>
                  <a:cubicBezTo>
                    <a:pt x="2005" y="0"/>
                    <a:pt x="928" y="324"/>
                    <a:pt x="0" y="971"/>
                  </a:cubicBezTo>
                  <a:cubicBezTo>
                    <a:pt x="467" y="854"/>
                    <a:pt x="951" y="788"/>
                    <a:pt x="1436" y="788"/>
                  </a:cubicBezTo>
                  <a:cubicBezTo>
                    <a:pt x="1469" y="788"/>
                    <a:pt x="1501" y="788"/>
                    <a:pt x="1534" y="789"/>
                  </a:cubicBezTo>
                  <a:cubicBezTo>
                    <a:pt x="1546" y="789"/>
                    <a:pt x="1557" y="789"/>
                    <a:pt x="1569" y="789"/>
                  </a:cubicBezTo>
                  <a:cubicBezTo>
                    <a:pt x="3282" y="789"/>
                    <a:pt x="4916" y="1487"/>
                    <a:pt x="6116" y="2715"/>
                  </a:cubicBezTo>
                  <a:lnTo>
                    <a:pt x="7055" y="1891"/>
                  </a:lnTo>
                  <a:lnTo>
                    <a:pt x="5819" y="1096"/>
                  </a:lnTo>
                  <a:lnTo>
                    <a:pt x="6125" y="942"/>
                  </a:lnTo>
                  <a:cubicBezTo>
                    <a:pt x="5207" y="314"/>
                    <a:pt x="4145" y="0"/>
                    <a:pt x="30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4" name="Google Shape;554;p9"/>
            <p:cNvSpPr/>
            <p:nvPr/>
          </p:nvSpPr>
          <p:spPr>
            <a:xfrm>
              <a:off x="6457107" y="2973265"/>
              <a:ext cx="57771" cy="131865"/>
            </a:xfrm>
            <a:custGeom>
              <a:avLst/>
              <a:gdLst/>
              <a:ahLst/>
              <a:cxnLst/>
              <a:rect l="l" t="t" r="r" b="b"/>
              <a:pathLst>
                <a:path w="2205" h="5033" extrusionOk="0">
                  <a:moveTo>
                    <a:pt x="1266" y="0"/>
                  </a:moveTo>
                  <a:lnTo>
                    <a:pt x="0" y="422"/>
                  </a:lnTo>
                  <a:cubicBezTo>
                    <a:pt x="940" y="1572"/>
                    <a:pt x="1448" y="3001"/>
                    <a:pt x="1448" y="4486"/>
                  </a:cubicBezTo>
                  <a:cubicBezTo>
                    <a:pt x="1448" y="4669"/>
                    <a:pt x="1438" y="4851"/>
                    <a:pt x="1419" y="5033"/>
                  </a:cubicBezTo>
                  <a:cubicBezTo>
                    <a:pt x="2205" y="3432"/>
                    <a:pt x="2147" y="1553"/>
                    <a:pt x="126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5" name="Google Shape;555;p9"/>
            <p:cNvSpPr/>
            <p:nvPr/>
          </p:nvSpPr>
          <p:spPr>
            <a:xfrm>
              <a:off x="6423807" y="2891206"/>
              <a:ext cx="97988" cy="103752"/>
            </a:xfrm>
            <a:custGeom>
              <a:avLst/>
              <a:gdLst/>
              <a:ahLst/>
              <a:cxnLst/>
              <a:rect l="l" t="t" r="r" b="b"/>
              <a:pathLst>
                <a:path w="3740" h="3960" extrusionOk="0">
                  <a:moveTo>
                    <a:pt x="3672" y="1"/>
                  </a:moveTo>
                  <a:cubicBezTo>
                    <a:pt x="3665" y="1"/>
                    <a:pt x="3657" y="3"/>
                    <a:pt x="3648" y="8"/>
                  </a:cubicBezTo>
                  <a:lnTo>
                    <a:pt x="648" y="1388"/>
                  </a:lnTo>
                  <a:cubicBezTo>
                    <a:pt x="485" y="1474"/>
                    <a:pt x="466" y="1695"/>
                    <a:pt x="619" y="1800"/>
                  </a:cubicBezTo>
                  <a:lnTo>
                    <a:pt x="1482" y="2366"/>
                  </a:lnTo>
                  <a:cubicBezTo>
                    <a:pt x="1559" y="2414"/>
                    <a:pt x="1568" y="2529"/>
                    <a:pt x="1501" y="2586"/>
                  </a:cubicBezTo>
                  <a:lnTo>
                    <a:pt x="35" y="3861"/>
                  </a:lnTo>
                  <a:cubicBezTo>
                    <a:pt x="1" y="3895"/>
                    <a:pt x="27" y="3960"/>
                    <a:pt x="74" y="3960"/>
                  </a:cubicBezTo>
                  <a:cubicBezTo>
                    <a:pt x="80" y="3960"/>
                    <a:pt x="86" y="3959"/>
                    <a:pt x="92" y="3957"/>
                  </a:cubicBezTo>
                  <a:lnTo>
                    <a:pt x="3505" y="2816"/>
                  </a:lnTo>
                  <a:cubicBezTo>
                    <a:pt x="3687" y="2749"/>
                    <a:pt x="3716" y="2519"/>
                    <a:pt x="3572" y="2404"/>
                  </a:cubicBezTo>
                  <a:lnTo>
                    <a:pt x="2652" y="1733"/>
                  </a:lnTo>
                  <a:cubicBezTo>
                    <a:pt x="2594" y="1685"/>
                    <a:pt x="2575" y="1599"/>
                    <a:pt x="2623" y="1541"/>
                  </a:cubicBezTo>
                  <a:lnTo>
                    <a:pt x="3716" y="84"/>
                  </a:lnTo>
                  <a:cubicBezTo>
                    <a:pt x="3739" y="52"/>
                    <a:pt x="3710" y="1"/>
                    <a:pt x="3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6" name="Google Shape;556;p9"/>
            <p:cNvSpPr/>
            <p:nvPr/>
          </p:nvSpPr>
          <p:spPr>
            <a:xfrm>
              <a:off x="6396087" y="2978085"/>
              <a:ext cx="33405" cy="38907"/>
            </a:xfrm>
            <a:custGeom>
              <a:avLst/>
              <a:gdLst/>
              <a:ahLst/>
              <a:cxnLst/>
              <a:rect l="l" t="t" r="r" b="b"/>
              <a:pathLst>
                <a:path w="1275" h="1485" extrusionOk="0">
                  <a:moveTo>
                    <a:pt x="230" y="1"/>
                  </a:moveTo>
                  <a:cubicBezTo>
                    <a:pt x="129" y="1"/>
                    <a:pt x="28" y="66"/>
                    <a:pt x="19" y="200"/>
                  </a:cubicBezTo>
                  <a:cubicBezTo>
                    <a:pt x="0" y="967"/>
                    <a:pt x="355" y="1417"/>
                    <a:pt x="1035" y="1484"/>
                  </a:cubicBezTo>
                  <a:lnTo>
                    <a:pt x="1054" y="1484"/>
                  </a:lnTo>
                  <a:cubicBezTo>
                    <a:pt x="1160" y="1484"/>
                    <a:pt x="1246" y="1398"/>
                    <a:pt x="1256" y="1293"/>
                  </a:cubicBezTo>
                  <a:cubicBezTo>
                    <a:pt x="1275" y="1178"/>
                    <a:pt x="1189" y="1072"/>
                    <a:pt x="1074" y="1063"/>
                  </a:cubicBezTo>
                  <a:cubicBezTo>
                    <a:pt x="767" y="1043"/>
                    <a:pt x="422" y="919"/>
                    <a:pt x="441" y="219"/>
                  </a:cubicBezTo>
                  <a:cubicBezTo>
                    <a:pt x="446" y="75"/>
                    <a:pt x="338" y="1"/>
                    <a:pt x="23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99" y="214884"/>
            <a:ext cx="8890000" cy="848120"/>
          </a:xfrm>
        </p:spPr>
        <p:txBody>
          <a:bodyPr/>
          <a:lstStyle/>
          <a:p>
            <a:r>
              <a:rPr lang="en-US" sz="2400" dirty="0">
                <a:latin typeface="Times New Roman" panose="02020603050405020304" pitchFamily="18" charset="0"/>
                <a:cs typeface="Times New Roman" panose="02020603050405020304" pitchFamily="18" charset="0"/>
              </a:rPr>
              <a:t>CARE PLAN FOR THE PATIENT WITH THE CHOSEN CONDITION</a:t>
            </a:r>
          </a:p>
        </p:txBody>
      </p:sp>
      <p:graphicFrame>
        <p:nvGraphicFramePr>
          <p:cNvPr id="3" name="Table 2"/>
          <p:cNvGraphicFramePr>
            <a:graphicFrameLocks noGrp="1"/>
          </p:cNvGraphicFramePr>
          <p:nvPr>
            <p:extLst>
              <p:ext uri="{D42A27DB-BD31-4B8C-83A1-F6EECF244321}">
                <p14:modId xmlns:p14="http://schemas.microsoft.com/office/powerpoint/2010/main" val="4200400292"/>
              </p:ext>
            </p:extLst>
          </p:nvPr>
        </p:nvGraphicFramePr>
        <p:xfrm>
          <a:off x="377951" y="1319036"/>
          <a:ext cx="8388097" cy="3432857"/>
        </p:xfrm>
        <a:graphic>
          <a:graphicData uri="http://schemas.openxmlformats.org/drawingml/2006/table">
            <a:tbl>
              <a:tblPr>
                <a:tableStyleId>{E929F9F4-4A8F-4326-A1B4-22849713DDAB}</a:tableStyleId>
              </a:tblPr>
              <a:tblGrid>
                <a:gridCol w="2113611">
                  <a:extLst>
                    <a:ext uri="{9D8B030D-6E8A-4147-A177-3AD203B41FA5}">
                      <a16:colId xmlns:a16="http://schemas.microsoft.com/office/drawing/2014/main" val="20000"/>
                    </a:ext>
                  </a:extLst>
                </a:gridCol>
                <a:gridCol w="1666783">
                  <a:extLst>
                    <a:ext uri="{9D8B030D-6E8A-4147-A177-3AD203B41FA5}">
                      <a16:colId xmlns:a16="http://schemas.microsoft.com/office/drawing/2014/main" val="20001"/>
                    </a:ext>
                  </a:extLst>
                </a:gridCol>
                <a:gridCol w="4607703">
                  <a:extLst>
                    <a:ext uri="{9D8B030D-6E8A-4147-A177-3AD203B41FA5}">
                      <a16:colId xmlns:a16="http://schemas.microsoft.com/office/drawing/2014/main" val="20002"/>
                    </a:ext>
                  </a:extLst>
                </a:gridCol>
              </a:tblGrid>
              <a:tr h="474932">
                <a:tc>
                  <a:txBody>
                    <a:bodyPr/>
                    <a:lstStyle/>
                    <a:p>
                      <a:pPr marL="0" marR="0" algn="ctr">
                        <a:lnSpc>
                          <a:spcPct val="150000"/>
                        </a:lnSpc>
                        <a:spcBef>
                          <a:spcPts val="0"/>
                        </a:spcBef>
                        <a:spcAft>
                          <a:spcPts val="0"/>
                        </a:spcAft>
                      </a:pPr>
                      <a:r>
                        <a:rPr lang="en-US" sz="1800" b="1" dirty="0">
                          <a:solidFill>
                            <a:schemeClr val="tx1"/>
                          </a:solidFill>
                          <a:latin typeface="Times New Roman" panose="02020603050405020304" pitchFamily="18" charset="0"/>
                          <a:cs typeface="Times New Roman" panose="02020603050405020304" pitchFamily="18" charset="0"/>
                        </a:rPr>
                        <a:t>Frequency</a:t>
                      </a:r>
                      <a:endParaRPr lang="en-US" sz="18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ctr">
                        <a:lnSpc>
                          <a:spcPct val="150000"/>
                        </a:lnSpc>
                        <a:spcBef>
                          <a:spcPts val="0"/>
                        </a:spcBef>
                        <a:spcAft>
                          <a:spcPts val="0"/>
                        </a:spcAft>
                      </a:pPr>
                      <a:r>
                        <a:rPr lang="en-US" sz="1800" b="1" dirty="0">
                          <a:solidFill>
                            <a:schemeClr val="tx1"/>
                          </a:solidFill>
                          <a:latin typeface="Times New Roman" panose="02020603050405020304" pitchFamily="18" charset="0"/>
                          <a:cs typeface="Times New Roman" panose="02020603050405020304" pitchFamily="18" charset="0"/>
                        </a:rPr>
                        <a:t>Intervention </a:t>
                      </a:r>
                      <a:endParaRPr lang="en-US" sz="18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ctr">
                        <a:lnSpc>
                          <a:spcPct val="150000"/>
                        </a:lnSpc>
                        <a:spcBef>
                          <a:spcPts val="0"/>
                        </a:spcBef>
                        <a:spcAft>
                          <a:spcPts val="0"/>
                        </a:spcAft>
                      </a:pPr>
                      <a:r>
                        <a:rPr lang="en-US" sz="1800" b="1" dirty="0">
                          <a:solidFill>
                            <a:schemeClr val="tx1"/>
                          </a:solidFill>
                          <a:latin typeface="Times New Roman" panose="02020603050405020304" pitchFamily="18" charset="0"/>
                          <a:cs typeface="Times New Roman" panose="02020603050405020304" pitchFamily="18" charset="0"/>
                        </a:rPr>
                        <a:t>Description of care plan</a:t>
                      </a:r>
                      <a:endParaRPr lang="en-US" sz="18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extLst>
                  <a:ext uri="{0D108BD9-81ED-4DB2-BD59-A6C34878D82A}">
                    <a16:rowId xmlns:a16="http://schemas.microsoft.com/office/drawing/2014/main" val="10000"/>
                  </a:ext>
                </a:extLst>
              </a:tr>
              <a:tr h="657589">
                <a:tc>
                  <a:txBody>
                    <a:bodyPr/>
                    <a:lstStyle/>
                    <a:p>
                      <a:pPr marL="0" marR="0" algn="just">
                        <a:lnSpc>
                          <a:spcPct val="150000"/>
                        </a:lnSpc>
                        <a:spcBef>
                          <a:spcPts val="0"/>
                        </a:spcBef>
                        <a:spcAft>
                          <a:spcPts val="0"/>
                        </a:spcAft>
                      </a:pPr>
                      <a:r>
                        <a:rPr lang="en-US" sz="1500" dirty="0">
                          <a:solidFill>
                            <a:schemeClr val="tx1"/>
                          </a:solidFill>
                          <a:latin typeface="Times New Roman" panose="02020603050405020304" pitchFamily="18" charset="0"/>
                          <a:cs typeface="Times New Roman" panose="02020603050405020304" pitchFamily="18" charset="0"/>
                        </a:rPr>
                        <a:t>Morning daily basis </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dirty="0">
                          <a:solidFill>
                            <a:schemeClr val="tx1"/>
                          </a:solidFill>
                          <a:latin typeface="Times New Roman" panose="02020603050405020304" pitchFamily="18" charset="0"/>
                          <a:cs typeface="Times New Roman" panose="02020603050405020304" pitchFamily="18" charset="0"/>
                        </a:rPr>
                        <a:t>Pharmacotherapy</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dirty="0">
                          <a:solidFill>
                            <a:schemeClr val="tx1"/>
                          </a:solidFill>
                          <a:latin typeface="Times New Roman" panose="02020603050405020304" pitchFamily="18" charset="0"/>
                          <a:cs typeface="Times New Roman" panose="02020603050405020304" pitchFamily="18" charset="0"/>
                        </a:rPr>
                        <a:t>Long-acting bronchodilator intervention for enabling effective airway. </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extLst>
                  <a:ext uri="{0D108BD9-81ED-4DB2-BD59-A6C34878D82A}">
                    <a16:rowId xmlns:a16="http://schemas.microsoft.com/office/drawing/2014/main" val="10001"/>
                  </a:ext>
                </a:extLst>
              </a:tr>
              <a:tr h="621579">
                <a:tc>
                  <a:txBody>
                    <a:bodyPr/>
                    <a:lstStyle/>
                    <a:p>
                      <a:pPr marL="0" marR="0" algn="just">
                        <a:lnSpc>
                          <a:spcPct val="150000"/>
                        </a:lnSpc>
                        <a:spcBef>
                          <a:spcPts val="0"/>
                        </a:spcBef>
                        <a:spcAft>
                          <a:spcPts val="0"/>
                        </a:spcAft>
                      </a:pPr>
                      <a:r>
                        <a:rPr lang="en-US" sz="1500">
                          <a:solidFill>
                            <a:schemeClr val="tx1"/>
                          </a:solidFill>
                          <a:latin typeface="Times New Roman" panose="02020603050405020304" pitchFamily="18" charset="0"/>
                          <a:cs typeface="Times New Roman" panose="02020603050405020304" pitchFamily="18" charset="0"/>
                        </a:rPr>
                        <a:t>Afternoon daily basis</a:t>
                      </a:r>
                      <a:endParaRPr lang="en-US" sz="150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dirty="0">
                          <a:solidFill>
                            <a:schemeClr val="tx1"/>
                          </a:solidFill>
                          <a:latin typeface="Times New Roman" panose="02020603050405020304" pitchFamily="18" charset="0"/>
                          <a:cs typeface="Times New Roman" panose="02020603050405020304" pitchFamily="18" charset="0"/>
                        </a:rPr>
                        <a:t>Physical Activity</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dirty="0">
                          <a:solidFill>
                            <a:schemeClr val="tx1"/>
                          </a:solidFill>
                          <a:latin typeface="Times New Roman" panose="02020603050405020304" pitchFamily="18" charset="0"/>
                          <a:cs typeface="Times New Roman" panose="02020603050405020304" pitchFamily="18" charset="0"/>
                        </a:rPr>
                        <a:t>Pulmonary rehab exercises for 20 minutes on a daily basis. </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extLst>
                  <a:ext uri="{0D108BD9-81ED-4DB2-BD59-A6C34878D82A}">
                    <a16:rowId xmlns:a16="http://schemas.microsoft.com/office/drawing/2014/main" val="10002"/>
                  </a:ext>
                </a:extLst>
              </a:tr>
              <a:tr h="526905">
                <a:tc>
                  <a:txBody>
                    <a:bodyPr/>
                    <a:lstStyle/>
                    <a:p>
                      <a:pPr marL="0" marR="0" algn="just">
                        <a:lnSpc>
                          <a:spcPct val="150000"/>
                        </a:lnSpc>
                        <a:spcBef>
                          <a:spcPts val="0"/>
                        </a:spcBef>
                        <a:spcAft>
                          <a:spcPts val="0"/>
                        </a:spcAft>
                      </a:pPr>
                      <a:r>
                        <a:rPr lang="en-US" sz="1500">
                          <a:solidFill>
                            <a:schemeClr val="tx1"/>
                          </a:solidFill>
                          <a:latin typeface="Times New Roman" panose="02020603050405020304" pitchFamily="18" charset="0"/>
                          <a:cs typeface="Times New Roman" panose="02020603050405020304" pitchFamily="18" charset="0"/>
                        </a:rPr>
                        <a:t>Weekly </a:t>
                      </a:r>
                      <a:endParaRPr lang="en-US" sz="150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dirty="0">
                          <a:solidFill>
                            <a:schemeClr val="tx1"/>
                          </a:solidFill>
                          <a:latin typeface="Times New Roman" panose="02020603050405020304" pitchFamily="18" charset="0"/>
                          <a:cs typeface="Times New Roman" panose="02020603050405020304" pitchFamily="18" charset="0"/>
                        </a:rPr>
                        <a:t>Self-Management</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dirty="0" err="1">
                          <a:solidFill>
                            <a:schemeClr val="tx1"/>
                          </a:solidFill>
                          <a:latin typeface="Times New Roman" panose="02020603050405020304" pitchFamily="18" charset="0"/>
                          <a:cs typeface="Times New Roman" panose="02020603050405020304" pitchFamily="18" charset="0"/>
                        </a:rPr>
                        <a:t>Utilisation</a:t>
                      </a:r>
                      <a:r>
                        <a:rPr lang="en-US" sz="1500" dirty="0">
                          <a:solidFill>
                            <a:schemeClr val="tx1"/>
                          </a:solidFill>
                          <a:latin typeface="Times New Roman" panose="02020603050405020304" pitchFamily="18" charset="0"/>
                          <a:cs typeface="Times New Roman" panose="02020603050405020304" pitchFamily="18" charset="0"/>
                        </a:rPr>
                        <a:t> of antibiotics for better treatment procedures.</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extLst>
                  <a:ext uri="{0D108BD9-81ED-4DB2-BD59-A6C34878D82A}">
                    <a16:rowId xmlns:a16="http://schemas.microsoft.com/office/drawing/2014/main" val="10003"/>
                  </a:ext>
                </a:extLst>
              </a:tr>
              <a:tr h="780245">
                <a:tc>
                  <a:txBody>
                    <a:bodyPr/>
                    <a:lstStyle/>
                    <a:p>
                      <a:pPr marL="0" marR="0" algn="just">
                        <a:lnSpc>
                          <a:spcPct val="150000"/>
                        </a:lnSpc>
                        <a:spcBef>
                          <a:spcPts val="0"/>
                        </a:spcBef>
                        <a:spcAft>
                          <a:spcPts val="0"/>
                        </a:spcAft>
                      </a:pPr>
                      <a:r>
                        <a:rPr lang="en-US" sz="1500">
                          <a:solidFill>
                            <a:schemeClr val="tx1"/>
                          </a:solidFill>
                          <a:latin typeface="Times New Roman" panose="02020603050405020304" pitchFamily="18" charset="0"/>
                          <a:cs typeface="Times New Roman" panose="02020603050405020304" pitchFamily="18" charset="0"/>
                        </a:rPr>
                        <a:t>Annually</a:t>
                      </a:r>
                      <a:endParaRPr lang="en-US" sz="150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a:solidFill>
                            <a:schemeClr val="tx1"/>
                          </a:solidFill>
                          <a:latin typeface="Times New Roman" panose="02020603050405020304" pitchFamily="18" charset="0"/>
                          <a:cs typeface="Times New Roman" panose="02020603050405020304" pitchFamily="18" charset="0"/>
                        </a:rPr>
                        <a:t>Preventative Care</a:t>
                      </a:r>
                      <a:endParaRPr lang="en-US" sz="150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tc>
                  <a:txBody>
                    <a:bodyPr/>
                    <a:lstStyle/>
                    <a:p>
                      <a:pPr marL="0" marR="0" algn="just">
                        <a:lnSpc>
                          <a:spcPct val="150000"/>
                        </a:lnSpc>
                        <a:spcBef>
                          <a:spcPts val="0"/>
                        </a:spcBef>
                        <a:spcAft>
                          <a:spcPts val="0"/>
                        </a:spcAft>
                      </a:pPr>
                      <a:r>
                        <a:rPr lang="en-US" sz="1500" dirty="0">
                          <a:solidFill>
                            <a:schemeClr val="tx1"/>
                          </a:solidFill>
                          <a:latin typeface="Times New Roman" panose="02020603050405020304" pitchFamily="18" charset="0"/>
                          <a:cs typeface="Times New Roman" panose="02020603050405020304" pitchFamily="18" charset="0"/>
                        </a:rPr>
                        <a:t>Influenza and pneumococcal vaccinations to prevent severe respiratory infections (NHS, 2024).</a:t>
                      </a:r>
                      <a:endParaRPr lang="en-US" sz="1500" dirty="0">
                        <a:solidFill>
                          <a:schemeClr val="tx1"/>
                        </a:solidFill>
                        <a:latin typeface="Times New Roman" panose="02020603050405020304" pitchFamily="18" charset="0"/>
                        <a:ea typeface="Times New Roman"/>
                        <a:cs typeface="Times New Roman" panose="02020603050405020304" pitchFamily="18" charset="0"/>
                      </a:endParaRPr>
                    </a:p>
                  </a:txBody>
                  <a:tcPr marL="114300" marR="114300" marT="76200" marB="76200"/>
                </a:tc>
                <a:extLst>
                  <a:ext uri="{0D108BD9-81ED-4DB2-BD59-A6C34878D82A}">
                    <a16:rowId xmlns:a16="http://schemas.microsoft.com/office/drawing/2014/main"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61" name="Google Shape;561;p10"/>
          <p:cNvSpPr/>
          <p:nvPr/>
        </p:nvSpPr>
        <p:spPr>
          <a:xfrm>
            <a:off x="4571988" y="3189225"/>
            <a:ext cx="705300" cy="10701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2" name="Google Shape;562;p10"/>
          <p:cNvSpPr/>
          <p:nvPr/>
        </p:nvSpPr>
        <p:spPr>
          <a:xfrm>
            <a:off x="4571988" y="1524300"/>
            <a:ext cx="705300" cy="10701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3" name="Google Shape;563;p10"/>
          <p:cNvSpPr/>
          <p:nvPr/>
        </p:nvSpPr>
        <p:spPr>
          <a:xfrm>
            <a:off x="794688" y="3189225"/>
            <a:ext cx="705300" cy="10701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4" name="Google Shape;564;p10"/>
          <p:cNvSpPr/>
          <p:nvPr/>
        </p:nvSpPr>
        <p:spPr>
          <a:xfrm>
            <a:off x="794688" y="1524300"/>
            <a:ext cx="705300" cy="10701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5" name="Google Shape;565;p10"/>
          <p:cNvSpPr txBox="1">
            <a:spLocks noGrp="1"/>
          </p:cNvSpPr>
          <p:nvPr>
            <p:ph type="subTitle" idx="1"/>
          </p:nvPr>
        </p:nvSpPr>
        <p:spPr>
          <a:xfrm>
            <a:off x="1500000" y="1524300"/>
            <a:ext cx="3072000" cy="525900"/>
          </a:xfrm>
          <a:prstGeom prst="rect">
            <a:avLst/>
          </a:prstGeom>
          <a:solidFill>
            <a:schemeClr val="accent6"/>
          </a:solidFill>
          <a:ln>
            <a:noFill/>
          </a:ln>
        </p:spPr>
        <p:txBody>
          <a:bodyPr spcFirstLastPara="1" wrap="square" lIns="91425" tIns="91425" rIns="91425" bIns="91425" anchor="b" anchorCtr="0">
            <a:noAutofit/>
          </a:bodyPr>
          <a:lstStyle/>
          <a:p>
            <a:pPr marL="0" indent="0"/>
            <a:r>
              <a:rPr lang="en-US" dirty="0">
                <a:latin typeface="Times New Roman" panose="02020603050405020304" pitchFamily="18" charset="0"/>
                <a:cs typeface="Times New Roman" panose="02020603050405020304" pitchFamily="18" charset="0"/>
              </a:rPr>
              <a:t>Routine Monitoring</a:t>
            </a:r>
            <a:endParaRPr dirty="0">
              <a:latin typeface="Times New Roman" panose="02020603050405020304" pitchFamily="18" charset="0"/>
              <a:cs typeface="Times New Roman" panose="02020603050405020304" pitchFamily="18" charset="0"/>
            </a:endParaRPr>
          </a:p>
        </p:txBody>
      </p:sp>
      <p:sp>
        <p:nvSpPr>
          <p:cNvPr id="566" name="Google Shape;566;p10"/>
          <p:cNvSpPr txBox="1">
            <a:spLocks noGrp="1"/>
          </p:cNvSpPr>
          <p:nvPr>
            <p:ph type="subTitle" idx="6"/>
          </p:nvPr>
        </p:nvSpPr>
        <p:spPr>
          <a:xfrm>
            <a:off x="1500000" y="2971800"/>
            <a:ext cx="3072000" cy="743328"/>
          </a:xfrm>
          <a:prstGeom prst="rect">
            <a:avLst/>
          </a:prstGeom>
          <a:solidFill>
            <a:schemeClr val="accent6"/>
          </a:solidFill>
          <a:ln>
            <a:noFill/>
          </a:ln>
        </p:spPr>
        <p:txBody>
          <a:bodyPr spcFirstLastPara="1" wrap="square" lIns="91425" tIns="91425" rIns="91425" bIns="91425" anchor="b" anchorCtr="0">
            <a:noAutofit/>
          </a:bodyPr>
          <a:lstStyle/>
          <a:p>
            <a:pPr marL="0" lvl="0" indent="0"/>
            <a:r>
              <a:rPr lang="en-US" dirty="0">
                <a:latin typeface="Times New Roman" panose="02020603050405020304" pitchFamily="18" charset="0"/>
                <a:cs typeface="Times New Roman" panose="02020603050405020304" pitchFamily="18" charset="0"/>
              </a:rPr>
              <a:t>Communication Framework</a:t>
            </a:r>
            <a:endParaRPr dirty="0">
              <a:latin typeface="Times New Roman" panose="02020603050405020304" pitchFamily="18" charset="0"/>
              <a:cs typeface="Times New Roman" panose="02020603050405020304" pitchFamily="18" charset="0"/>
            </a:endParaRPr>
          </a:p>
        </p:txBody>
      </p:sp>
      <p:sp>
        <p:nvSpPr>
          <p:cNvPr id="567" name="Google Shape;567;p10"/>
          <p:cNvSpPr txBox="1">
            <a:spLocks noGrp="1"/>
          </p:cNvSpPr>
          <p:nvPr>
            <p:ph type="subTitle" idx="7"/>
          </p:nvPr>
        </p:nvSpPr>
        <p:spPr>
          <a:xfrm>
            <a:off x="5277288" y="1524300"/>
            <a:ext cx="3072000" cy="525900"/>
          </a:xfrm>
          <a:prstGeom prst="rect">
            <a:avLst/>
          </a:prstGeom>
          <a:solidFill>
            <a:schemeClr val="accent6"/>
          </a:solidFill>
          <a:ln>
            <a:noFill/>
          </a:ln>
        </p:spPr>
        <p:txBody>
          <a:bodyPr spcFirstLastPara="1" wrap="square" lIns="91425" tIns="91425" rIns="91425" bIns="91425" anchor="b" anchorCtr="0">
            <a:noAutofit/>
          </a:bodyPr>
          <a:lstStyle/>
          <a:p>
            <a:pPr marL="0" lvl="0" indent="0"/>
            <a:r>
              <a:rPr lang="en-US" dirty="0">
                <a:latin typeface="Times New Roman" panose="02020603050405020304" pitchFamily="18" charset="0"/>
                <a:cs typeface="Times New Roman" panose="02020603050405020304" pitchFamily="18" charset="0"/>
              </a:rPr>
              <a:t>Digital Integration</a:t>
            </a:r>
            <a:endParaRPr dirty="0">
              <a:latin typeface="Times New Roman" panose="02020603050405020304" pitchFamily="18" charset="0"/>
              <a:cs typeface="Times New Roman" panose="02020603050405020304" pitchFamily="18" charset="0"/>
            </a:endParaRPr>
          </a:p>
        </p:txBody>
      </p:sp>
      <p:sp>
        <p:nvSpPr>
          <p:cNvPr id="568" name="Google Shape;568;p10"/>
          <p:cNvSpPr txBox="1">
            <a:spLocks noGrp="1"/>
          </p:cNvSpPr>
          <p:nvPr>
            <p:ph type="subTitle" idx="8"/>
          </p:nvPr>
        </p:nvSpPr>
        <p:spPr>
          <a:xfrm>
            <a:off x="5277288" y="3189228"/>
            <a:ext cx="3072000" cy="525900"/>
          </a:xfrm>
          <a:prstGeom prst="rect">
            <a:avLst/>
          </a:prstGeom>
          <a:solidFill>
            <a:schemeClr val="accent6"/>
          </a:solidFill>
          <a:ln>
            <a:noFill/>
          </a:ln>
        </p:spPr>
        <p:txBody>
          <a:bodyPr spcFirstLastPara="1" wrap="square" lIns="91425" tIns="91425" rIns="91425" bIns="91425" anchor="b" anchorCtr="0">
            <a:noAutofit/>
          </a:bodyPr>
          <a:lstStyle/>
          <a:p>
            <a:pPr marL="0" lvl="0" indent="0"/>
            <a:r>
              <a:rPr lang="en-US" dirty="0">
                <a:latin typeface="Times New Roman" panose="02020603050405020304" pitchFamily="18" charset="0"/>
                <a:cs typeface="Times New Roman" panose="02020603050405020304" pitchFamily="18" charset="0"/>
              </a:rPr>
              <a:t>Validation &amp; Empathy </a:t>
            </a:r>
            <a:endParaRPr dirty="0">
              <a:latin typeface="Times New Roman" panose="02020603050405020304" pitchFamily="18" charset="0"/>
              <a:cs typeface="Times New Roman" panose="02020603050405020304" pitchFamily="18" charset="0"/>
            </a:endParaRPr>
          </a:p>
        </p:txBody>
      </p:sp>
      <p:sp>
        <p:nvSpPr>
          <p:cNvPr id="569" name="Google Shape;569;p10"/>
          <p:cNvSpPr txBox="1">
            <a:spLocks noGrp="1"/>
          </p:cNvSpPr>
          <p:nvPr>
            <p:ph type="subTitle" idx="2"/>
          </p:nvPr>
        </p:nvSpPr>
        <p:spPr>
          <a:xfrm>
            <a:off x="1500000" y="2068650"/>
            <a:ext cx="3072000" cy="525900"/>
          </a:xfrm>
          <a:prstGeom prst="rect">
            <a:avLst/>
          </a:prstGeom>
          <a:noFill/>
          <a:ln>
            <a:noFill/>
          </a:ln>
        </p:spPr>
        <p:txBody>
          <a:bodyPr spcFirstLastPara="1" wrap="square" lIns="91425" tIns="91425" rIns="91425" bIns="91425" anchor="t" anchorCtr="0">
            <a:noAutofit/>
          </a:bodyPr>
          <a:lstStyle/>
          <a:p>
            <a:pPr marL="0" lvl="0" indent="0" algn="just"/>
            <a:r>
              <a:rPr lang="en-US" sz="1300" dirty="0" err="1">
                <a:latin typeface="Times New Roman" panose="02020603050405020304" pitchFamily="18" charset="0"/>
                <a:cs typeface="Times New Roman" panose="02020603050405020304" pitchFamily="18" charset="0"/>
              </a:rPr>
              <a:t>Spirometry</a:t>
            </a:r>
            <a:r>
              <a:rPr lang="en-US" sz="1300" dirty="0">
                <a:latin typeface="Times New Roman" panose="02020603050405020304" pitchFamily="18" charset="0"/>
                <a:cs typeface="Times New Roman" panose="02020603050405020304" pitchFamily="18" charset="0"/>
              </a:rPr>
              <a:t> and pulse </a:t>
            </a:r>
            <a:r>
              <a:rPr lang="en-US" sz="1300" dirty="0" err="1">
                <a:latin typeface="Times New Roman" panose="02020603050405020304" pitchFamily="18" charset="0"/>
                <a:cs typeface="Times New Roman" panose="02020603050405020304" pitchFamily="18" charset="0"/>
              </a:rPr>
              <a:t>oximetry</a:t>
            </a:r>
            <a:r>
              <a:rPr lang="en-US" sz="1300" dirty="0">
                <a:latin typeface="Times New Roman" panose="02020603050405020304" pitchFamily="18" charset="0"/>
                <a:cs typeface="Times New Roman" panose="02020603050405020304" pitchFamily="18" charset="0"/>
              </a:rPr>
              <a:t> are safe and feasible for patients with interstitial lung disease (ILD) (Barth et al. 2024). </a:t>
            </a:r>
          </a:p>
        </p:txBody>
      </p:sp>
      <p:sp>
        <p:nvSpPr>
          <p:cNvPr id="570" name="Google Shape;570;p10"/>
          <p:cNvSpPr txBox="1">
            <a:spLocks noGrp="1"/>
          </p:cNvSpPr>
          <p:nvPr>
            <p:ph type="subTitle" idx="3"/>
          </p:nvPr>
        </p:nvSpPr>
        <p:spPr>
          <a:xfrm>
            <a:off x="5277281" y="2068650"/>
            <a:ext cx="3072000" cy="525900"/>
          </a:xfrm>
          <a:prstGeom prst="rect">
            <a:avLst/>
          </a:prstGeom>
          <a:noFill/>
          <a:ln>
            <a:noFill/>
          </a:ln>
        </p:spPr>
        <p:txBody>
          <a:bodyPr spcFirstLastPara="1" wrap="square" lIns="91425" tIns="91425" rIns="91425" bIns="91425" anchor="t" anchorCtr="0">
            <a:noAutofit/>
          </a:bodyPr>
          <a:lstStyle/>
          <a:p>
            <a:pPr marL="0" lvl="0" indent="0" algn="just"/>
            <a:r>
              <a:rPr lang="en-US" sz="1300" dirty="0" err="1">
                <a:latin typeface="Times New Roman" panose="02020603050405020304" pitchFamily="18" charset="0"/>
                <a:cs typeface="Times New Roman" panose="02020603050405020304" pitchFamily="18" charset="0"/>
              </a:rPr>
              <a:t>Utilisation</a:t>
            </a:r>
            <a:r>
              <a:rPr lang="en-US" sz="1300" dirty="0">
                <a:latin typeface="Times New Roman" panose="02020603050405020304" pitchFamily="18" charset="0"/>
                <a:cs typeface="Times New Roman" panose="02020603050405020304" pitchFamily="18" charset="0"/>
              </a:rPr>
              <a:t> of digital </a:t>
            </a:r>
            <a:r>
              <a:rPr lang="en-US" sz="1300" dirty="0" err="1">
                <a:latin typeface="Times New Roman" panose="02020603050405020304" pitchFamily="18" charset="0"/>
                <a:cs typeface="Times New Roman" panose="02020603050405020304" pitchFamily="18" charset="0"/>
              </a:rPr>
              <a:t>telehealth</a:t>
            </a:r>
            <a:r>
              <a:rPr lang="en-US" sz="1300" dirty="0">
                <a:latin typeface="Times New Roman" panose="02020603050405020304" pitchFamily="18" charset="0"/>
                <a:cs typeface="Times New Roman" panose="02020603050405020304" pitchFamily="18" charset="0"/>
              </a:rPr>
              <a:t> brings an opportunity for seamless transitions between home care and secondary care. </a:t>
            </a:r>
          </a:p>
        </p:txBody>
      </p:sp>
      <p:sp>
        <p:nvSpPr>
          <p:cNvPr id="571" name="Google Shape;571;p10"/>
          <p:cNvSpPr txBox="1">
            <a:spLocks noGrp="1"/>
          </p:cNvSpPr>
          <p:nvPr>
            <p:ph type="subTitle" idx="4"/>
          </p:nvPr>
        </p:nvSpPr>
        <p:spPr>
          <a:xfrm>
            <a:off x="1500000" y="3733575"/>
            <a:ext cx="3072000" cy="525900"/>
          </a:xfrm>
          <a:prstGeom prst="rect">
            <a:avLst/>
          </a:prstGeom>
          <a:noFill/>
          <a:ln>
            <a:noFill/>
          </a:ln>
        </p:spPr>
        <p:txBody>
          <a:bodyPr spcFirstLastPara="1" wrap="square" lIns="91425" tIns="91425" rIns="91425" bIns="91425" anchor="t" anchorCtr="0">
            <a:noAutofit/>
          </a:bodyPr>
          <a:lstStyle/>
          <a:p>
            <a:pPr marL="0" lvl="0" indent="0" algn="just"/>
            <a:r>
              <a:rPr lang="en-US" sz="1300" dirty="0">
                <a:latin typeface="Times New Roman" panose="02020603050405020304" pitchFamily="18" charset="0"/>
                <a:cs typeface="Times New Roman" panose="02020603050405020304" pitchFamily="18" charset="0"/>
              </a:rPr>
              <a:t>SBAR can be effective as a leadership communication tool in the context of healthcare scenarios (American Society for Quality, 2026). </a:t>
            </a:r>
          </a:p>
        </p:txBody>
      </p:sp>
      <p:sp>
        <p:nvSpPr>
          <p:cNvPr id="572" name="Google Shape;572;p10"/>
          <p:cNvSpPr txBox="1">
            <a:spLocks noGrp="1"/>
          </p:cNvSpPr>
          <p:nvPr>
            <p:ph type="subTitle" idx="5"/>
          </p:nvPr>
        </p:nvSpPr>
        <p:spPr>
          <a:xfrm>
            <a:off x="5277281" y="3733575"/>
            <a:ext cx="3072000" cy="525900"/>
          </a:xfrm>
          <a:prstGeom prst="rect">
            <a:avLst/>
          </a:prstGeom>
          <a:noFill/>
          <a:ln>
            <a:noFill/>
          </a:ln>
        </p:spPr>
        <p:txBody>
          <a:bodyPr spcFirstLastPara="1" wrap="square" lIns="91425" tIns="91425" rIns="91425" bIns="91425" anchor="t" anchorCtr="0">
            <a:noAutofit/>
          </a:bodyPr>
          <a:lstStyle/>
          <a:p>
            <a:pPr marL="0" lvl="0" indent="0" algn="just"/>
            <a:r>
              <a:rPr lang="en-US" sz="1300" dirty="0">
                <a:latin typeface="Times New Roman" panose="02020603050405020304" pitchFamily="18" charset="0"/>
                <a:cs typeface="Times New Roman" panose="02020603050405020304" pitchFamily="18" charset="0"/>
              </a:rPr>
              <a:t>Motivational interviewing techniques</a:t>
            </a:r>
            <a:endParaRPr sz="1300" dirty="0">
              <a:latin typeface="Times New Roman" panose="02020603050405020304" pitchFamily="18" charset="0"/>
              <a:cs typeface="Times New Roman" panose="02020603050405020304" pitchFamily="18" charset="0"/>
            </a:endParaRPr>
          </a:p>
        </p:txBody>
      </p:sp>
      <p:sp>
        <p:nvSpPr>
          <p:cNvPr id="573" name="Google Shape;573;p10"/>
          <p:cNvSpPr txBox="1">
            <a:spLocks noGrp="1"/>
          </p:cNvSpPr>
          <p:nvPr>
            <p:ph type="title"/>
          </p:nvPr>
        </p:nvSpPr>
        <p:spPr>
          <a:xfrm>
            <a:off x="0" y="293553"/>
            <a:ext cx="9144000" cy="1118225"/>
          </a:xfrm>
          <a:prstGeom prst="rect">
            <a:avLst/>
          </a:prstGeom>
          <a:noFill/>
          <a:ln>
            <a:noFill/>
          </a:ln>
        </p:spPr>
        <p:txBody>
          <a:bodyPr spcFirstLastPara="1" wrap="square" lIns="91425" tIns="91425" rIns="91425" bIns="91425" anchor="t" anchorCtr="0">
            <a:noAutofit/>
          </a:bodyPr>
          <a:lstStyle/>
          <a:p>
            <a:r>
              <a:rPr lang="en-US" sz="2400" dirty="0">
                <a:latin typeface="Times New Roman" panose="02020603050405020304" pitchFamily="18" charset="0"/>
                <a:cs typeface="Times New Roman" panose="02020603050405020304" pitchFamily="18" charset="0"/>
              </a:rPr>
              <a:t>REGULAR MONITORING, CARE PLANNING, AND COMMUNICATION STRATEGIES</a:t>
            </a:r>
          </a:p>
        </p:txBody>
      </p:sp>
      <p:grpSp>
        <p:nvGrpSpPr>
          <p:cNvPr id="2" name="Google Shape;574;p10"/>
          <p:cNvGrpSpPr/>
          <p:nvPr/>
        </p:nvGrpSpPr>
        <p:grpSpPr>
          <a:xfrm>
            <a:off x="876452" y="3461522"/>
            <a:ext cx="541771" cy="525505"/>
            <a:chOff x="4859353" y="3355130"/>
            <a:chExt cx="373480" cy="362267"/>
          </a:xfrm>
        </p:grpSpPr>
        <p:sp>
          <p:nvSpPr>
            <p:cNvPr id="575" name="Google Shape;575;p10"/>
            <p:cNvSpPr/>
            <p:nvPr/>
          </p:nvSpPr>
          <p:spPr>
            <a:xfrm>
              <a:off x="4859353" y="3355130"/>
              <a:ext cx="373219" cy="362005"/>
            </a:xfrm>
            <a:custGeom>
              <a:avLst/>
              <a:gdLst/>
              <a:ahLst/>
              <a:cxnLst/>
              <a:rect l="l" t="t" r="r" b="b"/>
              <a:pathLst>
                <a:path w="14245" h="13817" extrusionOk="0">
                  <a:moveTo>
                    <a:pt x="11398" y="0"/>
                  </a:moveTo>
                  <a:cubicBezTo>
                    <a:pt x="11111" y="0"/>
                    <a:pt x="10823" y="110"/>
                    <a:pt x="10603" y="331"/>
                  </a:cubicBezTo>
                  <a:lnTo>
                    <a:pt x="6481" y="4462"/>
                  </a:lnTo>
                  <a:cubicBezTo>
                    <a:pt x="5685" y="5248"/>
                    <a:pt x="5081" y="6187"/>
                    <a:pt x="4679" y="7232"/>
                  </a:cubicBezTo>
                  <a:cubicBezTo>
                    <a:pt x="4410" y="7941"/>
                    <a:pt x="4037" y="8603"/>
                    <a:pt x="3576" y="9207"/>
                  </a:cubicBezTo>
                  <a:lnTo>
                    <a:pt x="2896" y="10012"/>
                  </a:lnTo>
                  <a:lnTo>
                    <a:pt x="586" y="12322"/>
                  </a:lnTo>
                  <a:cubicBezTo>
                    <a:pt x="1" y="12966"/>
                    <a:pt x="571" y="13816"/>
                    <a:pt x="1246" y="13816"/>
                  </a:cubicBezTo>
                  <a:cubicBezTo>
                    <a:pt x="1444" y="13816"/>
                    <a:pt x="1652" y="13743"/>
                    <a:pt x="1841" y="13568"/>
                  </a:cubicBezTo>
                  <a:lnTo>
                    <a:pt x="4152" y="11268"/>
                  </a:lnTo>
                  <a:cubicBezTo>
                    <a:pt x="4928" y="10472"/>
                    <a:pt x="5877" y="9859"/>
                    <a:pt x="6912" y="9466"/>
                  </a:cubicBezTo>
                  <a:cubicBezTo>
                    <a:pt x="7957" y="9073"/>
                    <a:pt x="8896" y="8459"/>
                    <a:pt x="9682" y="7673"/>
                  </a:cubicBezTo>
                  <a:lnTo>
                    <a:pt x="13814" y="3542"/>
                  </a:lnTo>
                  <a:cubicBezTo>
                    <a:pt x="14245" y="3101"/>
                    <a:pt x="14245" y="2392"/>
                    <a:pt x="13814" y="1951"/>
                  </a:cubicBezTo>
                  <a:lnTo>
                    <a:pt x="12194" y="331"/>
                  </a:lnTo>
                  <a:cubicBezTo>
                    <a:pt x="11973" y="110"/>
                    <a:pt x="11686" y="0"/>
                    <a:pt x="11398"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6" name="Google Shape;576;p10"/>
            <p:cNvSpPr/>
            <p:nvPr/>
          </p:nvSpPr>
          <p:spPr>
            <a:xfrm>
              <a:off x="4969497" y="3355627"/>
              <a:ext cx="263336" cy="251415"/>
            </a:xfrm>
            <a:custGeom>
              <a:avLst/>
              <a:gdLst/>
              <a:ahLst/>
              <a:cxnLst/>
              <a:rect l="l" t="t" r="r" b="b"/>
              <a:pathLst>
                <a:path w="10051" h="9596" extrusionOk="0">
                  <a:moveTo>
                    <a:pt x="7194" y="0"/>
                  </a:moveTo>
                  <a:cubicBezTo>
                    <a:pt x="6907" y="0"/>
                    <a:pt x="6619" y="110"/>
                    <a:pt x="6399" y="331"/>
                  </a:cubicBezTo>
                  <a:lnTo>
                    <a:pt x="2277" y="4453"/>
                  </a:lnTo>
                  <a:cubicBezTo>
                    <a:pt x="1481" y="5239"/>
                    <a:pt x="868" y="6188"/>
                    <a:pt x="475" y="7223"/>
                  </a:cubicBezTo>
                  <a:lnTo>
                    <a:pt x="456" y="7271"/>
                  </a:lnTo>
                  <a:cubicBezTo>
                    <a:pt x="1" y="8440"/>
                    <a:pt x="908" y="9595"/>
                    <a:pt x="2035" y="9595"/>
                  </a:cubicBezTo>
                  <a:cubicBezTo>
                    <a:pt x="2238" y="9595"/>
                    <a:pt x="2449" y="9557"/>
                    <a:pt x="2660" y="9475"/>
                  </a:cubicBezTo>
                  <a:lnTo>
                    <a:pt x="2708" y="9456"/>
                  </a:lnTo>
                  <a:cubicBezTo>
                    <a:pt x="3743" y="9054"/>
                    <a:pt x="4692" y="8440"/>
                    <a:pt x="5469" y="7654"/>
                  </a:cubicBezTo>
                  <a:lnTo>
                    <a:pt x="9600" y="3532"/>
                  </a:lnTo>
                  <a:cubicBezTo>
                    <a:pt x="10041" y="3091"/>
                    <a:pt x="10051" y="2382"/>
                    <a:pt x="9610" y="1951"/>
                  </a:cubicBezTo>
                  <a:lnTo>
                    <a:pt x="7990" y="331"/>
                  </a:lnTo>
                  <a:cubicBezTo>
                    <a:pt x="7769" y="110"/>
                    <a:pt x="7482" y="0"/>
                    <a:pt x="7194"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7" name="Google Shape;577;p10"/>
            <p:cNvSpPr/>
            <p:nvPr/>
          </p:nvSpPr>
          <p:spPr>
            <a:xfrm>
              <a:off x="5178809" y="3364038"/>
              <a:ext cx="12078" cy="12078"/>
            </a:xfrm>
            <a:custGeom>
              <a:avLst/>
              <a:gdLst/>
              <a:ahLst/>
              <a:cxnLst/>
              <a:rect l="l" t="t" r="r" b="b"/>
              <a:pathLst>
                <a:path w="461" h="461" extrusionOk="0">
                  <a:moveTo>
                    <a:pt x="461" y="460"/>
                  </a:moveTo>
                  <a:lnTo>
                    <a:pt x="1" y="0"/>
                  </a:lnTo>
                  <a:close/>
                </a:path>
              </a:pathLst>
            </a:custGeom>
            <a:solidFill>
              <a:srgbClr val="CAD3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8" name="Google Shape;578;p10"/>
            <p:cNvSpPr/>
            <p:nvPr/>
          </p:nvSpPr>
          <p:spPr>
            <a:xfrm>
              <a:off x="4865641" y="3654098"/>
              <a:ext cx="65579" cy="63299"/>
            </a:xfrm>
            <a:custGeom>
              <a:avLst/>
              <a:gdLst/>
              <a:ahLst/>
              <a:cxnLst/>
              <a:rect l="l" t="t" r="r" b="b"/>
              <a:pathLst>
                <a:path w="2503" h="2416" extrusionOk="0">
                  <a:moveTo>
                    <a:pt x="1247" y="0"/>
                  </a:moveTo>
                  <a:lnTo>
                    <a:pt x="346" y="901"/>
                  </a:lnTo>
                  <a:cubicBezTo>
                    <a:pt x="1" y="1246"/>
                    <a:pt x="1" y="1812"/>
                    <a:pt x="346" y="2157"/>
                  </a:cubicBezTo>
                  <a:cubicBezTo>
                    <a:pt x="518" y="2330"/>
                    <a:pt x="746" y="2416"/>
                    <a:pt x="974" y="2416"/>
                  </a:cubicBezTo>
                  <a:cubicBezTo>
                    <a:pt x="1201" y="2416"/>
                    <a:pt x="1429" y="2330"/>
                    <a:pt x="1601" y="2157"/>
                  </a:cubicBezTo>
                  <a:lnTo>
                    <a:pt x="2502" y="1256"/>
                  </a:lnTo>
                  <a:lnTo>
                    <a:pt x="1247"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9" name="Google Shape;579;p10"/>
            <p:cNvSpPr/>
            <p:nvPr/>
          </p:nvSpPr>
          <p:spPr>
            <a:xfrm>
              <a:off x="5010160" y="3403076"/>
              <a:ext cx="178527" cy="165689"/>
            </a:xfrm>
            <a:custGeom>
              <a:avLst/>
              <a:gdLst/>
              <a:ahLst/>
              <a:cxnLst/>
              <a:rect l="l" t="t" r="r" b="b"/>
              <a:pathLst>
                <a:path w="6814" h="6324" extrusionOk="0">
                  <a:moveTo>
                    <a:pt x="5961" y="0"/>
                  </a:moveTo>
                  <a:cubicBezTo>
                    <a:pt x="5822" y="0"/>
                    <a:pt x="5676" y="56"/>
                    <a:pt x="5546" y="188"/>
                  </a:cubicBezTo>
                  <a:lnTo>
                    <a:pt x="428" y="5297"/>
                  </a:lnTo>
                  <a:cubicBezTo>
                    <a:pt x="1" y="5731"/>
                    <a:pt x="393" y="6323"/>
                    <a:pt x="855" y="6323"/>
                  </a:cubicBezTo>
                  <a:cubicBezTo>
                    <a:pt x="994" y="6323"/>
                    <a:pt x="1140" y="6269"/>
                    <a:pt x="1271" y="6140"/>
                  </a:cubicBezTo>
                  <a:lnTo>
                    <a:pt x="5623" y="1779"/>
                  </a:lnTo>
                  <a:lnTo>
                    <a:pt x="6380" y="1022"/>
                  </a:lnTo>
                  <a:cubicBezTo>
                    <a:pt x="6814" y="596"/>
                    <a:pt x="6419" y="0"/>
                    <a:pt x="596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0" name="Google Shape;580;p10"/>
            <p:cNvSpPr/>
            <p:nvPr/>
          </p:nvSpPr>
          <p:spPr>
            <a:xfrm>
              <a:off x="5115274" y="3375592"/>
              <a:ext cx="27143" cy="26200"/>
            </a:xfrm>
            <a:custGeom>
              <a:avLst/>
              <a:gdLst/>
              <a:ahLst/>
              <a:cxnLst/>
              <a:rect l="l" t="t" r="r" b="b"/>
              <a:pathLst>
                <a:path w="1036" h="1000" extrusionOk="0">
                  <a:moveTo>
                    <a:pt x="403" y="0"/>
                  </a:moveTo>
                  <a:lnTo>
                    <a:pt x="1" y="393"/>
                  </a:lnTo>
                  <a:lnTo>
                    <a:pt x="528" y="920"/>
                  </a:lnTo>
                  <a:cubicBezTo>
                    <a:pt x="580" y="973"/>
                    <a:pt x="652" y="1000"/>
                    <a:pt x="724" y="1000"/>
                  </a:cubicBezTo>
                  <a:cubicBezTo>
                    <a:pt x="796" y="1000"/>
                    <a:pt x="868" y="973"/>
                    <a:pt x="921" y="920"/>
                  </a:cubicBezTo>
                  <a:cubicBezTo>
                    <a:pt x="1036" y="805"/>
                    <a:pt x="1036" y="633"/>
                    <a:pt x="921" y="518"/>
                  </a:cubicBezTo>
                  <a:lnTo>
                    <a:pt x="40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1" name="Google Shape;581;p10"/>
            <p:cNvSpPr/>
            <p:nvPr/>
          </p:nvSpPr>
          <p:spPr>
            <a:xfrm>
              <a:off x="5094681" y="3396185"/>
              <a:ext cx="27143" cy="26200"/>
            </a:xfrm>
            <a:custGeom>
              <a:avLst/>
              <a:gdLst/>
              <a:ahLst/>
              <a:cxnLst/>
              <a:rect l="l" t="t" r="r" b="b"/>
              <a:pathLst>
                <a:path w="1036" h="1000" extrusionOk="0">
                  <a:moveTo>
                    <a:pt x="403" y="0"/>
                  </a:moveTo>
                  <a:lnTo>
                    <a:pt x="1" y="403"/>
                  </a:lnTo>
                  <a:lnTo>
                    <a:pt x="528" y="920"/>
                  </a:lnTo>
                  <a:cubicBezTo>
                    <a:pt x="580" y="973"/>
                    <a:pt x="650" y="1000"/>
                    <a:pt x="721" y="1000"/>
                  </a:cubicBezTo>
                  <a:cubicBezTo>
                    <a:pt x="791" y="1000"/>
                    <a:pt x="863" y="973"/>
                    <a:pt x="921" y="920"/>
                  </a:cubicBezTo>
                  <a:cubicBezTo>
                    <a:pt x="1036" y="815"/>
                    <a:pt x="1036" y="633"/>
                    <a:pt x="921" y="527"/>
                  </a:cubicBezTo>
                  <a:lnTo>
                    <a:pt x="40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2" name="Google Shape;582;p10"/>
            <p:cNvSpPr/>
            <p:nvPr/>
          </p:nvSpPr>
          <p:spPr>
            <a:xfrm>
              <a:off x="5074088" y="3416778"/>
              <a:ext cx="29344" cy="26357"/>
            </a:xfrm>
            <a:custGeom>
              <a:avLst/>
              <a:gdLst/>
              <a:ahLst/>
              <a:cxnLst/>
              <a:rect l="l" t="t" r="r" b="b"/>
              <a:pathLst>
                <a:path w="1120" h="1006" extrusionOk="0">
                  <a:moveTo>
                    <a:pt x="403" y="0"/>
                  </a:moveTo>
                  <a:lnTo>
                    <a:pt x="1" y="393"/>
                  </a:lnTo>
                  <a:lnTo>
                    <a:pt x="528" y="920"/>
                  </a:lnTo>
                  <a:cubicBezTo>
                    <a:pt x="587" y="980"/>
                    <a:pt x="654" y="1005"/>
                    <a:pt x="719" y="1005"/>
                  </a:cubicBezTo>
                  <a:cubicBezTo>
                    <a:pt x="933" y="1005"/>
                    <a:pt x="1120" y="727"/>
                    <a:pt x="921" y="527"/>
                  </a:cubicBezTo>
                  <a:lnTo>
                    <a:pt x="40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3" name="Google Shape;583;p10"/>
            <p:cNvSpPr/>
            <p:nvPr/>
          </p:nvSpPr>
          <p:spPr>
            <a:xfrm>
              <a:off x="5053495" y="3437371"/>
              <a:ext cx="26907" cy="26200"/>
            </a:xfrm>
            <a:custGeom>
              <a:avLst/>
              <a:gdLst/>
              <a:ahLst/>
              <a:cxnLst/>
              <a:rect l="l" t="t" r="r" b="b"/>
              <a:pathLst>
                <a:path w="1027" h="1000" extrusionOk="0">
                  <a:moveTo>
                    <a:pt x="394" y="0"/>
                  </a:moveTo>
                  <a:lnTo>
                    <a:pt x="1" y="403"/>
                  </a:lnTo>
                  <a:lnTo>
                    <a:pt x="518" y="920"/>
                  </a:lnTo>
                  <a:cubicBezTo>
                    <a:pt x="576" y="973"/>
                    <a:pt x="648" y="999"/>
                    <a:pt x="719" y="999"/>
                  </a:cubicBezTo>
                  <a:cubicBezTo>
                    <a:pt x="791" y="999"/>
                    <a:pt x="863" y="973"/>
                    <a:pt x="921" y="920"/>
                  </a:cubicBezTo>
                  <a:cubicBezTo>
                    <a:pt x="1026" y="815"/>
                    <a:pt x="1026" y="633"/>
                    <a:pt x="921" y="527"/>
                  </a:cubicBezTo>
                  <a:lnTo>
                    <a:pt x="3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4" name="Google Shape;584;p10"/>
            <p:cNvSpPr/>
            <p:nvPr/>
          </p:nvSpPr>
          <p:spPr>
            <a:xfrm>
              <a:off x="5032901" y="3457965"/>
              <a:ext cx="26907" cy="26200"/>
            </a:xfrm>
            <a:custGeom>
              <a:avLst/>
              <a:gdLst/>
              <a:ahLst/>
              <a:cxnLst/>
              <a:rect l="l" t="t" r="r" b="b"/>
              <a:pathLst>
                <a:path w="1027" h="1000" extrusionOk="0">
                  <a:moveTo>
                    <a:pt x="394" y="0"/>
                  </a:moveTo>
                  <a:lnTo>
                    <a:pt x="1" y="403"/>
                  </a:lnTo>
                  <a:lnTo>
                    <a:pt x="518" y="920"/>
                  </a:lnTo>
                  <a:cubicBezTo>
                    <a:pt x="571" y="973"/>
                    <a:pt x="643" y="999"/>
                    <a:pt x="715" y="999"/>
                  </a:cubicBezTo>
                  <a:cubicBezTo>
                    <a:pt x="787" y="999"/>
                    <a:pt x="858" y="973"/>
                    <a:pt x="911" y="920"/>
                  </a:cubicBezTo>
                  <a:cubicBezTo>
                    <a:pt x="1026" y="815"/>
                    <a:pt x="1026" y="633"/>
                    <a:pt x="911" y="527"/>
                  </a:cubicBezTo>
                  <a:lnTo>
                    <a:pt x="3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5" name="Google Shape;585;p10"/>
            <p:cNvSpPr/>
            <p:nvPr/>
          </p:nvSpPr>
          <p:spPr>
            <a:xfrm>
              <a:off x="5013304" y="3478794"/>
              <a:ext cx="25912" cy="26148"/>
            </a:xfrm>
            <a:custGeom>
              <a:avLst/>
              <a:gdLst/>
              <a:ahLst/>
              <a:cxnLst/>
              <a:rect l="l" t="t" r="r" b="b"/>
              <a:pathLst>
                <a:path w="989" h="998" extrusionOk="0">
                  <a:moveTo>
                    <a:pt x="365" y="1"/>
                  </a:moveTo>
                  <a:cubicBezTo>
                    <a:pt x="241" y="145"/>
                    <a:pt x="116" y="288"/>
                    <a:pt x="1" y="432"/>
                  </a:cubicBezTo>
                  <a:lnTo>
                    <a:pt x="480" y="911"/>
                  </a:lnTo>
                  <a:cubicBezTo>
                    <a:pt x="538" y="969"/>
                    <a:pt x="610" y="998"/>
                    <a:pt x="681" y="998"/>
                  </a:cubicBezTo>
                  <a:cubicBezTo>
                    <a:pt x="753" y="998"/>
                    <a:pt x="825" y="969"/>
                    <a:pt x="883" y="911"/>
                  </a:cubicBezTo>
                  <a:cubicBezTo>
                    <a:pt x="988" y="806"/>
                    <a:pt x="988" y="624"/>
                    <a:pt x="883" y="518"/>
                  </a:cubicBezTo>
                  <a:lnTo>
                    <a:pt x="36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 name="Google Shape;586;p10"/>
          <p:cNvGrpSpPr/>
          <p:nvPr/>
        </p:nvGrpSpPr>
        <p:grpSpPr>
          <a:xfrm>
            <a:off x="4762866" y="3461598"/>
            <a:ext cx="323543" cy="525353"/>
            <a:chOff x="5827993" y="3355496"/>
            <a:chExt cx="223041" cy="362163"/>
          </a:xfrm>
        </p:grpSpPr>
        <p:sp>
          <p:nvSpPr>
            <p:cNvPr id="587" name="Google Shape;587;p10"/>
            <p:cNvSpPr/>
            <p:nvPr/>
          </p:nvSpPr>
          <p:spPr>
            <a:xfrm>
              <a:off x="5827993" y="3448664"/>
              <a:ext cx="223041" cy="268995"/>
            </a:xfrm>
            <a:custGeom>
              <a:avLst/>
              <a:gdLst/>
              <a:ahLst/>
              <a:cxnLst/>
              <a:rect l="l" t="t" r="r" b="b"/>
              <a:pathLst>
                <a:path w="8513" h="10267" extrusionOk="0">
                  <a:moveTo>
                    <a:pt x="854" y="1"/>
                  </a:moveTo>
                  <a:cubicBezTo>
                    <a:pt x="384" y="1"/>
                    <a:pt x="1" y="384"/>
                    <a:pt x="1" y="854"/>
                  </a:cubicBezTo>
                  <a:lnTo>
                    <a:pt x="1" y="9413"/>
                  </a:lnTo>
                  <a:cubicBezTo>
                    <a:pt x="1" y="9883"/>
                    <a:pt x="384" y="10266"/>
                    <a:pt x="854" y="10266"/>
                  </a:cubicBezTo>
                  <a:lnTo>
                    <a:pt x="7660" y="10266"/>
                  </a:lnTo>
                  <a:cubicBezTo>
                    <a:pt x="8129" y="10266"/>
                    <a:pt x="8513" y="9883"/>
                    <a:pt x="8513" y="9413"/>
                  </a:cubicBezTo>
                  <a:lnTo>
                    <a:pt x="8513" y="854"/>
                  </a:lnTo>
                  <a:cubicBezTo>
                    <a:pt x="8513" y="384"/>
                    <a:pt x="8129" y="1"/>
                    <a:pt x="7660"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8" name="Google Shape;588;p10"/>
            <p:cNvSpPr/>
            <p:nvPr/>
          </p:nvSpPr>
          <p:spPr>
            <a:xfrm>
              <a:off x="5878218" y="3424560"/>
              <a:ext cx="122354" cy="24130"/>
            </a:xfrm>
            <a:custGeom>
              <a:avLst/>
              <a:gdLst/>
              <a:ahLst/>
              <a:cxnLst/>
              <a:rect l="l" t="t" r="r" b="b"/>
              <a:pathLst>
                <a:path w="4670" h="921" extrusionOk="0">
                  <a:moveTo>
                    <a:pt x="1" y="0"/>
                  </a:moveTo>
                  <a:lnTo>
                    <a:pt x="1" y="921"/>
                  </a:lnTo>
                  <a:lnTo>
                    <a:pt x="4669" y="921"/>
                  </a:lnTo>
                  <a:lnTo>
                    <a:pt x="4669" y="0"/>
                  </a:lnTo>
                  <a:close/>
                </a:path>
              </a:pathLst>
            </a:custGeom>
            <a:solidFill>
              <a:srgbClr val="879AA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9" name="Google Shape;589;p10"/>
            <p:cNvSpPr/>
            <p:nvPr/>
          </p:nvSpPr>
          <p:spPr>
            <a:xfrm>
              <a:off x="5878218" y="3424560"/>
              <a:ext cx="122354" cy="24130"/>
            </a:xfrm>
            <a:custGeom>
              <a:avLst/>
              <a:gdLst/>
              <a:ahLst/>
              <a:cxnLst/>
              <a:rect l="l" t="t" r="r" b="b"/>
              <a:pathLst>
                <a:path w="4670" h="921" extrusionOk="0">
                  <a:moveTo>
                    <a:pt x="1" y="0"/>
                  </a:moveTo>
                  <a:lnTo>
                    <a:pt x="1" y="921"/>
                  </a:lnTo>
                  <a:lnTo>
                    <a:pt x="4669" y="921"/>
                  </a:lnTo>
                  <a:lnTo>
                    <a:pt x="466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0" name="Google Shape;590;p10"/>
            <p:cNvSpPr/>
            <p:nvPr/>
          </p:nvSpPr>
          <p:spPr>
            <a:xfrm>
              <a:off x="5852857" y="3355496"/>
              <a:ext cx="172815" cy="69089"/>
            </a:xfrm>
            <a:custGeom>
              <a:avLst/>
              <a:gdLst/>
              <a:ahLst/>
              <a:cxnLst/>
              <a:rect l="l" t="t" r="r" b="b"/>
              <a:pathLst>
                <a:path w="6596" h="2637" extrusionOk="0">
                  <a:moveTo>
                    <a:pt x="451" y="0"/>
                  </a:moveTo>
                  <a:cubicBezTo>
                    <a:pt x="202" y="0"/>
                    <a:pt x="1" y="202"/>
                    <a:pt x="1" y="451"/>
                  </a:cubicBezTo>
                  <a:lnTo>
                    <a:pt x="1" y="2186"/>
                  </a:lnTo>
                  <a:cubicBezTo>
                    <a:pt x="1" y="2435"/>
                    <a:pt x="202" y="2636"/>
                    <a:pt x="451" y="2636"/>
                  </a:cubicBezTo>
                  <a:lnTo>
                    <a:pt x="6145" y="2636"/>
                  </a:lnTo>
                  <a:cubicBezTo>
                    <a:pt x="6394" y="2636"/>
                    <a:pt x="6596" y="2435"/>
                    <a:pt x="6596" y="2186"/>
                  </a:cubicBezTo>
                  <a:lnTo>
                    <a:pt x="6596" y="451"/>
                  </a:lnTo>
                  <a:cubicBezTo>
                    <a:pt x="6596" y="202"/>
                    <a:pt x="6394" y="0"/>
                    <a:pt x="614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1" name="Google Shape;591;p10"/>
            <p:cNvSpPr/>
            <p:nvPr/>
          </p:nvSpPr>
          <p:spPr>
            <a:xfrm>
              <a:off x="5862917" y="3488854"/>
              <a:ext cx="152720" cy="188378"/>
            </a:xfrm>
            <a:custGeom>
              <a:avLst/>
              <a:gdLst/>
              <a:ahLst/>
              <a:cxnLst/>
              <a:rect l="l" t="t" r="r" b="b"/>
              <a:pathLst>
                <a:path w="5829" h="7190" extrusionOk="0">
                  <a:moveTo>
                    <a:pt x="355" y="0"/>
                  </a:moveTo>
                  <a:cubicBezTo>
                    <a:pt x="163" y="0"/>
                    <a:pt x="0" y="154"/>
                    <a:pt x="0" y="355"/>
                  </a:cubicBezTo>
                  <a:lnTo>
                    <a:pt x="0" y="6844"/>
                  </a:lnTo>
                  <a:cubicBezTo>
                    <a:pt x="0" y="7036"/>
                    <a:pt x="163" y="7189"/>
                    <a:pt x="355" y="7189"/>
                  </a:cubicBezTo>
                  <a:lnTo>
                    <a:pt x="5483" y="7189"/>
                  </a:lnTo>
                  <a:cubicBezTo>
                    <a:pt x="5489" y="7190"/>
                    <a:pt x="5494" y="7190"/>
                    <a:pt x="5499" y="7190"/>
                  </a:cubicBezTo>
                  <a:cubicBezTo>
                    <a:pt x="5683" y="7190"/>
                    <a:pt x="5828" y="7030"/>
                    <a:pt x="5828" y="6844"/>
                  </a:cubicBezTo>
                  <a:lnTo>
                    <a:pt x="5828" y="355"/>
                  </a:lnTo>
                  <a:cubicBezTo>
                    <a:pt x="5828" y="154"/>
                    <a:pt x="5675" y="0"/>
                    <a:pt x="54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2" name="Google Shape;592;p10"/>
            <p:cNvSpPr/>
            <p:nvPr/>
          </p:nvSpPr>
          <p:spPr>
            <a:xfrm>
              <a:off x="5869939" y="3531036"/>
              <a:ext cx="121568" cy="104197"/>
            </a:xfrm>
            <a:custGeom>
              <a:avLst/>
              <a:gdLst/>
              <a:ahLst/>
              <a:cxnLst/>
              <a:rect l="l" t="t" r="r" b="b"/>
              <a:pathLst>
                <a:path w="4640" h="3977" extrusionOk="0">
                  <a:moveTo>
                    <a:pt x="2656" y="1"/>
                  </a:moveTo>
                  <a:cubicBezTo>
                    <a:pt x="883" y="1"/>
                    <a:pt x="1" y="2138"/>
                    <a:pt x="1247" y="3394"/>
                  </a:cubicBezTo>
                  <a:cubicBezTo>
                    <a:pt x="1653" y="3796"/>
                    <a:pt x="2150" y="3977"/>
                    <a:pt x="2638" y="3977"/>
                  </a:cubicBezTo>
                  <a:cubicBezTo>
                    <a:pt x="3661" y="3977"/>
                    <a:pt x="4640" y="3185"/>
                    <a:pt x="4640" y="1985"/>
                  </a:cubicBezTo>
                  <a:cubicBezTo>
                    <a:pt x="4640" y="892"/>
                    <a:pt x="3749" y="1"/>
                    <a:pt x="2656"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3" name="Google Shape;593;p10"/>
            <p:cNvSpPr/>
            <p:nvPr/>
          </p:nvSpPr>
          <p:spPr>
            <a:xfrm>
              <a:off x="5905597" y="3551813"/>
              <a:ext cx="67334" cy="62513"/>
            </a:xfrm>
            <a:custGeom>
              <a:avLst/>
              <a:gdLst/>
              <a:ahLst/>
              <a:cxnLst/>
              <a:rect l="l" t="t" r="r" b="b"/>
              <a:pathLst>
                <a:path w="2570" h="2386" extrusionOk="0">
                  <a:moveTo>
                    <a:pt x="1286" y="1"/>
                  </a:moveTo>
                  <a:cubicBezTo>
                    <a:pt x="1146" y="1"/>
                    <a:pt x="1007" y="94"/>
                    <a:pt x="1007" y="281"/>
                  </a:cubicBezTo>
                  <a:lnTo>
                    <a:pt x="1007" y="914"/>
                  </a:lnTo>
                  <a:lnTo>
                    <a:pt x="375" y="914"/>
                  </a:lnTo>
                  <a:cubicBezTo>
                    <a:pt x="1" y="914"/>
                    <a:pt x="1" y="1479"/>
                    <a:pt x="375" y="1479"/>
                  </a:cubicBezTo>
                  <a:lnTo>
                    <a:pt x="1007" y="1479"/>
                  </a:lnTo>
                  <a:lnTo>
                    <a:pt x="1007" y="2112"/>
                  </a:lnTo>
                  <a:cubicBezTo>
                    <a:pt x="1007" y="2294"/>
                    <a:pt x="1149" y="2385"/>
                    <a:pt x="1290" y="2385"/>
                  </a:cubicBezTo>
                  <a:cubicBezTo>
                    <a:pt x="1431" y="2385"/>
                    <a:pt x="1573" y="2294"/>
                    <a:pt x="1573" y="2112"/>
                  </a:cubicBezTo>
                  <a:lnTo>
                    <a:pt x="1573" y="1479"/>
                  </a:lnTo>
                  <a:lnTo>
                    <a:pt x="2205" y="1479"/>
                  </a:lnTo>
                  <a:cubicBezTo>
                    <a:pt x="2570" y="1479"/>
                    <a:pt x="2570" y="914"/>
                    <a:pt x="2205" y="914"/>
                  </a:cubicBezTo>
                  <a:lnTo>
                    <a:pt x="1573" y="914"/>
                  </a:lnTo>
                  <a:lnTo>
                    <a:pt x="1573" y="281"/>
                  </a:lnTo>
                  <a:cubicBezTo>
                    <a:pt x="1568" y="94"/>
                    <a:pt x="1427" y="1"/>
                    <a:pt x="128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4" name="Google Shape;594;p10"/>
            <p:cNvSpPr/>
            <p:nvPr/>
          </p:nvSpPr>
          <p:spPr>
            <a:xfrm>
              <a:off x="5887781" y="3355496"/>
              <a:ext cx="14593" cy="69089"/>
            </a:xfrm>
            <a:custGeom>
              <a:avLst/>
              <a:gdLst/>
              <a:ahLst/>
              <a:cxnLst/>
              <a:rect l="l" t="t" r="r" b="b"/>
              <a:pathLst>
                <a:path w="557" h="2637" extrusionOk="0">
                  <a:moveTo>
                    <a:pt x="0" y="0"/>
                  </a:moveTo>
                  <a:lnTo>
                    <a:pt x="0" y="2588"/>
                  </a:lnTo>
                  <a:cubicBezTo>
                    <a:pt x="0" y="2608"/>
                    <a:pt x="0" y="2617"/>
                    <a:pt x="0" y="2636"/>
                  </a:cubicBezTo>
                  <a:lnTo>
                    <a:pt x="556" y="2636"/>
                  </a:lnTo>
                  <a:cubicBezTo>
                    <a:pt x="556" y="2617"/>
                    <a:pt x="556" y="2608"/>
                    <a:pt x="556" y="2588"/>
                  </a:cubicBezTo>
                  <a:lnTo>
                    <a:pt x="556"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5" name="Google Shape;595;p10"/>
            <p:cNvSpPr/>
            <p:nvPr/>
          </p:nvSpPr>
          <p:spPr>
            <a:xfrm>
              <a:off x="5931719" y="3355496"/>
              <a:ext cx="14855" cy="69089"/>
            </a:xfrm>
            <a:custGeom>
              <a:avLst/>
              <a:gdLst/>
              <a:ahLst/>
              <a:cxnLst/>
              <a:rect l="l" t="t" r="r" b="b"/>
              <a:pathLst>
                <a:path w="567" h="2637" extrusionOk="0">
                  <a:moveTo>
                    <a:pt x="1" y="0"/>
                  </a:moveTo>
                  <a:cubicBezTo>
                    <a:pt x="1" y="10"/>
                    <a:pt x="1" y="20"/>
                    <a:pt x="1" y="29"/>
                  </a:cubicBezTo>
                  <a:lnTo>
                    <a:pt x="1" y="2608"/>
                  </a:lnTo>
                  <a:cubicBezTo>
                    <a:pt x="1" y="2617"/>
                    <a:pt x="1" y="2627"/>
                    <a:pt x="1" y="2636"/>
                  </a:cubicBezTo>
                  <a:lnTo>
                    <a:pt x="566" y="2636"/>
                  </a:lnTo>
                  <a:cubicBezTo>
                    <a:pt x="566" y="2627"/>
                    <a:pt x="566" y="2617"/>
                    <a:pt x="566" y="2608"/>
                  </a:cubicBezTo>
                  <a:lnTo>
                    <a:pt x="566" y="29"/>
                  </a:lnTo>
                  <a:cubicBezTo>
                    <a:pt x="566" y="20"/>
                    <a:pt x="566" y="10"/>
                    <a:pt x="56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6" name="Google Shape;596;p10"/>
            <p:cNvSpPr/>
            <p:nvPr/>
          </p:nvSpPr>
          <p:spPr>
            <a:xfrm>
              <a:off x="5976416" y="3355496"/>
              <a:ext cx="14593" cy="69089"/>
            </a:xfrm>
            <a:custGeom>
              <a:avLst/>
              <a:gdLst/>
              <a:ahLst/>
              <a:cxnLst/>
              <a:rect l="l" t="t" r="r" b="b"/>
              <a:pathLst>
                <a:path w="557" h="2637" extrusionOk="0">
                  <a:moveTo>
                    <a:pt x="1" y="0"/>
                  </a:moveTo>
                  <a:lnTo>
                    <a:pt x="1" y="2588"/>
                  </a:lnTo>
                  <a:cubicBezTo>
                    <a:pt x="1" y="2608"/>
                    <a:pt x="1" y="2617"/>
                    <a:pt x="1" y="2636"/>
                  </a:cubicBezTo>
                  <a:lnTo>
                    <a:pt x="557" y="2636"/>
                  </a:lnTo>
                  <a:cubicBezTo>
                    <a:pt x="557" y="2617"/>
                    <a:pt x="557" y="2608"/>
                    <a:pt x="557" y="2588"/>
                  </a:cubicBezTo>
                  <a:lnTo>
                    <a:pt x="557"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 name="Google Shape;597;p10"/>
          <p:cNvGrpSpPr/>
          <p:nvPr/>
        </p:nvGrpSpPr>
        <p:grpSpPr>
          <a:xfrm>
            <a:off x="4658312" y="1796673"/>
            <a:ext cx="532651" cy="525353"/>
            <a:chOff x="5317433" y="3355496"/>
            <a:chExt cx="367194" cy="362163"/>
          </a:xfrm>
        </p:grpSpPr>
        <p:sp>
          <p:nvSpPr>
            <p:cNvPr id="598" name="Google Shape;598;p10"/>
            <p:cNvSpPr/>
            <p:nvPr/>
          </p:nvSpPr>
          <p:spPr>
            <a:xfrm>
              <a:off x="5378715" y="3535883"/>
              <a:ext cx="256184" cy="181776"/>
            </a:xfrm>
            <a:custGeom>
              <a:avLst/>
              <a:gdLst/>
              <a:ahLst/>
              <a:cxnLst/>
              <a:rect l="l" t="t" r="r" b="b"/>
              <a:pathLst>
                <a:path w="9778" h="6938" extrusionOk="0">
                  <a:moveTo>
                    <a:pt x="202" y="0"/>
                  </a:moveTo>
                  <a:cubicBezTo>
                    <a:pt x="101" y="0"/>
                    <a:pt x="1" y="70"/>
                    <a:pt x="1" y="209"/>
                  </a:cubicBezTo>
                  <a:lnTo>
                    <a:pt x="1" y="4637"/>
                  </a:lnTo>
                  <a:cubicBezTo>
                    <a:pt x="1" y="5902"/>
                    <a:pt x="1026" y="6928"/>
                    <a:pt x="2292" y="6937"/>
                  </a:cubicBezTo>
                  <a:lnTo>
                    <a:pt x="7477" y="6937"/>
                  </a:lnTo>
                  <a:cubicBezTo>
                    <a:pt x="8752" y="6928"/>
                    <a:pt x="9778" y="5902"/>
                    <a:pt x="9778" y="4637"/>
                  </a:cubicBezTo>
                  <a:lnTo>
                    <a:pt x="9778" y="496"/>
                  </a:lnTo>
                  <a:cubicBezTo>
                    <a:pt x="9778" y="357"/>
                    <a:pt x="9675" y="288"/>
                    <a:pt x="9572" y="288"/>
                  </a:cubicBezTo>
                  <a:cubicBezTo>
                    <a:pt x="9469" y="288"/>
                    <a:pt x="9366" y="357"/>
                    <a:pt x="9366" y="496"/>
                  </a:cubicBezTo>
                  <a:lnTo>
                    <a:pt x="9366" y="4637"/>
                  </a:lnTo>
                  <a:cubicBezTo>
                    <a:pt x="9366" y="5682"/>
                    <a:pt x="8522" y="6525"/>
                    <a:pt x="7487" y="6525"/>
                  </a:cubicBezTo>
                  <a:lnTo>
                    <a:pt x="2292" y="6525"/>
                  </a:lnTo>
                  <a:cubicBezTo>
                    <a:pt x="1247" y="6525"/>
                    <a:pt x="403" y="5682"/>
                    <a:pt x="403" y="4637"/>
                  </a:cubicBezTo>
                  <a:lnTo>
                    <a:pt x="403" y="209"/>
                  </a:lnTo>
                  <a:cubicBezTo>
                    <a:pt x="403" y="70"/>
                    <a:pt x="303" y="0"/>
                    <a:pt x="20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9" name="Google Shape;599;p10"/>
            <p:cNvSpPr/>
            <p:nvPr/>
          </p:nvSpPr>
          <p:spPr>
            <a:xfrm>
              <a:off x="5455822" y="3438419"/>
              <a:ext cx="112031" cy="218220"/>
            </a:xfrm>
            <a:custGeom>
              <a:avLst/>
              <a:gdLst/>
              <a:ahLst/>
              <a:cxnLst/>
              <a:rect l="l" t="t" r="r" b="b"/>
              <a:pathLst>
                <a:path w="4276" h="8329" extrusionOk="0">
                  <a:moveTo>
                    <a:pt x="4069" y="1"/>
                  </a:moveTo>
                  <a:cubicBezTo>
                    <a:pt x="3966" y="1"/>
                    <a:pt x="3863" y="70"/>
                    <a:pt x="3863" y="209"/>
                  </a:cubicBezTo>
                  <a:lnTo>
                    <a:pt x="3863" y="6727"/>
                  </a:lnTo>
                  <a:cubicBezTo>
                    <a:pt x="3863" y="7389"/>
                    <a:pt x="3336" y="7916"/>
                    <a:pt x="2675" y="7916"/>
                  </a:cubicBezTo>
                  <a:lnTo>
                    <a:pt x="1601" y="7916"/>
                  </a:lnTo>
                  <a:cubicBezTo>
                    <a:pt x="940" y="7916"/>
                    <a:pt x="413" y="7389"/>
                    <a:pt x="413" y="6727"/>
                  </a:cubicBezTo>
                  <a:lnTo>
                    <a:pt x="413" y="3775"/>
                  </a:lnTo>
                  <a:cubicBezTo>
                    <a:pt x="413" y="3636"/>
                    <a:pt x="309" y="3567"/>
                    <a:pt x="206" y="3567"/>
                  </a:cubicBezTo>
                  <a:cubicBezTo>
                    <a:pt x="103" y="3567"/>
                    <a:pt x="0" y="3636"/>
                    <a:pt x="0" y="3775"/>
                  </a:cubicBezTo>
                  <a:lnTo>
                    <a:pt x="0" y="6727"/>
                  </a:lnTo>
                  <a:cubicBezTo>
                    <a:pt x="0" y="7609"/>
                    <a:pt x="719" y="8319"/>
                    <a:pt x="1592" y="8328"/>
                  </a:cubicBezTo>
                  <a:lnTo>
                    <a:pt x="2675" y="8328"/>
                  </a:lnTo>
                  <a:cubicBezTo>
                    <a:pt x="3557" y="8328"/>
                    <a:pt x="4266" y="7619"/>
                    <a:pt x="4275" y="6737"/>
                  </a:cubicBezTo>
                  <a:lnTo>
                    <a:pt x="4275" y="209"/>
                  </a:lnTo>
                  <a:cubicBezTo>
                    <a:pt x="4275" y="70"/>
                    <a:pt x="4172" y="1"/>
                    <a:pt x="406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0" name="Google Shape;600;p10"/>
            <p:cNvSpPr/>
            <p:nvPr/>
          </p:nvSpPr>
          <p:spPr>
            <a:xfrm>
              <a:off x="5448276" y="3359505"/>
              <a:ext cx="59815" cy="185129"/>
            </a:xfrm>
            <a:custGeom>
              <a:avLst/>
              <a:gdLst/>
              <a:ahLst/>
              <a:cxnLst/>
              <a:rect l="l" t="t" r="r" b="b"/>
              <a:pathLst>
                <a:path w="2283" h="7066" extrusionOk="0">
                  <a:moveTo>
                    <a:pt x="1" y="1"/>
                  </a:moveTo>
                  <a:cubicBezTo>
                    <a:pt x="116" y="106"/>
                    <a:pt x="183" y="260"/>
                    <a:pt x="183" y="423"/>
                  </a:cubicBezTo>
                  <a:lnTo>
                    <a:pt x="183" y="6653"/>
                  </a:lnTo>
                  <a:cubicBezTo>
                    <a:pt x="183" y="6806"/>
                    <a:pt x="116" y="6960"/>
                    <a:pt x="1" y="7065"/>
                  </a:cubicBezTo>
                  <a:lnTo>
                    <a:pt x="1084" y="7065"/>
                  </a:lnTo>
                  <a:cubicBezTo>
                    <a:pt x="1745" y="7065"/>
                    <a:pt x="2282" y="6528"/>
                    <a:pt x="2282" y="5867"/>
                  </a:cubicBezTo>
                  <a:lnTo>
                    <a:pt x="2282" y="1199"/>
                  </a:lnTo>
                  <a:cubicBezTo>
                    <a:pt x="2282" y="538"/>
                    <a:pt x="1745" y="1"/>
                    <a:pt x="108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1" name="Google Shape;601;p10"/>
            <p:cNvSpPr/>
            <p:nvPr/>
          </p:nvSpPr>
          <p:spPr>
            <a:xfrm>
              <a:off x="5529653" y="3432839"/>
              <a:ext cx="67570" cy="21379"/>
            </a:xfrm>
            <a:custGeom>
              <a:avLst/>
              <a:gdLst/>
              <a:ahLst/>
              <a:cxnLst/>
              <a:rect l="l" t="t" r="r" b="b"/>
              <a:pathLst>
                <a:path w="2579" h="816" extrusionOk="0">
                  <a:moveTo>
                    <a:pt x="355" y="1"/>
                  </a:moveTo>
                  <a:cubicBezTo>
                    <a:pt x="163" y="1"/>
                    <a:pt x="0" y="154"/>
                    <a:pt x="0" y="346"/>
                  </a:cubicBezTo>
                  <a:lnTo>
                    <a:pt x="0" y="470"/>
                  </a:lnTo>
                  <a:cubicBezTo>
                    <a:pt x="0" y="662"/>
                    <a:pt x="163" y="815"/>
                    <a:pt x="355" y="815"/>
                  </a:cubicBezTo>
                  <a:lnTo>
                    <a:pt x="2234" y="815"/>
                  </a:lnTo>
                  <a:cubicBezTo>
                    <a:pt x="2426" y="815"/>
                    <a:pt x="2579" y="662"/>
                    <a:pt x="2579" y="470"/>
                  </a:cubicBezTo>
                  <a:lnTo>
                    <a:pt x="2579" y="346"/>
                  </a:lnTo>
                  <a:cubicBezTo>
                    <a:pt x="2579" y="154"/>
                    <a:pt x="2426" y="1"/>
                    <a:pt x="223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2" name="Google Shape;602;p10"/>
            <p:cNvSpPr/>
            <p:nvPr/>
          </p:nvSpPr>
          <p:spPr>
            <a:xfrm>
              <a:off x="5596699" y="3538058"/>
              <a:ext cx="67832" cy="21405"/>
            </a:xfrm>
            <a:custGeom>
              <a:avLst/>
              <a:gdLst/>
              <a:ahLst/>
              <a:cxnLst/>
              <a:rect l="l" t="t" r="r" b="b"/>
              <a:pathLst>
                <a:path w="2589" h="817" extrusionOk="0">
                  <a:moveTo>
                    <a:pt x="2250" y="1"/>
                  </a:moveTo>
                  <a:cubicBezTo>
                    <a:pt x="2245" y="1"/>
                    <a:pt x="2240" y="1"/>
                    <a:pt x="2234" y="1"/>
                  </a:cubicBezTo>
                  <a:lnTo>
                    <a:pt x="355" y="1"/>
                  </a:lnTo>
                  <a:cubicBezTo>
                    <a:pt x="164" y="1"/>
                    <a:pt x="1" y="154"/>
                    <a:pt x="1" y="346"/>
                  </a:cubicBezTo>
                  <a:lnTo>
                    <a:pt x="1" y="471"/>
                  </a:lnTo>
                  <a:cubicBezTo>
                    <a:pt x="1" y="662"/>
                    <a:pt x="164" y="816"/>
                    <a:pt x="355" y="816"/>
                  </a:cubicBezTo>
                  <a:lnTo>
                    <a:pt x="2234" y="816"/>
                  </a:lnTo>
                  <a:cubicBezTo>
                    <a:pt x="2240" y="816"/>
                    <a:pt x="2246" y="816"/>
                    <a:pt x="2251" y="816"/>
                  </a:cubicBezTo>
                  <a:cubicBezTo>
                    <a:pt x="2435" y="816"/>
                    <a:pt x="2589" y="666"/>
                    <a:pt x="2589" y="480"/>
                  </a:cubicBezTo>
                  <a:lnTo>
                    <a:pt x="2589" y="356"/>
                  </a:lnTo>
                  <a:cubicBezTo>
                    <a:pt x="2589" y="160"/>
                    <a:pt x="2435" y="1"/>
                    <a:pt x="225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3" name="Google Shape;603;p10"/>
            <p:cNvSpPr/>
            <p:nvPr/>
          </p:nvSpPr>
          <p:spPr>
            <a:xfrm>
              <a:off x="5576604" y="3470514"/>
              <a:ext cx="108023" cy="68592"/>
            </a:xfrm>
            <a:custGeom>
              <a:avLst/>
              <a:gdLst/>
              <a:ahLst/>
              <a:cxnLst/>
              <a:rect l="l" t="t" r="r" b="b"/>
              <a:pathLst>
                <a:path w="4123" h="2618" extrusionOk="0">
                  <a:moveTo>
                    <a:pt x="2062" y="0"/>
                  </a:moveTo>
                  <a:cubicBezTo>
                    <a:pt x="701" y="0"/>
                    <a:pt x="1" y="1640"/>
                    <a:pt x="959" y="2617"/>
                  </a:cubicBezTo>
                  <a:cubicBezTo>
                    <a:pt x="1007" y="2589"/>
                    <a:pt x="1065" y="2579"/>
                    <a:pt x="1132" y="2579"/>
                  </a:cubicBezTo>
                  <a:lnTo>
                    <a:pt x="3001" y="2579"/>
                  </a:lnTo>
                  <a:cubicBezTo>
                    <a:pt x="3059" y="2579"/>
                    <a:pt x="3116" y="2589"/>
                    <a:pt x="3164" y="2617"/>
                  </a:cubicBezTo>
                  <a:cubicBezTo>
                    <a:pt x="4123" y="1640"/>
                    <a:pt x="3423" y="0"/>
                    <a:pt x="206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4" name="Google Shape;604;p10"/>
            <p:cNvSpPr/>
            <p:nvPr/>
          </p:nvSpPr>
          <p:spPr>
            <a:xfrm>
              <a:off x="5600734" y="3538058"/>
              <a:ext cx="5528" cy="1284"/>
            </a:xfrm>
            <a:custGeom>
              <a:avLst/>
              <a:gdLst/>
              <a:ahLst/>
              <a:cxnLst/>
              <a:rect l="l" t="t" r="r" b="b"/>
              <a:pathLst>
                <a:path w="211" h="49" extrusionOk="0">
                  <a:moveTo>
                    <a:pt x="0" y="1"/>
                  </a:moveTo>
                  <a:cubicBezTo>
                    <a:pt x="10" y="20"/>
                    <a:pt x="29" y="30"/>
                    <a:pt x="38" y="49"/>
                  </a:cubicBezTo>
                  <a:cubicBezTo>
                    <a:pt x="86" y="20"/>
                    <a:pt x="153" y="1"/>
                    <a:pt x="211" y="1"/>
                  </a:cubicBezTo>
                  <a:close/>
                </a:path>
              </a:pathLst>
            </a:custGeom>
            <a:solidFill>
              <a:srgbClr val="CAD3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5" name="Google Shape;605;p10"/>
            <p:cNvSpPr/>
            <p:nvPr/>
          </p:nvSpPr>
          <p:spPr>
            <a:xfrm>
              <a:off x="5528396" y="3355496"/>
              <a:ext cx="70085" cy="77369"/>
            </a:xfrm>
            <a:custGeom>
              <a:avLst/>
              <a:gdLst/>
              <a:ahLst/>
              <a:cxnLst/>
              <a:rect l="l" t="t" r="r" b="b"/>
              <a:pathLst>
                <a:path w="2675" h="2953" extrusionOk="0">
                  <a:moveTo>
                    <a:pt x="1342" y="0"/>
                  </a:moveTo>
                  <a:cubicBezTo>
                    <a:pt x="604" y="0"/>
                    <a:pt x="1" y="719"/>
                    <a:pt x="1" y="1611"/>
                  </a:cubicBezTo>
                  <a:cubicBezTo>
                    <a:pt x="1" y="2023"/>
                    <a:pt x="135" y="2675"/>
                    <a:pt x="346" y="2953"/>
                  </a:cubicBezTo>
                  <a:lnTo>
                    <a:pt x="2339" y="2953"/>
                  </a:lnTo>
                  <a:cubicBezTo>
                    <a:pt x="2493" y="2713"/>
                    <a:pt x="2589" y="2435"/>
                    <a:pt x="2637" y="2148"/>
                  </a:cubicBezTo>
                  <a:cubicBezTo>
                    <a:pt x="2665" y="1927"/>
                    <a:pt x="2675" y="1697"/>
                    <a:pt x="2675" y="1477"/>
                  </a:cubicBezTo>
                  <a:cubicBezTo>
                    <a:pt x="2627" y="652"/>
                    <a:pt x="2042" y="0"/>
                    <a:pt x="1342"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6" name="Google Shape;606;p10"/>
            <p:cNvSpPr/>
            <p:nvPr/>
          </p:nvSpPr>
          <p:spPr>
            <a:xfrm>
              <a:off x="5317433" y="3355496"/>
              <a:ext cx="135637" cy="193146"/>
            </a:xfrm>
            <a:custGeom>
              <a:avLst/>
              <a:gdLst/>
              <a:ahLst/>
              <a:cxnLst/>
              <a:rect l="l" t="t" r="r" b="b"/>
              <a:pathLst>
                <a:path w="5177" h="7372" extrusionOk="0">
                  <a:moveTo>
                    <a:pt x="1199" y="0"/>
                  </a:moveTo>
                  <a:cubicBezTo>
                    <a:pt x="538" y="0"/>
                    <a:pt x="1" y="537"/>
                    <a:pt x="1" y="1199"/>
                  </a:cubicBezTo>
                  <a:lnTo>
                    <a:pt x="1" y="6173"/>
                  </a:lnTo>
                  <a:cubicBezTo>
                    <a:pt x="1" y="6835"/>
                    <a:pt x="538" y="7372"/>
                    <a:pt x="1199" y="7372"/>
                  </a:cubicBezTo>
                  <a:lnTo>
                    <a:pt x="4611" y="7372"/>
                  </a:lnTo>
                  <a:cubicBezTo>
                    <a:pt x="4918" y="7372"/>
                    <a:pt x="5177" y="7122"/>
                    <a:pt x="5177" y="6806"/>
                  </a:cubicBezTo>
                  <a:lnTo>
                    <a:pt x="5177" y="576"/>
                  </a:lnTo>
                  <a:cubicBezTo>
                    <a:pt x="5177" y="259"/>
                    <a:pt x="4918" y="0"/>
                    <a:pt x="461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7" name="Google Shape;607;p10"/>
            <p:cNvSpPr/>
            <p:nvPr/>
          </p:nvSpPr>
          <p:spPr>
            <a:xfrm>
              <a:off x="5625336" y="3485579"/>
              <a:ext cx="10821" cy="27641"/>
            </a:xfrm>
            <a:custGeom>
              <a:avLst/>
              <a:gdLst/>
              <a:ahLst/>
              <a:cxnLst/>
              <a:rect l="l" t="t" r="r" b="b"/>
              <a:pathLst>
                <a:path w="413" h="1055" extrusionOk="0">
                  <a:moveTo>
                    <a:pt x="207" y="1"/>
                  </a:moveTo>
                  <a:cubicBezTo>
                    <a:pt x="104" y="1"/>
                    <a:pt x="1" y="68"/>
                    <a:pt x="1" y="202"/>
                  </a:cubicBezTo>
                  <a:lnTo>
                    <a:pt x="1" y="854"/>
                  </a:lnTo>
                  <a:cubicBezTo>
                    <a:pt x="1" y="959"/>
                    <a:pt x="87" y="1055"/>
                    <a:pt x="202" y="1055"/>
                  </a:cubicBezTo>
                  <a:cubicBezTo>
                    <a:pt x="317" y="1055"/>
                    <a:pt x="413" y="959"/>
                    <a:pt x="413" y="844"/>
                  </a:cubicBezTo>
                  <a:lnTo>
                    <a:pt x="413" y="202"/>
                  </a:lnTo>
                  <a:cubicBezTo>
                    <a:pt x="413" y="68"/>
                    <a:pt x="310" y="1"/>
                    <a:pt x="20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 name="Google Shape;608;p10"/>
          <p:cNvGrpSpPr/>
          <p:nvPr/>
        </p:nvGrpSpPr>
        <p:grpSpPr>
          <a:xfrm>
            <a:off x="971903" y="1796844"/>
            <a:ext cx="350869" cy="525011"/>
            <a:chOff x="4893517" y="3804774"/>
            <a:chExt cx="241878" cy="361927"/>
          </a:xfrm>
        </p:grpSpPr>
        <p:sp>
          <p:nvSpPr>
            <p:cNvPr id="609" name="Google Shape;609;p10"/>
            <p:cNvSpPr/>
            <p:nvPr/>
          </p:nvSpPr>
          <p:spPr>
            <a:xfrm>
              <a:off x="4893517" y="3804774"/>
              <a:ext cx="241878" cy="361927"/>
            </a:xfrm>
            <a:custGeom>
              <a:avLst/>
              <a:gdLst/>
              <a:ahLst/>
              <a:cxnLst/>
              <a:rect l="l" t="t" r="r" b="b"/>
              <a:pathLst>
                <a:path w="9232" h="13814" extrusionOk="0">
                  <a:moveTo>
                    <a:pt x="796" y="1"/>
                  </a:moveTo>
                  <a:cubicBezTo>
                    <a:pt x="355" y="1"/>
                    <a:pt x="1" y="355"/>
                    <a:pt x="1" y="787"/>
                  </a:cubicBezTo>
                  <a:lnTo>
                    <a:pt x="1" y="13027"/>
                  </a:lnTo>
                  <a:cubicBezTo>
                    <a:pt x="1" y="13468"/>
                    <a:pt x="355" y="13813"/>
                    <a:pt x="796" y="13813"/>
                  </a:cubicBezTo>
                  <a:lnTo>
                    <a:pt x="8445" y="13813"/>
                  </a:lnTo>
                  <a:cubicBezTo>
                    <a:pt x="8877" y="13813"/>
                    <a:pt x="9231" y="13468"/>
                    <a:pt x="9231" y="13027"/>
                  </a:cubicBezTo>
                  <a:lnTo>
                    <a:pt x="9231" y="787"/>
                  </a:lnTo>
                  <a:cubicBezTo>
                    <a:pt x="9231" y="355"/>
                    <a:pt x="8877" y="1"/>
                    <a:pt x="8445"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0" name="Google Shape;610;p10"/>
            <p:cNvSpPr/>
            <p:nvPr/>
          </p:nvSpPr>
          <p:spPr>
            <a:xfrm>
              <a:off x="4917124" y="3834668"/>
              <a:ext cx="83159" cy="71264"/>
            </a:xfrm>
            <a:custGeom>
              <a:avLst/>
              <a:gdLst/>
              <a:ahLst/>
              <a:cxnLst/>
              <a:rect l="l" t="t" r="r" b="b"/>
              <a:pathLst>
                <a:path w="3174" h="2720" extrusionOk="0">
                  <a:moveTo>
                    <a:pt x="1812" y="0"/>
                  </a:moveTo>
                  <a:cubicBezTo>
                    <a:pt x="605" y="0"/>
                    <a:pt x="1" y="1467"/>
                    <a:pt x="854" y="2320"/>
                  </a:cubicBezTo>
                  <a:cubicBezTo>
                    <a:pt x="1130" y="2596"/>
                    <a:pt x="1470" y="2719"/>
                    <a:pt x="1804" y="2719"/>
                  </a:cubicBezTo>
                  <a:cubicBezTo>
                    <a:pt x="2502" y="2719"/>
                    <a:pt x="3173" y="2179"/>
                    <a:pt x="3173" y="1361"/>
                  </a:cubicBezTo>
                  <a:cubicBezTo>
                    <a:pt x="3173" y="604"/>
                    <a:pt x="2560" y="0"/>
                    <a:pt x="181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1" name="Google Shape;611;p10"/>
            <p:cNvSpPr/>
            <p:nvPr/>
          </p:nvSpPr>
          <p:spPr>
            <a:xfrm>
              <a:off x="4957812" y="3834668"/>
              <a:ext cx="42470" cy="71343"/>
            </a:xfrm>
            <a:custGeom>
              <a:avLst/>
              <a:gdLst/>
              <a:ahLst/>
              <a:cxnLst/>
              <a:rect l="l" t="t" r="r" b="b"/>
              <a:pathLst>
                <a:path w="1621" h="2723" extrusionOk="0">
                  <a:moveTo>
                    <a:pt x="259" y="0"/>
                  </a:moveTo>
                  <a:cubicBezTo>
                    <a:pt x="173" y="0"/>
                    <a:pt x="87" y="10"/>
                    <a:pt x="1" y="29"/>
                  </a:cubicBezTo>
                  <a:cubicBezTo>
                    <a:pt x="643" y="144"/>
                    <a:pt x="1103" y="710"/>
                    <a:pt x="1103" y="1361"/>
                  </a:cubicBezTo>
                  <a:cubicBezTo>
                    <a:pt x="1103" y="2013"/>
                    <a:pt x="643" y="2569"/>
                    <a:pt x="1" y="2694"/>
                  </a:cubicBezTo>
                  <a:cubicBezTo>
                    <a:pt x="87" y="2713"/>
                    <a:pt x="173" y="2722"/>
                    <a:pt x="259" y="2722"/>
                  </a:cubicBezTo>
                  <a:cubicBezTo>
                    <a:pt x="1017" y="2722"/>
                    <a:pt x="1620" y="2109"/>
                    <a:pt x="1620" y="1361"/>
                  </a:cubicBezTo>
                  <a:cubicBezTo>
                    <a:pt x="1620" y="604"/>
                    <a:pt x="1017" y="0"/>
                    <a:pt x="259"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2" name="Google Shape;612;p10"/>
            <p:cNvSpPr/>
            <p:nvPr/>
          </p:nvSpPr>
          <p:spPr>
            <a:xfrm>
              <a:off x="4935961" y="3841454"/>
              <a:ext cx="57535" cy="57535"/>
            </a:xfrm>
            <a:custGeom>
              <a:avLst/>
              <a:gdLst/>
              <a:ahLst/>
              <a:cxnLst/>
              <a:rect l="l" t="t" r="r" b="b"/>
              <a:pathLst>
                <a:path w="2196" h="2196" extrusionOk="0">
                  <a:moveTo>
                    <a:pt x="1899" y="0"/>
                  </a:moveTo>
                  <a:lnTo>
                    <a:pt x="1" y="1908"/>
                  </a:lnTo>
                  <a:cubicBezTo>
                    <a:pt x="77" y="2013"/>
                    <a:pt x="183" y="2118"/>
                    <a:pt x="288" y="2195"/>
                  </a:cubicBezTo>
                  <a:lnTo>
                    <a:pt x="2196" y="297"/>
                  </a:lnTo>
                  <a:cubicBezTo>
                    <a:pt x="2109" y="182"/>
                    <a:pt x="2014" y="86"/>
                    <a:pt x="1899"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3" name="Google Shape;613;p10"/>
            <p:cNvSpPr/>
            <p:nvPr/>
          </p:nvSpPr>
          <p:spPr>
            <a:xfrm>
              <a:off x="4979401" y="3841690"/>
              <a:ext cx="14358" cy="16611"/>
            </a:xfrm>
            <a:custGeom>
              <a:avLst/>
              <a:gdLst/>
              <a:ahLst/>
              <a:cxnLst/>
              <a:rect l="l" t="t" r="r" b="b"/>
              <a:pathLst>
                <a:path w="548" h="634" extrusionOk="0">
                  <a:moveTo>
                    <a:pt x="250" y="1"/>
                  </a:moveTo>
                  <a:lnTo>
                    <a:pt x="1" y="259"/>
                  </a:lnTo>
                  <a:cubicBezTo>
                    <a:pt x="87" y="374"/>
                    <a:pt x="164" y="499"/>
                    <a:pt x="212" y="633"/>
                  </a:cubicBezTo>
                  <a:lnTo>
                    <a:pt x="547" y="298"/>
                  </a:lnTo>
                  <a:lnTo>
                    <a:pt x="509" y="250"/>
                  </a:lnTo>
                  <a:cubicBezTo>
                    <a:pt x="509" y="250"/>
                    <a:pt x="509" y="250"/>
                    <a:pt x="509" y="240"/>
                  </a:cubicBezTo>
                  <a:lnTo>
                    <a:pt x="480" y="212"/>
                  </a:lnTo>
                  <a:lnTo>
                    <a:pt x="471" y="202"/>
                  </a:lnTo>
                  <a:cubicBezTo>
                    <a:pt x="432" y="154"/>
                    <a:pt x="384" y="106"/>
                    <a:pt x="336" y="68"/>
                  </a:cubicBezTo>
                  <a:lnTo>
                    <a:pt x="327" y="58"/>
                  </a:lnTo>
                  <a:lnTo>
                    <a:pt x="298" y="29"/>
                  </a:lnTo>
                  <a:lnTo>
                    <a:pt x="288" y="29"/>
                  </a:lnTo>
                  <a:lnTo>
                    <a:pt x="250" y="1"/>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4" name="Google Shape;614;p10"/>
            <p:cNvSpPr/>
            <p:nvPr/>
          </p:nvSpPr>
          <p:spPr>
            <a:xfrm>
              <a:off x="5016317" y="3834668"/>
              <a:ext cx="83421" cy="71264"/>
            </a:xfrm>
            <a:custGeom>
              <a:avLst/>
              <a:gdLst/>
              <a:ahLst/>
              <a:cxnLst/>
              <a:rect l="l" t="t" r="r" b="b"/>
              <a:pathLst>
                <a:path w="3184" h="2720" extrusionOk="0">
                  <a:moveTo>
                    <a:pt x="1822" y="0"/>
                  </a:moveTo>
                  <a:cubicBezTo>
                    <a:pt x="614" y="0"/>
                    <a:pt x="1" y="1467"/>
                    <a:pt x="864" y="2320"/>
                  </a:cubicBezTo>
                  <a:cubicBezTo>
                    <a:pt x="1139" y="2596"/>
                    <a:pt x="1480" y="2719"/>
                    <a:pt x="1813" y="2719"/>
                  </a:cubicBezTo>
                  <a:cubicBezTo>
                    <a:pt x="2512" y="2719"/>
                    <a:pt x="3183" y="2179"/>
                    <a:pt x="3183" y="1361"/>
                  </a:cubicBezTo>
                  <a:cubicBezTo>
                    <a:pt x="3183" y="604"/>
                    <a:pt x="2570" y="0"/>
                    <a:pt x="182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5" name="Google Shape;615;p10"/>
            <p:cNvSpPr/>
            <p:nvPr/>
          </p:nvSpPr>
          <p:spPr>
            <a:xfrm>
              <a:off x="5057267" y="3834668"/>
              <a:ext cx="42470" cy="71343"/>
            </a:xfrm>
            <a:custGeom>
              <a:avLst/>
              <a:gdLst/>
              <a:ahLst/>
              <a:cxnLst/>
              <a:rect l="l" t="t" r="r" b="b"/>
              <a:pathLst>
                <a:path w="1621" h="2723" extrusionOk="0">
                  <a:moveTo>
                    <a:pt x="259" y="0"/>
                  </a:moveTo>
                  <a:cubicBezTo>
                    <a:pt x="173" y="0"/>
                    <a:pt x="87" y="10"/>
                    <a:pt x="0" y="29"/>
                  </a:cubicBezTo>
                  <a:cubicBezTo>
                    <a:pt x="643" y="144"/>
                    <a:pt x="1103" y="710"/>
                    <a:pt x="1103" y="1361"/>
                  </a:cubicBezTo>
                  <a:cubicBezTo>
                    <a:pt x="1103" y="2013"/>
                    <a:pt x="643" y="2569"/>
                    <a:pt x="0" y="2694"/>
                  </a:cubicBezTo>
                  <a:cubicBezTo>
                    <a:pt x="87" y="2713"/>
                    <a:pt x="173" y="2722"/>
                    <a:pt x="259" y="2722"/>
                  </a:cubicBezTo>
                  <a:cubicBezTo>
                    <a:pt x="1007" y="2722"/>
                    <a:pt x="1620" y="2109"/>
                    <a:pt x="1620" y="1361"/>
                  </a:cubicBezTo>
                  <a:cubicBezTo>
                    <a:pt x="1620" y="604"/>
                    <a:pt x="1007" y="0"/>
                    <a:pt x="259"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6" name="Google Shape;616;p10"/>
            <p:cNvSpPr/>
            <p:nvPr/>
          </p:nvSpPr>
          <p:spPr>
            <a:xfrm>
              <a:off x="5035155" y="3841454"/>
              <a:ext cx="57535" cy="57535"/>
            </a:xfrm>
            <a:custGeom>
              <a:avLst/>
              <a:gdLst/>
              <a:ahLst/>
              <a:cxnLst/>
              <a:rect l="l" t="t" r="r" b="b"/>
              <a:pathLst>
                <a:path w="2196" h="2196" extrusionOk="0">
                  <a:moveTo>
                    <a:pt x="1908" y="0"/>
                  </a:moveTo>
                  <a:lnTo>
                    <a:pt x="1" y="1908"/>
                  </a:lnTo>
                  <a:cubicBezTo>
                    <a:pt x="87" y="2013"/>
                    <a:pt x="183" y="2109"/>
                    <a:pt x="298" y="2195"/>
                  </a:cubicBezTo>
                  <a:lnTo>
                    <a:pt x="2196" y="297"/>
                  </a:lnTo>
                  <a:cubicBezTo>
                    <a:pt x="2119" y="182"/>
                    <a:pt x="2014" y="86"/>
                    <a:pt x="1908"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7" name="Google Shape;617;p10"/>
            <p:cNvSpPr/>
            <p:nvPr/>
          </p:nvSpPr>
          <p:spPr>
            <a:xfrm>
              <a:off x="5078620" y="3841690"/>
              <a:ext cx="14593" cy="16611"/>
            </a:xfrm>
            <a:custGeom>
              <a:avLst/>
              <a:gdLst/>
              <a:ahLst/>
              <a:cxnLst/>
              <a:rect l="l" t="t" r="r" b="b"/>
              <a:pathLst>
                <a:path w="557" h="634" extrusionOk="0">
                  <a:moveTo>
                    <a:pt x="259" y="1"/>
                  </a:moveTo>
                  <a:lnTo>
                    <a:pt x="0" y="259"/>
                  </a:lnTo>
                  <a:cubicBezTo>
                    <a:pt x="96" y="374"/>
                    <a:pt x="163" y="499"/>
                    <a:pt x="221" y="633"/>
                  </a:cubicBezTo>
                  <a:lnTo>
                    <a:pt x="556" y="298"/>
                  </a:lnTo>
                  <a:cubicBezTo>
                    <a:pt x="537" y="279"/>
                    <a:pt x="527" y="269"/>
                    <a:pt x="518" y="250"/>
                  </a:cubicBezTo>
                  <a:cubicBezTo>
                    <a:pt x="508" y="250"/>
                    <a:pt x="508" y="250"/>
                    <a:pt x="518" y="240"/>
                  </a:cubicBezTo>
                  <a:lnTo>
                    <a:pt x="489" y="212"/>
                  </a:lnTo>
                  <a:lnTo>
                    <a:pt x="479" y="202"/>
                  </a:lnTo>
                  <a:cubicBezTo>
                    <a:pt x="441" y="154"/>
                    <a:pt x="393" y="106"/>
                    <a:pt x="345" y="68"/>
                  </a:cubicBezTo>
                  <a:lnTo>
                    <a:pt x="336" y="58"/>
                  </a:lnTo>
                  <a:lnTo>
                    <a:pt x="307" y="29"/>
                  </a:lnTo>
                  <a:lnTo>
                    <a:pt x="288" y="29"/>
                  </a:lnTo>
                  <a:lnTo>
                    <a:pt x="259" y="1"/>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8" name="Google Shape;618;p10"/>
            <p:cNvSpPr/>
            <p:nvPr/>
          </p:nvSpPr>
          <p:spPr>
            <a:xfrm>
              <a:off x="4917124" y="3947669"/>
              <a:ext cx="83159" cy="71264"/>
            </a:xfrm>
            <a:custGeom>
              <a:avLst/>
              <a:gdLst/>
              <a:ahLst/>
              <a:cxnLst/>
              <a:rect l="l" t="t" r="r" b="b"/>
              <a:pathLst>
                <a:path w="3174" h="2720" extrusionOk="0">
                  <a:moveTo>
                    <a:pt x="1812" y="1"/>
                  </a:moveTo>
                  <a:cubicBezTo>
                    <a:pt x="605" y="1"/>
                    <a:pt x="1" y="1458"/>
                    <a:pt x="854" y="2320"/>
                  </a:cubicBezTo>
                  <a:cubicBezTo>
                    <a:pt x="1129" y="2596"/>
                    <a:pt x="1469" y="2719"/>
                    <a:pt x="1802" y="2719"/>
                  </a:cubicBezTo>
                  <a:cubicBezTo>
                    <a:pt x="2501" y="2719"/>
                    <a:pt x="3173" y="2176"/>
                    <a:pt x="3173" y="1352"/>
                  </a:cubicBezTo>
                  <a:cubicBezTo>
                    <a:pt x="3173" y="605"/>
                    <a:pt x="2560" y="1"/>
                    <a:pt x="181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9" name="Google Shape;619;p10"/>
            <p:cNvSpPr/>
            <p:nvPr/>
          </p:nvSpPr>
          <p:spPr>
            <a:xfrm>
              <a:off x="4935961" y="3954455"/>
              <a:ext cx="57535" cy="57535"/>
            </a:xfrm>
            <a:custGeom>
              <a:avLst/>
              <a:gdLst/>
              <a:ahLst/>
              <a:cxnLst/>
              <a:rect l="l" t="t" r="r" b="b"/>
              <a:pathLst>
                <a:path w="2196" h="2196" extrusionOk="0">
                  <a:moveTo>
                    <a:pt x="1899" y="0"/>
                  </a:moveTo>
                  <a:lnTo>
                    <a:pt x="1" y="1898"/>
                  </a:lnTo>
                  <a:cubicBezTo>
                    <a:pt x="77" y="2013"/>
                    <a:pt x="183" y="2109"/>
                    <a:pt x="288" y="2196"/>
                  </a:cubicBezTo>
                  <a:lnTo>
                    <a:pt x="2196" y="288"/>
                  </a:lnTo>
                  <a:cubicBezTo>
                    <a:pt x="2109" y="183"/>
                    <a:pt x="2004" y="77"/>
                    <a:pt x="1899"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0" name="Google Shape;620;p10"/>
            <p:cNvSpPr/>
            <p:nvPr/>
          </p:nvSpPr>
          <p:spPr>
            <a:xfrm>
              <a:off x="4979401" y="3954717"/>
              <a:ext cx="14358" cy="16585"/>
            </a:xfrm>
            <a:custGeom>
              <a:avLst/>
              <a:gdLst/>
              <a:ahLst/>
              <a:cxnLst/>
              <a:rect l="l" t="t" r="r" b="b"/>
              <a:pathLst>
                <a:path w="548" h="633" extrusionOk="0">
                  <a:moveTo>
                    <a:pt x="250" y="0"/>
                  </a:moveTo>
                  <a:lnTo>
                    <a:pt x="1" y="249"/>
                  </a:lnTo>
                  <a:cubicBezTo>
                    <a:pt x="87" y="364"/>
                    <a:pt x="164" y="489"/>
                    <a:pt x="212" y="633"/>
                  </a:cubicBezTo>
                  <a:lnTo>
                    <a:pt x="547" y="297"/>
                  </a:lnTo>
                  <a:cubicBezTo>
                    <a:pt x="528" y="268"/>
                    <a:pt x="518" y="259"/>
                    <a:pt x="509" y="249"/>
                  </a:cubicBezTo>
                  <a:cubicBezTo>
                    <a:pt x="509" y="240"/>
                    <a:pt x="509" y="240"/>
                    <a:pt x="509" y="240"/>
                  </a:cubicBezTo>
                  <a:lnTo>
                    <a:pt x="480" y="201"/>
                  </a:lnTo>
                  <a:lnTo>
                    <a:pt x="471" y="192"/>
                  </a:lnTo>
                  <a:cubicBezTo>
                    <a:pt x="432" y="144"/>
                    <a:pt x="384" y="105"/>
                    <a:pt x="336" y="58"/>
                  </a:cubicBezTo>
                  <a:lnTo>
                    <a:pt x="327" y="48"/>
                  </a:lnTo>
                  <a:lnTo>
                    <a:pt x="298" y="29"/>
                  </a:lnTo>
                  <a:cubicBezTo>
                    <a:pt x="298" y="24"/>
                    <a:pt x="296" y="22"/>
                    <a:pt x="293" y="22"/>
                  </a:cubicBezTo>
                  <a:cubicBezTo>
                    <a:pt x="291" y="22"/>
                    <a:pt x="288" y="24"/>
                    <a:pt x="288" y="29"/>
                  </a:cubicBezTo>
                  <a:lnTo>
                    <a:pt x="250" y="0"/>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1" name="Google Shape;621;p10"/>
            <p:cNvSpPr/>
            <p:nvPr/>
          </p:nvSpPr>
          <p:spPr>
            <a:xfrm>
              <a:off x="5016317" y="3947669"/>
              <a:ext cx="83421" cy="71264"/>
            </a:xfrm>
            <a:custGeom>
              <a:avLst/>
              <a:gdLst/>
              <a:ahLst/>
              <a:cxnLst/>
              <a:rect l="l" t="t" r="r" b="b"/>
              <a:pathLst>
                <a:path w="3184" h="2720" extrusionOk="0">
                  <a:moveTo>
                    <a:pt x="1822" y="1"/>
                  </a:moveTo>
                  <a:cubicBezTo>
                    <a:pt x="614" y="1"/>
                    <a:pt x="1" y="1458"/>
                    <a:pt x="864" y="2320"/>
                  </a:cubicBezTo>
                  <a:cubicBezTo>
                    <a:pt x="1139" y="2596"/>
                    <a:pt x="1479" y="2719"/>
                    <a:pt x="1812" y="2719"/>
                  </a:cubicBezTo>
                  <a:cubicBezTo>
                    <a:pt x="2511" y="2719"/>
                    <a:pt x="3183" y="2176"/>
                    <a:pt x="3183" y="1352"/>
                  </a:cubicBezTo>
                  <a:cubicBezTo>
                    <a:pt x="3183" y="605"/>
                    <a:pt x="2570" y="1"/>
                    <a:pt x="182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2" name="Google Shape;622;p10"/>
            <p:cNvSpPr/>
            <p:nvPr/>
          </p:nvSpPr>
          <p:spPr>
            <a:xfrm>
              <a:off x="5057267" y="3947433"/>
              <a:ext cx="42470" cy="71578"/>
            </a:xfrm>
            <a:custGeom>
              <a:avLst/>
              <a:gdLst/>
              <a:ahLst/>
              <a:cxnLst/>
              <a:rect l="l" t="t" r="r" b="b"/>
              <a:pathLst>
                <a:path w="1621" h="2732" extrusionOk="0">
                  <a:moveTo>
                    <a:pt x="259" y="0"/>
                  </a:moveTo>
                  <a:cubicBezTo>
                    <a:pt x="173" y="0"/>
                    <a:pt x="87" y="10"/>
                    <a:pt x="0" y="29"/>
                  </a:cubicBezTo>
                  <a:cubicBezTo>
                    <a:pt x="643" y="153"/>
                    <a:pt x="1103" y="709"/>
                    <a:pt x="1103" y="1361"/>
                  </a:cubicBezTo>
                  <a:cubicBezTo>
                    <a:pt x="1103" y="2013"/>
                    <a:pt x="643" y="2579"/>
                    <a:pt x="0" y="2703"/>
                  </a:cubicBezTo>
                  <a:cubicBezTo>
                    <a:pt x="87" y="2722"/>
                    <a:pt x="173" y="2722"/>
                    <a:pt x="259" y="2732"/>
                  </a:cubicBezTo>
                  <a:cubicBezTo>
                    <a:pt x="1007" y="2722"/>
                    <a:pt x="1620" y="2118"/>
                    <a:pt x="1620" y="1371"/>
                  </a:cubicBezTo>
                  <a:cubicBezTo>
                    <a:pt x="1620" y="614"/>
                    <a:pt x="1007" y="10"/>
                    <a:pt x="259" y="10"/>
                  </a:cubicBezTo>
                  <a:lnTo>
                    <a:pt x="259" y="0"/>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3" name="Google Shape;623;p10"/>
            <p:cNvSpPr/>
            <p:nvPr/>
          </p:nvSpPr>
          <p:spPr>
            <a:xfrm>
              <a:off x="5035155" y="3954455"/>
              <a:ext cx="57535" cy="57535"/>
            </a:xfrm>
            <a:custGeom>
              <a:avLst/>
              <a:gdLst/>
              <a:ahLst/>
              <a:cxnLst/>
              <a:rect l="l" t="t" r="r" b="b"/>
              <a:pathLst>
                <a:path w="2196" h="2196" extrusionOk="0">
                  <a:moveTo>
                    <a:pt x="1908" y="0"/>
                  </a:moveTo>
                  <a:lnTo>
                    <a:pt x="1" y="1898"/>
                  </a:lnTo>
                  <a:cubicBezTo>
                    <a:pt x="87" y="2013"/>
                    <a:pt x="183" y="2109"/>
                    <a:pt x="298" y="2196"/>
                  </a:cubicBezTo>
                  <a:lnTo>
                    <a:pt x="2196" y="298"/>
                  </a:lnTo>
                  <a:cubicBezTo>
                    <a:pt x="2119" y="183"/>
                    <a:pt x="2014" y="87"/>
                    <a:pt x="1908"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4" name="Google Shape;624;p10"/>
            <p:cNvSpPr/>
            <p:nvPr/>
          </p:nvSpPr>
          <p:spPr>
            <a:xfrm>
              <a:off x="5078620" y="3954717"/>
              <a:ext cx="14593" cy="16585"/>
            </a:xfrm>
            <a:custGeom>
              <a:avLst/>
              <a:gdLst/>
              <a:ahLst/>
              <a:cxnLst/>
              <a:rect l="l" t="t" r="r" b="b"/>
              <a:pathLst>
                <a:path w="557" h="633" extrusionOk="0">
                  <a:moveTo>
                    <a:pt x="259" y="0"/>
                  </a:moveTo>
                  <a:lnTo>
                    <a:pt x="0" y="249"/>
                  </a:lnTo>
                  <a:cubicBezTo>
                    <a:pt x="96" y="364"/>
                    <a:pt x="163" y="489"/>
                    <a:pt x="221" y="633"/>
                  </a:cubicBezTo>
                  <a:lnTo>
                    <a:pt x="556" y="297"/>
                  </a:lnTo>
                  <a:cubicBezTo>
                    <a:pt x="537" y="278"/>
                    <a:pt x="527" y="259"/>
                    <a:pt x="518" y="249"/>
                  </a:cubicBezTo>
                  <a:cubicBezTo>
                    <a:pt x="508" y="240"/>
                    <a:pt x="508" y="240"/>
                    <a:pt x="518" y="240"/>
                  </a:cubicBezTo>
                  <a:lnTo>
                    <a:pt x="489" y="201"/>
                  </a:lnTo>
                  <a:lnTo>
                    <a:pt x="479" y="192"/>
                  </a:lnTo>
                  <a:cubicBezTo>
                    <a:pt x="441" y="144"/>
                    <a:pt x="393" y="105"/>
                    <a:pt x="345" y="58"/>
                  </a:cubicBezTo>
                  <a:lnTo>
                    <a:pt x="336" y="48"/>
                  </a:lnTo>
                  <a:lnTo>
                    <a:pt x="307" y="29"/>
                  </a:lnTo>
                  <a:cubicBezTo>
                    <a:pt x="302" y="24"/>
                    <a:pt x="300" y="22"/>
                    <a:pt x="297" y="22"/>
                  </a:cubicBezTo>
                  <a:cubicBezTo>
                    <a:pt x="295" y="22"/>
                    <a:pt x="292" y="24"/>
                    <a:pt x="288" y="29"/>
                  </a:cubicBezTo>
                  <a:lnTo>
                    <a:pt x="259" y="0"/>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5" name="Google Shape;625;p10"/>
            <p:cNvSpPr/>
            <p:nvPr/>
          </p:nvSpPr>
          <p:spPr>
            <a:xfrm>
              <a:off x="4917124" y="4060434"/>
              <a:ext cx="83159" cy="71264"/>
            </a:xfrm>
            <a:custGeom>
              <a:avLst/>
              <a:gdLst/>
              <a:ahLst/>
              <a:cxnLst/>
              <a:rect l="l" t="t" r="r" b="b"/>
              <a:pathLst>
                <a:path w="3174" h="2720" extrusionOk="0">
                  <a:moveTo>
                    <a:pt x="1812" y="0"/>
                  </a:moveTo>
                  <a:cubicBezTo>
                    <a:pt x="605" y="0"/>
                    <a:pt x="1" y="1467"/>
                    <a:pt x="854" y="2320"/>
                  </a:cubicBezTo>
                  <a:cubicBezTo>
                    <a:pt x="1130" y="2596"/>
                    <a:pt x="1470" y="2720"/>
                    <a:pt x="1804" y="2720"/>
                  </a:cubicBezTo>
                  <a:cubicBezTo>
                    <a:pt x="2502" y="2720"/>
                    <a:pt x="3173" y="2179"/>
                    <a:pt x="3173" y="1362"/>
                  </a:cubicBezTo>
                  <a:cubicBezTo>
                    <a:pt x="3173" y="604"/>
                    <a:pt x="2560" y="0"/>
                    <a:pt x="181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6" name="Google Shape;626;p10"/>
            <p:cNvSpPr/>
            <p:nvPr/>
          </p:nvSpPr>
          <p:spPr>
            <a:xfrm>
              <a:off x="4957812" y="4060434"/>
              <a:ext cx="42470" cy="71343"/>
            </a:xfrm>
            <a:custGeom>
              <a:avLst/>
              <a:gdLst/>
              <a:ahLst/>
              <a:cxnLst/>
              <a:rect l="l" t="t" r="r" b="b"/>
              <a:pathLst>
                <a:path w="1621" h="2723" extrusionOk="0">
                  <a:moveTo>
                    <a:pt x="259" y="0"/>
                  </a:moveTo>
                  <a:cubicBezTo>
                    <a:pt x="173" y="0"/>
                    <a:pt x="87" y="10"/>
                    <a:pt x="1" y="29"/>
                  </a:cubicBezTo>
                  <a:cubicBezTo>
                    <a:pt x="643" y="154"/>
                    <a:pt x="1103" y="710"/>
                    <a:pt x="1103" y="1362"/>
                  </a:cubicBezTo>
                  <a:cubicBezTo>
                    <a:pt x="1103" y="2013"/>
                    <a:pt x="643" y="2579"/>
                    <a:pt x="1" y="2704"/>
                  </a:cubicBezTo>
                  <a:cubicBezTo>
                    <a:pt x="87" y="2713"/>
                    <a:pt x="173" y="2723"/>
                    <a:pt x="259" y="2723"/>
                  </a:cubicBezTo>
                  <a:cubicBezTo>
                    <a:pt x="1017" y="2723"/>
                    <a:pt x="1620" y="2119"/>
                    <a:pt x="1620" y="1362"/>
                  </a:cubicBezTo>
                  <a:cubicBezTo>
                    <a:pt x="1620" y="614"/>
                    <a:pt x="1017" y="0"/>
                    <a:pt x="259"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7" name="Google Shape;627;p10"/>
            <p:cNvSpPr/>
            <p:nvPr/>
          </p:nvSpPr>
          <p:spPr>
            <a:xfrm>
              <a:off x="4935961" y="4067219"/>
              <a:ext cx="57535" cy="57535"/>
            </a:xfrm>
            <a:custGeom>
              <a:avLst/>
              <a:gdLst/>
              <a:ahLst/>
              <a:cxnLst/>
              <a:rect l="l" t="t" r="r" b="b"/>
              <a:pathLst>
                <a:path w="2196" h="2196" extrusionOk="0">
                  <a:moveTo>
                    <a:pt x="1899" y="0"/>
                  </a:moveTo>
                  <a:lnTo>
                    <a:pt x="1" y="1908"/>
                  </a:lnTo>
                  <a:cubicBezTo>
                    <a:pt x="77" y="2013"/>
                    <a:pt x="183" y="2119"/>
                    <a:pt x="288" y="2195"/>
                  </a:cubicBezTo>
                  <a:lnTo>
                    <a:pt x="2196" y="297"/>
                  </a:lnTo>
                  <a:cubicBezTo>
                    <a:pt x="2109" y="182"/>
                    <a:pt x="2014" y="87"/>
                    <a:pt x="1899"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8" name="Google Shape;628;p10"/>
            <p:cNvSpPr/>
            <p:nvPr/>
          </p:nvSpPr>
          <p:spPr>
            <a:xfrm>
              <a:off x="4979401" y="4067455"/>
              <a:ext cx="14358" cy="16611"/>
            </a:xfrm>
            <a:custGeom>
              <a:avLst/>
              <a:gdLst/>
              <a:ahLst/>
              <a:cxnLst/>
              <a:rect l="l" t="t" r="r" b="b"/>
              <a:pathLst>
                <a:path w="548" h="634" extrusionOk="0">
                  <a:moveTo>
                    <a:pt x="250" y="1"/>
                  </a:moveTo>
                  <a:lnTo>
                    <a:pt x="1" y="260"/>
                  </a:lnTo>
                  <a:cubicBezTo>
                    <a:pt x="87" y="375"/>
                    <a:pt x="164" y="499"/>
                    <a:pt x="212" y="634"/>
                  </a:cubicBezTo>
                  <a:lnTo>
                    <a:pt x="547" y="298"/>
                  </a:lnTo>
                  <a:lnTo>
                    <a:pt x="509" y="250"/>
                  </a:lnTo>
                  <a:cubicBezTo>
                    <a:pt x="509" y="250"/>
                    <a:pt x="509" y="250"/>
                    <a:pt x="509" y="241"/>
                  </a:cubicBezTo>
                  <a:lnTo>
                    <a:pt x="480" y="212"/>
                  </a:lnTo>
                  <a:lnTo>
                    <a:pt x="471" y="202"/>
                  </a:lnTo>
                  <a:cubicBezTo>
                    <a:pt x="432" y="154"/>
                    <a:pt x="384" y="106"/>
                    <a:pt x="336" y="68"/>
                  </a:cubicBezTo>
                  <a:lnTo>
                    <a:pt x="327" y="58"/>
                  </a:lnTo>
                  <a:lnTo>
                    <a:pt x="298" y="30"/>
                  </a:lnTo>
                  <a:lnTo>
                    <a:pt x="288" y="30"/>
                  </a:lnTo>
                  <a:lnTo>
                    <a:pt x="250" y="1"/>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9" name="Google Shape;629;p10"/>
            <p:cNvSpPr/>
            <p:nvPr/>
          </p:nvSpPr>
          <p:spPr>
            <a:xfrm>
              <a:off x="5016317" y="4060434"/>
              <a:ext cx="83421" cy="71264"/>
            </a:xfrm>
            <a:custGeom>
              <a:avLst/>
              <a:gdLst/>
              <a:ahLst/>
              <a:cxnLst/>
              <a:rect l="l" t="t" r="r" b="b"/>
              <a:pathLst>
                <a:path w="3184" h="2720" extrusionOk="0">
                  <a:moveTo>
                    <a:pt x="1822" y="0"/>
                  </a:moveTo>
                  <a:cubicBezTo>
                    <a:pt x="614" y="0"/>
                    <a:pt x="1" y="1467"/>
                    <a:pt x="864" y="2320"/>
                  </a:cubicBezTo>
                  <a:cubicBezTo>
                    <a:pt x="1139" y="2596"/>
                    <a:pt x="1480" y="2720"/>
                    <a:pt x="1813" y="2720"/>
                  </a:cubicBezTo>
                  <a:cubicBezTo>
                    <a:pt x="2512" y="2720"/>
                    <a:pt x="3183" y="2179"/>
                    <a:pt x="3183" y="1362"/>
                  </a:cubicBezTo>
                  <a:cubicBezTo>
                    <a:pt x="3183" y="604"/>
                    <a:pt x="2570" y="0"/>
                    <a:pt x="182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0" name="Google Shape;630;p10"/>
            <p:cNvSpPr/>
            <p:nvPr/>
          </p:nvSpPr>
          <p:spPr>
            <a:xfrm>
              <a:off x="5057267" y="4060434"/>
              <a:ext cx="42470" cy="71343"/>
            </a:xfrm>
            <a:custGeom>
              <a:avLst/>
              <a:gdLst/>
              <a:ahLst/>
              <a:cxnLst/>
              <a:rect l="l" t="t" r="r" b="b"/>
              <a:pathLst>
                <a:path w="1621" h="2723" extrusionOk="0">
                  <a:moveTo>
                    <a:pt x="259" y="0"/>
                  </a:moveTo>
                  <a:cubicBezTo>
                    <a:pt x="173" y="0"/>
                    <a:pt x="87" y="10"/>
                    <a:pt x="0" y="29"/>
                  </a:cubicBezTo>
                  <a:cubicBezTo>
                    <a:pt x="643" y="154"/>
                    <a:pt x="1103" y="710"/>
                    <a:pt x="1103" y="1362"/>
                  </a:cubicBezTo>
                  <a:cubicBezTo>
                    <a:pt x="1103" y="2013"/>
                    <a:pt x="643" y="2579"/>
                    <a:pt x="0" y="2704"/>
                  </a:cubicBezTo>
                  <a:cubicBezTo>
                    <a:pt x="87" y="2713"/>
                    <a:pt x="173" y="2723"/>
                    <a:pt x="259" y="2723"/>
                  </a:cubicBezTo>
                  <a:cubicBezTo>
                    <a:pt x="1007" y="2723"/>
                    <a:pt x="1620" y="2119"/>
                    <a:pt x="1620" y="1362"/>
                  </a:cubicBezTo>
                  <a:cubicBezTo>
                    <a:pt x="1620" y="614"/>
                    <a:pt x="1007" y="0"/>
                    <a:pt x="259"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1" name="Google Shape;631;p10"/>
            <p:cNvSpPr/>
            <p:nvPr/>
          </p:nvSpPr>
          <p:spPr>
            <a:xfrm>
              <a:off x="5035155" y="4067219"/>
              <a:ext cx="57535" cy="57535"/>
            </a:xfrm>
            <a:custGeom>
              <a:avLst/>
              <a:gdLst/>
              <a:ahLst/>
              <a:cxnLst/>
              <a:rect l="l" t="t" r="r" b="b"/>
              <a:pathLst>
                <a:path w="2196" h="2196" extrusionOk="0">
                  <a:moveTo>
                    <a:pt x="1908" y="0"/>
                  </a:moveTo>
                  <a:lnTo>
                    <a:pt x="1" y="1908"/>
                  </a:lnTo>
                  <a:cubicBezTo>
                    <a:pt x="87" y="2013"/>
                    <a:pt x="183" y="2119"/>
                    <a:pt x="298" y="2195"/>
                  </a:cubicBezTo>
                  <a:lnTo>
                    <a:pt x="2196" y="297"/>
                  </a:lnTo>
                  <a:cubicBezTo>
                    <a:pt x="2119" y="182"/>
                    <a:pt x="2014" y="87"/>
                    <a:pt x="1908" y="0"/>
                  </a:cubicBez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2" name="Google Shape;632;p10"/>
            <p:cNvSpPr/>
            <p:nvPr/>
          </p:nvSpPr>
          <p:spPr>
            <a:xfrm>
              <a:off x="5078620" y="4067455"/>
              <a:ext cx="14593" cy="16611"/>
            </a:xfrm>
            <a:custGeom>
              <a:avLst/>
              <a:gdLst/>
              <a:ahLst/>
              <a:cxnLst/>
              <a:rect l="l" t="t" r="r" b="b"/>
              <a:pathLst>
                <a:path w="557" h="634" extrusionOk="0">
                  <a:moveTo>
                    <a:pt x="259" y="1"/>
                  </a:moveTo>
                  <a:lnTo>
                    <a:pt x="0" y="260"/>
                  </a:lnTo>
                  <a:cubicBezTo>
                    <a:pt x="96" y="375"/>
                    <a:pt x="163" y="499"/>
                    <a:pt x="221" y="634"/>
                  </a:cubicBezTo>
                  <a:lnTo>
                    <a:pt x="556" y="298"/>
                  </a:lnTo>
                  <a:cubicBezTo>
                    <a:pt x="537" y="279"/>
                    <a:pt x="527" y="269"/>
                    <a:pt x="518" y="250"/>
                  </a:cubicBezTo>
                  <a:cubicBezTo>
                    <a:pt x="508" y="250"/>
                    <a:pt x="508" y="250"/>
                    <a:pt x="518" y="241"/>
                  </a:cubicBezTo>
                  <a:lnTo>
                    <a:pt x="489" y="212"/>
                  </a:lnTo>
                  <a:lnTo>
                    <a:pt x="479" y="202"/>
                  </a:lnTo>
                  <a:cubicBezTo>
                    <a:pt x="441" y="154"/>
                    <a:pt x="393" y="106"/>
                    <a:pt x="345" y="68"/>
                  </a:cubicBezTo>
                  <a:lnTo>
                    <a:pt x="336" y="58"/>
                  </a:lnTo>
                  <a:lnTo>
                    <a:pt x="307" y="30"/>
                  </a:lnTo>
                  <a:lnTo>
                    <a:pt x="288" y="30"/>
                  </a:lnTo>
                  <a:lnTo>
                    <a:pt x="259" y="1"/>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3" name="Google Shape;633;p10"/>
            <p:cNvSpPr/>
            <p:nvPr/>
          </p:nvSpPr>
          <p:spPr>
            <a:xfrm>
              <a:off x="4957812" y="3947433"/>
              <a:ext cx="42470" cy="71578"/>
            </a:xfrm>
            <a:custGeom>
              <a:avLst/>
              <a:gdLst/>
              <a:ahLst/>
              <a:cxnLst/>
              <a:rect l="l" t="t" r="r" b="b"/>
              <a:pathLst>
                <a:path w="1621" h="2732" extrusionOk="0">
                  <a:moveTo>
                    <a:pt x="259" y="0"/>
                  </a:moveTo>
                  <a:cubicBezTo>
                    <a:pt x="173" y="0"/>
                    <a:pt x="87" y="10"/>
                    <a:pt x="1" y="29"/>
                  </a:cubicBezTo>
                  <a:cubicBezTo>
                    <a:pt x="643" y="153"/>
                    <a:pt x="1103" y="709"/>
                    <a:pt x="1103" y="1361"/>
                  </a:cubicBezTo>
                  <a:cubicBezTo>
                    <a:pt x="1103" y="2013"/>
                    <a:pt x="643" y="2579"/>
                    <a:pt x="1" y="2703"/>
                  </a:cubicBezTo>
                  <a:cubicBezTo>
                    <a:pt x="87" y="2722"/>
                    <a:pt x="173" y="2722"/>
                    <a:pt x="259" y="2732"/>
                  </a:cubicBezTo>
                  <a:cubicBezTo>
                    <a:pt x="1017" y="2722"/>
                    <a:pt x="1620" y="2118"/>
                    <a:pt x="1620" y="1371"/>
                  </a:cubicBezTo>
                  <a:cubicBezTo>
                    <a:pt x="1620" y="614"/>
                    <a:pt x="1017" y="10"/>
                    <a:pt x="259" y="10"/>
                  </a:cubicBezTo>
                  <a:lnTo>
                    <a:pt x="259" y="0"/>
                  </a:lnTo>
                  <a:close/>
                </a:path>
              </a:pathLst>
            </a:custGeom>
            <a:solidFill>
              <a:srgbClr val="000000">
                <a:alpha val="1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37"/>
        <p:cNvGrpSpPr/>
        <p:nvPr/>
      </p:nvGrpSpPr>
      <p:grpSpPr>
        <a:xfrm>
          <a:off x="0" y="0"/>
          <a:ext cx="0" cy="0"/>
          <a:chOff x="0" y="0"/>
          <a:chExt cx="0" cy="0"/>
        </a:xfrm>
      </p:grpSpPr>
      <p:sp>
        <p:nvSpPr>
          <p:cNvPr id="638" name="Google Shape;638;p11"/>
          <p:cNvSpPr/>
          <p:nvPr/>
        </p:nvSpPr>
        <p:spPr>
          <a:xfrm>
            <a:off x="720000" y="1596800"/>
            <a:ext cx="2008800" cy="2008800"/>
          </a:xfrm>
          <a:prstGeom prst="ellipse">
            <a:avLst/>
          </a:prstGeom>
          <a:solidFill>
            <a:srgbClr val="F4CD69">
              <a:alpha val="32156"/>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9" name="Google Shape;639;p11"/>
          <p:cNvSpPr txBox="1">
            <a:spLocks noGrp="1"/>
          </p:cNvSpPr>
          <p:nvPr>
            <p:ph type="title"/>
          </p:nvPr>
        </p:nvSpPr>
        <p:spPr>
          <a:xfrm>
            <a:off x="0" y="233045"/>
            <a:ext cx="9144000" cy="730160"/>
          </a:xfrm>
          <a:prstGeom prst="rect">
            <a:avLst/>
          </a:prstGeom>
          <a:noFill/>
          <a:ln>
            <a:noFill/>
          </a:ln>
        </p:spPr>
        <p:txBody>
          <a:bodyPr spcFirstLastPara="1" wrap="square" lIns="91425" tIns="91425" rIns="91425" bIns="91425" anchor="t" anchorCtr="0">
            <a:noAutofit/>
          </a:bodyPr>
          <a:lstStyle/>
          <a:p>
            <a:r>
              <a:rPr lang="en-US" sz="2400" dirty="0">
                <a:latin typeface="Times New Roman" panose="02020603050405020304" pitchFamily="18" charset="0"/>
                <a:cs typeface="Times New Roman" panose="02020603050405020304" pitchFamily="18" charset="0"/>
              </a:rPr>
              <a:t>ETHICAL CONSIDERATIONS FOR THE CARE OF THIS PERSON</a:t>
            </a:r>
          </a:p>
        </p:txBody>
      </p:sp>
      <p:sp>
        <p:nvSpPr>
          <p:cNvPr id="641" name="Google Shape;641;p11"/>
          <p:cNvSpPr txBox="1"/>
          <p:nvPr/>
        </p:nvSpPr>
        <p:spPr>
          <a:xfrm>
            <a:off x="3149838" y="1275500"/>
            <a:ext cx="2888700" cy="471300"/>
          </a:xfrm>
          <a:prstGeom prst="rect">
            <a:avLst/>
          </a:prstGeom>
          <a:solidFill>
            <a:schemeClr val="accent6"/>
          </a:solidFill>
          <a:ln>
            <a:noFill/>
          </a:ln>
        </p:spPr>
        <p:txBody>
          <a:bodyPr spcFirstLastPara="1" wrap="square" lIns="91425" tIns="91425" rIns="91425" bIns="91425" anchor="ctr" anchorCtr="0">
            <a:noAutofit/>
          </a:bodyPr>
          <a:lstStyle/>
          <a:p>
            <a:pPr lvl="0" algn="just">
              <a:buSzPts val="2000"/>
            </a:pPr>
            <a:r>
              <a:rPr lang="en-US" sz="2000" dirty="0">
                <a:latin typeface="Times New Roman" panose="02020603050405020304" pitchFamily="18" charset="0"/>
                <a:cs typeface="Times New Roman" panose="02020603050405020304" pitchFamily="18" charset="0"/>
              </a:rPr>
              <a:t>Autonomy &amp; Choice</a:t>
            </a:r>
            <a:endParaRPr sz="2000" b="1" i="0" u="none" strike="noStrike" cap="none" dirty="0">
              <a:solidFill>
                <a:schemeClr val="dk1"/>
              </a:solidFill>
              <a:latin typeface="Times New Roman" panose="02020603050405020304" pitchFamily="18" charset="0"/>
              <a:ea typeface="Poppins"/>
              <a:cs typeface="Times New Roman" panose="02020603050405020304" pitchFamily="18" charset="0"/>
              <a:sym typeface="Poppins"/>
            </a:endParaRPr>
          </a:p>
        </p:txBody>
      </p:sp>
      <p:grpSp>
        <p:nvGrpSpPr>
          <p:cNvPr id="2" name="Google Shape;642;p11"/>
          <p:cNvGrpSpPr/>
          <p:nvPr/>
        </p:nvGrpSpPr>
        <p:grpSpPr>
          <a:xfrm>
            <a:off x="882328" y="1565605"/>
            <a:ext cx="1663800" cy="2071199"/>
            <a:chOff x="4607864" y="2699240"/>
            <a:chExt cx="305627" cy="380462"/>
          </a:xfrm>
        </p:grpSpPr>
        <p:sp>
          <p:nvSpPr>
            <p:cNvPr id="643" name="Google Shape;643;p11"/>
            <p:cNvSpPr/>
            <p:nvPr/>
          </p:nvSpPr>
          <p:spPr>
            <a:xfrm>
              <a:off x="4607864" y="2797323"/>
              <a:ext cx="136482" cy="282379"/>
            </a:xfrm>
            <a:custGeom>
              <a:avLst/>
              <a:gdLst/>
              <a:ahLst/>
              <a:cxnLst/>
              <a:rect l="l" t="t" r="r" b="b"/>
              <a:pathLst>
                <a:path w="4450" h="9207" extrusionOk="0">
                  <a:moveTo>
                    <a:pt x="3125" y="0"/>
                  </a:moveTo>
                  <a:cubicBezTo>
                    <a:pt x="2967" y="0"/>
                    <a:pt x="2807" y="47"/>
                    <a:pt x="2660" y="131"/>
                  </a:cubicBezTo>
                  <a:cubicBezTo>
                    <a:pt x="2335" y="321"/>
                    <a:pt x="2054" y="615"/>
                    <a:pt x="1821" y="903"/>
                  </a:cubicBezTo>
                  <a:cubicBezTo>
                    <a:pt x="1582" y="1210"/>
                    <a:pt x="1367" y="1534"/>
                    <a:pt x="1171" y="1871"/>
                  </a:cubicBezTo>
                  <a:cubicBezTo>
                    <a:pt x="754" y="2582"/>
                    <a:pt x="405" y="3342"/>
                    <a:pt x="215" y="4145"/>
                  </a:cubicBezTo>
                  <a:cubicBezTo>
                    <a:pt x="25" y="4972"/>
                    <a:pt x="1" y="5818"/>
                    <a:pt x="37" y="6664"/>
                  </a:cubicBezTo>
                  <a:cubicBezTo>
                    <a:pt x="56" y="7086"/>
                    <a:pt x="93" y="7515"/>
                    <a:pt x="129" y="7944"/>
                  </a:cubicBezTo>
                  <a:cubicBezTo>
                    <a:pt x="142" y="8104"/>
                    <a:pt x="209" y="8839"/>
                    <a:pt x="362" y="8980"/>
                  </a:cubicBezTo>
                  <a:cubicBezTo>
                    <a:pt x="381" y="8998"/>
                    <a:pt x="399" y="9011"/>
                    <a:pt x="417" y="9023"/>
                  </a:cubicBezTo>
                  <a:cubicBezTo>
                    <a:pt x="497" y="9096"/>
                    <a:pt x="595" y="9152"/>
                    <a:pt x="699" y="9164"/>
                  </a:cubicBezTo>
                  <a:cubicBezTo>
                    <a:pt x="803" y="9194"/>
                    <a:pt x="915" y="9207"/>
                    <a:pt x="1028" y="9207"/>
                  </a:cubicBezTo>
                  <a:cubicBezTo>
                    <a:pt x="1140" y="9207"/>
                    <a:pt x="1254" y="9194"/>
                    <a:pt x="1361" y="9176"/>
                  </a:cubicBezTo>
                  <a:cubicBezTo>
                    <a:pt x="1766" y="9103"/>
                    <a:pt x="2176" y="8986"/>
                    <a:pt x="2568" y="8851"/>
                  </a:cubicBezTo>
                  <a:cubicBezTo>
                    <a:pt x="2930" y="8723"/>
                    <a:pt x="3285" y="8563"/>
                    <a:pt x="3586" y="8330"/>
                  </a:cubicBezTo>
                  <a:cubicBezTo>
                    <a:pt x="3861" y="8116"/>
                    <a:pt x="4100" y="7852"/>
                    <a:pt x="4254" y="7534"/>
                  </a:cubicBezTo>
                  <a:cubicBezTo>
                    <a:pt x="4419" y="7172"/>
                    <a:pt x="4450" y="6780"/>
                    <a:pt x="4407" y="6388"/>
                  </a:cubicBezTo>
                  <a:cubicBezTo>
                    <a:pt x="4358" y="5953"/>
                    <a:pt x="4260" y="5536"/>
                    <a:pt x="4192" y="5107"/>
                  </a:cubicBezTo>
                  <a:cubicBezTo>
                    <a:pt x="4119" y="4666"/>
                    <a:pt x="4070" y="4225"/>
                    <a:pt x="4045" y="3777"/>
                  </a:cubicBezTo>
                  <a:cubicBezTo>
                    <a:pt x="4027" y="3336"/>
                    <a:pt x="4033" y="2901"/>
                    <a:pt x="4051" y="2460"/>
                  </a:cubicBezTo>
                  <a:cubicBezTo>
                    <a:pt x="4064" y="2025"/>
                    <a:pt x="4076" y="1583"/>
                    <a:pt x="4021" y="1148"/>
                  </a:cubicBezTo>
                  <a:cubicBezTo>
                    <a:pt x="3978" y="793"/>
                    <a:pt x="3892" y="407"/>
                    <a:pt x="3598" y="168"/>
                  </a:cubicBezTo>
                  <a:cubicBezTo>
                    <a:pt x="3454" y="52"/>
                    <a:pt x="3290" y="0"/>
                    <a:pt x="312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4" name="Google Shape;644;p11"/>
            <p:cNvSpPr/>
            <p:nvPr/>
          </p:nvSpPr>
          <p:spPr>
            <a:xfrm>
              <a:off x="4608446" y="2896050"/>
              <a:ext cx="135899" cy="183652"/>
            </a:xfrm>
            <a:custGeom>
              <a:avLst/>
              <a:gdLst/>
              <a:ahLst/>
              <a:cxnLst/>
              <a:rect l="l" t="t" r="r" b="b"/>
              <a:pathLst>
                <a:path w="4431" h="5988" extrusionOk="0">
                  <a:moveTo>
                    <a:pt x="4014" y="1"/>
                  </a:moveTo>
                  <a:cubicBezTo>
                    <a:pt x="3947" y="252"/>
                    <a:pt x="3904" y="503"/>
                    <a:pt x="3867" y="761"/>
                  </a:cubicBezTo>
                  <a:cubicBezTo>
                    <a:pt x="3775" y="1330"/>
                    <a:pt x="3665" y="1882"/>
                    <a:pt x="3352" y="2378"/>
                  </a:cubicBezTo>
                  <a:cubicBezTo>
                    <a:pt x="3058" y="2832"/>
                    <a:pt x="2623" y="3193"/>
                    <a:pt x="2120" y="3396"/>
                  </a:cubicBezTo>
                  <a:cubicBezTo>
                    <a:pt x="1855" y="3505"/>
                    <a:pt x="1543" y="3586"/>
                    <a:pt x="1239" y="3586"/>
                  </a:cubicBezTo>
                  <a:cubicBezTo>
                    <a:pt x="933" y="3586"/>
                    <a:pt x="635" y="3504"/>
                    <a:pt x="405" y="3285"/>
                  </a:cubicBezTo>
                  <a:cubicBezTo>
                    <a:pt x="202" y="3095"/>
                    <a:pt x="80" y="2856"/>
                    <a:pt x="6" y="2599"/>
                  </a:cubicBezTo>
                  <a:lnTo>
                    <a:pt x="6" y="2599"/>
                  </a:lnTo>
                  <a:cubicBezTo>
                    <a:pt x="0" y="2881"/>
                    <a:pt x="6" y="3163"/>
                    <a:pt x="18" y="3438"/>
                  </a:cubicBezTo>
                  <a:cubicBezTo>
                    <a:pt x="37" y="3867"/>
                    <a:pt x="74" y="4296"/>
                    <a:pt x="110" y="4725"/>
                  </a:cubicBezTo>
                  <a:cubicBezTo>
                    <a:pt x="123" y="4885"/>
                    <a:pt x="190" y="5620"/>
                    <a:pt x="343" y="5761"/>
                  </a:cubicBezTo>
                  <a:cubicBezTo>
                    <a:pt x="362" y="5779"/>
                    <a:pt x="380" y="5792"/>
                    <a:pt x="398" y="5804"/>
                  </a:cubicBezTo>
                  <a:cubicBezTo>
                    <a:pt x="478" y="5877"/>
                    <a:pt x="576" y="5933"/>
                    <a:pt x="680" y="5945"/>
                  </a:cubicBezTo>
                  <a:cubicBezTo>
                    <a:pt x="784" y="5975"/>
                    <a:pt x="896" y="5988"/>
                    <a:pt x="1009" y="5988"/>
                  </a:cubicBezTo>
                  <a:cubicBezTo>
                    <a:pt x="1121" y="5988"/>
                    <a:pt x="1235" y="5975"/>
                    <a:pt x="1342" y="5957"/>
                  </a:cubicBezTo>
                  <a:cubicBezTo>
                    <a:pt x="1747" y="5884"/>
                    <a:pt x="2157" y="5767"/>
                    <a:pt x="2549" y="5632"/>
                  </a:cubicBezTo>
                  <a:cubicBezTo>
                    <a:pt x="2911" y="5504"/>
                    <a:pt x="3266" y="5344"/>
                    <a:pt x="3567" y="5111"/>
                  </a:cubicBezTo>
                  <a:cubicBezTo>
                    <a:pt x="3842" y="4897"/>
                    <a:pt x="4081" y="4627"/>
                    <a:pt x="4235" y="4315"/>
                  </a:cubicBezTo>
                  <a:cubicBezTo>
                    <a:pt x="4400" y="3953"/>
                    <a:pt x="4431" y="3561"/>
                    <a:pt x="4388" y="3169"/>
                  </a:cubicBezTo>
                  <a:cubicBezTo>
                    <a:pt x="4339" y="2734"/>
                    <a:pt x="4241" y="2317"/>
                    <a:pt x="4173" y="1888"/>
                  </a:cubicBezTo>
                  <a:cubicBezTo>
                    <a:pt x="4100" y="1447"/>
                    <a:pt x="4051" y="1006"/>
                    <a:pt x="4026" y="558"/>
                  </a:cubicBezTo>
                  <a:cubicBezTo>
                    <a:pt x="4020" y="374"/>
                    <a:pt x="4014" y="184"/>
                    <a:pt x="401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5" name="Google Shape;645;p11"/>
            <p:cNvSpPr/>
            <p:nvPr/>
          </p:nvSpPr>
          <p:spPr>
            <a:xfrm>
              <a:off x="4776825" y="2797323"/>
              <a:ext cx="136666" cy="282379"/>
            </a:xfrm>
            <a:custGeom>
              <a:avLst/>
              <a:gdLst/>
              <a:ahLst/>
              <a:cxnLst/>
              <a:rect l="l" t="t" r="r" b="b"/>
              <a:pathLst>
                <a:path w="4456" h="9207" extrusionOk="0">
                  <a:moveTo>
                    <a:pt x="1327" y="0"/>
                  </a:moveTo>
                  <a:cubicBezTo>
                    <a:pt x="1160" y="0"/>
                    <a:pt x="997" y="52"/>
                    <a:pt x="853" y="168"/>
                  </a:cubicBezTo>
                  <a:cubicBezTo>
                    <a:pt x="565" y="407"/>
                    <a:pt x="479" y="793"/>
                    <a:pt x="430" y="1148"/>
                  </a:cubicBezTo>
                  <a:cubicBezTo>
                    <a:pt x="381" y="1583"/>
                    <a:pt x="387" y="2025"/>
                    <a:pt x="405" y="2460"/>
                  </a:cubicBezTo>
                  <a:cubicBezTo>
                    <a:pt x="424" y="2901"/>
                    <a:pt x="430" y="3336"/>
                    <a:pt x="405" y="3777"/>
                  </a:cubicBezTo>
                  <a:cubicBezTo>
                    <a:pt x="387" y="4225"/>
                    <a:pt x="338" y="4666"/>
                    <a:pt x="264" y="5107"/>
                  </a:cubicBezTo>
                  <a:cubicBezTo>
                    <a:pt x="197" y="5536"/>
                    <a:pt x="93" y="5953"/>
                    <a:pt x="50" y="6388"/>
                  </a:cubicBezTo>
                  <a:cubicBezTo>
                    <a:pt x="1" y="6780"/>
                    <a:pt x="31" y="7172"/>
                    <a:pt x="203" y="7534"/>
                  </a:cubicBezTo>
                  <a:cubicBezTo>
                    <a:pt x="350" y="7852"/>
                    <a:pt x="589" y="8116"/>
                    <a:pt x="865" y="8330"/>
                  </a:cubicBezTo>
                  <a:cubicBezTo>
                    <a:pt x="1171" y="8563"/>
                    <a:pt x="1527" y="8723"/>
                    <a:pt x="1888" y="8851"/>
                  </a:cubicBezTo>
                  <a:cubicBezTo>
                    <a:pt x="2280" y="8986"/>
                    <a:pt x="2691" y="9103"/>
                    <a:pt x="3095" y="9176"/>
                  </a:cubicBezTo>
                  <a:cubicBezTo>
                    <a:pt x="3203" y="9194"/>
                    <a:pt x="3315" y="9207"/>
                    <a:pt x="3426" y="9207"/>
                  </a:cubicBezTo>
                  <a:cubicBezTo>
                    <a:pt x="3538" y="9207"/>
                    <a:pt x="3650" y="9194"/>
                    <a:pt x="3757" y="9164"/>
                  </a:cubicBezTo>
                  <a:cubicBezTo>
                    <a:pt x="3861" y="9152"/>
                    <a:pt x="3959" y="9096"/>
                    <a:pt x="4039" y="9023"/>
                  </a:cubicBezTo>
                  <a:cubicBezTo>
                    <a:pt x="4058" y="9011"/>
                    <a:pt x="4076" y="8998"/>
                    <a:pt x="4094" y="8980"/>
                  </a:cubicBezTo>
                  <a:cubicBezTo>
                    <a:pt x="4241" y="8839"/>
                    <a:pt x="4309" y="8104"/>
                    <a:pt x="4327" y="7944"/>
                  </a:cubicBezTo>
                  <a:cubicBezTo>
                    <a:pt x="4364" y="7515"/>
                    <a:pt x="4401" y="7086"/>
                    <a:pt x="4419" y="6664"/>
                  </a:cubicBezTo>
                  <a:cubicBezTo>
                    <a:pt x="4456" y="5818"/>
                    <a:pt x="4425" y="4972"/>
                    <a:pt x="4235" y="4145"/>
                  </a:cubicBezTo>
                  <a:cubicBezTo>
                    <a:pt x="4051" y="3342"/>
                    <a:pt x="3696" y="2582"/>
                    <a:pt x="3279" y="1871"/>
                  </a:cubicBezTo>
                  <a:cubicBezTo>
                    <a:pt x="3083" y="1534"/>
                    <a:pt x="2875" y="1210"/>
                    <a:pt x="2630" y="903"/>
                  </a:cubicBezTo>
                  <a:cubicBezTo>
                    <a:pt x="2397" y="615"/>
                    <a:pt x="2121" y="321"/>
                    <a:pt x="1796" y="131"/>
                  </a:cubicBezTo>
                  <a:cubicBezTo>
                    <a:pt x="1647" y="47"/>
                    <a:pt x="1485" y="0"/>
                    <a:pt x="1327"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6" name="Google Shape;646;p11"/>
            <p:cNvSpPr/>
            <p:nvPr/>
          </p:nvSpPr>
          <p:spPr>
            <a:xfrm>
              <a:off x="4776825" y="2896050"/>
              <a:ext cx="135929" cy="183652"/>
            </a:xfrm>
            <a:custGeom>
              <a:avLst/>
              <a:gdLst/>
              <a:ahLst/>
              <a:cxnLst/>
              <a:rect l="l" t="t" r="r" b="b"/>
              <a:pathLst>
                <a:path w="4432" h="5988" extrusionOk="0">
                  <a:moveTo>
                    <a:pt x="424" y="1"/>
                  </a:moveTo>
                  <a:cubicBezTo>
                    <a:pt x="424" y="184"/>
                    <a:pt x="417" y="374"/>
                    <a:pt x="405" y="558"/>
                  </a:cubicBezTo>
                  <a:cubicBezTo>
                    <a:pt x="387" y="1006"/>
                    <a:pt x="338" y="1447"/>
                    <a:pt x="264" y="1888"/>
                  </a:cubicBezTo>
                  <a:cubicBezTo>
                    <a:pt x="197" y="2317"/>
                    <a:pt x="93" y="2734"/>
                    <a:pt x="50" y="3169"/>
                  </a:cubicBezTo>
                  <a:cubicBezTo>
                    <a:pt x="1" y="3561"/>
                    <a:pt x="31" y="3953"/>
                    <a:pt x="203" y="4315"/>
                  </a:cubicBezTo>
                  <a:cubicBezTo>
                    <a:pt x="356" y="4627"/>
                    <a:pt x="589" y="4897"/>
                    <a:pt x="865" y="5111"/>
                  </a:cubicBezTo>
                  <a:cubicBezTo>
                    <a:pt x="1171" y="5344"/>
                    <a:pt x="1527" y="5504"/>
                    <a:pt x="1888" y="5632"/>
                  </a:cubicBezTo>
                  <a:cubicBezTo>
                    <a:pt x="2280" y="5767"/>
                    <a:pt x="2691" y="5884"/>
                    <a:pt x="3095" y="5957"/>
                  </a:cubicBezTo>
                  <a:cubicBezTo>
                    <a:pt x="3203" y="5975"/>
                    <a:pt x="3315" y="5988"/>
                    <a:pt x="3426" y="5988"/>
                  </a:cubicBezTo>
                  <a:cubicBezTo>
                    <a:pt x="3538" y="5988"/>
                    <a:pt x="3650" y="5975"/>
                    <a:pt x="3757" y="5945"/>
                  </a:cubicBezTo>
                  <a:cubicBezTo>
                    <a:pt x="3861" y="5933"/>
                    <a:pt x="3959" y="5877"/>
                    <a:pt x="4039" y="5804"/>
                  </a:cubicBezTo>
                  <a:cubicBezTo>
                    <a:pt x="4058" y="5792"/>
                    <a:pt x="4076" y="5779"/>
                    <a:pt x="4094" y="5761"/>
                  </a:cubicBezTo>
                  <a:cubicBezTo>
                    <a:pt x="4248" y="5620"/>
                    <a:pt x="4309" y="4885"/>
                    <a:pt x="4327" y="4725"/>
                  </a:cubicBezTo>
                  <a:cubicBezTo>
                    <a:pt x="4364" y="4296"/>
                    <a:pt x="4401" y="3867"/>
                    <a:pt x="4419" y="3438"/>
                  </a:cubicBezTo>
                  <a:cubicBezTo>
                    <a:pt x="4431" y="3163"/>
                    <a:pt x="4431" y="2881"/>
                    <a:pt x="4425" y="2599"/>
                  </a:cubicBezTo>
                  <a:lnTo>
                    <a:pt x="4425" y="2599"/>
                  </a:lnTo>
                  <a:cubicBezTo>
                    <a:pt x="4358" y="2856"/>
                    <a:pt x="4235" y="3095"/>
                    <a:pt x="4033" y="3285"/>
                  </a:cubicBezTo>
                  <a:cubicBezTo>
                    <a:pt x="3802" y="3504"/>
                    <a:pt x="3505" y="3586"/>
                    <a:pt x="3198" y="3586"/>
                  </a:cubicBezTo>
                  <a:cubicBezTo>
                    <a:pt x="2895" y="3586"/>
                    <a:pt x="2583" y="3505"/>
                    <a:pt x="2317" y="3396"/>
                  </a:cubicBezTo>
                  <a:cubicBezTo>
                    <a:pt x="1815" y="3193"/>
                    <a:pt x="1380" y="2832"/>
                    <a:pt x="1085" y="2378"/>
                  </a:cubicBezTo>
                  <a:cubicBezTo>
                    <a:pt x="767" y="1882"/>
                    <a:pt x="663" y="1330"/>
                    <a:pt x="571" y="761"/>
                  </a:cubicBezTo>
                  <a:cubicBezTo>
                    <a:pt x="534" y="503"/>
                    <a:pt x="485" y="252"/>
                    <a:pt x="42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7" name="Google Shape;647;p11"/>
            <p:cNvSpPr/>
            <p:nvPr/>
          </p:nvSpPr>
          <p:spPr>
            <a:xfrm>
              <a:off x="4619211" y="2699240"/>
              <a:ext cx="283697" cy="302560"/>
            </a:xfrm>
            <a:custGeom>
              <a:avLst/>
              <a:gdLst/>
              <a:ahLst/>
              <a:cxnLst/>
              <a:rect l="l" t="t" r="r" b="b"/>
              <a:pathLst>
                <a:path w="9250" h="9865" extrusionOk="0">
                  <a:moveTo>
                    <a:pt x="4622" y="0"/>
                  </a:moveTo>
                  <a:cubicBezTo>
                    <a:pt x="4434" y="0"/>
                    <a:pt x="4245" y="29"/>
                    <a:pt x="4202" y="87"/>
                  </a:cubicBezTo>
                  <a:cubicBezTo>
                    <a:pt x="4153" y="149"/>
                    <a:pt x="4190" y="271"/>
                    <a:pt x="4196" y="345"/>
                  </a:cubicBezTo>
                  <a:cubicBezTo>
                    <a:pt x="4202" y="394"/>
                    <a:pt x="4208" y="437"/>
                    <a:pt x="4208" y="480"/>
                  </a:cubicBezTo>
                  <a:cubicBezTo>
                    <a:pt x="4178" y="1037"/>
                    <a:pt x="4251" y="1601"/>
                    <a:pt x="4288" y="2159"/>
                  </a:cubicBezTo>
                  <a:cubicBezTo>
                    <a:pt x="4325" y="2784"/>
                    <a:pt x="4337" y="3409"/>
                    <a:pt x="4221" y="4028"/>
                  </a:cubicBezTo>
                  <a:cubicBezTo>
                    <a:pt x="4074" y="4830"/>
                    <a:pt x="3645" y="5621"/>
                    <a:pt x="2946" y="6025"/>
                  </a:cubicBezTo>
                  <a:cubicBezTo>
                    <a:pt x="2903" y="6013"/>
                    <a:pt x="2854" y="6001"/>
                    <a:pt x="2817" y="5983"/>
                  </a:cubicBezTo>
                  <a:cubicBezTo>
                    <a:pt x="2768" y="5964"/>
                    <a:pt x="2719" y="5934"/>
                    <a:pt x="2676" y="5903"/>
                  </a:cubicBezTo>
                  <a:cubicBezTo>
                    <a:pt x="2597" y="5842"/>
                    <a:pt x="2529" y="5768"/>
                    <a:pt x="2474" y="5676"/>
                  </a:cubicBezTo>
                  <a:cubicBezTo>
                    <a:pt x="2419" y="5584"/>
                    <a:pt x="2401" y="5474"/>
                    <a:pt x="2364" y="5376"/>
                  </a:cubicBezTo>
                  <a:cubicBezTo>
                    <a:pt x="2336" y="5293"/>
                    <a:pt x="2268" y="5195"/>
                    <a:pt x="2174" y="5195"/>
                  </a:cubicBezTo>
                  <a:cubicBezTo>
                    <a:pt x="2164" y="5195"/>
                    <a:pt x="2154" y="5196"/>
                    <a:pt x="2143" y="5198"/>
                  </a:cubicBezTo>
                  <a:cubicBezTo>
                    <a:pt x="2119" y="5204"/>
                    <a:pt x="2125" y="5235"/>
                    <a:pt x="2143" y="5241"/>
                  </a:cubicBezTo>
                  <a:cubicBezTo>
                    <a:pt x="2266" y="5290"/>
                    <a:pt x="2272" y="5425"/>
                    <a:pt x="2296" y="5535"/>
                  </a:cubicBezTo>
                  <a:cubicBezTo>
                    <a:pt x="2321" y="5639"/>
                    <a:pt x="2376" y="5731"/>
                    <a:pt x="2437" y="5811"/>
                  </a:cubicBezTo>
                  <a:cubicBezTo>
                    <a:pt x="2505" y="5885"/>
                    <a:pt x="2584" y="5952"/>
                    <a:pt x="2676" y="5995"/>
                  </a:cubicBezTo>
                  <a:cubicBezTo>
                    <a:pt x="2707" y="6007"/>
                    <a:pt x="2738" y="6019"/>
                    <a:pt x="2768" y="6032"/>
                  </a:cubicBezTo>
                  <a:cubicBezTo>
                    <a:pt x="2578" y="6025"/>
                    <a:pt x="2394" y="5976"/>
                    <a:pt x="2223" y="5872"/>
                  </a:cubicBezTo>
                  <a:cubicBezTo>
                    <a:pt x="1955" y="5708"/>
                    <a:pt x="1791" y="5351"/>
                    <a:pt x="1429" y="5351"/>
                  </a:cubicBezTo>
                  <a:cubicBezTo>
                    <a:pt x="1426" y="5351"/>
                    <a:pt x="1423" y="5351"/>
                    <a:pt x="1420" y="5351"/>
                  </a:cubicBezTo>
                  <a:cubicBezTo>
                    <a:pt x="1402" y="5351"/>
                    <a:pt x="1396" y="5382"/>
                    <a:pt x="1420" y="5388"/>
                  </a:cubicBezTo>
                  <a:cubicBezTo>
                    <a:pt x="1610" y="5437"/>
                    <a:pt x="1739" y="5578"/>
                    <a:pt x="1874" y="5713"/>
                  </a:cubicBezTo>
                  <a:cubicBezTo>
                    <a:pt x="1996" y="5842"/>
                    <a:pt x="2125" y="5958"/>
                    <a:pt x="2290" y="6038"/>
                  </a:cubicBezTo>
                  <a:cubicBezTo>
                    <a:pt x="2425" y="6099"/>
                    <a:pt x="2578" y="6136"/>
                    <a:pt x="2731" y="6136"/>
                  </a:cubicBezTo>
                  <a:cubicBezTo>
                    <a:pt x="2682" y="6154"/>
                    <a:pt x="2640" y="6173"/>
                    <a:pt x="2591" y="6191"/>
                  </a:cubicBezTo>
                  <a:cubicBezTo>
                    <a:pt x="2548" y="6197"/>
                    <a:pt x="2492" y="6203"/>
                    <a:pt x="2443" y="6203"/>
                  </a:cubicBezTo>
                  <a:cubicBezTo>
                    <a:pt x="2420" y="6204"/>
                    <a:pt x="2397" y="6205"/>
                    <a:pt x="2374" y="6205"/>
                  </a:cubicBezTo>
                  <a:cubicBezTo>
                    <a:pt x="2146" y="6205"/>
                    <a:pt x="1920" y="6151"/>
                    <a:pt x="1714" y="6056"/>
                  </a:cubicBezTo>
                  <a:cubicBezTo>
                    <a:pt x="1528" y="5969"/>
                    <a:pt x="1337" y="5865"/>
                    <a:pt x="1124" y="5865"/>
                  </a:cubicBezTo>
                  <a:cubicBezTo>
                    <a:pt x="1112" y="5865"/>
                    <a:pt x="1101" y="5865"/>
                    <a:pt x="1089" y="5866"/>
                  </a:cubicBezTo>
                  <a:cubicBezTo>
                    <a:pt x="924" y="5878"/>
                    <a:pt x="746" y="5934"/>
                    <a:pt x="666" y="6093"/>
                  </a:cubicBezTo>
                  <a:cubicBezTo>
                    <a:pt x="666" y="6102"/>
                    <a:pt x="670" y="6108"/>
                    <a:pt x="674" y="6108"/>
                  </a:cubicBezTo>
                  <a:cubicBezTo>
                    <a:pt x="675" y="6108"/>
                    <a:pt x="677" y="6107"/>
                    <a:pt x="679" y="6105"/>
                  </a:cubicBezTo>
                  <a:cubicBezTo>
                    <a:pt x="776" y="5993"/>
                    <a:pt x="904" y="5945"/>
                    <a:pt x="1037" y="5945"/>
                  </a:cubicBezTo>
                  <a:cubicBezTo>
                    <a:pt x="1123" y="5945"/>
                    <a:pt x="1210" y="5965"/>
                    <a:pt x="1291" y="6001"/>
                  </a:cubicBezTo>
                  <a:cubicBezTo>
                    <a:pt x="1512" y="6093"/>
                    <a:pt x="1714" y="6215"/>
                    <a:pt x="1941" y="6277"/>
                  </a:cubicBezTo>
                  <a:cubicBezTo>
                    <a:pt x="1978" y="6283"/>
                    <a:pt x="2021" y="6295"/>
                    <a:pt x="2057" y="6301"/>
                  </a:cubicBezTo>
                  <a:cubicBezTo>
                    <a:pt x="1549" y="6356"/>
                    <a:pt x="930" y="6375"/>
                    <a:pt x="728" y="6939"/>
                  </a:cubicBezTo>
                  <a:cubicBezTo>
                    <a:pt x="724" y="6951"/>
                    <a:pt x="735" y="6960"/>
                    <a:pt x="747" y="6960"/>
                  </a:cubicBezTo>
                  <a:cubicBezTo>
                    <a:pt x="754" y="6960"/>
                    <a:pt x="760" y="6957"/>
                    <a:pt x="764" y="6951"/>
                  </a:cubicBezTo>
                  <a:cubicBezTo>
                    <a:pt x="899" y="6712"/>
                    <a:pt x="1150" y="6608"/>
                    <a:pt x="1402" y="6540"/>
                  </a:cubicBezTo>
                  <a:cubicBezTo>
                    <a:pt x="1714" y="6454"/>
                    <a:pt x="2039" y="6473"/>
                    <a:pt x="2352" y="6412"/>
                  </a:cubicBezTo>
                  <a:cubicBezTo>
                    <a:pt x="2529" y="6375"/>
                    <a:pt x="2701" y="6313"/>
                    <a:pt x="2860" y="6234"/>
                  </a:cubicBezTo>
                  <a:cubicBezTo>
                    <a:pt x="2864" y="6234"/>
                    <a:pt x="2868" y="6234"/>
                    <a:pt x="2871" y="6232"/>
                  </a:cubicBezTo>
                  <a:lnTo>
                    <a:pt x="2871" y="6232"/>
                  </a:lnTo>
                  <a:cubicBezTo>
                    <a:pt x="2745" y="6316"/>
                    <a:pt x="2619" y="6395"/>
                    <a:pt x="2486" y="6473"/>
                  </a:cubicBezTo>
                  <a:cubicBezTo>
                    <a:pt x="2370" y="6534"/>
                    <a:pt x="2260" y="6601"/>
                    <a:pt x="2143" y="6663"/>
                  </a:cubicBezTo>
                  <a:cubicBezTo>
                    <a:pt x="2045" y="6712"/>
                    <a:pt x="1953" y="6761"/>
                    <a:pt x="1867" y="6816"/>
                  </a:cubicBezTo>
                  <a:cubicBezTo>
                    <a:pt x="1800" y="6840"/>
                    <a:pt x="1726" y="6865"/>
                    <a:pt x="1653" y="6890"/>
                  </a:cubicBezTo>
                  <a:cubicBezTo>
                    <a:pt x="1408" y="6969"/>
                    <a:pt x="1150" y="7037"/>
                    <a:pt x="905" y="7135"/>
                  </a:cubicBezTo>
                  <a:cubicBezTo>
                    <a:pt x="507" y="7294"/>
                    <a:pt x="109" y="7570"/>
                    <a:pt x="4" y="8017"/>
                  </a:cubicBezTo>
                  <a:cubicBezTo>
                    <a:pt x="1" y="8028"/>
                    <a:pt x="10" y="8037"/>
                    <a:pt x="20" y="8037"/>
                  </a:cubicBezTo>
                  <a:cubicBezTo>
                    <a:pt x="26" y="8037"/>
                    <a:pt x="33" y="8033"/>
                    <a:pt x="35" y="8023"/>
                  </a:cubicBezTo>
                  <a:cubicBezTo>
                    <a:pt x="152" y="7735"/>
                    <a:pt x="378" y="7527"/>
                    <a:pt x="636" y="7374"/>
                  </a:cubicBezTo>
                  <a:lnTo>
                    <a:pt x="636" y="7374"/>
                  </a:lnTo>
                  <a:cubicBezTo>
                    <a:pt x="587" y="7410"/>
                    <a:pt x="544" y="7447"/>
                    <a:pt x="501" y="7490"/>
                  </a:cubicBezTo>
                  <a:cubicBezTo>
                    <a:pt x="329" y="7668"/>
                    <a:pt x="280" y="7895"/>
                    <a:pt x="342" y="8127"/>
                  </a:cubicBezTo>
                  <a:cubicBezTo>
                    <a:pt x="409" y="8385"/>
                    <a:pt x="611" y="8691"/>
                    <a:pt x="409" y="8942"/>
                  </a:cubicBezTo>
                  <a:cubicBezTo>
                    <a:pt x="395" y="8957"/>
                    <a:pt x="410" y="8979"/>
                    <a:pt x="427" y="8979"/>
                  </a:cubicBezTo>
                  <a:cubicBezTo>
                    <a:pt x="431" y="8979"/>
                    <a:pt x="436" y="8977"/>
                    <a:pt x="440" y="8973"/>
                  </a:cubicBezTo>
                  <a:cubicBezTo>
                    <a:pt x="593" y="8832"/>
                    <a:pt x="587" y="8611"/>
                    <a:pt x="544" y="8422"/>
                  </a:cubicBezTo>
                  <a:cubicBezTo>
                    <a:pt x="482" y="8152"/>
                    <a:pt x="372" y="7882"/>
                    <a:pt x="568" y="7637"/>
                  </a:cubicBezTo>
                  <a:cubicBezTo>
                    <a:pt x="721" y="7447"/>
                    <a:pt x="967" y="7325"/>
                    <a:pt x="1181" y="7220"/>
                  </a:cubicBezTo>
                  <a:cubicBezTo>
                    <a:pt x="1304" y="7165"/>
                    <a:pt x="1426" y="7110"/>
                    <a:pt x="1549" y="7049"/>
                  </a:cubicBezTo>
                  <a:lnTo>
                    <a:pt x="1549" y="7049"/>
                  </a:lnTo>
                  <a:cubicBezTo>
                    <a:pt x="1512" y="7079"/>
                    <a:pt x="1481" y="7110"/>
                    <a:pt x="1451" y="7141"/>
                  </a:cubicBezTo>
                  <a:cubicBezTo>
                    <a:pt x="1334" y="7263"/>
                    <a:pt x="1236" y="7398"/>
                    <a:pt x="1169" y="7551"/>
                  </a:cubicBezTo>
                  <a:cubicBezTo>
                    <a:pt x="1095" y="7711"/>
                    <a:pt x="1071" y="7870"/>
                    <a:pt x="1059" y="8048"/>
                  </a:cubicBezTo>
                  <a:cubicBezTo>
                    <a:pt x="1046" y="8225"/>
                    <a:pt x="1095" y="8385"/>
                    <a:pt x="1150" y="8556"/>
                  </a:cubicBezTo>
                  <a:cubicBezTo>
                    <a:pt x="1206" y="8722"/>
                    <a:pt x="1261" y="8899"/>
                    <a:pt x="1199" y="9071"/>
                  </a:cubicBezTo>
                  <a:cubicBezTo>
                    <a:pt x="1108" y="9341"/>
                    <a:pt x="875" y="9543"/>
                    <a:pt x="869" y="9843"/>
                  </a:cubicBezTo>
                  <a:cubicBezTo>
                    <a:pt x="869" y="9857"/>
                    <a:pt x="880" y="9865"/>
                    <a:pt x="891" y="9865"/>
                  </a:cubicBezTo>
                  <a:cubicBezTo>
                    <a:pt x="900" y="9865"/>
                    <a:pt x="909" y="9860"/>
                    <a:pt x="911" y="9849"/>
                  </a:cubicBezTo>
                  <a:cubicBezTo>
                    <a:pt x="973" y="9574"/>
                    <a:pt x="1206" y="9384"/>
                    <a:pt x="1322" y="9138"/>
                  </a:cubicBezTo>
                  <a:cubicBezTo>
                    <a:pt x="1377" y="9016"/>
                    <a:pt x="1402" y="8869"/>
                    <a:pt x="1383" y="8734"/>
                  </a:cubicBezTo>
                  <a:cubicBezTo>
                    <a:pt x="1371" y="8667"/>
                    <a:pt x="1359" y="8599"/>
                    <a:pt x="1340" y="8532"/>
                  </a:cubicBezTo>
                  <a:lnTo>
                    <a:pt x="1340" y="8532"/>
                  </a:lnTo>
                  <a:cubicBezTo>
                    <a:pt x="1524" y="8838"/>
                    <a:pt x="1757" y="9151"/>
                    <a:pt x="1659" y="9500"/>
                  </a:cubicBezTo>
                  <a:cubicBezTo>
                    <a:pt x="1655" y="9513"/>
                    <a:pt x="1669" y="9526"/>
                    <a:pt x="1680" y="9526"/>
                  </a:cubicBezTo>
                  <a:cubicBezTo>
                    <a:pt x="1684" y="9526"/>
                    <a:pt x="1688" y="9524"/>
                    <a:pt x="1690" y="9518"/>
                  </a:cubicBezTo>
                  <a:cubicBezTo>
                    <a:pt x="1782" y="9353"/>
                    <a:pt x="1782" y="9163"/>
                    <a:pt x="1739" y="8979"/>
                  </a:cubicBezTo>
                  <a:cubicBezTo>
                    <a:pt x="1696" y="8777"/>
                    <a:pt x="1561" y="8611"/>
                    <a:pt x="1469" y="8428"/>
                  </a:cubicBezTo>
                  <a:cubicBezTo>
                    <a:pt x="1377" y="8250"/>
                    <a:pt x="1285" y="8060"/>
                    <a:pt x="1298" y="7852"/>
                  </a:cubicBezTo>
                  <a:cubicBezTo>
                    <a:pt x="1298" y="7833"/>
                    <a:pt x="1304" y="7809"/>
                    <a:pt x="1304" y="7784"/>
                  </a:cubicBezTo>
                  <a:cubicBezTo>
                    <a:pt x="1310" y="7772"/>
                    <a:pt x="1310" y="7754"/>
                    <a:pt x="1316" y="7741"/>
                  </a:cubicBezTo>
                  <a:cubicBezTo>
                    <a:pt x="1371" y="7594"/>
                    <a:pt x="1457" y="7435"/>
                    <a:pt x="1561" y="7325"/>
                  </a:cubicBezTo>
                  <a:cubicBezTo>
                    <a:pt x="1671" y="7208"/>
                    <a:pt x="1788" y="7104"/>
                    <a:pt x="1910" y="7006"/>
                  </a:cubicBezTo>
                  <a:cubicBezTo>
                    <a:pt x="1923" y="7000"/>
                    <a:pt x="1935" y="6988"/>
                    <a:pt x="1947" y="6981"/>
                  </a:cubicBezTo>
                  <a:lnTo>
                    <a:pt x="1947" y="6981"/>
                  </a:lnTo>
                  <a:cubicBezTo>
                    <a:pt x="1898" y="7067"/>
                    <a:pt x="1867" y="7171"/>
                    <a:pt x="1861" y="7276"/>
                  </a:cubicBezTo>
                  <a:cubicBezTo>
                    <a:pt x="1861" y="7551"/>
                    <a:pt x="2100" y="7741"/>
                    <a:pt x="2303" y="7888"/>
                  </a:cubicBezTo>
                  <a:cubicBezTo>
                    <a:pt x="2321" y="7907"/>
                    <a:pt x="2345" y="7925"/>
                    <a:pt x="2370" y="7944"/>
                  </a:cubicBezTo>
                  <a:cubicBezTo>
                    <a:pt x="2382" y="7962"/>
                    <a:pt x="2401" y="7980"/>
                    <a:pt x="2407" y="8005"/>
                  </a:cubicBezTo>
                  <a:cubicBezTo>
                    <a:pt x="2425" y="8054"/>
                    <a:pt x="2437" y="8121"/>
                    <a:pt x="2431" y="8170"/>
                  </a:cubicBezTo>
                  <a:cubicBezTo>
                    <a:pt x="2431" y="8293"/>
                    <a:pt x="2370" y="8391"/>
                    <a:pt x="2303" y="8495"/>
                  </a:cubicBezTo>
                  <a:cubicBezTo>
                    <a:pt x="2180" y="8673"/>
                    <a:pt x="2106" y="8918"/>
                    <a:pt x="2211" y="9126"/>
                  </a:cubicBezTo>
                  <a:cubicBezTo>
                    <a:pt x="2213" y="9133"/>
                    <a:pt x="2218" y="9135"/>
                    <a:pt x="2224" y="9135"/>
                  </a:cubicBezTo>
                  <a:cubicBezTo>
                    <a:pt x="2234" y="9135"/>
                    <a:pt x="2247" y="9126"/>
                    <a:pt x="2247" y="9114"/>
                  </a:cubicBezTo>
                  <a:cubicBezTo>
                    <a:pt x="2247" y="8985"/>
                    <a:pt x="2241" y="8857"/>
                    <a:pt x="2290" y="8734"/>
                  </a:cubicBezTo>
                  <a:cubicBezTo>
                    <a:pt x="2333" y="8611"/>
                    <a:pt x="2419" y="8513"/>
                    <a:pt x="2474" y="8403"/>
                  </a:cubicBezTo>
                  <a:cubicBezTo>
                    <a:pt x="2523" y="8305"/>
                    <a:pt x="2535" y="8201"/>
                    <a:pt x="2511" y="8097"/>
                  </a:cubicBezTo>
                  <a:cubicBezTo>
                    <a:pt x="2511" y="8084"/>
                    <a:pt x="2505" y="8066"/>
                    <a:pt x="2499" y="8054"/>
                  </a:cubicBezTo>
                  <a:lnTo>
                    <a:pt x="2499" y="8054"/>
                  </a:lnTo>
                  <a:cubicBezTo>
                    <a:pt x="2548" y="8103"/>
                    <a:pt x="2591" y="8158"/>
                    <a:pt x="2627" y="8219"/>
                  </a:cubicBezTo>
                  <a:cubicBezTo>
                    <a:pt x="2707" y="8348"/>
                    <a:pt x="2756" y="8483"/>
                    <a:pt x="2774" y="8636"/>
                  </a:cubicBezTo>
                  <a:cubicBezTo>
                    <a:pt x="2817" y="8998"/>
                    <a:pt x="2664" y="9322"/>
                    <a:pt x="2529" y="9647"/>
                  </a:cubicBezTo>
                  <a:cubicBezTo>
                    <a:pt x="2521" y="9663"/>
                    <a:pt x="2535" y="9674"/>
                    <a:pt x="2548" y="9674"/>
                  </a:cubicBezTo>
                  <a:cubicBezTo>
                    <a:pt x="2555" y="9674"/>
                    <a:pt x="2562" y="9672"/>
                    <a:pt x="2566" y="9666"/>
                  </a:cubicBezTo>
                  <a:cubicBezTo>
                    <a:pt x="2738" y="9433"/>
                    <a:pt x="2842" y="9151"/>
                    <a:pt x="2879" y="8863"/>
                  </a:cubicBezTo>
                  <a:cubicBezTo>
                    <a:pt x="2909" y="8611"/>
                    <a:pt x="2872" y="8317"/>
                    <a:pt x="2725" y="8103"/>
                  </a:cubicBezTo>
                  <a:cubicBezTo>
                    <a:pt x="2652" y="7999"/>
                    <a:pt x="2560" y="7907"/>
                    <a:pt x="2456" y="7827"/>
                  </a:cubicBezTo>
                  <a:cubicBezTo>
                    <a:pt x="2333" y="7741"/>
                    <a:pt x="2186" y="7649"/>
                    <a:pt x="2106" y="7521"/>
                  </a:cubicBezTo>
                  <a:cubicBezTo>
                    <a:pt x="2021" y="7386"/>
                    <a:pt x="1990" y="7269"/>
                    <a:pt x="2045" y="7116"/>
                  </a:cubicBezTo>
                  <a:cubicBezTo>
                    <a:pt x="2082" y="7000"/>
                    <a:pt x="2168" y="6908"/>
                    <a:pt x="2266" y="6834"/>
                  </a:cubicBezTo>
                  <a:cubicBezTo>
                    <a:pt x="2394" y="6779"/>
                    <a:pt x="2517" y="6712"/>
                    <a:pt x="2640" y="6651"/>
                  </a:cubicBezTo>
                  <a:lnTo>
                    <a:pt x="2640" y="6651"/>
                  </a:lnTo>
                  <a:cubicBezTo>
                    <a:pt x="2517" y="6853"/>
                    <a:pt x="2468" y="7098"/>
                    <a:pt x="2609" y="7312"/>
                  </a:cubicBezTo>
                  <a:cubicBezTo>
                    <a:pt x="2695" y="7459"/>
                    <a:pt x="2854" y="7539"/>
                    <a:pt x="2964" y="7662"/>
                  </a:cubicBezTo>
                  <a:cubicBezTo>
                    <a:pt x="3105" y="7815"/>
                    <a:pt x="3160" y="7980"/>
                    <a:pt x="3197" y="8183"/>
                  </a:cubicBezTo>
                  <a:cubicBezTo>
                    <a:pt x="3200" y="8193"/>
                    <a:pt x="3207" y="8198"/>
                    <a:pt x="3215" y="8198"/>
                  </a:cubicBezTo>
                  <a:cubicBezTo>
                    <a:pt x="3225" y="8198"/>
                    <a:pt x="3237" y="8190"/>
                    <a:pt x="3240" y="8176"/>
                  </a:cubicBezTo>
                  <a:cubicBezTo>
                    <a:pt x="3252" y="8029"/>
                    <a:pt x="3209" y="7870"/>
                    <a:pt x="3142" y="7741"/>
                  </a:cubicBezTo>
                  <a:cubicBezTo>
                    <a:pt x="3069" y="7594"/>
                    <a:pt x="2958" y="7490"/>
                    <a:pt x="2842" y="7380"/>
                  </a:cubicBezTo>
                  <a:cubicBezTo>
                    <a:pt x="2701" y="7257"/>
                    <a:pt x="2627" y="7110"/>
                    <a:pt x="2664" y="6914"/>
                  </a:cubicBezTo>
                  <a:cubicBezTo>
                    <a:pt x="2689" y="6779"/>
                    <a:pt x="2744" y="6669"/>
                    <a:pt x="2805" y="6552"/>
                  </a:cubicBezTo>
                  <a:cubicBezTo>
                    <a:pt x="3050" y="6418"/>
                    <a:pt x="3283" y="6258"/>
                    <a:pt x="3491" y="6074"/>
                  </a:cubicBezTo>
                  <a:cubicBezTo>
                    <a:pt x="3736" y="5866"/>
                    <a:pt x="3951" y="5639"/>
                    <a:pt x="4135" y="5382"/>
                  </a:cubicBezTo>
                  <a:cubicBezTo>
                    <a:pt x="4343" y="5094"/>
                    <a:pt x="4484" y="4775"/>
                    <a:pt x="4588" y="4438"/>
                  </a:cubicBezTo>
                  <a:cubicBezTo>
                    <a:pt x="4601" y="4395"/>
                    <a:pt x="4613" y="4359"/>
                    <a:pt x="4625" y="4316"/>
                  </a:cubicBezTo>
                  <a:cubicBezTo>
                    <a:pt x="4637" y="4359"/>
                    <a:pt x="4650" y="4395"/>
                    <a:pt x="4662" y="4438"/>
                  </a:cubicBezTo>
                  <a:cubicBezTo>
                    <a:pt x="4766" y="4775"/>
                    <a:pt x="4907" y="5094"/>
                    <a:pt x="5115" y="5382"/>
                  </a:cubicBezTo>
                  <a:cubicBezTo>
                    <a:pt x="5299" y="5639"/>
                    <a:pt x="5514" y="5866"/>
                    <a:pt x="5753" y="6074"/>
                  </a:cubicBezTo>
                  <a:cubicBezTo>
                    <a:pt x="5967" y="6258"/>
                    <a:pt x="6200" y="6418"/>
                    <a:pt x="6445" y="6552"/>
                  </a:cubicBezTo>
                  <a:cubicBezTo>
                    <a:pt x="6506" y="6669"/>
                    <a:pt x="6561" y="6779"/>
                    <a:pt x="6586" y="6914"/>
                  </a:cubicBezTo>
                  <a:cubicBezTo>
                    <a:pt x="6623" y="7110"/>
                    <a:pt x="6549" y="7257"/>
                    <a:pt x="6408" y="7380"/>
                  </a:cubicBezTo>
                  <a:cubicBezTo>
                    <a:pt x="6292" y="7490"/>
                    <a:pt x="6182" y="7594"/>
                    <a:pt x="6108" y="7741"/>
                  </a:cubicBezTo>
                  <a:cubicBezTo>
                    <a:pt x="6041" y="7870"/>
                    <a:pt x="5998" y="8029"/>
                    <a:pt x="6010" y="8176"/>
                  </a:cubicBezTo>
                  <a:cubicBezTo>
                    <a:pt x="6013" y="8190"/>
                    <a:pt x="6025" y="8198"/>
                    <a:pt x="6034" y="8198"/>
                  </a:cubicBezTo>
                  <a:cubicBezTo>
                    <a:pt x="6041" y="8198"/>
                    <a:pt x="6047" y="8193"/>
                    <a:pt x="6047" y="8183"/>
                  </a:cubicBezTo>
                  <a:cubicBezTo>
                    <a:pt x="6084" y="7986"/>
                    <a:pt x="6145" y="7815"/>
                    <a:pt x="6286" y="7662"/>
                  </a:cubicBezTo>
                  <a:cubicBezTo>
                    <a:pt x="6396" y="7539"/>
                    <a:pt x="6549" y="7459"/>
                    <a:pt x="6641" y="7312"/>
                  </a:cubicBezTo>
                  <a:cubicBezTo>
                    <a:pt x="6782" y="7098"/>
                    <a:pt x="6733" y="6853"/>
                    <a:pt x="6611" y="6651"/>
                  </a:cubicBezTo>
                  <a:lnTo>
                    <a:pt x="6611" y="6651"/>
                  </a:lnTo>
                  <a:cubicBezTo>
                    <a:pt x="6733" y="6712"/>
                    <a:pt x="6856" y="6779"/>
                    <a:pt x="6984" y="6834"/>
                  </a:cubicBezTo>
                  <a:cubicBezTo>
                    <a:pt x="7082" y="6908"/>
                    <a:pt x="7168" y="7000"/>
                    <a:pt x="7205" y="7116"/>
                  </a:cubicBezTo>
                  <a:cubicBezTo>
                    <a:pt x="7260" y="7269"/>
                    <a:pt x="7229" y="7386"/>
                    <a:pt x="7144" y="7521"/>
                  </a:cubicBezTo>
                  <a:cubicBezTo>
                    <a:pt x="7064" y="7649"/>
                    <a:pt x="6917" y="7741"/>
                    <a:pt x="6794" y="7827"/>
                  </a:cubicBezTo>
                  <a:cubicBezTo>
                    <a:pt x="6690" y="7907"/>
                    <a:pt x="6598" y="7999"/>
                    <a:pt x="6525" y="8103"/>
                  </a:cubicBezTo>
                  <a:cubicBezTo>
                    <a:pt x="6378" y="8317"/>
                    <a:pt x="6341" y="8611"/>
                    <a:pt x="6372" y="8863"/>
                  </a:cubicBezTo>
                  <a:cubicBezTo>
                    <a:pt x="6408" y="9151"/>
                    <a:pt x="6512" y="9433"/>
                    <a:pt x="6684" y="9666"/>
                  </a:cubicBezTo>
                  <a:cubicBezTo>
                    <a:pt x="6688" y="9672"/>
                    <a:pt x="6695" y="9674"/>
                    <a:pt x="6702" y="9674"/>
                  </a:cubicBezTo>
                  <a:cubicBezTo>
                    <a:pt x="6715" y="9674"/>
                    <a:pt x="6729" y="9663"/>
                    <a:pt x="6721" y="9647"/>
                  </a:cubicBezTo>
                  <a:cubicBezTo>
                    <a:pt x="6586" y="9322"/>
                    <a:pt x="6433" y="8998"/>
                    <a:pt x="6476" y="8636"/>
                  </a:cubicBezTo>
                  <a:cubicBezTo>
                    <a:pt x="6494" y="8483"/>
                    <a:pt x="6543" y="8348"/>
                    <a:pt x="6623" y="8219"/>
                  </a:cubicBezTo>
                  <a:cubicBezTo>
                    <a:pt x="6660" y="8158"/>
                    <a:pt x="6702" y="8103"/>
                    <a:pt x="6751" y="8054"/>
                  </a:cubicBezTo>
                  <a:lnTo>
                    <a:pt x="6751" y="8054"/>
                  </a:lnTo>
                  <a:cubicBezTo>
                    <a:pt x="6745" y="8066"/>
                    <a:pt x="6739" y="8084"/>
                    <a:pt x="6739" y="8097"/>
                  </a:cubicBezTo>
                  <a:cubicBezTo>
                    <a:pt x="6715" y="8201"/>
                    <a:pt x="6727" y="8305"/>
                    <a:pt x="6776" y="8403"/>
                  </a:cubicBezTo>
                  <a:cubicBezTo>
                    <a:pt x="6831" y="8513"/>
                    <a:pt x="6917" y="8611"/>
                    <a:pt x="6960" y="8734"/>
                  </a:cubicBezTo>
                  <a:cubicBezTo>
                    <a:pt x="7009" y="8857"/>
                    <a:pt x="7003" y="8985"/>
                    <a:pt x="7003" y="9114"/>
                  </a:cubicBezTo>
                  <a:cubicBezTo>
                    <a:pt x="7003" y="9126"/>
                    <a:pt x="7016" y="9135"/>
                    <a:pt x="7026" y="9135"/>
                  </a:cubicBezTo>
                  <a:cubicBezTo>
                    <a:pt x="7032" y="9135"/>
                    <a:pt x="7037" y="9133"/>
                    <a:pt x="7039" y="9126"/>
                  </a:cubicBezTo>
                  <a:cubicBezTo>
                    <a:pt x="7144" y="8918"/>
                    <a:pt x="7070" y="8673"/>
                    <a:pt x="6948" y="8495"/>
                  </a:cubicBezTo>
                  <a:cubicBezTo>
                    <a:pt x="6880" y="8391"/>
                    <a:pt x="6819" y="8293"/>
                    <a:pt x="6819" y="8170"/>
                  </a:cubicBezTo>
                  <a:cubicBezTo>
                    <a:pt x="6813" y="8121"/>
                    <a:pt x="6825" y="8054"/>
                    <a:pt x="6843" y="8005"/>
                  </a:cubicBezTo>
                  <a:cubicBezTo>
                    <a:pt x="6850" y="7980"/>
                    <a:pt x="6868" y="7962"/>
                    <a:pt x="6880" y="7944"/>
                  </a:cubicBezTo>
                  <a:cubicBezTo>
                    <a:pt x="6905" y="7925"/>
                    <a:pt x="6929" y="7907"/>
                    <a:pt x="6948" y="7888"/>
                  </a:cubicBezTo>
                  <a:cubicBezTo>
                    <a:pt x="7150" y="7741"/>
                    <a:pt x="7389" y="7551"/>
                    <a:pt x="7389" y="7276"/>
                  </a:cubicBezTo>
                  <a:cubicBezTo>
                    <a:pt x="7383" y="7171"/>
                    <a:pt x="7352" y="7073"/>
                    <a:pt x="7303" y="6981"/>
                  </a:cubicBezTo>
                  <a:lnTo>
                    <a:pt x="7303" y="6981"/>
                  </a:lnTo>
                  <a:cubicBezTo>
                    <a:pt x="7315" y="6988"/>
                    <a:pt x="7327" y="7000"/>
                    <a:pt x="7340" y="7006"/>
                  </a:cubicBezTo>
                  <a:cubicBezTo>
                    <a:pt x="7462" y="7104"/>
                    <a:pt x="7579" y="7208"/>
                    <a:pt x="7689" y="7325"/>
                  </a:cubicBezTo>
                  <a:cubicBezTo>
                    <a:pt x="7793" y="7435"/>
                    <a:pt x="7879" y="7594"/>
                    <a:pt x="7934" y="7741"/>
                  </a:cubicBezTo>
                  <a:cubicBezTo>
                    <a:pt x="7940" y="7754"/>
                    <a:pt x="7940" y="7772"/>
                    <a:pt x="7946" y="7784"/>
                  </a:cubicBezTo>
                  <a:cubicBezTo>
                    <a:pt x="7946" y="7809"/>
                    <a:pt x="7953" y="7833"/>
                    <a:pt x="7953" y="7852"/>
                  </a:cubicBezTo>
                  <a:cubicBezTo>
                    <a:pt x="7965" y="8060"/>
                    <a:pt x="7873" y="8250"/>
                    <a:pt x="7781" y="8428"/>
                  </a:cubicBezTo>
                  <a:cubicBezTo>
                    <a:pt x="7689" y="8611"/>
                    <a:pt x="7554" y="8777"/>
                    <a:pt x="7511" y="8979"/>
                  </a:cubicBezTo>
                  <a:cubicBezTo>
                    <a:pt x="7468" y="9163"/>
                    <a:pt x="7468" y="9353"/>
                    <a:pt x="7560" y="9518"/>
                  </a:cubicBezTo>
                  <a:cubicBezTo>
                    <a:pt x="7562" y="9522"/>
                    <a:pt x="7566" y="9523"/>
                    <a:pt x="7570" y="9523"/>
                  </a:cubicBezTo>
                  <a:cubicBezTo>
                    <a:pt x="7581" y="9523"/>
                    <a:pt x="7595" y="9513"/>
                    <a:pt x="7591" y="9500"/>
                  </a:cubicBezTo>
                  <a:cubicBezTo>
                    <a:pt x="7493" y="9151"/>
                    <a:pt x="7726" y="8838"/>
                    <a:pt x="7910" y="8532"/>
                  </a:cubicBezTo>
                  <a:lnTo>
                    <a:pt x="7910" y="8532"/>
                  </a:lnTo>
                  <a:cubicBezTo>
                    <a:pt x="7891" y="8599"/>
                    <a:pt x="7879" y="8667"/>
                    <a:pt x="7867" y="8734"/>
                  </a:cubicBezTo>
                  <a:cubicBezTo>
                    <a:pt x="7848" y="8869"/>
                    <a:pt x="7873" y="9016"/>
                    <a:pt x="7928" y="9138"/>
                  </a:cubicBezTo>
                  <a:cubicBezTo>
                    <a:pt x="8044" y="9384"/>
                    <a:pt x="8277" y="9574"/>
                    <a:pt x="8339" y="9849"/>
                  </a:cubicBezTo>
                  <a:cubicBezTo>
                    <a:pt x="8341" y="9860"/>
                    <a:pt x="8350" y="9865"/>
                    <a:pt x="8359" y="9865"/>
                  </a:cubicBezTo>
                  <a:cubicBezTo>
                    <a:pt x="8370" y="9865"/>
                    <a:pt x="8382" y="9857"/>
                    <a:pt x="8382" y="9843"/>
                  </a:cubicBezTo>
                  <a:cubicBezTo>
                    <a:pt x="8375" y="9543"/>
                    <a:pt x="8143" y="9341"/>
                    <a:pt x="8051" y="9071"/>
                  </a:cubicBezTo>
                  <a:cubicBezTo>
                    <a:pt x="7989" y="8899"/>
                    <a:pt x="8044" y="8722"/>
                    <a:pt x="8100" y="8556"/>
                  </a:cubicBezTo>
                  <a:cubicBezTo>
                    <a:pt x="8155" y="8391"/>
                    <a:pt x="8204" y="8225"/>
                    <a:pt x="8192" y="8048"/>
                  </a:cubicBezTo>
                  <a:cubicBezTo>
                    <a:pt x="8179" y="7870"/>
                    <a:pt x="8155" y="7711"/>
                    <a:pt x="8081" y="7551"/>
                  </a:cubicBezTo>
                  <a:cubicBezTo>
                    <a:pt x="8014" y="7398"/>
                    <a:pt x="7916" y="7263"/>
                    <a:pt x="7799" y="7141"/>
                  </a:cubicBezTo>
                  <a:cubicBezTo>
                    <a:pt x="7769" y="7110"/>
                    <a:pt x="7738" y="7079"/>
                    <a:pt x="7701" y="7055"/>
                  </a:cubicBezTo>
                  <a:lnTo>
                    <a:pt x="7701" y="7055"/>
                  </a:lnTo>
                  <a:cubicBezTo>
                    <a:pt x="7824" y="7110"/>
                    <a:pt x="7946" y="7165"/>
                    <a:pt x="8069" y="7220"/>
                  </a:cubicBezTo>
                  <a:cubicBezTo>
                    <a:pt x="8283" y="7325"/>
                    <a:pt x="8529" y="7447"/>
                    <a:pt x="8682" y="7637"/>
                  </a:cubicBezTo>
                  <a:cubicBezTo>
                    <a:pt x="8878" y="7882"/>
                    <a:pt x="8768" y="8152"/>
                    <a:pt x="8706" y="8422"/>
                  </a:cubicBezTo>
                  <a:cubicBezTo>
                    <a:pt x="8663" y="8611"/>
                    <a:pt x="8657" y="8832"/>
                    <a:pt x="8810" y="8973"/>
                  </a:cubicBezTo>
                  <a:cubicBezTo>
                    <a:pt x="8815" y="8978"/>
                    <a:pt x="8820" y="8979"/>
                    <a:pt x="8825" y="8979"/>
                  </a:cubicBezTo>
                  <a:cubicBezTo>
                    <a:pt x="8841" y="8979"/>
                    <a:pt x="8855" y="8961"/>
                    <a:pt x="8841" y="8942"/>
                  </a:cubicBezTo>
                  <a:cubicBezTo>
                    <a:pt x="8639" y="8691"/>
                    <a:pt x="8841" y="8385"/>
                    <a:pt x="8909" y="8127"/>
                  </a:cubicBezTo>
                  <a:cubicBezTo>
                    <a:pt x="8970" y="7895"/>
                    <a:pt x="8921" y="7668"/>
                    <a:pt x="8749" y="7490"/>
                  </a:cubicBezTo>
                  <a:cubicBezTo>
                    <a:pt x="8706" y="7447"/>
                    <a:pt x="8663" y="7410"/>
                    <a:pt x="8614" y="7374"/>
                  </a:cubicBezTo>
                  <a:lnTo>
                    <a:pt x="8614" y="7374"/>
                  </a:lnTo>
                  <a:cubicBezTo>
                    <a:pt x="8872" y="7527"/>
                    <a:pt x="9098" y="7735"/>
                    <a:pt x="9215" y="8023"/>
                  </a:cubicBezTo>
                  <a:cubicBezTo>
                    <a:pt x="9217" y="8031"/>
                    <a:pt x="9224" y="8034"/>
                    <a:pt x="9231" y="8034"/>
                  </a:cubicBezTo>
                  <a:cubicBezTo>
                    <a:pt x="9240" y="8034"/>
                    <a:pt x="9249" y="8028"/>
                    <a:pt x="9246" y="8017"/>
                  </a:cubicBezTo>
                  <a:cubicBezTo>
                    <a:pt x="9141" y="7576"/>
                    <a:pt x="8743" y="7294"/>
                    <a:pt x="8345" y="7135"/>
                  </a:cubicBezTo>
                  <a:lnTo>
                    <a:pt x="8339" y="7135"/>
                  </a:lnTo>
                  <a:cubicBezTo>
                    <a:pt x="8093" y="7037"/>
                    <a:pt x="7842" y="6969"/>
                    <a:pt x="7591" y="6890"/>
                  </a:cubicBezTo>
                  <a:cubicBezTo>
                    <a:pt x="7517" y="6865"/>
                    <a:pt x="7450" y="6847"/>
                    <a:pt x="7377" y="6816"/>
                  </a:cubicBezTo>
                  <a:cubicBezTo>
                    <a:pt x="7291" y="6761"/>
                    <a:pt x="7199" y="6712"/>
                    <a:pt x="7107" y="6663"/>
                  </a:cubicBezTo>
                  <a:cubicBezTo>
                    <a:pt x="6990" y="6601"/>
                    <a:pt x="6874" y="6534"/>
                    <a:pt x="6758" y="6473"/>
                  </a:cubicBezTo>
                  <a:cubicBezTo>
                    <a:pt x="6631" y="6395"/>
                    <a:pt x="6499" y="6316"/>
                    <a:pt x="6372" y="6232"/>
                  </a:cubicBezTo>
                  <a:lnTo>
                    <a:pt x="6372" y="6232"/>
                  </a:lnTo>
                  <a:cubicBezTo>
                    <a:pt x="6376" y="6234"/>
                    <a:pt x="6380" y="6234"/>
                    <a:pt x="6384" y="6234"/>
                  </a:cubicBezTo>
                  <a:cubicBezTo>
                    <a:pt x="6543" y="6313"/>
                    <a:pt x="6715" y="6375"/>
                    <a:pt x="6892" y="6412"/>
                  </a:cubicBezTo>
                  <a:cubicBezTo>
                    <a:pt x="7205" y="6473"/>
                    <a:pt x="7536" y="6454"/>
                    <a:pt x="7842" y="6540"/>
                  </a:cubicBezTo>
                  <a:cubicBezTo>
                    <a:pt x="8093" y="6608"/>
                    <a:pt x="8351" y="6718"/>
                    <a:pt x="8486" y="6951"/>
                  </a:cubicBezTo>
                  <a:cubicBezTo>
                    <a:pt x="8488" y="6957"/>
                    <a:pt x="8493" y="6960"/>
                    <a:pt x="8498" y="6960"/>
                  </a:cubicBezTo>
                  <a:cubicBezTo>
                    <a:pt x="8509" y="6960"/>
                    <a:pt x="8520" y="6951"/>
                    <a:pt x="8516" y="6939"/>
                  </a:cubicBezTo>
                  <a:cubicBezTo>
                    <a:pt x="8314" y="6375"/>
                    <a:pt x="7701" y="6356"/>
                    <a:pt x="7187" y="6301"/>
                  </a:cubicBezTo>
                  <a:cubicBezTo>
                    <a:pt x="7223" y="6295"/>
                    <a:pt x="7266" y="6283"/>
                    <a:pt x="7303" y="6277"/>
                  </a:cubicBezTo>
                  <a:cubicBezTo>
                    <a:pt x="7536" y="6215"/>
                    <a:pt x="7732" y="6093"/>
                    <a:pt x="7953" y="6001"/>
                  </a:cubicBezTo>
                  <a:cubicBezTo>
                    <a:pt x="8034" y="5965"/>
                    <a:pt x="8122" y="5945"/>
                    <a:pt x="8209" y="5945"/>
                  </a:cubicBezTo>
                  <a:cubicBezTo>
                    <a:pt x="8343" y="5945"/>
                    <a:pt x="8472" y="5993"/>
                    <a:pt x="8565" y="6105"/>
                  </a:cubicBezTo>
                  <a:cubicBezTo>
                    <a:pt x="8567" y="6107"/>
                    <a:pt x="8569" y="6108"/>
                    <a:pt x="8571" y="6108"/>
                  </a:cubicBezTo>
                  <a:cubicBezTo>
                    <a:pt x="8577" y="6108"/>
                    <a:pt x="8582" y="6102"/>
                    <a:pt x="8578" y="6093"/>
                  </a:cubicBezTo>
                  <a:cubicBezTo>
                    <a:pt x="8498" y="5934"/>
                    <a:pt x="8320" y="5878"/>
                    <a:pt x="8155" y="5866"/>
                  </a:cubicBezTo>
                  <a:cubicBezTo>
                    <a:pt x="8143" y="5865"/>
                    <a:pt x="8131" y="5865"/>
                    <a:pt x="8120" y="5865"/>
                  </a:cubicBezTo>
                  <a:cubicBezTo>
                    <a:pt x="7907" y="5865"/>
                    <a:pt x="7716" y="5969"/>
                    <a:pt x="7530" y="6056"/>
                  </a:cubicBezTo>
                  <a:cubicBezTo>
                    <a:pt x="7324" y="6151"/>
                    <a:pt x="7098" y="6205"/>
                    <a:pt x="6870" y="6205"/>
                  </a:cubicBezTo>
                  <a:cubicBezTo>
                    <a:pt x="6847" y="6205"/>
                    <a:pt x="6824" y="6204"/>
                    <a:pt x="6800" y="6203"/>
                  </a:cubicBezTo>
                  <a:cubicBezTo>
                    <a:pt x="6751" y="6203"/>
                    <a:pt x="6702" y="6197"/>
                    <a:pt x="6653" y="6191"/>
                  </a:cubicBezTo>
                  <a:cubicBezTo>
                    <a:pt x="6604" y="6173"/>
                    <a:pt x="6561" y="6154"/>
                    <a:pt x="6512" y="6136"/>
                  </a:cubicBezTo>
                  <a:cubicBezTo>
                    <a:pt x="6666" y="6136"/>
                    <a:pt x="6819" y="6099"/>
                    <a:pt x="6960" y="6038"/>
                  </a:cubicBezTo>
                  <a:cubicBezTo>
                    <a:pt x="7119" y="5958"/>
                    <a:pt x="7248" y="5842"/>
                    <a:pt x="7377" y="5713"/>
                  </a:cubicBezTo>
                  <a:cubicBezTo>
                    <a:pt x="7511" y="5578"/>
                    <a:pt x="7634" y="5437"/>
                    <a:pt x="7830" y="5388"/>
                  </a:cubicBezTo>
                  <a:cubicBezTo>
                    <a:pt x="7848" y="5382"/>
                    <a:pt x="7842" y="5351"/>
                    <a:pt x="7824" y="5351"/>
                  </a:cubicBezTo>
                  <a:cubicBezTo>
                    <a:pt x="7821" y="5351"/>
                    <a:pt x="7818" y="5351"/>
                    <a:pt x="7815" y="5351"/>
                  </a:cubicBezTo>
                  <a:cubicBezTo>
                    <a:pt x="7453" y="5351"/>
                    <a:pt x="7295" y="5708"/>
                    <a:pt x="7021" y="5872"/>
                  </a:cubicBezTo>
                  <a:cubicBezTo>
                    <a:pt x="6856" y="5976"/>
                    <a:pt x="6666" y="6025"/>
                    <a:pt x="6476" y="6032"/>
                  </a:cubicBezTo>
                  <a:cubicBezTo>
                    <a:pt x="6506" y="6019"/>
                    <a:pt x="6537" y="6007"/>
                    <a:pt x="6568" y="5995"/>
                  </a:cubicBezTo>
                  <a:cubicBezTo>
                    <a:pt x="6660" y="5952"/>
                    <a:pt x="6739" y="5891"/>
                    <a:pt x="6807" y="5811"/>
                  </a:cubicBezTo>
                  <a:cubicBezTo>
                    <a:pt x="6874" y="5731"/>
                    <a:pt x="6929" y="5639"/>
                    <a:pt x="6948" y="5535"/>
                  </a:cubicBezTo>
                  <a:cubicBezTo>
                    <a:pt x="6978" y="5425"/>
                    <a:pt x="6978" y="5290"/>
                    <a:pt x="7107" y="5241"/>
                  </a:cubicBezTo>
                  <a:cubicBezTo>
                    <a:pt x="7119" y="5235"/>
                    <a:pt x="7125" y="5204"/>
                    <a:pt x="7107" y="5198"/>
                  </a:cubicBezTo>
                  <a:cubicBezTo>
                    <a:pt x="7096" y="5196"/>
                    <a:pt x="7085" y="5195"/>
                    <a:pt x="7074" y="5195"/>
                  </a:cubicBezTo>
                  <a:cubicBezTo>
                    <a:pt x="6977" y="5195"/>
                    <a:pt x="6913" y="5293"/>
                    <a:pt x="6880" y="5376"/>
                  </a:cubicBezTo>
                  <a:cubicBezTo>
                    <a:pt x="6843" y="5474"/>
                    <a:pt x="6825" y="5584"/>
                    <a:pt x="6770" y="5676"/>
                  </a:cubicBezTo>
                  <a:cubicBezTo>
                    <a:pt x="6721" y="5768"/>
                    <a:pt x="6647" y="5842"/>
                    <a:pt x="6568" y="5903"/>
                  </a:cubicBezTo>
                  <a:cubicBezTo>
                    <a:pt x="6525" y="5934"/>
                    <a:pt x="6482" y="5964"/>
                    <a:pt x="6433" y="5983"/>
                  </a:cubicBezTo>
                  <a:cubicBezTo>
                    <a:pt x="6390" y="6001"/>
                    <a:pt x="6341" y="6013"/>
                    <a:pt x="6298" y="6025"/>
                  </a:cubicBezTo>
                  <a:cubicBezTo>
                    <a:pt x="5606" y="5621"/>
                    <a:pt x="5170" y="4830"/>
                    <a:pt x="5023" y="4028"/>
                  </a:cubicBezTo>
                  <a:cubicBezTo>
                    <a:pt x="4907" y="3409"/>
                    <a:pt x="4919" y="2784"/>
                    <a:pt x="4962" y="2159"/>
                  </a:cubicBezTo>
                  <a:cubicBezTo>
                    <a:pt x="4999" y="1601"/>
                    <a:pt x="5066" y="1037"/>
                    <a:pt x="5036" y="480"/>
                  </a:cubicBezTo>
                  <a:cubicBezTo>
                    <a:pt x="5042" y="437"/>
                    <a:pt x="5042" y="394"/>
                    <a:pt x="5048" y="345"/>
                  </a:cubicBezTo>
                  <a:cubicBezTo>
                    <a:pt x="5054" y="271"/>
                    <a:pt x="5091" y="149"/>
                    <a:pt x="5042" y="87"/>
                  </a:cubicBezTo>
                  <a:cubicBezTo>
                    <a:pt x="4999" y="29"/>
                    <a:pt x="4810" y="0"/>
                    <a:pt x="462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8" name="Google Shape;648;p11"/>
            <p:cNvSpPr/>
            <p:nvPr/>
          </p:nvSpPr>
          <p:spPr>
            <a:xfrm>
              <a:off x="4747903" y="2708687"/>
              <a:ext cx="26131" cy="108449"/>
            </a:xfrm>
            <a:custGeom>
              <a:avLst/>
              <a:gdLst/>
              <a:ahLst/>
              <a:cxnLst/>
              <a:rect l="l" t="t" r="r" b="b"/>
              <a:pathLst>
                <a:path w="852" h="3536" extrusionOk="0">
                  <a:moveTo>
                    <a:pt x="460" y="0"/>
                  </a:moveTo>
                  <a:cubicBezTo>
                    <a:pt x="313" y="0"/>
                    <a:pt x="153" y="6"/>
                    <a:pt x="0" y="31"/>
                  </a:cubicBezTo>
                  <a:cubicBezTo>
                    <a:pt x="0" y="37"/>
                    <a:pt x="0" y="37"/>
                    <a:pt x="0" y="43"/>
                  </a:cubicBezTo>
                  <a:lnTo>
                    <a:pt x="6" y="141"/>
                  </a:lnTo>
                  <a:cubicBezTo>
                    <a:pt x="43" y="135"/>
                    <a:pt x="80" y="135"/>
                    <a:pt x="110" y="129"/>
                  </a:cubicBezTo>
                  <a:cubicBezTo>
                    <a:pt x="169" y="126"/>
                    <a:pt x="227" y="124"/>
                    <a:pt x="285" y="124"/>
                  </a:cubicBezTo>
                  <a:cubicBezTo>
                    <a:pt x="343" y="124"/>
                    <a:pt x="401" y="126"/>
                    <a:pt x="460" y="129"/>
                  </a:cubicBezTo>
                  <a:cubicBezTo>
                    <a:pt x="576" y="135"/>
                    <a:pt x="693" y="147"/>
                    <a:pt x="809" y="172"/>
                  </a:cubicBezTo>
                  <a:cubicBezTo>
                    <a:pt x="821" y="172"/>
                    <a:pt x="827" y="172"/>
                    <a:pt x="840" y="178"/>
                  </a:cubicBezTo>
                  <a:lnTo>
                    <a:pt x="840" y="172"/>
                  </a:lnTo>
                  <a:cubicBezTo>
                    <a:pt x="840" y="129"/>
                    <a:pt x="846" y="86"/>
                    <a:pt x="852" y="43"/>
                  </a:cubicBezTo>
                  <a:cubicBezTo>
                    <a:pt x="840" y="43"/>
                    <a:pt x="827" y="43"/>
                    <a:pt x="821" y="37"/>
                  </a:cubicBezTo>
                  <a:cubicBezTo>
                    <a:pt x="705" y="18"/>
                    <a:pt x="582" y="6"/>
                    <a:pt x="460" y="0"/>
                  </a:cubicBezTo>
                  <a:close/>
                  <a:moveTo>
                    <a:pt x="380" y="441"/>
                  </a:moveTo>
                  <a:lnTo>
                    <a:pt x="380" y="447"/>
                  </a:lnTo>
                  <a:cubicBezTo>
                    <a:pt x="276" y="447"/>
                    <a:pt x="166" y="460"/>
                    <a:pt x="55" y="484"/>
                  </a:cubicBezTo>
                  <a:cubicBezTo>
                    <a:pt x="43" y="484"/>
                    <a:pt x="25" y="490"/>
                    <a:pt x="6" y="496"/>
                  </a:cubicBezTo>
                  <a:lnTo>
                    <a:pt x="6" y="576"/>
                  </a:lnTo>
                  <a:cubicBezTo>
                    <a:pt x="25" y="570"/>
                    <a:pt x="43" y="570"/>
                    <a:pt x="55" y="564"/>
                  </a:cubicBezTo>
                  <a:cubicBezTo>
                    <a:pt x="140" y="559"/>
                    <a:pt x="224" y="550"/>
                    <a:pt x="308" y="550"/>
                  </a:cubicBezTo>
                  <a:cubicBezTo>
                    <a:pt x="328" y="550"/>
                    <a:pt x="348" y="550"/>
                    <a:pt x="368" y="552"/>
                  </a:cubicBezTo>
                  <a:cubicBezTo>
                    <a:pt x="478" y="552"/>
                    <a:pt x="582" y="564"/>
                    <a:pt x="686" y="582"/>
                  </a:cubicBezTo>
                  <a:cubicBezTo>
                    <a:pt x="742" y="594"/>
                    <a:pt x="791" y="601"/>
                    <a:pt x="840" y="613"/>
                  </a:cubicBezTo>
                  <a:cubicBezTo>
                    <a:pt x="840" y="613"/>
                    <a:pt x="840" y="613"/>
                    <a:pt x="846" y="619"/>
                  </a:cubicBezTo>
                  <a:cubicBezTo>
                    <a:pt x="846" y="570"/>
                    <a:pt x="846" y="527"/>
                    <a:pt x="846" y="484"/>
                  </a:cubicBezTo>
                  <a:cubicBezTo>
                    <a:pt x="803" y="472"/>
                    <a:pt x="760" y="466"/>
                    <a:pt x="723" y="466"/>
                  </a:cubicBezTo>
                  <a:cubicBezTo>
                    <a:pt x="607" y="447"/>
                    <a:pt x="496" y="441"/>
                    <a:pt x="380" y="441"/>
                  </a:cubicBezTo>
                  <a:close/>
                  <a:moveTo>
                    <a:pt x="535" y="974"/>
                  </a:moveTo>
                  <a:cubicBezTo>
                    <a:pt x="482" y="974"/>
                    <a:pt x="428" y="976"/>
                    <a:pt x="374" y="980"/>
                  </a:cubicBezTo>
                  <a:cubicBezTo>
                    <a:pt x="270" y="987"/>
                    <a:pt x="166" y="1005"/>
                    <a:pt x="61" y="1023"/>
                  </a:cubicBezTo>
                  <a:cubicBezTo>
                    <a:pt x="55" y="1030"/>
                    <a:pt x="37" y="1030"/>
                    <a:pt x="25" y="1036"/>
                  </a:cubicBezTo>
                  <a:cubicBezTo>
                    <a:pt x="31" y="1060"/>
                    <a:pt x="31" y="1091"/>
                    <a:pt x="31" y="1121"/>
                  </a:cubicBezTo>
                  <a:cubicBezTo>
                    <a:pt x="43" y="1121"/>
                    <a:pt x="49" y="1121"/>
                    <a:pt x="55" y="1115"/>
                  </a:cubicBezTo>
                  <a:cubicBezTo>
                    <a:pt x="159" y="1103"/>
                    <a:pt x="270" y="1097"/>
                    <a:pt x="374" y="1097"/>
                  </a:cubicBezTo>
                  <a:cubicBezTo>
                    <a:pt x="400" y="1096"/>
                    <a:pt x="426" y="1095"/>
                    <a:pt x="452" y="1095"/>
                  </a:cubicBezTo>
                  <a:cubicBezTo>
                    <a:pt x="577" y="1095"/>
                    <a:pt x="698" y="1107"/>
                    <a:pt x="815" y="1128"/>
                  </a:cubicBezTo>
                  <a:lnTo>
                    <a:pt x="827" y="993"/>
                  </a:lnTo>
                  <a:cubicBezTo>
                    <a:pt x="728" y="981"/>
                    <a:pt x="632" y="974"/>
                    <a:pt x="535" y="974"/>
                  </a:cubicBezTo>
                  <a:close/>
                  <a:moveTo>
                    <a:pt x="701" y="1536"/>
                  </a:moveTo>
                  <a:cubicBezTo>
                    <a:pt x="616" y="1536"/>
                    <a:pt x="530" y="1543"/>
                    <a:pt x="447" y="1557"/>
                  </a:cubicBezTo>
                  <a:cubicBezTo>
                    <a:pt x="325" y="1575"/>
                    <a:pt x="196" y="1593"/>
                    <a:pt x="74" y="1630"/>
                  </a:cubicBezTo>
                  <a:cubicBezTo>
                    <a:pt x="74" y="1667"/>
                    <a:pt x="74" y="1704"/>
                    <a:pt x="80" y="1740"/>
                  </a:cubicBezTo>
                  <a:cubicBezTo>
                    <a:pt x="202" y="1710"/>
                    <a:pt x="325" y="1691"/>
                    <a:pt x="454" y="1691"/>
                  </a:cubicBezTo>
                  <a:cubicBezTo>
                    <a:pt x="558" y="1691"/>
                    <a:pt x="668" y="1691"/>
                    <a:pt x="772" y="1704"/>
                  </a:cubicBezTo>
                  <a:cubicBezTo>
                    <a:pt x="778" y="1648"/>
                    <a:pt x="778" y="1593"/>
                    <a:pt x="784" y="1538"/>
                  </a:cubicBezTo>
                  <a:cubicBezTo>
                    <a:pt x="757" y="1537"/>
                    <a:pt x="729" y="1536"/>
                    <a:pt x="701" y="1536"/>
                  </a:cubicBezTo>
                  <a:close/>
                  <a:moveTo>
                    <a:pt x="646" y="2168"/>
                  </a:moveTo>
                  <a:cubicBezTo>
                    <a:pt x="555" y="2168"/>
                    <a:pt x="465" y="2179"/>
                    <a:pt x="374" y="2194"/>
                  </a:cubicBezTo>
                  <a:cubicBezTo>
                    <a:pt x="282" y="2206"/>
                    <a:pt x="196" y="2231"/>
                    <a:pt x="110" y="2261"/>
                  </a:cubicBezTo>
                  <a:cubicBezTo>
                    <a:pt x="110" y="2304"/>
                    <a:pt x="110" y="2341"/>
                    <a:pt x="110" y="2378"/>
                  </a:cubicBezTo>
                  <a:cubicBezTo>
                    <a:pt x="202" y="2353"/>
                    <a:pt x="300" y="2335"/>
                    <a:pt x="392" y="2323"/>
                  </a:cubicBezTo>
                  <a:cubicBezTo>
                    <a:pt x="462" y="2318"/>
                    <a:pt x="534" y="2314"/>
                    <a:pt x="605" y="2314"/>
                  </a:cubicBezTo>
                  <a:cubicBezTo>
                    <a:pt x="635" y="2314"/>
                    <a:pt x="664" y="2315"/>
                    <a:pt x="693" y="2316"/>
                  </a:cubicBezTo>
                  <a:cubicBezTo>
                    <a:pt x="711" y="2316"/>
                    <a:pt x="723" y="2323"/>
                    <a:pt x="742" y="2323"/>
                  </a:cubicBezTo>
                  <a:cubicBezTo>
                    <a:pt x="742" y="2274"/>
                    <a:pt x="742" y="2224"/>
                    <a:pt x="748" y="2175"/>
                  </a:cubicBezTo>
                  <a:cubicBezTo>
                    <a:pt x="729" y="2169"/>
                    <a:pt x="717" y="2169"/>
                    <a:pt x="705" y="2169"/>
                  </a:cubicBezTo>
                  <a:cubicBezTo>
                    <a:pt x="685" y="2168"/>
                    <a:pt x="666" y="2168"/>
                    <a:pt x="646" y="2168"/>
                  </a:cubicBezTo>
                  <a:close/>
                  <a:moveTo>
                    <a:pt x="622" y="2761"/>
                  </a:moveTo>
                  <a:cubicBezTo>
                    <a:pt x="548" y="2761"/>
                    <a:pt x="475" y="2767"/>
                    <a:pt x="398" y="2776"/>
                  </a:cubicBezTo>
                  <a:cubicBezTo>
                    <a:pt x="306" y="2788"/>
                    <a:pt x="208" y="2807"/>
                    <a:pt x="110" y="2837"/>
                  </a:cubicBezTo>
                  <a:cubicBezTo>
                    <a:pt x="110" y="2874"/>
                    <a:pt x="110" y="2917"/>
                    <a:pt x="110" y="2954"/>
                  </a:cubicBezTo>
                  <a:cubicBezTo>
                    <a:pt x="117" y="2954"/>
                    <a:pt x="123" y="2954"/>
                    <a:pt x="135" y="2948"/>
                  </a:cubicBezTo>
                  <a:cubicBezTo>
                    <a:pt x="227" y="2929"/>
                    <a:pt x="319" y="2923"/>
                    <a:pt x="411" y="2917"/>
                  </a:cubicBezTo>
                  <a:cubicBezTo>
                    <a:pt x="457" y="2914"/>
                    <a:pt x="503" y="2912"/>
                    <a:pt x="549" y="2912"/>
                  </a:cubicBezTo>
                  <a:cubicBezTo>
                    <a:pt x="594" y="2912"/>
                    <a:pt x="640" y="2914"/>
                    <a:pt x="686" y="2917"/>
                  </a:cubicBezTo>
                  <a:cubicBezTo>
                    <a:pt x="705" y="2917"/>
                    <a:pt x="723" y="2917"/>
                    <a:pt x="742" y="2923"/>
                  </a:cubicBezTo>
                  <a:cubicBezTo>
                    <a:pt x="735" y="2868"/>
                    <a:pt x="735" y="2819"/>
                    <a:pt x="735" y="2764"/>
                  </a:cubicBezTo>
                  <a:lnTo>
                    <a:pt x="705" y="2764"/>
                  </a:lnTo>
                  <a:cubicBezTo>
                    <a:pt x="677" y="2762"/>
                    <a:pt x="649" y="2761"/>
                    <a:pt x="622" y="2761"/>
                  </a:cubicBezTo>
                  <a:close/>
                  <a:moveTo>
                    <a:pt x="530" y="3340"/>
                  </a:moveTo>
                  <a:cubicBezTo>
                    <a:pt x="490" y="3340"/>
                    <a:pt x="449" y="3342"/>
                    <a:pt x="411" y="3346"/>
                  </a:cubicBezTo>
                  <a:cubicBezTo>
                    <a:pt x="319" y="3352"/>
                    <a:pt x="221" y="3370"/>
                    <a:pt x="129" y="3401"/>
                  </a:cubicBezTo>
                  <a:cubicBezTo>
                    <a:pt x="110" y="3407"/>
                    <a:pt x="92" y="3419"/>
                    <a:pt x="67" y="3426"/>
                  </a:cubicBezTo>
                  <a:cubicBezTo>
                    <a:pt x="67" y="3462"/>
                    <a:pt x="61" y="3499"/>
                    <a:pt x="55" y="3536"/>
                  </a:cubicBezTo>
                  <a:cubicBezTo>
                    <a:pt x="86" y="3530"/>
                    <a:pt x="117" y="3517"/>
                    <a:pt x="141" y="3511"/>
                  </a:cubicBezTo>
                  <a:cubicBezTo>
                    <a:pt x="233" y="3487"/>
                    <a:pt x="319" y="3475"/>
                    <a:pt x="411" y="3468"/>
                  </a:cubicBezTo>
                  <a:cubicBezTo>
                    <a:pt x="445" y="3465"/>
                    <a:pt x="479" y="3464"/>
                    <a:pt x="513" y="3464"/>
                  </a:cubicBezTo>
                  <a:cubicBezTo>
                    <a:pt x="609" y="3464"/>
                    <a:pt x="700" y="3476"/>
                    <a:pt x="791" y="3499"/>
                  </a:cubicBezTo>
                  <a:cubicBezTo>
                    <a:pt x="784" y="3450"/>
                    <a:pt x="778" y="3407"/>
                    <a:pt x="772" y="3364"/>
                  </a:cubicBezTo>
                  <a:cubicBezTo>
                    <a:pt x="695" y="3348"/>
                    <a:pt x="612" y="3340"/>
                    <a:pt x="530" y="334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49" name="Google Shape;649;p11"/>
          <p:cNvSpPr txBox="1"/>
          <p:nvPr/>
        </p:nvSpPr>
        <p:spPr>
          <a:xfrm>
            <a:off x="3099038" y="2474570"/>
            <a:ext cx="2768362" cy="471300"/>
          </a:xfrm>
          <a:prstGeom prst="rect">
            <a:avLst/>
          </a:prstGeom>
          <a:solidFill>
            <a:schemeClr val="accent6"/>
          </a:solidFill>
          <a:ln>
            <a:noFill/>
          </a:ln>
        </p:spPr>
        <p:txBody>
          <a:bodyPr spcFirstLastPara="1" wrap="square" lIns="91425" tIns="91425" rIns="91425" bIns="91425" anchor="ctr" anchorCtr="0">
            <a:noAutofit/>
          </a:bodyPr>
          <a:lstStyle/>
          <a:p>
            <a:pPr lvl="0" algn="just">
              <a:buSzPts val="2000"/>
            </a:pPr>
            <a:r>
              <a:rPr lang="en-US" sz="2000" dirty="0">
                <a:latin typeface="Times New Roman" panose="02020603050405020304" pitchFamily="18" charset="0"/>
                <a:cs typeface="Times New Roman" panose="02020603050405020304" pitchFamily="18" charset="0"/>
              </a:rPr>
              <a:t>Beneficence vs. Non-Maleficence</a:t>
            </a:r>
            <a:endParaRPr sz="2000" b="1" i="0" u="none" strike="noStrike" cap="none" dirty="0">
              <a:solidFill>
                <a:schemeClr val="dk1"/>
              </a:solidFill>
              <a:latin typeface="Times New Roman" panose="02020603050405020304" pitchFamily="18" charset="0"/>
              <a:ea typeface="Poppins"/>
              <a:cs typeface="Times New Roman" panose="02020603050405020304" pitchFamily="18" charset="0"/>
              <a:sym typeface="Poppins"/>
            </a:endParaRPr>
          </a:p>
        </p:txBody>
      </p:sp>
      <p:sp>
        <p:nvSpPr>
          <p:cNvPr id="651" name="Google Shape;651;p11"/>
          <p:cNvSpPr txBox="1"/>
          <p:nvPr/>
        </p:nvSpPr>
        <p:spPr>
          <a:xfrm>
            <a:off x="3086338" y="4123410"/>
            <a:ext cx="2895362" cy="471300"/>
          </a:xfrm>
          <a:prstGeom prst="rect">
            <a:avLst/>
          </a:prstGeom>
          <a:solidFill>
            <a:schemeClr val="accent6"/>
          </a:solidFill>
          <a:ln>
            <a:noFill/>
          </a:ln>
        </p:spPr>
        <p:txBody>
          <a:bodyPr spcFirstLastPara="1" wrap="square" lIns="91425" tIns="91425" rIns="91425" bIns="91425" anchor="ctr" anchorCtr="0">
            <a:noAutofit/>
          </a:bodyPr>
          <a:lstStyle/>
          <a:p>
            <a:pPr lvl="0" algn="just">
              <a:buSzPts val="2000"/>
            </a:pPr>
            <a:r>
              <a:rPr lang="en-US" sz="2000" dirty="0">
                <a:latin typeface="Times New Roman" panose="02020603050405020304" pitchFamily="18" charset="0"/>
                <a:cs typeface="Times New Roman" panose="02020603050405020304" pitchFamily="18" charset="0"/>
              </a:rPr>
              <a:t>Confidentiality</a:t>
            </a:r>
            <a:endParaRPr sz="2000" b="1" i="0" u="none" strike="noStrike" cap="none" dirty="0">
              <a:solidFill>
                <a:schemeClr val="dk1"/>
              </a:solidFill>
              <a:latin typeface="Times New Roman" panose="02020603050405020304" pitchFamily="18" charset="0"/>
              <a:ea typeface="Poppins"/>
              <a:cs typeface="Times New Roman" panose="02020603050405020304" pitchFamily="18" charset="0"/>
              <a:sym typeface="Poppins"/>
            </a:endParaRPr>
          </a:p>
        </p:txBody>
      </p:sp>
      <p:sp>
        <p:nvSpPr>
          <p:cNvPr id="685" name="Google Shape;685;p11"/>
          <p:cNvSpPr txBox="1"/>
          <p:nvPr/>
        </p:nvSpPr>
        <p:spPr>
          <a:xfrm>
            <a:off x="6176574" y="1123241"/>
            <a:ext cx="2687010" cy="919220"/>
          </a:xfrm>
          <a:prstGeom prst="rect">
            <a:avLst/>
          </a:prstGeom>
          <a:solidFill>
            <a:schemeClr val="accent1">
              <a:lumMod val="20000"/>
              <a:lumOff val="80000"/>
            </a:schemeClr>
          </a:solidFill>
          <a:ln>
            <a:noFill/>
          </a:ln>
        </p:spPr>
        <p:txBody>
          <a:bodyPr spcFirstLastPara="1" wrap="square" lIns="91425" tIns="91425" rIns="91425" bIns="91425" anchor="ctr" anchorCtr="0">
            <a:noAutofit/>
          </a:bodyPr>
          <a:lstStyle/>
          <a:p>
            <a:pPr lvl="0" algn="just"/>
            <a:r>
              <a:rPr lang="en-US" sz="1300" dirty="0">
                <a:latin typeface="Times New Roman" panose="02020603050405020304" pitchFamily="18" charset="0"/>
                <a:cs typeface="Times New Roman" panose="02020603050405020304" pitchFamily="18" charset="0"/>
              </a:rPr>
              <a:t>Autonomy and choice of the patients by respecting the right to refuse certain treatments and supporting consent can be an effective ethical practice.</a:t>
            </a:r>
          </a:p>
        </p:txBody>
      </p:sp>
      <p:cxnSp>
        <p:nvCxnSpPr>
          <p:cNvPr id="686" name="Google Shape;686;p11"/>
          <p:cNvCxnSpPr>
            <a:stCxn id="638" idx="6"/>
          </p:cNvCxnSpPr>
          <p:nvPr/>
        </p:nvCxnSpPr>
        <p:spPr>
          <a:xfrm rot="10800000" flipH="1">
            <a:off x="2728800" y="1473200"/>
            <a:ext cx="333900" cy="1128000"/>
          </a:xfrm>
          <a:prstGeom prst="bentConnector3">
            <a:avLst>
              <a:gd name="adj1" fmla="val 49998"/>
            </a:avLst>
          </a:prstGeom>
          <a:noFill/>
          <a:ln w="9525" cap="flat" cmpd="sng">
            <a:solidFill>
              <a:schemeClr val="dk1"/>
            </a:solidFill>
            <a:prstDash val="solid"/>
            <a:round/>
            <a:headEnd type="none" w="sm" len="sm"/>
            <a:tailEnd type="none" w="sm" len="sm"/>
          </a:ln>
        </p:spPr>
      </p:cxnSp>
      <p:cxnSp>
        <p:nvCxnSpPr>
          <p:cNvPr id="687" name="Google Shape;687;p11"/>
          <p:cNvCxnSpPr/>
          <p:nvPr/>
        </p:nvCxnSpPr>
        <p:spPr>
          <a:xfrm flipV="1">
            <a:off x="2754200" y="2603500"/>
            <a:ext cx="319200" cy="23100"/>
          </a:xfrm>
          <a:prstGeom prst="bentConnector3">
            <a:avLst>
              <a:gd name="adj1" fmla="val 50000"/>
            </a:avLst>
          </a:prstGeom>
          <a:noFill/>
          <a:ln w="9525" cap="flat" cmpd="sng">
            <a:solidFill>
              <a:schemeClr val="dk1"/>
            </a:solidFill>
            <a:prstDash val="solid"/>
            <a:round/>
            <a:headEnd type="none" w="sm" len="sm"/>
            <a:tailEnd type="none" w="sm" len="sm"/>
          </a:ln>
        </p:spPr>
      </p:cxnSp>
      <p:cxnSp>
        <p:nvCxnSpPr>
          <p:cNvPr id="691" name="Google Shape;691;p11"/>
          <p:cNvCxnSpPr>
            <a:stCxn id="638" idx="6"/>
          </p:cNvCxnSpPr>
          <p:nvPr/>
        </p:nvCxnSpPr>
        <p:spPr>
          <a:xfrm>
            <a:off x="2728800" y="2601200"/>
            <a:ext cx="333900" cy="1692300"/>
          </a:xfrm>
          <a:prstGeom prst="bentConnector3">
            <a:avLst>
              <a:gd name="adj1" fmla="val 49998"/>
            </a:avLst>
          </a:prstGeom>
          <a:noFill/>
          <a:ln w="9525" cap="flat" cmpd="sng">
            <a:solidFill>
              <a:schemeClr val="dk1"/>
            </a:solidFill>
            <a:prstDash val="solid"/>
            <a:round/>
            <a:headEnd type="none" w="sm" len="sm"/>
            <a:tailEnd type="none" w="sm" len="sm"/>
          </a:ln>
        </p:spPr>
      </p:cxnSp>
      <p:sp>
        <p:nvSpPr>
          <p:cNvPr id="60" name="Google Shape;685;p11"/>
          <p:cNvSpPr txBox="1"/>
          <p:nvPr/>
        </p:nvSpPr>
        <p:spPr>
          <a:xfrm>
            <a:off x="6176574" y="2420495"/>
            <a:ext cx="2687010" cy="807300"/>
          </a:xfrm>
          <a:prstGeom prst="rect">
            <a:avLst/>
          </a:prstGeom>
          <a:solidFill>
            <a:schemeClr val="accent4">
              <a:lumMod val="20000"/>
              <a:lumOff val="80000"/>
            </a:schemeClr>
          </a:solidFill>
          <a:ln>
            <a:noFill/>
          </a:ln>
        </p:spPr>
        <p:txBody>
          <a:bodyPr spcFirstLastPara="1" wrap="square" lIns="91425" tIns="91425" rIns="91425" bIns="91425" anchor="ctr" anchorCtr="0">
            <a:noAutofit/>
          </a:bodyPr>
          <a:lstStyle/>
          <a:p>
            <a:pPr lvl="0" algn="just"/>
            <a:r>
              <a:rPr lang="en-US" sz="1300" dirty="0">
                <a:latin typeface="Times New Roman" panose="02020603050405020304" pitchFamily="18" charset="0"/>
                <a:cs typeface="Times New Roman" panose="02020603050405020304" pitchFamily="18" charset="0"/>
              </a:rPr>
              <a:t>Balancing beneficence and non-</a:t>
            </a:r>
            <a:r>
              <a:rPr lang="en-US" sz="1300" dirty="0" err="1">
                <a:latin typeface="Times New Roman" panose="02020603050405020304" pitchFamily="18" charset="0"/>
                <a:cs typeface="Times New Roman" panose="02020603050405020304" pitchFamily="18" charset="0"/>
              </a:rPr>
              <a:t>maleficence</a:t>
            </a:r>
            <a:r>
              <a:rPr lang="en-US" sz="1300" dirty="0">
                <a:latin typeface="Times New Roman" panose="02020603050405020304" pitchFamily="18" charset="0"/>
                <a:cs typeface="Times New Roman" panose="02020603050405020304" pitchFamily="18" charset="0"/>
              </a:rPr>
              <a:t> can be effective in coping with the risks of severe breathlessness or panic episodes. </a:t>
            </a:r>
          </a:p>
        </p:txBody>
      </p:sp>
      <p:sp>
        <p:nvSpPr>
          <p:cNvPr id="61" name="Google Shape;685;p11"/>
          <p:cNvSpPr txBox="1"/>
          <p:nvPr/>
        </p:nvSpPr>
        <p:spPr>
          <a:xfrm>
            <a:off x="6210300" y="3828200"/>
            <a:ext cx="2653284" cy="807300"/>
          </a:xfrm>
          <a:prstGeom prst="rect">
            <a:avLst/>
          </a:prstGeom>
          <a:solidFill>
            <a:schemeClr val="tx2">
              <a:lumMod val="20000"/>
              <a:lumOff val="80000"/>
            </a:schemeClr>
          </a:solidFill>
          <a:ln>
            <a:noFill/>
          </a:ln>
        </p:spPr>
        <p:txBody>
          <a:bodyPr spcFirstLastPara="1" wrap="square" lIns="91425" tIns="91425" rIns="91425" bIns="91425" anchor="ctr" anchorCtr="0">
            <a:noAutofit/>
          </a:bodyPr>
          <a:lstStyle/>
          <a:p>
            <a:pPr lvl="0" algn="just"/>
            <a:r>
              <a:rPr lang="en-US" sz="1300" dirty="0">
                <a:latin typeface="Times New Roman" panose="02020603050405020304" pitchFamily="18" charset="0"/>
                <a:cs typeface="Times New Roman" panose="02020603050405020304" pitchFamily="18" charset="0"/>
              </a:rPr>
              <a:t>Maintaining the privacy of the data of patents under GDPR stands as an essential element from an ethical standpoint.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anose="02020603050405020304" pitchFamily="18" charset="0"/>
                <a:cs typeface="Times New Roman" panose="02020603050405020304" pitchFamily="18" charset="0"/>
              </a:rPr>
              <a:t>CONCLUSION</a:t>
            </a:r>
          </a:p>
        </p:txBody>
      </p:sp>
      <p:sp>
        <p:nvSpPr>
          <p:cNvPr id="4" name="Rectangle 3"/>
          <p:cNvSpPr/>
          <p:nvPr/>
        </p:nvSpPr>
        <p:spPr>
          <a:xfrm>
            <a:off x="5235575" y="1345675"/>
            <a:ext cx="3568700" cy="3352800"/>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marL="342900" lvl="0" indent="-342900" algn="just">
              <a:lnSpc>
                <a:spcPct val="150000"/>
              </a:lnSpc>
              <a:buFont typeface="Wingdings" panose="05000000000000000000" pitchFamily="2" charset="2"/>
              <a:buChar char="§"/>
            </a:pPr>
            <a:r>
              <a:rPr lang="en-US" sz="1300" dirty="0">
                <a:latin typeface="Times New Roman" panose="02020603050405020304" pitchFamily="18" charset="0"/>
                <a:cs typeface="Times New Roman" panose="02020603050405020304" pitchFamily="18" charset="0"/>
              </a:rPr>
              <a:t>Chronic Respiratory Diseases create significant disruptions in the physical and social life of individuals. </a:t>
            </a:r>
          </a:p>
          <a:p>
            <a:pPr marL="342900" lvl="0" indent="-342900" algn="just">
              <a:lnSpc>
                <a:spcPct val="150000"/>
              </a:lnSpc>
              <a:buFont typeface="Wingdings" panose="05000000000000000000" pitchFamily="2" charset="2"/>
              <a:buChar char="§"/>
            </a:pPr>
            <a:r>
              <a:rPr lang="en-US" sz="1300" dirty="0">
                <a:latin typeface="Times New Roman" panose="02020603050405020304" pitchFamily="18" charset="0"/>
                <a:cs typeface="Times New Roman" panose="02020603050405020304" pitchFamily="18" charset="0"/>
              </a:rPr>
              <a:t>Rather than any single reason, CPD is influenced by situational, genetic and occupational scenarios. </a:t>
            </a:r>
          </a:p>
          <a:p>
            <a:pPr marL="342900" indent="-342900" algn="just">
              <a:lnSpc>
                <a:spcPct val="150000"/>
              </a:lnSpc>
              <a:buFont typeface="Wingdings" panose="05000000000000000000" pitchFamily="2" charset="2"/>
              <a:buChar char="§"/>
            </a:pPr>
            <a:r>
              <a:rPr lang="en-US" sz="1300" dirty="0">
                <a:latin typeface="Times New Roman" panose="02020603050405020304" pitchFamily="18" charset="0"/>
                <a:cs typeface="Times New Roman" panose="02020603050405020304" pitchFamily="18" charset="0"/>
              </a:rPr>
              <a:t>Following the regular practices of </a:t>
            </a:r>
            <a:r>
              <a:rPr lang="en-US" sz="1300" dirty="0" err="1">
                <a:latin typeface="Times New Roman" panose="02020603050405020304" pitchFamily="18" charset="0"/>
                <a:cs typeface="Times New Roman" panose="02020603050405020304" pitchFamily="18" charset="0"/>
              </a:rPr>
              <a:t>desi</a:t>
            </a:r>
            <a:r>
              <a:rPr lang="en-US" sz="1300" dirty="0">
                <a:latin typeface="Times New Roman" panose="02020603050405020304" pitchFamily="18" charset="0"/>
                <a:cs typeface="Times New Roman" panose="02020603050405020304" pitchFamily="18" charset="0"/>
              </a:rPr>
              <a:t> radiation can be effective for curing patients with minimal </a:t>
            </a:r>
            <a:r>
              <a:rPr lang="en-US" sz="1300" dirty="0" err="1">
                <a:latin typeface="Times New Roman" panose="02020603050405020304" pitchFamily="18" charset="0"/>
                <a:cs typeface="Times New Roman" panose="02020603050405020304" pitchFamily="18" charset="0"/>
              </a:rPr>
              <a:t>maleficence</a:t>
            </a:r>
            <a:endParaRPr lang="en-US" sz="1300" dirty="0">
              <a:latin typeface="Times New Roman" panose="02020603050405020304" pitchFamily="18" charset="0"/>
              <a:cs typeface="Times New Roman" panose="02020603050405020304" pitchFamily="18" charset="0"/>
            </a:endParaRPr>
          </a:p>
        </p:txBody>
      </p:sp>
      <p:pic>
        <p:nvPicPr>
          <p:cNvPr id="53250" name="Picture 2"/>
          <p:cNvPicPr>
            <a:picLocks noChangeAspect="1" noChangeArrowheads="1"/>
          </p:cNvPicPr>
          <p:nvPr/>
        </p:nvPicPr>
        <p:blipFill>
          <a:blip r:embed="rId3"/>
          <a:srcRect/>
          <a:stretch>
            <a:fillRect/>
          </a:stretch>
        </p:blipFill>
        <p:spPr bwMode="auto">
          <a:xfrm>
            <a:off x="190097" y="1244601"/>
            <a:ext cx="4820815" cy="3291850"/>
          </a:xfrm>
          <a:prstGeom prst="rect">
            <a:avLst/>
          </a:prstGeom>
          <a:noFill/>
          <a:ln w="9525">
            <a:noFill/>
            <a:miter lim="800000"/>
            <a:headEnd/>
            <a:tailEnd/>
          </a:ln>
          <a:effectLst/>
        </p:spPr>
      </p:pic>
      <p:sp>
        <p:nvSpPr>
          <p:cNvPr id="6" name="Google Shape;265;p2"/>
          <p:cNvSpPr txBox="1"/>
          <p:nvPr/>
        </p:nvSpPr>
        <p:spPr>
          <a:xfrm>
            <a:off x="489034" y="4536451"/>
            <a:ext cx="3875702" cy="338524"/>
          </a:xfrm>
          <a:prstGeom prst="rect">
            <a:avLst/>
          </a:prstGeom>
          <a:noFill/>
          <a:ln>
            <a:noFill/>
          </a:ln>
        </p:spPr>
        <p:txBody>
          <a:bodyPr spcFirstLastPara="1" wrap="square" lIns="91425" tIns="91425" rIns="91425" bIns="91425" anchor="t" anchorCtr="0">
            <a:spAutoFit/>
          </a:bodyPr>
          <a:lstStyle/>
          <a:p>
            <a:pPr lvl="0" algn="ctr"/>
            <a:r>
              <a:rPr lang="en-US" sz="1000" dirty="0">
                <a:latin typeface="Times New Roman"/>
                <a:ea typeface="Times New Roman"/>
                <a:cs typeface="Times New Roman"/>
                <a:sym typeface="Times New Roman"/>
                <a:hlinkClick r:id="rId4"/>
              </a:rPr>
              <a:t>https://link.springer.com/rwe/10.1007/978-3-031-40858-8_540-1</a:t>
            </a:r>
            <a:r>
              <a:rPr lang="en-US" sz="1000" dirty="0">
                <a:latin typeface="Times New Roman"/>
                <a:ea typeface="Times New Roman"/>
                <a:cs typeface="Times New Roman"/>
                <a:sym typeface="Times New Roman"/>
              </a:rPr>
              <a:t> </a:t>
            </a:r>
            <a:endParaRPr sz="1000" dirty="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Google Shape;418;g3f4b6619152_0_40"/>
          <p:cNvSpPr txBox="1">
            <a:spLocks noGrp="1"/>
          </p:cNvSpPr>
          <p:nvPr>
            <p:ph type="title"/>
          </p:nvPr>
        </p:nvSpPr>
        <p:spPr>
          <a:xfrm>
            <a:off x="1408754" y="204610"/>
            <a:ext cx="6641100" cy="429000"/>
          </a:xfrm>
          <a:prstGeom prst="rect">
            <a:avLst/>
          </a:prstGeom>
          <a:noFill/>
        </p:spPr>
        <p:txBody>
          <a:bodyPr spcFirstLastPara="1" wrap="square" lIns="91425" tIns="91425" rIns="91425" bIns="91425" anchor="b" anchorCtr="0">
            <a:noAutofit/>
          </a:bodyPr>
          <a:lstStyle/>
          <a:p>
            <a:pPr marL="0" lvl="0" indent="0" algn="ctr" rtl="0">
              <a:spcBef>
                <a:spcPts val="0"/>
              </a:spcBef>
              <a:spcAft>
                <a:spcPts val="0"/>
              </a:spcAft>
              <a:buNone/>
            </a:pPr>
            <a:r>
              <a:rPr lang="en-GB" sz="2400" dirty="0">
                <a:latin typeface="Times New Roman"/>
                <a:ea typeface="Times New Roman"/>
                <a:cs typeface="Times New Roman"/>
                <a:sym typeface="Times New Roman"/>
              </a:rPr>
              <a:t>REFERENCES</a:t>
            </a:r>
          </a:p>
        </p:txBody>
      </p:sp>
      <p:sp>
        <p:nvSpPr>
          <p:cNvPr id="419" name="Google Shape;419;g3f4b6619152_0_40"/>
          <p:cNvSpPr txBox="1">
            <a:spLocks noGrp="1"/>
          </p:cNvSpPr>
          <p:nvPr>
            <p:ph type="subTitle" idx="1"/>
          </p:nvPr>
        </p:nvSpPr>
        <p:spPr>
          <a:xfrm>
            <a:off x="0" y="660400"/>
            <a:ext cx="9144000" cy="3961250"/>
          </a:xfrm>
          <a:prstGeom prst="rect">
            <a:avLst/>
          </a:prstGeom>
        </p:spPr>
        <p:txBody>
          <a:bodyPr spcFirstLastPara="1" wrap="square" lIns="91425" tIns="91425" rIns="91425" bIns="91425" anchor="t" anchorCtr="0">
            <a:noAutofit/>
          </a:bodyPr>
          <a:lstStyle/>
          <a:p>
            <a:pPr algn="just">
              <a:buFont typeface="Arial" pitchFamily="34" charset="0"/>
              <a:buChar char="•"/>
            </a:pPr>
            <a:r>
              <a:rPr lang="en-US" sz="800" dirty="0">
                <a:latin typeface="Times New Roman" panose="02020603050405020304" pitchFamily="18" charset="0"/>
                <a:cs typeface="Times New Roman" panose="02020603050405020304" pitchFamily="18" charset="0"/>
              </a:rPr>
              <a:t>American Society for Quality, (2026). </a:t>
            </a:r>
            <a:r>
              <a:rPr lang="en-US" sz="800" i="1" dirty="0">
                <a:latin typeface="Times New Roman" panose="02020603050405020304" pitchFamily="18" charset="0"/>
                <a:cs typeface="Times New Roman" panose="02020603050405020304" pitchFamily="18" charset="0"/>
              </a:rPr>
              <a:t>SBAR (SITUATION, BACKGROUND, ASSESSMENT, RECOMMENDATION).</a:t>
            </a:r>
            <a:r>
              <a:rPr lang="en-GB" sz="800" dirty="0">
                <a:latin typeface="Times New Roman" panose="02020603050405020304" pitchFamily="18" charset="0"/>
                <a:cs typeface="Times New Roman" panose="02020603050405020304" pitchFamily="18" charset="0"/>
              </a:rPr>
              <a:t> Available at: </a:t>
            </a:r>
            <a:r>
              <a:rPr lang="en-US" sz="800" u="sng" dirty="0">
                <a:latin typeface="Times New Roman" panose="02020603050405020304" pitchFamily="18" charset="0"/>
                <a:cs typeface="Times New Roman" panose="02020603050405020304" pitchFamily="18" charset="0"/>
                <a:hlinkClick r:id="rId3"/>
              </a:rPr>
              <a:t>https://asq.org/quality-resources/sbar?srsltid=AfmBOopBVwWxksCsT_CCoUIl2xPgZTstpRn6OhqQypU6fb7HrcVWvCD8</a:t>
            </a:r>
            <a:r>
              <a:rPr lang="en-US" sz="800" dirty="0">
                <a:latin typeface="Times New Roman" panose="02020603050405020304" pitchFamily="18" charset="0"/>
                <a:cs typeface="Times New Roman" panose="02020603050405020304" pitchFamily="18" charset="0"/>
              </a:rPr>
              <a:t> </a:t>
            </a:r>
            <a:r>
              <a:rPr lang="en-GB" sz="800" dirty="0">
                <a:latin typeface="Times New Roman" panose="02020603050405020304" pitchFamily="18" charset="0"/>
                <a:cs typeface="Times New Roman" panose="02020603050405020304" pitchFamily="18" charset="0"/>
              </a:rPr>
              <a:t>(Accessed: 06 July 2026)</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GB" sz="800" dirty="0">
                <a:latin typeface="Times New Roman" panose="02020603050405020304" pitchFamily="18" charset="0"/>
                <a:cs typeface="Times New Roman" panose="02020603050405020304" pitchFamily="18" charset="0"/>
              </a:rPr>
              <a:t>ASH Wales (2026) </a:t>
            </a:r>
            <a:r>
              <a:rPr lang="en-GB" sz="800" i="1" dirty="0">
                <a:latin typeface="Times New Roman" panose="02020603050405020304" pitchFamily="18" charset="0"/>
                <a:cs typeface="Times New Roman" panose="02020603050405020304" pitchFamily="18" charset="0"/>
              </a:rPr>
              <a:t>Action on smoking and health - COPD - A guide for smokers</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4"/>
              </a:rPr>
              <a:t>https://ash.wales/copd-a-guide-for-smokers/</a:t>
            </a:r>
            <a:r>
              <a:rPr lang="en-GB" sz="800" dirty="0">
                <a:latin typeface="Times New Roman" panose="02020603050405020304" pitchFamily="18" charset="0"/>
                <a:cs typeface="Times New Roman" panose="02020603050405020304" pitchFamily="18" charset="0"/>
              </a:rPr>
              <a:t> (Accessed: 06 July 2026)</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GB" sz="800" dirty="0">
                <a:latin typeface="Times New Roman" panose="02020603050405020304" pitchFamily="18" charset="0"/>
                <a:cs typeface="Times New Roman" panose="02020603050405020304" pitchFamily="18" charset="0"/>
              </a:rPr>
              <a:t>Asthma and Lung UK (2026) </a:t>
            </a:r>
            <a:r>
              <a:rPr lang="en-GB" sz="800" i="1" dirty="0">
                <a:latin typeface="Times New Roman" panose="02020603050405020304" pitchFamily="18" charset="0"/>
                <a:cs typeface="Times New Roman" panose="02020603050405020304" pitchFamily="18" charset="0"/>
              </a:rPr>
              <a:t>1 COPD in the UK: Delayed diagnosis and unequal care executive summary</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5"/>
              </a:rPr>
              <a:t>https://www.asthmaandlung.org.uk/sites/default/files/2023-03/delayed-diagnosis-unequal-care-executive-summary.pdf</a:t>
            </a:r>
            <a:r>
              <a:rPr lang="en-GB" sz="800" dirty="0">
                <a:latin typeface="Times New Roman" panose="02020603050405020304" pitchFamily="18" charset="0"/>
                <a:cs typeface="Times New Roman" panose="02020603050405020304" pitchFamily="18" charset="0"/>
              </a:rPr>
              <a:t> (Accessed: 07 July 2026).</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US" sz="800" dirty="0">
                <a:latin typeface="Times New Roman" panose="02020603050405020304" pitchFamily="18" charset="0"/>
                <a:cs typeface="Times New Roman" panose="02020603050405020304" pitchFamily="18" charset="0"/>
              </a:rPr>
              <a:t>Barth, S., Edwards, C., </a:t>
            </a:r>
            <a:r>
              <a:rPr lang="en-US" sz="800" dirty="0" err="1">
                <a:latin typeface="Times New Roman" panose="02020603050405020304" pitchFamily="18" charset="0"/>
                <a:cs typeface="Times New Roman" panose="02020603050405020304" pitchFamily="18" charset="0"/>
              </a:rPr>
              <a:t>Borton</a:t>
            </a:r>
            <a:r>
              <a:rPr lang="en-US" sz="800" dirty="0">
                <a:latin typeface="Times New Roman" panose="02020603050405020304" pitchFamily="18" charset="0"/>
                <a:cs typeface="Times New Roman" panose="02020603050405020304" pitchFamily="18" charset="0"/>
              </a:rPr>
              <a:t>, R., </a:t>
            </a:r>
            <a:r>
              <a:rPr lang="en-US" sz="800" dirty="0" err="1">
                <a:latin typeface="Times New Roman" panose="02020603050405020304" pitchFamily="18" charset="0"/>
                <a:cs typeface="Times New Roman" panose="02020603050405020304" pitchFamily="18" charset="0"/>
              </a:rPr>
              <a:t>Beever</a:t>
            </a:r>
            <a:r>
              <a:rPr lang="en-US" sz="800" dirty="0">
                <a:latin typeface="Times New Roman" panose="02020603050405020304" pitchFamily="18" charset="0"/>
                <a:cs typeface="Times New Roman" panose="02020603050405020304" pitchFamily="18" charset="0"/>
              </a:rPr>
              <a:t>, D., Adams, W., Jenkins, G., </a:t>
            </a:r>
            <a:r>
              <a:rPr lang="en-US" sz="800" dirty="0" err="1">
                <a:latin typeface="Times New Roman" panose="02020603050405020304" pitchFamily="18" charset="0"/>
                <a:cs typeface="Times New Roman" panose="02020603050405020304" pitchFamily="18" charset="0"/>
              </a:rPr>
              <a:t>Pizzo</a:t>
            </a:r>
            <a:r>
              <a:rPr lang="en-US" sz="800" dirty="0">
                <a:latin typeface="Times New Roman" panose="02020603050405020304" pitchFamily="18" charset="0"/>
                <a:cs typeface="Times New Roman" panose="02020603050405020304" pitchFamily="18" charset="0"/>
              </a:rPr>
              <a:t>, E., Stewart, I. and </a:t>
            </a:r>
            <a:r>
              <a:rPr lang="en-US" sz="800" dirty="0" err="1">
                <a:latin typeface="Times New Roman" panose="02020603050405020304" pitchFamily="18" charset="0"/>
                <a:cs typeface="Times New Roman" panose="02020603050405020304" pitchFamily="18" charset="0"/>
              </a:rPr>
              <a:t>Wickremasinghe</a:t>
            </a:r>
            <a:r>
              <a:rPr lang="en-US" sz="800" dirty="0">
                <a:latin typeface="Times New Roman" panose="02020603050405020304" pitchFamily="18" charset="0"/>
                <a:cs typeface="Times New Roman" panose="02020603050405020304" pitchFamily="18" charset="0"/>
              </a:rPr>
              <a:t>, M., (2024). REMOTE-ILD study: Description of the protocol for a multicentre, 12-month </a:t>
            </a:r>
            <a:r>
              <a:rPr lang="en-US" sz="800" dirty="0" err="1">
                <a:latin typeface="Times New Roman" panose="02020603050405020304" pitchFamily="18" charset="0"/>
                <a:cs typeface="Times New Roman" panose="02020603050405020304" pitchFamily="18" charset="0"/>
              </a:rPr>
              <a:t>randomised</a:t>
            </a:r>
            <a:r>
              <a:rPr lang="en-US" sz="800" dirty="0">
                <a:latin typeface="Times New Roman" panose="02020603050405020304" pitchFamily="18" charset="0"/>
                <a:cs typeface="Times New Roman" panose="02020603050405020304" pitchFamily="18" charset="0"/>
              </a:rPr>
              <a:t> controlled trial to assess the clinical and cost-effectiveness of remote monitoring of </a:t>
            </a:r>
            <a:r>
              <a:rPr lang="en-US" sz="800" dirty="0" err="1">
                <a:latin typeface="Times New Roman" panose="02020603050405020304" pitchFamily="18" charset="0"/>
                <a:cs typeface="Times New Roman" panose="02020603050405020304" pitchFamily="18" charset="0"/>
              </a:rPr>
              <a:t>spirometry</a:t>
            </a:r>
            <a:r>
              <a:rPr lang="en-US" sz="800" dirty="0">
                <a:latin typeface="Times New Roman" panose="02020603050405020304" pitchFamily="18" charset="0"/>
                <a:cs typeface="Times New Roman" panose="02020603050405020304" pitchFamily="18" charset="0"/>
              </a:rPr>
              <a:t> and pulse </a:t>
            </a:r>
            <a:r>
              <a:rPr lang="en-US" sz="800" dirty="0" err="1">
                <a:latin typeface="Times New Roman" panose="02020603050405020304" pitchFamily="18" charset="0"/>
                <a:cs typeface="Times New Roman" panose="02020603050405020304" pitchFamily="18" charset="0"/>
              </a:rPr>
              <a:t>oximetry</a:t>
            </a:r>
            <a:r>
              <a:rPr lang="en-US" sz="800" dirty="0">
                <a:latin typeface="Times New Roman" panose="02020603050405020304" pitchFamily="18" charset="0"/>
                <a:cs typeface="Times New Roman" panose="02020603050405020304" pitchFamily="18" charset="0"/>
              </a:rPr>
              <a:t> in patients with interstitial lung disease. </a:t>
            </a:r>
            <a:r>
              <a:rPr lang="en-US" sz="800" i="1" dirty="0">
                <a:latin typeface="Times New Roman" panose="02020603050405020304" pitchFamily="18" charset="0"/>
                <a:cs typeface="Times New Roman" panose="02020603050405020304" pitchFamily="18" charset="0"/>
              </a:rPr>
              <a:t>BMJ Open Respiratory Research</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11</a:t>
            </a:r>
            <a:r>
              <a:rPr lang="en-US" sz="800" dirty="0">
                <a:latin typeface="Times New Roman" panose="02020603050405020304" pitchFamily="18" charset="0"/>
                <a:cs typeface="Times New Roman" panose="02020603050405020304" pitchFamily="18" charset="0"/>
              </a:rPr>
              <a:t>(1). </a:t>
            </a:r>
          </a:p>
          <a:p>
            <a:pPr algn="just">
              <a:buFont typeface="Arial" pitchFamily="34" charset="0"/>
              <a:buChar char="•"/>
            </a:pPr>
            <a:r>
              <a:rPr lang="en-US" sz="800" dirty="0" err="1">
                <a:latin typeface="Times New Roman" panose="02020603050405020304" pitchFamily="18" charset="0"/>
                <a:cs typeface="Times New Roman" panose="02020603050405020304" pitchFamily="18" charset="0"/>
              </a:rPr>
              <a:t>Corlateanu</a:t>
            </a:r>
            <a:r>
              <a:rPr lang="en-US" sz="800" dirty="0">
                <a:latin typeface="Times New Roman" panose="02020603050405020304" pitchFamily="18" charset="0"/>
                <a:cs typeface="Times New Roman" panose="02020603050405020304" pitchFamily="18" charset="0"/>
              </a:rPr>
              <a:t>, A., </a:t>
            </a:r>
            <a:r>
              <a:rPr lang="en-US" sz="800" dirty="0" err="1">
                <a:latin typeface="Times New Roman" panose="02020603050405020304" pitchFamily="18" charset="0"/>
                <a:cs typeface="Times New Roman" panose="02020603050405020304" pitchFamily="18" charset="0"/>
              </a:rPr>
              <a:t>Covantsev</a:t>
            </a:r>
            <a:r>
              <a:rPr lang="en-US" sz="800" dirty="0">
                <a:latin typeface="Times New Roman" panose="02020603050405020304" pitchFamily="18" charset="0"/>
                <a:cs typeface="Times New Roman" panose="02020603050405020304" pitchFamily="18" charset="0"/>
              </a:rPr>
              <a:t>, S., </a:t>
            </a:r>
            <a:r>
              <a:rPr lang="en-US" sz="800" dirty="0" err="1">
                <a:latin typeface="Times New Roman" panose="02020603050405020304" pitchFamily="18" charset="0"/>
                <a:cs typeface="Times New Roman" panose="02020603050405020304" pitchFamily="18" charset="0"/>
              </a:rPr>
              <a:t>Iasabash</a:t>
            </a:r>
            <a:r>
              <a:rPr lang="en-US" sz="800" dirty="0">
                <a:latin typeface="Times New Roman" panose="02020603050405020304" pitchFamily="18" charset="0"/>
                <a:cs typeface="Times New Roman" panose="02020603050405020304" pitchFamily="18" charset="0"/>
              </a:rPr>
              <a:t>, O., </a:t>
            </a:r>
            <a:r>
              <a:rPr lang="en-US" sz="800" dirty="0" err="1">
                <a:latin typeface="Times New Roman" panose="02020603050405020304" pitchFamily="18" charset="0"/>
                <a:cs typeface="Times New Roman" panose="02020603050405020304" pitchFamily="18" charset="0"/>
              </a:rPr>
              <a:t>Lupu</a:t>
            </a:r>
            <a:r>
              <a:rPr lang="en-US" sz="800" dirty="0">
                <a:latin typeface="Times New Roman" panose="02020603050405020304" pitchFamily="18" charset="0"/>
                <a:cs typeface="Times New Roman" panose="02020603050405020304" pitchFamily="18" charset="0"/>
              </a:rPr>
              <a:t>, L., </a:t>
            </a:r>
            <a:r>
              <a:rPr lang="en-US" sz="800" dirty="0" err="1">
                <a:latin typeface="Times New Roman" panose="02020603050405020304" pitchFamily="18" charset="0"/>
                <a:cs typeface="Times New Roman" panose="02020603050405020304" pitchFamily="18" charset="0"/>
              </a:rPr>
              <a:t>Avadanii</a:t>
            </a:r>
            <a:r>
              <a:rPr lang="en-US" sz="800" dirty="0">
                <a:latin typeface="Times New Roman" panose="02020603050405020304" pitchFamily="18" charset="0"/>
                <a:cs typeface="Times New Roman" panose="02020603050405020304" pitchFamily="18" charset="0"/>
              </a:rPr>
              <a:t>, M. and </a:t>
            </a:r>
            <a:r>
              <a:rPr lang="en-US" sz="800" dirty="0" err="1">
                <a:latin typeface="Times New Roman" panose="02020603050405020304" pitchFamily="18" charset="0"/>
                <a:cs typeface="Times New Roman" panose="02020603050405020304" pitchFamily="18" charset="0"/>
              </a:rPr>
              <a:t>Siafakas</a:t>
            </a:r>
            <a:r>
              <a:rPr lang="en-US" sz="800" dirty="0">
                <a:latin typeface="Times New Roman" panose="02020603050405020304" pitchFamily="18" charset="0"/>
                <a:cs typeface="Times New Roman" panose="02020603050405020304" pitchFamily="18" charset="0"/>
              </a:rPr>
              <a:t>, N., (2025), July. ‘Chronic obstructive pulmonary disease and depression—the vicious mental cycle.’ In </a:t>
            </a:r>
            <a:r>
              <a:rPr lang="en-US" sz="800" i="1" dirty="0">
                <a:latin typeface="Times New Roman" panose="02020603050405020304" pitchFamily="18" charset="0"/>
                <a:cs typeface="Times New Roman" panose="02020603050405020304" pitchFamily="18" charset="0"/>
              </a:rPr>
              <a:t>Healthcare</a:t>
            </a:r>
            <a:r>
              <a:rPr lang="en-US" sz="800" dirty="0">
                <a:latin typeface="Times New Roman" panose="02020603050405020304" pitchFamily="18" charset="0"/>
                <a:cs typeface="Times New Roman" panose="02020603050405020304" pitchFamily="18" charset="0"/>
              </a:rPr>
              <a:t> (Vol. 13, No. 14, p. 1699). MDPI. </a:t>
            </a:r>
          </a:p>
          <a:p>
            <a:pPr algn="just">
              <a:buFont typeface="Arial" pitchFamily="34" charset="0"/>
              <a:buChar char="•"/>
            </a:pPr>
            <a:r>
              <a:rPr lang="en-GB" sz="800" dirty="0">
                <a:latin typeface="Times New Roman" panose="02020603050405020304" pitchFamily="18" charset="0"/>
                <a:cs typeface="Times New Roman" panose="02020603050405020304" pitchFamily="18" charset="0"/>
              </a:rPr>
              <a:t>Des </a:t>
            </a:r>
            <a:r>
              <a:rPr lang="en-GB" sz="800" dirty="0" err="1">
                <a:latin typeface="Times New Roman" panose="02020603050405020304" pitchFamily="18" charset="0"/>
                <a:cs typeface="Times New Roman" panose="02020603050405020304" pitchFamily="18" charset="0"/>
              </a:rPr>
              <a:t>Jardins</a:t>
            </a:r>
            <a:r>
              <a:rPr lang="en-GB" sz="800" dirty="0">
                <a:latin typeface="Times New Roman" panose="02020603050405020304" pitchFamily="18" charset="0"/>
                <a:cs typeface="Times New Roman" panose="02020603050405020304" pitchFamily="18" charset="0"/>
              </a:rPr>
              <a:t>, T., (2026). </a:t>
            </a:r>
            <a:r>
              <a:rPr lang="en-GB" sz="800" i="1" dirty="0">
                <a:latin typeface="Times New Roman" panose="02020603050405020304" pitchFamily="18" charset="0"/>
                <a:cs typeface="Times New Roman" panose="02020603050405020304" pitchFamily="18" charset="0"/>
              </a:rPr>
              <a:t>Cardiopulmonary Anatomy &amp; Physiology: Essentials of Respiratory Care-E-Book: Essentials of Respiratory Care</a:t>
            </a:r>
            <a:r>
              <a:rPr lang="en-GB" sz="800" dirty="0">
                <a:latin typeface="Times New Roman" panose="02020603050405020304" pitchFamily="18" charset="0"/>
                <a:cs typeface="Times New Roman" panose="02020603050405020304" pitchFamily="18" charset="0"/>
              </a:rPr>
              <a:t>. Elsevier Health Sciences. </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US" sz="800" dirty="0" err="1">
                <a:latin typeface="Times New Roman" panose="02020603050405020304" pitchFamily="18" charset="0"/>
                <a:cs typeface="Times New Roman" panose="02020603050405020304" pitchFamily="18" charset="0"/>
              </a:rPr>
              <a:t>Gan</a:t>
            </a:r>
            <a:r>
              <a:rPr lang="en-US" sz="800" dirty="0">
                <a:latin typeface="Times New Roman" panose="02020603050405020304" pitchFamily="18" charset="0"/>
                <a:cs typeface="Times New Roman" panose="02020603050405020304" pitchFamily="18" charset="0"/>
              </a:rPr>
              <a:t>, H., </a:t>
            </a:r>
            <a:r>
              <a:rPr lang="en-US" sz="800" dirty="0" err="1">
                <a:latin typeface="Times New Roman" panose="02020603050405020304" pitchFamily="18" charset="0"/>
                <a:cs typeface="Times New Roman" panose="02020603050405020304" pitchFamily="18" charset="0"/>
              </a:rPr>
              <a:t>Hou</a:t>
            </a:r>
            <a:r>
              <a:rPr lang="en-US" sz="800" dirty="0">
                <a:latin typeface="Times New Roman" panose="02020603050405020304" pitchFamily="18" charset="0"/>
                <a:cs typeface="Times New Roman" panose="02020603050405020304" pitchFamily="18" charset="0"/>
              </a:rPr>
              <a:t>, X., Zhu, Z., </a:t>
            </a:r>
            <a:r>
              <a:rPr lang="en-US" sz="800" dirty="0" err="1">
                <a:latin typeface="Times New Roman" panose="02020603050405020304" pitchFamily="18" charset="0"/>
                <a:cs typeface="Times New Roman" panose="02020603050405020304" pitchFamily="18" charset="0"/>
              </a:rPr>
              <a:t>Xue</a:t>
            </a:r>
            <a:r>
              <a:rPr lang="en-US" sz="800" dirty="0">
                <a:latin typeface="Times New Roman" panose="02020603050405020304" pitchFamily="18" charset="0"/>
                <a:cs typeface="Times New Roman" panose="02020603050405020304" pitchFamily="18" charset="0"/>
              </a:rPr>
              <a:t>, M., Zhang, T., Huang, Z., Cheng, Z.J. and Sun, B., (2022). ‘Smoking: a leading factor for the death of chronic respiratory diseases derived from Global Burden of Disease Study 2019.’ </a:t>
            </a:r>
            <a:r>
              <a:rPr lang="en-US" sz="800" i="1" dirty="0">
                <a:latin typeface="Times New Roman" panose="02020603050405020304" pitchFamily="18" charset="0"/>
                <a:cs typeface="Times New Roman" panose="02020603050405020304" pitchFamily="18" charset="0"/>
              </a:rPr>
              <a:t>BMC pulmonary medicine</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22</a:t>
            </a:r>
            <a:r>
              <a:rPr lang="en-US" sz="800" dirty="0">
                <a:latin typeface="Times New Roman" panose="02020603050405020304" pitchFamily="18" charset="0"/>
                <a:cs typeface="Times New Roman" panose="02020603050405020304" pitchFamily="18" charset="0"/>
              </a:rPr>
              <a:t>(1), p.149. </a:t>
            </a:r>
          </a:p>
          <a:p>
            <a:pPr algn="just">
              <a:buFont typeface="Arial" pitchFamily="34" charset="0"/>
              <a:buChar char="•"/>
            </a:pPr>
            <a:r>
              <a:rPr lang="en-GB" sz="800" dirty="0">
                <a:latin typeface="Times New Roman" panose="02020603050405020304" pitchFamily="18" charset="0"/>
                <a:cs typeface="Times New Roman" panose="02020603050405020304" pitchFamily="18" charset="0"/>
              </a:rPr>
              <a:t>Health in Aging (2026) </a:t>
            </a:r>
            <a:r>
              <a:rPr lang="en-GB" sz="800" i="1" dirty="0">
                <a:latin typeface="Times New Roman" panose="02020603050405020304" pitchFamily="18" charset="0"/>
                <a:cs typeface="Times New Roman" panose="02020603050405020304" pitchFamily="18" charset="0"/>
              </a:rPr>
              <a:t>Basic facts about chronic obstructive pulmonary disorder (COPD) | aging &amp; health A-Z | </a:t>
            </a:r>
            <a:r>
              <a:rPr lang="en-GB" sz="800" i="1" dirty="0" err="1">
                <a:latin typeface="Times New Roman" panose="02020603050405020304" pitchFamily="18" charset="0"/>
                <a:cs typeface="Times New Roman" panose="02020603050405020304" pitchFamily="18" charset="0"/>
              </a:rPr>
              <a:t>american</a:t>
            </a:r>
            <a:r>
              <a:rPr lang="en-GB" sz="800" i="1" dirty="0">
                <a:latin typeface="Times New Roman" panose="02020603050405020304" pitchFamily="18" charset="0"/>
                <a:cs typeface="Times New Roman" panose="02020603050405020304" pitchFamily="18" charset="0"/>
              </a:rPr>
              <a:t> geriatrics society | healthinaging.org</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healthinaging.org</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6"/>
              </a:rPr>
              <a:t>https://www.healthinaging.org/a-z-topic/chronic-obstructive-pulmonary-disorder-copd/basic-facts</a:t>
            </a:r>
            <a:r>
              <a:rPr lang="en-GB" sz="800" dirty="0">
                <a:latin typeface="Times New Roman" panose="02020603050405020304" pitchFamily="18" charset="0"/>
                <a:cs typeface="Times New Roman" panose="02020603050405020304" pitchFamily="18" charset="0"/>
              </a:rPr>
              <a:t> (Accessed: 08 July 2026).</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GB" sz="800" dirty="0">
                <a:latin typeface="Times New Roman" panose="02020603050405020304" pitchFamily="18" charset="0"/>
                <a:cs typeface="Times New Roman" panose="02020603050405020304" pitchFamily="18" charset="0"/>
              </a:rPr>
              <a:t>Lopez-Campos, J.L., </a:t>
            </a:r>
            <a:r>
              <a:rPr lang="en-GB" sz="800" dirty="0" err="1">
                <a:latin typeface="Times New Roman" panose="02020603050405020304" pitchFamily="18" charset="0"/>
                <a:cs typeface="Times New Roman" panose="02020603050405020304" pitchFamily="18" charset="0"/>
              </a:rPr>
              <a:t>Muñoz-Sánchez</a:t>
            </a:r>
            <a:r>
              <a:rPr lang="en-GB" sz="800" dirty="0">
                <a:latin typeface="Times New Roman" panose="02020603050405020304" pitchFamily="18" charset="0"/>
                <a:cs typeface="Times New Roman" panose="02020603050405020304" pitchFamily="18" charset="0"/>
              </a:rPr>
              <a:t>, B., </a:t>
            </a:r>
            <a:r>
              <a:rPr lang="en-GB" sz="800" dirty="0" err="1">
                <a:latin typeface="Times New Roman" panose="02020603050405020304" pitchFamily="18" charset="0"/>
                <a:cs typeface="Times New Roman" panose="02020603050405020304" pitchFamily="18" charset="0"/>
              </a:rPr>
              <a:t>Ferrer-Galván</a:t>
            </a:r>
            <a:r>
              <a:rPr lang="en-GB" sz="800" dirty="0">
                <a:latin typeface="Times New Roman" panose="02020603050405020304" pitchFamily="18" charset="0"/>
                <a:cs typeface="Times New Roman" panose="02020603050405020304" pitchFamily="18" charset="0"/>
              </a:rPr>
              <a:t>, M. and Quintana-</a:t>
            </a:r>
            <a:r>
              <a:rPr lang="en-GB" sz="800" dirty="0" err="1">
                <a:latin typeface="Times New Roman" panose="02020603050405020304" pitchFamily="18" charset="0"/>
                <a:cs typeface="Times New Roman" panose="02020603050405020304" pitchFamily="18" charset="0"/>
              </a:rPr>
              <a:t>Gallego</a:t>
            </a:r>
            <a:r>
              <a:rPr lang="en-GB" sz="800" dirty="0">
                <a:latin typeface="Times New Roman" panose="02020603050405020304" pitchFamily="18" charset="0"/>
                <a:cs typeface="Times New Roman" panose="02020603050405020304" pitchFamily="18" charset="0"/>
              </a:rPr>
              <a:t>, E., (2025). ‘Alpha-1 Antitrypsin Deficiency and Bronchial Asthma: Current Challenges’. </a:t>
            </a:r>
            <a:r>
              <a:rPr lang="en-GB" sz="800" i="1" dirty="0" err="1">
                <a:latin typeface="Times New Roman" panose="02020603050405020304" pitchFamily="18" charset="0"/>
                <a:cs typeface="Times New Roman" panose="02020603050405020304" pitchFamily="18" charset="0"/>
              </a:rPr>
              <a:t>Biomolecules</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15</a:t>
            </a:r>
            <a:r>
              <a:rPr lang="en-GB" sz="800" dirty="0">
                <a:latin typeface="Times New Roman" panose="02020603050405020304" pitchFamily="18" charset="0"/>
                <a:cs typeface="Times New Roman" panose="02020603050405020304" pitchFamily="18" charset="0"/>
              </a:rPr>
              <a:t>(6), p.807.</a:t>
            </a:r>
            <a:r>
              <a:rPr lang="en-GB" sz="800" u="sng" dirty="0">
                <a:latin typeface="Times New Roman" panose="02020603050405020304" pitchFamily="18" charset="0"/>
                <a:cs typeface="Times New Roman" panose="02020603050405020304" pitchFamily="18" charset="0"/>
                <a:hlinkClick r:id="rId7"/>
              </a:rPr>
              <a:t>https://</a:t>
            </a:r>
            <a:r>
              <a:rPr lang="en-GB" sz="800" u="sng" dirty="0" err="1">
                <a:latin typeface="Times New Roman" panose="02020603050405020304" pitchFamily="18" charset="0"/>
                <a:cs typeface="Times New Roman" panose="02020603050405020304" pitchFamily="18" charset="0"/>
                <a:hlinkClick r:id="rId7"/>
              </a:rPr>
              <a:t>www.mdpi.com</a:t>
            </a:r>
            <a:r>
              <a:rPr lang="en-GB" sz="800" u="sng" dirty="0">
                <a:latin typeface="Times New Roman" panose="02020603050405020304" pitchFamily="18" charset="0"/>
                <a:cs typeface="Times New Roman" panose="02020603050405020304" pitchFamily="18" charset="0"/>
                <a:hlinkClick r:id="rId7"/>
              </a:rPr>
              <a:t>/2218-273X/15/6/807</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US" sz="800" dirty="0" err="1">
                <a:latin typeface="Times New Roman" panose="02020603050405020304" pitchFamily="18" charset="0"/>
                <a:cs typeface="Times New Roman" panose="02020603050405020304" pitchFamily="18" charset="0"/>
              </a:rPr>
              <a:t>Mahay</a:t>
            </a:r>
            <a:r>
              <a:rPr lang="en-US" sz="800" dirty="0">
                <a:latin typeface="Times New Roman" panose="02020603050405020304" pitchFamily="18" charset="0"/>
                <a:cs typeface="Times New Roman" panose="02020603050405020304" pitchFamily="18" charset="0"/>
              </a:rPr>
              <a:t>, G., </a:t>
            </a:r>
            <a:r>
              <a:rPr lang="en-US" sz="800" dirty="0" err="1">
                <a:latin typeface="Times New Roman" panose="02020603050405020304" pitchFamily="18" charset="0"/>
                <a:cs typeface="Times New Roman" panose="02020603050405020304" pitchFamily="18" charset="0"/>
              </a:rPr>
              <a:t>Zysman</a:t>
            </a:r>
            <a:r>
              <a:rPr lang="en-US" sz="800" dirty="0">
                <a:latin typeface="Times New Roman" panose="02020603050405020304" pitchFamily="18" charset="0"/>
                <a:cs typeface="Times New Roman" panose="02020603050405020304" pitchFamily="18" charset="0"/>
              </a:rPr>
              <a:t>, M., </a:t>
            </a:r>
            <a:r>
              <a:rPr lang="en-US" sz="800" dirty="0" err="1">
                <a:latin typeface="Times New Roman" panose="02020603050405020304" pitchFamily="18" charset="0"/>
                <a:cs typeface="Times New Roman" panose="02020603050405020304" pitchFamily="18" charset="0"/>
              </a:rPr>
              <a:t>Guibert</a:t>
            </a:r>
            <a:r>
              <a:rPr lang="en-US" sz="800" dirty="0">
                <a:latin typeface="Times New Roman" panose="02020603050405020304" pitchFamily="18" charset="0"/>
                <a:cs typeface="Times New Roman" panose="02020603050405020304" pitchFamily="18" charset="0"/>
              </a:rPr>
              <a:t>, N., </a:t>
            </a:r>
            <a:r>
              <a:rPr lang="en-US" sz="800" dirty="0" err="1">
                <a:latin typeface="Times New Roman" panose="02020603050405020304" pitchFamily="18" charset="0"/>
                <a:cs typeface="Times New Roman" panose="02020603050405020304" pitchFamily="18" charset="0"/>
              </a:rPr>
              <a:t>Barnig</a:t>
            </a:r>
            <a:r>
              <a:rPr lang="en-US" sz="800" dirty="0">
                <a:latin typeface="Times New Roman" panose="02020603050405020304" pitchFamily="18" charset="0"/>
                <a:cs typeface="Times New Roman" panose="02020603050405020304" pitchFamily="18" charset="0"/>
              </a:rPr>
              <a:t>, C., </a:t>
            </a:r>
            <a:r>
              <a:rPr lang="en-US" sz="800" dirty="0" err="1">
                <a:latin typeface="Times New Roman" panose="02020603050405020304" pitchFamily="18" charset="0"/>
                <a:cs typeface="Times New Roman" panose="02020603050405020304" pitchFamily="18" charset="0"/>
              </a:rPr>
              <a:t>Guilleminault</a:t>
            </a:r>
            <a:r>
              <a:rPr lang="en-US" sz="800" dirty="0">
                <a:latin typeface="Times New Roman" panose="02020603050405020304" pitchFamily="18" charset="0"/>
                <a:cs typeface="Times New Roman" panose="02020603050405020304" pitchFamily="18" charset="0"/>
              </a:rPr>
              <a:t>, L. and </a:t>
            </a:r>
            <a:r>
              <a:rPr lang="en-US" sz="800" dirty="0" err="1">
                <a:latin typeface="Times New Roman" panose="02020603050405020304" pitchFamily="18" charset="0"/>
                <a:cs typeface="Times New Roman" panose="02020603050405020304" pitchFamily="18" charset="0"/>
              </a:rPr>
              <a:t>Dupin</a:t>
            </a:r>
            <a:r>
              <a:rPr lang="en-US" sz="800" dirty="0">
                <a:latin typeface="Times New Roman" panose="02020603050405020304" pitchFamily="18" charset="0"/>
                <a:cs typeface="Times New Roman" panose="02020603050405020304" pitchFamily="18" charset="0"/>
              </a:rPr>
              <a:t>, C., (2025).’ Long-acting </a:t>
            </a:r>
            <a:r>
              <a:rPr lang="en-US" sz="800" dirty="0" err="1">
                <a:latin typeface="Times New Roman" panose="02020603050405020304" pitchFamily="18" charset="0"/>
                <a:cs typeface="Times New Roman" panose="02020603050405020304" pitchFamily="18" charset="0"/>
              </a:rPr>
              <a:t>muscarinic</a:t>
            </a:r>
            <a:r>
              <a:rPr lang="en-US" sz="800" dirty="0">
                <a:latin typeface="Times New Roman" panose="02020603050405020304" pitchFamily="18" charset="0"/>
                <a:cs typeface="Times New Roman" panose="02020603050405020304" pitchFamily="18" charset="0"/>
              </a:rPr>
              <a:t> antagonists (LAMA) in asthma: What is the best strategy?.’ </a:t>
            </a:r>
            <a:r>
              <a:rPr lang="en-US" sz="800" i="1" dirty="0">
                <a:latin typeface="Times New Roman" panose="02020603050405020304" pitchFamily="18" charset="0"/>
                <a:cs typeface="Times New Roman" panose="02020603050405020304" pitchFamily="18" charset="0"/>
              </a:rPr>
              <a:t>Respiratory Medicine and Research</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87</a:t>
            </a:r>
            <a:r>
              <a:rPr lang="en-US" sz="800" dirty="0">
                <a:latin typeface="Times New Roman" panose="02020603050405020304" pitchFamily="18" charset="0"/>
                <a:cs typeface="Times New Roman" panose="02020603050405020304" pitchFamily="18" charset="0"/>
              </a:rPr>
              <a:t>, p.101157. </a:t>
            </a:r>
          </a:p>
          <a:p>
            <a:pPr algn="just">
              <a:buFont typeface="Arial" pitchFamily="34" charset="0"/>
              <a:buChar char="•"/>
            </a:pPr>
            <a:r>
              <a:rPr lang="en-US" sz="800" dirty="0">
                <a:latin typeface="Times New Roman" panose="02020603050405020304" pitchFamily="18" charset="0"/>
                <a:cs typeface="Times New Roman" panose="02020603050405020304" pitchFamily="18" charset="0"/>
              </a:rPr>
              <a:t>NHS, (2026). </a:t>
            </a:r>
            <a:r>
              <a:rPr lang="en-US" sz="800" i="1" dirty="0">
                <a:latin typeface="Times New Roman" panose="02020603050405020304" pitchFamily="18" charset="0"/>
                <a:cs typeface="Times New Roman" panose="02020603050405020304" pitchFamily="18" charset="0"/>
              </a:rPr>
              <a:t>COPD (Chronic Obstructive Pulmonary Disease) (Guidelines).</a:t>
            </a:r>
            <a:r>
              <a:rPr lang="en-US" sz="800" u="sng" dirty="0">
                <a:latin typeface="Times New Roman" panose="02020603050405020304" pitchFamily="18" charset="0"/>
                <a:cs typeface="Times New Roman" panose="02020603050405020304" pitchFamily="18" charset="0"/>
                <a:hlinkClick r:id="rId8"/>
              </a:rPr>
              <a:t>https://www.rightdecisions.scot.nhs.uk/tam-treatments-and-medicines-nhs-highland/adult-therapeutic-guidelines/respiratory/copd-chronic-obstructive-pulmonary-disease-guidelines/</a:t>
            </a:r>
            <a:r>
              <a:rPr lang="en-US" sz="800" dirty="0">
                <a:latin typeface="Times New Roman" panose="02020603050405020304" pitchFamily="18" charset="0"/>
                <a:cs typeface="Times New Roman" panose="02020603050405020304" pitchFamily="18" charset="0"/>
              </a:rPr>
              <a:t> </a:t>
            </a:r>
          </a:p>
          <a:p>
            <a:pPr algn="just">
              <a:buFont typeface="Arial" pitchFamily="34" charset="0"/>
              <a:buChar char="•"/>
            </a:pPr>
            <a:r>
              <a:rPr lang="en-GB" sz="800" dirty="0" err="1">
                <a:latin typeface="Times New Roman" panose="02020603050405020304" pitchFamily="18" charset="0"/>
                <a:cs typeface="Times New Roman" panose="02020603050405020304" pitchFamily="18" charset="0"/>
              </a:rPr>
              <a:t>Santoni</a:t>
            </a:r>
            <a:r>
              <a:rPr lang="en-GB" sz="800" dirty="0">
                <a:latin typeface="Times New Roman" panose="02020603050405020304" pitchFamily="18" charset="0"/>
                <a:cs typeface="Times New Roman" panose="02020603050405020304" pitchFamily="18" charset="0"/>
              </a:rPr>
              <a:t>, A., Wait, S., van </a:t>
            </a:r>
            <a:r>
              <a:rPr lang="en-GB" sz="800" dirty="0" err="1">
                <a:latin typeface="Times New Roman" panose="02020603050405020304" pitchFamily="18" charset="0"/>
                <a:cs typeface="Times New Roman" panose="02020603050405020304" pitchFamily="18" charset="0"/>
              </a:rPr>
              <a:t>Boven</a:t>
            </a:r>
            <a:r>
              <a:rPr lang="en-GB" sz="800" dirty="0">
                <a:latin typeface="Times New Roman" panose="02020603050405020304" pitchFamily="18" charset="0"/>
                <a:cs typeface="Times New Roman" panose="02020603050405020304" pitchFamily="18" charset="0"/>
              </a:rPr>
              <a:t>, J.F., </a:t>
            </a:r>
            <a:r>
              <a:rPr lang="en-GB" sz="800" dirty="0" err="1">
                <a:latin typeface="Times New Roman" panose="02020603050405020304" pitchFamily="18" charset="0"/>
                <a:cs typeface="Times New Roman" panose="02020603050405020304" pitchFamily="18" charset="0"/>
              </a:rPr>
              <a:t>Desson</a:t>
            </a:r>
            <a:r>
              <a:rPr lang="en-GB" sz="800" dirty="0">
                <a:latin typeface="Times New Roman" panose="02020603050405020304" pitchFamily="18" charset="0"/>
                <a:cs typeface="Times New Roman" panose="02020603050405020304" pitchFamily="18" charset="0"/>
              </a:rPr>
              <a:t>, Z., Jenkins, C., </a:t>
            </a:r>
            <a:r>
              <a:rPr lang="en-GB" sz="800" dirty="0" err="1">
                <a:latin typeface="Times New Roman" panose="02020603050405020304" pitchFamily="18" charset="0"/>
                <a:cs typeface="Times New Roman" panose="02020603050405020304" pitchFamily="18" charset="0"/>
              </a:rPr>
              <a:t>Khoo</a:t>
            </a:r>
            <a:r>
              <a:rPr lang="en-GB" sz="800" dirty="0">
                <a:latin typeface="Times New Roman" panose="02020603050405020304" pitchFamily="18" charset="0"/>
                <a:cs typeface="Times New Roman" panose="02020603050405020304" pitchFamily="18" charset="0"/>
              </a:rPr>
              <a:t>, E.M., Winders, T., Yang, D. and </a:t>
            </a:r>
            <a:r>
              <a:rPr lang="en-GB" sz="800" dirty="0" err="1">
                <a:latin typeface="Times New Roman" panose="02020603050405020304" pitchFamily="18" charset="0"/>
                <a:cs typeface="Times New Roman" panose="02020603050405020304" pitchFamily="18" charset="0"/>
              </a:rPr>
              <a:t>Yorgancioglu</a:t>
            </a:r>
            <a:r>
              <a:rPr lang="en-GB" sz="800" dirty="0">
                <a:latin typeface="Times New Roman" panose="02020603050405020304" pitchFamily="18" charset="0"/>
                <a:cs typeface="Times New Roman" panose="02020603050405020304" pitchFamily="18" charset="0"/>
              </a:rPr>
              <a:t>, A., 2025. Improving care for people with chronic respiratory diseases: taking a policy lens. </a:t>
            </a:r>
            <a:r>
              <a:rPr lang="en-GB" sz="800" i="1" dirty="0">
                <a:latin typeface="Times New Roman" panose="02020603050405020304" pitchFamily="18" charset="0"/>
                <a:cs typeface="Times New Roman" panose="02020603050405020304" pitchFamily="18" charset="0"/>
              </a:rPr>
              <a:t>Advances in therapy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42</a:t>
            </a:r>
            <a:r>
              <a:rPr lang="en-GB" sz="800" dirty="0">
                <a:latin typeface="Times New Roman" panose="02020603050405020304" pitchFamily="18" charset="0"/>
                <a:cs typeface="Times New Roman" panose="02020603050405020304" pitchFamily="18" charset="0"/>
              </a:rPr>
              <a:t>(6), pp.2569-2586.</a:t>
            </a:r>
            <a:r>
              <a:rPr lang="en-GB" sz="800" u="sng" dirty="0">
                <a:latin typeface="Times New Roman" panose="02020603050405020304" pitchFamily="18" charset="0"/>
                <a:cs typeface="Times New Roman" panose="02020603050405020304" pitchFamily="18" charset="0"/>
                <a:hlinkClick r:id="rId9"/>
              </a:rPr>
              <a:t>https://</a:t>
            </a:r>
            <a:r>
              <a:rPr lang="en-GB" sz="800" u="sng" dirty="0" err="1">
                <a:latin typeface="Times New Roman" panose="02020603050405020304" pitchFamily="18" charset="0"/>
                <a:cs typeface="Times New Roman" panose="02020603050405020304" pitchFamily="18" charset="0"/>
                <a:hlinkClick r:id="rId9"/>
              </a:rPr>
              <a:t>link.springer.com</a:t>
            </a:r>
            <a:r>
              <a:rPr lang="en-GB" sz="800" u="sng" dirty="0">
                <a:latin typeface="Times New Roman" panose="02020603050405020304" pitchFamily="18" charset="0"/>
                <a:cs typeface="Times New Roman" panose="02020603050405020304" pitchFamily="18" charset="0"/>
                <a:hlinkClick r:id="rId9"/>
              </a:rPr>
              <a:t>/content/</a:t>
            </a:r>
            <a:r>
              <a:rPr lang="en-GB" sz="800" u="sng" dirty="0" err="1">
                <a:latin typeface="Times New Roman" panose="02020603050405020304" pitchFamily="18" charset="0"/>
                <a:cs typeface="Times New Roman" panose="02020603050405020304" pitchFamily="18" charset="0"/>
                <a:hlinkClick r:id="rId9"/>
              </a:rPr>
              <a:t>pdf</a:t>
            </a:r>
            <a:r>
              <a:rPr lang="en-GB" sz="800" u="sng" dirty="0">
                <a:latin typeface="Times New Roman" panose="02020603050405020304" pitchFamily="18" charset="0"/>
                <a:cs typeface="Times New Roman" panose="02020603050405020304" pitchFamily="18" charset="0"/>
                <a:hlinkClick r:id="rId9"/>
              </a:rPr>
              <a:t>/10.1007/s12325-025-03191-x.pdf</a:t>
            </a:r>
            <a:r>
              <a:rPr lang="en-GB" sz="800" dirty="0">
                <a:latin typeface="Times New Roman" panose="02020603050405020304" pitchFamily="18" charset="0"/>
                <a:cs typeface="Times New Roman" panose="02020603050405020304" pitchFamily="18" charset="0"/>
              </a:rPr>
              <a:t> </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GB" sz="800" dirty="0">
                <a:latin typeface="Times New Roman" panose="02020603050405020304" pitchFamily="18" charset="0"/>
                <a:cs typeface="Times New Roman" panose="02020603050405020304" pitchFamily="18" charset="0"/>
              </a:rPr>
              <a:t>Service Gov UK (2026) </a:t>
            </a:r>
            <a:r>
              <a:rPr lang="en-GB" sz="800" i="1" dirty="0">
                <a:latin typeface="Times New Roman" panose="02020603050405020304" pitchFamily="18" charset="0"/>
                <a:cs typeface="Times New Roman" panose="02020603050405020304" pitchFamily="18" charset="0"/>
              </a:rPr>
              <a:t>Consultation on a strategy for services for chronic ...</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10"/>
              </a:rPr>
              <a:t>https://assets.publishing.service.gov.uk/media/5a7b7d29ed915d1a790239ba/dh_112990.pdf</a:t>
            </a:r>
            <a:r>
              <a:rPr lang="en-GB" sz="800" dirty="0">
                <a:latin typeface="Times New Roman" panose="02020603050405020304" pitchFamily="18" charset="0"/>
                <a:cs typeface="Times New Roman" panose="02020603050405020304" pitchFamily="18" charset="0"/>
              </a:rPr>
              <a:t> (Accessed: 06 July 2026).</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GB" sz="800" dirty="0" err="1">
                <a:latin typeface="Times New Roman" panose="02020603050405020304" pitchFamily="18" charset="0"/>
                <a:cs typeface="Times New Roman" panose="02020603050405020304" pitchFamily="18" charset="0"/>
              </a:rPr>
              <a:t>Simmalee</a:t>
            </a:r>
            <a:r>
              <a:rPr lang="en-GB" sz="800" dirty="0">
                <a:latin typeface="Times New Roman" panose="02020603050405020304" pitchFamily="18" charset="0"/>
                <a:cs typeface="Times New Roman" panose="02020603050405020304" pitchFamily="18" charset="0"/>
              </a:rPr>
              <a:t>, K., </a:t>
            </a:r>
            <a:r>
              <a:rPr lang="en-GB" sz="800" dirty="0" err="1">
                <a:latin typeface="Times New Roman" panose="02020603050405020304" pitchFamily="18" charset="0"/>
                <a:cs typeface="Times New Roman" panose="02020603050405020304" pitchFamily="18" charset="0"/>
              </a:rPr>
              <a:t>Kawamatawong</a:t>
            </a:r>
            <a:r>
              <a:rPr lang="en-GB" sz="800" dirty="0">
                <a:latin typeface="Times New Roman" panose="02020603050405020304" pitchFamily="18" charset="0"/>
                <a:cs typeface="Times New Roman" panose="02020603050405020304" pitchFamily="18" charset="0"/>
              </a:rPr>
              <a:t>, T., </a:t>
            </a:r>
            <a:r>
              <a:rPr lang="en-GB" sz="800" dirty="0" err="1">
                <a:latin typeface="Times New Roman" panose="02020603050405020304" pitchFamily="18" charset="0"/>
                <a:cs typeface="Times New Roman" panose="02020603050405020304" pitchFamily="18" charset="0"/>
              </a:rPr>
              <a:t>Vitte</a:t>
            </a:r>
            <a:r>
              <a:rPr lang="en-GB" sz="800" dirty="0">
                <a:latin typeface="Times New Roman" panose="02020603050405020304" pitchFamily="18" charset="0"/>
                <a:cs typeface="Times New Roman" panose="02020603050405020304" pitchFamily="18" charset="0"/>
              </a:rPr>
              <a:t>, J., </a:t>
            </a:r>
            <a:r>
              <a:rPr lang="en-GB" sz="800" dirty="0" err="1">
                <a:latin typeface="Times New Roman" panose="02020603050405020304" pitchFamily="18" charset="0"/>
                <a:cs typeface="Times New Roman" panose="02020603050405020304" pitchFamily="18" charset="0"/>
              </a:rPr>
              <a:t>Demoly</a:t>
            </a:r>
            <a:r>
              <a:rPr lang="en-GB" sz="800" dirty="0">
                <a:latin typeface="Times New Roman" panose="02020603050405020304" pitchFamily="18" charset="0"/>
                <a:cs typeface="Times New Roman" panose="02020603050405020304" pitchFamily="18" charset="0"/>
              </a:rPr>
              <a:t>, P. and </a:t>
            </a:r>
            <a:r>
              <a:rPr lang="en-GB" sz="800" dirty="0" err="1">
                <a:latin typeface="Times New Roman" panose="02020603050405020304" pitchFamily="18" charset="0"/>
                <a:cs typeface="Times New Roman" panose="02020603050405020304" pitchFamily="18" charset="0"/>
              </a:rPr>
              <a:t>Lumjiaktase</a:t>
            </a:r>
            <a:r>
              <a:rPr lang="en-GB" sz="800" dirty="0">
                <a:latin typeface="Times New Roman" panose="02020603050405020304" pitchFamily="18" charset="0"/>
                <a:cs typeface="Times New Roman" panose="02020603050405020304" pitchFamily="18" charset="0"/>
              </a:rPr>
              <a:t>, P., (2025). ‘Exploring the pathogenesis and clinical implications of asthma, chronic obstructive pulmonary disease (COPD), and asthma-COPD overlap (ACO): a narrative review’. </a:t>
            </a:r>
            <a:r>
              <a:rPr lang="en-GB" sz="800" i="1" dirty="0">
                <a:latin typeface="Times New Roman" panose="02020603050405020304" pitchFamily="18" charset="0"/>
                <a:cs typeface="Times New Roman" panose="02020603050405020304" pitchFamily="18" charset="0"/>
              </a:rPr>
              <a:t>Frontiers in Medicine</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12</a:t>
            </a:r>
            <a:r>
              <a:rPr lang="en-GB" sz="800" dirty="0">
                <a:latin typeface="Times New Roman" panose="02020603050405020304" pitchFamily="18" charset="0"/>
                <a:cs typeface="Times New Roman" panose="02020603050405020304" pitchFamily="18" charset="0"/>
              </a:rPr>
              <a:t>, p.1514846.  </a:t>
            </a:r>
            <a:r>
              <a:rPr lang="en-GB" sz="800" u="sng" dirty="0">
                <a:latin typeface="Times New Roman" panose="02020603050405020304" pitchFamily="18" charset="0"/>
                <a:cs typeface="Times New Roman" panose="02020603050405020304" pitchFamily="18" charset="0"/>
                <a:hlinkClick r:id="rId11"/>
              </a:rPr>
              <a:t>https://www.frontiersin.org/journals/medicine/articles/10.3389/fmed.2025.1514846/full</a:t>
            </a:r>
            <a:endParaRPr lang="en-US" sz="800" dirty="0">
              <a:latin typeface="Times New Roman" panose="02020603050405020304" pitchFamily="18" charset="0"/>
              <a:cs typeface="Times New Roman" panose="02020603050405020304" pitchFamily="18" charset="0"/>
            </a:endParaRPr>
          </a:p>
          <a:p>
            <a:pPr algn="just">
              <a:buFont typeface="Arial" pitchFamily="34" charset="0"/>
              <a:buChar char="•"/>
            </a:pPr>
            <a:r>
              <a:rPr lang="en-US" sz="800" dirty="0">
                <a:latin typeface="Times New Roman" panose="02020603050405020304" pitchFamily="18" charset="0"/>
                <a:cs typeface="Times New Roman" panose="02020603050405020304" pitchFamily="18" charset="0"/>
              </a:rPr>
              <a:t>Sousa, L.U.Í.S., Silva, S.E.R.A.F.I.M., </a:t>
            </a:r>
            <a:r>
              <a:rPr lang="en-US" sz="800" dirty="0" err="1">
                <a:latin typeface="Times New Roman" panose="02020603050405020304" pitchFamily="18" charset="0"/>
                <a:cs typeface="Times New Roman" panose="02020603050405020304" pitchFamily="18" charset="0"/>
              </a:rPr>
              <a:t>Seixas</a:t>
            </a:r>
            <a:r>
              <a:rPr lang="en-US" sz="800" dirty="0">
                <a:latin typeface="Times New Roman" panose="02020603050405020304" pitchFamily="18" charset="0"/>
                <a:cs typeface="Times New Roman" panose="02020603050405020304" pitchFamily="18" charset="0"/>
              </a:rPr>
              <a:t>, P.E.D.R.O. and José, H.E.L.E.N.A., (2025). ‘Acute and chronic respiratory symptoms management.’ </a:t>
            </a:r>
            <a:r>
              <a:rPr lang="en-US" sz="800" i="1" dirty="0">
                <a:latin typeface="Times New Roman" panose="02020603050405020304" pitchFamily="18" charset="0"/>
                <a:cs typeface="Times New Roman" panose="02020603050405020304" pitchFamily="18" charset="0"/>
              </a:rPr>
              <a:t>BREATH: Interdisciplinary approaches and strategies in chronic respiratory disease management. Opole: University of Opole</a:t>
            </a:r>
            <a:r>
              <a:rPr lang="en-US" sz="800" dirty="0">
                <a:latin typeface="Times New Roman" panose="02020603050405020304" pitchFamily="18" charset="0"/>
                <a:cs typeface="Times New Roman" panose="02020603050405020304" pitchFamily="18" charset="0"/>
              </a:rPr>
              <a:t>, pp.79-97. </a:t>
            </a:r>
          </a:p>
          <a:p>
            <a:pPr algn="just">
              <a:buFont typeface="Arial" pitchFamily="34" charset="0"/>
              <a:buChar char="•"/>
            </a:pPr>
            <a:r>
              <a:rPr lang="en-US" sz="800" dirty="0" err="1">
                <a:latin typeface="Times New Roman" panose="02020603050405020304" pitchFamily="18" charset="0"/>
                <a:cs typeface="Times New Roman" panose="02020603050405020304" pitchFamily="18" charset="0"/>
              </a:rPr>
              <a:t>Stirpe</a:t>
            </a:r>
            <a:r>
              <a:rPr lang="en-US" sz="800" dirty="0">
                <a:latin typeface="Times New Roman" panose="02020603050405020304" pitchFamily="18" charset="0"/>
                <a:cs typeface="Times New Roman" panose="02020603050405020304" pitchFamily="18" charset="0"/>
              </a:rPr>
              <a:t>, E. and </a:t>
            </a:r>
            <a:r>
              <a:rPr lang="en-US" sz="800" dirty="0" err="1">
                <a:latin typeface="Times New Roman" panose="02020603050405020304" pitchFamily="18" charset="0"/>
                <a:cs typeface="Times New Roman" panose="02020603050405020304" pitchFamily="18" charset="0"/>
              </a:rPr>
              <a:t>Bardaro</a:t>
            </a:r>
            <a:r>
              <a:rPr lang="en-US" sz="800" dirty="0">
                <a:latin typeface="Times New Roman" panose="02020603050405020304" pitchFamily="18" charset="0"/>
                <a:cs typeface="Times New Roman" panose="02020603050405020304" pitchFamily="18" charset="0"/>
              </a:rPr>
              <a:t>, F., (2022). ‘Alpha1-antitrypsin deficiency and asthma.’ </a:t>
            </a:r>
            <a:r>
              <a:rPr lang="en-US" sz="800" i="1" dirty="0" err="1">
                <a:latin typeface="Times New Roman" panose="02020603050405020304" pitchFamily="18" charset="0"/>
                <a:cs typeface="Times New Roman" panose="02020603050405020304" pitchFamily="18" charset="0"/>
              </a:rPr>
              <a:t>Monaldi</a:t>
            </a:r>
            <a:r>
              <a:rPr lang="en-US" sz="800" i="1" dirty="0">
                <a:latin typeface="Times New Roman" panose="02020603050405020304" pitchFamily="18" charset="0"/>
                <a:cs typeface="Times New Roman" panose="02020603050405020304" pitchFamily="18" charset="0"/>
              </a:rPr>
              <a:t> Archives for Chest Disease</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92</a:t>
            </a:r>
            <a:r>
              <a:rPr lang="en-US" sz="800" dirty="0">
                <a:latin typeface="Times New Roman" panose="02020603050405020304" pitchFamily="18" charset="0"/>
                <a:cs typeface="Times New Roman" panose="02020603050405020304" pitchFamily="18" charset="0"/>
              </a:rPr>
              <a:t>(4).  </a:t>
            </a:r>
          </a:p>
          <a:p>
            <a:pPr algn="just">
              <a:buFont typeface="Arial" pitchFamily="34" charset="0"/>
              <a:buChar char="•"/>
            </a:pPr>
            <a:r>
              <a:rPr lang="en-US" sz="800" dirty="0" err="1">
                <a:latin typeface="Times New Roman" panose="02020603050405020304" pitchFamily="18" charset="0"/>
                <a:cs typeface="Times New Roman" panose="02020603050405020304" pitchFamily="18" charset="0"/>
              </a:rPr>
              <a:t>Wikman</a:t>
            </a:r>
            <a:r>
              <a:rPr lang="en-US" sz="800" dirty="0">
                <a:latin typeface="Times New Roman" panose="02020603050405020304" pitchFamily="18" charset="0"/>
                <a:cs typeface="Times New Roman" panose="02020603050405020304" pitchFamily="18" charset="0"/>
              </a:rPr>
              <a:t>, Å., Stenberg, G. and </a:t>
            </a:r>
            <a:r>
              <a:rPr lang="en-US" sz="800" dirty="0" err="1">
                <a:latin typeface="Times New Roman" panose="02020603050405020304" pitchFamily="18" charset="0"/>
                <a:cs typeface="Times New Roman" panose="02020603050405020304" pitchFamily="18" charset="0"/>
              </a:rPr>
              <a:t>Lundell</a:t>
            </a:r>
            <a:r>
              <a:rPr lang="en-US" sz="800" dirty="0">
                <a:latin typeface="Times New Roman" panose="02020603050405020304" pitchFamily="18" charset="0"/>
                <a:cs typeface="Times New Roman" panose="02020603050405020304" pitchFamily="18" charset="0"/>
              </a:rPr>
              <a:t>, S., (2025). ‘</a:t>
            </a:r>
            <a:r>
              <a:rPr lang="en-US" sz="800" dirty="0" err="1">
                <a:latin typeface="Times New Roman" panose="02020603050405020304" pitchFamily="18" charset="0"/>
                <a:cs typeface="Times New Roman" panose="02020603050405020304" pitchFamily="18" charset="0"/>
              </a:rPr>
              <a:t>Interprofessional</a:t>
            </a:r>
            <a:r>
              <a:rPr lang="en-US" sz="800" dirty="0">
                <a:latin typeface="Times New Roman" panose="02020603050405020304" pitchFamily="18" charset="0"/>
                <a:cs typeface="Times New Roman" panose="02020603050405020304" pitchFamily="18" charset="0"/>
              </a:rPr>
              <a:t> collaboration in the care delivery pathway for patients with COPD–experiences of nurses and physical therapists: a qualitative study.’ </a:t>
            </a:r>
            <a:r>
              <a:rPr lang="en-US" sz="800" i="1" dirty="0">
                <a:latin typeface="Times New Roman" panose="02020603050405020304" pitchFamily="18" charset="0"/>
                <a:cs typeface="Times New Roman" panose="02020603050405020304" pitchFamily="18" charset="0"/>
              </a:rPr>
              <a:t>European Journal of Physiotherapy</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27</a:t>
            </a:r>
            <a:r>
              <a:rPr lang="en-US" sz="800" dirty="0">
                <a:latin typeface="Times New Roman" panose="02020603050405020304" pitchFamily="18" charset="0"/>
                <a:cs typeface="Times New Roman" panose="02020603050405020304" pitchFamily="18" charset="0"/>
              </a:rPr>
              <a:t>(3), pp.175-184. </a:t>
            </a:r>
          </a:p>
          <a:p>
            <a:pPr algn="just">
              <a:buFont typeface="Arial" pitchFamily="34" charset="0"/>
              <a:buChar char="•"/>
            </a:pPr>
            <a:r>
              <a:rPr lang="en-US" sz="800" dirty="0" err="1">
                <a:latin typeface="Times New Roman" panose="02020603050405020304" pitchFamily="18" charset="0"/>
                <a:cs typeface="Times New Roman" panose="02020603050405020304" pitchFamily="18" charset="0"/>
              </a:rPr>
              <a:t>Yasmeen</a:t>
            </a:r>
            <a:r>
              <a:rPr lang="en-US" sz="800" dirty="0">
                <a:latin typeface="Times New Roman" panose="02020603050405020304" pitchFamily="18" charset="0"/>
                <a:cs typeface="Times New Roman" panose="02020603050405020304" pitchFamily="18" charset="0"/>
              </a:rPr>
              <a:t>, R. and </a:t>
            </a:r>
            <a:r>
              <a:rPr lang="en-US" sz="800" dirty="0" err="1">
                <a:latin typeface="Times New Roman" panose="02020603050405020304" pitchFamily="18" charset="0"/>
                <a:cs typeface="Times New Roman" panose="02020603050405020304" pitchFamily="18" charset="0"/>
              </a:rPr>
              <a:t>Hafeez</a:t>
            </a:r>
            <a:r>
              <a:rPr lang="en-US" sz="800" dirty="0">
                <a:latin typeface="Times New Roman" panose="02020603050405020304" pitchFamily="18" charset="0"/>
                <a:cs typeface="Times New Roman" panose="02020603050405020304" pitchFamily="18" charset="0"/>
              </a:rPr>
              <a:t>, F., (2023). ‘Effect of particulate emissions on the respiratory system of workers belonging to different industries: an overview.’ </a:t>
            </a:r>
            <a:r>
              <a:rPr lang="en-US" sz="800" i="1" dirty="0">
                <a:latin typeface="Times New Roman" panose="02020603050405020304" pitchFamily="18" charset="0"/>
                <a:cs typeface="Times New Roman" panose="02020603050405020304" pitchFamily="18" charset="0"/>
              </a:rPr>
              <a:t>Arch </a:t>
            </a:r>
            <a:r>
              <a:rPr lang="en-US" sz="800" i="1" dirty="0" err="1">
                <a:latin typeface="Times New Roman" panose="02020603050405020304" pitchFamily="18" charset="0"/>
                <a:cs typeface="Times New Roman" panose="02020603050405020304" pitchFamily="18" charset="0"/>
              </a:rPr>
              <a:t>Respir</a:t>
            </a:r>
            <a:r>
              <a:rPr lang="en-US" sz="800" i="1" dirty="0">
                <a:latin typeface="Times New Roman" panose="02020603050405020304" pitchFamily="18" charset="0"/>
                <a:cs typeface="Times New Roman" panose="02020603050405020304" pitchFamily="18" charset="0"/>
              </a:rPr>
              <a:t> Res</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2</a:t>
            </a:r>
            <a:r>
              <a:rPr lang="en-US" sz="800" dirty="0">
                <a:latin typeface="Times New Roman" panose="02020603050405020304" pitchFamily="18" charset="0"/>
                <a:cs typeface="Times New Roman" panose="02020603050405020304" pitchFamily="18" charset="0"/>
              </a:rPr>
              <a:t>, p.001. </a:t>
            </a:r>
          </a:p>
          <a:p>
            <a:pPr algn="just">
              <a:buFont typeface="Arial" pitchFamily="34" charset="0"/>
              <a:buChar char="•"/>
            </a:pPr>
            <a:r>
              <a:rPr lang="en-US" sz="800" dirty="0" err="1">
                <a:latin typeface="Times New Roman" panose="02020603050405020304" pitchFamily="18" charset="0"/>
                <a:cs typeface="Times New Roman" panose="02020603050405020304" pitchFamily="18" charset="0"/>
              </a:rPr>
              <a:t>Zanolari</a:t>
            </a:r>
            <a:r>
              <a:rPr lang="en-US" sz="800" dirty="0">
                <a:latin typeface="Times New Roman" panose="02020603050405020304" pitchFamily="18" charset="0"/>
                <a:cs typeface="Times New Roman" panose="02020603050405020304" pitchFamily="18" charset="0"/>
              </a:rPr>
              <a:t>, D., </a:t>
            </a:r>
            <a:r>
              <a:rPr lang="en-US" sz="800" dirty="0" err="1">
                <a:latin typeface="Times New Roman" panose="02020603050405020304" pitchFamily="18" charset="0"/>
                <a:cs typeface="Times New Roman" panose="02020603050405020304" pitchFamily="18" charset="0"/>
              </a:rPr>
              <a:t>Händler</a:t>
            </a:r>
            <a:r>
              <a:rPr lang="en-US" sz="800" dirty="0">
                <a:latin typeface="Times New Roman" panose="02020603050405020304" pitchFamily="18" charset="0"/>
                <a:cs typeface="Times New Roman" panose="02020603050405020304" pitchFamily="18" charset="0"/>
              </a:rPr>
              <a:t>-Schuster, D., </a:t>
            </a:r>
            <a:r>
              <a:rPr lang="en-US" sz="800" dirty="0" err="1">
                <a:latin typeface="Times New Roman" panose="02020603050405020304" pitchFamily="18" charset="0"/>
                <a:cs typeface="Times New Roman" panose="02020603050405020304" pitchFamily="18" charset="0"/>
              </a:rPr>
              <a:t>Clarenbach</a:t>
            </a:r>
            <a:r>
              <a:rPr lang="en-US" sz="800" dirty="0">
                <a:latin typeface="Times New Roman" panose="02020603050405020304" pitchFamily="18" charset="0"/>
                <a:cs typeface="Times New Roman" panose="02020603050405020304" pitchFamily="18" charset="0"/>
              </a:rPr>
              <a:t>, C. and </a:t>
            </a:r>
            <a:r>
              <a:rPr lang="en-US" sz="800" dirty="0" err="1">
                <a:latin typeface="Times New Roman" panose="02020603050405020304" pitchFamily="18" charset="0"/>
                <a:cs typeface="Times New Roman" panose="02020603050405020304" pitchFamily="18" charset="0"/>
              </a:rPr>
              <a:t>Schmid-Mohler</a:t>
            </a:r>
            <a:r>
              <a:rPr lang="en-US" sz="800" dirty="0">
                <a:latin typeface="Times New Roman" panose="02020603050405020304" pitchFamily="18" charset="0"/>
                <a:cs typeface="Times New Roman" panose="02020603050405020304" pitchFamily="18" charset="0"/>
              </a:rPr>
              <a:t>, G., (2023). ‘A qualitative study of the sources of chronic obstructive pulmonary disease-related emotional distress.’ </a:t>
            </a:r>
            <a:r>
              <a:rPr lang="en-US" sz="800" i="1" dirty="0">
                <a:latin typeface="Times New Roman" panose="02020603050405020304" pitchFamily="18" charset="0"/>
                <a:cs typeface="Times New Roman" panose="02020603050405020304" pitchFamily="18" charset="0"/>
              </a:rPr>
              <a:t>Chronic respiratory disease</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20</a:t>
            </a:r>
            <a:r>
              <a:rPr lang="en-US" sz="800" dirty="0">
                <a:latin typeface="Times New Roman" panose="02020603050405020304" pitchFamily="18" charset="0"/>
                <a:cs typeface="Times New Roman" panose="02020603050405020304" pitchFamily="18" charset="0"/>
              </a:rPr>
              <a:t>, p.14799731231163873. </a:t>
            </a:r>
            <a:endParaRPr sz="800" dirty="0">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theme/theme1.xml><?xml version="1.0" encoding="utf-8"?>
<a:theme xmlns:a="http://schemas.openxmlformats.org/drawingml/2006/main" name="Pulmonary Emphysema Disease by Slidesgo">
  <a:themeElements>
    <a:clrScheme name="Simple Light">
      <a:dk1>
        <a:srgbClr val="000000"/>
      </a:dk1>
      <a:lt1>
        <a:srgbClr val="F4EEE1"/>
      </a:lt1>
      <a:dk2>
        <a:srgbClr val="F4CD69"/>
      </a:dk2>
      <a:lt2>
        <a:srgbClr val="903B3C"/>
      </a:lt2>
      <a:accent1>
        <a:srgbClr val="915251"/>
      </a:accent1>
      <a:accent2>
        <a:srgbClr val="B55758"/>
      </a:accent2>
      <a:accent3>
        <a:srgbClr val="C77E76"/>
      </a:accent3>
      <a:accent4>
        <a:srgbClr val="C6918E"/>
      </a:accent4>
      <a:accent5>
        <a:srgbClr val="DFC0B2"/>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3040</Words>
  <Application>Microsoft Office PowerPoint</Application>
  <PresentationFormat>On-screen Show (16:9)</PresentationFormat>
  <Paragraphs>145</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Pulmonary Emphysema Disease by Slidesgo</vt:lpstr>
      <vt:lpstr>Module: Introduction to Physiology LECTURER:GILLIAN WEAVER</vt:lpstr>
      <vt:lpstr>INTRODUCTION TO CHRONIC RESPIRATORY DISEASES </vt:lpstr>
      <vt:lpstr>ANALYSIS OF CHRONIC RESPIRATORY DISEASES </vt:lpstr>
      <vt:lpstr>  The respiratory system involves air passages, lungs, alveoli and the diaphragm, functions together to enable breathing (Santoni et al. 2025). </vt:lpstr>
      <vt:lpstr>PowerPoint Presentation</vt:lpstr>
      <vt:lpstr>         PROFILE OF FRICTIONAL CASE </vt:lpstr>
      <vt:lpstr>RISK FACTORS </vt:lpstr>
      <vt:lpstr>PHYSICAL, PSYCHOLOGICAL, AND SOCIAL EFFECTS</vt:lpstr>
      <vt:lpstr>DEVELOPMENT OF A CARE PLAN</vt:lpstr>
      <vt:lpstr>CARE PLAN FOR THE PATIENT WITH THE CHOSEN CONDITION</vt:lpstr>
      <vt:lpstr>REGULAR MONITORING, CARE PLANNING, AND COMMUNICATION STRATEGIES</vt:lpstr>
      <vt:lpstr>ETHICAL CONSIDERATIONS FOR THE CARE OF THIS PERSON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Physiology LECTURER:GILLIAN WEAVER</dc:title>
  <cp:lastModifiedBy>saidiserge801@yahoo.com</cp:lastModifiedBy>
  <cp:revision>4</cp:revision>
  <dcterms:modified xsi:type="dcterms:W3CDTF">2026-07-20T06:48:46Z</dcterms:modified>
</cp:coreProperties>
</file>