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sldIdLst>
    <p:sldId id="256" r:id="rId5"/>
    <p:sldId id="258" r:id="rId6"/>
    <p:sldId id="257" r:id="rId7"/>
    <p:sldId id="259" r:id="rId8"/>
    <p:sldId id="260" r:id="rId9"/>
    <p:sldId id="262" r:id="rId10"/>
    <p:sldId id="261" r:id="rId11"/>
    <p:sldId id="263" r:id="rId12"/>
    <p:sldId id="264" r:id="rId13"/>
    <p:sldId id="265" r:id="rId14"/>
    <p:sldId id="266" r:id="rId15"/>
    <p:sldId id="267" r:id="rId16"/>
    <p:sldId id="268" r:id="rId17"/>
    <p:sldId id="269" r:id="rId18"/>
    <p:sldId id="270" r:id="rId19"/>
    <p:sldId id="271" r:id="rId20"/>
    <p:sldId id="27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B09EFC-A50A-422D-8EB3-2596FDB9F70F}" v="45" dt="2025-10-08T13:28:11.745"/>
    <p1510:client id="{52ABFFB5-2756-3BB8-E78D-3C231EC1E1F7}" v="2" dt="2025-10-08T13:23:07.709"/>
    <p1510:client id="{A6DFE9BC-3E87-6114-415D-94AA49FC480D}" v="3" dt="2025-10-08T15:58:40.712"/>
    <p1510:client id="{AB722351-F47F-A9CE-08AC-3CA4EF62CD7F}" v="3" dt="2025-10-08T13:05:26.185"/>
    <p1510:client id="{CDE99E0E-EA25-D6E7-A403-682128183BB9}" v="2" dt="2025-10-08T16:05:21.449"/>
    <p1510:client id="{D8969381-B508-D013-8FAF-C2A008D52B8C}" v="151" dt="2025-10-08T15:25:20.5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drey Golding (2515364)" userId="S::2515364@student.uwtsd.ac.uk::e07d7806-2dfd-4c61-9be4-6e104ec37092" providerId="AD" clId="Web-{A6DFE9BC-3E87-6114-415D-94AA49FC480D}"/>
    <pc:docChg chg="modSld">
      <pc:chgData name="Audrey Golding (2515364)" userId="S::2515364@student.uwtsd.ac.uk::e07d7806-2dfd-4c61-9be4-6e104ec37092" providerId="AD" clId="Web-{A6DFE9BC-3E87-6114-415D-94AA49FC480D}" dt="2025-10-08T15:58:40.712" v="2" actId="1076"/>
      <pc:docMkLst>
        <pc:docMk/>
      </pc:docMkLst>
      <pc:sldChg chg="modSp">
        <pc:chgData name="Audrey Golding (2515364)" userId="S::2515364@student.uwtsd.ac.uk::e07d7806-2dfd-4c61-9be4-6e104ec37092" providerId="AD" clId="Web-{A6DFE9BC-3E87-6114-415D-94AA49FC480D}" dt="2025-10-08T15:58:40.712" v="2" actId="1076"/>
        <pc:sldMkLst>
          <pc:docMk/>
          <pc:sldMk cId="0" sldId="256"/>
        </pc:sldMkLst>
        <pc:picChg chg="mod">
          <ac:chgData name="Audrey Golding (2515364)" userId="S::2515364@student.uwtsd.ac.uk::e07d7806-2dfd-4c61-9be4-6e104ec37092" providerId="AD" clId="Web-{A6DFE9BC-3E87-6114-415D-94AA49FC480D}" dt="2025-10-08T15:58:40.712" v="2" actId="1076"/>
          <ac:picMkLst>
            <pc:docMk/>
            <pc:sldMk cId="0" sldId="256"/>
            <ac:picMk id="4" creationId="{00000000-0000-0000-0000-000000000000}"/>
          </ac:picMkLst>
        </pc:picChg>
      </pc:sldChg>
    </pc:docChg>
  </pc:docChgLst>
  <pc:docChgLst>
    <pc:chgData clId="Web-{52ABFFB5-2756-3BB8-E78D-3C231EC1E1F7}"/>
    <pc:docChg chg="modSld">
      <pc:chgData name="" userId="" providerId="" clId="Web-{52ABFFB5-2756-3BB8-E78D-3C231EC1E1F7}" dt="2025-10-08T13:22:52.709" v="0" actId="1076"/>
      <pc:docMkLst>
        <pc:docMk/>
      </pc:docMkLst>
      <pc:sldChg chg="modSp">
        <pc:chgData name="" userId="" providerId="" clId="Web-{52ABFFB5-2756-3BB8-E78D-3C231EC1E1F7}" dt="2025-10-08T13:22:52.709" v="0" actId="1076"/>
        <pc:sldMkLst>
          <pc:docMk/>
          <pc:sldMk cId="0" sldId="256"/>
        </pc:sldMkLst>
        <pc:spChg chg="mod">
          <ac:chgData name="" userId="" providerId="" clId="Web-{52ABFFB5-2756-3BB8-E78D-3C231EC1E1F7}" dt="2025-10-08T13:22:52.709" v="0" actId="1076"/>
          <ac:spMkLst>
            <pc:docMk/>
            <pc:sldMk cId="0" sldId="256"/>
            <ac:spMk id="3" creationId="{00000000-0000-0000-0000-000000000000}"/>
          </ac:spMkLst>
        </pc:spChg>
      </pc:sldChg>
    </pc:docChg>
  </pc:docChgLst>
  <pc:docChgLst>
    <pc:chgData name="Olumide Olusegun Ogunyoye (2507369)" userId="823da81a-a566-4191-b8b6-a6dc4b07e9e4" providerId="ADAL" clId="{EE533A00-4B45-48C0-8A30-87BF7F8BF7EB}"/>
    <pc:docChg chg="undo redo custSel modSld">
      <pc:chgData name="Olumide Olusegun Ogunyoye (2507369)" userId="823da81a-a566-4191-b8b6-a6dc4b07e9e4" providerId="ADAL" clId="{EE533A00-4B45-48C0-8A30-87BF7F8BF7EB}" dt="2025-10-08T13:28:11.745" v="46" actId="5793"/>
      <pc:docMkLst>
        <pc:docMk/>
      </pc:docMkLst>
      <pc:sldChg chg="modSp mod">
        <pc:chgData name="Olumide Olusegun Ogunyoye (2507369)" userId="823da81a-a566-4191-b8b6-a6dc4b07e9e4" providerId="ADAL" clId="{EE533A00-4B45-48C0-8A30-87BF7F8BF7EB}" dt="2025-10-08T13:28:11.745" v="46" actId="5793"/>
        <pc:sldMkLst>
          <pc:docMk/>
          <pc:sldMk cId="0" sldId="256"/>
        </pc:sldMkLst>
        <pc:spChg chg="mod">
          <ac:chgData name="Olumide Olusegun Ogunyoye (2507369)" userId="823da81a-a566-4191-b8b6-a6dc4b07e9e4" providerId="ADAL" clId="{EE533A00-4B45-48C0-8A30-87BF7F8BF7EB}" dt="2025-10-08T13:28:11.745" v="46" actId="5793"/>
          <ac:spMkLst>
            <pc:docMk/>
            <pc:sldMk cId="0" sldId="256"/>
            <ac:spMk id="3" creationId="{00000000-0000-0000-0000-000000000000}"/>
          </ac:spMkLst>
        </pc:spChg>
      </pc:sldChg>
      <pc:sldChg chg="modSp mod">
        <pc:chgData name="Olumide Olusegun Ogunyoye (2507369)" userId="823da81a-a566-4191-b8b6-a6dc4b07e9e4" providerId="ADAL" clId="{EE533A00-4B45-48C0-8A30-87BF7F8BF7EB}" dt="2025-10-08T13:24:58.144" v="34" actId="255"/>
        <pc:sldMkLst>
          <pc:docMk/>
          <pc:sldMk cId="0" sldId="257"/>
        </pc:sldMkLst>
        <pc:spChg chg="mod">
          <ac:chgData name="Olumide Olusegun Ogunyoye (2507369)" userId="823da81a-a566-4191-b8b6-a6dc4b07e9e4" providerId="ADAL" clId="{EE533A00-4B45-48C0-8A30-87BF7F8BF7EB}" dt="2025-10-08T13:24:58.144" v="34" actId="255"/>
          <ac:spMkLst>
            <pc:docMk/>
            <pc:sldMk cId="0" sldId="257"/>
            <ac:spMk id="18" creationId="{00000000-0000-0000-0000-000000000000}"/>
          </ac:spMkLst>
        </pc:spChg>
      </pc:sldChg>
      <pc:sldChg chg="modSp mod">
        <pc:chgData name="Olumide Olusegun Ogunyoye (2507369)" userId="823da81a-a566-4191-b8b6-a6dc4b07e9e4" providerId="ADAL" clId="{EE533A00-4B45-48C0-8A30-87BF7F8BF7EB}" dt="2025-10-08T13:24:57.403" v="33" actId="255"/>
        <pc:sldMkLst>
          <pc:docMk/>
          <pc:sldMk cId="0" sldId="259"/>
        </pc:sldMkLst>
        <pc:spChg chg="mod">
          <ac:chgData name="Olumide Olusegun Ogunyoye (2507369)" userId="823da81a-a566-4191-b8b6-a6dc4b07e9e4" providerId="ADAL" clId="{EE533A00-4B45-48C0-8A30-87BF7F8BF7EB}" dt="2025-10-08T13:15:57.600" v="14" actId="255"/>
          <ac:spMkLst>
            <pc:docMk/>
            <pc:sldMk cId="0" sldId="259"/>
            <ac:spMk id="2" creationId="{00000000-0000-0000-0000-000000000000}"/>
          </ac:spMkLst>
        </pc:spChg>
        <pc:spChg chg="mod">
          <ac:chgData name="Olumide Olusegun Ogunyoye (2507369)" userId="823da81a-a566-4191-b8b6-a6dc4b07e9e4" providerId="ADAL" clId="{EE533A00-4B45-48C0-8A30-87BF7F8BF7EB}" dt="2025-10-08T13:24:57.403" v="33" actId="255"/>
          <ac:spMkLst>
            <pc:docMk/>
            <pc:sldMk cId="0" sldId="259"/>
            <ac:spMk id="3" creationId="{00000000-0000-0000-0000-000000000000}"/>
          </ac:spMkLst>
        </pc:spChg>
      </pc:sldChg>
      <pc:sldChg chg="modSp mod">
        <pc:chgData name="Olumide Olusegun Ogunyoye (2507369)" userId="823da81a-a566-4191-b8b6-a6dc4b07e9e4" providerId="ADAL" clId="{EE533A00-4B45-48C0-8A30-87BF7F8BF7EB}" dt="2025-10-08T13:24:53.653" v="27" actId="255"/>
        <pc:sldMkLst>
          <pc:docMk/>
          <pc:sldMk cId="0" sldId="262"/>
        </pc:sldMkLst>
        <pc:spChg chg="mod">
          <ac:chgData name="Olumide Olusegun Ogunyoye (2507369)" userId="823da81a-a566-4191-b8b6-a6dc4b07e9e4" providerId="ADAL" clId="{EE533A00-4B45-48C0-8A30-87BF7F8BF7EB}" dt="2025-10-08T13:24:53.653" v="27" actId="255"/>
          <ac:spMkLst>
            <pc:docMk/>
            <pc:sldMk cId="0" sldId="262"/>
            <ac:spMk id="3" creationId="{00000000-0000-0000-0000-000000000000}"/>
          </ac:spMkLst>
        </pc:spChg>
      </pc:sldChg>
      <pc:sldChg chg="modSp mod">
        <pc:chgData name="Olumide Olusegun Ogunyoye (2507369)" userId="823da81a-a566-4191-b8b6-a6dc4b07e9e4" providerId="ADAL" clId="{EE533A00-4B45-48C0-8A30-87BF7F8BF7EB}" dt="2025-10-08T13:25:18.035" v="35" actId="27636"/>
        <pc:sldMkLst>
          <pc:docMk/>
          <pc:sldMk cId="0" sldId="272"/>
        </pc:sldMkLst>
        <pc:spChg chg="mod">
          <ac:chgData name="Olumide Olusegun Ogunyoye (2507369)" userId="823da81a-a566-4191-b8b6-a6dc4b07e9e4" providerId="ADAL" clId="{EE533A00-4B45-48C0-8A30-87BF7F8BF7EB}" dt="2025-10-08T13:25:18.035" v="35" actId="27636"/>
          <ac:spMkLst>
            <pc:docMk/>
            <pc:sldMk cId="0" sldId="272"/>
            <ac:spMk id="3" creationId="{00000000-0000-0000-0000-000000000000}"/>
          </ac:spMkLst>
        </pc:spChg>
      </pc:sldChg>
    </pc:docChg>
  </pc:docChgLst>
  <pc:docChgLst>
    <pc:chgData clId="Web-{AB722351-F47F-A9CE-08AC-3CA4EF62CD7F}"/>
    <pc:docChg chg="modSld">
      <pc:chgData name="" userId="" providerId="" clId="Web-{AB722351-F47F-A9CE-08AC-3CA4EF62CD7F}" dt="2025-10-08T13:05:19.607" v="1" actId="20577"/>
      <pc:docMkLst>
        <pc:docMk/>
      </pc:docMkLst>
      <pc:sldChg chg="modSp">
        <pc:chgData name="" userId="" providerId="" clId="Web-{AB722351-F47F-A9CE-08AC-3CA4EF62CD7F}" dt="2025-10-08T13:05:19.607" v="1" actId="20577"/>
        <pc:sldMkLst>
          <pc:docMk/>
          <pc:sldMk cId="0" sldId="256"/>
        </pc:sldMkLst>
        <pc:spChg chg="mod">
          <ac:chgData name="" userId="" providerId="" clId="Web-{AB722351-F47F-A9CE-08AC-3CA4EF62CD7F}" dt="2025-10-08T13:05:19.607" v="1" actId="20577"/>
          <ac:spMkLst>
            <pc:docMk/>
            <pc:sldMk cId="0" sldId="256"/>
            <ac:spMk id="3" creationId="{00000000-0000-0000-0000-000000000000}"/>
          </ac:spMkLst>
        </pc:spChg>
      </pc:sldChg>
    </pc:docChg>
  </pc:docChgLst>
  <pc:docChgLst>
    <pc:chgData name="Elizabeth Harris (1913061)" userId="S::1913061@student.uwtsd.ac.uk::d4696f49-48bd-4641-9aab-cd8bb17fd2f6" providerId="AD" clId="Web-{CDE99E0E-EA25-D6E7-A403-682128183BB9}"/>
    <pc:docChg chg="modSld">
      <pc:chgData name="Elizabeth Harris (1913061)" userId="S::1913061@student.uwtsd.ac.uk::d4696f49-48bd-4641-9aab-cd8bb17fd2f6" providerId="AD" clId="Web-{CDE99E0E-EA25-D6E7-A403-682128183BB9}" dt="2025-10-08T16:05:21.449" v="1" actId="1076"/>
      <pc:docMkLst>
        <pc:docMk/>
      </pc:docMkLst>
      <pc:sldChg chg="modSp">
        <pc:chgData name="Elizabeth Harris (1913061)" userId="S::1913061@student.uwtsd.ac.uk::d4696f49-48bd-4641-9aab-cd8bb17fd2f6" providerId="AD" clId="Web-{CDE99E0E-EA25-D6E7-A403-682128183BB9}" dt="2025-10-08T16:05:21.449" v="1" actId="1076"/>
        <pc:sldMkLst>
          <pc:docMk/>
          <pc:sldMk cId="0" sldId="256"/>
        </pc:sldMkLst>
        <pc:picChg chg="mod">
          <ac:chgData name="Elizabeth Harris (1913061)" userId="S::1913061@student.uwtsd.ac.uk::d4696f49-48bd-4641-9aab-cd8bb17fd2f6" providerId="AD" clId="Web-{CDE99E0E-EA25-D6E7-A403-682128183BB9}" dt="2025-10-08T16:05:21.449" v="1" actId="1076"/>
          <ac:picMkLst>
            <pc:docMk/>
            <pc:sldMk cId="0" sldId="256"/>
            <ac:picMk id="4" creationId="{00000000-0000-0000-0000-000000000000}"/>
          </ac:picMkLst>
        </pc:picChg>
      </pc:sldChg>
    </pc:docChg>
  </pc:docChgLst>
  <pc:docChgLst>
    <pc:chgData name="Elizabeth Harris (1913061)" userId="S::1913061@student.uwtsd.ac.uk::d4696f49-48bd-4641-9aab-cd8bb17fd2f6" providerId="AD" clId="Web-{52ABFFB5-2756-3BB8-E78D-3C231EC1E1F7}"/>
    <pc:docChg chg="modSld">
      <pc:chgData name="Elizabeth Harris (1913061)" userId="S::1913061@student.uwtsd.ac.uk::d4696f49-48bd-4641-9aab-cd8bb17fd2f6" providerId="AD" clId="Web-{52ABFFB5-2756-3BB8-E78D-3C231EC1E1F7}" dt="2025-10-08T13:23:07.709" v="0" actId="1076"/>
      <pc:docMkLst>
        <pc:docMk/>
      </pc:docMkLst>
      <pc:sldChg chg="modSp">
        <pc:chgData name="Elizabeth Harris (1913061)" userId="S::1913061@student.uwtsd.ac.uk::d4696f49-48bd-4641-9aab-cd8bb17fd2f6" providerId="AD" clId="Web-{52ABFFB5-2756-3BB8-E78D-3C231EC1E1F7}" dt="2025-10-08T13:23:07.709" v="0" actId="1076"/>
        <pc:sldMkLst>
          <pc:docMk/>
          <pc:sldMk cId="0" sldId="256"/>
        </pc:sldMkLst>
        <pc:picChg chg="mod">
          <ac:chgData name="Elizabeth Harris (1913061)" userId="S::1913061@student.uwtsd.ac.uk::d4696f49-48bd-4641-9aab-cd8bb17fd2f6" providerId="AD" clId="Web-{52ABFFB5-2756-3BB8-E78D-3C231EC1E1F7}" dt="2025-10-08T13:23:07.709" v="0" actId="1076"/>
          <ac:picMkLst>
            <pc:docMk/>
            <pc:sldMk cId="0" sldId="256"/>
            <ac:picMk id="4" creationId="{00000000-0000-0000-0000-000000000000}"/>
          </ac:picMkLst>
        </pc:picChg>
      </pc:sldChg>
    </pc:docChg>
  </pc:docChgLst>
  <pc:docChgLst>
    <pc:chgData name="Elizabeth Harris (1913061)" userId="S::1913061@student.uwtsd.ac.uk::d4696f49-48bd-4641-9aab-cd8bb17fd2f6" providerId="AD" clId="Web-{90194CBD-D431-2999-430C-C6384B222F29}"/>
    <pc:docChg chg="modSld">
      <pc:chgData name="Elizabeth Harris (1913061)" userId="S::1913061@student.uwtsd.ac.uk::d4696f49-48bd-4641-9aab-cd8bb17fd2f6" providerId="AD" clId="Web-{90194CBD-D431-2999-430C-C6384B222F29}" dt="2025-10-06T16:34:39.503" v="0" actId="1076"/>
      <pc:docMkLst>
        <pc:docMk/>
      </pc:docMkLst>
      <pc:sldChg chg="modSp">
        <pc:chgData name="Elizabeth Harris (1913061)" userId="S::1913061@student.uwtsd.ac.uk::d4696f49-48bd-4641-9aab-cd8bb17fd2f6" providerId="AD" clId="Web-{90194CBD-D431-2999-430C-C6384B222F29}" dt="2025-10-06T16:34:39.503" v="0" actId="1076"/>
        <pc:sldMkLst>
          <pc:docMk/>
          <pc:sldMk cId="0" sldId="257"/>
        </pc:sldMkLst>
        <pc:picChg chg="mod">
          <ac:chgData name="Elizabeth Harris (1913061)" userId="S::1913061@student.uwtsd.ac.uk::d4696f49-48bd-4641-9aab-cd8bb17fd2f6" providerId="AD" clId="Web-{90194CBD-D431-2999-430C-C6384B222F29}" dt="2025-10-06T16:34:39.503" v="0" actId="1076"/>
          <ac:picMkLst>
            <pc:docMk/>
            <pc:sldMk cId="0" sldId="257"/>
            <ac:picMk id="4" creationId="{00000000-0000-0000-0000-000000000000}"/>
          </ac:picMkLst>
        </pc:picChg>
      </pc:sldChg>
    </pc:docChg>
  </pc:docChgLst>
  <pc:docChgLst>
    <pc:chgData name="Audrey Golding (2515364)" userId="S::2515364@student.uwtsd.ac.uk::e07d7806-2dfd-4c61-9be4-6e104ec37092" providerId="AD" clId="Web-{AB722351-F47F-A9CE-08AC-3CA4EF62CD7F}"/>
    <pc:docChg chg="modSld">
      <pc:chgData name="Audrey Golding (2515364)" userId="S::2515364@student.uwtsd.ac.uk::e07d7806-2dfd-4c61-9be4-6e104ec37092" providerId="AD" clId="Web-{AB722351-F47F-A9CE-08AC-3CA4EF62CD7F}" dt="2025-10-08T13:10:57.173" v="1" actId="1076"/>
      <pc:docMkLst>
        <pc:docMk/>
      </pc:docMkLst>
      <pc:sldChg chg="modSp">
        <pc:chgData name="Audrey Golding (2515364)" userId="S::2515364@student.uwtsd.ac.uk::e07d7806-2dfd-4c61-9be4-6e104ec37092" providerId="AD" clId="Web-{AB722351-F47F-A9CE-08AC-3CA4EF62CD7F}" dt="2025-10-08T13:10:57.173" v="1" actId="1076"/>
        <pc:sldMkLst>
          <pc:docMk/>
          <pc:sldMk cId="0" sldId="267"/>
        </pc:sldMkLst>
        <pc:graphicFrameChg chg="mod">
          <ac:chgData name="Audrey Golding (2515364)" userId="S::2515364@student.uwtsd.ac.uk::e07d7806-2dfd-4c61-9be4-6e104ec37092" providerId="AD" clId="Web-{AB722351-F47F-A9CE-08AC-3CA4EF62CD7F}" dt="2025-10-08T13:10:57.173" v="1" actId="1076"/>
          <ac:graphicFrameMkLst>
            <pc:docMk/>
            <pc:sldMk cId="0" sldId="267"/>
            <ac:graphicFrameMk id="15" creationId="{00000000-0000-0000-0000-000000000000}"/>
          </ac:graphicFrameMkLst>
        </pc:graphicFrameChg>
      </pc:sldChg>
    </pc:docChg>
  </pc:docChgLst>
  <pc:docChgLst>
    <pc:chgData name="Olumide Olusegun Ogunyoye (2507369)" userId="S::2507369@student.uwtsd.ac.uk::823da81a-a566-4191-b8b6-a6dc4b07e9e4" providerId="AD" clId="Web-{D8969381-B508-D013-8FAF-C2A008D52B8C}"/>
    <pc:docChg chg="modSld">
      <pc:chgData name="Olumide Olusegun Ogunyoye (2507369)" userId="S::2507369@student.uwtsd.ac.uk::823da81a-a566-4191-b8b6-a6dc4b07e9e4" providerId="AD" clId="Web-{D8969381-B508-D013-8FAF-C2A008D52B8C}" dt="2025-10-08T15:25:20.501" v="152" actId="20577"/>
      <pc:docMkLst>
        <pc:docMk/>
      </pc:docMkLst>
      <pc:sldChg chg="modSp">
        <pc:chgData name="Olumide Olusegun Ogunyoye (2507369)" userId="S::2507369@student.uwtsd.ac.uk::823da81a-a566-4191-b8b6-a6dc4b07e9e4" providerId="AD" clId="Web-{D8969381-B508-D013-8FAF-C2A008D52B8C}" dt="2025-10-08T15:25:20.501" v="152" actId="20577"/>
        <pc:sldMkLst>
          <pc:docMk/>
          <pc:sldMk cId="0" sldId="257"/>
        </pc:sldMkLst>
        <pc:spChg chg="mod">
          <ac:chgData name="Olumide Olusegun Ogunyoye (2507369)" userId="S::2507369@student.uwtsd.ac.uk::823da81a-a566-4191-b8b6-a6dc4b07e9e4" providerId="AD" clId="Web-{D8969381-B508-D013-8FAF-C2A008D52B8C}" dt="2025-10-08T15:25:20.501" v="152" actId="20577"/>
          <ac:spMkLst>
            <pc:docMk/>
            <pc:sldMk cId="0" sldId="257"/>
            <ac:spMk id="18" creationId="{00000000-0000-0000-0000-000000000000}"/>
          </ac:spMkLst>
        </pc:spChg>
        <pc:picChg chg="mod">
          <ac:chgData name="Olumide Olusegun Ogunyoye (2507369)" userId="S::2507369@student.uwtsd.ac.uk::823da81a-a566-4191-b8b6-a6dc4b07e9e4" providerId="AD" clId="Web-{D8969381-B508-D013-8FAF-C2A008D52B8C}" dt="2025-10-08T14:48:53.356" v="0" actId="1076"/>
          <ac:picMkLst>
            <pc:docMk/>
            <pc:sldMk cId="0" sldId="257"/>
            <ac:picMk id="4" creationId="{00000000-0000-0000-0000-000000000000}"/>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21C5E0B3-F75A-4B33-85B4-642C4184EA67}" type="doc">
      <dgm:prSet loTypeId="urn:microsoft.com/office/officeart/2005/8/layout/hierarchy1#2" loCatId="hierarchy" qsTypeId="urn:microsoft.com/office/officeart/2005/8/quickstyle/simple1#5" qsCatId="simple" csTypeId="urn:microsoft.com/office/officeart/2005/8/colors/accent1_2#3" csCatId="accent1"/>
      <dgm:spPr/>
      <dgm:t>
        <a:bodyPr/>
        <a:lstStyle/>
        <a:p>
          <a:endParaRPr lang="en-US"/>
        </a:p>
      </dgm:t>
    </dgm:pt>
    <dgm:pt modelId="{22718F85-E240-4A08-BE96-C20D3BAC1F2B}">
      <dgm:prSet/>
      <dgm:spPr/>
      <dgm:t>
        <a:bodyPr/>
        <a:lstStyle/>
        <a:p>
          <a:r>
            <a:rPr lang="en-US">
              <a:latin typeface="Times New Roman" panose="02020603050405020304" pitchFamily="18" charset="0"/>
              <a:cs typeface="Times New Roman" panose="02020603050405020304" pitchFamily="18" charset="0"/>
            </a:rPr>
            <a:t>To explore how the usage of digital technology and tools (</a:t>
          </a:r>
          <a:r>
            <a:rPr lang="en-US" b="1" i="1">
              <a:latin typeface="Times New Roman" panose="02020603050405020304" pitchFamily="18" charset="0"/>
              <a:cs typeface="Times New Roman" panose="02020603050405020304" pitchFamily="18" charset="0"/>
            </a:rPr>
            <a:t>Microsoft 365 suites</a:t>
          </a:r>
          <a:r>
            <a:rPr lang="en-US">
              <a:latin typeface="Times New Roman" panose="02020603050405020304" pitchFamily="18" charset="0"/>
              <a:cs typeface="Times New Roman" panose="02020603050405020304" pitchFamily="18" charset="0"/>
            </a:rPr>
            <a:t>) can enhance the efficiency in the work rate of workers in Sunrise residential care home.</a:t>
          </a:r>
        </a:p>
      </dgm:t>
    </dgm:pt>
    <dgm:pt modelId="{D9D798F1-20FC-4A6B-B929-2F54E0519414}" type="parTrans" cxnId="{9A499AFC-1492-49C8-AF5F-2E17CEB7F4A9}">
      <dgm:prSet/>
      <dgm:spPr/>
      <dgm:t>
        <a:bodyPr/>
        <a:lstStyle/>
        <a:p>
          <a:endParaRPr lang="en-US"/>
        </a:p>
      </dgm:t>
    </dgm:pt>
    <dgm:pt modelId="{8586BFE7-DEE3-478B-B458-9B549205B22D}" type="sibTrans" cxnId="{9A499AFC-1492-49C8-AF5F-2E17CEB7F4A9}">
      <dgm:prSet/>
      <dgm:spPr/>
      <dgm:t>
        <a:bodyPr/>
        <a:lstStyle/>
        <a:p>
          <a:endParaRPr lang="en-US"/>
        </a:p>
      </dgm:t>
    </dgm:pt>
    <dgm:pt modelId="{89F80E83-E6E9-4959-A1FE-52C921404663}">
      <dgm:prSet/>
      <dgm:spPr/>
      <dgm:t>
        <a:bodyPr/>
        <a:lstStyle/>
        <a:p>
          <a:r>
            <a:rPr lang="en-US">
              <a:latin typeface="Times New Roman" panose="02020603050405020304" pitchFamily="18" charset="0"/>
              <a:cs typeface="Times New Roman" panose="02020603050405020304" pitchFamily="18" charset="0"/>
            </a:rPr>
            <a:t>To ascertain the knowledge of Sunrise workers on the use of digital tools.</a:t>
          </a:r>
        </a:p>
      </dgm:t>
    </dgm:pt>
    <dgm:pt modelId="{3F75B0E0-A53A-4BFB-A105-9373F8195232}" type="parTrans" cxnId="{C61AD62B-F4EC-4F95-821A-F792AB42F6A8}">
      <dgm:prSet/>
      <dgm:spPr/>
      <dgm:t>
        <a:bodyPr/>
        <a:lstStyle/>
        <a:p>
          <a:endParaRPr lang="en-US"/>
        </a:p>
      </dgm:t>
    </dgm:pt>
    <dgm:pt modelId="{E999A2C2-37A0-4D40-93E9-3B47CBFF77F9}" type="sibTrans" cxnId="{C61AD62B-F4EC-4F95-821A-F792AB42F6A8}">
      <dgm:prSet/>
      <dgm:spPr/>
      <dgm:t>
        <a:bodyPr/>
        <a:lstStyle/>
        <a:p>
          <a:endParaRPr lang="en-US"/>
        </a:p>
      </dgm:t>
    </dgm:pt>
    <dgm:pt modelId="{C27BD92E-75A5-4640-B686-CFC873321AB4}" type="pres">
      <dgm:prSet presAssocID="{21C5E0B3-F75A-4B33-85B4-642C4184EA67}" presName="hierChild1" presStyleCnt="0">
        <dgm:presLayoutVars>
          <dgm:chPref val="1"/>
          <dgm:dir/>
          <dgm:animOne val="branch"/>
          <dgm:animLvl val="lvl"/>
          <dgm:resizeHandles/>
        </dgm:presLayoutVars>
      </dgm:prSet>
      <dgm:spPr/>
    </dgm:pt>
    <dgm:pt modelId="{888D880A-A23C-4230-8B65-93919E4095DB}" type="pres">
      <dgm:prSet presAssocID="{22718F85-E240-4A08-BE96-C20D3BAC1F2B}" presName="hierRoot1" presStyleCnt="0"/>
      <dgm:spPr/>
    </dgm:pt>
    <dgm:pt modelId="{481766EA-B9AE-4DFC-ACD1-55B5014AA4FA}" type="pres">
      <dgm:prSet presAssocID="{22718F85-E240-4A08-BE96-C20D3BAC1F2B}" presName="composite" presStyleCnt="0"/>
      <dgm:spPr/>
    </dgm:pt>
    <dgm:pt modelId="{D67B7774-21AF-456B-A9DD-CF83723585CF}" type="pres">
      <dgm:prSet presAssocID="{22718F85-E240-4A08-BE96-C20D3BAC1F2B}" presName="background" presStyleLbl="node0" presStyleIdx="0" presStyleCnt="2"/>
      <dgm:spPr/>
    </dgm:pt>
    <dgm:pt modelId="{BCCDFBAB-99C8-4976-B070-0792D1A0CF67}" type="pres">
      <dgm:prSet presAssocID="{22718F85-E240-4A08-BE96-C20D3BAC1F2B}" presName="text" presStyleLbl="fgAcc0" presStyleIdx="0" presStyleCnt="2">
        <dgm:presLayoutVars>
          <dgm:chPref val="3"/>
        </dgm:presLayoutVars>
      </dgm:prSet>
      <dgm:spPr/>
    </dgm:pt>
    <dgm:pt modelId="{8FA8CDC5-59B5-410C-A851-2FB7987F1F83}" type="pres">
      <dgm:prSet presAssocID="{22718F85-E240-4A08-BE96-C20D3BAC1F2B}" presName="hierChild2" presStyleCnt="0"/>
      <dgm:spPr/>
    </dgm:pt>
    <dgm:pt modelId="{4F6B5D99-D619-4496-8589-47DB07E53318}" type="pres">
      <dgm:prSet presAssocID="{89F80E83-E6E9-4959-A1FE-52C921404663}" presName="hierRoot1" presStyleCnt="0"/>
      <dgm:spPr/>
    </dgm:pt>
    <dgm:pt modelId="{655830E5-876A-46CA-BBA0-E0354BC35364}" type="pres">
      <dgm:prSet presAssocID="{89F80E83-E6E9-4959-A1FE-52C921404663}" presName="composite" presStyleCnt="0"/>
      <dgm:spPr/>
    </dgm:pt>
    <dgm:pt modelId="{B67C1AD2-E77B-442C-8411-321A89C5FCF3}" type="pres">
      <dgm:prSet presAssocID="{89F80E83-E6E9-4959-A1FE-52C921404663}" presName="background" presStyleLbl="node0" presStyleIdx="1" presStyleCnt="2"/>
      <dgm:spPr/>
    </dgm:pt>
    <dgm:pt modelId="{46DD0003-7AA5-49D1-B898-DFA1E43835F6}" type="pres">
      <dgm:prSet presAssocID="{89F80E83-E6E9-4959-A1FE-52C921404663}" presName="text" presStyleLbl="fgAcc0" presStyleIdx="1" presStyleCnt="2">
        <dgm:presLayoutVars>
          <dgm:chPref val="3"/>
        </dgm:presLayoutVars>
      </dgm:prSet>
      <dgm:spPr/>
    </dgm:pt>
    <dgm:pt modelId="{F5F68616-524B-426E-8CE6-618698C36105}" type="pres">
      <dgm:prSet presAssocID="{89F80E83-E6E9-4959-A1FE-52C921404663}" presName="hierChild2" presStyleCnt="0"/>
      <dgm:spPr/>
    </dgm:pt>
  </dgm:ptLst>
  <dgm:cxnLst>
    <dgm:cxn modelId="{C61AD62B-F4EC-4F95-821A-F792AB42F6A8}" srcId="{21C5E0B3-F75A-4B33-85B4-642C4184EA67}" destId="{89F80E83-E6E9-4959-A1FE-52C921404663}" srcOrd="1" destOrd="0" parTransId="{3F75B0E0-A53A-4BFB-A105-9373F8195232}" sibTransId="{E999A2C2-37A0-4D40-93E9-3B47CBFF77F9}"/>
    <dgm:cxn modelId="{E2850B85-22B8-4C88-B085-C3FAB4ADA82B}" type="presOf" srcId="{22718F85-E240-4A08-BE96-C20D3BAC1F2B}" destId="{BCCDFBAB-99C8-4976-B070-0792D1A0CF67}" srcOrd="0" destOrd="0" presId="urn:microsoft.com/office/officeart/2005/8/layout/hierarchy1#2"/>
    <dgm:cxn modelId="{5D6B19AF-33AA-47FC-AB6D-67EF6467F2EB}" type="presOf" srcId="{21C5E0B3-F75A-4B33-85B4-642C4184EA67}" destId="{C27BD92E-75A5-4640-B686-CFC873321AB4}" srcOrd="0" destOrd="0" presId="urn:microsoft.com/office/officeart/2005/8/layout/hierarchy1#2"/>
    <dgm:cxn modelId="{E4799AE1-106E-4A4D-8AAE-D05ECA206064}" type="presOf" srcId="{89F80E83-E6E9-4959-A1FE-52C921404663}" destId="{46DD0003-7AA5-49D1-B898-DFA1E43835F6}" srcOrd="0" destOrd="0" presId="urn:microsoft.com/office/officeart/2005/8/layout/hierarchy1#2"/>
    <dgm:cxn modelId="{9A499AFC-1492-49C8-AF5F-2E17CEB7F4A9}" srcId="{21C5E0B3-F75A-4B33-85B4-642C4184EA67}" destId="{22718F85-E240-4A08-BE96-C20D3BAC1F2B}" srcOrd="0" destOrd="0" parTransId="{D9D798F1-20FC-4A6B-B929-2F54E0519414}" sibTransId="{8586BFE7-DEE3-478B-B458-9B549205B22D}"/>
    <dgm:cxn modelId="{9FAF9185-824A-4A22-B733-340492CDAAC0}" type="presParOf" srcId="{C27BD92E-75A5-4640-B686-CFC873321AB4}" destId="{888D880A-A23C-4230-8B65-93919E4095DB}" srcOrd="0" destOrd="0" presId="urn:microsoft.com/office/officeart/2005/8/layout/hierarchy1#2"/>
    <dgm:cxn modelId="{F0DDA2CB-FF81-4ED9-9B0A-9D782B645A63}" type="presParOf" srcId="{888D880A-A23C-4230-8B65-93919E4095DB}" destId="{481766EA-B9AE-4DFC-ACD1-55B5014AA4FA}" srcOrd="0" destOrd="0" presId="urn:microsoft.com/office/officeart/2005/8/layout/hierarchy1#2"/>
    <dgm:cxn modelId="{DA653112-1CE2-4229-972E-12140CAF5D0C}" type="presParOf" srcId="{481766EA-B9AE-4DFC-ACD1-55B5014AA4FA}" destId="{D67B7774-21AF-456B-A9DD-CF83723585CF}" srcOrd="0" destOrd="0" presId="urn:microsoft.com/office/officeart/2005/8/layout/hierarchy1#2"/>
    <dgm:cxn modelId="{2A2EDE91-A3E8-4565-9BE3-CB17FB0FF61B}" type="presParOf" srcId="{481766EA-B9AE-4DFC-ACD1-55B5014AA4FA}" destId="{BCCDFBAB-99C8-4976-B070-0792D1A0CF67}" srcOrd="1" destOrd="0" presId="urn:microsoft.com/office/officeart/2005/8/layout/hierarchy1#2"/>
    <dgm:cxn modelId="{C898A4C3-25AE-41F6-8E2B-4CD468EC73B4}" type="presParOf" srcId="{888D880A-A23C-4230-8B65-93919E4095DB}" destId="{8FA8CDC5-59B5-410C-A851-2FB7987F1F83}" srcOrd="1" destOrd="0" presId="urn:microsoft.com/office/officeart/2005/8/layout/hierarchy1#2"/>
    <dgm:cxn modelId="{D43C2E24-7ACA-4FF9-8CAB-A5DE89AB61CB}" type="presParOf" srcId="{C27BD92E-75A5-4640-B686-CFC873321AB4}" destId="{4F6B5D99-D619-4496-8589-47DB07E53318}" srcOrd="1" destOrd="0" presId="urn:microsoft.com/office/officeart/2005/8/layout/hierarchy1#2"/>
    <dgm:cxn modelId="{300E6832-D6D9-4BFA-A4FD-E664055BA462}" type="presParOf" srcId="{4F6B5D99-D619-4496-8589-47DB07E53318}" destId="{655830E5-876A-46CA-BBA0-E0354BC35364}" srcOrd="0" destOrd="0" presId="urn:microsoft.com/office/officeart/2005/8/layout/hierarchy1#2"/>
    <dgm:cxn modelId="{0D5DFFDD-196D-419D-8B60-1142825931B4}" type="presParOf" srcId="{655830E5-876A-46CA-BBA0-E0354BC35364}" destId="{B67C1AD2-E77B-442C-8411-321A89C5FCF3}" srcOrd="0" destOrd="0" presId="urn:microsoft.com/office/officeart/2005/8/layout/hierarchy1#2"/>
    <dgm:cxn modelId="{E98B9224-7D32-43E0-8F2C-5304098CFE76}" type="presParOf" srcId="{655830E5-876A-46CA-BBA0-E0354BC35364}" destId="{46DD0003-7AA5-49D1-B898-DFA1E43835F6}" srcOrd="1" destOrd="0" presId="urn:microsoft.com/office/officeart/2005/8/layout/hierarchy1#2"/>
    <dgm:cxn modelId="{38C17E5E-DFF7-4875-9A59-C745E10308FD}" type="presParOf" srcId="{4F6B5D99-D619-4496-8589-47DB07E53318}" destId="{F5F68616-524B-426E-8CE6-618698C36105}" srcOrd="1" destOrd="0" presId="urn:microsoft.com/office/officeart/2005/8/layout/hierarchy1#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7FB5FA-CC0F-4448-A048-8A3F71BA08B3}" type="doc">
      <dgm:prSet loTypeId="urn:microsoft.com/office/officeart/2018/2/layout/IconVerticalSolidList" loCatId="icon" qsTypeId="urn:microsoft.com/office/officeart/2005/8/quickstyle/simple1#6" qsCatId="simple" csTypeId="urn:microsoft.com/office/officeart/2018/5/colors/Iconchunking_neutralbg_colorful1" csCatId="colorful" phldr="1"/>
      <dgm:spPr/>
      <dgm:t>
        <a:bodyPr/>
        <a:lstStyle/>
        <a:p>
          <a:endParaRPr lang="en-US"/>
        </a:p>
      </dgm:t>
    </dgm:pt>
    <dgm:pt modelId="{21B62FB2-58BA-40CE-A620-B71FF83517A4}">
      <dgm:prSet/>
      <dgm:spPr/>
      <dgm:t>
        <a:bodyPr/>
        <a:lstStyle/>
        <a:p>
          <a:r>
            <a:rPr lang="en-US"/>
            <a:t>Risk of </a:t>
          </a:r>
          <a:r>
            <a:rPr lang="en-US">
              <a:latin typeface="Times New Roman" panose="02020603050405020304" pitchFamily="18" charset="0"/>
              <a:cs typeface="Times New Roman" panose="02020603050405020304" pitchFamily="18" charset="0"/>
            </a:rPr>
            <a:t>human</a:t>
          </a:r>
          <a:r>
            <a:rPr lang="en-US"/>
            <a:t> errors.</a:t>
          </a:r>
        </a:p>
      </dgm:t>
    </dgm:pt>
    <dgm:pt modelId="{B48D310E-EA7C-4E90-BBA8-727262FE877F}" type="parTrans" cxnId="{3F3F9E70-AD43-4BE4-AC4C-3B7117F0718C}">
      <dgm:prSet/>
      <dgm:spPr/>
      <dgm:t>
        <a:bodyPr/>
        <a:lstStyle/>
        <a:p>
          <a:endParaRPr lang="en-US"/>
        </a:p>
      </dgm:t>
    </dgm:pt>
    <dgm:pt modelId="{86160C44-124F-4398-B1F6-5DB3E732661D}" type="sibTrans" cxnId="{3F3F9E70-AD43-4BE4-AC4C-3B7117F0718C}">
      <dgm:prSet/>
      <dgm:spPr/>
      <dgm:t>
        <a:bodyPr/>
        <a:lstStyle/>
        <a:p>
          <a:endParaRPr lang="en-US"/>
        </a:p>
      </dgm:t>
    </dgm:pt>
    <dgm:pt modelId="{53A18AA2-2AA3-4C77-A2B3-2C06AEB3DDF2}">
      <dgm:prSet/>
      <dgm:spPr/>
      <dgm:t>
        <a:bodyPr/>
        <a:lstStyle/>
        <a:p>
          <a:r>
            <a:rPr lang="en-US"/>
            <a:t>Not a </a:t>
          </a:r>
          <a:r>
            <a:rPr lang="en-US">
              <a:latin typeface="Times New Roman" panose="02020603050405020304" pitchFamily="18" charset="0"/>
              <a:cs typeface="Times New Roman" panose="02020603050405020304" pitchFamily="18" charset="0"/>
            </a:rPr>
            <a:t>specialized</a:t>
          </a:r>
          <a:r>
            <a:rPr lang="en-US"/>
            <a:t> care system.</a:t>
          </a:r>
        </a:p>
      </dgm:t>
    </dgm:pt>
    <dgm:pt modelId="{3C8381ED-FD92-43BB-8904-E68961D1374C}" type="parTrans" cxnId="{0A09989C-59D4-4604-965D-AC0D4ADE44CA}">
      <dgm:prSet/>
      <dgm:spPr/>
      <dgm:t>
        <a:bodyPr/>
        <a:lstStyle/>
        <a:p>
          <a:endParaRPr lang="en-US"/>
        </a:p>
      </dgm:t>
    </dgm:pt>
    <dgm:pt modelId="{32383F96-F002-4563-A709-283500EA55BB}" type="sibTrans" cxnId="{0A09989C-59D4-4604-965D-AC0D4ADE44CA}">
      <dgm:prSet/>
      <dgm:spPr/>
      <dgm:t>
        <a:bodyPr/>
        <a:lstStyle/>
        <a:p>
          <a:endParaRPr lang="en-US"/>
        </a:p>
      </dgm:t>
    </dgm:pt>
    <dgm:pt modelId="{70628D4B-4AF6-49C8-A440-0E88257B24B6}">
      <dgm:prSet/>
      <dgm:spPr/>
      <dgm:t>
        <a:bodyPr/>
        <a:lstStyle/>
        <a:p>
          <a:r>
            <a:rPr lang="en-US">
              <a:latin typeface="Times New Roman" panose="02020603050405020304" pitchFamily="18" charset="0"/>
              <a:cs typeface="Times New Roman" panose="02020603050405020304" pitchFamily="18" charset="0"/>
            </a:rPr>
            <a:t>Limited</a:t>
          </a:r>
          <a:r>
            <a:rPr lang="en-US"/>
            <a:t> Automation.</a:t>
          </a:r>
        </a:p>
      </dgm:t>
    </dgm:pt>
    <dgm:pt modelId="{181723F5-0EF1-455B-AB88-D2A0E5812B02}" type="parTrans" cxnId="{6337D255-B5CF-4705-A6AE-1FFBA58787CC}">
      <dgm:prSet/>
      <dgm:spPr/>
      <dgm:t>
        <a:bodyPr/>
        <a:lstStyle/>
        <a:p>
          <a:endParaRPr lang="en-US"/>
        </a:p>
      </dgm:t>
    </dgm:pt>
    <dgm:pt modelId="{147F1516-654F-4C68-908F-FCBA40C5266B}" type="sibTrans" cxnId="{6337D255-B5CF-4705-A6AE-1FFBA58787CC}">
      <dgm:prSet/>
      <dgm:spPr/>
      <dgm:t>
        <a:bodyPr/>
        <a:lstStyle/>
        <a:p>
          <a:endParaRPr lang="en-US"/>
        </a:p>
      </dgm:t>
    </dgm:pt>
    <dgm:pt modelId="{1998DD01-4631-458A-8508-3EBA594EE9C6}">
      <dgm:prSet/>
      <dgm:spPr/>
      <dgm:t>
        <a:bodyPr/>
        <a:lstStyle/>
        <a:p>
          <a:r>
            <a:rPr lang="en-US">
              <a:latin typeface="Times New Roman" panose="02020603050405020304" pitchFamily="18" charset="0"/>
              <a:cs typeface="Times New Roman" panose="02020603050405020304" pitchFamily="18" charset="0"/>
            </a:rPr>
            <a:t>Training</a:t>
          </a:r>
          <a:r>
            <a:rPr lang="en-US"/>
            <a:t> needs.</a:t>
          </a:r>
        </a:p>
      </dgm:t>
    </dgm:pt>
    <dgm:pt modelId="{3D67798B-11C6-4660-B03F-248B799DD776}" type="parTrans" cxnId="{9FD2C34E-1CC2-455C-9EF3-23A801241720}">
      <dgm:prSet/>
      <dgm:spPr/>
      <dgm:t>
        <a:bodyPr/>
        <a:lstStyle/>
        <a:p>
          <a:endParaRPr lang="en-US"/>
        </a:p>
      </dgm:t>
    </dgm:pt>
    <dgm:pt modelId="{883FC47B-EC9F-49F6-9724-827E7FF3500E}" type="sibTrans" cxnId="{9FD2C34E-1CC2-455C-9EF3-23A801241720}">
      <dgm:prSet/>
      <dgm:spPr/>
      <dgm:t>
        <a:bodyPr/>
        <a:lstStyle/>
        <a:p>
          <a:endParaRPr lang="en-US"/>
        </a:p>
      </dgm:t>
    </dgm:pt>
    <dgm:pt modelId="{4531E06A-5FC4-4F4A-8789-35CC9CC6795A}" type="pres">
      <dgm:prSet presAssocID="{037FB5FA-CC0F-4448-A048-8A3F71BA08B3}" presName="root" presStyleCnt="0">
        <dgm:presLayoutVars>
          <dgm:dir/>
          <dgm:resizeHandles val="exact"/>
        </dgm:presLayoutVars>
      </dgm:prSet>
      <dgm:spPr/>
    </dgm:pt>
    <dgm:pt modelId="{D4C53532-C0D7-45DB-9B06-B21F6E728FBD}" type="pres">
      <dgm:prSet presAssocID="{21B62FB2-58BA-40CE-A620-B71FF83517A4}" presName="compNode" presStyleCnt="0"/>
      <dgm:spPr/>
    </dgm:pt>
    <dgm:pt modelId="{73EE5E69-3174-4402-8548-FB11E579124C}" type="pres">
      <dgm:prSet presAssocID="{21B62FB2-58BA-40CE-A620-B71FF83517A4}" presName="bgRect" presStyleLbl="bgShp" presStyleIdx="0" presStyleCnt="4"/>
      <dgm:spPr/>
    </dgm:pt>
    <dgm:pt modelId="{3104E5B7-4D5C-46BA-9391-C045FDDA18EE}" type="pres">
      <dgm:prSet presAssocID="{21B62FB2-58BA-40CE-A620-B71FF83517A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11C91B9B-B01C-46B3-9461-7F290C26320E}" type="pres">
      <dgm:prSet presAssocID="{21B62FB2-58BA-40CE-A620-B71FF83517A4}" presName="spaceRect" presStyleCnt="0"/>
      <dgm:spPr/>
    </dgm:pt>
    <dgm:pt modelId="{E25BE89D-AACA-44EC-832D-90B844D3F58B}" type="pres">
      <dgm:prSet presAssocID="{21B62FB2-58BA-40CE-A620-B71FF83517A4}" presName="parTx" presStyleLbl="revTx" presStyleIdx="0" presStyleCnt="4">
        <dgm:presLayoutVars>
          <dgm:chMax val="0"/>
          <dgm:chPref val="0"/>
        </dgm:presLayoutVars>
      </dgm:prSet>
      <dgm:spPr/>
    </dgm:pt>
    <dgm:pt modelId="{E77B50D1-C0E8-42BC-A014-AE5478EE094B}" type="pres">
      <dgm:prSet presAssocID="{86160C44-124F-4398-B1F6-5DB3E732661D}" presName="sibTrans" presStyleCnt="0"/>
      <dgm:spPr/>
    </dgm:pt>
    <dgm:pt modelId="{A25E110B-41E2-40C2-891E-D7B4BE91190F}" type="pres">
      <dgm:prSet presAssocID="{53A18AA2-2AA3-4C77-A2B3-2C06AEB3DDF2}" presName="compNode" presStyleCnt="0"/>
      <dgm:spPr/>
    </dgm:pt>
    <dgm:pt modelId="{A2EFCAEF-A19B-418D-B305-B2CEDCFCC062}" type="pres">
      <dgm:prSet presAssocID="{53A18AA2-2AA3-4C77-A2B3-2C06AEB3DDF2}" presName="bgRect" presStyleLbl="bgShp" presStyleIdx="1" presStyleCnt="4"/>
      <dgm:spPr/>
    </dgm:pt>
    <dgm:pt modelId="{C4F3717A-11EB-40F3-9DDD-4D0D923F0700}" type="pres">
      <dgm:prSet presAssocID="{53A18AA2-2AA3-4C77-A2B3-2C06AEB3DDF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2DB3B830-6EFB-45D8-8E36-6B27ED99A5CD}" type="pres">
      <dgm:prSet presAssocID="{53A18AA2-2AA3-4C77-A2B3-2C06AEB3DDF2}" presName="spaceRect" presStyleCnt="0"/>
      <dgm:spPr/>
    </dgm:pt>
    <dgm:pt modelId="{FBDE26B9-D034-4C1F-A399-736B97502761}" type="pres">
      <dgm:prSet presAssocID="{53A18AA2-2AA3-4C77-A2B3-2C06AEB3DDF2}" presName="parTx" presStyleLbl="revTx" presStyleIdx="1" presStyleCnt="4">
        <dgm:presLayoutVars>
          <dgm:chMax val="0"/>
          <dgm:chPref val="0"/>
        </dgm:presLayoutVars>
      </dgm:prSet>
      <dgm:spPr/>
    </dgm:pt>
    <dgm:pt modelId="{95F9C02A-4147-463D-9EEB-4A08349BB0C4}" type="pres">
      <dgm:prSet presAssocID="{32383F96-F002-4563-A709-283500EA55BB}" presName="sibTrans" presStyleCnt="0"/>
      <dgm:spPr/>
    </dgm:pt>
    <dgm:pt modelId="{06308FC8-2E38-4DF9-81E4-2E304321C297}" type="pres">
      <dgm:prSet presAssocID="{70628D4B-4AF6-49C8-A440-0E88257B24B6}" presName="compNode" presStyleCnt="0"/>
      <dgm:spPr/>
    </dgm:pt>
    <dgm:pt modelId="{E5FD62A8-79D3-44AD-BA39-18ACF8F549BA}" type="pres">
      <dgm:prSet presAssocID="{70628D4B-4AF6-49C8-A440-0E88257B24B6}" presName="bgRect" presStyleLbl="bgShp" presStyleIdx="2" presStyleCnt="4"/>
      <dgm:spPr/>
    </dgm:pt>
    <dgm:pt modelId="{50874470-FDA2-4E86-AFB6-DCD66FC03FEE}" type="pres">
      <dgm:prSet presAssocID="{70628D4B-4AF6-49C8-A440-0E88257B24B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8E2B605B-FCC0-4077-A1E2-16ED694A6FF3}" type="pres">
      <dgm:prSet presAssocID="{70628D4B-4AF6-49C8-A440-0E88257B24B6}" presName="spaceRect" presStyleCnt="0"/>
      <dgm:spPr/>
    </dgm:pt>
    <dgm:pt modelId="{CDB39A06-9836-49C8-BA4E-7940DA1198A7}" type="pres">
      <dgm:prSet presAssocID="{70628D4B-4AF6-49C8-A440-0E88257B24B6}" presName="parTx" presStyleLbl="revTx" presStyleIdx="2" presStyleCnt="4">
        <dgm:presLayoutVars>
          <dgm:chMax val="0"/>
          <dgm:chPref val="0"/>
        </dgm:presLayoutVars>
      </dgm:prSet>
      <dgm:spPr/>
    </dgm:pt>
    <dgm:pt modelId="{79F814A6-1C6A-4C78-BAA8-DAD1A5279847}" type="pres">
      <dgm:prSet presAssocID="{147F1516-654F-4C68-908F-FCBA40C5266B}" presName="sibTrans" presStyleCnt="0"/>
      <dgm:spPr/>
    </dgm:pt>
    <dgm:pt modelId="{4C2C6CF3-7614-4092-B5AC-7C5AE3079239}" type="pres">
      <dgm:prSet presAssocID="{1998DD01-4631-458A-8508-3EBA594EE9C6}" presName="compNode" presStyleCnt="0"/>
      <dgm:spPr/>
    </dgm:pt>
    <dgm:pt modelId="{1D4E9A9C-8DF2-4670-8466-5D6C0CEBBAE7}" type="pres">
      <dgm:prSet presAssocID="{1998DD01-4631-458A-8508-3EBA594EE9C6}" presName="bgRect" presStyleLbl="bgShp" presStyleIdx="3" presStyleCnt="4"/>
      <dgm:spPr/>
    </dgm:pt>
    <dgm:pt modelId="{920C33C1-5A94-436C-9783-9BDA1F4A90D2}" type="pres">
      <dgm:prSet presAssocID="{1998DD01-4631-458A-8508-3EBA594EE9C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pt>
    <dgm:pt modelId="{B98AA4B9-96EF-450D-A597-89842570C2E5}" type="pres">
      <dgm:prSet presAssocID="{1998DD01-4631-458A-8508-3EBA594EE9C6}" presName="spaceRect" presStyleCnt="0"/>
      <dgm:spPr/>
    </dgm:pt>
    <dgm:pt modelId="{AAEDB8D0-072D-4FED-AD2A-9F8DF23E176F}" type="pres">
      <dgm:prSet presAssocID="{1998DD01-4631-458A-8508-3EBA594EE9C6}" presName="parTx" presStyleLbl="revTx" presStyleIdx="3" presStyleCnt="4">
        <dgm:presLayoutVars>
          <dgm:chMax val="0"/>
          <dgm:chPref val="0"/>
        </dgm:presLayoutVars>
      </dgm:prSet>
      <dgm:spPr/>
    </dgm:pt>
  </dgm:ptLst>
  <dgm:cxnLst>
    <dgm:cxn modelId="{C33D243C-19AA-48AB-A379-013D95D4C57D}" type="presOf" srcId="{21B62FB2-58BA-40CE-A620-B71FF83517A4}" destId="{E25BE89D-AACA-44EC-832D-90B844D3F58B}" srcOrd="0" destOrd="0" presId="urn:microsoft.com/office/officeart/2018/2/layout/IconVerticalSolidList"/>
    <dgm:cxn modelId="{9FD2C34E-1CC2-455C-9EF3-23A801241720}" srcId="{037FB5FA-CC0F-4448-A048-8A3F71BA08B3}" destId="{1998DD01-4631-458A-8508-3EBA594EE9C6}" srcOrd="3" destOrd="0" parTransId="{3D67798B-11C6-4660-B03F-248B799DD776}" sibTransId="{883FC47B-EC9F-49F6-9724-827E7FF3500E}"/>
    <dgm:cxn modelId="{A082C76F-AD25-47F2-9A1E-2294505FB354}" type="presOf" srcId="{53A18AA2-2AA3-4C77-A2B3-2C06AEB3DDF2}" destId="{FBDE26B9-D034-4C1F-A399-736B97502761}" srcOrd="0" destOrd="0" presId="urn:microsoft.com/office/officeart/2018/2/layout/IconVerticalSolidList"/>
    <dgm:cxn modelId="{3F3F9E70-AD43-4BE4-AC4C-3B7117F0718C}" srcId="{037FB5FA-CC0F-4448-A048-8A3F71BA08B3}" destId="{21B62FB2-58BA-40CE-A620-B71FF83517A4}" srcOrd="0" destOrd="0" parTransId="{B48D310E-EA7C-4E90-BBA8-727262FE877F}" sibTransId="{86160C44-124F-4398-B1F6-5DB3E732661D}"/>
    <dgm:cxn modelId="{6337D255-B5CF-4705-A6AE-1FFBA58787CC}" srcId="{037FB5FA-CC0F-4448-A048-8A3F71BA08B3}" destId="{70628D4B-4AF6-49C8-A440-0E88257B24B6}" srcOrd="2" destOrd="0" parTransId="{181723F5-0EF1-455B-AB88-D2A0E5812B02}" sibTransId="{147F1516-654F-4C68-908F-FCBA40C5266B}"/>
    <dgm:cxn modelId="{15FE5584-14B3-4D74-914E-83441A69947E}" type="presOf" srcId="{70628D4B-4AF6-49C8-A440-0E88257B24B6}" destId="{CDB39A06-9836-49C8-BA4E-7940DA1198A7}" srcOrd="0" destOrd="0" presId="urn:microsoft.com/office/officeart/2018/2/layout/IconVerticalSolidList"/>
    <dgm:cxn modelId="{0A09989C-59D4-4604-965D-AC0D4ADE44CA}" srcId="{037FB5FA-CC0F-4448-A048-8A3F71BA08B3}" destId="{53A18AA2-2AA3-4C77-A2B3-2C06AEB3DDF2}" srcOrd="1" destOrd="0" parTransId="{3C8381ED-FD92-43BB-8904-E68961D1374C}" sibTransId="{32383F96-F002-4563-A709-283500EA55BB}"/>
    <dgm:cxn modelId="{9E8486B3-CDAD-4A28-8DB5-DB8CF6864BBE}" type="presOf" srcId="{1998DD01-4631-458A-8508-3EBA594EE9C6}" destId="{AAEDB8D0-072D-4FED-AD2A-9F8DF23E176F}" srcOrd="0" destOrd="0" presId="urn:microsoft.com/office/officeart/2018/2/layout/IconVerticalSolidList"/>
    <dgm:cxn modelId="{E6BD51CD-EBC1-4334-A897-401E17D0E399}" type="presOf" srcId="{037FB5FA-CC0F-4448-A048-8A3F71BA08B3}" destId="{4531E06A-5FC4-4F4A-8789-35CC9CC6795A}" srcOrd="0" destOrd="0" presId="urn:microsoft.com/office/officeart/2018/2/layout/IconVerticalSolidList"/>
    <dgm:cxn modelId="{59FE4556-3C3E-457A-BCDF-4D83B9FE87FD}" type="presParOf" srcId="{4531E06A-5FC4-4F4A-8789-35CC9CC6795A}" destId="{D4C53532-C0D7-45DB-9B06-B21F6E728FBD}" srcOrd="0" destOrd="0" presId="urn:microsoft.com/office/officeart/2018/2/layout/IconVerticalSolidList"/>
    <dgm:cxn modelId="{AD999A3C-4017-4987-A75A-0D85F067B512}" type="presParOf" srcId="{D4C53532-C0D7-45DB-9B06-B21F6E728FBD}" destId="{73EE5E69-3174-4402-8548-FB11E579124C}" srcOrd="0" destOrd="0" presId="urn:microsoft.com/office/officeart/2018/2/layout/IconVerticalSolidList"/>
    <dgm:cxn modelId="{F99AF450-FC2E-4FCD-A543-5121D8719C07}" type="presParOf" srcId="{D4C53532-C0D7-45DB-9B06-B21F6E728FBD}" destId="{3104E5B7-4D5C-46BA-9391-C045FDDA18EE}" srcOrd="1" destOrd="0" presId="urn:microsoft.com/office/officeart/2018/2/layout/IconVerticalSolidList"/>
    <dgm:cxn modelId="{473897B6-72D9-41EE-B484-638753A12147}" type="presParOf" srcId="{D4C53532-C0D7-45DB-9B06-B21F6E728FBD}" destId="{11C91B9B-B01C-46B3-9461-7F290C26320E}" srcOrd="2" destOrd="0" presId="urn:microsoft.com/office/officeart/2018/2/layout/IconVerticalSolidList"/>
    <dgm:cxn modelId="{82DADEAF-9745-47D8-A244-FDECCBD7DE4A}" type="presParOf" srcId="{D4C53532-C0D7-45DB-9B06-B21F6E728FBD}" destId="{E25BE89D-AACA-44EC-832D-90B844D3F58B}" srcOrd="3" destOrd="0" presId="urn:microsoft.com/office/officeart/2018/2/layout/IconVerticalSolidList"/>
    <dgm:cxn modelId="{245B3223-06DC-4A01-86C3-BDAAF44F9A2F}" type="presParOf" srcId="{4531E06A-5FC4-4F4A-8789-35CC9CC6795A}" destId="{E77B50D1-C0E8-42BC-A014-AE5478EE094B}" srcOrd="1" destOrd="0" presId="urn:microsoft.com/office/officeart/2018/2/layout/IconVerticalSolidList"/>
    <dgm:cxn modelId="{AD80B1DF-79ED-4297-9A57-694816C5C539}" type="presParOf" srcId="{4531E06A-5FC4-4F4A-8789-35CC9CC6795A}" destId="{A25E110B-41E2-40C2-891E-D7B4BE91190F}" srcOrd="2" destOrd="0" presId="urn:microsoft.com/office/officeart/2018/2/layout/IconVerticalSolidList"/>
    <dgm:cxn modelId="{EFEDCA0C-DA26-4758-B5BC-3DE23C6009FA}" type="presParOf" srcId="{A25E110B-41E2-40C2-891E-D7B4BE91190F}" destId="{A2EFCAEF-A19B-418D-B305-B2CEDCFCC062}" srcOrd="0" destOrd="0" presId="urn:microsoft.com/office/officeart/2018/2/layout/IconVerticalSolidList"/>
    <dgm:cxn modelId="{F16AC874-E116-4E44-8D68-DCCF299A6BC5}" type="presParOf" srcId="{A25E110B-41E2-40C2-891E-D7B4BE91190F}" destId="{C4F3717A-11EB-40F3-9DDD-4D0D923F0700}" srcOrd="1" destOrd="0" presId="urn:microsoft.com/office/officeart/2018/2/layout/IconVerticalSolidList"/>
    <dgm:cxn modelId="{F7E33870-F9DE-46D8-9F8E-7E9963D25C96}" type="presParOf" srcId="{A25E110B-41E2-40C2-891E-D7B4BE91190F}" destId="{2DB3B830-6EFB-45D8-8E36-6B27ED99A5CD}" srcOrd="2" destOrd="0" presId="urn:microsoft.com/office/officeart/2018/2/layout/IconVerticalSolidList"/>
    <dgm:cxn modelId="{7035F683-E941-4CEC-8C86-66DCF0986973}" type="presParOf" srcId="{A25E110B-41E2-40C2-891E-D7B4BE91190F}" destId="{FBDE26B9-D034-4C1F-A399-736B97502761}" srcOrd="3" destOrd="0" presId="urn:microsoft.com/office/officeart/2018/2/layout/IconVerticalSolidList"/>
    <dgm:cxn modelId="{C0C733CD-741C-4948-9D2A-F32745BE96FB}" type="presParOf" srcId="{4531E06A-5FC4-4F4A-8789-35CC9CC6795A}" destId="{95F9C02A-4147-463D-9EEB-4A08349BB0C4}" srcOrd="3" destOrd="0" presId="urn:microsoft.com/office/officeart/2018/2/layout/IconVerticalSolidList"/>
    <dgm:cxn modelId="{D08CE989-B55D-4689-A2D9-B2A4079BAC3D}" type="presParOf" srcId="{4531E06A-5FC4-4F4A-8789-35CC9CC6795A}" destId="{06308FC8-2E38-4DF9-81E4-2E304321C297}" srcOrd="4" destOrd="0" presId="urn:microsoft.com/office/officeart/2018/2/layout/IconVerticalSolidList"/>
    <dgm:cxn modelId="{EE079D37-8732-4939-8D02-F333C2C9F787}" type="presParOf" srcId="{06308FC8-2E38-4DF9-81E4-2E304321C297}" destId="{E5FD62A8-79D3-44AD-BA39-18ACF8F549BA}" srcOrd="0" destOrd="0" presId="urn:microsoft.com/office/officeart/2018/2/layout/IconVerticalSolidList"/>
    <dgm:cxn modelId="{796CCE3F-F41E-4276-9843-5448035F1B97}" type="presParOf" srcId="{06308FC8-2E38-4DF9-81E4-2E304321C297}" destId="{50874470-FDA2-4E86-AFB6-DCD66FC03FEE}" srcOrd="1" destOrd="0" presId="urn:microsoft.com/office/officeart/2018/2/layout/IconVerticalSolidList"/>
    <dgm:cxn modelId="{31F53142-05AF-4E75-BFE9-D2E6BB32BA21}" type="presParOf" srcId="{06308FC8-2E38-4DF9-81E4-2E304321C297}" destId="{8E2B605B-FCC0-4077-A1E2-16ED694A6FF3}" srcOrd="2" destOrd="0" presId="urn:microsoft.com/office/officeart/2018/2/layout/IconVerticalSolidList"/>
    <dgm:cxn modelId="{CADE4840-AD25-40FC-B84E-D55A163FEF1F}" type="presParOf" srcId="{06308FC8-2E38-4DF9-81E4-2E304321C297}" destId="{CDB39A06-9836-49C8-BA4E-7940DA1198A7}" srcOrd="3" destOrd="0" presId="urn:microsoft.com/office/officeart/2018/2/layout/IconVerticalSolidList"/>
    <dgm:cxn modelId="{83CBD1D3-2B73-46E4-97D5-8BA12E89DD35}" type="presParOf" srcId="{4531E06A-5FC4-4F4A-8789-35CC9CC6795A}" destId="{79F814A6-1C6A-4C78-BAA8-DAD1A5279847}" srcOrd="5" destOrd="0" presId="urn:microsoft.com/office/officeart/2018/2/layout/IconVerticalSolidList"/>
    <dgm:cxn modelId="{F9C98C90-40B6-4D2A-8524-4F295AE7D4FB}" type="presParOf" srcId="{4531E06A-5FC4-4F4A-8789-35CC9CC6795A}" destId="{4C2C6CF3-7614-4092-B5AC-7C5AE3079239}" srcOrd="6" destOrd="0" presId="urn:microsoft.com/office/officeart/2018/2/layout/IconVerticalSolidList"/>
    <dgm:cxn modelId="{C24D180A-CBDD-4AD2-A566-B7C9708E35AB}" type="presParOf" srcId="{4C2C6CF3-7614-4092-B5AC-7C5AE3079239}" destId="{1D4E9A9C-8DF2-4670-8466-5D6C0CEBBAE7}" srcOrd="0" destOrd="0" presId="urn:microsoft.com/office/officeart/2018/2/layout/IconVerticalSolidList"/>
    <dgm:cxn modelId="{EBF05091-ED87-4AB9-94F7-EBC95EABC60F}" type="presParOf" srcId="{4C2C6CF3-7614-4092-B5AC-7C5AE3079239}" destId="{920C33C1-5A94-436C-9783-9BDA1F4A90D2}" srcOrd="1" destOrd="0" presId="urn:microsoft.com/office/officeart/2018/2/layout/IconVerticalSolidList"/>
    <dgm:cxn modelId="{094427D3-FA47-49B1-A266-23DA0E7090B3}" type="presParOf" srcId="{4C2C6CF3-7614-4092-B5AC-7C5AE3079239}" destId="{B98AA4B9-96EF-450D-A597-89842570C2E5}" srcOrd="2" destOrd="0" presId="urn:microsoft.com/office/officeart/2018/2/layout/IconVerticalSolidList"/>
    <dgm:cxn modelId="{F767B88E-8590-4C05-A848-BE28D1BAA025}" type="presParOf" srcId="{4C2C6CF3-7614-4092-B5AC-7C5AE3079239}" destId="{AAEDB8D0-072D-4FED-AD2A-9F8DF23E176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71959A-4CE2-41AE-85C8-6E5D61766DCE}" type="doc">
      <dgm:prSet loTypeId="urn:microsoft.com/office/officeart/2018/5/layout/IconLeafLabelList" loCatId="icon" qsTypeId="urn:microsoft.com/office/officeart/2005/8/quickstyle/simple1#7" qsCatId="simple" csTypeId="urn:microsoft.com/office/officeart/2018/5/colors/Iconchunking_coloredtext_accent0_3" csCatId="mainScheme" phldr="1"/>
      <dgm:spPr/>
      <dgm:t>
        <a:bodyPr/>
        <a:lstStyle/>
        <a:p>
          <a:endParaRPr lang="en-US"/>
        </a:p>
      </dgm:t>
    </dgm:pt>
    <dgm:pt modelId="{36A126E2-AA17-43C6-8CD0-C346F2426EC5}">
      <dgm:prSet/>
      <dgm:spPr/>
      <dgm:t>
        <a:bodyPr/>
        <a:lstStyle/>
        <a:p>
          <a:r>
            <a:rPr lang="en-US"/>
            <a:t>Remote access</a:t>
          </a:r>
        </a:p>
      </dgm:t>
    </dgm:pt>
    <dgm:pt modelId="{0892E4F8-2165-4F9F-96E0-BDA6BA60BD11}" type="parTrans" cxnId="{3FB36BC6-B2A9-4F15-8E74-AD730183FE3A}">
      <dgm:prSet/>
      <dgm:spPr/>
      <dgm:t>
        <a:bodyPr/>
        <a:lstStyle/>
        <a:p>
          <a:endParaRPr lang="en-US"/>
        </a:p>
      </dgm:t>
    </dgm:pt>
    <dgm:pt modelId="{9A987ABA-EF7C-4670-9715-285951221062}" type="sibTrans" cxnId="{3FB36BC6-B2A9-4F15-8E74-AD730183FE3A}">
      <dgm:prSet/>
      <dgm:spPr/>
      <dgm:t>
        <a:bodyPr/>
        <a:lstStyle/>
        <a:p>
          <a:endParaRPr lang="en-US"/>
        </a:p>
      </dgm:t>
    </dgm:pt>
    <dgm:pt modelId="{213C3271-9A91-41C7-84C5-EB75A02F6D16}">
      <dgm:prSet/>
      <dgm:spPr/>
      <dgm:t>
        <a:bodyPr/>
        <a:lstStyle/>
        <a:p>
          <a:r>
            <a:rPr lang="en-US"/>
            <a:t>Secure information sharing</a:t>
          </a:r>
        </a:p>
      </dgm:t>
    </dgm:pt>
    <dgm:pt modelId="{695EE9CF-5BF5-4100-A6B9-871296CD1C83}" type="parTrans" cxnId="{9A1B0F79-A0DA-490E-89DF-A8DBFD7D5BA6}">
      <dgm:prSet/>
      <dgm:spPr/>
      <dgm:t>
        <a:bodyPr/>
        <a:lstStyle/>
        <a:p>
          <a:endParaRPr lang="en-US"/>
        </a:p>
      </dgm:t>
    </dgm:pt>
    <dgm:pt modelId="{85891EC5-C9E4-4473-A277-53227EB71910}" type="sibTrans" cxnId="{9A1B0F79-A0DA-490E-89DF-A8DBFD7D5BA6}">
      <dgm:prSet/>
      <dgm:spPr/>
      <dgm:t>
        <a:bodyPr/>
        <a:lstStyle/>
        <a:p>
          <a:endParaRPr lang="en-US"/>
        </a:p>
      </dgm:t>
    </dgm:pt>
    <dgm:pt modelId="{4D097AB5-F970-47D9-8296-573B5CEE292C}">
      <dgm:prSet/>
      <dgm:spPr/>
      <dgm:t>
        <a:bodyPr/>
        <a:lstStyle/>
        <a:p>
          <a:r>
            <a:rPr lang="en-US"/>
            <a:t>Improved communication</a:t>
          </a:r>
        </a:p>
      </dgm:t>
    </dgm:pt>
    <dgm:pt modelId="{B6DA8DD3-8721-40AF-B56E-0D78165F85C6}" type="parTrans" cxnId="{A83A00A1-459C-4D9F-9DE3-4FCB7DAA6D1E}">
      <dgm:prSet/>
      <dgm:spPr/>
      <dgm:t>
        <a:bodyPr/>
        <a:lstStyle/>
        <a:p>
          <a:endParaRPr lang="en-US"/>
        </a:p>
      </dgm:t>
    </dgm:pt>
    <dgm:pt modelId="{C41B3C3C-F6ED-40EE-806A-35C73FB27419}" type="sibTrans" cxnId="{A83A00A1-459C-4D9F-9DE3-4FCB7DAA6D1E}">
      <dgm:prSet/>
      <dgm:spPr/>
      <dgm:t>
        <a:bodyPr/>
        <a:lstStyle/>
        <a:p>
          <a:endParaRPr lang="en-US"/>
        </a:p>
      </dgm:t>
    </dgm:pt>
    <dgm:pt modelId="{DDE87C0A-0487-4AA8-8F6A-CBB983200E7E}">
      <dgm:prSet/>
      <dgm:spPr/>
      <dgm:t>
        <a:bodyPr/>
        <a:lstStyle/>
        <a:p>
          <a:r>
            <a:rPr lang="en-US"/>
            <a:t>Efficient coordination.   </a:t>
          </a:r>
        </a:p>
      </dgm:t>
    </dgm:pt>
    <dgm:pt modelId="{B9FCFB76-3B87-488C-99A9-C74EE5FB3BE1}" type="parTrans" cxnId="{BCA7E83D-D928-4219-BD0C-894017A0FFAA}">
      <dgm:prSet/>
      <dgm:spPr/>
      <dgm:t>
        <a:bodyPr/>
        <a:lstStyle/>
        <a:p>
          <a:endParaRPr lang="en-US"/>
        </a:p>
      </dgm:t>
    </dgm:pt>
    <dgm:pt modelId="{6A9E0D42-D4BC-4ADA-8CA5-6B17F099650F}" type="sibTrans" cxnId="{BCA7E83D-D928-4219-BD0C-894017A0FFAA}">
      <dgm:prSet/>
      <dgm:spPr/>
      <dgm:t>
        <a:bodyPr/>
        <a:lstStyle/>
        <a:p>
          <a:endParaRPr lang="en-US"/>
        </a:p>
      </dgm:t>
    </dgm:pt>
    <dgm:pt modelId="{3AC8D391-AA37-4693-8786-E236FFF9044B}" type="pres">
      <dgm:prSet presAssocID="{C371959A-4CE2-41AE-85C8-6E5D61766DCE}" presName="root" presStyleCnt="0">
        <dgm:presLayoutVars>
          <dgm:dir/>
          <dgm:resizeHandles val="exact"/>
        </dgm:presLayoutVars>
      </dgm:prSet>
      <dgm:spPr/>
    </dgm:pt>
    <dgm:pt modelId="{35FC1B08-2C0A-450B-92F6-B62DB71CDBD8}" type="pres">
      <dgm:prSet presAssocID="{36A126E2-AA17-43C6-8CD0-C346F2426EC5}" presName="compNode" presStyleCnt="0"/>
      <dgm:spPr/>
    </dgm:pt>
    <dgm:pt modelId="{F681DD9D-9DB6-40D6-9AA3-105987A0AF30}" type="pres">
      <dgm:prSet presAssocID="{36A126E2-AA17-43C6-8CD0-C346F2426EC5}" presName="iconBgRect" presStyleLbl="bgShp" presStyleIdx="0" presStyleCnt="4"/>
      <dgm:spPr>
        <a:prstGeom prst="round2DiagRect">
          <a:avLst>
            <a:gd name="adj1" fmla="val 29727"/>
            <a:gd name="adj2" fmla="val 0"/>
          </a:avLst>
        </a:prstGeom>
      </dgm:spPr>
    </dgm:pt>
    <dgm:pt modelId="{37EB0B70-F95C-43D4-AF09-BF38668F32CB}" type="pres">
      <dgm:prSet presAssocID="{36A126E2-AA17-43C6-8CD0-C346F2426EC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8B4A148C-DE7A-4819-8921-FD5A17D6E606}" type="pres">
      <dgm:prSet presAssocID="{36A126E2-AA17-43C6-8CD0-C346F2426EC5}" presName="spaceRect" presStyleCnt="0"/>
      <dgm:spPr/>
    </dgm:pt>
    <dgm:pt modelId="{15F72CBD-83FF-468B-84E5-2181BE9B0E06}" type="pres">
      <dgm:prSet presAssocID="{36A126E2-AA17-43C6-8CD0-C346F2426EC5}" presName="textRect" presStyleLbl="revTx" presStyleIdx="0" presStyleCnt="4">
        <dgm:presLayoutVars>
          <dgm:chMax val="1"/>
          <dgm:chPref val="1"/>
        </dgm:presLayoutVars>
      </dgm:prSet>
      <dgm:spPr/>
    </dgm:pt>
    <dgm:pt modelId="{BE146787-3642-42D1-94BA-7E84723B789F}" type="pres">
      <dgm:prSet presAssocID="{9A987ABA-EF7C-4670-9715-285951221062}" presName="sibTrans" presStyleCnt="0"/>
      <dgm:spPr/>
    </dgm:pt>
    <dgm:pt modelId="{A91D60D9-AFE8-47BB-A22D-A9CACA427577}" type="pres">
      <dgm:prSet presAssocID="{213C3271-9A91-41C7-84C5-EB75A02F6D16}" presName="compNode" presStyleCnt="0"/>
      <dgm:spPr/>
    </dgm:pt>
    <dgm:pt modelId="{7AE4ED0D-6425-489E-B9CF-72E7AF432B7B}" type="pres">
      <dgm:prSet presAssocID="{213C3271-9A91-41C7-84C5-EB75A02F6D16}" presName="iconBgRect" presStyleLbl="bgShp" presStyleIdx="1" presStyleCnt="4"/>
      <dgm:spPr>
        <a:prstGeom prst="round2DiagRect">
          <a:avLst>
            <a:gd name="adj1" fmla="val 29727"/>
            <a:gd name="adj2" fmla="val 0"/>
          </a:avLst>
        </a:prstGeom>
      </dgm:spPr>
    </dgm:pt>
    <dgm:pt modelId="{D7808065-B431-4ECA-B8BD-56908BB12F53}" type="pres">
      <dgm:prSet presAssocID="{213C3271-9A91-41C7-84C5-EB75A02F6D1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3CD8D474-AD0C-4E45-8D73-B54D54102312}" type="pres">
      <dgm:prSet presAssocID="{213C3271-9A91-41C7-84C5-EB75A02F6D16}" presName="spaceRect" presStyleCnt="0"/>
      <dgm:spPr/>
    </dgm:pt>
    <dgm:pt modelId="{5F31EAD7-9E04-4314-BDCD-B77A3EA67896}" type="pres">
      <dgm:prSet presAssocID="{213C3271-9A91-41C7-84C5-EB75A02F6D16}" presName="textRect" presStyleLbl="revTx" presStyleIdx="1" presStyleCnt="4">
        <dgm:presLayoutVars>
          <dgm:chMax val="1"/>
          <dgm:chPref val="1"/>
        </dgm:presLayoutVars>
      </dgm:prSet>
      <dgm:spPr/>
    </dgm:pt>
    <dgm:pt modelId="{AB0BC9FC-1C5A-4EF6-B5D8-144DA2F8220F}" type="pres">
      <dgm:prSet presAssocID="{85891EC5-C9E4-4473-A277-53227EB71910}" presName="sibTrans" presStyleCnt="0"/>
      <dgm:spPr/>
    </dgm:pt>
    <dgm:pt modelId="{2CA84A88-FC61-424E-9FA0-586A9144965E}" type="pres">
      <dgm:prSet presAssocID="{4D097AB5-F970-47D9-8296-573B5CEE292C}" presName="compNode" presStyleCnt="0"/>
      <dgm:spPr/>
    </dgm:pt>
    <dgm:pt modelId="{1E11CB02-ED12-4262-B823-8FED309AF214}" type="pres">
      <dgm:prSet presAssocID="{4D097AB5-F970-47D9-8296-573B5CEE292C}" presName="iconBgRect" presStyleLbl="bgShp" presStyleIdx="2" presStyleCnt="4"/>
      <dgm:spPr>
        <a:prstGeom prst="round2DiagRect">
          <a:avLst>
            <a:gd name="adj1" fmla="val 29727"/>
            <a:gd name="adj2" fmla="val 0"/>
          </a:avLst>
        </a:prstGeom>
      </dgm:spPr>
    </dgm:pt>
    <dgm:pt modelId="{1F50117E-C5A4-4E1D-AEE3-FA48326F0C90}" type="pres">
      <dgm:prSet presAssocID="{4D097AB5-F970-47D9-8296-573B5CEE292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580D7B97-4EFC-4060-A2EB-4DE85B82D2C6}" type="pres">
      <dgm:prSet presAssocID="{4D097AB5-F970-47D9-8296-573B5CEE292C}" presName="spaceRect" presStyleCnt="0"/>
      <dgm:spPr/>
    </dgm:pt>
    <dgm:pt modelId="{DC22971B-74DA-40C5-8C79-6D6149AC9DDE}" type="pres">
      <dgm:prSet presAssocID="{4D097AB5-F970-47D9-8296-573B5CEE292C}" presName="textRect" presStyleLbl="revTx" presStyleIdx="2" presStyleCnt="4">
        <dgm:presLayoutVars>
          <dgm:chMax val="1"/>
          <dgm:chPref val="1"/>
        </dgm:presLayoutVars>
      </dgm:prSet>
      <dgm:spPr/>
    </dgm:pt>
    <dgm:pt modelId="{42F916A4-00D1-4D43-A451-A8DA037BBD56}" type="pres">
      <dgm:prSet presAssocID="{C41B3C3C-F6ED-40EE-806A-35C73FB27419}" presName="sibTrans" presStyleCnt="0"/>
      <dgm:spPr/>
    </dgm:pt>
    <dgm:pt modelId="{FDCAFA4B-562B-4B12-A7EA-BA41D22AEC9C}" type="pres">
      <dgm:prSet presAssocID="{DDE87C0A-0487-4AA8-8F6A-CBB983200E7E}" presName="compNode" presStyleCnt="0"/>
      <dgm:spPr/>
    </dgm:pt>
    <dgm:pt modelId="{4C74B53C-341B-48CF-8AB1-3C3487635469}" type="pres">
      <dgm:prSet presAssocID="{DDE87C0A-0487-4AA8-8F6A-CBB983200E7E}" presName="iconBgRect" presStyleLbl="bgShp" presStyleIdx="3" presStyleCnt="4"/>
      <dgm:spPr>
        <a:prstGeom prst="round2DiagRect">
          <a:avLst>
            <a:gd name="adj1" fmla="val 29727"/>
            <a:gd name="adj2" fmla="val 0"/>
          </a:avLst>
        </a:prstGeom>
      </dgm:spPr>
    </dgm:pt>
    <dgm:pt modelId="{3BD16C21-FD76-4F03-9460-201366556A98}" type="pres">
      <dgm:prSet presAssocID="{DDE87C0A-0487-4AA8-8F6A-CBB983200E7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pt>
    <dgm:pt modelId="{6D414FF5-DB13-4D33-8388-4FD871B42213}" type="pres">
      <dgm:prSet presAssocID="{DDE87C0A-0487-4AA8-8F6A-CBB983200E7E}" presName="spaceRect" presStyleCnt="0"/>
      <dgm:spPr/>
    </dgm:pt>
    <dgm:pt modelId="{7EF14110-72D2-471B-880B-85532587256C}" type="pres">
      <dgm:prSet presAssocID="{DDE87C0A-0487-4AA8-8F6A-CBB983200E7E}" presName="textRect" presStyleLbl="revTx" presStyleIdx="3" presStyleCnt="4">
        <dgm:presLayoutVars>
          <dgm:chMax val="1"/>
          <dgm:chPref val="1"/>
        </dgm:presLayoutVars>
      </dgm:prSet>
      <dgm:spPr/>
    </dgm:pt>
  </dgm:ptLst>
  <dgm:cxnLst>
    <dgm:cxn modelId="{BCA7E83D-D928-4219-BD0C-894017A0FFAA}" srcId="{C371959A-4CE2-41AE-85C8-6E5D61766DCE}" destId="{DDE87C0A-0487-4AA8-8F6A-CBB983200E7E}" srcOrd="3" destOrd="0" parTransId="{B9FCFB76-3B87-488C-99A9-C74EE5FB3BE1}" sibTransId="{6A9E0D42-D4BC-4ADA-8CA5-6B17F099650F}"/>
    <dgm:cxn modelId="{CFBE1962-1D8A-4BDE-952E-7DAF702B9BE8}" type="presOf" srcId="{213C3271-9A91-41C7-84C5-EB75A02F6D16}" destId="{5F31EAD7-9E04-4314-BDCD-B77A3EA67896}" srcOrd="0" destOrd="0" presId="urn:microsoft.com/office/officeart/2018/5/layout/IconLeafLabelList"/>
    <dgm:cxn modelId="{7B297472-CD3E-4FBC-BE95-1024DC949B3F}" type="presOf" srcId="{C371959A-4CE2-41AE-85C8-6E5D61766DCE}" destId="{3AC8D391-AA37-4693-8786-E236FFF9044B}" srcOrd="0" destOrd="0" presId="urn:microsoft.com/office/officeart/2018/5/layout/IconLeafLabelList"/>
    <dgm:cxn modelId="{9A1B0F79-A0DA-490E-89DF-A8DBFD7D5BA6}" srcId="{C371959A-4CE2-41AE-85C8-6E5D61766DCE}" destId="{213C3271-9A91-41C7-84C5-EB75A02F6D16}" srcOrd="1" destOrd="0" parTransId="{695EE9CF-5BF5-4100-A6B9-871296CD1C83}" sibTransId="{85891EC5-C9E4-4473-A277-53227EB71910}"/>
    <dgm:cxn modelId="{A83A00A1-459C-4D9F-9DE3-4FCB7DAA6D1E}" srcId="{C371959A-4CE2-41AE-85C8-6E5D61766DCE}" destId="{4D097AB5-F970-47D9-8296-573B5CEE292C}" srcOrd="2" destOrd="0" parTransId="{B6DA8DD3-8721-40AF-B56E-0D78165F85C6}" sibTransId="{C41B3C3C-F6ED-40EE-806A-35C73FB27419}"/>
    <dgm:cxn modelId="{C70EF8B5-2C56-4960-82A0-2D37F3F34AC0}" type="presOf" srcId="{36A126E2-AA17-43C6-8CD0-C346F2426EC5}" destId="{15F72CBD-83FF-468B-84E5-2181BE9B0E06}" srcOrd="0" destOrd="0" presId="urn:microsoft.com/office/officeart/2018/5/layout/IconLeafLabelList"/>
    <dgm:cxn modelId="{AC3D10BD-7DC0-41B0-B2FC-5ED039F6D57B}" type="presOf" srcId="{4D097AB5-F970-47D9-8296-573B5CEE292C}" destId="{DC22971B-74DA-40C5-8C79-6D6149AC9DDE}" srcOrd="0" destOrd="0" presId="urn:microsoft.com/office/officeart/2018/5/layout/IconLeafLabelList"/>
    <dgm:cxn modelId="{3FB36BC6-B2A9-4F15-8E74-AD730183FE3A}" srcId="{C371959A-4CE2-41AE-85C8-6E5D61766DCE}" destId="{36A126E2-AA17-43C6-8CD0-C346F2426EC5}" srcOrd="0" destOrd="0" parTransId="{0892E4F8-2165-4F9F-96E0-BDA6BA60BD11}" sibTransId="{9A987ABA-EF7C-4670-9715-285951221062}"/>
    <dgm:cxn modelId="{614B32F4-17B1-44EA-874D-FAB949A58527}" type="presOf" srcId="{DDE87C0A-0487-4AA8-8F6A-CBB983200E7E}" destId="{7EF14110-72D2-471B-880B-85532587256C}" srcOrd="0" destOrd="0" presId="urn:microsoft.com/office/officeart/2018/5/layout/IconLeafLabelList"/>
    <dgm:cxn modelId="{744CDEA9-013D-4456-AE64-8E69AB9918C2}" type="presParOf" srcId="{3AC8D391-AA37-4693-8786-E236FFF9044B}" destId="{35FC1B08-2C0A-450B-92F6-B62DB71CDBD8}" srcOrd="0" destOrd="0" presId="urn:microsoft.com/office/officeart/2018/5/layout/IconLeafLabelList"/>
    <dgm:cxn modelId="{0D3BEC74-A340-4451-97F5-B7E8D114711B}" type="presParOf" srcId="{35FC1B08-2C0A-450B-92F6-B62DB71CDBD8}" destId="{F681DD9D-9DB6-40D6-9AA3-105987A0AF30}" srcOrd="0" destOrd="0" presId="urn:microsoft.com/office/officeart/2018/5/layout/IconLeafLabelList"/>
    <dgm:cxn modelId="{F17F5405-AD01-4D52-91C8-FD8C64404B50}" type="presParOf" srcId="{35FC1B08-2C0A-450B-92F6-B62DB71CDBD8}" destId="{37EB0B70-F95C-43D4-AF09-BF38668F32CB}" srcOrd="1" destOrd="0" presId="urn:microsoft.com/office/officeart/2018/5/layout/IconLeafLabelList"/>
    <dgm:cxn modelId="{851B37AB-FC73-45D7-8B20-6B9B414BD6D1}" type="presParOf" srcId="{35FC1B08-2C0A-450B-92F6-B62DB71CDBD8}" destId="{8B4A148C-DE7A-4819-8921-FD5A17D6E606}" srcOrd="2" destOrd="0" presId="urn:microsoft.com/office/officeart/2018/5/layout/IconLeafLabelList"/>
    <dgm:cxn modelId="{45CBA923-9926-41F9-85A9-DC66C6592612}" type="presParOf" srcId="{35FC1B08-2C0A-450B-92F6-B62DB71CDBD8}" destId="{15F72CBD-83FF-468B-84E5-2181BE9B0E06}" srcOrd="3" destOrd="0" presId="urn:microsoft.com/office/officeart/2018/5/layout/IconLeafLabelList"/>
    <dgm:cxn modelId="{B4BD285C-B6BF-4156-9048-2DEEFFA5DC18}" type="presParOf" srcId="{3AC8D391-AA37-4693-8786-E236FFF9044B}" destId="{BE146787-3642-42D1-94BA-7E84723B789F}" srcOrd="1" destOrd="0" presId="urn:microsoft.com/office/officeart/2018/5/layout/IconLeafLabelList"/>
    <dgm:cxn modelId="{674B94E7-1DD8-482F-8856-3FAA3D44AA0F}" type="presParOf" srcId="{3AC8D391-AA37-4693-8786-E236FFF9044B}" destId="{A91D60D9-AFE8-47BB-A22D-A9CACA427577}" srcOrd="2" destOrd="0" presId="urn:microsoft.com/office/officeart/2018/5/layout/IconLeafLabelList"/>
    <dgm:cxn modelId="{177CD755-A380-49B5-AD17-999A60B48247}" type="presParOf" srcId="{A91D60D9-AFE8-47BB-A22D-A9CACA427577}" destId="{7AE4ED0D-6425-489E-B9CF-72E7AF432B7B}" srcOrd="0" destOrd="0" presId="urn:microsoft.com/office/officeart/2018/5/layout/IconLeafLabelList"/>
    <dgm:cxn modelId="{DA61FDB5-E16B-469F-BBF4-4669B8B528E8}" type="presParOf" srcId="{A91D60D9-AFE8-47BB-A22D-A9CACA427577}" destId="{D7808065-B431-4ECA-B8BD-56908BB12F53}" srcOrd="1" destOrd="0" presId="urn:microsoft.com/office/officeart/2018/5/layout/IconLeafLabelList"/>
    <dgm:cxn modelId="{74645E40-63E4-42D3-89AF-9C60A16568DD}" type="presParOf" srcId="{A91D60D9-AFE8-47BB-A22D-A9CACA427577}" destId="{3CD8D474-AD0C-4E45-8D73-B54D54102312}" srcOrd="2" destOrd="0" presId="urn:microsoft.com/office/officeart/2018/5/layout/IconLeafLabelList"/>
    <dgm:cxn modelId="{8D57686A-634A-4D71-BA06-2409E9224904}" type="presParOf" srcId="{A91D60D9-AFE8-47BB-A22D-A9CACA427577}" destId="{5F31EAD7-9E04-4314-BDCD-B77A3EA67896}" srcOrd="3" destOrd="0" presId="urn:microsoft.com/office/officeart/2018/5/layout/IconLeafLabelList"/>
    <dgm:cxn modelId="{8588B4E0-FFB7-4F38-BFE8-EC69E349868D}" type="presParOf" srcId="{3AC8D391-AA37-4693-8786-E236FFF9044B}" destId="{AB0BC9FC-1C5A-4EF6-B5D8-144DA2F8220F}" srcOrd="3" destOrd="0" presId="urn:microsoft.com/office/officeart/2018/5/layout/IconLeafLabelList"/>
    <dgm:cxn modelId="{F2C3F6A2-5D9A-4350-ABE6-66142739674B}" type="presParOf" srcId="{3AC8D391-AA37-4693-8786-E236FFF9044B}" destId="{2CA84A88-FC61-424E-9FA0-586A9144965E}" srcOrd="4" destOrd="0" presId="urn:microsoft.com/office/officeart/2018/5/layout/IconLeafLabelList"/>
    <dgm:cxn modelId="{BE9C467C-26F5-4B17-A28C-C9FA44AC3E76}" type="presParOf" srcId="{2CA84A88-FC61-424E-9FA0-586A9144965E}" destId="{1E11CB02-ED12-4262-B823-8FED309AF214}" srcOrd="0" destOrd="0" presId="urn:microsoft.com/office/officeart/2018/5/layout/IconLeafLabelList"/>
    <dgm:cxn modelId="{AEBB2830-1A98-43F3-A82B-A827B2B253A0}" type="presParOf" srcId="{2CA84A88-FC61-424E-9FA0-586A9144965E}" destId="{1F50117E-C5A4-4E1D-AEE3-FA48326F0C90}" srcOrd="1" destOrd="0" presId="urn:microsoft.com/office/officeart/2018/5/layout/IconLeafLabelList"/>
    <dgm:cxn modelId="{7C40B6EF-A442-4A00-8D77-8BA7EC9BC18B}" type="presParOf" srcId="{2CA84A88-FC61-424E-9FA0-586A9144965E}" destId="{580D7B97-4EFC-4060-A2EB-4DE85B82D2C6}" srcOrd="2" destOrd="0" presId="urn:microsoft.com/office/officeart/2018/5/layout/IconLeafLabelList"/>
    <dgm:cxn modelId="{B9DF7B38-E6A7-4556-BFB2-A006918DBF79}" type="presParOf" srcId="{2CA84A88-FC61-424E-9FA0-586A9144965E}" destId="{DC22971B-74DA-40C5-8C79-6D6149AC9DDE}" srcOrd="3" destOrd="0" presId="urn:microsoft.com/office/officeart/2018/5/layout/IconLeafLabelList"/>
    <dgm:cxn modelId="{CD05603F-CE5B-4B7F-AF87-36BF83801D9C}" type="presParOf" srcId="{3AC8D391-AA37-4693-8786-E236FFF9044B}" destId="{42F916A4-00D1-4D43-A451-A8DA037BBD56}" srcOrd="5" destOrd="0" presId="urn:microsoft.com/office/officeart/2018/5/layout/IconLeafLabelList"/>
    <dgm:cxn modelId="{8E9B267C-B73F-4891-8EE2-7D8751EA728F}" type="presParOf" srcId="{3AC8D391-AA37-4693-8786-E236FFF9044B}" destId="{FDCAFA4B-562B-4B12-A7EA-BA41D22AEC9C}" srcOrd="6" destOrd="0" presId="urn:microsoft.com/office/officeart/2018/5/layout/IconLeafLabelList"/>
    <dgm:cxn modelId="{B74B4E7C-BC5E-4080-95A3-EF493B54DA7E}" type="presParOf" srcId="{FDCAFA4B-562B-4B12-A7EA-BA41D22AEC9C}" destId="{4C74B53C-341B-48CF-8AB1-3C3487635469}" srcOrd="0" destOrd="0" presId="urn:microsoft.com/office/officeart/2018/5/layout/IconLeafLabelList"/>
    <dgm:cxn modelId="{71326378-E110-4176-9AD3-2CC2832A4813}" type="presParOf" srcId="{FDCAFA4B-562B-4B12-A7EA-BA41D22AEC9C}" destId="{3BD16C21-FD76-4F03-9460-201366556A98}" srcOrd="1" destOrd="0" presId="urn:microsoft.com/office/officeart/2018/5/layout/IconLeafLabelList"/>
    <dgm:cxn modelId="{994777DC-EEF4-4E69-AAA7-396741664A1F}" type="presParOf" srcId="{FDCAFA4B-562B-4B12-A7EA-BA41D22AEC9C}" destId="{6D414FF5-DB13-4D33-8388-4FD871B42213}" srcOrd="2" destOrd="0" presId="urn:microsoft.com/office/officeart/2018/5/layout/IconLeafLabelList"/>
    <dgm:cxn modelId="{46D94BAB-BAEE-4DBA-AAEB-3B28B19B580B}" type="presParOf" srcId="{FDCAFA4B-562B-4B12-A7EA-BA41D22AEC9C}" destId="{7EF14110-72D2-471B-880B-85532587256C}"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954E37-A812-4566-86A1-83323F937C90}" type="doc">
      <dgm:prSet loTypeId="urn:microsoft.com/office/officeart/2018/2/layout/IconLabelList" loCatId="icon" qsTypeId="urn:microsoft.com/office/officeart/2005/8/quickstyle/simple1#8" qsCatId="simple" csTypeId="urn:microsoft.com/office/officeart/2005/8/colors/accent1_2#4" csCatId="accent1" phldr="1"/>
      <dgm:spPr/>
      <dgm:t>
        <a:bodyPr/>
        <a:lstStyle/>
        <a:p>
          <a:endParaRPr lang="en-US"/>
        </a:p>
      </dgm:t>
    </dgm:pt>
    <dgm:pt modelId="{21696248-02F2-459B-B00D-EE24E50FCBBC}">
      <dgm:prSet/>
      <dgm:spPr/>
      <dgm:t>
        <a:bodyPr/>
        <a:lstStyle/>
        <a:p>
          <a:pPr>
            <a:lnSpc>
              <a:spcPct val="100000"/>
            </a:lnSpc>
          </a:pPr>
          <a:r>
            <a:rPr lang="en-US">
              <a:latin typeface="Times New Roman" panose="02020603050405020304" pitchFamily="18" charset="0"/>
              <a:cs typeface="Times New Roman" panose="02020603050405020304" pitchFamily="18" charset="0"/>
            </a:rPr>
            <a:t>Dependency on internet can be a major barrier; teams require stable connection which can be challenging in some areas</a:t>
          </a:r>
          <a:r>
            <a:rPr lang="en-US"/>
            <a:t>.</a:t>
          </a:r>
        </a:p>
      </dgm:t>
    </dgm:pt>
    <dgm:pt modelId="{15449605-D721-4111-8B3E-3E3429E2E33D}" type="parTrans" cxnId="{36A1DFAD-D0A2-47BB-9C7B-EE8643747724}">
      <dgm:prSet/>
      <dgm:spPr/>
      <dgm:t>
        <a:bodyPr/>
        <a:lstStyle/>
        <a:p>
          <a:endParaRPr lang="en-US"/>
        </a:p>
      </dgm:t>
    </dgm:pt>
    <dgm:pt modelId="{ED782D43-5FBE-4434-B753-59B34843F15C}" type="sibTrans" cxnId="{36A1DFAD-D0A2-47BB-9C7B-EE8643747724}">
      <dgm:prSet/>
      <dgm:spPr/>
      <dgm:t>
        <a:bodyPr/>
        <a:lstStyle/>
        <a:p>
          <a:endParaRPr lang="en-US"/>
        </a:p>
      </dgm:t>
    </dgm:pt>
    <dgm:pt modelId="{E2650959-4DA6-4426-B89F-D6731729C36A}">
      <dgm:prSet/>
      <dgm:spPr/>
      <dgm:t>
        <a:bodyPr/>
        <a:lstStyle/>
        <a:p>
          <a:pPr>
            <a:lnSpc>
              <a:spcPct val="100000"/>
            </a:lnSpc>
          </a:pPr>
          <a:r>
            <a:rPr lang="en-US">
              <a:latin typeface="Times New Roman" panose="02020603050405020304" pitchFamily="18" charset="0"/>
              <a:cs typeface="Times New Roman" panose="02020603050405020304" pitchFamily="18" charset="0"/>
            </a:rPr>
            <a:t>Data Privacy: Care home must ensure all communications complies with health data protections law.</a:t>
          </a:r>
        </a:p>
      </dgm:t>
    </dgm:pt>
    <dgm:pt modelId="{1CFFF1F2-D110-4AEC-B438-4F70FA7E15A7}" type="parTrans" cxnId="{0CA0CFD0-4639-43C9-A84B-C15FD27561A6}">
      <dgm:prSet/>
      <dgm:spPr/>
      <dgm:t>
        <a:bodyPr/>
        <a:lstStyle/>
        <a:p>
          <a:endParaRPr lang="en-US"/>
        </a:p>
      </dgm:t>
    </dgm:pt>
    <dgm:pt modelId="{16560FD7-0D82-4838-AABA-FF7B943DE178}" type="sibTrans" cxnId="{0CA0CFD0-4639-43C9-A84B-C15FD27561A6}">
      <dgm:prSet/>
      <dgm:spPr/>
      <dgm:t>
        <a:bodyPr/>
        <a:lstStyle/>
        <a:p>
          <a:endParaRPr lang="en-US"/>
        </a:p>
      </dgm:t>
    </dgm:pt>
    <dgm:pt modelId="{1F667B7A-E914-407D-BCC8-54A9D3EA42A4}">
      <dgm:prSet/>
      <dgm:spPr/>
      <dgm:t>
        <a:bodyPr/>
        <a:lstStyle/>
        <a:p>
          <a:pPr>
            <a:lnSpc>
              <a:spcPct val="100000"/>
            </a:lnSpc>
          </a:pPr>
          <a:r>
            <a:rPr lang="en-US">
              <a:latin typeface="Times New Roman" panose="02020603050405020304" pitchFamily="18" charset="0"/>
              <a:cs typeface="Times New Roman" panose="02020603050405020304" pitchFamily="18" charset="0"/>
            </a:rPr>
            <a:t>Training needs.</a:t>
          </a:r>
        </a:p>
      </dgm:t>
    </dgm:pt>
    <dgm:pt modelId="{7779DBAF-BAAE-4D83-8B73-192EDBF728FE}" type="parTrans" cxnId="{EA0E6BD7-89B5-4185-BB04-473E34EBAA60}">
      <dgm:prSet/>
      <dgm:spPr/>
      <dgm:t>
        <a:bodyPr/>
        <a:lstStyle/>
        <a:p>
          <a:endParaRPr lang="en-US"/>
        </a:p>
      </dgm:t>
    </dgm:pt>
    <dgm:pt modelId="{E3A2BE55-1831-406A-A1CB-1870A79EF032}" type="sibTrans" cxnId="{EA0E6BD7-89B5-4185-BB04-473E34EBAA60}">
      <dgm:prSet/>
      <dgm:spPr/>
      <dgm:t>
        <a:bodyPr/>
        <a:lstStyle/>
        <a:p>
          <a:endParaRPr lang="en-US"/>
        </a:p>
      </dgm:t>
    </dgm:pt>
    <dgm:pt modelId="{38957CB7-90E8-4552-89A2-4BE3CAC444C2}" type="pres">
      <dgm:prSet presAssocID="{8F954E37-A812-4566-86A1-83323F937C90}" presName="root" presStyleCnt="0">
        <dgm:presLayoutVars>
          <dgm:dir/>
          <dgm:resizeHandles val="exact"/>
        </dgm:presLayoutVars>
      </dgm:prSet>
      <dgm:spPr/>
    </dgm:pt>
    <dgm:pt modelId="{FE852CE1-434B-40E7-827E-66BBFDD13735}" type="pres">
      <dgm:prSet presAssocID="{21696248-02F2-459B-B00D-EE24E50FCBBC}" presName="compNode" presStyleCnt="0"/>
      <dgm:spPr/>
    </dgm:pt>
    <dgm:pt modelId="{84752B36-F3EF-4A54-8AED-05253499CD09}" type="pres">
      <dgm:prSet presAssocID="{21696248-02F2-459B-B00D-EE24E50FCBB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B036682C-51BC-49D7-A548-5968B1D7D65A}" type="pres">
      <dgm:prSet presAssocID="{21696248-02F2-459B-B00D-EE24E50FCBBC}" presName="spaceRect" presStyleCnt="0"/>
      <dgm:spPr/>
    </dgm:pt>
    <dgm:pt modelId="{7781B496-1596-49AF-8EA4-9B7F38AF2615}" type="pres">
      <dgm:prSet presAssocID="{21696248-02F2-459B-B00D-EE24E50FCBBC}" presName="textRect" presStyleLbl="revTx" presStyleIdx="0" presStyleCnt="3">
        <dgm:presLayoutVars>
          <dgm:chMax val="1"/>
          <dgm:chPref val="1"/>
        </dgm:presLayoutVars>
      </dgm:prSet>
      <dgm:spPr/>
    </dgm:pt>
    <dgm:pt modelId="{F2E8C6DE-4D39-4F08-A526-6C3071815F1F}" type="pres">
      <dgm:prSet presAssocID="{ED782D43-5FBE-4434-B753-59B34843F15C}" presName="sibTrans" presStyleCnt="0"/>
      <dgm:spPr/>
    </dgm:pt>
    <dgm:pt modelId="{3ABEF189-E216-4CEB-AC83-DFCA2D3377A7}" type="pres">
      <dgm:prSet presAssocID="{E2650959-4DA6-4426-B89F-D6731729C36A}" presName="compNode" presStyleCnt="0"/>
      <dgm:spPr/>
    </dgm:pt>
    <dgm:pt modelId="{0DDD3384-0494-4373-B775-F56AB6E070F9}" type="pres">
      <dgm:prSet presAssocID="{E2650959-4DA6-4426-B89F-D6731729C3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97A6C0A7-93C6-4356-B804-6D19320D40F5}" type="pres">
      <dgm:prSet presAssocID="{E2650959-4DA6-4426-B89F-D6731729C36A}" presName="spaceRect" presStyleCnt="0"/>
      <dgm:spPr/>
    </dgm:pt>
    <dgm:pt modelId="{39586A8D-1ED9-48FB-9127-D318DC0DA3C9}" type="pres">
      <dgm:prSet presAssocID="{E2650959-4DA6-4426-B89F-D6731729C36A}" presName="textRect" presStyleLbl="revTx" presStyleIdx="1" presStyleCnt="3">
        <dgm:presLayoutVars>
          <dgm:chMax val="1"/>
          <dgm:chPref val="1"/>
        </dgm:presLayoutVars>
      </dgm:prSet>
      <dgm:spPr/>
    </dgm:pt>
    <dgm:pt modelId="{6F783936-D5B8-47DB-8976-77B065B063D9}" type="pres">
      <dgm:prSet presAssocID="{16560FD7-0D82-4838-AABA-FF7B943DE178}" presName="sibTrans" presStyleCnt="0"/>
      <dgm:spPr/>
    </dgm:pt>
    <dgm:pt modelId="{F2D3ABF8-49C5-42BD-B025-4B28E1BB0B33}" type="pres">
      <dgm:prSet presAssocID="{1F667B7A-E914-407D-BCC8-54A9D3EA42A4}" presName="compNode" presStyleCnt="0"/>
      <dgm:spPr/>
    </dgm:pt>
    <dgm:pt modelId="{6CC3837B-14F0-42F7-BC9E-93FAAD3663F6}" type="pres">
      <dgm:prSet presAssocID="{1F667B7A-E914-407D-BCC8-54A9D3EA42A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F8063D1C-D3A9-41EE-B3C7-9A27CE2C2FE7}" type="pres">
      <dgm:prSet presAssocID="{1F667B7A-E914-407D-BCC8-54A9D3EA42A4}" presName="spaceRect" presStyleCnt="0"/>
      <dgm:spPr/>
    </dgm:pt>
    <dgm:pt modelId="{0C5F990B-7A93-44D0-AD62-F8C10B7B16A0}" type="pres">
      <dgm:prSet presAssocID="{1F667B7A-E914-407D-BCC8-54A9D3EA42A4}" presName="textRect" presStyleLbl="revTx" presStyleIdx="2" presStyleCnt="3">
        <dgm:presLayoutVars>
          <dgm:chMax val="1"/>
          <dgm:chPref val="1"/>
        </dgm:presLayoutVars>
      </dgm:prSet>
      <dgm:spPr/>
    </dgm:pt>
  </dgm:ptLst>
  <dgm:cxnLst>
    <dgm:cxn modelId="{394DDE56-875D-4C10-AAD8-4D7EA886A311}" type="presOf" srcId="{8F954E37-A812-4566-86A1-83323F937C90}" destId="{38957CB7-90E8-4552-89A2-4BE3CAC444C2}" srcOrd="0" destOrd="0" presId="urn:microsoft.com/office/officeart/2018/2/layout/IconLabelList"/>
    <dgm:cxn modelId="{A06864A3-1BAA-4D1F-B544-954E08130B17}" type="presOf" srcId="{21696248-02F2-459B-B00D-EE24E50FCBBC}" destId="{7781B496-1596-49AF-8EA4-9B7F38AF2615}" srcOrd="0" destOrd="0" presId="urn:microsoft.com/office/officeart/2018/2/layout/IconLabelList"/>
    <dgm:cxn modelId="{36A1DFAD-D0A2-47BB-9C7B-EE8643747724}" srcId="{8F954E37-A812-4566-86A1-83323F937C90}" destId="{21696248-02F2-459B-B00D-EE24E50FCBBC}" srcOrd="0" destOrd="0" parTransId="{15449605-D721-4111-8B3E-3E3429E2E33D}" sibTransId="{ED782D43-5FBE-4434-B753-59B34843F15C}"/>
    <dgm:cxn modelId="{0CA0CFD0-4639-43C9-A84B-C15FD27561A6}" srcId="{8F954E37-A812-4566-86A1-83323F937C90}" destId="{E2650959-4DA6-4426-B89F-D6731729C36A}" srcOrd="1" destOrd="0" parTransId="{1CFFF1F2-D110-4AEC-B438-4F70FA7E15A7}" sibTransId="{16560FD7-0D82-4838-AABA-FF7B943DE178}"/>
    <dgm:cxn modelId="{9CC494D3-F7C1-4813-810C-9DD1A14C3DFB}" type="presOf" srcId="{1F667B7A-E914-407D-BCC8-54A9D3EA42A4}" destId="{0C5F990B-7A93-44D0-AD62-F8C10B7B16A0}" srcOrd="0" destOrd="0" presId="urn:microsoft.com/office/officeart/2018/2/layout/IconLabelList"/>
    <dgm:cxn modelId="{EA0E6BD7-89B5-4185-BB04-473E34EBAA60}" srcId="{8F954E37-A812-4566-86A1-83323F937C90}" destId="{1F667B7A-E914-407D-BCC8-54A9D3EA42A4}" srcOrd="2" destOrd="0" parTransId="{7779DBAF-BAAE-4D83-8B73-192EDBF728FE}" sibTransId="{E3A2BE55-1831-406A-A1CB-1870A79EF032}"/>
    <dgm:cxn modelId="{A5F928E5-1B00-4B77-8E0E-2FBD4233E60C}" type="presOf" srcId="{E2650959-4DA6-4426-B89F-D6731729C36A}" destId="{39586A8D-1ED9-48FB-9127-D318DC0DA3C9}" srcOrd="0" destOrd="0" presId="urn:microsoft.com/office/officeart/2018/2/layout/IconLabelList"/>
    <dgm:cxn modelId="{96005408-BFC4-4674-A333-FD5B539014AD}" type="presParOf" srcId="{38957CB7-90E8-4552-89A2-4BE3CAC444C2}" destId="{FE852CE1-434B-40E7-827E-66BBFDD13735}" srcOrd="0" destOrd="0" presId="urn:microsoft.com/office/officeart/2018/2/layout/IconLabelList"/>
    <dgm:cxn modelId="{AC134452-30A7-48C6-A7D8-1D4222541C61}" type="presParOf" srcId="{FE852CE1-434B-40E7-827E-66BBFDD13735}" destId="{84752B36-F3EF-4A54-8AED-05253499CD09}" srcOrd="0" destOrd="0" presId="urn:microsoft.com/office/officeart/2018/2/layout/IconLabelList"/>
    <dgm:cxn modelId="{E89817FF-5BFB-4FB9-ACDE-F41C9677BC8F}" type="presParOf" srcId="{FE852CE1-434B-40E7-827E-66BBFDD13735}" destId="{B036682C-51BC-49D7-A548-5968B1D7D65A}" srcOrd="1" destOrd="0" presId="urn:microsoft.com/office/officeart/2018/2/layout/IconLabelList"/>
    <dgm:cxn modelId="{101C157D-80F0-463E-815C-724855D32B64}" type="presParOf" srcId="{FE852CE1-434B-40E7-827E-66BBFDD13735}" destId="{7781B496-1596-49AF-8EA4-9B7F38AF2615}" srcOrd="2" destOrd="0" presId="urn:microsoft.com/office/officeart/2018/2/layout/IconLabelList"/>
    <dgm:cxn modelId="{96E933B5-D189-407C-BDFF-4FCEF7D4B6EF}" type="presParOf" srcId="{38957CB7-90E8-4552-89A2-4BE3CAC444C2}" destId="{F2E8C6DE-4D39-4F08-A526-6C3071815F1F}" srcOrd="1" destOrd="0" presId="urn:microsoft.com/office/officeart/2018/2/layout/IconLabelList"/>
    <dgm:cxn modelId="{CBC44FC3-18AA-4A3D-BABC-340CCF0815D1}" type="presParOf" srcId="{38957CB7-90E8-4552-89A2-4BE3CAC444C2}" destId="{3ABEF189-E216-4CEB-AC83-DFCA2D3377A7}" srcOrd="2" destOrd="0" presId="urn:microsoft.com/office/officeart/2018/2/layout/IconLabelList"/>
    <dgm:cxn modelId="{401FE4A5-06EE-460E-BDA2-94B6C7004EB1}" type="presParOf" srcId="{3ABEF189-E216-4CEB-AC83-DFCA2D3377A7}" destId="{0DDD3384-0494-4373-B775-F56AB6E070F9}" srcOrd="0" destOrd="0" presId="urn:microsoft.com/office/officeart/2018/2/layout/IconLabelList"/>
    <dgm:cxn modelId="{BFE9AD55-F5E4-42CE-B14E-2AA5F645E1E0}" type="presParOf" srcId="{3ABEF189-E216-4CEB-AC83-DFCA2D3377A7}" destId="{97A6C0A7-93C6-4356-B804-6D19320D40F5}" srcOrd="1" destOrd="0" presId="urn:microsoft.com/office/officeart/2018/2/layout/IconLabelList"/>
    <dgm:cxn modelId="{CFE2631A-9578-4299-979A-5C9AC9AFC2DD}" type="presParOf" srcId="{3ABEF189-E216-4CEB-AC83-DFCA2D3377A7}" destId="{39586A8D-1ED9-48FB-9127-D318DC0DA3C9}" srcOrd="2" destOrd="0" presId="urn:microsoft.com/office/officeart/2018/2/layout/IconLabelList"/>
    <dgm:cxn modelId="{B65BF50E-F128-4D46-896B-5F02FF3D5F85}" type="presParOf" srcId="{38957CB7-90E8-4552-89A2-4BE3CAC444C2}" destId="{6F783936-D5B8-47DB-8976-77B065B063D9}" srcOrd="3" destOrd="0" presId="urn:microsoft.com/office/officeart/2018/2/layout/IconLabelList"/>
    <dgm:cxn modelId="{EF62E60C-0B04-4498-803A-2BE215AD57A3}" type="presParOf" srcId="{38957CB7-90E8-4552-89A2-4BE3CAC444C2}" destId="{F2D3ABF8-49C5-42BD-B025-4B28E1BB0B33}" srcOrd="4" destOrd="0" presId="urn:microsoft.com/office/officeart/2018/2/layout/IconLabelList"/>
    <dgm:cxn modelId="{38BC5136-E147-46AC-B22F-1B05A81E8BE1}" type="presParOf" srcId="{F2D3ABF8-49C5-42BD-B025-4B28E1BB0B33}" destId="{6CC3837B-14F0-42F7-BC9E-93FAAD3663F6}" srcOrd="0" destOrd="0" presId="urn:microsoft.com/office/officeart/2018/2/layout/IconLabelList"/>
    <dgm:cxn modelId="{92C9D034-EB3C-47A4-AAF2-F4134657C30A}" type="presParOf" srcId="{F2D3ABF8-49C5-42BD-B025-4B28E1BB0B33}" destId="{F8063D1C-D3A9-41EE-B3C7-9A27CE2C2FE7}" srcOrd="1" destOrd="0" presId="urn:microsoft.com/office/officeart/2018/2/layout/IconLabelList"/>
    <dgm:cxn modelId="{315AFF40-A20E-4402-8053-3DDEBDB133BB}" type="presParOf" srcId="{F2D3ABF8-49C5-42BD-B025-4B28E1BB0B33}" destId="{0C5F990B-7A93-44D0-AD62-F8C10B7B16A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B7774-21AF-456B-A9DD-CF83723585CF}">
      <dsp:nvSpPr>
        <dsp:cNvPr id="0" name=""/>
        <dsp:cNvSpPr/>
      </dsp:nvSpPr>
      <dsp:spPr>
        <a:xfrm>
          <a:off x="1283"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CDFBAB-99C8-4976-B070-0792D1A0CF67}">
      <dsp:nvSpPr>
        <dsp:cNvPr id="0" name=""/>
        <dsp:cNvSpPr/>
      </dsp:nvSpPr>
      <dsp:spPr bwMode="white">
        <a:xfrm>
          <a:off x="501904"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latin typeface="Times New Roman" panose="02020603050405020304" pitchFamily="18" charset="0"/>
              <a:cs typeface="Times New Roman" panose="02020603050405020304" pitchFamily="18" charset="0"/>
            </a:rPr>
            <a:t>To explore how the usage of digital technology and tools (</a:t>
          </a:r>
          <a:r>
            <a:rPr lang="en-US" sz="2700" b="1" i="1" kern="1200">
              <a:latin typeface="Times New Roman" panose="02020603050405020304" pitchFamily="18" charset="0"/>
              <a:cs typeface="Times New Roman" panose="02020603050405020304" pitchFamily="18" charset="0"/>
            </a:rPr>
            <a:t>Microsoft 365 suites</a:t>
          </a:r>
          <a:r>
            <a:rPr lang="en-US" sz="2700" kern="1200">
              <a:latin typeface="Times New Roman" panose="02020603050405020304" pitchFamily="18" charset="0"/>
              <a:cs typeface="Times New Roman" panose="02020603050405020304" pitchFamily="18" charset="0"/>
            </a:rPr>
            <a:t>) can enhance the efficiency in the work rate of workers in Sunrise residential care home.</a:t>
          </a:r>
        </a:p>
      </dsp:txBody>
      <dsp:txXfrm>
        <a:off x="585701" y="1069830"/>
        <a:ext cx="4337991" cy="2693452"/>
      </dsp:txXfrm>
    </dsp:sp>
    <dsp:sp modelId="{B67C1AD2-E77B-442C-8411-321A89C5FCF3}">
      <dsp:nvSpPr>
        <dsp:cNvPr id="0" name=""/>
        <dsp:cNvSpPr/>
      </dsp:nvSpPr>
      <dsp:spPr>
        <a:xfrm>
          <a:off x="5508110"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DD0003-7AA5-49D1-B898-DFA1E43835F6}">
      <dsp:nvSpPr>
        <dsp:cNvPr id="0" name=""/>
        <dsp:cNvSpPr/>
      </dsp:nvSpPr>
      <dsp:spPr bwMode="white">
        <a:xfrm>
          <a:off x="6008730"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latin typeface="Times New Roman" panose="02020603050405020304" pitchFamily="18" charset="0"/>
              <a:cs typeface="Times New Roman" panose="02020603050405020304" pitchFamily="18" charset="0"/>
            </a:rPr>
            <a:t>To ascertain the knowledge of Sunrise workers on the use of digital tools.</a:t>
          </a:r>
        </a:p>
      </dsp:txBody>
      <dsp:txXfrm>
        <a:off x="6092527" y="1069830"/>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E5E69-3174-4402-8548-FB11E579124C}">
      <dsp:nvSpPr>
        <dsp:cNvPr id="0" name=""/>
        <dsp:cNvSpPr/>
      </dsp:nvSpPr>
      <dsp:spPr>
        <a:xfrm>
          <a:off x="0" y="2288"/>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04E5B7-4D5C-46BA-9391-C045FDDA18EE}">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5BE89D-AACA-44EC-832D-90B844D3F58B}">
      <dsp:nvSpPr>
        <dsp:cNvPr id="0" name=""/>
        <dsp:cNvSpPr/>
      </dsp:nvSpPr>
      <dsp:spPr bwMode="white">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Risk of </a:t>
          </a:r>
          <a:r>
            <a:rPr lang="en-US" sz="2200" kern="1200">
              <a:latin typeface="Times New Roman" panose="02020603050405020304" pitchFamily="18" charset="0"/>
              <a:cs typeface="Times New Roman" panose="02020603050405020304" pitchFamily="18" charset="0"/>
            </a:rPr>
            <a:t>human</a:t>
          </a:r>
          <a:r>
            <a:rPr lang="en-US" sz="2200" kern="1200"/>
            <a:t> errors.</a:t>
          </a:r>
        </a:p>
      </dsp:txBody>
      <dsp:txXfrm>
        <a:off x="1339618" y="2288"/>
        <a:ext cx="5024605" cy="1159843"/>
      </dsp:txXfrm>
    </dsp:sp>
    <dsp:sp modelId="{A2EFCAEF-A19B-418D-B305-B2CEDCFCC062}">
      <dsp:nvSpPr>
        <dsp:cNvPr id="0" name=""/>
        <dsp:cNvSpPr/>
      </dsp:nvSpPr>
      <dsp:spPr>
        <a:xfrm>
          <a:off x="0" y="1452092"/>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F3717A-11EB-40F3-9DDD-4D0D923F0700}">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DE26B9-D034-4C1F-A399-736B97502761}">
      <dsp:nvSpPr>
        <dsp:cNvPr id="0" name=""/>
        <dsp:cNvSpPr/>
      </dsp:nvSpPr>
      <dsp:spPr bwMode="white">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Not a </a:t>
          </a:r>
          <a:r>
            <a:rPr lang="en-US" sz="2200" kern="1200">
              <a:latin typeface="Times New Roman" panose="02020603050405020304" pitchFamily="18" charset="0"/>
              <a:cs typeface="Times New Roman" panose="02020603050405020304" pitchFamily="18" charset="0"/>
            </a:rPr>
            <a:t>specialized</a:t>
          </a:r>
          <a:r>
            <a:rPr lang="en-US" sz="2200" kern="1200"/>
            <a:t> care system.</a:t>
          </a:r>
        </a:p>
      </dsp:txBody>
      <dsp:txXfrm>
        <a:off x="1339618" y="1452092"/>
        <a:ext cx="5024605" cy="1159843"/>
      </dsp:txXfrm>
    </dsp:sp>
    <dsp:sp modelId="{E5FD62A8-79D3-44AD-BA39-18ACF8F549BA}">
      <dsp:nvSpPr>
        <dsp:cNvPr id="0" name=""/>
        <dsp:cNvSpPr/>
      </dsp:nvSpPr>
      <dsp:spPr>
        <a:xfrm>
          <a:off x="0" y="2901896"/>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874470-FDA2-4E86-AFB6-DCD66FC03FEE}">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B39A06-9836-49C8-BA4E-7940DA1198A7}">
      <dsp:nvSpPr>
        <dsp:cNvPr id="0" name=""/>
        <dsp:cNvSpPr/>
      </dsp:nvSpPr>
      <dsp:spPr bwMode="white">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latin typeface="Times New Roman" panose="02020603050405020304" pitchFamily="18" charset="0"/>
              <a:cs typeface="Times New Roman" panose="02020603050405020304" pitchFamily="18" charset="0"/>
            </a:rPr>
            <a:t>Limited</a:t>
          </a:r>
          <a:r>
            <a:rPr lang="en-US" sz="2200" kern="1200"/>
            <a:t> Automation.</a:t>
          </a:r>
        </a:p>
      </dsp:txBody>
      <dsp:txXfrm>
        <a:off x="1339618" y="2901896"/>
        <a:ext cx="5024605" cy="1159843"/>
      </dsp:txXfrm>
    </dsp:sp>
    <dsp:sp modelId="{1D4E9A9C-8DF2-4670-8466-5D6C0CEBBAE7}">
      <dsp:nvSpPr>
        <dsp:cNvPr id="0" name=""/>
        <dsp:cNvSpPr/>
      </dsp:nvSpPr>
      <dsp:spPr>
        <a:xfrm>
          <a:off x="0" y="4351700"/>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0C33C1-5A94-436C-9783-9BDA1F4A90D2}">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EDB8D0-072D-4FED-AD2A-9F8DF23E176F}">
      <dsp:nvSpPr>
        <dsp:cNvPr id="0" name=""/>
        <dsp:cNvSpPr/>
      </dsp:nvSpPr>
      <dsp:spPr bwMode="white">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latin typeface="Times New Roman" panose="02020603050405020304" pitchFamily="18" charset="0"/>
              <a:cs typeface="Times New Roman" panose="02020603050405020304" pitchFamily="18" charset="0"/>
            </a:rPr>
            <a:t>Training</a:t>
          </a:r>
          <a:r>
            <a:rPr lang="en-US" sz="2200" kern="1200"/>
            <a:t> needs.</a:t>
          </a:r>
        </a:p>
      </dsp:txBody>
      <dsp:txXfrm>
        <a:off x="1339618" y="4351700"/>
        <a:ext cx="5024605" cy="11598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81DD9D-9DB6-40D6-9AA3-105987A0AF30}">
      <dsp:nvSpPr>
        <dsp:cNvPr id="0" name=""/>
        <dsp:cNvSpPr/>
      </dsp:nvSpPr>
      <dsp:spPr>
        <a:xfrm>
          <a:off x="1520048" y="95859"/>
          <a:ext cx="1289093" cy="1289093"/>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EB0B70-F95C-43D4-AF09-BF38668F32CB}">
      <dsp:nvSpPr>
        <dsp:cNvPr id="0" name=""/>
        <dsp:cNvSpPr/>
      </dsp:nvSpPr>
      <dsp:spPr>
        <a:xfrm>
          <a:off x="1794773" y="370584"/>
          <a:ext cx="739643" cy="7396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F72CBD-83FF-468B-84E5-2181BE9B0E06}">
      <dsp:nvSpPr>
        <dsp:cNvPr id="0" name=""/>
        <dsp:cNvSpPr/>
      </dsp:nvSpPr>
      <dsp:spPr bwMode="white">
        <a:xfrm>
          <a:off x="1107961" y="1786473"/>
          <a:ext cx="21132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Remote access</a:t>
          </a:r>
        </a:p>
      </dsp:txBody>
      <dsp:txXfrm>
        <a:off x="1107961" y="1786473"/>
        <a:ext cx="2113267" cy="720000"/>
      </dsp:txXfrm>
    </dsp:sp>
    <dsp:sp modelId="{7AE4ED0D-6425-489E-B9CF-72E7AF432B7B}">
      <dsp:nvSpPr>
        <dsp:cNvPr id="0" name=""/>
        <dsp:cNvSpPr/>
      </dsp:nvSpPr>
      <dsp:spPr>
        <a:xfrm>
          <a:off x="4003138" y="95859"/>
          <a:ext cx="1289093" cy="1289093"/>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808065-B431-4ECA-B8BD-56908BB12F53}">
      <dsp:nvSpPr>
        <dsp:cNvPr id="0" name=""/>
        <dsp:cNvSpPr/>
      </dsp:nvSpPr>
      <dsp:spPr>
        <a:xfrm>
          <a:off x="4277862" y="370584"/>
          <a:ext cx="739643" cy="7396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31EAD7-9E04-4314-BDCD-B77A3EA67896}">
      <dsp:nvSpPr>
        <dsp:cNvPr id="0" name=""/>
        <dsp:cNvSpPr/>
      </dsp:nvSpPr>
      <dsp:spPr bwMode="white">
        <a:xfrm>
          <a:off x="3591050" y="1786473"/>
          <a:ext cx="21132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Secure information sharing</a:t>
          </a:r>
        </a:p>
      </dsp:txBody>
      <dsp:txXfrm>
        <a:off x="3591050" y="1786473"/>
        <a:ext cx="2113267" cy="720000"/>
      </dsp:txXfrm>
    </dsp:sp>
    <dsp:sp modelId="{1E11CB02-ED12-4262-B823-8FED309AF214}">
      <dsp:nvSpPr>
        <dsp:cNvPr id="0" name=""/>
        <dsp:cNvSpPr/>
      </dsp:nvSpPr>
      <dsp:spPr>
        <a:xfrm>
          <a:off x="1520048" y="3034790"/>
          <a:ext cx="1289093" cy="1289093"/>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50117E-C5A4-4E1D-AEE3-FA48326F0C90}">
      <dsp:nvSpPr>
        <dsp:cNvPr id="0" name=""/>
        <dsp:cNvSpPr/>
      </dsp:nvSpPr>
      <dsp:spPr>
        <a:xfrm>
          <a:off x="1794773" y="3309515"/>
          <a:ext cx="739643" cy="7396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22971B-74DA-40C5-8C79-6D6149AC9DDE}">
      <dsp:nvSpPr>
        <dsp:cNvPr id="0" name=""/>
        <dsp:cNvSpPr/>
      </dsp:nvSpPr>
      <dsp:spPr bwMode="white">
        <a:xfrm>
          <a:off x="1107961" y="4725404"/>
          <a:ext cx="21132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Improved communication</a:t>
          </a:r>
        </a:p>
      </dsp:txBody>
      <dsp:txXfrm>
        <a:off x="1107961" y="4725404"/>
        <a:ext cx="2113267" cy="720000"/>
      </dsp:txXfrm>
    </dsp:sp>
    <dsp:sp modelId="{4C74B53C-341B-48CF-8AB1-3C3487635469}">
      <dsp:nvSpPr>
        <dsp:cNvPr id="0" name=""/>
        <dsp:cNvSpPr/>
      </dsp:nvSpPr>
      <dsp:spPr>
        <a:xfrm>
          <a:off x="4003138" y="3034790"/>
          <a:ext cx="1289093" cy="1289093"/>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D16C21-FD76-4F03-9460-201366556A98}">
      <dsp:nvSpPr>
        <dsp:cNvPr id="0" name=""/>
        <dsp:cNvSpPr/>
      </dsp:nvSpPr>
      <dsp:spPr>
        <a:xfrm>
          <a:off x="4277862" y="3309515"/>
          <a:ext cx="739643" cy="7396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F14110-72D2-471B-880B-85532587256C}">
      <dsp:nvSpPr>
        <dsp:cNvPr id="0" name=""/>
        <dsp:cNvSpPr/>
      </dsp:nvSpPr>
      <dsp:spPr bwMode="white">
        <a:xfrm>
          <a:off x="3591050" y="4725404"/>
          <a:ext cx="21132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Efficient coordination.   </a:t>
          </a:r>
        </a:p>
      </dsp:txBody>
      <dsp:txXfrm>
        <a:off x="3591050" y="4725404"/>
        <a:ext cx="2113267"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52B36-F3EF-4A54-8AED-05253499CD09}">
      <dsp:nvSpPr>
        <dsp:cNvPr id="0" name=""/>
        <dsp:cNvSpPr/>
      </dsp:nvSpPr>
      <dsp:spPr>
        <a:xfrm>
          <a:off x="1038431" y="556056"/>
          <a:ext cx="1474607" cy="14746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81B496-1596-49AF-8EA4-9B7F38AF2615}">
      <dsp:nvSpPr>
        <dsp:cNvPr id="0" name=""/>
        <dsp:cNvSpPr/>
      </dsp:nvSpPr>
      <dsp:spPr bwMode="white">
        <a:xfrm>
          <a:off x="137282" y="2418119"/>
          <a:ext cx="327690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Dependency on internet can be a major barrier; teams require stable connection which can be challenging in some areas</a:t>
          </a:r>
          <a:r>
            <a:rPr lang="en-US" sz="1500" kern="1200"/>
            <a:t>.</a:t>
          </a:r>
        </a:p>
      </dsp:txBody>
      <dsp:txXfrm>
        <a:off x="137282" y="2418119"/>
        <a:ext cx="3276906" cy="720000"/>
      </dsp:txXfrm>
    </dsp:sp>
    <dsp:sp modelId="{0DDD3384-0494-4373-B775-F56AB6E070F9}">
      <dsp:nvSpPr>
        <dsp:cNvPr id="0" name=""/>
        <dsp:cNvSpPr/>
      </dsp:nvSpPr>
      <dsp:spPr>
        <a:xfrm>
          <a:off x="4888796" y="556056"/>
          <a:ext cx="1474607" cy="14746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586A8D-1ED9-48FB-9127-D318DC0DA3C9}">
      <dsp:nvSpPr>
        <dsp:cNvPr id="0" name=""/>
        <dsp:cNvSpPr/>
      </dsp:nvSpPr>
      <dsp:spPr bwMode="white">
        <a:xfrm>
          <a:off x="3987646" y="2418119"/>
          <a:ext cx="327690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Data Privacy: Care home must ensure all communications complies with health data protections law.</a:t>
          </a:r>
        </a:p>
      </dsp:txBody>
      <dsp:txXfrm>
        <a:off x="3987646" y="2418119"/>
        <a:ext cx="3276906" cy="720000"/>
      </dsp:txXfrm>
    </dsp:sp>
    <dsp:sp modelId="{6CC3837B-14F0-42F7-BC9E-93FAAD3663F6}">
      <dsp:nvSpPr>
        <dsp:cNvPr id="0" name=""/>
        <dsp:cNvSpPr/>
      </dsp:nvSpPr>
      <dsp:spPr>
        <a:xfrm>
          <a:off x="8739160" y="556056"/>
          <a:ext cx="1474607" cy="14746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5F990B-7A93-44D0-AD62-F8C10B7B16A0}">
      <dsp:nvSpPr>
        <dsp:cNvPr id="0" name=""/>
        <dsp:cNvSpPr/>
      </dsp:nvSpPr>
      <dsp:spPr bwMode="white">
        <a:xfrm>
          <a:off x="7838011" y="2418119"/>
          <a:ext cx="327690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Training needs.</a:t>
          </a:r>
        </a:p>
      </dsp:txBody>
      <dsp:txXfrm>
        <a:off x="7838011" y="2418119"/>
        <a:ext cx="3276906"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2">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srcNode" val="background"/>
                    <dgm:param type="dstNode" val="background2"/>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srcNode" val="background2"/>
                            <dgm:param type="dstNode" val="background3"/>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srcNode" val="background3"/>
                                        <dgm:param type="dstNode" val="background4"/>
                                        <dgm:param type="dim" val="1D"/>
                                        <dgm:param type="endSty" val="noArr"/>
                                        <dgm:param type="connRout" val="bend"/>
                                        <dgm:param type="begPts" val="bCtr"/>
                                        <dgm:param type="endPts" val="tCtr"/>
                                        <dgm:param type="bendPt" val="end"/>
                                      </dgm:alg>
                                    </dgm:if>
                                    <dgm:else name="Name26">
                                      <dgm:alg type="conn">
                                        <dgm:param type="srcNode" val="background4"/>
                                        <dgm:param type="dstNode" val="background4"/>
                                        <dgm:param type="dim" val="1D"/>
                                        <dgm:param type="endSty" val="noArr"/>
                                        <dgm:param type="connRout" val="bend"/>
                                        <dgm:param type="begPts" val="bCtr"/>
                                        <dgm:param type="endPts" val="tCtr"/>
                                        <dgm:param type="bendPt" val="end"/>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off" val="ctr"/>
          <dgm:param type="contDir" val="sameDir"/>
          <dgm:param type="grDir" val="tL"/>
          <dgm:param type="flowDir" val="row"/>
          <dgm:param type="horzAlign" val="ctr"/>
          <dgm:param type="vertAlign" val="mid"/>
        </dgm:alg>
      </dgm:if>
      <dgm:else name="Name2">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off" val="ctr"/>
          <dgm:param type="contDir" val="sameDir"/>
          <dgm:param type="grDir" val="tL"/>
          <dgm:param type="flowDir" val="row"/>
          <dgm:param type="horzAlign" val="ctr"/>
          <dgm:param type="vertAlign" val="mid"/>
        </dgm:alg>
      </dgm:if>
      <dgm:else name="Name2">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576072" y="6356350"/>
            <a:ext cx="2743200" cy="365125"/>
          </a:xfrm>
        </p:spPr>
        <p:txBody>
          <a:bodyPr/>
          <a:lstStyle/>
          <a:p>
            <a:fld id="{02AC24A9-CCB6-4F8D-B8DB-C2F3692CFA5A}"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115568" y="6356350"/>
            <a:ext cx="2743200" cy="365125"/>
          </a:xfrm>
        </p:spPr>
        <p:txBody>
          <a:bodyPr/>
          <a:lstStyle/>
          <a:p>
            <a:fld id="{02AC24A9-CCB6-4F8D-B8DB-C2F3692CFA5A}"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1115568" y="6356350"/>
            <a:ext cx="2743200" cy="365125"/>
          </a:xfrm>
        </p:spPr>
        <p:txBody>
          <a:bodyPr/>
          <a:lstStyle/>
          <a:p>
            <a:fld id="{02AC24A9-CCB6-4F8D-B8DB-C2F3692CFA5A}"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1115568" y="6356350"/>
            <a:ext cx="2743200" cy="365125"/>
          </a:xfrm>
        </p:spPr>
        <p:txBody>
          <a:bodyPr/>
          <a:lstStyle/>
          <a:p>
            <a:fld id="{02AC24A9-CCB6-4F8D-B8DB-C2F3692CFA5A}" type="datetimeFigureOut">
              <a:rPr lang="en-US" smtClean="0"/>
              <a:t>10/8/2025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p:cNvSpPr>
            <a:spLocks noGrp="1"/>
          </p:cNvSpPr>
          <p:nvPr>
            <p:ph type="dt" sz="half" idx="10"/>
          </p:nvPr>
        </p:nvSpPr>
        <p:spPr/>
        <p:txBody>
          <a:bodyPr/>
          <a:lstStyle/>
          <a:p>
            <a:fld id="{02AC24A9-CCB6-4F8D-B8DB-C2F3692CFA5A}" type="datetimeFigureOut">
              <a:rPr lang="en-US" smtClean="0"/>
              <a:t>10/8/2025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10/8/2025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68680" y="6356350"/>
            <a:ext cx="2743200" cy="365125"/>
          </a:xfrm>
        </p:spPr>
        <p:txBody>
          <a:bodyPr/>
          <a:lstStyle/>
          <a:p>
            <a:fld id="{02AC24A9-CCB6-4F8D-B8DB-C2F3692CFA5A}"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68680" y="6356350"/>
            <a:ext cx="2743200" cy="365125"/>
          </a:xfrm>
        </p:spPr>
        <p:txBody>
          <a:bodyPr/>
          <a:lstStyle/>
          <a:p>
            <a:fld id="{02AC24A9-CCB6-4F8D-B8DB-C2F3692CFA5A}"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AC24A9-CCB6-4F8D-B8DB-C2F3692CFA5A}"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AC24A9-CCB6-4F8D-B8DB-C2F3692CFA5A}"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10/8/2025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p:cNvSpPr>
            <a:spLocks noGrp="1" noRot="1" noChangeAspect="1" noMove="1" noResize="1" noEditPoints="1" noAdjustHandles="1" noChangeArrowheads="1" noChangeShapeType="1" noTextEdit="1"/>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5" name="Rectangle 84"/>
          <p:cNvSpPr>
            <a:spLocks noGrp="1" noRot="1" noChangeAspect="1" noMove="1" noResize="1" noEditPoints="1" noAdjustHandles="1" noChangeArrowheads="1" noChangeShapeType="1" noTextEdit="1"/>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7" name="Rectangle 86"/>
          <p:cNvSpPr>
            <a:spLocks noGrp="1" noRot="1" noChangeAspect="1" noMove="1" noResize="1" noEditPoints="1" noAdjustHandles="1" noChangeArrowheads="1" noChangeShapeType="1" noTextEdit="1"/>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9" name="Rectangle 88"/>
          <p:cNvSpPr>
            <a:spLocks noGrp="1" noRot="1" noChangeAspect="1" noMove="1" noResize="1" noEditPoints="1" noAdjustHandles="1" noChangeArrowheads="1" noChangeShapeType="1" noTextEdit="1"/>
          </p:cNvSpPr>
          <p:nvPr/>
        </p:nvSpPr>
        <p:spPr>
          <a:xfrm>
            <a:off x="0" y="3048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124690" y="1394246"/>
            <a:ext cx="6272784" cy="1535051"/>
          </a:xfrm>
        </p:spPr>
        <p:txBody>
          <a:bodyPr vert="horz" lIns="91440" tIns="45720" rIns="91440" bIns="45720" rtlCol="0" anchor="b">
            <a:normAutofit fontScale="90000"/>
          </a:bodyPr>
          <a:lstStyle/>
          <a:p>
            <a:pPr>
              <a:spcAft>
                <a:spcPts val="800"/>
              </a:spcAft>
            </a:pPr>
            <a:br>
              <a:rPr lang="en-US" sz="2000" b="1" i="0" u="sng">
                <a:effectLst/>
              </a:rPr>
            </a:br>
            <a:br>
              <a:rPr lang="en-US" sz="2000" b="1" i="0" u="sng">
                <a:effectLst/>
              </a:rPr>
            </a:br>
            <a:br>
              <a:rPr lang="en-US" sz="2000" b="1" i="0" u="sng">
                <a:effectLst/>
              </a:rPr>
            </a:br>
            <a:br>
              <a:rPr lang="en-US" sz="2000" b="1" i="0" u="sng">
                <a:effectLst/>
              </a:rPr>
            </a:br>
            <a:br>
              <a:rPr lang="en-US" sz="2000" b="1" i="0" u="sng">
                <a:effectLst/>
              </a:rPr>
            </a:br>
            <a:r>
              <a:rPr lang="en-US" sz="2000" b="1" i="0" u="sng">
                <a:effectLst/>
              </a:rPr>
              <a:t>TITLE: EFFICIENCY USE OF  DIGITAL SKILL IN SUNRISE CARE HOME</a:t>
            </a:r>
            <a:br>
              <a:rPr lang="en-US" sz="2000" b="0" i="0" u="sng">
                <a:effectLst/>
              </a:rPr>
            </a:br>
            <a:br>
              <a:rPr lang="en-US" sz="2000" b="0" i="0" u="sng">
                <a:effectLst/>
              </a:rPr>
            </a:br>
            <a:br>
              <a:rPr lang="en-US" sz="2000" b="0" i="0" u="sng">
                <a:effectLst/>
              </a:rPr>
            </a:br>
            <a:br>
              <a:rPr lang="en-US" sz="2000" b="0">
                <a:effectLst/>
              </a:rPr>
            </a:br>
            <a:r>
              <a:rPr lang="en-US" sz="2000" b="1" i="0" u="sng">
                <a:effectLst/>
              </a:rPr>
              <a:t>MODULE CODE:(LCHS4007_BIRM)</a:t>
            </a:r>
            <a:br>
              <a:rPr lang="en-US" sz="2000" b="0">
                <a:effectLst/>
              </a:rPr>
            </a:br>
            <a:br>
              <a:rPr lang="en-US" sz="1300"/>
            </a:br>
            <a:endParaRPr lang="en-US" sz="1300"/>
          </a:p>
        </p:txBody>
      </p:sp>
      <p:pic>
        <p:nvPicPr>
          <p:cNvPr id="4" name="Picture 3"/>
          <p:cNvPicPr>
            <a:picLocks noChangeAspect="1"/>
          </p:cNvPicPr>
          <p:nvPr/>
        </p:nvPicPr>
        <p:blipFill>
          <a:blip r:embed="rId2"/>
          <a:srcRect l="27068" r="23662"/>
          <a:stretch>
            <a:fillRect/>
          </a:stretch>
        </p:blipFill>
        <p:spPr>
          <a:xfrm>
            <a:off x="-170759" y="-162906"/>
            <a:ext cx="4505305" cy="6857990"/>
          </a:xfrm>
          <a:prstGeom prst="rect">
            <a:avLst/>
          </a:prstGeom>
        </p:spPr>
      </p:pic>
      <p:sp>
        <p:nvSpPr>
          <p:cNvPr id="91" name="!!accent"/>
          <p:cNvSpPr>
            <a:spLocks noGrp="1" noRot="1" noChangeAspect="1" noMove="1" noResize="1" noEditPoints="1" noAdjustHandles="1" noChangeArrowheads="1" noChangeShapeType="1" noTextEdit="1"/>
          </p:cNvSpPr>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3" name="Rectangle 92"/>
          <p:cNvSpPr>
            <a:spLocks noGrp="1" noRot="1" noChangeAspect="1" noMove="1" noResize="1" noEditPoints="1" noAdjustHandles="1" noChangeArrowheads="1" noChangeShapeType="1" noTextEdit="1"/>
          </p:cNvSpPr>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5628856" y="3107189"/>
            <a:ext cx="6272784" cy="2825686"/>
          </a:xfrm>
        </p:spPr>
        <p:txBody>
          <a:bodyPr vert="horz" lIns="91440" tIns="45720" rIns="91440" bIns="45720" rtlCol="0" anchor="t">
            <a:normAutofit lnSpcReduction="10000"/>
          </a:bodyPr>
          <a:lstStyle/>
          <a:p>
            <a:r>
              <a:rPr lang="en-US" sz="1800" b="1" i="0" u="sng" strike="noStrike">
                <a:effectLst/>
              </a:rPr>
              <a:t>Group Members:</a:t>
            </a:r>
          </a:p>
          <a:p>
            <a:pPr indent="-228600" fontAlgn="t">
              <a:spcBef>
                <a:spcPts val="0"/>
              </a:spcBef>
              <a:buFont typeface="Arial" panose="020B0604020202020204" pitchFamily="34" charset="0"/>
              <a:buChar char="•"/>
            </a:pPr>
            <a:r>
              <a:rPr lang="en-US" sz="1800" b="0" i="0" u="none" strike="noStrike">
                <a:effectLst/>
              </a:rPr>
              <a:t>Elizabeth Harris - 1913061</a:t>
            </a:r>
          </a:p>
          <a:p>
            <a:pPr indent="-228600" fontAlgn="t">
              <a:spcBef>
                <a:spcPts val="0"/>
              </a:spcBef>
              <a:buFont typeface="Arial" panose="020B0604020202020204" pitchFamily="34" charset="0"/>
              <a:buChar char="•"/>
            </a:pPr>
            <a:r>
              <a:rPr lang="en-US" sz="1800" b="0" i="0" u="none" strike="noStrike">
                <a:effectLst/>
              </a:rPr>
              <a:t>Olumide Ogunyoye - 2507369</a:t>
            </a:r>
          </a:p>
          <a:p>
            <a:pPr indent="-228600" fontAlgn="t">
              <a:spcBef>
                <a:spcPts val="0"/>
              </a:spcBef>
              <a:buFont typeface="Arial" panose="020B0604020202020204" pitchFamily="34" charset="0"/>
              <a:buChar char="•"/>
            </a:pPr>
            <a:r>
              <a:rPr lang="en-US" sz="1800" b="0" i="0" u="none" strike="noStrike">
                <a:effectLst/>
              </a:rPr>
              <a:t>Audrey Golding - 2515364</a:t>
            </a:r>
          </a:p>
          <a:p>
            <a:pPr indent="-228600">
              <a:buFont typeface="Arial" panose="020B0604020202020204" pitchFamily="34" charset="0"/>
              <a:buChar char="•"/>
            </a:pPr>
            <a:endParaRPr lang="en-US" sz="1800" b="1"/>
          </a:p>
          <a:p>
            <a:endParaRPr lang="en-US" sz="1800" b="1"/>
          </a:p>
          <a:p>
            <a:r>
              <a:rPr lang="en-US" sz="1800" b="1" u="sng"/>
              <a:t>Lecturer : </a:t>
            </a:r>
          </a:p>
          <a:p>
            <a:r>
              <a:rPr lang="en-US" sz="1800" b="0" i="0" u="none" strike="noStrike">
                <a:effectLst/>
              </a:rPr>
              <a:t>Markus </a:t>
            </a:r>
            <a:r>
              <a:rPr lang="en-US" sz="1800" b="0" i="0" u="none" strike="noStrike" err="1">
                <a:effectLst/>
              </a:rPr>
              <a:t>Kligelfuss</a:t>
            </a:r>
            <a:endParaRPr lang="en-US" sz="1800"/>
          </a:p>
          <a:p>
            <a:pPr indent="-228600">
              <a:buFont typeface="Arial" panose="020B0604020202020204" pitchFamily="34" charset="0"/>
              <a:buChar char="•"/>
            </a:pPr>
            <a:endParaRPr lang="en-US" sz="1800" b="1"/>
          </a:p>
        </p:txBody>
      </p:sp>
      <p:sp>
        <p:nvSpPr>
          <p:cNvPr id="6" name="Rectangle 1"/>
          <p:cNvSpPr>
            <a:spLocks noChangeArrowheads="1"/>
          </p:cNvSpPr>
          <p:nvPr/>
        </p:nvSpPr>
        <p:spPr bwMode="auto">
          <a:xfrm>
            <a:off x="477981" y="533839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p:cNvSpPr>
            <a:spLocks noGrp="1" noRot="1" noChangeAspect="1" noMove="1" noResize="1" noEditPoints="1" noAdjustHandles="1" noChangeArrowheads="1" noChangeShapeType="1" noTextEdit="1"/>
          </p:cNvSpPr>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p:cNvSpPr>
            <a:spLocks noGrp="1" noRot="1" noChangeAspect="1" noMove="1" noResize="1" noEditPoints="1" noAdjustHandles="1" noChangeArrowheads="1" noChangeShapeType="1" noTextEdit="1"/>
          </p:cNvSpPr>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1" y="1161288"/>
            <a:ext cx="3971107" cy="4526280"/>
          </a:xfrm>
        </p:spPr>
        <p:txBody>
          <a:bodyPr>
            <a:normAutofit/>
          </a:bodyPr>
          <a:lstStyle/>
          <a:p>
            <a:r>
              <a:rPr lang="en-GB">
                <a:latin typeface="Times New Roman" panose="02020603050405020304" pitchFamily="18" charset="0"/>
                <a:cs typeface="Times New Roman" panose="02020603050405020304" pitchFamily="18" charset="0"/>
              </a:rPr>
              <a:t>Table Of Content</a:t>
            </a:r>
          </a:p>
        </p:txBody>
      </p:sp>
      <p:sp>
        <p:nvSpPr>
          <p:cNvPr id="14" name="Rectangle 13"/>
          <p:cNvSpPr>
            <a:spLocks noGrp="1" noRot="1" noChangeAspect="1" noMove="1" noResize="1" noEditPoints="1" noAdjustHandles="1" noChangeArrowheads="1" noChangeShapeType="1" noTextEdit="1"/>
          </p:cNvSpPr>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434149" y="932688"/>
            <a:ext cx="5916603" cy="4992624"/>
          </a:xfrm>
        </p:spPr>
        <p:txBody>
          <a:bodyPr anchor="ctr">
            <a:normAutofit/>
          </a:bodyPr>
          <a:lstStyle/>
          <a:p>
            <a:pPr>
              <a:lnSpc>
                <a:spcPct val="100000"/>
              </a:lnSpc>
            </a:pPr>
            <a:r>
              <a:rPr lang="en-GB" sz="1700">
                <a:latin typeface="Times New Roman" panose="02020603050405020304" pitchFamily="18" charset="0"/>
                <a:cs typeface="Times New Roman" panose="02020603050405020304" pitchFamily="18" charset="0"/>
              </a:rPr>
              <a:t>Introduction</a:t>
            </a:r>
          </a:p>
          <a:p>
            <a:pPr>
              <a:lnSpc>
                <a:spcPct val="100000"/>
              </a:lnSpc>
            </a:pPr>
            <a:r>
              <a:rPr lang="en-US" sz="1700">
                <a:latin typeface="Times New Roman" panose="02020603050405020304" pitchFamily="18" charset="0"/>
                <a:cs typeface="Times New Roman" panose="02020603050405020304" pitchFamily="18" charset="0"/>
              </a:rPr>
              <a:t>Key Challenges Encountered</a:t>
            </a:r>
          </a:p>
          <a:p>
            <a:pPr>
              <a:lnSpc>
                <a:spcPct val="100000"/>
              </a:lnSpc>
            </a:pPr>
            <a:r>
              <a:rPr lang="en-US" sz="1700">
                <a:latin typeface="Times New Roman" panose="02020603050405020304" pitchFamily="18" charset="0"/>
                <a:cs typeface="Times New Roman" panose="02020603050405020304" pitchFamily="18" charset="0"/>
              </a:rPr>
              <a:t>Presentation Overview</a:t>
            </a:r>
          </a:p>
          <a:p>
            <a:pPr>
              <a:lnSpc>
                <a:spcPct val="100000"/>
              </a:lnSpc>
            </a:pPr>
            <a:r>
              <a:rPr lang="en-US" sz="1700">
                <a:latin typeface="Times New Roman" panose="02020603050405020304" pitchFamily="18" charset="0"/>
                <a:cs typeface="Times New Roman" panose="02020603050405020304" pitchFamily="18" charset="0"/>
              </a:rPr>
              <a:t>Microsoft  Word</a:t>
            </a:r>
          </a:p>
          <a:p>
            <a:pPr lvl="1">
              <a:lnSpc>
                <a:spcPct val="100000"/>
              </a:lnSpc>
            </a:pPr>
            <a:r>
              <a:rPr lang="en-US" sz="1700">
                <a:latin typeface="Times New Roman" panose="02020603050405020304" pitchFamily="18" charset="0"/>
                <a:cs typeface="Times New Roman" panose="02020603050405020304" pitchFamily="18" charset="0"/>
              </a:rPr>
              <a:t>Operational Use at Sunrise residential Care Home</a:t>
            </a:r>
          </a:p>
          <a:p>
            <a:pPr lvl="1">
              <a:lnSpc>
                <a:spcPct val="100000"/>
              </a:lnSpc>
            </a:pPr>
            <a:r>
              <a:rPr lang="en-US" sz="1700">
                <a:latin typeface="Times New Roman" panose="02020603050405020304" pitchFamily="18" charset="0"/>
                <a:cs typeface="Times New Roman" panose="02020603050405020304" pitchFamily="18" charset="0"/>
              </a:rPr>
              <a:t>Benefits</a:t>
            </a:r>
          </a:p>
          <a:p>
            <a:pPr lvl="1">
              <a:lnSpc>
                <a:spcPct val="100000"/>
              </a:lnSpc>
            </a:pPr>
            <a:r>
              <a:rPr lang="en-US" sz="1700">
                <a:latin typeface="Times New Roman" panose="02020603050405020304" pitchFamily="18" charset="0"/>
                <a:cs typeface="Times New Roman" panose="02020603050405020304" pitchFamily="18" charset="0"/>
              </a:rPr>
              <a:t>Limitations</a:t>
            </a:r>
          </a:p>
          <a:p>
            <a:pPr>
              <a:lnSpc>
                <a:spcPct val="100000"/>
              </a:lnSpc>
            </a:pPr>
            <a:r>
              <a:rPr lang="en-US" sz="1700">
                <a:latin typeface="Times New Roman" panose="02020603050405020304" pitchFamily="18" charset="0"/>
                <a:cs typeface="Times New Roman" panose="02020603050405020304" pitchFamily="18" charset="0"/>
              </a:rPr>
              <a:t>Microsoft Teams</a:t>
            </a:r>
          </a:p>
          <a:p>
            <a:pPr lvl="1">
              <a:lnSpc>
                <a:spcPct val="100000"/>
              </a:lnSpc>
            </a:pPr>
            <a:r>
              <a:rPr lang="en-US" sz="1700">
                <a:latin typeface="Times New Roman" panose="02020603050405020304" pitchFamily="18" charset="0"/>
                <a:cs typeface="Times New Roman" panose="02020603050405020304" pitchFamily="18" charset="0"/>
              </a:rPr>
              <a:t>Operational Use at Sunrise Residential Care Home</a:t>
            </a:r>
          </a:p>
          <a:p>
            <a:pPr lvl="1">
              <a:lnSpc>
                <a:spcPct val="100000"/>
              </a:lnSpc>
            </a:pPr>
            <a:r>
              <a:rPr lang="en-US" sz="1700">
                <a:latin typeface="Times New Roman" panose="02020603050405020304" pitchFamily="18" charset="0"/>
                <a:cs typeface="Times New Roman" panose="02020603050405020304" pitchFamily="18" charset="0"/>
              </a:rPr>
              <a:t>Benefits</a:t>
            </a:r>
          </a:p>
          <a:p>
            <a:pPr lvl="1">
              <a:lnSpc>
                <a:spcPct val="100000"/>
              </a:lnSpc>
            </a:pPr>
            <a:r>
              <a:rPr lang="en-US" sz="1700">
                <a:latin typeface="Times New Roman" panose="02020603050405020304" pitchFamily="18" charset="0"/>
                <a:cs typeface="Times New Roman" panose="02020603050405020304" pitchFamily="18" charset="0"/>
              </a:rPr>
              <a:t>Limitations</a:t>
            </a:r>
          </a:p>
          <a:p>
            <a:pPr>
              <a:lnSpc>
                <a:spcPct val="100000"/>
              </a:lnSpc>
            </a:pPr>
            <a:r>
              <a:rPr lang="en-US" sz="1700">
                <a:latin typeface="Times New Roman" panose="02020603050405020304" pitchFamily="18" charset="0"/>
                <a:cs typeface="Times New Roman" panose="02020603050405020304" pitchFamily="18" charset="0"/>
              </a:rPr>
              <a:t>Impact of Limited Digital Skills</a:t>
            </a:r>
          </a:p>
          <a:p>
            <a:pPr lvl="1">
              <a:lnSpc>
                <a:spcPct val="100000"/>
              </a:lnSpc>
            </a:pPr>
            <a:r>
              <a:rPr lang="en-US" sz="1700">
                <a:effectLst/>
                <a:latin typeface="Times New Roman" panose="02020603050405020304" pitchFamily="18" charset="0"/>
                <a:ea typeface="Calibri" panose="020F0502020204030204" pitchFamily="34" charset="0"/>
                <a:cs typeface="Times New Roman" panose="02020603050405020304" pitchFamily="18" charset="0"/>
              </a:rPr>
              <a:t>Digital Safety Checklist</a:t>
            </a:r>
          </a:p>
          <a:p>
            <a:pPr>
              <a:lnSpc>
                <a:spcPct val="100000"/>
              </a:lnSpc>
            </a:pPr>
            <a:r>
              <a:rPr lang="en-US" sz="1700">
                <a:latin typeface="Times New Roman" panose="02020603050405020304" pitchFamily="18" charset="0"/>
                <a:ea typeface="Calibri" panose="020F0502020204030204" pitchFamily="34" charset="0"/>
                <a:cs typeface="Times New Roman" panose="02020603050405020304" pitchFamily="18" charset="0"/>
              </a:rPr>
              <a:t>References</a:t>
            </a:r>
            <a:endParaRPr lang="en-GB" sz="1700">
              <a:latin typeface="Times New Roman" panose="02020603050405020304" pitchFamily="18" charset="0"/>
              <a:cs typeface="Times New Roman" panose="02020603050405020304" pitchFamily="18" charset="0"/>
            </a:endParaRPr>
          </a:p>
          <a:p>
            <a:pPr>
              <a:lnSpc>
                <a:spcPct val="100000"/>
              </a:lnSpc>
            </a:pPr>
            <a:endParaRPr lang="en-GB" sz="1700"/>
          </a:p>
          <a:p>
            <a:pPr>
              <a:lnSpc>
                <a:spcPct val="100000"/>
              </a:lnSpc>
            </a:pPr>
            <a:endParaRPr lang="en-GB" sz="17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p:cNvSpPr>
            <a:spLocks noGrp="1"/>
          </p:cNvSpPr>
          <p:nvPr>
            <p:ph type="title"/>
          </p:nvPr>
        </p:nvSpPr>
        <p:spPr>
          <a:xfrm>
            <a:off x="612648" y="1078992"/>
            <a:ext cx="4114800" cy="1865376"/>
          </a:xfrm>
        </p:spPr>
        <p:txBody>
          <a:bodyPr anchor="t">
            <a:normAutofit/>
          </a:bodyPr>
          <a:lstStyle/>
          <a:p>
            <a:r>
              <a:rPr lang="en-GB" sz="3600">
                <a:latin typeface="Times New Roman" panose="02020603050405020304" pitchFamily="18" charset="0"/>
                <a:cs typeface="Times New Roman" panose="02020603050405020304" pitchFamily="18" charset="0"/>
              </a:rPr>
              <a:t>Introduction</a:t>
            </a:r>
          </a:p>
        </p:txBody>
      </p:sp>
      <p:sp>
        <p:nvSpPr>
          <p:cNvPr id="18" name="Content Placeholder 2"/>
          <p:cNvSpPr>
            <a:spLocks noGrp="1"/>
          </p:cNvSpPr>
          <p:nvPr>
            <p:ph idx="1"/>
          </p:nvPr>
        </p:nvSpPr>
        <p:spPr>
          <a:xfrm>
            <a:off x="5340096" y="1078991"/>
            <a:ext cx="6007608" cy="5051638"/>
          </a:xfrm>
        </p:spPr>
        <p:txBody>
          <a:bodyPr vert="horz" lIns="91440" tIns="45720" rIns="91440" bIns="45720" rtlCol="0" anchor="t">
            <a:normAutofit/>
          </a:bodyPr>
          <a:lstStyle/>
          <a:p>
            <a:pPr marL="0" indent="0">
              <a:lnSpc>
                <a:spcPct val="100000"/>
              </a:lnSpc>
              <a:spcAft>
                <a:spcPts val="800"/>
              </a:spcAft>
              <a:buNone/>
            </a:pPr>
            <a:r>
              <a:rPr lang="en-US" sz="1500">
                <a:effectLst/>
                <a:latin typeface="Times New Roman" panose="02020603050405020304" pitchFamily="18" charset="0"/>
                <a:ea typeface="Calibri" panose="020F0502020204030204" pitchFamily="34" charset="0"/>
                <a:cs typeface="Times New Roman" panose="02020603050405020304" pitchFamily="18" charset="0"/>
              </a:rPr>
              <a:t>Sunrise residential care home is a health facility which takes up the role of caring for the older adults with a vast number having dementia, mobility problems and long-term health conditions.</a:t>
            </a:r>
          </a:p>
          <a:p>
            <a:pPr marL="0" indent="0">
              <a:lnSpc>
                <a:spcPct val="100000"/>
              </a:lnSpc>
              <a:spcAft>
                <a:spcPts val="800"/>
              </a:spcAft>
              <a:buNone/>
            </a:pPr>
            <a:r>
              <a:rPr lang="en-US" sz="1500">
                <a:effectLst/>
                <a:latin typeface="Times New Roman" panose="02020603050405020304" pitchFamily="18" charset="0"/>
                <a:ea typeface="Calibri" panose="020F0502020204030204" pitchFamily="34" charset="0"/>
                <a:cs typeface="Times New Roman" panose="02020603050405020304" pitchFamily="18" charset="0"/>
              </a:rPr>
              <a:t>The facility comprises of different teams that are specialized in giving care to these residents. The facility also adopts wide range use of Digital tools to enhance the efficiency of the care being given to the residents such as the Microsoft 365 Suites such as (</a:t>
            </a:r>
            <a:r>
              <a:rPr lang="en-US" sz="1500" err="1">
                <a:latin typeface="Times New Roman" panose="02020603050405020304" pitchFamily="18" charset="0"/>
                <a:ea typeface="Calibri" panose="020F0502020204030204" pitchFamily="34" charset="0"/>
                <a:cs typeface="Times New Roman" panose="02020603050405020304" pitchFamily="18" charset="0"/>
              </a:rPr>
              <a:t>M</a:t>
            </a:r>
            <a:r>
              <a:rPr lang="en-US" sz="1500" err="1">
                <a:effectLst/>
                <a:latin typeface="Times New Roman" panose="02020603050405020304" pitchFamily="18" charset="0"/>
                <a:ea typeface="Calibri" panose="020F0502020204030204" pitchFamily="34" charset="0"/>
                <a:cs typeface="Times New Roman" panose="02020603050405020304" pitchFamily="18" charset="0"/>
              </a:rPr>
              <a:t>s</a:t>
            </a:r>
            <a:r>
              <a:rPr lang="en-US" sz="1500">
                <a:effectLst/>
                <a:latin typeface="Times New Roman" panose="02020603050405020304" pitchFamily="18" charset="0"/>
                <a:ea typeface="Calibri" panose="020F0502020204030204" pitchFamily="34" charset="0"/>
                <a:cs typeface="Times New Roman" panose="02020603050405020304" pitchFamily="18" charset="0"/>
              </a:rPr>
              <a:t> Word, </a:t>
            </a:r>
            <a:r>
              <a:rPr lang="en-US" sz="1500" err="1">
                <a:latin typeface="Times New Roman" panose="02020603050405020304" pitchFamily="18" charset="0"/>
                <a:ea typeface="Calibri" panose="020F0502020204030204" pitchFamily="34" charset="0"/>
                <a:cs typeface="Times New Roman" panose="02020603050405020304" pitchFamily="18" charset="0"/>
              </a:rPr>
              <a:t>M</a:t>
            </a:r>
            <a:r>
              <a:rPr lang="en-US" sz="1500" err="1">
                <a:effectLst/>
                <a:latin typeface="Times New Roman" panose="02020603050405020304" pitchFamily="18" charset="0"/>
                <a:ea typeface="Calibri" panose="020F0502020204030204" pitchFamily="34" charset="0"/>
                <a:cs typeface="Times New Roman" panose="02020603050405020304" pitchFamily="18" charset="0"/>
              </a:rPr>
              <a:t>s</a:t>
            </a:r>
            <a:r>
              <a:rPr lang="en-US" sz="1500">
                <a:effectLst/>
                <a:latin typeface="Times New Roman" panose="02020603050405020304" pitchFamily="18" charset="0"/>
                <a:ea typeface="Calibri" panose="020F0502020204030204" pitchFamily="34" charset="0"/>
                <a:cs typeface="Times New Roman" panose="02020603050405020304" pitchFamily="18" charset="0"/>
              </a:rPr>
              <a:t> Excel and the Power </a:t>
            </a:r>
            <a:r>
              <a:rPr lang="en-US" sz="1500">
                <a:latin typeface="Times New Roman" panose="02020603050405020304" pitchFamily="18" charset="0"/>
                <a:ea typeface="Calibri" panose="020F0502020204030204" pitchFamily="34" charset="0"/>
                <a:cs typeface="Times New Roman" panose="02020603050405020304" pitchFamily="18" charset="0"/>
              </a:rPr>
              <a:t>P</a:t>
            </a:r>
            <a:r>
              <a:rPr lang="en-US" sz="1500">
                <a:effectLst/>
                <a:latin typeface="Times New Roman" panose="02020603050405020304" pitchFamily="18" charset="0"/>
                <a:ea typeface="Calibri" panose="020F0502020204030204" pitchFamily="34" charset="0"/>
                <a:cs typeface="Times New Roman" panose="02020603050405020304" pitchFamily="18" charset="0"/>
              </a:rPr>
              <a:t>oint applications).</a:t>
            </a:r>
          </a:p>
          <a:p>
            <a:pPr marL="0" indent="0">
              <a:lnSpc>
                <a:spcPct val="100000"/>
              </a:lnSpc>
              <a:spcAft>
                <a:spcPts val="800"/>
              </a:spcAft>
              <a:buNone/>
            </a:pPr>
            <a:endParaRPr lang="en-US" sz="1500">
              <a:latin typeface="Times New Roman"/>
              <a:ea typeface="Calibri"/>
              <a:cs typeface="Times New Roman"/>
            </a:endParaRPr>
          </a:p>
          <a:p>
            <a:pPr marL="0" indent="0">
              <a:lnSpc>
                <a:spcPct val="100000"/>
              </a:lnSpc>
              <a:spcAft>
                <a:spcPts val="800"/>
              </a:spcAft>
              <a:buNone/>
            </a:pPr>
            <a:r>
              <a:rPr lang="en-US" sz="1500">
                <a:effectLst/>
                <a:latin typeface="Times New Roman"/>
                <a:ea typeface="Calibri"/>
                <a:cs typeface="Times New Roman"/>
              </a:rPr>
              <a:t>These challenges are solved by Microsoft 365 because it is an all-in-one tool that connects different components of the healthcare organization (Brown et al. (2021)). </a:t>
            </a:r>
            <a:endParaRPr lang="en-US">
              <a:latin typeface="Times New Roman"/>
              <a:ea typeface="Calibri"/>
              <a:cs typeface="Times New Roman"/>
            </a:endParaRPr>
          </a:p>
          <a:p>
            <a:pPr marL="0" indent="0">
              <a:lnSpc>
                <a:spcPct val="100000"/>
              </a:lnSpc>
              <a:spcAft>
                <a:spcPts val="800"/>
              </a:spcAft>
              <a:buNone/>
            </a:pPr>
            <a:r>
              <a:rPr lang="en-US" sz="1500">
                <a:effectLst/>
                <a:latin typeface="Times New Roman" panose="02020603050405020304" pitchFamily="18" charset="0"/>
                <a:ea typeface="Calibri" panose="020F0502020204030204" pitchFamily="34" charset="0"/>
                <a:cs typeface="Times New Roman" panose="02020603050405020304" pitchFamily="18" charset="0"/>
              </a:rPr>
              <a:t>When healthcare organizations opt for Microsoft 365, they can come closer to improving overall connected healthcare and patient-centeredness (Smith &amp; Johnson (2022)).</a:t>
            </a:r>
            <a:endParaRPr lang="en-GB" sz="1500"/>
          </a:p>
        </p:txBody>
      </p:sp>
      <p:pic>
        <p:nvPicPr>
          <p:cNvPr id="4" name="Picture 3"/>
          <p:cNvPicPr>
            <a:picLocks noChangeAspect="1"/>
          </p:cNvPicPr>
          <p:nvPr/>
        </p:nvPicPr>
        <p:blipFill>
          <a:blip r:embed="rId2"/>
          <a:srcRect l="5491" r="2" b="2"/>
          <a:stretch>
            <a:fillRect/>
          </a:stretch>
        </p:blipFill>
        <p:spPr>
          <a:xfrm>
            <a:off x="890676" y="3749991"/>
            <a:ext cx="4114800" cy="2906223"/>
          </a:xfrm>
          <a:prstGeom prst="rect">
            <a:avLst/>
          </a:prstGeom>
        </p:spPr>
      </p:pic>
      <p:sp>
        <p:nvSpPr>
          <p:cNvPr id="67" name="Rectangle 66"/>
          <p:cNvSpPr>
            <a:spLocks noGrp="1" noRot="1" noChangeAspect="1" noMove="1" noResize="1" noEditPoints="1" noAdjustHandles="1" noChangeArrowheads="1" noChangeShapeType="1" noTextEdit="1"/>
          </p:cNvSpPr>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p:cNvSpPr>
            <a:spLocks noGrp="1"/>
          </p:cNvSpPr>
          <p:nvPr>
            <p:ph type="title"/>
          </p:nvPr>
        </p:nvSpPr>
        <p:spPr>
          <a:xfrm>
            <a:off x="612648" y="1078992"/>
            <a:ext cx="4507992" cy="1865376"/>
          </a:xfrm>
        </p:spPr>
        <p:txBody>
          <a:bodyPr anchor="t">
            <a:normAutofit/>
          </a:bodyPr>
          <a:lstStyle/>
          <a:p>
            <a:r>
              <a:rPr lang="en-US" sz="3600">
                <a:latin typeface="Times New Roman" panose="02020603050405020304" pitchFamily="18" charset="0"/>
                <a:cs typeface="Times New Roman" panose="02020603050405020304" pitchFamily="18" charset="0"/>
              </a:rPr>
              <a:t>Key Challenges Encountered</a:t>
            </a:r>
            <a:endParaRPr lang="en-GB" sz="360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33772" y="867234"/>
            <a:ext cx="6851904" cy="5658693"/>
          </a:xfrm>
        </p:spPr>
        <p:txBody>
          <a:bodyPr>
            <a:normAutofit lnSpcReduction="10000"/>
          </a:bodyPr>
          <a:lstStyle/>
          <a:p>
            <a:pPr marL="0" indent="0">
              <a:lnSpc>
                <a:spcPct val="100000"/>
              </a:lnSpc>
              <a:spcAft>
                <a:spcPts val="800"/>
              </a:spcAft>
              <a:buNone/>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Although the Microsoft 365 brings about mobility and ease to work efficiency, there are still some problems workers face most especially those who are just learning how to use these digital tools.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Staff in a </a:t>
            </a:r>
            <a:r>
              <a:rPr lang="en-US" sz="1400" b="1">
                <a:effectLst/>
                <a:latin typeface="Times New Roman" panose="02020603050405020304" pitchFamily="18" charset="0"/>
                <a:ea typeface="Calibri" panose="020F0502020204030204" pitchFamily="34" charset="0"/>
                <a:cs typeface="Times New Roman" panose="02020603050405020304" pitchFamily="18" charset="0"/>
              </a:rPr>
              <a:t>residential care home</a:t>
            </a:r>
            <a:r>
              <a:rPr lang="en-US" sz="1400">
                <a:effectLst/>
                <a:latin typeface="Times New Roman" panose="02020603050405020304" pitchFamily="18" charset="0"/>
                <a:ea typeface="Calibri" panose="020F0502020204030204" pitchFamily="34" charset="0"/>
                <a:cs typeface="Times New Roman" panose="02020603050405020304" pitchFamily="18" charset="0"/>
              </a:rPr>
              <a:t> who are still learning to use </a:t>
            </a:r>
            <a:r>
              <a:rPr lang="en-US" sz="1400" b="1">
                <a:effectLst/>
                <a:latin typeface="Times New Roman" panose="02020603050405020304" pitchFamily="18" charset="0"/>
                <a:ea typeface="Calibri" panose="020F0502020204030204" pitchFamily="34" charset="0"/>
                <a:cs typeface="Times New Roman" panose="02020603050405020304" pitchFamily="18" charset="0"/>
              </a:rPr>
              <a:t>Microsoft 365 (MS365)</a:t>
            </a:r>
            <a:r>
              <a:rPr lang="en-US" sz="1400">
                <a:effectLst/>
                <a:latin typeface="Times New Roman" panose="02020603050405020304" pitchFamily="18" charset="0"/>
                <a:ea typeface="Calibri" panose="020F0502020204030204" pitchFamily="34" charset="0"/>
                <a:cs typeface="Times New Roman" panose="02020603050405020304" pitchFamily="18" charset="0"/>
              </a:rPr>
              <a:t> often face a mix of technical, practical, and cultural challenges. Some key challenges include: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0000"/>
              </a:lnSpc>
              <a:buFont typeface="+mj-lt"/>
              <a:buAutoNum type="arabicPeriod"/>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Digital Literacy&amp; Confidence: Some staffs especially those used to pen and paper-based process or those without knowledge of digital devices may struggle with basic tasks such navigating through the application, logging and out etc. Some may even fear making mistakes which makes them to hesitate on exploring or even learning.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0000"/>
              </a:lnSpc>
              <a:buFont typeface="+mj-lt"/>
              <a:buAutoNum type="arabicPeriod"/>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Time Frame: As we are familiar with how demanding the schedules of care workers could be the workload could leave little to no time for workers to practice and learn the new soft wares. Also rotating shifts makes it difficult to attend trainings or adhere to a structured learning program.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0000"/>
              </a:lnSpc>
              <a:buFont typeface="+mj-lt"/>
              <a:buAutoNum type="arabicPeriod"/>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Equipment Issues: This could be as a result of limited device to work with, or the devices are outdated.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0000"/>
              </a:lnSpc>
              <a:buFont typeface="+mj-lt"/>
              <a:buAutoNum type="arabicPeriod"/>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MS 365 Complexity: Multiple apps (word excel outlook one drive power point) to learn all can be overwhelming. Learning to combine the applications together can be tricky.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0000"/>
              </a:lnSpc>
              <a:buFont typeface="+mj-lt"/>
              <a:buAutoNum type="arabicPeriod"/>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Data privacy and password management (multi factor authentication) can frustrate users.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0000"/>
              </a:lnSpc>
              <a:buFont typeface="+mj-lt"/>
              <a:buAutoNum type="arabicPeriod"/>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Older generation workers can find it difficult to adapt faster compared to younger generations.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0000"/>
              </a:lnSpc>
              <a:spcAft>
                <a:spcPts val="800"/>
              </a:spcAft>
              <a:buFont typeface="+mj-lt"/>
              <a:buAutoNum type="arabicPeriod"/>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Inconsistent training.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endParaRPr lang="en-GB" sz="1100"/>
          </a:p>
        </p:txBody>
      </p:sp>
      <p:pic>
        <p:nvPicPr>
          <p:cNvPr id="4" name="Picture 3"/>
          <p:cNvPicPr>
            <a:picLocks noChangeAspect="1"/>
          </p:cNvPicPr>
          <p:nvPr/>
        </p:nvPicPr>
        <p:blipFill>
          <a:blip r:embed="rId2"/>
          <a:srcRect l="5491" r="2" b="2"/>
          <a:stretch>
            <a:fillRect/>
          </a:stretch>
        </p:blipFill>
        <p:spPr>
          <a:xfrm>
            <a:off x="612649" y="3224406"/>
            <a:ext cx="4114800" cy="2906223"/>
          </a:xfrm>
          <a:prstGeom prst="rect">
            <a:avLst/>
          </a:prstGeom>
        </p:spPr>
      </p:pic>
      <p:sp>
        <p:nvSpPr>
          <p:cNvPr id="34" name="Rectangle 33"/>
          <p:cNvSpPr>
            <a:spLocks noGrp="1" noRot="1" noChangeAspect="1" noMove="1" noResize="1" noEditPoints="1" noAdjustHandles="1" noChangeArrowheads="1" noChangeShapeType="1" noTextEdit="1"/>
          </p:cNvSpPr>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GB"/>
              <a:t>Presentation Overview</a:t>
            </a:r>
          </a:p>
        </p:txBody>
      </p:sp>
      <p:sp>
        <p:nvSpPr>
          <p:cNvPr id="11" name="Rectangle 10"/>
          <p:cNvSpPr>
            <a:spLocks noGrp="1" noRot="1" noChangeAspect="1" noMove="1" noResize="1" noEditPoints="1" noAdjustHandles="1" noChangeArrowheads="1" noChangeShapeType="1" noTextEdit="1"/>
          </p:cNvSpPr>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p:cNvSpPr>
            <a:spLocks noGrp="1" noRot="1" noChangeAspect="1" noMove="1" noResize="1" noEditPoints="1" noAdjustHandles="1" noChangeArrowheads="1" noChangeShapeType="1" noTextEdit="1"/>
          </p:cNvSpPr>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p:cNvSpPr>
            <a:spLocks noGrp="1" noRot="1" noChangeAspect="1" noMove="1" noResize="1" noEditPoints="1" noAdjustHandles="1" noChangeArrowheads="1" noChangeShapeType="1" noTextEdit="1"/>
          </p:cNvSpPr>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41246" y="978619"/>
            <a:ext cx="5991244" cy="1106424"/>
          </a:xfrm>
        </p:spPr>
        <p:txBody>
          <a:bodyPr>
            <a:normAutofit/>
          </a:bodyPr>
          <a:lstStyle/>
          <a:p>
            <a:r>
              <a:rPr lang="en-GB" sz="3200">
                <a:latin typeface="Times New Roman" panose="02020603050405020304" pitchFamily="18" charset="0"/>
                <a:cs typeface="Times New Roman" panose="02020603050405020304" pitchFamily="18" charset="0"/>
              </a:rPr>
              <a:t>Microsoft Word</a:t>
            </a:r>
          </a:p>
        </p:txBody>
      </p:sp>
      <p:sp>
        <p:nvSpPr>
          <p:cNvPr id="22" name="Rectangle 21"/>
          <p:cNvSpPr>
            <a:spLocks noGrp="1" noRot="1" noChangeAspect="1" noMove="1" noResize="1" noEditPoints="1" noAdjustHandles="1" noChangeArrowheads="1" noChangeShapeType="1" noTextEdit="1"/>
          </p:cNvSpPr>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p:cNvSpPr>
            <a:spLocks noGrp="1" noRot="1" noChangeAspect="1" noMove="1" noResize="1" noEditPoints="1" noAdjustHandles="1" noChangeArrowheads="1" noChangeShapeType="1" noTextEdit="1"/>
          </p:cNvSpPr>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658244" y="2252870"/>
            <a:ext cx="6445200" cy="3855322"/>
          </a:xfrm>
        </p:spPr>
        <p:txBody>
          <a:bodyPr>
            <a:normAutofit/>
          </a:bodyPr>
          <a:lstStyle/>
          <a:p>
            <a:pPr>
              <a:lnSpc>
                <a:spcPct val="100000"/>
              </a:lnSpc>
              <a:tabLst>
                <a:tab pos="4242435" algn="l"/>
              </a:tabLst>
            </a:pPr>
            <a:r>
              <a:rPr lang="en-US" sz="1400" b="1">
                <a:effectLst/>
                <a:latin typeface="Times New Roman" panose="02020603050405020304" pitchFamily="18" charset="0"/>
                <a:ea typeface="Calibri" panose="020F0502020204030204" pitchFamily="34" charset="0"/>
                <a:cs typeface="Times New Roman" panose="02020603050405020304" pitchFamily="18" charset="0"/>
              </a:rPr>
              <a:t>WRITING AND UPDATING CARE PLANS: </a:t>
            </a:r>
            <a:r>
              <a:rPr lang="en-US" sz="1400">
                <a:effectLst/>
                <a:latin typeface="Times New Roman" panose="02020603050405020304" pitchFamily="18" charset="0"/>
                <a:ea typeface="Calibri" panose="020F0502020204030204" pitchFamily="34" charset="0"/>
                <a:cs typeface="Times New Roman" panose="02020603050405020304" pitchFamily="18" charset="0"/>
              </a:rPr>
              <a:t>Staffs creates and regularly update care data in Word to record Medical history, Daily routines, Dietary needs, Care Instructions etc. Word table can be used to organize crucial details such as Medications, Allergies and Emergency contacts. It also aids nurses in Tracking changes and keeping track of treatment administered to residents.</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tabLst>
                <a:tab pos="4242435" algn="l"/>
              </a:tabLst>
            </a:pPr>
            <a:r>
              <a:rPr lang="en-US" sz="1400" b="1">
                <a:effectLst/>
                <a:latin typeface="Times New Roman" panose="02020603050405020304" pitchFamily="18" charset="0"/>
                <a:ea typeface="Calibri" panose="020F0502020204030204" pitchFamily="34" charset="0"/>
                <a:cs typeface="Times New Roman" panose="02020603050405020304" pitchFamily="18" charset="0"/>
              </a:rPr>
              <a:t>RECORDING DAILY REPORTS: </a:t>
            </a:r>
            <a:r>
              <a:rPr lang="en-US" sz="1400">
                <a:effectLst/>
                <a:latin typeface="Times New Roman" panose="02020603050405020304" pitchFamily="18" charset="0"/>
                <a:ea typeface="Calibri" panose="020F0502020204030204" pitchFamily="34" charset="0"/>
                <a:cs typeface="Times New Roman" panose="02020603050405020304" pitchFamily="18" charset="0"/>
              </a:rPr>
              <a:t>Caregivers types shift notes documenting resident health status and any incidents that occur to ensure consistency across all shifts.</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tabLst>
                <a:tab pos="4242435" algn="l"/>
              </a:tabLst>
            </a:pPr>
            <a:r>
              <a:rPr lang="en-US" sz="1400" b="1">
                <a:effectLst/>
                <a:latin typeface="Times New Roman" panose="02020603050405020304" pitchFamily="18" charset="0"/>
                <a:ea typeface="Calibri" panose="020F0502020204030204" pitchFamily="34" charset="0"/>
                <a:cs typeface="Times New Roman" panose="02020603050405020304" pitchFamily="18" charset="0"/>
              </a:rPr>
              <a:t>CREATING LETTERS AND NOTICES: </a:t>
            </a:r>
            <a:r>
              <a:rPr lang="en-US" sz="1400">
                <a:effectLst/>
                <a:latin typeface="Times New Roman" panose="02020603050405020304" pitchFamily="18" charset="0"/>
                <a:ea typeface="Calibri" panose="020F0502020204030204" pitchFamily="34" charset="0"/>
                <a:cs typeface="Times New Roman" panose="02020603050405020304" pitchFamily="18" charset="0"/>
              </a:rPr>
              <a:t>Word is used to write letters to resident families which contains their health progress, policy changes and invitations to care home. Designs of activity schedule and reminders are also drafted there.</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Aft>
                <a:spcPts val="800"/>
              </a:spcAft>
              <a:tabLst>
                <a:tab pos="4242435" algn="l"/>
              </a:tabLst>
            </a:pPr>
            <a:r>
              <a:rPr lang="en-US" sz="1400" b="1">
                <a:effectLst/>
                <a:latin typeface="Times New Roman" panose="02020603050405020304" pitchFamily="18" charset="0"/>
                <a:ea typeface="Calibri" panose="020F0502020204030204" pitchFamily="34" charset="0"/>
                <a:cs typeface="Times New Roman" panose="02020603050405020304" pitchFamily="18" charset="0"/>
              </a:rPr>
              <a:t>PREPARING ADMINISTRATIVE DOCUMENTS: </a:t>
            </a:r>
            <a:r>
              <a:rPr lang="en-US" sz="1400">
                <a:effectLst/>
                <a:latin typeface="Times New Roman" panose="02020603050405020304" pitchFamily="18" charset="0"/>
                <a:ea typeface="Calibri" panose="020F0502020204030204" pitchFamily="34" charset="0"/>
                <a:cs typeface="Times New Roman" panose="02020603050405020304" pitchFamily="18" charset="0"/>
              </a:rPr>
              <a:t>Managers creates staff duty rosters, training manuals and inspection reports with the MS WORD APPLICATION.</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en-GB" sz="1300"/>
          </a:p>
        </p:txBody>
      </p:sp>
      <p:pic>
        <p:nvPicPr>
          <p:cNvPr id="5" name="Picture 4" descr="Pink desk with doctor items"/>
          <p:cNvPicPr>
            <a:picLocks noChangeAspect="1"/>
          </p:cNvPicPr>
          <p:nvPr/>
        </p:nvPicPr>
        <p:blipFill>
          <a:blip r:embed="rId2"/>
          <a:srcRect l="49342" r="6807" b="-1"/>
          <a:stretch>
            <a:fillRect/>
          </a:stretch>
        </p:blipFill>
        <p:spPr>
          <a:xfrm>
            <a:off x="7923529" y="630936"/>
            <a:ext cx="3610227" cy="549554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anchor="b">
            <a:normAutofit/>
          </a:bodyPr>
          <a:lstStyle/>
          <a:p>
            <a:r>
              <a:rPr lang="en-GB" sz="5200">
                <a:latin typeface="Times New Roman" panose="02020603050405020304" pitchFamily="18" charset="0"/>
                <a:cs typeface="Times New Roman" panose="02020603050405020304" pitchFamily="18" charset="0"/>
              </a:rPr>
              <a:t>Microsoft Word - Benefits</a:t>
            </a:r>
          </a:p>
        </p:txBody>
      </p:sp>
      <p:sp>
        <p:nvSpPr>
          <p:cNvPr id="44" name="Rectangle 43"/>
          <p:cNvSpPr>
            <a:spLocks noGrp="1" noRot="1" noChangeAspect="1" noMove="1" noResize="1" noEditPoints="1" noAdjustHandles="1" noChangeArrowheads="1" noChangeShapeType="1" noTextEdit="1"/>
          </p:cNvSpPr>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Rectangle 44"/>
          <p:cNvSpPr>
            <a:spLocks noGrp="1" noRot="1" noChangeAspect="1" noMove="1" noResize="1" noEditPoints="1" noAdjustHandles="1" noChangeArrowheads="1" noChangeShapeType="1" noTextEdit="1"/>
          </p:cNvSpPr>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Content Placeholder 2"/>
          <p:cNvSpPr>
            <a:spLocks noGrp="1"/>
          </p:cNvSpPr>
          <p:nvPr>
            <p:ph idx="1"/>
          </p:nvPr>
        </p:nvSpPr>
        <p:spPr>
          <a:xfrm>
            <a:off x="615458" y="3355847"/>
            <a:ext cx="6757494" cy="3054577"/>
          </a:xfrm>
        </p:spPr>
        <p:txBody>
          <a:bodyPr>
            <a:normAutofit/>
          </a:bodyPr>
          <a:lstStyle/>
          <a:p>
            <a:pPr marL="342900" lvl="0" indent="-342900">
              <a:lnSpc>
                <a:spcPct val="100000"/>
              </a:lnSpc>
              <a:buFont typeface="+mj-lt"/>
              <a:buAutoNum type="arabicPeriod"/>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Easy to use</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mj-lt"/>
              <a:buAutoNum type="arabicPeriod"/>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Accountable Documentation: It allows the creation of clean and accurate care plans, reports and other works. And it saves time.</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mj-lt"/>
              <a:buAutoNum type="arabicPeriod"/>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Versatile: Word can handle many types of documents. Text, Tables, Images can be combined in a single file with the use WORD.</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mj-lt"/>
              <a:buAutoNum type="arabicPeriod"/>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Collaboration: When integrated with other applications such as Outlook which enables sharing of file through mail and One drive for cloud storage.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mj-lt"/>
              <a:buAutoNum type="arabicPeriod"/>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Files created on WORD can be accessed by any devices or operating system.</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Aft>
                <a:spcPts val="800"/>
              </a:spcAft>
              <a:buFont typeface="+mj-lt"/>
              <a:buAutoNum type="arabicPeriod"/>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When a nurse needs to update a dementia patient care plan after a medical change, word allows quick editing and as well secure saving.</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en-GB" sz="1300"/>
          </a:p>
        </p:txBody>
      </p:sp>
      <p:pic>
        <p:nvPicPr>
          <p:cNvPr id="4" name="Picture 3"/>
          <p:cNvPicPr>
            <a:picLocks noChangeAspect="1"/>
          </p:cNvPicPr>
          <p:nvPr/>
        </p:nvPicPr>
        <p:blipFill>
          <a:blip r:embed="rId2"/>
          <a:srcRect l="20557" r="31115"/>
          <a:stretch>
            <a:fillRect/>
          </a:stretch>
        </p:blipFill>
        <p:spPr>
          <a:xfrm>
            <a:off x="7684007" y="603504"/>
            <a:ext cx="4050792" cy="557784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p:cNvSpPr>
            <a:spLocks noGrp="1" noRot="1" noChangeAspect="1" noMove="1" noResize="1" noEditPoints="1" noAdjustHandles="1" noChangeArrowheads="1" noChangeShapeType="1" noTextEdit="1"/>
          </p:cNvSpPr>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p:cNvSpPr>
            <a:spLocks noGrp="1" noRot="1" noChangeAspect="1" noMove="1" noResize="1" noEditPoints="1" noAdjustHandles="1" noChangeArrowheads="1" noChangeShapeType="1" noTextEdit="1"/>
          </p:cNvSpPr>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GB">
                <a:latin typeface="Times New Roman" panose="02020603050405020304" pitchFamily="18" charset="0"/>
                <a:cs typeface="Times New Roman" panose="02020603050405020304" pitchFamily="18" charset="0"/>
              </a:rPr>
              <a:t>Microsoft Word - Limitation</a:t>
            </a:r>
          </a:p>
        </p:txBody>
      </p:sp>
      <p:sp>
        <p:nvSpPr>
          <p:cNvPr id="15" name="Rectangle 14"/>
          <p:cNvSpPr>
            <a:spLocks noGrp="1" noRot="1" noChangeAspect="1" noMove="1" noResize="1" noEditPoints="1" noAdjustHandles="1" noChangeArrowheads="1" noChangeShapeType="1" noTextEdit="1"/>
          </p:cNvSpPr>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p:cNvGraphicFramePr>
            <a:graphicFrameLocks noGrp="1"/>
          </p:cNvGraphicFramePr>
          <p:nvPr>
            <p:ph idx="1"/>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331572" y="834888"/>
            <a:ext cx="4238637" cy="1268958"/>
          </a:xfrm>
        </p:spPr>
        <p:txBody>
          <a:bodyPr anchor="b">
            <a:normAutofit/>
          </a:bodyPr>
          <a:lstStyle/>
          <a:p>
            <a:r>
              <a:rPr lang="en-US" sz="2700">
                <a:effectLst/>
                <a:latin typeface="Times New Roman" panose="02020603050405020304" pitchFamily="18" charset="0"/>
                <a:ea typeface="Calibri" panose="020F0502020204030204" pitchFamily="34" charset="0"/>
                <a:cs typeface="Times New Roman" panose="02020603050405020304" pitchFamily="18" charset="0"/>
              </a:rPr>
              <a:t>MICROSOFT TEAMS - Overview</a:t>
            </a:r>
            <a:br>
              <a:rPr lang="en-GB" sz="2700">
                <a:effectLst/>
                <a:latin typeface="Calibri" panose="020F0502020204030204" pitchFamily="34" charset="0"/>
                <a:ea typeface="Calibri" panose="020F0502020204030204" pitchFamily="34" charset="0"/>
                <a:cs typeface="Times New Roman" panose="02020603050405020304" pitchFamily="18" charset="0"/>
              </a:rPr>
            </a:br>
            <a:endParaRPr lang="en-GB" sz="2700"/>
          </a:p>
        </p:txBody>
      </p:sp>
      <p:pic>
        <p:nvPicPr>
          <p:cNvPr id="5" name="Picture 4" descr="Multi-colored dialogue boxes"/>
          <p:cNvPicPr>
            <a:picLocks noChangeAspect="1"/>
          </p:cNvPicPr>
          <p:nvPr/>
        </p:nvPicPr>
        <p:blipFill>
          <a:blip r:embed="rId2"/>
          <a:srcRect l="10134" r="13956" b="2"/>
          <a:stretch>
            <a:fillRect/>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22" name="Rectangle 21"/>
          <p:cNvSpPr>
            <a:spLocks noGrp="1" noRot="1" noChangeAspect="1" noMove="1" noResize="1" noEditPoints="1" noAdjustHandles="1" noChangeArrowheads="1" noChangeShapeType="1" noTextEdit="1"/>
          </p:cNvSpPr>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p:cNvSpPr>
            <a:spLocks noGrp="1" noRot="1" noChangeAspect="1" noMove="1" noResize="1" noEditPoints="1" noAdjustHandles="1" noChangeArrowheads="1" noChangeShapeType="1" noTextEdit="1"/>
          </p:cNvSpPr>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255563" y="2557587"/>
            <a:ext cx="4314645" cy="3717317"/>
          </a:xfrm>
        </p:spPr>
        <p:txBody>
          <a:bodyPr anchor="t">
            <a:normAutofit/>
          </a:bodyPr>
          <a:lstStyle/>
          <a:p>
            <a:pPr marL="0" indent="0">
              <a:buNone/>
            </a:pPr>
            <a:r>
              <a:rPr lang="en-US" sz="1700">
                <a:effectLst/>
                <a:latin typeface="Times New Roman" panose="02020603050405020304" pitchFamily="18" charset="0"/>
                <a:ea typeface="Calibri" panose="020F0502020204030204" pitchFamily="34" charset="0"/>
                <a:cs typeface="Times New Roman" panose="02020603050405020304" pitchFamily="18" charset="0"/>
              </a:rPr>
              <a:t>MS TEAM is a communication and collaboration social platform in the Microsoft 365 suite.</a:t>
            </a:r>
          </a:p>
          <a:p>
            <a:pPr marL="0" indent="0">
              <a:buNone/>
            </a:pPr>
            <a:r>
              <a:rPr lang="en-US" sz="1700">
                <a:effectLst/>
                <a:latin typeface="Times New Roman" panose="02020603050405020304" pitchFamily="18" charset="0"/>
                <a:ea typeface="Calibri" panose="020F0502020204030204" pitchFamily="34" charset="0"/>
                <a:cs typeface="Times New Roman" panose="02020603050405020304" pitchFamily="18" charset="0"/>
              </a:rPr>
              <a:t> It combines text chat, video calls, meetings, file sharing and team tools in a single place, making it lucrative for workplace like the sunrise residential care home.</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p>
            <a:endParaRPr lang="en-GB" sz="17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080216" y="1076324"/>
            <a:ext cx="6272784" cy="1535051"/>
          </a:xfrm>
        </p:spPr>
        <p:txBody>
          <a:bodyPr anchor="b">
            <a:normAutofit/>
          </a:bodyPr>
          <a:lstStyle/>
          <a:p>
            <a:r>
              <a:rPr lang="en-US" sz="3300">
                <a:latin typeface="Times New Roman" panose="02020603050405020304" pitchFamily="18" charset="0"/>
                <a:cs typeface="Times New Roman" panose="02020603050405020304" pitchFamily="18" charset="0"/>
              </a:rPr>
              <a:t>Operational Use at Sunrise Residential Care Home</a:t>
            </a:r>
            <a:br>
              <a:rPr lang="en-US" sz="3300"/>
            </a:br>
            <a:endParaRPr lang="en-GB" sz="3300"/>
          </a:p>
        </p:txBody>
      </p:sp>
      <p:pic>
        <p:nvPicPr>
          <p:cNvPr id="5" name="Picture 4"/>
          <p:cNvPicPr>
            <a:picLocks noChangeAspect="1"/>
          </p:cNvPicPr>
          <p:nvPr/>
        </p:nvPicPr>
        <p:blipFill>
          <a:blip r:embed="rId2"/>
          <a:srcRect l="20088" r="42959"/>
          <a:stretch>
            <a:fillRect/>
          </a:stretch>
        </p:blipFill>
        <p:spPr>
          <a:xfrm>
            <a:off x="20" y="10"/>
            <a:ext cx="4505305" cy="6857990"/>
          </a:xfrm>
          <a:prstGeom prst="rect">
            <a:avLst/>
          </a:prstGeom>
        </p:spPr>
      </p:pic>
      <p:sp>
        <p:nvSpPr>
          <p:cNvPr id="35" name="!!accent"/>
          <p:cNvSpPr>
            <a:spLocks noGrp="1" noRot="1" noChangeAspect="1" noMove="1" noResize="1" noEditPoints="1" noAdjustHandles="1" noChangeArrowheads="1" noChangeShapeType="1" noTextEdit="1"/>
          </p:cNvSpPr>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6"/>
          <p:cNvSpPr>
            <a:spLocks noGrp="1" noRot="1" noChangeAspect="1" noMove="1" noResize="1" noEditPoints="1" noAdjustHandles="1" noChangeArrowheads="1" noChangeShapeType="1" noTextEdit="1"/>
          </p:cNvSpPr>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Content Placeholder 2"/>
          <p:cNvSpPr>
            <a:spLocks noGrp="1"/>
          </p:cNvSpPr>
          <p:nvPr>
            <p:ph idx="1"/>
          </p:nvPr>
        </p:nvSpPr>
        <p:spPr>
          <a:xfrm>
            <a:off x="5080216" y="3351276"/>
            <a:ext cx="6272784" cy="2825686"/>
          </a:xfrm>
        </p:spPr>
        <p:txBody>
          <a:bodyPr>
            <a:normAutofit/>
          </a:bodyPr>
          <a:lstStyle/>
          <a:p>
            <a:pPr marL="0" lvl="0" indent="0">
              <a:lnSpc>
                <a:spcPct val="100000"/>
              </a:lnSpc>
              <a:buNone/>
              <a:tabLst>
                <a:tab pos="4242435" algn="l"/>
              </a:tabLst>
            </a:pPr>
            <a:r>
              <a:rPr lang="en-US" sz="1800" b="1">
                <a:effectLst/>
                <a:latin typeface="Times New Roman" panose="02020603050405020304" pitchFamily="18" charset="0"/>
                <a:ea typeface="Calibri" panose="020F0502020204030204" pitchFamily="34" charset="0"/>
                <a:cs typeface="Times New Roman" panose="02020603050405020304" pitchFamily="18" charset="0"/>
              </a:rPr>
              <a:t>TEAM COMMUNICATION: </a:t>
            </a:r>
            <a:r>
              <a:rPr lang="en-US" sz="1800">
                <a:effectLst/>
                <a:latin typeface="Times New Roman" panose="02020603050405020304" pitchFamily="18" charset="0"/>
                <a:ea typeface="Calibri" panose="020F0502020204030204" pitchFamily="34" charset="0"/>
                <a:cs typeface="Times New Roman" panose="02020603050405020304" pitchFamily="18" charset="0"/>
              </a:rPr>
              <a:t>Staff can send quick messages to nurses, caregivers, or managers all at once instead of relying on quick memos.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nSpc>
                <a:spcPct val="100000"/>
              </a:lnSpc>
              <a:buNone/>
              <a:tabLst>
                <a:tab pos="4242435" algn="l"/>
              </a:tabLst>
            </a:pPr>
            <a:r>
              <a:rPr lang="en-US" sz="1800" b="1">
                <a:effectLst/>
                <a:latin typeface="Times New Roman" panose="02020603050405020304" pitchFamily="18" charset="0"/>
                <a:ea typeface="Calibri" panose="020F0502020204030204" pitchFamily="34" charset="0"/>
                <a:cs typeface="Times New Roman" panose="02020603050405020304" pitchFamily="18" charset="0"/>
              </a:rPr>
              <a:t>VIDEO AND AUDIO MEETINGS: </a:t>
            </a:r>
            <a:r>
              <a:rPr lang="en-US" sz="1800">
                <a:effectLst/>
                <a:latin typeface="Times New Roman" panose="02020603050405020304" pitchFamily="18" charset="0"/>
                <a:ea typeface="Calibri" panose="020F0502020204030204" pitchFamily="34" charset="0"/>
                <a:cs typeface="Times New Roman" panose="02020603050405020304" pitchFamily="18" charset="0"/>
              </a:rPr>
              <a:t>Team allows managers and all other staffs to hold online meetings anytime and anywhere.</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nSpc>
                <a:spcPct val="100000"/>
              </a:lnSpc>
              <a:buNone/>
              <a:tabLst>
                <a:tab pos="4242435" algn="l"/>
              </a:tabLst>
            </a:pPr>
            <a:r>
              <a:rPr lang="en-US" sz="1800" b="1">
                <a:effectLst/>
                <a:latin typeface="Times New Roman" panose="02020603050405020304" pitchFamily="18" charset="0"/>
                <a:ea typeface="Calibri" panose="020F0502020204030204" pitchFamily="34" charset="0"/>
                <a:cs typeface="Times New Roman" panose="02020603050405020304" pitchFamily="18" charset="0"/>
              </a:rPr>
              <a:t>FILE SHARING:</a:t>
            </a:r>
            <a:r>
              <a:rPr lang="en-GB" sz="1800" b="1">
                <a:latin typeface="Times New Roman" panose="02020603050405020304" pitchFamily="18" charset="0"/>
                <a:ea typeface="Calibri" panose="020F0502020204030204" pitchFamily="34" charset="0"/>
                <a:cs typeface="Times New Roman" panose="02020603050405020304" pitchFamily="18" charset="0"/>
              </a:rPr>
              <a:t> </a:t>
            </a:r>
            <a:r>
              <a:rPr lang="en-US" sz="1800">
                <a:effectLst/>
                <a:latin typeface="Times New Roman" panose="02020603050405020304" pitchFamily="18" charset="0"/>
                <a:ea typeface="Calibri" panose="020F0502020204030204" pitchFamily="34" charset="0"/>
                <a:cs typeface="Times New Roman" panose="02020603050405020304" pitchFamily="18" charset="0"/>
              </a:rPr>
              <a:t>Word documents, excel sheets and power point can be shared, edited and stored directly in teams.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nSpc>
                <a:spcPct val="100000"/>
              </a:lnSpc>
              <a:spcAft>
                <a:spcPts val="800"/>
              </a:spcAft>
              <a:buNone/>
              <a:tabLst>
                <a:tab pos="4242435" algn="l"/>
              </a:tabLst>
            </a:pPr>
            <a:r>
              <a:rPr lang="en-US" sz="1800">
                <a:effectLst/>
                <a:latin typeface="Times New Roman" panose="02020603050405020304" pitchFamily="18" charset="0"/>
                <a:ea typeface="Calibri" panose="020F0502020204030204" pitchFamily="34" charset="0"/>
                <a:cs typeface="Times New Roman" panose="02020603050405020304" pitchFamily="18" charset="0"/>
              </a:rPr>
              <a:t>INTEGRATION WITH OTHER APPS.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en-GB" sz="18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9234" y="957447"/>
            <a:ext cx="3383280" cy="4943105"/>
          </a:xfrm>
        </p:spPr>
        <p:txBody>
          <a:bodyPr anchor="ctr">
            <a:normAutofit/>
          </a:bodyPr>
          <a:lstStyle/>
          <a:p>
            <a:r>
              <a:rPr lang="en-US">
                <a:effectLst/>
                <a:latin typeface="Times New Roman" panose="02020603050405020304" pitchFamily="18" charset="0"/>
                <a:ea typeface="Calibri" panose="020F0502020204030204" pitchFamily="34" charset="0"/>
                <a:cs typeface="Times New Roman" panose="02020603050405020304" pitchFamily="18" charset="0"/>
              </a:rPr>
              <a:t>Microsoft Teams - Benefits</a:t>
            </a:r>
            <a:br>
              <a:rPr lang="en-GB">
                <a:effectLst/>
                <a:latin typeface="Calibri" panose="020F0502020204030204" pitchFamily="34" charset="0"/>
                <a:ea typeface="Calibri" panose="020F0502020204030204" pitchFamily="34" charset="0"/>
                <a:cs typeface="Times New Roman" panose="02020603050405020304" pitchFamily="18" charset="0"/>
              </a:rPr>
            </a:br>
            <a:endParaRPr lang="en-GB"/>
          </a:p>
        </p:txBody>
      </p:sp>
      <p:sp>
        <p:nvSpPr>
          <p:cNvPr id="17" name="Rectangle 16"/>
          <p:cNvSpPr>
            <a:spLocks noGrp="1" noRot="1" noChangeAspect="1" noMove="1" noResize="1" noEditPoints="1" noAdjustHandles="1" noChangeArrowheads="1" noChangeShapeType="1" noTextEdit="1"/>
          </p:cNvSpPr>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p:cNvSpPr>
            <a:spLocks noGrp="1" noRot="1" noChangeAspect="1" noMove="1" noResize="1" noEditPoints="1" noAdjustHandles="1" noChangeArrowheads="1" noChangeShapeType="1" noTextEdit="1"/>
          </p:cNvSpPr>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6" name="Content Placeholder 2"/>
          <p:cNvGraphicFramePr>
            <a:graphicFrameLocks noGrp="1"/>
          </p:cNvGraphicFramePr>
          <p:nvPr>
            <p:ph idx="1"/>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atin typeface="Times New Roman" panose="02020603050405020304" pitchFamily="18" charset="0"/>
                <a:cs typeface="Times New Roman" panose="02020603050405020304" pitchFamily="18" charset="0"/>
              </a:rPr>
              <a:t>Limitation</a:t>
            </a:r>
          </a:p>
        </p:txBody>
      </p:sp>
      <p:graphicFrame>
        <p:nvGraphicFramePr>
          <p:cNvPr id="15" name="Content Placeholder 2"/>
          <p:cNvGraphicFramePr>
            <a:graphicFrameLocks noGrp="1"/>
          </p:cNvGraphicFramePr>
          <p:nvPr>
            <p:ph idx="1"/>
            <p:extLst>
              <p:ext uri="{D42A27DB-BD31-4B8C-83A1-F6EECF244321}">
                <p14:modId xmlns:p14="http://schemas.microsoft.com/office/powerpoint/2010/main" val="1242610506"/>
              </p:ext>
            </p:extLst>
          </p:nvPr>
        </p:nvGraphicFramePr>
        <p:xfrm>
          <a:off x="4010" y="4868297"/>
          <a:ext cx="11252200"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8" name="Rectangle 1057"/>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60" name="Rectangle 1059"/>
          <p:cNvSpPr>
            <a:spLocks noGrp="1" noRot="1" noChangeAspect="1" noMove="1" noResize="1" noEditPoints="1" noAdjustHandles="1" noChangeArrowheads="1" noChangeShapeType="1" noTextEdit="1"/>
          </p:cNvSpPr>
          <p:nvPr/>
        </p:nvSpPr>
        <p:spPr>
          <a:xfrm>
            <a:off x="4943857"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359510" y="978619"/>
            <a:ext cx="5991244" cy="1106424"/>
          </a:xfrm>
        </p:spPr>
        <p:txBody>
          <a:bodyPr>
            <a:normAutofit/>
          </a:bodyPr>
          <a:lstStyle/>
          <a:p>
            <a:r>
              <a:rPr lang="en-US" sz="1800" b="1">
                <a:effectLst/>
                <a:latin typeface="Times New Roman" panose="02020603050405020304" pitchFamily="18" charset="0"/>
                <a:ea typeface="Calibri" panose="020F0502020204030204" pitchFamily="34" charset="0"/>
                <a:cs typeface="Times New Roman" panose="02020603050405020304" pitchFamily="18" charset="0"/>
              </a:rPr>
              <a:t>IMPACT OF LIMITED DIGITAL SKILS (DIGITAL LITERACY) AMONG STAFF IN SUNRISE RESIDENTIAL CARE HOME</a:t>
            </a:r>
            <a:br>
              <a:rPr lang="en-GB" sz="1800">
                <a:effectLst/>
                <a:latin typeface="Calibri" panose="020F0502020204030204" pitchFamily="34" charset="0"/>
                <a:ea typeface="Calibri" panose="020F0502020204030204" pitchFamily="34" charset="0"/>
                <a:cs typeface="Times New Roman" panose="02020603050405020304" pitchFamily="18" charset="0"/>
              </a:rPr>
            </a:br>
            <a:endParaRPr lang="en-GB" sz="1800"/>
          </a:p>
        </p:txBody>
      </p:sp>
      <p:pic>
        <p:nvPicPr>
          <p:cNvPr id="1026" name="Picture 2" descr="Home nurse Images - Free Download on ..."/>
          <p:cNvPicPr>
            <a:picLocks noChangeAspect="1" noChangeArrowheads="1"/>
          </p:cNvPicPr>
          <p:nvPr/>
        </p:nvPicPr>
        <p:blipFill>
          <a:blip r:embed="rId2">
            <a:extLst>
              <a:ext uri="{28A0092B-C50C-407E-A947-70E740481C1C}">
                <a14:useLocalDpi xmlns:a14="http://schemas.microsoft.com/office/drawing/2010/main" val="0"/>
              </a:ext>
            </a:extLst>
          </a:blip>
          <a:srcRect r="5781"/>
          <a:stretch>
            <a:fillRect/>
          </a:stretch>
        </p:blipFill>
        <p:spPr bwMode="auto">
          <a:xfrm>
            <a:off x="414528" y="1954256"/>
            <a:ext cx="4033647" cy="2848904"/>
          </a:xfrm>
          <a:prstGeom prst="rect">
            <a:avLst/>
          </a:prstGeom>
          <a:noFill/>
          <a:extLst>
            <a:ext uri="{909E8E84-426E-40DD-AFC4-6F175D3DCCD1}">
              <a14:hiddenFill xmlns:a14="http://schemas.microsoft.com/office/drawing/2010/main">
                <a:solidFill>
                  <a:srgbClr val="FFFFFF"/>
                </a:solidFill>
              </a14:hiddenFill>
            </a:ext>
          </a:extLst>
        </p:spPr>
      </p:pic>
      <p:sp>
        <p:nvSpPr>
          <p:cNvPr id="1062" name="Rectangle 1061"/>
          <p:cNvSpPr>
            <a:spLocks noGrp="1" noRot="1" noChangeAspect="1" noMove="1" noResize="1" noEditPoints="1" noAdjustHandles="1" noChangeArrowheads="1" noChangeShapeType="1" noTextEdit="1"/>
          </p:cNvSpPr>
          <p:nvPr/>
        </p:nvSpPr>
        <p:spPr>
          <a:xfrm>
            <a:off x="4879848"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64" name="Rectangle 1063"/>
          <p:cNvSpPr>
            <a:spLocks noGrp="1" noRot="1" noChangeAspect="1" noMove="1" noResize="1" noEditPoints="1" noAdjustHandles="1" noChangeArrowheads="1" noChangeShapeType="1" noTextEdit="1"/>
          </p:cNvSpPr>
          <p:nvPr/>
        </p:nvSpPr>
        <p:spPr>
          <a:xfrm>
            <a:off x="5467859"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007864" y="2252869"/>
            <a:ext cx="6769608" cy="4510293"/>
          </a:xfrm>
        </p:spPr>
        <p:txBody>
          <a:bodyPr>
            <a:normAutofit fontScale="92500" lnSpcReduction="20000"/>
          </a:bodyPr>
          <a:lstStyle/>
          <a:p>
            <a:pPr marL="0" indent="0">
              <a:lnSpc>
                <a:spcPct val="100000"/>
              </a:lnSpc>
              <a:spcAft>
                <a:spcPts val="800"/>
              </a:spcAft>
              <a:buNone/>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Limited digital skill is a situation whereby a person struggles to use computer devices or software confidently and safely.</a:t>
            </a:r>
            <a:endParaRPr lang="en-GB" sz="1400">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400">
                <a:effectLst/>
                <a:latin typeface="Times New Roman" panose="02020603050405020304" pitchFamily="18" charset="0"/>
                <a:ea typeface="Calibri" panose="020F0502020204030204" pitchFamily="34" charset="0"/>
                <a:cs typeface="Times New Roman" panose="02020603050405020304" pitchFamily="18" charset="0"/>
              </a:rPr>
              <a:t>In a facility like SUNRISE RESIDENTIAL CARE HOME, this can have a severe impact such as;</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tabLst>
                <a:tab pos="4242435" algn="l"/>
              </a:tabLst>
            </a:pPr>
            <a:r>
              <a:rPr lang="en-US" sz="1400" b="1">
                <a:effectLst/>
                <a:latin typeface="Times New Roman" panose="02020603050405020304" pitchFamily="18" charset="0"/>
                <a:ea typeface="Calibri" panose="020F0502020204030204" pitchFamily="34" charset="0"/>
                <a:cs typeface="Times New Roman" panose="02020603050405020304" pitchFamily="18" charset="0"/>
              </a:rPr>
              <a:t>SLOWER WORK RATE AND LOWER EFFICIENCY:  </a:t>
            </a:r>
            <a:r>
              <a:rPr lang="en-US" sz="1400">
                <a:effectLst/>
                <a:latin typeface="Times New Roman" panose="02020603050405020304" pitchFamily="18" charset="0"/>
                <a:ea typeface="Calibri" panose="020F0502020204030204" pitchFamily="34" charset="0"/>
                <a:cs typeface="Times New Roman" panose="02020603050405020304" pitchFamily="18" charset="0"/>
              </a:rPr>
              <a:t>Staffs may take longer to type reports and update care plan.</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tabLst>
                <a:tab pos="4242435" algn="l"/>
              </a:tabLst>
            </a:pPr>
            <a:r>
              <a:rPr lang="en-US" sz="1400" b="1">
                <a:effectLst/>
                <a:latin typeface="Times New Roman" panose="02020603050405020304" pitchFamily="18" charset="0"/>
                <a:ea typeface="Calibri" panose="020F0502020204030204" pitchFamily="34" charset="0"/>
                <a:cs typeface="Times New Roman" panose="02020603050405020304" pitchFamily="18" charset="0"/>
              </a:rPr>
              <a:t>COMMUNICATION BREAKDOWNS: </a:t>
            </a:r>
            <a:r>
              <a:rPr lang="en-US" sz="1400">
                <a:effectLst/>
                <a:latin typeface="Times New Roman" panose="02020603050405020304" pitchFamily="18" charset="0"/>
                <a:ea typeface="Calibri" panose="020F0502020204030204" pitchFamily="34" charset="0"/>
                <a:cs typeface="Times New Roman" panose="02020603050405020304" pitchFamily="18" charset="0"/>
              </a:rPr>
              <a:t>Workers who cannot use MICROSOFT TEAMS, OUTLOOK OR ONEDRIVE properly may miss out on important messages, updates or meetings.</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tabLst>
                <a:tab pos="4242435" algn="l"/>
              </a:tabLst>
            </a:pPr>
            <a:r>
              <a:rPr lang="en-US" sz="1400" b="1">
                <a:effectLst/>
                <a:latin typeface="Times New Roman" panose="02020603050405020304" pitchFamily="18" charset="0"/>
                <a:ea typeface="Calibri" panose="020F0502020204030204" pitchFamily="34" charset="0"/>
                <a:cs typeface="Times New Roman" panose="02020603050405020304" pitchFamily="18" charset="0"/>
              </a:rPr>
              <a:t>ERROR IN RESIDENT RECORDS: </a:t>
            </a:r>
            <a:r>
              <a:rPr lang="en-US" sz="1400">
                <a:effectLst/>
                <a:latin typeface="Times New Roman" panose="02020603050405020304" pitchFamily="18" charset="0"/>
                <a:ea typeface="Calibri" panose="020F0502020204030204" pitchFamily="34" charset="0"/>
                <a:cs typeface="Times New Roman" panose="02020603050405020304" pitchFamily="18" charset="0"/>
              </a:rPr>
              <a:t>Poor digital skills increase the risk of typing mistakes in digital notes, saving files in wrong places and forgetting to update documents, leading to inaccurate records.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tabLst>
                <a:tab pos="4242435" algn="l"/>
              </a:tabLst>
            </a:pPr>
            <a:r>
              <a:rPr lang="en-US" sz="1400" b="1">
                <a:effectLst/>
                <a:latin typeface="Times New Roman" panose="02020603050405020304" pitchFamily="18" charset="0"/>
                <a:ea typeface="Calibri" panose="020F0502020204030204" pitchFamily="34" charset="0"/>
                <a:cs typeface="Times New Roman" panose="02020603050405020304" pitchFamily="18" charset="0"/>
              </a:rPr>
              <a:t>REDUCED QUALITY CARE: </a:t>
            </a:r>
            <a:r>
              <a:rPr lang="en-US" sz="1400">
                <a:effectLst/>
                <a:latin typeface="Times New Roman" panose="02020603050405020304" pitchFamily="18" charset="0"/>
                <a:ea typeface="Calibri" panose="020F0502020204030204" pitchFamily="34" charset="0"/>
                <a:cs typeface="Times New Roman" panose="02020603050405020304" pitchFamily="18" charset="0"/>
              </a:rPr>
              <a:t>When staff cannot share information quickly or access updated care, resident may not receive timely treatments or attention which is critical for dementia care.</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tabLst>
                <a:tab pos="4242435" algn="l"/>
              </a:tabLst>
            </a:pPr>
            <a:r>
              <a:rPr lang="en-US" sz="1400" b="1">
                <a:effectLst/>
                <a:latin typeface="Times New Roman" panose="02020603050405020304" pitchFamily="18" charset="0"/>
                <a:ea typeface="Calibri" panose="020F0502020204030204" pitchFamily="34" charset="0"/>
                <a:cs typeface="Times New Roman" panose="02020603050405020304" pitchFamily="18" charset="0"/>
              </a:rPr>
              <a:t>DEPENDENCE ON OTHERS: </a:t>
            </a:r>
            <a:r>
              <a:rPr lang="en-US" sz="1400">
                <a:effectLst/>
                <a:latin typeface="Times New Roman" panose="02020603050405020304" pitchFamily="18" charset="0"/>
                <a:ea typeface="Calibri" panose="020F0502020204030204" pitchFamily="34" charset="0"/>
                <a:cs typeface="Times New Roman" panose="02020603050405020304" pitchFamily="18" charset="0"/>
              </a:rPr>
              <a:t>Staffs that relies on others to help them out could cause unequal workload thereby leading to frustrations and stress.</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tabLst>
                <a:tab pos="4242435" algn="l"/>
              </a:tabLst>
            </a:pPr>
            <a:r>
              <a:rPr lang="en-US" sz="1400" b="1">
                <a:effectLst/>
                <a:latin typeface="Times New Roman" panose="02020603050405020304" pitchFamily="18" charset="0"/>
                <a:ea typeface="Calibri" panose="020F0502020204030204" pitchFamily="34" charset="0"/>
                <a:cs typeface="Times New Roman" panose="02020603050405020304" pitchFamily="18" charset="0"/>
              </a:rPr>
              <a:t>RESISTANCE TO NEW TECHNOLOGY</a:t>
            </a:r>
            <a:endParaRPr lang="en-GB" sz="1400" b="1">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Aft>
                <a:spcPts val="800"/>
              </a:spcAft>
              <a:tabLst>
                <a:tab pos="4242435" algn="l"/>
              </a:tabLst>
            </a:pPr>
            <a:r>
              <a:rPr lang="en-US" sz="1400" b="1">
                <a:effectLst/>
                <a:latin typeface="Times New Roman" panose="02020603050405020304" pitchFamily="18" charset="0"/>
                <a:ea typeface="Calibri" panose="020F0502020204030204" pitchFamily="34" charset="0"/>
                <a:cs typeface="Times New Roman" panose="02020603050405020304" pitchFamily="18" charset="0"/>
              </a:rPr>
              <a:t>SECURITY AND PRIVACY RISK.</a:t>
            </a:r>
            <a:endParaRPr lang="en-GB" sz="1400" b="1">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en-GB" sz="9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p:cNvSpPr>
            <a:spLocks noGrp="1" noRot="1" noChangeAspect="1" noMove="1" noResize="1" noEditPoints="1" noAdjustHandles="1" noChangeArrowheads="1" noChangeShapeType="1" noTextEdit="1"/>
          </p:cNvSpPr>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p:cNvSpPr>
            <a:spLocks noGrp="1" noRot="1" noChangeAspect="1" noMove="1" noResize="1" noEditPoints="1" noAdjustHandles="1" noChangeArrowheads="1" noChangeShapeType="1" noTextEdit="1"/>
          </p:cNvSpPr>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US" sz="3700" b="1">
                <a:effectLst/>
                <a:latin typeface="Times New Roman" panose="02020603050405020304" pitchFamily="18" charset="0"/>
                <a:ea typeface="Calibri" panose="020F0502020204030204" pitchFamily="34" charset="0"/>
                <a:cs typeface="Times New Roman" panose="02020603050405020304" pitchFamily="18" charset="0"/>
              </a:rPr>
              <a:t>SUNRISE RESIDENTIAL CARE HOME – DIGITAL SAFETY CHECKLIST</a:t>
            </a:r>
            <a:br>
              <a:rPr lang="en-GB" sz="3700">
                <a:effectLst/>
                <a:latin typeface="Calibri" panose="020F0502020204030204" pitchFamily="34" charset="0"/>
                <a:ea typeface="Calibri" panose="020F0502020204030204" pitchFamily="34" charset="0"/>
                <a:cs typeface="Times New Roman" panose="02020603050405020304" pitchFamily="18" charset="0"/>
              </a:rPr>
            </a:br>
            <a:endParaRPr lang="en-GB" sz="3700"/>
          </a:p>
        </p:txBody>
      </p:sp>
      <p:sp>
        <p:nvSpPr>
          <p:cNvPr id="14" name="Rectangle 13"/>
          <p:cNvSpPr>
            <a:spLocks noGrp="1" noRot="1" noChangeAspect="1" noMove="1" noResize="1" noEditPoints="1" noAdjustHandles="1" noChangeArrowheads="1" noChangeShapeType="1" noTextEdit="1"/>
          </p:cNvSpPr>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094439" y="436880"/>
            <a:ext cx="6307114" cy="5620512"/>
          </a:xfrm>
        </p:spPr>
        <p:txBody>
          <a:bodyPr anchor="ctr">
            <a:normAutofit fontScale="92500"/>
          </a:bodyPr>
          <a:lstStyle/>
          <a:p>
            <a:pPr marL="0" indent="0">
              <a:lnSpc>
                <a:spcPct val="100000"/>
              </a:lnSpc>
              <a:spcAft>
                <a:spcPts val="800"/>
              </a:spcAft>
              <a:buNone/>
              <a:tabLst>
                <a:tab pos="4242435" algn="l"/>
              </a:tabLst>
            </a:pPr>
            <a:r>
              <a:rPr lang="en-GB" sz="1300">
                <a:effectLst/>
                <a:latin typeface="Times New Roman" panose="02020603050405020304" pitchFamily="18" charset="0"/>
                <a:ea typeface="Calibri" panose="020F0502020204030204" pitchFamily="34" charset="0"/>
                <a:cs typeface="Times New Roman" panose="02020603050405020304" pitchFamily="18" charset="0"/>
              </a:rPr>
              <a:t> </a:t>
            </a:r>
            <a:r>
              <a:rPr lang="en-US" sz="1300" b="1">
                <a:effectLst/>
                <a:latin typeface="Times New Roman" panose="02020603050405020304" pitchFamily="18" charset="0"/>
                <a:ea typeface="Calibri" panose="020F0502020204030204" pitchFamily="34" charset="0"/>
                <a:cs typeface="Times New Roman" panose="02020603050405020304" pitchFamily="18" charset="0"/>
              </a:rPr>
              <a:t>SECURE LOGINS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tabLst>
                <a:tab pos="4242435" algn="l"/>
              </a:tabLst>
            </a:pPr>
            <a:r>
              <a:rPr lang="en-US" sz="1300">
                <a:effectLst/>
                <a:latin typeface="Times New Roman" panose="02020603050405020304" pitchFamily="18" charset="0"/>
                <a:ea typeface="Calibri" panose="020F0502020204030204" pitchFamily="34" charset="0"/>
                <a:cs typeface="Times New Roman" panose="02020603050405020304" pitchFamily="18" charset="0"/>
              </a:rPr>
              <a:t>  • Use strong, unique passwords (at least 12 characters, mix of letters, numbers, and symbols).</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tabLst>
                <a:tab pos="4242435" algn="l"/>
              </a:tabLst>
            </a:pPr>
            <a:r>
              <a:rPr lang="en-US" sz="1300">
                <a:effectLst/>
                <a:latin typeface="Times New Roman" panose="02020603050405020304" pitchFamily="18" charset="0"/>
                <a:ea typeface="Calibri" panose="020F0502020204030204" pitchFamily="34" charset="0"/>
                <a:cs typeface="Times New Roman" panose="02020603050405020304" pitchFamily="18" charset="0"/>
              </a:rPr>
              <a:t> • Never share login details with colleagues, residents, or visitors.                                                                                 </a:t>
            </a:r>
          </a:p>
          <a:p>
            <a:pPr marL="0" indent="0">
              <a:spcAft>
                <a:spcPts val="800"/>
              </a:spcAft>
              <a:buNone/>
              <a:tabLst>
                <a:tab pos="4242435" algn="l"/>
              </a:tabLst>
            </a:pPr>
            <a:r>
              <a:rPr lang="en-US" sz="1300">
                <a:effectLst/>
                <a:latin typeface="Times New Roman" panose="02020603050405020304" pitchFamily="18" charset="0"/>
                <a:ea typeface="Calibri" panose="020F0502020204030204" pitchFamily="34" charset="0"/>
                <a:cs typeface="Times New Roman" panose="02020603050405020304" pitchFamily="18" charset="0"/>
              </a:rPr>
              <a:t>  • Enable multi-factor authentication (MFA) for Microsoft 365, Teams, and email accounts.</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tabLst>
                <a:tab pos="4242435" algn="l"/>
              </a:tabLst>
            </a:pPr>
            <a:r>
              <a:rPr lang="en-US" sz="1300">
                <a:effectLst/>
                <a:latin typeface="Times New Roman" panose="02020603050405020304" pitchFamily="18" charset="0"/>
                <a:ea typeface="Calibri" panose="020F0502020204030204" pitchFamily="34" charset="0"/>
                <a:cs typeface="Times New Roman" panose="02020603050405020304" pitchFamily="18" charset="0"/>
              </a:rPr>
              <a:t>  • Log out of all accounts when leaving a computer or shared workstation.</a:t>
            </a:r>
          </a:p>
          <a:p>
            <a:pPr marL="0" indent="0">
              <a:spcAft>
                <a:spcPts val="800"/>
              </a:spcAft>
              <a:buNone/>
              <a:tabLst>
                <a:tab pos="4242435" algn="l"/>
              </a:tabLst>
            </a:pPr>
            <a:r>
              <a:rPr lang="en-US" sz="1300">
                <a:effectLst/>
                <a:latin typeface="Times New Roman" panose="02020603050405020304" pitchFamily="18" charset="0"/>
                <a:ea typeface="Calibri" panose="020F0502020204030204" pitchFamily="34" charset="0"/>
                <a:cs typeface="Times New Roman" panose="02020603050405020304" pitchFamily="18" charset="0"/>
              </a:rPr>
              <a:t>   • Change passwords immediately if you suspect a security breach.</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300" b="1">
                <a:effectLst/>
                <a:latin typeface="Times New Roman" panose="02020603050405020304" pitchFamily="18" charset="0"/>
                <a:ea typeface="Calibri" panose="020F0502020204030204" pitchFamily="34" charset="0"/>
                <a:cs typeface="Times New Roman" panose="02020603050405020304" pitchFamily="18" charset="0"/>
              </a:rPr>
              <a:t>EMAIL SAFETY</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300">
                <a:effectLst/>
                <a:latin typeface="Times New Roman" panose="02020603050405020304" pitchFamily="18" charset="0"/>
                <a:ea typeface="Calibri" panose="020F0502020204030204" pitchFamily="34" charset="0"/>
                <a:cs typeface="Times New Roman" panose="02020603050405020304" pitchFamily="18" charset="0"/>
              </a:rPr>
              <a:t> • Check the sender’s email address carefully before opening messages or attachments.</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300">
                <a:latin typeface="Times New Roman" panose="02020603050405020304" pitchFamily="18" charset="0"/>
                <a:ea typeface="Calibri" panose="020F0502020204030204" pitchFamily="34" charset="0"/>
                <a:cs typeface="Times New Roman" panose="02020603050405020304" pitchFamily="18" charset="0"/>
              </a:rPr>
              <a:t> </a:t>
            </a:r>
            <a:r>
              <a:rPr lang="en-US" sz="1300">
                <a:effectLst/>
                <a:latin typeface="Times New Roman" panose="02020603050405020304" pitchFamily="18" charset="0"/>
                <a:ea typeface="Calibri" panose="020F0502020204030204" pitchFamily="34" charset="0"/>
                <a:cs typeface="Times New Roman" panose="02020603050405020304" pitchFamily="18" charset="0"/>
              </a:rPr>
              <a:t>• Avoid clicking on suspicious links or attachments (look for spelling errors or unusual requests).</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300">
                <a:effectLst/>
                <a:latin typeface="Times New Roman" panose="02020603050405020304" pitchFamily="18" charset="0"/>
                <a:ea typeface="Calibri" panose="020F0502020204030204" pitchFamily="34" charset="0"/>
                <a:cs typeface="Times New Roman" panose="02020603050405020304" pitchFamily="18" charset="0"/>
              </a:rPr>
              <a:t> • Do not share patient information in emails unless using encrypted or approved communication tools (e.g., Microsoft Teams secure chat).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300">
                <a:effectLst/>
                <a:latin typeface="Times New Roman" panose="02020603050405020304" pitchFamily="18" charset="0"/>
                <a:ea typeface="Calibri" panose="020F0502020204030204" pitchFamily="34" charset="0"/>
                <a:cs typeface="Times New Roman" panose="02020603050405020304" pitchFamily="18" charset="0"/>
              </a:rPr>
              <a:t> • Report any phishing emails to IT support or the designated digital safety officer.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300">
                <a:effectLst/>
                <a:latin typeface="Times New Roman" panose="02020603050405020304" pitchFamily="18" charset="0"/>
                <a:ea typeface="Calibri" panose="020F0502020204030204" pitchFamily="34" charset="0"/>
                <a:cs typeface="Times New Roman" panose="02020603050405020304" pitchFamily="18" charset="0"/>
              </a:rPr>
              <a:t> • Use professional, approved email accounts for all work-related communication—never use personal email.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endParaRPr lang="en-GB" sz="8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p:cNvSpPr>
            <a:spLocks noGrp="1" noRot="1" noChangeAspect="1" noMove="1" noResize="1" noEditPoints="1" noAdjustHandles="1" noChangeArrowheads="1" noChangeShapeType="1" noTextEdit="1"/>
          </p:cNvSpPr>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8"/>
          <p:cNvSpPr>
            <a:spLocks noGrp="1" noRot="1" noChangeAspect="1" noMove="1" noResize="1" noEditPoints="1" noAdjustHandles="1" noChangeArrowheads="1" noChangeShapeType="1" noTextEdit="1"/>
          </p:cNvSpPr>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p:cNvSpPr>
            <a:spLocks noGrp="1" noRot="1" noChangeAspect="1" noMove="1" noResize="1" noEditPoints="1" noAdjustHandles="1" noChangeArrowheads="1" noChangeShapeType="1" noTextEdit="1"/>
          </p:cNvSpPr>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US" sz="3700" b="1">
                <a:effectLst/>
                <a:latin typeface="Times New Roman" panose="02020603050405020304" pitchFamily="18" charset="0"/>
                <a:ea typeface="Calibri" panose="020F0502020204030204" pitchFamily="34" charset="0"/>
                <a:cs typeface="Times New Roman" panose="02020603050405020304" pitchFamily="18" charset="0"/>
              </a:rPr>
              <a:t>SUNRISE RESIDENTIAL CARE HOME – DIGITAL SAFETY CHECKLIST</a:t>
            </a:r>
            <a:endParaRPr lang="en-GB" sz="3700"/>
          </a:p>
        </p:txBody>
      </p:sp>
      <p:sp>
        <p:nvSpPr>
          <p:cNvPr id="23" name="Rectangle 22"/>
          <p:cNvSpPr>
            <a:spLocks noGrp="1" noRot="1" noChangeAspect="1" noMove="1" noResize="1" noEditPoints="1" noAdjustHandles="1" noChangeArrowheads="1" noChangeShapeType="1" noTextEdit="1"/>
          </p:cNvSpPr>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005137" y="327259"/>
            <a:ext cx="6882063" cy="5598053"/>
          </a:xfrm>
        </p:spPr>
        <p:txBody>
          <a:bodyPr anchor="ctr">
            <a:normAutofit/>
          </a:bodyPr>
          <a:lstStyle/>
          <a:p>
            <a:pPr marL="0" indent="0">
              <a:lnSpc>
                <a:spcPct val="100000"/>
              </a:lnSpc>
              <a:spcAft>
                <a:spcPts val="800"/>
              </a:spcAft>
              <a:buNone/>
              <a:tabLst>
                <a:tab pos="4242435" algn="l"/>
              </a:tabLst>
            </a:pPr>
            <a:r>
              <a:rPr lang="en-US" sz="1200" b="1">
                <a:effectLst/>
                <a:latin typeface="Times New Roman" panose="02020603050405020304" pitchFamily="18" charset="0"/>
                <a:ea typeface="Calibri" panose="020F0502020204030204" pitchFamily="34" charset="0"/>
                <a:cs typeface="Times New Roman" panose="02020603050405020304" pitchFamily="18" charset="0"/>
              </a:rPr>
              <a:t>SAFE DOCUMENT STORAGE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200">
                <a:effectLst/>
                <a:latin typeface="Times New Roman" panose="02020603050405020304" pitchFamily="18" charset="0"/>
                <a:ea typeface="Calibri" panose="020F0502020204030204" pitchFamily="34" charset="0"/>
                <a:cs typeface="Times New Roman" panose="02020603050405020304" pitchFamily="18" charset="0"/>
              </a:rPr>
              <a:t> • Save resident records and care plans only in approved cloud platforms (One Drive, SharePoint) or secure internal servers.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200">
                <a:effectLst/>
                <a:latin typeface="Times New Roman" panose="02020603050405020304" pitchFamily="18" charset="0"/>
                <a:ea typeface="Calibri" panose="020F0502020204030204" pitchFamily="34" charset="0"/>
                <a:cs typeface="Times New Roman" panose="02020603050405020304" pitchFamily="18" charset="0"/>
              </a:rPr>
              <a:t> • Apply password protection or encryption to sensitive documents (Word, PDF, and Excel).</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200">
                <a:effectLst/>
                <a:latin typeface="Times New Roman" panose="02020603050405020304" pitchFamily="18" charset="0"/>
                <a:ea typeface="Calibri" panose="020F0502020204030204" pitchFamily="34" charset="0"/>
                <a:cs typeface="Times New Roman" panose="02020603050405020304" pitchFamily="18" charset="0"/>
              </a:rPr>
              <a:t>  • Use clear file names (e.g., “Resident_CarePlan_July2025”) to avoid confusion.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200">
                <a:effectLst/>
                <a:latin typeface="Times New Roman" panose="02020603050405020304" pitchFamily="18" charset="0"/>
                <a:ea typeface="Calibri" panose="020F0502020204030204" pitchFamily="34" charset="0"/>
                <a:cs typeface="Times New Roman" panose="02020603050405020304" pitchFamily="18" charset="0"/>
              </a:rPr>
              <a:t>  • Never store patient data on personal USB drives, personal laptops, or unapproved devices.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200">
                <a:effectLst/>
                <a:latin typeface="Times New Roman" panose="02020603050405020304" pitchFamily="18" charset="0"/>
                <a:ea typeface="Calibri" panose="020F0502020204030204" pitchFamily="34" charset="0"/>
                <a:cs typeface="Times New Roman" panose="02020603050405020304" pitchFamily="18" charset="0"/>
              </a:rPr>
              <a:t>  • Regularly back up files according to the care home’s IT policy.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200" b="1">
                <a:effectLst/>
                <a:latin typeface="Times New Roman" panose="02020603050405020304" pitchFamily="18" charset="0"/>
                <a:ea typeface="Calibri" panose="020F0502020204030204" pitchFamily="34" charset="0"/>
                <a:cs typeface="Times New Roman" panose="02020603050405020304" pitchFamily="18" charset="0"/>
              </a:rPr>
              <a:t>MAINTAINING PATIENT CONFIDENTIALITY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200">
                <a:effectLst/>
                <a:latin typeface="Times New Roman" panose="02020603050405020304" pitchFamily="18" charset="0"/>
                <a:ea typeface="Calibri" panose="020F0502020204030204" pitchFamily="34" charset="0"/>
                <a:cs typeface="Times New Roman" panose="02020603050405020304" pitchFamily="18" charset="0"/>
              </a:rPr>
              <a:t> • Access patient records only when needed to perform your job.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200">
                <a:effectLst/>
                <a:latin typeface="Times New Roman" panose="02020603050405020304" pitchFamily="18" charset="0"/>
                <a:ea typeface="Calibri" panose="020F0502020204030204" pitchFamily="34" charset="0"/>
                <a:cs typeface="Times New Roman" panose="02020603050405020304" pitchFamily="18" charset="0"/>
              </a:rPr>
              <a:t>• Do not discuss resident information in public areas, social media, or with unauthorized persons. • Double-check recipient names before sharing files to prevent accidental disclosure.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200">
                <a:effectLst/>
                <a:latin typeface="Times New Roman" panose="02020603050405020304" pitchFamily="18" charset="0"/>
                <a:ea typeface="Calibri" panose="020F0502020204030204" pitchFamily="34" charset="0"/>
                <a:cs typeface="Times New Roman" panose="02020603050405020304" pitchFamily="18" charset="0"/>
              </a:rPr>
              <a:t>• Lock your screen or log off when leaving a computer, even briefly.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buNone/>
              <a:tabLst>
                <a:tab pos="4242435" algn="l"/>
              </a:tabLst>
            </a:pPr>
            <a:r>
              <a:rPr lang="en-US" sz="1200">
                <a:effectLst/>
                <a:latin typeface="Times New Roman" panose="02020603050405020304" pitchFamily="18" charset="0"/>
                <a:ea typeface="Calibri" panose="020F0502020204030204" pitchFamily="34" charset="0"/>
                <a:cs typeface="Times New Roman" panose="02020603050405020304" pitchFamily="18" charset="0"/>
              </a:rPr>
              <a:t> • Follow data protection laws (e.g., GDPR/HIPAA) for all handling of personal health information.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endParaRPr lang="en-GB" sz="10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1"/>
          <p:cNvSpPr>
            <a:spLocks noGrp="1" noRot="1" noChangeAspect="1" noMove="1" noResize="1" noEditPoints="1" noAdjustHandles="1" noChangeArrowheads="1" noChangeShapeType="1" noTextEdit="1"/>
          </p:cNvSpPr>
          <p:nvPr/>
        </p:nvSpPr>
        <p:spPr>
          <a:xfrm>
            <a:off x="4943857"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359510" y="978619"/>
            <a:ext cx="5991244" cy="1106424"/>
          </a:xfrm>
        </p:spPr>
        <p:txBody>
          <a:bodyPr>
            <a:normAutofit/>
          </a:bodyPr>
          <a:lstStyle/>
          <a:p>
            <a:r>
              <a:rPr lang="en-US" sz="3200" b="1">
                <a:effectLst/>
                <a:latin typeface="Times New Roman" panose="02020603050405020304" pitchFamily="18" charset="0"/>
                <a:ea typeface="Calibri" panose="020F0502020204030204" pitchFamily="34" charset="0"/>
                <a:cs typeface="Times New Roman" panose="02020603050405020304" pitchFamily="18" charset="0"/>
              </a:rPr>
              <a:t>GENERAL BEST PRACTICES</a:t>
            </a:r>
            <a:br>
              <a:rPr lang="en-GB" sz="3200">
                <a:effectLst/>
                <a:latin typeface="Calibri" panose="020F0502020204030204" pitchFamily="34" charset="0"/>
                <a:ea typeface="Calibri" panose="020F0502020204030204" pitchFamily="34" charset="0"/>
                <a:cs typeface="Times New Roman" panose="02020603050405020304" pitchFamily="18" charset="0"/>
              </a:rPr>
            </a:br>
            <a:endParaRPr lang="en-GB" sz="3200"/>
          </a:p>
        </p:txBody>
      </p:sp>
      <p:pic>
        <p:nvPicPr>
          <p:cNvPr id="20" name="Graphic 6" descr="Laptop Secure"/>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4528" y="1361884"/>
            <a:ext cx="4033647" cy="4033647"/>
          </a:xfrm>
          <a:prstGeom prst="rect">
            <a:avLst/>
          </a:prstGeom>
        </p:spPr>
      </p:pic>
      <p:sp>
        <p:nvSpPr>
          <p:cNvPr id="21" name="Rectangle 13"/>
          <p:cNvSpPr>
            <a:spLocks noGrp="1" noRot="1" noChangeAspect="1" noMove="1" noResize="1" noEditPoints="1" noAdjustHandles="1" noChangeArrowheads="1" noChangeShapeType="1" noTextEdit="1"/>
          </p:cNvSpPr>
          <p:nvPr/>
        </p:nvSpPr>
        <p:spPr>
          <a:xfrm>
            <a:off x="4879848"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15"/>
          <p:cNvSpPr>
            <a:spLocks noGrp="1" noRot="1" noChangeAspect="1" noMove="1" noResize="1" noEditPoints="1" noAdjustHandles="1" noChangeArrowheads="1" noChangeShapeType="1" noTextEdit="1"/>
          </p:cNvSpPr>
          <p:nvPr/>
        </p:nvSpPr>
        <p:spPr>
          <a:xfrm>
            <a:off x="5467859"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56861" y="2252870"/>
            <a:ext cx="5993892" cy="3560251"/>
          </a:xfrm>
        </p:spPr>
        <p:txBody>
          <a:bodyPr>
            <a:normAutofit/>
          </a:bodyPr>
          <a:lstStyle/>
          <a:p>
            <a:pPr marL="0" indent="0">
              <a:spcAft>
                <a:spcPts val="800"/>
              </a:spcAft>
              <a:buNone/>
              <a:tabLst>
                <a:tab pos="4242435" algn="l"/>
              </a:tabLst>
            </a:pPr>
            <a:r>
              <a:rPr lang="en-US" sz="1800">
                <a:effectLst/>
                <a:latin typeface="Times New Roman" panose="02020603050405020304" pitchFamily="18" charset="0"/>
                <a:ea typeface="Calibri" panose="020F0502020204030204" pitchFamily="34" charset="0"/>
                <a:cs typeface="Times New Roman" panose="02020603050405020304" pitchFamily="18" charset="0"/>
              </a:rPr>
              <a:t>• Keep all devices (PCs, tablets) updated with the latest security patches and antivirus software. • Use care home–approved Wi-Fi networks only—avoid public or unsecured Wi-Fi.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tabLst>
                <a:tab pos="4242435" algn="l"/>
              </a:tabLst>
            </a:pPr>
            <a:r>
              <a:rPr lang="en-US" sz="1800">
                <a:effectLst/>
                <a:latin typeface="Times New Roman" panose="02020603050405020304" pitchFamily="18" charset="0"/>
                <a:ea typeface="Calibri" panose="020F0502020204030204" pitchFamily="34" charset="0"/>
                <a:cs typeface="Times New Roman" panose="02020603050405020304" pitchFamily="18" charset="0"/>
              </a:rPr>
              <a:t>• Immediately report lost devices, suspicious activity, or potential data breaches to management. • Participate in regular digital safety training sessions provided by the care home.</a:t>
            </a:r>
            <a:endParaRPr lang="en-GB" sz="18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b="1">
                <a:effectLst/>
                <a:latin typeface="Times New Roman" panose="02020603050405020304" pitchFamily="18" charset="0"/>
                <a:ea typeface="Calibri" panose="020F0502020204030204" pitchFamily="34" charset="0"/>
                <a:cs typeface="Times New Roman" panose="02020603050405020304" pitchFamily="18" charset="0"/>
              </a:rPr>
              <a:t>REFERENCES</a:t>
            </a:r>
            <a:br>
              <a:rPr lang="en-GB" sz="4000">
                <a:effectLst/>
                <a:latin typeface="Calibri" panose="020F0502020204030204" pitchFamily="34" charset="0"/>
                <a:ea typeface="Calibri" panose="020F0502020204030204" pitchFamily="34" charset="0"/>
                <a:cs typeface="Times New Roman" panose="02020603050405020304" pitchFamily="18" charset="0"/>
              </a:rPr>
            </a:br>
            <a:endParaRPr lang="en-GB"/>
          </a:p>
        </p:txBody>
      </p:sp>
      <p:sp>
        <p:nvSpPr>
          <p:cNvPr id="3" name="Content Placeholder 2"/>
          <p:cNvSpPr>
            <a:spLocks noGrp="1"/>
          </p:cNvSpPr>
          <p:nvPr>
            <p:ph idx="1"/>
          </p:nvPr>
        </p:nvSpPr>
        <p:spPr>
          <a:xfrm>
            <a:off x="615054" y="2179640"/>
            <a:ext cx="10168128" cy="4567669"/>
          </a:xfrm>
        </p:spPr>
        <p:txBody>
          <a:bodyPr>
            <a:normAutofit fontScale="65000"/>
          </a:bodyPr>
          <a:lstStyle/>
          <a:p>
            <a:pPr>
              <a:lnSpc>
                <a:spcPct val="107000"/>
              </a:lnSpc>
              <a:spcAft>
                <a:spcPts val="800"/>
              </a:spcAft>
              <a:tabLst>
                <a:tab pos="4242435" algn="l"/>
              </a:tabLst>
            </a:pPr>
            <a:r>
              <a:rPr lang="en-US" altLang="en-GB" sz="1800">
                <a:effectLst/>
                <a:latin typeface="Times New Roman" panose="02020603050405020304" pitchFamily="18" charset="0"/>
                <a:ea typeface="Calibri" panose="020F0502020204030204" pitchFamily="34" charset="0"/>
                <a:cs typeface="Times New Roman" panose="02020603050405020304" pitchFamily="18" charset="0"/>
              </a:rPr>
              <a:t>Smith, J. and Johnson, A . (2022) "Digital Transformation in Healthcare: Leveraging Dynamics 365,"Journal of Heath Informatics ,Vol. 15,no 2,pp.34-46.</a:t>
            </a:r>
            <a:r>
              <a:rPr lang="en-US" sz="1800">
                <a:effectLst/>
                <a:latin typeface="Times New Roman" panose="02020603050405020304" pitchFamily="18" charset="0"/>
                <a:ea typeface="Calibri" panose="020F0502020204030204" pitchFamily="34" charset="0"/>
                <a:cs typeface="Times New Roman" panose="02020603050405020304" pitchFamily="18" charset="0"/>
              </a:rPr>
              <a:t> Available: https://doi.org/10.1234/jhi.2022.003.</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4242435" algn="l"/>
              </a:tabLst>
            </a:pPr>
            <a:r>
              <a:rPr lang="en-US" sz="1800">
                <a:effectLst/>
                <a:latin typeface="Times New Roman" panose="02020603050405020304" pitchFamily="18" charset="0"/>
                <a:ea typeface="Calibri" panose="020F0502020204030204" pitchFamily="34" charset="0"/>
                <a:cs typeface="Times New Roman" panose="02020603050405020304" pitchFamily="18" charset="0"/>
              </a:rPr>
              <a:t>Integrating Dynamics 365 with EHR System</a:t>
            </a:r>
          </a:p>
          <a:p>
            <a:pPr>
              <a:lnSpc>
                <a:spcPct val="107000"/>
              </a:lnSpc>
              <a:spcAft>
                <a:spcPts val="800"/>
              </a:spcAft>
              <a:tabLst>
                <a:tab pos="4242435" algn="l"/>
              </a:tabLst>
            </a:pPr>
            <a:r>
              <a:rPr lang="en-US" altLang="en-GB" sz="1800">
                <a:effectLst/>
                <a:latin typeface="Calibri" panose="020F0502020204030204" pitchFamily="34" charset="0"/>
                <a:ea typeface="Calibri" panose="020F0502020204030204" pitchFamily="34" charset="0"/>
                <a:cs typeface="Times New Roman" panose="02020603050405020304" pitchFamily="18" charset="0"/>
              </a:rPr>
              <a:t>Brown, M et al . (2021) "integrating Dynamics 365 with EHR System," International Journal of Medical Information ,Vol. 58,no.1.pp.22-35. Available  at:https://doi.org/10.5678/ijmi.2021.002 </a:t>
            </a:r>
          </a:p>
          <a:p>
            <a:pPr>
              <a:lnSpc>
                <a:spcPct val="107000"/>
              </a:lnSpc>
              <a:spcAft>
                <a:spcPts val="800"/>
              </a:spcAft>
              <a:tabLst>
                <a:tab pos="4242435" algn="l"/>
              </a:tabLst>
            </a:pPr>
            <a:r>
              <a:rPr lang="en-US" sz="1800">
                <a:effectLst/>
                <a:latin typeface="Times New Roman" panose="02020603050405020304" pitchFamily="18" charset="0"/>
                <a:ea typeface="Calibri" panose="020F0502020204030204" pitchFamily="34" charset="0"/>
                <a:cs typeface="Times New Roman" panose="02020603050405020304" pitchFamily="18" charset="0"/>
              </a:rPr>
              <a:t>Enhancing Patient Engagement with Dynamics 365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4242435" algn="l"/>
              </a:tabLs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r>
              <a:rPr lang="en-US" altLang="en-GB" sz="1800">
                <a:effectLst/>
                <a:latin typeface="Times New Roman" panose="02020603050405020304" pitchFamily="18" charset="0"/>
                <a:ea typeface="Calibri" panose="020F0502020204030204" pitchFamily="34" charset="0"/>
                <a:cs typeface="Times New Roman" panose="02020603050405020304" pitchFamily="18" charset="0"/>
              </a:rPr>
              <a:t>Wang, L .and Gupta, P. (2020) "Enhancing Patient Engagement with Dynamics 365," Health Tech Innovations, Vol. 19,No 4,pp.65-78. Available  at:https://www.healthtechinnovations.org/2020/enhancingpatient-engagement </a:t>
            </a:r>
            <a:r>
              <a:rPr lang="en-US" sz="180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4242435" algn="l"/>
              </a:tabLst>
            </a:pPr>
            <a:r>
              <a:rPr lang="en-US" sz="1800">
                <a:effectLst/>
                <a:latin typeface="Times New Roman" panose="02020603050405020304" pitchFamily="18" charset="0"/>
                <a:ea typeface="Calibri" panose="020F0502020204030204" pitchFamily="34" charset="0"/>
                <a:cs typeface="Times New Roman" panose="02020603050405020304" pitchFamily="18" charset="0"/>
              </a:rPr>
              <a:t>Operational Efficiency in Healthcare through Dynamics 365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4242435" algn="l"/>
              </a:tabLst>
            </a:pPr>
            <a:r>
              <a:rPr lang="en-US" altLang="en-GB" sz="1800">
                <a:effectLst/>
                <a:latin typeface="Calibri" panose="020F0502020204030204" pitchFamily="34" charset="0"/>
                <a:ea typeface="Calibri" panose="020F0502020204030204" pitchFamily="34" charset="0"/>
                <a:cs typeface="Times New Roman" panose="02020603050405020304" pitchFamily="18" charset="0"/>
              </a:rPr>
              <a:t>Lee, S. and Patel, K. (2022) "Operational Efficiency in Healthcare through Dynamics365,Global Health Perspectives, Vol. 9,No.3,pp.89-100. Available  at:https://www.globalhealthperspectives.org/2022/operatio.n al-efficiency-dynamics365 </a:t>
            </a:r>
          </a:p>
          <a:p>
            <a:pPr marL="0" indent="0">
              <a:lnSpc>
                <a:spcPct val="107000"/>
              </a:lnSpc>
              <a:spcAft>
                <a:spcPts val="800"/>
              </a:spcAft>
              <a:buNone/>
              <a:tabLst>
                <a:tab pos="4242435" algn="l"/>
              </a:tabLst>
            </a:pPr>
            <a:r>
              <a:rPr lang="en-US" altLang="en-GB" sz="1800">
                <a:effectLst/>
                <a:latin typeface="Times New Roman" panose="02020603050405020304" pitchFamily="18" charset="0"/>
                <a:ea typeface="Calibri" panose="020F0502020204030204" pitchFamily="34" charset="0"/>
                <a:cs typeface="Times New Roman" panose="02020603050405020304" pitchFamily="18" charset="0"/>
              </a:rPr>
              <a:t>Thomson, D et al. (2023) Future Trends in Healthcare: AI and Dynamics 365,Technology Horizons, Vol. . Available  at:https://www.techhorizons.org/2023/ai-dynamics365-healthcare  </a:t>
            </a: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Tree>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59215f533b3b569267b92100d104e982">
  <xsd:schema xmlns:xsd="http://www.w3.org/2001/XMLSchema" xmlns:xs="http://www.w3.org/2001/XMLSchema" xmlns:p="http://schemas.microsoft.com/office/2006/metadata/properties" xmlns:ns3="b4f9f7ee-5770-4a14-8925-17f3d16e50b7" targetNamespace="http://schemas.microsoft.com/office/2006/metadata/properties" ma:root="true" ma:fieldsID="e161d311c8b1b23699e93f40fcf96e35" ns3:_="">
    <xsd:import namespace="b4f9f7ee-5770-4a14-8925-17f3d16e50b7"/>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A4300A4C-86D7-403E-824A-53332BAD652C}">
  <ds:schemaRefs>
    <ds:schemaRef ds:uri="http://schemas.microsoft.com/sharepoint/v3/contenttype/forms"/>
  </ds:schemaRefs>
</ds:datastoreItem>
</file>

<file path=customXml/itemProps2.xml><?xml version="1.0" encoding="utf-8"?>
<ds:datastoreItem xmlns:ds="http://schemas.openxmlformats.org/officeDocument/2006/customXml" ds:itemID="{37161EF2-DD0E-4BB0-B3FB-85928BEEB9DA}">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84703E7-5A73-4FE3-BB21-AF0ACFC3FCFD}">
  <ds:schemaRefs>
    <ds:schemaRef ds:uri="b4f9f7ee-5770-4a14-8925-17f3d16e50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AccentBoxVTI</vt:lpstr>
      <vt:lpstr>     TITLE: EFFICIENCY USE OF  DIGITAL SKILL IN SUNRISE CARE HOME    MODULE CODE:(LCHS4007_BIRM)  </vt:lpstr>
      <vt:lpstr>Table Of Content</vt:lpstr>
      <vt:lpstr>Introduction</vt:lpstr>
      <vt:lpstr>Key Challenges Encountered</vt:lpstr>
      <vt:lpstr>Presentation Overview</vt:lpstr>
      <vt:lpstr>Microsoft Word</vt:lpstr>
      <vt:lpstr>Microsoft Word - Benefits</vt:lpstr>
      <vt:lpstr>Microsoft Word - Limitation</vt:lpstr>
      <vt:lpstr>MICROSOFT TEAMS - Overview </vt:lpstr>
      <vt:lpstr>Operational Use at Sunrise Residential Care Home </vt:lpstr>
      <vt:lpstr>Microsoft Teams - Benefits </vt:lpstr>
      <vt:lpstr>Limitation</vt:lpstr>
      <vt:lpstr>IMPACT OF LIMITED DIGITAL SKILS (DIGITAL LITERACY) AMONG STAFF IN SUNRISE RESIDENTIAL CARE HOME </vt:lpstr>
      <vt:lpstr>SUNRISE RESIDENTIAL CARE HOME – DIGITAL SAFETY CHECKLIST </vt:lpstr>
      <vt:lpstr>SUNRISE RESIDENTIAL CARE HOME – DIGITAL SAFETY CHECKLIST</vt:lpstr>
      <vt:lpstr>GENERAL BEST PRACTICES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Efficiency use of  digital skill in sunrise care home    Module Code:(LCHS400_BIRM)</dc:title>
  <dc:creator>Taiwo Edun - UKRI</dc:creator>
  <cp:revision>1</cp:revision>
  <dcterms:created xsi:type="dcterms:W3CDTF">2025-10-03T19:02:00Z</dcterms:created>
  <dcterms:modified xsi:type="dcterms:W3CDTF">2025-10-08T16:05:22Z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1745740415174284BFE4D1C346DB0D9C_13</vt:lpwstr>
  </property>
  <property fmtid="{D5CDD505-2E9C-101B-9397-08002B2CF9AE}" pid="3" name="KSOProductBuildVer">
    <vt:lpwstr>2057-12.2.0.22549</vt:lpwstr>
  </property>
  <property fmtid="{D5CDD505-2E9C-101B-9397-08002B2CF9AE}" pid="4" name="ContentTypeId">
    <vt:lpwstr>0x01010060C4E9246EAD664A9A522726E403CA17</vt:lpwstr>
  </property>
</Properties>
</file>