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7" r:id="rId1"/>
    <p:sldMasterId id="2147483724" r:id="rId2"/>
    <p:sldMasterId id="2147483748" r:id="rId3"/>
    <p:sldMasterId id="2147483736" r:id="rId4"/>
  </p:sldMasterIdLst>
  <p:notesMasterIdLst>
    <p:notesMasterId r:id="rId16"/>
  </p:notesMasterIdLst>
  <p:handoutMasterIdLst>
    <p:handoutMasterId r:id="rId17"/>
  </p:handoutMasterIdLst>
  <p:sldIdLst>
    <p:sldId id="273" r:id="rId5"/>
    <p:sldId id="307" r:id="rId6"/>
    <p:sldId id="308" r:id="rId7"/>
    <p:sldId id="311" r:id="rId8"/>
    <p:sldId id="309" r:id="rId9"/>
    <p:sldId id="310" r:id="rId10"/>
    <p:sldId id="312" r:id="rId11"/>
    <p:sldId id="313" r:id="rId12"/>
    <p:sldId id="314" r:id="rId13"/>
    <p:sldId id="315" r:id="rId14"/>
    <p:sldId id="304" r:id="rId15"/>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99FF"/>
    <a:srgbClr val="6600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9" autoAdjust="0"/>
    <p:restoredTop sz="94737" autoAdjust="0"/>
  </p:normalViewPr>
  <p:slideViewPr>
    <p:cSldViewPr>
      <p:cViewPr varScale="1">
        <p:scale>
          <a:sx n="103" d="100"/>
          <a:sy n="103" d="100"/>
        </p:scale>
        <p:origin x="-204"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p:scale>
          <a:sx n="130" d="100"/>
          <a:sy n="130" d="100"/>
        </p:scale>
        <p:origin x="-210" y="72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Times New Roman" pitchFamily="18" charset="0"/>
                <a:cs typeface="+mn-cs"/>
              </a:defRPr>
            </a:lvl1pPr>
          </a:lstStyle>
          <a:p>
            <a:pPr>
              <a:defRPr/>
            </a:pPr>
            <a:endParaRPr lang="en-GB"/>
          </a:p>
        </p:txBody>
      </p:sp>
      <p:sp>
        <p:nvSpPr>
          <p:cNvPr id="27651"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Times New Roman" pitchFamily="18" charset="0"/>
                <a:cs typeface="+mn-cs"/>
              </a:defRPr>
            </a:lvl1pPr>
          </a:lstStyle>
          <a:p>
            <a:pPr>
              <a:defRPr/>
            </a:pPr>
            <a:endParaRPr lang="en-GB"/>
          </a:p>
        </p:txBody>
      </p:sp>
      <p:sp>
        <p:nvSpPr>
          <p:cNvPr id="27652"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Times New Roman" pitchFamily="18" charset="0"/>
                <a:cs typeface="+mn-cs"/>
              </a:defRPr>
            </a:lvl1pPr>
          </a:lstStyle>
          <a:p>
            <a:pPr>
              <a:defRPr/>
            </a:pPr>
            <a:endParaRPr lang="en-GB"/>
          </a:p>
        </p:txBody>
      </p:sp>
      <p:sp>
        <p:nvSpPr>
          <p:cNvPr id="27653"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atin typeface="Times New Roman" pitchFamily="18" charset="0"/>
                <a:cs typeface="+mn-cs"/>
              </a:defRPr>
            </a:lvl1pPr>
          </a:lstStyle>
          <a:p>
            <a:pPr>
              <a:defRPr/>
            </a:pPr>
            <a:fld id="{9482F885-BB53-44D3-9E47-A8DE19E15C79}" type="slidenum">
              <a:rPr lang="en-GB"/>
              <a:pPr>
                <a:defRPr/>
              </a:pPr>
              <a:t>‹#›</a:t>
            </a:fld>
            <a:endParaRPr lang="en-GB"/>
          </a:p>
        </p:txBody>
      </p:sp>
    </p:spTree>
    <p:extLst>
      <p:ext uri="{BB962C8B-B14F-4D97-AF65-F5344CB8AC3E}">
        <p14:creationId xmlns:p14="http://schemas.microsoft.com/office/powerpoint/2010/main" val="227769418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Times New Roman" pitchFamily="18" charset="0"/>
                <a:cs typeface="+mn-cs"/>
              </a:defRPr>
            </a:lvl1pPr>
          </a:lstStyle>
          <a:p>
            <a:pPr>
              <a:defRPr/>
            </a:pPr>
            <a:endParaRPr lang="en-GB"/>
          </a:p>
        </p:txBody>
      </p:sp>
      <p:sp>
        <p:nvSpPr>
          <p:cNvPr id="22531"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Times New Roman" pitchFamily="18" charset="0"/>
                <a:cs typeface="+mn-cs"/>
              </a:defRPr>
            </a:lvl1pPr>
          </a:lstStyle>
          <a:p>
            <a:pPr>
              <a:defRPr/>
            </a:pPr>
            <a:endParaRPr lang="en-GB"/>
          </a:p>
        </p:txBody>
      </p:sp>
      <p:sp>
        <p:nvSpPr>
          <p:cNvPr id="3174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22533"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22534"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Times New Roman" pitchFamily="18" charset="0"/>
                <a:cs typeface="+mn-cs"/>
              </a:defRPr>
            </a:lvl1pPr>
          </a:lstStyle>
          <a:p>
            <a:pPr>
              <a:defRPr/>
            </a:pPr>
            <a:endParaRPr lang="en-GB"/>
          </a:p>
        </p:txBody>
      </p:sp>
      <p:sp>
        <p:nvSpPr>
          <p:cNvPr id="22535"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atin typeface="Times New Roman" pitchFamily="18" charset="0"/>
                <a:cs typeface="+mn-cs"/>
              </a:defRPr>
            </a:lvl1pPr>
          </a:lstStyle>
          <a:p>
            <a:pPr>
              <a:defRPr/>
            </a:pPr>
            <a:fld id="{F35097C4-65EF-4575-91F6-37591CC7BD96}" type="slidenum">
              <a:rPr lang="en-GB"/>
              <a:pPr>
                <a:defRPr/>
              </a:pPr>
              <a:t>‹#›</a:t>
            </a:fld>
            <a:endParaRPr lang="en-GB"/>
          </a:p>
        </p:txBody>
      </p:sp>
    </p:spTree>
    <p:extLst>
      <p:ext uri="{BB962C8B-B14F-4D97-AF65-F5344CB8AC3E}">
        <p14:creationId xmlns:p14="http://schemas.microsoft.com/office/powerpoint/2010/main" val="141214720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p:spPr>
        <p:txBody>
          <a:bodyPr/>
          <a:lstStyle/>
          <a:p>
            <a:r>
              <a:rPr lang="en-GB" i="1" smtClean="0"/>
              <a:t>Stepping Stones / Footsteps (movement / motion)</a:t>
            </a:r>
          </a:p>
          <a:p>
            <a:r>
              <a:rPr lang="en-GB" i="1" smtClean="0"/>
              <a:t>Period log records the characteristics of a period of time</a:t>
            </a:r>
          </a:p>
          <a:p>
            <a:r>
              <a:rPr lang="en-GB" smtClean="0"/>
              <a:t>Currere – topic for reflection related initially in the present, then with reference to the past and a third section anticipates the future.</a:t>
            </a:r>
          </a:p>
          <a:p>
            <a:r>
              <a:rPr lang="en-GB" smtClean="0"/>
              <a:t>Like double entry journals. Initial column descriptive, next reflecting at a later stage, can be added to. </a:t>
            </a:r>
          </a:p>
          <a:p>
            <a:endParaRPr lang="en-GB" smtClean="0"/>
          </a:p>
        </p:txBody>
      </p:sp>
      <p:sp>
        <p:nvSpPr>
          <p:cNvPr id="4" name="Slide Number Placeholder 3"/>
          <p:cNvSpPr>
            <a:spLocks noGrp="1"/>
          </p:cNvSpPr>
          <p:nvPr>
            <p:ph type="sldNum" sz="quarter" idx="5"/>
          </p:nvPr>
        </p:nvSpPr>
        <p:spPr/>
        <p:txBody>
          <a:bodyPr/>
          <a:lstStyle/>
          <a:p>
            <a:pPr>
              <a:defRPr/>
            </a:pPr>
            <a:fld id="{58E31DAD-20F8-4F17-AAA4-6DC1721209B2}" type="slidenum">
              <a:rPr lang="en-GB" smtClean="0"/>
              <a:pPr>
                <a:defRPr/>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p:spPr>
        <p:txBody>
          <a:bodyPr/>
          <a:lstStyle/>
          <a:p>
            <a:r>
              <a:rPr lang="en-GB" smtClean="0"/>
              <a:t>Timelines – Holly Clark</a:t>
            </a:r>
          </a:p>
          <a:p>
            <a:r>
              <a:rPr lang="en-GB" smtClean="0"/>
              <a:t>PESTLE stands for - Political, Economic, Sociological, Technological, Legal, Environmental. The term PESTLE has been used regularly in the last 10 years and its true history is difficult to establish. Various other similar acronyms have been used including ETPS, STEP, PEST, and STEEPLE. The term PESTLE is particularly popular on HR and introductory marketing courses in the UK.</a:t>
            </a:r>
          </a:p>
          <a:p>
            <a:endParaRPr lang="en-GB" smtClean="0"/>
          </a:p>
        </p:txBody>
      </p:sp>
      <p:sp>
        <p:nvSpPr>
          <p:cNvPr id="4" name="Slide Number Placeholder 3"/>
          <p:cNvSpPr>
            <a:spLocks noGrp="1"/>
          </p:cNvSpPr>
          <p:nvPr>
            <p:ph type="sldNum" sz="quarter" idx="5"/>
          </p:nvPr>
        </p:nvSpPr>
        <p:spPr/>
        <p:txBody>
          <a:bodyPr/>
          <a:lstStyle/>
          <a:p>
            <a:pPr>
              <a:defRPr/>
            </a:pPr>
            <a:fld id="{E8074FF0-97C3-423B-97E4-C16E3B50A6D7}" type="slidenum">
              <a:rPr lang="en-GB" smtClean="0"/>
              <a:pPr>
                <a:defRPr/>
              </a:pPr>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p:spPr>
        <p:txBody>
          <a:bodyPr/>
          <a:lstStyle/>
          <a:p>
            <a:endParaRPr lang="en-US" smtClean="0"/>
          </a:p>
        </p:txBody>
      </p:sp>
      <p:sp>
        <p:nvSpPr>
          <p:cNvPr id="4" name="Slide Number Placeholder 3"/>
          <p:cNvSpPr>
            <a:spLocks noGrp="1"/>
          </p:cNvSpPr>
          <p:nvPr>
            <p:ph type="sldNum" sz="quarter" idx="5"/>
          </p:nvPr>
        </p:nvSpPr>
        <p:spPr/>
        <p:txBody>
          <a:bodyPr/>
          <a:lstStyle/>
          <a:p>
            <a:pPr>
              <a:defRPr/>
            </a:pPr>
            <a:fld id="{AF1151B3-324F-44D1-8F1E-BC561D20A13C}" type="slidenum">
              <a:rPr lang="en-GB" smtClean="0"/>
              <a:pPr>
                <a:defRPr/>
              </a:pPr>
              <a:t>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E20E90C8-7A15-4FA8-B3C7-7FD567BA7F49}"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endParaRPr lang="en-GB" dirty="0"/>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endParaRPr lang="en-GB" dirty="0"/>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3D34032F-3133-438C-A300-BA81A6CB24A9}"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744351CD-0751-4DE9-B8E1-94735DF63B97}" type="datetimeFigureOut">
              <a:rPr lang="en-US"/>
              <a:pPr>
                <a:defRPr/>
              </a:pPr>
              <a:t>7/2/2013</a:t>
            </a:fld>
            <a:endParaRPr lang="en-GB"/>
          </a:p>
        </p:txBody>
      </p:sp>
      <p:sp>
        <p:nvSpPr>
          <p:cNvPr id="5" name="Footer Placeholder 4"/>
          <p:cNvSpPr>
            <a:spLocks noGrp="1"/>
          </p:cNvSpPr>
          <p:nvPr>
            <p:ph type="ftr" sz="quarter" idx="11"/>
          </p:nvPr>
        </p:nvSpPr>
        <p:spPr>
          <a:xfrm>
            <a:off x="3124200" y="6357938"/>
            <a:ext cx="2876550" cy="363537"/>
          </a:xfrm>
          <a:prstGeom prst="rect">
            <a:avLst/>
          </a:prstGeo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a:defRPr/>
            </a:lvl1pPr>
          </a:lstStyle>
          <a:p>
            <a:pPr>
              <a:defRPr/>
            </a:pPr>
            <a:fld id="{746D9628-676F-42AD-A155-23F55860A719}"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2AB2FB91-D046-45FE-8C04-0020A334F812}" type="datetimeFigureOut">
              <a:rPr lang="en-US"/>
              <a:pPr>
                <a:defRPr/>
              </a:pPr>
              <a:t>7/2/2013</a:t>
            </a:fld>
            <a:endParaRPr lang="en-GB"/>
          </a:p>
        </p:txBody>
      </p:sp>
      <p:sp>
        <p:nvSpPr>
          <p:cNvPr id="5" name="Footer Placeholder 4"/>
          <p:cNvSpPr>
            <a:spLocks noGrp="1"/>
          </p:cNvSpPr>
          <p:nvPr>
            <p:ph type="ftr" sz="quarter" idx="11"/>
          </p:nvPr>
        </p:nvSpPr>
        <p:spPr>
          <a:xfrm>
            <a:off x="3124200" y="6357938"/>
            <a:ext cx="2876550" cy="363537"/>
          </a:xfrm>
          <a:prstGeom prst="rect">
            <a:avLst/>
          </a:prstGeo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a:defRPr/>
            </a:lvl1pPr>
          </a:lstStyle>
          <a:p>
            <a:pPr>
              <a:defRPr/>
            </a:pPr>
            <a:fld id="{DF802630-4F0A-4D27-95E8-AD5B2BDABB3A}"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7DA103E3-5B32-4006-87CD-0351D85C6F20}" type="datetimeFigureOut">
              <a:rPr lang="en-US"/>
              <a:pPr>
                <a:defRPr/>
              </a:pPr>
              <a:t>7/2/2013</a:t>
            </a:fld>
            <a:endParaRPr lang="en-GB"/>
          </a:p>
        </p:txBody>
      </p:sp>
      <p:sp>
        <p:nvSpPr>
          <p:cNvPr id="5" name="Footer Placeholder 4"/>
          <p:cNvSpPr>
            <a:spLocks noGrp="1"/>
          </p:cNvSpPr>
          <p:nvPr>
            <p:ph type="ftr" sz="quarter" idx="11"/>
          </p:nvPr>
        </p:nvSpPr>
        <p:spPr>
          <a:xfrm>
            <a:off x="3124200" y="6357938"/>
            <a:ext cx="2876550" cy="363537"/>
          </a:xfrm>
          <a:prstGeom prst="rect">
            <a:avLst/>
          </a:prstGeo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a:defRPr/>
            </a:lvl1pPr>
          </a:lstStyle>
          <a:p>
            <a:pPr>
              <a:defRPr/>
            </a:pPr>
            <a:fld id="{D256EFBD-8947-46AC-964D-4E262B0BE41A}"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a:defRPr/>
            </a:lvl1pPr>
          </a:lstStyle>
          <a:p>
            <a:pPr>
              <a:defRPr/>
            </a:pPr>
            <a:fld id="{1EAE20F4-2A68-4EBF-9F7E-B9B2EECE2833}" type="datetimeFigureOut">
              <a:rPr lang="en-US"/>
              <a:pPr>
                <a:defRPr/>
              </a:pPr>
              <a:t>7/2/2013</a:t>
            </a:fld>
            <a:endParaRPr lang="en-GB"/>
          </a:p>
        </p:txBody>
      </p:sp>
      <p:sp>
        <p:nvSpPr>
          <p:cNvPr id="6" name="Footer Placeholder 5"/>
          <p:cNvSpPr>
            <a:spLocks noGrp="1"/>
          </p:cNvSpPr>
          <p:nvPr>
            <p:ph type="ftr" sz="quarter" idx="11"/>
          </p:nvPr>
        </p:nvSpPr>
        <p:spPr>
          <a:xfrm>
            <a:off x="3124200" y="6357938"/>
            <a:ext cx="2876550" cy="363537"/>
          </a:xfrm>
          <a:prstGeom prst="rect">
            <a:avLst/>
          </a:prstGeom>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a:defRPr/>
            </a:lvl1pPr>
          </a:lstStyle>
          <a:p>
            <a:pPr>
              <a:defRPr/>
            </a:pPr>
            <a:fld id="{441D7FA6-4399-4F41-B02B-2B31A9AF7C79}"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lvl1pPr>
              <a:defRPr/>
            </a:lvl1pPr>
          </a:lstStyle>
          <a:p>
            <a:pPr>
              <a:defRPr/>
            </a:pPr>
            <a:fld id="{4C6A5408-E19A-40F1-B58F-1F0F1AADA26B}" type="datetimeFigureOut">
              <a:rPr lang="en-US"/>
              <a:pPr>
                <a:defRPr/>
              </a:pPr>
              <a:t>7/2/2013</a:t>
            </a:fld>
            <a:endParaRPr lang="en-GB"/>
          </a:p>
        </p:txBody>
      </p:sp>
      <p:sp>
        <p:nvSpPr>
          <p:cNvPr id="8" name="Footer Placeholder 7"/>
          <p:cNvSpPr>
            <a:spLocks noGrp="1"/>
          </p:cNvSpPr>
          <p:nvPr>
            <p:ph type="ftr" sz="quarter" idx="11"/>
          </p:nvPr>
        </p:nvSpPr>
        <p:spPr>
          <a:xfrm>
            <a:off x="3124200" y="6357938"/>
            <a:ext cx="2876550" cy="363537"/>
          </a:xfrm>
          <a:prstGeom prst="rect">
            <a:avLst/>
          </a:prstGeom>
        </p:spPr>
        <p:txBody>
          <a:bodyPr/>
          <a:lstStyle>
            <a:lvl1pPr>
              <a:defRPr/>
            </a:lvl1pPr>
          </a:lstStyle>
          <a:p>
            <a:pPr>
              <a:defRPr/>
            </a:pPr>
            <a:endParaRPr lang="en-GB"/>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lvl1pPr>
              <a:defRPr/>
            </a:lvl1pPr>
          </a:lstStyle>
          <a:p>
            <a:pPr>
              <a:defRPr/>
            </a:pPr>
            <a:fld id="{D1FF7E3A-73D7-40AF-92D5-AE2CE9955556}"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Date Placeholder 2"/>
          <p:cNvSpPr>
            <a:spLocks noGrp="1"/>
          </p:cNvSpPr>
          <p:nvPr>
            <p:ph type="dt" sz="half" idx="10"/>
          </p:nvPr>
        </p:nvSpPr>
        <p:spPr>
          <a:xfrm>
            <a:off x="457200" y="6356350"/>
            <a:ext cx="2133600" cy="365125"/>
          </a:xfrm>
          <a:prstGeom prst="rect">
            <a:avLst/>
          </a:prstGeom>
        </p:spPr>
        <p:txBody>
          <a:bodyPr/>
          <a:lstStyle>
            <a:lvl1pPr>
              <a:defRPr/>
            </a:lvl1pPr>
          </a:lstStyle>
          <a:p>
            <a:pPr>
              <a:defRPr/>
            </a:pPr>
            <a:fld id="{3BC414B7-CF80-4785-801B-254A1367B714}" type="datetimeFigureOut">
              <a:rPr lang="en-US"/>
              <a:pPr>
                <a:defRPr/>
              </a:pPr>
              <a:t>7/2/2013</a:t>
            </a:fld>
            <a:endParaRPr lang="en-GB"/>
          </a:p>
        </p:txBody>
      </p:sp>
      <p:sp>
        <p:nvSpPr>
          <p:cNvPr id="4" name="Footer Placeholder 3"/>
          <p:cNvSpPr>
            <a:spLocks noGrp="1"/>
          </p:cNvSpPr>
          <p:nvPr>
            <p:ph type="ftr" sz="quarter" idx="11"/>
          </p:nvPr>
        </p:nvSpPr>
        <p:spPr>
          <a:xfrm>
            <a:off x="3124200" y="6357938"/>
            <a:ext cx="2876550" cy="363537"/>
          </a:xfrm>
          <a:prstGeom prst="rect">
            <a:avLst/>
          </a:prstGeom>
        </p:spPr>
        <p:txBody>
          <a:bodyPr/>
          <a:lstStyle>
            <a:lvl1pPr>
              <a:defRPr/>
            </a:lvl1pPr>
          </a:lstStyle>
          <a:p>
            <a:pPr>
              <a:defRPr/>
            </a:pPr>
            <a:endParaRPr lang="en-GB"/>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lvl1pPr>
              <a:defRPr/>
            </a:lvl1pPr>
          </a:lstStyle>
          <a:p>
            <a:pPr>
              <a:defRPr/>
            </a:pPr>
            <a:fld id="{8F76B637-961C-465D-8C0D-E549EF9D0F6C}"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lvl1pPr>
              <a:defRPr/>
            </a:lvl1pPr>
          </a:lstStyle>
          <a:p>
            <a:pPr>
              <a:defRPr/>
            </a:pPr>
            <a:fld id="{C975E483-0606-457D-9A70-60068094A566}" type="datetimeFigureOut">
              <a:rPr lang="en-US"/>
              <a:pPr>
                <a:defRPr/>
              </a:pPr>
              <a:t>7/2/2013</a:t>
            </a:fld>
            <a:endParaRPr lang="en-GB"/>
          </a:p>
        </p:txBody>
      </p:sp>
      <p:sp>
        <p:nvSpPr>
          <p:cNvPr id="3" name="Footer Placeholder 2"/>
          <p:cNvSpPr>
            <a:spLocks noGrp="1"/>
          </p:cNvSpPr>
          <p:nvPr>
            <p:ph type="ftr" sz="quarter" idx="11"/>
          </p:nvPr>
        </p:nvSpPr>
        <p:spPr>
          <a:xfrm>
            <a:off x="3124200" y="6357938"/>
            <a:ext cx="2876550" cy="363537"/>
          </a:xfrm>
          <a:prstGeom prst="rect">
            <a:avLst/>
          </a:prstGeom>
        </p:spPr>
        <p:txBody>
          <a:bodyPr/>
          <a:lstStyle>
            <a:lvl1pPr>
              <a:defRPr/>
            </a:lvl1pPr>
          </a:lstStyle>
          <a:p>
            <a:pPr>
              <a:defRPr/>
            </a:pPr>
            <a:endParaRPr lang="en-GB"/>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lvl1pPr>
              <a:defRPr/>
            </a:lvl1pPr>
          </a:lstStyle>
          <a:p>
            <a:pPr>
              <a:defRPr/>
            </a:pPr>
            <a:fld id="{8BBC4855-EBA2-4504-AD06-0EEE3D140A24}" type="slidenum">
              <a:rPr lang="en-GB"/>
              <a:pPr>
                <a:defRPr/>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a:defRPr/>
            </a:lvl1pPr>
          </a:lstStyle>
          <a:p>
            <a:pPr>
              <a:defRPr/>
            </a:pPr>
            <a:fld id="{5607749A-EB8A-45D0-855F-35FC5732E068}" type="datetimeFigureOut">
              <a:rPr lang="en-US"/>
              <a:pPr>
                <a:defRPr/>
              </a:pPr>
              <a:t>7/2/2013</a:t>
            </a:fld>
            <a:endParaRPr lang="en-GB"/>
          </a:p>
        </p:txBody>
      </p:sp>
      <p:sp>
        <p:nvSpPr>
          <p:cNvPr id="6" name="Footer Placeholder 5"/>
          <p:cNvSpPr>
            <a:spLocks noGrp="1"/>
          </p:cNvSpPr>
          <p:nvPr>
            <p:ph type="ftr" sz="quarter" idx="11"/>
          </p:nvPr>
        </p:nvSpPr>
        <p:spPr>
          <a:xfrm>
            <a:off x="3124200" y="6357938"/>
            <a:ext cx="2876550" cy="363537"/>
          </a:xfrm>
          <a:prstGeom prst="rect">
            <a:avLst/>
          </a:prstGeom>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a:defRPr/>
            </a:lvl1pPr>
          </a:lstStyle>
          <a:p>
            <a:pPr>
              <a:defRPr/>
            </a:pPr>
            <a:fld id="{107A003C-5BF9-44F7-BB1C-2689A97E3221}" type="slidenum">
              <a:rPr lang="en-GB"/>
              <a:pPr>
                <a:defRPr/>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a:defRPr/>
            </a:lvl1pPr>
          </a:lstStyle>
          <a:p>
            <a:pPr>
              <a:defRPr/>
            </a:pPr>
            <a:fld id="{F9CBD6E8-9633-4659-A4D7-B4C6692B4EA4}" type="datetimeFigureOut">
              <a:rPr lang="en-US"/>
              <a:pPr>
                <a:defRPr/>
              </a:pPr>
              <a:t>7/2/2013</a:t>
            </a:fld>
            <a:endParaRPr lang="en-GB"/>
          </a:p>
        </p:txBody>
      </p:sp>
      <p:sp>
        <p:nvSpPr>
          <p:cNvPr id="6" name="Footer Placeholder 5"/>
          <p:cNvSpPr>
            <a:spLocks noGrp="1"/>
          </p:cNvSpPr>
          <p:nvPr>
            <p:ph type="ftr" sz="quarter" idx="11"/>
          </p:nvPr>
        </p:nvSpPr>
        <p:spPr>
          <a:xfrm>
            <a:off x="3124200" y="6357938"/>
            <a:ext cx="2876550" cy="363537"/>
          </a:xfrm>
          <a:prstGeom prst="rect">
            <a:avLst/>
          </a:prstGeom>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a:defRPr/>
            </a:lvl1pPr>
          </a:lstStyle>
          <a:p>
            <a:pPr>
              <a:defRPr/>
            </a:pPr>
            <a:fld id="{57DAB301-784C-460A-AC2B-61CEAA63FFAE}" type="slidenum">
              <a:rPr lang="en-GB"/>
              <a:pPr>
                <a:defRPr/>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C847DBEE-2492-4819-8560-65B0E4C3868F}" type="datetimeFigureOut">
              <a:rPr lang="en-US"/>
              <a:pPr>
                <a:defRPr/>
              </a:pPr>
              <a:t>7/2/2013</a:t>
            </a:fld>
            <a:endParaRPr lang="en-GB"/>
          </a:p>
        </p:txBody>
      </p:sp>
      <p:sp>
        <p:nvSpPr>
          <p:cNvPr id="5" name="Footer Placeholder 4"/>
          <p:cNvSpPr>
            <a:spLocks noGrp="1"/>
          </p:cNvSpPr>
          <p:nvPr>
            <p:ph type="ftr" sz="quarter" idx="11"/>
          </p:nvPr>
        </p:nvSpPr>
        <p:spPr>
          <a:xfrm>
            <a:off x="3124200" y="6357938"/>
            <a:ext cx="2876550" cy="363537"/>
          </a:xfrm>
          <a:prstGeom prst="rect">
            <a:avLst/>
          </a:prstGeo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a:defRPr/>
            </a:lvl1pPr>
          </a:lstStyle>
          <a:p>
            <a:pPr>
              <a:defRPr/>
            </a:pPr>
            <a:fld id="{B61D2A1C-BC5B-4549-95A2-01EA9DE68569}" type="slidenum">
              <a:rPr lang="en-GB"/>
              <a:pPr>
                <a:defRPr/>
              </a:pPr>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6E02E507-1198-4D9D-8505-7F2863288EE1}" type="datetimeFigureOut">
              <a:rPr lang="en-US"/>
              <a:pPr>
                <a:defRPr/>
              </a:pPr>
              <a:t>7/2/2013</a:t>
            </a:fld>
            <a:endParaRPr lang="en-GB"/>
          </a:p>
        </p:txBody>
      </p:sp>
      <p:sp>
        <p:nvSpPr>
          <p:cNvPr id="5" name="Footer Placeholder 4"/>
          <p:cNvSpPr>
            <a:spLocks noGrp="1"/>
          </p:cNvSpPr>
          <p:nvPr>
            <p:ph type="ftr" sz="quarter" idx="11"/>
          </p:nvPr>
        </p:nvSpPr>
        <p:spPr>
          <a:xfrm>
            <a:off x="3124200" y="6357938"/>
            <a:ext cx="2876550" cy="363537"/>
          </a:xfrm>
          <a:prstGeom prst="rect">
            <a:avLst/>
          </a:prstGeo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a:defRPr/>
            </a:lvl1pPr>
          </a:lstStyle>
          <a:p>
            <a:pPr>
              <a:defRPr/>
            </a:pPr>
            <a:fld id="{7C335893-0BC5-40B3-B9A4-10AD169E2D34}" type="slidenum">
              <a:rPr lang="en-GB"/>
              <a:pPr>
                <a:defRPr/>
              </a:p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9DAAE5CF-CA8C-4B14-860C-F9BF06F97E75}" type="datetimeFigureOut">
              <a:rPr lang="en-US"/>
              <a:pPr>
                <a:defRPr/>
              </a:pPr>
              <a:t>7/2/2013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2D707B2A-1C68-46C1-BD50-FECB9A5B6977}" type="slidenum">
              <a:rPr lang="en-GB"/>
              <a:pPr>
                <a:defRPr/>
              </a:pPr>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229EF195-FD81-47E5-8572-1303C4E78B2C}" type="datetimeFigureOut">
              <a:rPr lang="en-US"/>
              <a:pPr>
                <a:defRPr/>
              </a:pPr>
              <a:t>7/2/2013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A906CD1-4D3B-4B98-B2DD-7F7BD7B454E0}" type="slidenum">
              <a:rPr lang="en-GB"/>
              <a:pPr>
                <a:defRPr/>
              </a:pPr>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DAEB7003-EEBB-42B6-9C01-B0FA0D052260}" type="datetimeFigureOut">
              <a:rPr lang="en-US"/>
              <a:pPr>
                <a:defRPr/>
              </a:pPr>
              <a:t>7/2/2013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5AFCA60A-39CB-4AAB-A39B-40DE1D1A6783}" type="slidenum">
              <a:rPr lang="en-GB"/>
              <a:pPr>
                <a:defRPr/>
              </a:pPr>
              <a:t>‹#›</a:t>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F768A7B7-DBB2-4CC7-99FB-97711ACF0B56}" type="datetimeFigureOut">
              <a:rPr lang="en-US"/>
              <a:pPr>
                <a:defRPr/>
              </a:pPr>
              <a:t>7/2/2013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31DA4975-D30A-44C2-A222-768659C36829}" type="slidenum">
              <a:rPr lang="en-GB"/>
              <a:pPr>
                <a:defRPr/>
              </a:pPr>
              <a:t>‹#›</a:t>
            </a:fld>
            <a:endParaRPr lang="en-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7B0BB092-28FE-4F46-A473-D4634DE44A1A}" type="datetimeFigureOut">
              <a:rPr lang="en-US"/>
              <a:pPr>
                <a:defRPr/>
              </a:pPr>
              <a:t>7/2/2013</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567FE65A-6524-4393-8E61-4226E3A52BE8}" type="slidenum">
              <a:rPr lang="en-GB"/>
              <a:pPr>
                <a:defRPr/>
              </a:pPr>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03AA2FAD-3102-4794-8D76-B208E2385993}" type="datetimeFigureOut">
              <a:rPr lang="en-US"/>
              <a:pPr>
                <a:defRPr/>
              </a:pPr>
              <a:t>7/2/2013</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01424C5C-037C-4000-9990-37B3A95DE1B6}" type="slidenum">
              <a:rPr lang="en-GB"/>
              <a:pPr>
                <a:defRPr/>
              </a:pPr>
              <a:t>‹#›</a:t>
            </a:fld>
            <a:endParaRPr lang="en-GB"/>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F5173743-CD7C-428A-BD8E-3B9D7D26ECEA}" type="datetimeFigureOut">
              <a:rPr lang="en-US"/>
              <a:pPr>
                <a:defRPr/>
              </a:pPr>
              <a:t>7/2/2013</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BC4E632E-EAF5-4695-B32B-D3B7EBBD45CB}" type="slidenum">
              <a:rPr lang="en-GB"/>
              <a:pPr>
                <a:defRPr/>
              </a:pPr>
              <a:t>‹#›</a:t>
            </a:fld>
            <a:endParaRPr lang="en-GB"/>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F5EEA7BD-1680-495A-A242-02966BF6221F}" type="datetimeFigureOut">
              <a:rPr lang="en-US"/>
              <a:pPr>
                <a:defRPr/>
              </a:pPr>
              <a:t>7/2/2013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45869EFF-E42B-4AD2-A8EC-A1F2E2EB5F62}" type="slidenum">
              <a:rPr lang="en-GB"/>
              <a:pPr>
                <a:defRPr/>
              </a:pPr>
              <a:t>‹#›</a:t>
            </a:fld>
            <a:endParaRPr lang="en-GB"/>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5E21C330-EC18-4B69-B18E-409B8214636F}" type="datetimeFigureOut">
              <a:rPr lang="en-US"/>
              <a:pPr>
                <a:defRPr/>
              </a:pPr>
              <a:t>7/2/2013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D5346D4-9476-4444-96BB-92DC706698C0}" type="slidenum">
              <a:rPr lang="en-GB"/>
              <a:pPr>
                <a:defRPr/>
              </a:pPr>
              <a:t>‹#›</a:t>
            </a:fld>
            <a:endParaRPr lang="en-GB"/>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F50552F0-DE4C-4FFA-8CA1-5C9A5C4428F9}" type="datetimeFigureOut">
              <a:rPr lang="en-US"/>
              <a:pPr>
                <a:defRPr/>
              </a:pPr>
              <a:t>7/2/2013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06FC2CD-2ED3-4865-B624-DC5B432E22CD}" type="slidenum">
              <a:rPr lang="en-GB"/>
              <a:pPr>
                <a:defRPr/>
              </a:pPr>
              <a:t>‹#›</a:t>
            </a:fld>
            <a:endParaRPr lang="en-GB"/>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8C15A0F7-9C9B-470F-BB74-20DD4F2BAA16}" type="datetimeFigureOut">
              <a:rPr lang="en-US"/>
              <a:pPr>
                <a:defRPr/>
              </a:pPr>
              <a:t>7/2/2013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8D8B57B-F087-43B3-9527-C627580FBB85}" type="slidenum">
              <a:rPr lang="en-GB"/>
              <a:pPr>
                <a:defRPr/>
              </a:pPr>
              <a:t>‹#›</a:t>
            </a:fld>
            <a:endParaRPr lang="en-GB"/>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5D76003D-F80C-4186-A368-06C09FFFAF78}" type="datetimeFigureOut">
              <a:rPr lang="en-US"/>
              <a:pPr>
                <a:defRPr/>
              </a:pPr>
              <a:t>7/2/2013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995D94B-EC8D-47FA-9561-7A233081E6A3}" type="slidenum">
              <a:rPr lang="en-GB"/>
              <a:pPr>
                <a:defRPr/>
              </a:pPr>
              <a:t>‹#›</a:t>
            </a:fld>
            <a:endParaRPr lang="en-GB"/>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0EF2A789-0F2E-4E49-A331-F2A29341F74C}" type="datetimeFigureOut">
              <a:rPr lang="en-US"/>
              <a:pPr>
                <a:defRPr/>
              </a:pPr>
              <a:t>7/2/2013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C99D6FD3-B9F4-4F2F-BF6F-219FD968853B}" type="slidenum">
              <a:rPr lang="en-GB"/>
              <a:pPr>
                <a:defRPr/>
              </a:pPr>
              <a:t>‹#›</a:t>
            </a:fld>
            <a:endParaRPr lang="en-GB"/>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3E821BB8-2C9C-4760-957F-EC9DB0321827}" type="datetimeFigureOut">
              <a:rPr lang="en-US"/>
              <a:pPr>
                <a:defRPr/>
              </a:pPr>
              <a:t>7/2/2013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A61A2822-A8B8-4DE3-886F-3EF7FD087D75}" type="slidenum">
              <a:rPr lang="en-GB"/>
              <a:pPr>
                <a:defRPr/>
              </a:pPr>
              <a:t>‹#›</a:t>
            </a:fld>
            <a:endParaRPr lang="en-GB"/>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4F025430-E1D2-4390-9AAC-E90B5C1457AA}" type="datetimeFigureOut">
              <a:rPr lang="en-US"/>
              <a:pPr>
                <a:defRPr/>
              </a:pPr>
              <a:t>7/2/2013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D95075A6-273F-4F63-BAC4-56E788463316}" type="slidenum">
              <a:rPr lang="en-GB"/>
              <a:pPr>
                <a:defRPr/>
              </a:pPr>
              <a:t>‹#›</a:t>
            </a:fld>
            <a:endParaRPr lang="en-GB"/>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BDCC9F46-1B27-4173-9782-D1FDC5474618}" type="datetimeFigureOut">
              <a:rPr lang="en-US"/>
              <a:pPr>
                <a:defRPr/>
              </a:pPr>
              <a:t>7/2/2013</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3EB44F96-A6D9-4716-844C-2CBA331E2C63}" type="slidenum">
              <a:rPr lang="en-GB"/>
              <a:pPr>
                <a:defRPr/>
              </a:pPr>
              <a:t>‹#›</a:t>
            </a:fld>
            <a:endParaRPr lang="en-GB"/>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C8271C-2005-4DDD-977F-A30D5D0C51F2}" type="datetimeFigureOut">
              <a:rPr lang="en-US"/>
              <a:pPr>
                <a:defRPr/>
              </a:pPr>
              <a:t>7/2/2013</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D1391473-49AB-4056-96CC-FFBE20D6AC05}" type="slidenum">
              <a:rPr lang="en-GB"/>
              <a:pPr>
                <a:defRPr/>
              </a:pPr>
              <a:t>‹#›</a:t>
            </a:fld>
            <a:endParaRPr lang="en-GB"/>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F21160A2-3A16-481C-8793-FF813DA7113F}" type="datetimeFigureOut">
              <a:rPr lang="en-US"/>
              <a:pPr>
                <a:defRPr/>
              </a:pPr>
              <a:t>7/2/2013</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406C3A1F-490C-4EA8-82CB-6A0C4FDAED5D}" type="slidenum">
              <a:rPr lang="en-GB"/>
              <a:pPr>
                <a:defRPr/>
              </a:pPr>
              <a:t>‹#›</a:t>
            </a:fld>
            <a:endParaRPr lang="en-GB"/>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9207FF6D-1EA7-4AFB-A9D5-5A33171C7058}" type="datetimeFigureOut">
              <a:rPr lang="en-US"/>
              <a:pPr>
                <a:defRPr/>
              </a:pPr>
              <a:t>7/2/2013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25E93572-D10E-4CF1-A417-3ACF3B37F965}" type="slidenum">
              <a:rPr lang="en-GB"/>
              <a:pPr>
                <a:defRPr/>
              </a:pPr>
              <a:t>‹#›</a:t>
            </a:fld>
            <a:endParaRPr lang="en-GB"/>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B9A1F55A-76F1-4A0F-AE4B-05D197FB0EEC}" type="datetimeFigureOut">
              <a:rPr lang="en-US"/>
              <a:pPr>
                <a:defRPr/>
              </a:pPr>
              <a:t>7/2/2013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FF130F01-3B6B-4943-ABAD-2CBCC4903482}" type="slidenum">
              <a:rPr lang="en-GB"/>
              <a:pPr>
                <a:defRPr/>
              </a:pPr>
              <a:t>‹#›</a:t>
            </a:fld>
            <a:endParaRPr lang="en-GB"/>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F9DC1B12-6FE8-4449-AD0F-54463F5B3167}" type="datetimeFigureOut">
              <a:rPr lang="en-US"/>
              <a:pPr>
                <a:defRPr/>
              </a:pPr>
              <a:t>7/2/2013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20D4A76-A596-4055-8105-4DCBA9333AD2}" type="slidenum">
              <a:rPr lang="en-GB"/>
              <a:pPr>
                <a:defRPr/>
              </a:pPr>
              <a:t>‹#›</a:t>
            </a:fld>
            <a:endParaRPr lang="en-GB"/>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CB2E1E2B-5297-448D-9EF5-501DF4257D86}" type="datetimeFigureOut">
              <a:rPr lang="en-US"/>
              <a:pPr>
                <a:defRPr/>
              </a:pPr>
              <a:t>7/2/2013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2143755-74BD-4F26-B2FA-335083644D7E}"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mn-lt"/>
                <a:ea typeface="ＭＳ Ｐゴシック" charset="-128"/>
                <a:cs typeface="+mn-cs"/>
              </a:defRPr>
            </a:lvl1pPr>
          </a:lstStyle>
          <a:p>
            <a:pPr>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mn-lt"/>
                <a:ea typeface="ＭＳ Ｐゴシック" charset="-128"/>
                <a:cs typeface="+mn-cs"/>
              </a:defRPr>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mn-lt"/>
                <a:ea typeface="ＭＳ Ｐゴシック" charset="-128"/>
                <a:cs typeface="+mn-cs"/>
              </a:defRPr>
            </a:lvl1pPr>
          </a:lstStyle>
          <a:p>
            <a:pPr>
              <a:defRPr/>
            </a:pPr>
            <a:fld id="{512418A6-E579-42A4-AE70-BC2C0672C221}" type="slidenum">
              <a:rPr lang="en-US"/>
              <a:pPr>
                <a:defRPr/>
              </a:pPr>
              <a:t>‹#›</a:t>
            </a:fld>
            <a:endParaRPr lang="en-US"/>
          </a:p>
        </p:txBody>
      </p:sp>
      <p:pic>
        <p:nvPicPr>
          <p:cNvPr id="1031" name="Picture 8" descr="PP_TSD_white.jpg"/>
          <p:cNvPicPr>
            <a:picLocks noChangeAspect="1"/>
          </p:cNvPicPr>
          <p:nvPr/>
        </p:nvPicPr>
        <p:blipFill>
          <a:blip r:embed="rId7" cstate="print"/>
          <a:srcRect/>
          <a:stretch>
            <a:fillRect/>
          </a:stretch>
        </p:blipFill>
        <p:spPr bwMode="auto">
          <a:xfrm>
            <a:off x="0" y="0"/>
            <a:ext cx="9144000" cy="6858000"/>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854" r:id="rId1"/>
    <p:sldLayoutId id="2147483829" r:id="rId2"/>
    <p:sldLayoutId id="2147483855" r:id="rId3"/>
    <p:sldLayoutId id="2147483830" r:id="rId4"/>
    <p:sldLayoutId id="2147483856" r:id="rId5"/>
  </p:sldLayoutIdLst>
  <p:hf hd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128"/>
        </a:defRPr>
      </a:lvl2pPr>
      <a:lvl3pPr algn="ctr" rtl="0" eaLnBrk="0" fontAlgn="base" hangingPunct="0">
        <a:spcBef>
          <a:spcPct val="0"/>
        </a:spcBef>
        <a:spcAft>
          <a:spcPct val="0"/>
        </a:spcAft>
        <a:defRPr sz="4400">
          <a:solidFill>
            <a:schemeClr val="tx2"/>
          </a:solidFill>
          <a:latin typeface="Arial" charset="0"/>
          <a:ea typeface="ＭＳ Ｐゴシック" charset="-128"/>
        </a:defRPr>
      </a:lvl3pPr>
      <a:lvl4pPr algn="ctr" rtl="0" eaLnBrk="0" fontAlgn="base" hangingPunct="0">
        <a:spcBef>
          <a:spcPct val="0"/>
        </a:spcBef>
        <a:spcAft>
          <a:spcPct val="0"/>
        </a:spcAft>
        <a:defRPr sz="4400">
          <a:solidFill>
            <a:schemeClr val="tx2"/>
          </a:solidFill>
          <a:latin typeface="Arial" charset="0"/>
          <a:ea typeface="ＭＳ Ｐゴシック" charset="-128"/>
        </a:defRPr>
      </a:lvl4pPr>
      <a:lvl5pPr algn="ctr" rtl="0" eaLnBrk="0" fontAlgn="base" hangingPunct="0">
        <a:spcBef>
          <a:spcPct val="0"/>
        </a:spcBef>
        <a:spcAft>
          <a:spcPct val="0"/>
        </a:spcAft>
        <a:defRPr sz="4400">
          <a:solidFill>
            <a:schemeClr val="tx2"/>
          </a:solidFill>
          <a:latin typeface="Arial" charset="0"/>
          <a:ea typeface="ＭＳ Ｐゴシック" charset="-128"/>
        </a:defRPr>
      </a:lvl5pPr>
      <a:lvl6pPr marL="457200" algn="ctr" rtl="0" eaLnBrk="0" fontAlgn="base" hangingPunct="0">
        <a:spcBef>
          <a:spcPct val="0"/>
        </a:spcBef>
        <a:spcAft>
          <a:spcPct val="0"/>
        </a:spcAft>
        <a:defRPr sz="4400">
          <a:solidFill>
            <a:schemeClr val="tx2"/>
          </a:solidFill>
          <a:latin typeface="Arial" charset="0"/>
          <a:ea typeface="ＭＳ Ｐゴシック" charset="-128"/>
        </a:defRPr>
      </a:lvl6pPr>
      <a:lvl7pPr marL="914400" algn="ctr" rtl="0" eaLnBrk="0" fontAlgn="base" hangingPunct="0">
        <a:spcBef>
          <a:spcPct val="0"/>
        </a:spcBef>
        <a:spcAft>
          <a:spcPct val="0"/>
        </a:spcAft>
        <a:defRPr sz="4400">
          <a:solidFill>
            <a:schemeClr val="tx2"/>
          </a:solidFill>
          <a:latin typeface="Arial" charset="0"/>
          <a:ea typeface="ＭＳ Ｐゴシック" charset="-128"/>
        </a:defRPr>
      </a:lvl7pPr>
      <a:lvl8pPr marL="1371600" algn="ctr" rtl="0" eaLnBrk="0" fontAlgn="base" hangingPunct="0">
        <a:spcBef>
          <a:spcPct val="0"/>
        </a:spcBef>
        <a:spcAft>
          <a:spcPct val="0"/>
        </a:spcAft>
        <a:defRPr sz="4400">
          <a:solidFill>
            <a:schemeClr val="tx2"/>
          </a:solidFill>
          <a:latin typeface="Arial" charset="0"/>
          <a:ea typeface="ＭＳ Ｐゴシック" charset="-128"/>
        </a:defRPr>
      </a:lvl8pPr>
      <a:lvl9pPr marL="1828800" algn="ctr" rtl="0" eaLnBrk="0" fontAlgn="base" hangingPunct="0">
        <a:spcBef>
          <a:spcPct val="0"/>
        </a:spcBef>
        <a:spcAft>
          <a:spcPct val="0"/>
        </a:spcAft>
        <a:defRPr sz="4400">
          <a:solidFill>
            <a:schemeClr val="tx2"/>
          </a:solidFill>
          <a:latin typeface="Arial" charset="0"/>
          <a:ea typeface="ＭＳ Ｐゴシック" charset="-128"/>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eaLnBrk="0" fontAlgn="base" hangingPunct="0">
        <a:spcBef>
          <a:spcPct val="20000"/>
        </a:spcBef>
        <a:spcAft>
          <a:spcPct val="0"/>
        </a:spcAft>
        <a:buChar char="»"/>
        <a:defRPr sz="2000">
          <a:solidFill>
            <a:schemeClr val="tx1"/>
          </a:solidFill>
          <a:latin typeface="+mn-lt"/>
          <a:ea typeface="+mn-ea"/>
        </a:defRPr>
      </a:lvl6pPr>
      <a:lvl7pPr marL="2971800" indent="-228600" algn="l" rtl="0" eaLnBrk="0" fontAlgn="base" hangingPunct="0">
        <a:spcBef>
          <a:spcPct val="20000"/>
        </a:spcBef>
        <a:spcAft>
          <a:spcPct val="0"/>
        </a:spcAft>
        <a:buChar char="»"/>
        <a:defRPr sz="2000">
          <a:solidFill>
            <a:schemeClr val="tx1"/>
          </a:solidFill>
          <a:latin typeface="+mn-lt"/>
          <a:ea typeface="+mn-ea"/>
        </a:defRPr>
      </a:lvl7pPr>
      <a:lvl8pPr marL="3429000" indent="-228600" algn="l" rtl="0" eaLnBrk="0" fontAlgn="base" hangingPunct="0">
        <a:spcBef>
          <a:spcPct val="20000"/>
        </a:spcBef>
        <a:spcAft>
          <a:spcPct val="0"/>
        </a:spcAft>
        <a:buChar char="»"/>
        <a:defRPr sz="2000">
          <a:solidFill>
            <a:schemeClr val="tx1"/>
          </a:solidFill>
          <a:latin typeface="+mn-lt"/>
          <a:ea typeface="+mn-ea"/>
        </a:defRPr>
      </a:lvl8pPr>
      <a:lvl9pPr marL="3886200" indent="-228600" algn="l" rtl="0" eaLnBrk="0" fontAlgn="base" hangingPunct="0">
        <a:spcBef>
          <a:spcPct val="20000"/>
        </a:spcBef>
        <a:spcAft>
          <a:spcPct val="0"/>
        </a:spcAft>
        <a:buChar char="»"/>
        <a:defRPr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 id="2147483862" r:id="rId6"/>
    <p:sldLayoutId id="2147483863" r:id="rId7"/>
    <p:sldLayoutId id="2147483864" r:id="rId8"/>
    <p:sldLayoutId id="2147483865" r:id="rId9"/>
    <p:sldLayoutId id="2147483866" r:id="rId10"/>
    <p:sldLayoutId id="2147483867"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2051"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009D15EE-6662-488D-AD9F-FDAB2091C2C6}" type="datetimeFigureOut">
              <a:rPr lang="en-US"/>
              <a:pPr>
                <a:defRPr/>
              </a:pPr>
              <a:t>7/2/2013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CFF2F52-6C1F-46D3-BAE1-AC7C21BE2D7D}"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831" r:id="rId1"/>
    <p:sldLayoutId id="2147483832" r:id="rId2"/>
    <p:sldLayoutId id="2147483833" r:id="rId3"/>
    <p:sldLayoutId id="2147483834" r:id="rId4"/>
    <p:sldLayoutId id="2147483835" r:id="rId5"/>
    <p:sldLayoutId id="2147483836" r:id="rId6"/>
    <p:sldLayoutId id="2147483837" r:id="rId7"/>
    <p:sldLayoutId id="2147483838" r:id="rId8"/>
    <p:sldLayoutId id="2147483839" r:id="rId9"/>
    <p:sldLayoutId id="2147483840" r:id="rId10"/>
    <p:sldLayoutId id="214748384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3075"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F36E8524-276E-4784-8158-109EBAC0A82B}" type="datetimeFigureOut">
              <a:rPr lang="en-US"/>
              <a:pPr>
                <a:defRPr/>
              </a:pPr>
              <a:t>7/2/2013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B939C08-B9CD-41E8-A930-3C040FBB4931}"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45" r:id="rId4"/>
    <p:sldLayoutId id="2147483846" r:id="rId5"/>
    <p:sldLayoutId id="2147483847" r:id="rId6"/>
    <p:sldLayoutId id="2147483848" r:id="rId7"/>
    <p:sldLayoutId id="2147483849" r:id="rId8"/>
    <p:sldLayoutId id="2147483850" r:id="rId9"/>
    <p:sldLayoutId id="2147483851" r:id="rId10"/>
    <p:sldLayoutId id="2147483852"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3"/>
          <p:cNvSpPr txBox="1">
            <a:spLocks noChangeArrowheads="1"/>
          </p:cNvSpPr>
          <p:nvPr/>
        </p:nvSpPr>
        <p:spPr bwMode="auto">
          <a:xfrm>
            <a:off x="1371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latin typeface="Times New Roman" pitchFamily="18" charset="0"/>
            </a:endParaRPr>
          </a:p>
        </p:txBody>
      </p:sp>
      <p:sp>
        <p:nvSpPr>
          <p:cNvPr id="20483" name="Text Box 4"/>
          <p:cNvSpPr txBox="1">
            <a:spLocks noChangeArrowheads="1"/>
          </p:cNvSpPr>
          <p:nvPr/>
        </p:nvSpPr>
        <p:spPr bwMode="auto">
          <a:xfrm>
            <a:off x="611188" y="908050"/>
            <a:ext cx="3886200" cy="4894263"/>
          </a:xfrm>
          <a:prstGeom prst="rect">
            <a:avLst/>
          </a:prstGeom>
          <a:noFill/>
          <a:ln w="9525">
            <a:noFill/>
            <a:miter lim="800000"/>
            <a:headEnd/>
            <a:tailEnd/>
          </a:ln>
        </p:spPr>
        <p:txBody>
          <a:bodyPr>
            <a:spAutoFit/>
          </a:bodyPr>
          <a:lstStyle/>
          <a:p>
            <a:pPr eaLnBrk="0" hangingPunct="0"/>
            <a:r>
              <a:rPr lang="en-GB" sz="2400" b="1"/>
              <a:t>Nod</a:t>
            </a:r>
          </a:p>
          <a:p>
            <a:pPr eaLnBrk="0" hangingPunct="0"/>
            <a:r>
              <a:rPr lang="en-GB" sz="2400"/>
              <a:t>Cyflwyniad i ystod o ddulliau adfyfyrio</a:t>
            </a:r>
          </a:p>
          <a:p>
            <a:pPr eaLnBrk="0" hangingPunct="0"/>
            <a:endParaRPr lang="en-GB" sz="2400"/>
          </a:p>
          <a:p>
            <a:pPr eaLnBrk="0" hangingPunct="0"/>
            <a:r>
              <a:rPr lang="en-GB" sz="2400" b="1"/>
              <a:t>Amcanion</a:t>
            </a:r>
            <a:r>
              <a:rPr lang="en-GB" sz="2400"/>
              <a:t>:</a:t>
            </a:r>
          </a:p>
          <a:p>
            <a:pPr eaLnBrk="0" hangingPunct="0">
              <a:buFont typeface="Arial" charset="0"/>
              <a:buChar char="•"/>
            </a:pPr>
            <a:r>
              <a:rPr lang="cy-GB" sz="2400"/>
              <a:t>Cynhori dysgwyr ar wahanol ddulliau i sicrhau adfyfyriad ystyrlon</a:t>
            </a:r>
          </a:p>
          <a:p>
            <a:pPr eaLnBrk="0" hangingPunct="0">
              <a:buFont typeface="Arial" charset="0"/>
              <a:buChar char="•"/>
            </a:pPr>
            <a:r>
              <a:rPr lang="cy-GB" sz="2400"/>
              <a:t>Ymateb a darparu adborth ar lefel a dyfnder yr adfyfriad</a:t>
            </a:r>
          </a:p>
          <a:p>
            <a:pPr eaLnBrk="0" hangingPunct="0">
              <a:buFont typeface="Arial" charset="0"/>
              <a:buChar char="•"/>
            </a:pPr>
            <a:r>
              <a:rPr lang="cy-GB" sz="2400"/>
              <a:t>Adnabod a chynghori ar faterion moesegol</a:t>
            </a:r>
          </a:p>
        </p:txBody>
      </p:sp>
      <p:sp>
        <p:nvSpPr>
          <p:cNvPr id="20484" name="Text Box 5"/>
          <p:cNvSpPr txBox="1">
            <a:spLocks noChangeArrowheads="1"/>
          </p:cNvSpPr>
          <p:nvPr/>
        </p:nvSpPr>
        <p:spPr bwMode="auto">
          <a:xfrm>
            <a:off x="4643438" y="928688"/>
            <a:ext cx="4000500" cy="4524375"/>
          </a:xfrm>
          <a:prstGeom prst="rect">
            <a:avLst/>
          </a:prstGeom>
          <a:noFill/>
          <a:ln w="9525">
            <a:noFill/>
            <a:miter lim="800000"/>
            <a:headEnd/>
            <a:tailEnd/>
          </a:ln>
        </p:spPr>
        <p:txBody>
          <a:bodyPr>
            <a:spAutoFit/>
          </a:bodyPr>
          <a:lstStyle/>
          <a:p>
            <a:pPr eaLnBrk="0" hangingPunct="0"/>
            <a:r>
              <a:rPr lang="en-GB" sz="2400" b="1" i="1"/>
              <a:t>Aim</a:t>
            </a:r>
          </a:p>
          <a:p>
            <a:pPr eaLnBrk="0" hangingPunct="0"/>
            <a:r>
              <a:rPr lang="en-GB" sz="2400" i="1"/>
              <a:t>Introduction to a range of reflective methods</a:t>
            </a:r>
          </a:p>
          <a:p>
            <a:pPr eaLnBrk="0" hangingPunct="0"/>
            <a:endParaRPr lang="en-GB" sz="2400" i="1"/>
          </a:p>
          <a:p>
            <a:pPr eaLnBrk="0" hangingPunct="0"/>
            <a:r>
              <a:rPr lang="en-GB" sz="2400" b="1" i="1"/>
              <a:t>Objectives</a:t>
            </a:r>
          </a:p>
          <a:p>
            <a:pPr eaLnBrk="0" hangingPunct="0">
              <a:buFont typeface="Arial" charset="0"/>
              <a:buChar char="•"/>
            </a:pPr>
            <a:r>
              <a:rPr lang="en-GB" sz="2400" i="1"/>
              <a:t>Advise learners on different method to ensure meaningful reflection</a:t>
            </a:r>
          </a:p>
          <a:p>
            <a:pPr eaLnBrk="0" hangingPunct="0">
              <a:buFont typeface="Arial" charset="0"/>
              <a:buChar char="•"/>
            </a:pPr>
            <a:r>
              <a:rPr lang="en-GB" sz="2400" i="1"/>
              <a:t>Respond and feedback on level and depth of reflection</a:t>
            </a:r>
          </a:p>
          <a:p>
            <a:pPr eaLnBrk="0" hangingPunct="0">
              <a:buFont typeface="Arial" charset="0"/>
              <a:buChar char="•"/>
            </a:pPr>
            <a:r>
              <a:rPr lang="en-GB" sz="2400" i="1"/>
              <a:t>Identify and advise on ethical issues</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3"/>
          <p:cNvSpPr txBox="1">
            <a:spLocks noChangeArrowheads="1"/>
          </p:cNvSpPr>
          <p:nvPr/>
        </p:nvSpPr>
        <p:spPr bwMode="auto">
          <a:xfrm>
            <a:off x="1371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latin typeface="Times New Roman" pitchFamily="18" charset="0"/>
            </a:endParaRPr>
          </a:p>
        </p:txBody>
      </p:sp>
      <p:sp>
        <p:nvSpPr>
          <p:cNvPr id="21507" name="Text Box 4"/>
          <p:cNvSpPr txBox="1">
            <a:spLocks noChangeArrowheads="1"/>
          </p:cNvSpPr>
          <p:nvPr/>
        </p:nvSpPr>
        <p:spPr bwMode="auto">
          <a:xfrm>
            <a:off x="611188" y="908050"/>
            <a:ext cx="3886200" cy="3694113"/>
          </a:xfrm>
          <a:prstGeom prst="rect">
            <a:avLst/>
          </a:prstGeom>
          <a:noFill/>
          <a:ln w="9525">
            <a:noFill/>
            <a:miter lim="800000"/>
            <a:headEnd/>
            <a:tailEnd/>
          </a:ln>
        </p:spPr>
        <p:txBody>
          <a:bodyPr>
            <a:spAutoFit/>
          </a:bodyPr>
          <a:lstStyle/>
          <a:p>
            <a:pPr eaLnBrk="0" hangingPunct="0"/>
            <a:r>
              <a:rPr lang="en-GB" sz="2800" b="1"/>
              <a:t>Gweithgaredd 1</a:t>
            </a:r>
          </a:p>
          <a:p>
            <a:pPr eaLnBrk="0" hangingPunct="0"/>
            <a:endParaRPr lang="en-GB" sz="2800" b="1"/>
          </a:p>
          <a:p>
            <a:pPr eaLnBrk="0" hangingPunct="0"/>
            <a:r>
              <a:rPr lang="en-GB" sz="2800"/>
              <a:t>Trafodwch y gwahanol ddulliau y gellid eu defnyddio i annog ysgrifennu adfyfyriol</a:t>
            </a:r>
            <a:r>
              <a:rPr lang="en-GB" sz="2200"/>
              <a:t>.</a:t>
            </a:r>
          </a:p>
          <a:p>
            <a:pPr eaLnBrk="0" hangingPunct="0"/>
            <a:endParaRPr lang="en-GB" sz="2200"/>
          </a:p>
          <a:p>
            <a:pPr eaLnBrk="0" hangingPunct="0"/>
            <a:r>
              <a:rPr lang="en-GB" sz="2200"/>
              <a:t>e.e. cwestiynau</a:t>
            </a:r>
          </a:p>
          <a:p>
            <a:pPr eaLnBrk="0" hangingPunct="0"/>
            <a:endParaRPr lang="en-GB" sz="2200"/>
          </a:p>
        </p:txBody>
      </p:sp>
      <p:sp>
        <p:nvSpPr>
          <p:cNvPr id="21508" name="Text Box 5"/>
          <p:cNvSpPr txBox="1">
            <a:spLocks noChangeArrowheads="1"/>
          </p:cNvSpPr>
          <p:nvPr/>
        </p:nvSpPr>
        <p:spPr bwMode="auto">
          <a:xfrm>
            <a:off x="4643438" y="836613"/>
            <a:ext cx="4249737" cy="3540125"/>
          </a:xfrm>
          <a:prstGeom prst="rect">
            <a:avLst/>
          </a:prstGeom>
          <a:noFill/>
          <a:ln w="9525">
            <a:noFill/>
            <a:miter lim="800000"/>
            <a:headEnd/>
            <a:tailEnd/>
          </a:ln>
        </p:spPr>
        <p:txBody>
          <a:bodyPr>
            <a:spAutoFit/>
          </a:bodyPr>
          <a:lstStyle/>
          <a:p>
            <a:pPr eaLnBrk="0" hangingPunct="0"/>
            <a:r>
              <a:rPr lang="en-GB" sz="2800" b="1" i="1"/>
              <a:t>Activity 1</a:t>
            </a:r>
          </a:p>
          <a:p>
            <a:pPr eaLnBrk="0" hangingPunct="0"/>
            <a:endParaRPr lang="en-GB" sz="2800" b="1" i="1"/>
          </a:p>
          <a:p>
            <a:pPr eaLnBrk="0" hangingPunct="0"/>
            <a:r>
              <a:rPr lang="en-GB" sz="2800" i="1"/>
              <a:t>Discuss the different methods which can be used to encourage reflective writing.</a:t>
            </a:r>
          </a:p>
          <a:p>
            <a:pPr eaLnBrk="0" hangingPunct="0"/>
            <a:endParaRPr lang="en-GB" sz="2800" i="1"/>
          </a:p>
          <a:p>
            <a:pPr eaLnBrk="0" hangingPunct="0"/>
            <a:r>
              <a:rPr lang="en-GB" sz="2800" i="1"/>
              <a:t>e.g. questions</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3"/>
          <p:cNvSpPr txBox="1">
            <a:spLocks noChangeArrowheads="1"/>
          </p:cNvSpPr>
          <p:nvPr/>
        </p:nvSpPr>
        <p:spPr bwMode="auto">
          <a:xfrm>
            <a:off x="1371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latin typeface="Times New Roman" pitchFamily="18" charset="0"/>
            </a:endParaRPr>
          </a:p>
        </p:txBody>
      </p:sp>
      <p:sp>
        <p:nvSpPr>
          <p:cNvPr id="22531" name="Text Box 4"/>
          <p:cNvSpPr txBox="1">
            <a:spLocks noChangeArrowheads="1"/>
          </p:cNvSpPr>
          <p:nvPr/>
        </p:nvSpPr>
        <p:spPr bwMode="auto">
          <a:xfrm>
            <a:off x="611188" y="857250"/>
            <a:ext cx="3886200" cy="5602288"/>
          </a:xfrm>
          <a:prstGeom prst="rect">
            <a:avLst/>
          </a:prstGeom>
          <a:noFill/>
          <a:ln w="9525">
            <a:noFill/>
            <a:miter lim="800000"/>
            <a:headEnd/>
            <a:tailEnd/>
          </a:ln>
        </p:spPr>
        <p:txBody>
          <a:bodyPr>
            <a:spAutoFit/>
          </a:bodyPr>
          <a:lstStyle/>
          <a:p>
            <a:pPr eaLnBrk="0" hangingPunct="0"/>
            <a:r>
              <a:rPr lang="en-GB" sz="2800" b="1"/>
              <a:t>Gweithgaredd 1</a:t>
            </a:r>
          </a:p>
          <a:p>
            <a:pPr eaLnBrk="0" hangingPunct="0"/>
            <a:r>
              <a:rPr lang="en-GB" sz="2000"/>
              <a:t>Cymerwch thema</a:t>
            </a:r>
          </a:p>
          <a:p>
            <a:pPr eaLnBrk="0" hangingPunct="0"/>
            <a:r>
              <a:rPr lang="en-GB" sz="2000"/>
              <a:t>Defnyddiwch gwestiynau</a:t>
            </a:r>
          </a:p>
          <a:p>
            <a:pPr eaLnBrk="0" hangingPunct="0"/>
            <a:r>
              <a:rPr lang="en-GB" sz="2000"/>
              <a:t>Camau </a:t>
            </a:r>
          </a:p>
          <a:p>
            <a:pPr eaLnBrk="0" hangingPunct="0"/>
            <a:r>
              <a:rPr lang="en-GB" sz="2000"/>
              <a:t>Mapio cysyniadau</a:t>
            </a:r>
          </a:p>
          <a:p>
            <a:pPr eaLnBrk="0" hangingPunct="0"/>
            <a:r>
              <a:rPr lang="en-GB" sz="2000"/>
              <a:t>Cynrychiolaeth graffeg</a:t>
            </a:r>
          </a:p>
          <a:p>
            <a:pPr eaLnBrk="0" hangingPunct="0"/>
            <a:r>
              <a:rPr lang="en-GB" sz="2000"/>
              <a:t>Jwrnal rhydd</a:t>
            </a:r>
          </a:p>
          <a:p>
            <a:pPr eaLnBrk="0" hangingPunct="0"/>
            <a:r>
              <a:rPr lang="en-GB" sz="2000"/>
              <a:t>Cymerwch frawddeg</a:t>
            </a:r>
          </a:p>
          <a:p>
            <a:pPr eaLnBrk="0" hangingPunct="0"/>
            <a:r>
              <a:rPr lang="en-GB" sz="2000"/>
              <a:t>Ysgrifennu nodiadau dyddiol</a:t>
            </a:r>
          </a:p>
          <a:p>
            <a:pPr eaLnBrk="0" hangingPunct="0"/>
            <a:r>
              <a:rPr lang="en-GB" sz="2000"/>
              <a:t>Myfyrio ar ddysgu / ar yr ysgrifennu / ar yr adfyfyriad</a:t>
            </a:r>
          </a:p>
          <a:p>
            <a:pPr eaLnBrk="0" hangingPunct="0"/>
            <a:r>
              <a:rPr lang="en-GB" sz="2000"/>
              <a:t>Log cyfnod</a:t>
            </a:r>
          </a:p>
          <a:p>
            <a:pPr eaLnBrk="0" hangingPunct="0"/>
            <a:r>
              <a:rPr lang="en-GB" sz="2000"/>
              <a:t>Deialog</a:t>
            </a:r>
          </a:p>
          <a:p>
            <a:pPr eaLnBrk="0" hangingPunct="0"/>
            <a:r>
              <a:rPr lang="en-GB" sz="2000"/>
              <a:t>Gwahanol bersbectifau</a:t>
            </a:r>
          </a:p>
          <a:p>
            <a:pPr eaLnBrk="0" hangingPunct="0"/>
            <a:r>
              <a:rPr lang="en-GB" sz="2000"/>
              <a:t>‘Currere’</a:t>
            </a:r>
          </a:p>
          <a:p>
            <a:pPr eaLnBrk="0" hangingPunct="0"/>
            <a:r>
              <a:rPr lang="en-GB" sz="2000"/>
              <a:t>Haenau lluosog o adfyfyrio</a:t>
            </a:r>
            <a:endParaRPr lang="en-GB" sz="2800" b="1"/>
          </a:p>
          <a:p>
            <a:pPr eaLnBrk="0" hangingPunct="0"/>
            <a:endParaRPr lang="en-GB" sz="2200"/>
          </a:p>
        </p:txBody>
      </p:sp>
      <p:sp>
        <p:nvSpPr>
          <p:cNvPr id="22532" name="Text Box 5"/>
          <p:cNvSpPr txBox="1">
            <a:spLocks noChangeArrowheads="1"/>
          </p:cNvSpPr>
          <p:nvPr/>
        </p:nvSpPr>
        <p:spPr bwMode="auto">
          <a:xfrm>
            <a:off x="4643438" y="836613"/>
            <a:ext cx="4249737" cy="5754687"/>
          </a:xfrm>
          <a:prstGeom prst="rect">
            <a:avLst/>
          </a:prstGeom>
          <a:noFill/>
          <a:ln w="9525">
            <a:noFill/>
            <a:miter lim="800000"/>
            <a:headEnd/>
            <a:tailEnd/>
          </a:ln>
        </p:spPr>
        <p:txBody>
          <a:bodyPr>
            <a:spAutoFit/>
          </a:bodyPr>
          <a:lstStyle/>
          <a:p>
            <a:pPr eaLnBrk="0" hangingPunct="0"/>
            <a:r>
              <a:rPr lang="en-GB" sz="2800" b="1" i="1"/>
              <a:t>Activity 1</a:t>
            </a:r>
          </a:p>
          <a:p>
            <a:pPr eaLnBrk="0" hangingPunct="0"/>
            <a:r>
              <a:rPr lang="en-GB" sz="2000" i="1"/>
              <a:t>Take a theme</a:t>
            </a:r>
          </a:p>
          <a:p>
            <a:pPr eaLnBrk="0" hangingPunct="0"/>
            <a:r>
              <a:rPr lang="en-GB" sz="2000" i="1"/>
              <a:t>Use questions</a:t>
            </a:r>
          </a:p>
          <a:p>
            <a:pPr eaLnBrk="0" hangingPunct="0"/>
            <a:r>
              <a:rPr lang="en-GB" sz="2000" i="1"/>
              <a:t>Stepping Stones / Footsteps</a:t>
            </a:r>
          </a:p>
          <a:p>
            <a:pPr eaLnBrk="0" hangingPunct="0"/>
            <a:r>
              <a:rPr lang="en-GB" sz="2000" i="1"/>
              <a:t>Concept mapping e.g.</a:t>
            </a:r>
          </a:p>
          <a:p>
            <a:pPr eaLnBrk="0" hangingPunct="0"/>
            <a:r>
              <a:rPr lang="en-GB" sz="2000" i="1"/>
              <a:t>Graphic representation</a:t>
            </a:r>
          </a:p>
          <a:p>
            <a:pPr eaLnBrk="0" hangingPunct="0"/>
            <a:r>
              <a:rPr lang="en-GB" sz="2000" i="1"/>
              <a:t>Free flow journal</a:t>
            </a:r>
          </a:p>
          <a:p>
            <a:pPr eaLnBrk="0" hangingPunct="0"/>
            <a:r>
              <a:rPr lang="en-GB" sz="2000" i="1"/>
              <a:t>Take a sentence</a:t>
            </a:r>
          </a:p>
          <a:p>
            <a:pPr eaLnBrk="0" hangingPunct="0"/>
            <a:r>
              <a:rPr lang="en-GB" sz="2000" i="1"/>
              <a:t>Write daily notes</a:t>
            </a:r>
          </a:p>
          <a:p>
            <a:pPr eaLnBrk="0" hangingPunct="0"/>
            <a:r>
              <a:rPr lang="en-GB" sz="2000" i="1"/>
              <a:t>Reflect on learning / reflect on the writing / reflect on the reflection</a:t>
            </a:r>
          </a:p>
          <a:p>
            <a:pPr eaLnBrk="0" hangingPunct="0"/>
            <a:r>
              <a:rPr lang="en-GB" sz="2000" i="1"/>
              <a:t>Period log</a:t>
            </a:r>
          </a:p>
          <a:p>
            <a:pPr eaLnBrk="0" hangingPunct="0"/>
            <a:r>
              <a:rPr lang="en-GB" sz="2000" i="1"/>
              <a:t>Dialogues</a:t>
            </a:r>
          </a:p>
          <a:p>
            <a:pPr eaLnBrk="0" hangingPunct="0"/>
            <a:r>
              <a:rPr lang="en-GB" sz="2000" i="1"/>
              <a:t>Different perspectives</a:t>
            </a:r>
          </a:p>
          <a:p>
            <a:pPr eaLnBrk="0" hangingPunct="0"/>
            <a:r>
              <a:rPr lang="en-GB" sz="2000" i="1"/>
              <a:t>Currere</a:t>
            </a:r>
          </a:p>
          <a:p>
            <a:pPr eaLnBrk="0" hangingPunct="0"/>
            <a:r>
              <a:rPr lang="en-GB" sz="2000" i="1"/>
              <a:t>Multiple layers of reflection</a:t>
            </a:r>
          </a:p>
          <a:p>
            <a:pPr eaLnBrk="0" hangingPunct="0"/>
            <a:endParaRPr lang="en-GB" sz="2000" i="1"/>
          </a:p>
          <a:p>
            <a:pPr eaLnBrk="0" hangingPunct="0"/>
            <a:endParaRPr lang="en-GB" sz="2000" i="1"/>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3"/>
          <p:cNvSpPr txBox="1">
            <a:spLocks noChangeArrowheads="1"/>
          </p:cNvSpPr>
          <p:nvPr/>
        </p:nvSpPr>
        <p:spPr bwMode="auto">
          <a:xfrm>
            <a:off x="1371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latin typeface="Times New Roman" pitchFamily="18" charset="0"/>
            </a:endParaRPr>
          </a:p>
        </p:txBody>
      </p:sp>
      <p:sp>
        <p:nvSpPr>
          <p:cNvPr id="23555" name="Text Box 4"/>
          <p:cNvSpPr txBox="1">
            <a:spLocks noChangeArrowheads="1"/>
          </p:cNvSpPr>
          <p:nvPr/>
        </p:nvSpPr>
        <p:spPr bwMode="auto">
          <a:xfrm>
            <a:off x="357188" y="500063"/>
            <a:ext cx="4286250" cy="5786437"/>
          </a:xfrm>
          <a:prstGeom prst="rect">
            <a:avLst/>
          </a:prstGeom>
          <a:noFill/>
          <a:ln w="9525">
            <a:noFill/>
            <a:miter lim="800000"/>
            <a:headEnd/>
            <a:tailEnd/>
          </a:ln>
        </p:spPr>
        <p:txBody>
          <a:bodyPr>
            <a:spAutoFit/>
          </a:bodyPr>
          <a:lstStyle/>
          <a:p>
            <a:pPr eaLnBrk="0" hangingPunct="0"/>
            <a:r>
              <a:rPr lang="en-GB" sz="2800" b="1"/>
              <a:t>Gweithgaredd 1</a:t>
            </a:r>
          </a:p>
          <a:p>
            <a:pPr eaLnBrk="0" hangingPunct="0"/>
            <a:r>
              <a:rPr lang="en-GB" sz="2000"/>
              <a:t>Ysgrifennu llythyron – nid i’w postio </a:t>
            </a:r>
          </a:p>
          <a:p>
            <a:pPr eaLnBrk="0" hangingPunct="0"/>
            <a:r>
              <a:rPr lang="en-GB" sz="2000"/>
              <a:t>Penderfyniadau bywyd (beth os...)</a:t>
            </a:r>
          </a:p>
          <a:p>
            <a:pPr eaLnBrk="0" hangingPunct="0"/>
            <a:r>
              <a:rPr lang="en-GB" sz="2000"/>
              <a:t>Dysgu oddi wrth ddigwyddiad negyddol emosiynol</a:t>
            </a:r>
          </a:p>
          <a:p>
            <a:pPr eaLnBrk="0" hangingPunct="0"/>
            <a:r>
              <a:rPr lang="en-GB" sz="2000"/>
              <a:t>Canolbwyntio ar ymddygiad</a:t>
            </a:r>
          </a:p>
          <a:p>
            <a:pPr eaLnBrk="0" hangingPunct="0"/>
            <a:r>
              <a:rPr lang="en-GB" sz="2000"/>
              <a:t>Dwdl</a:t>
            </a:r>
          </a:p>
          <a:p>
            <a:pPr eaLnBrk="0" hangingPunct="0"/>
            <a:r>
              <a:rPr lang="en-GB" sz="2000"/>
              <a:t>Map o fywyd / llinellau amser</a:t>
            </a:r>
          </a:p>
          <a:p>
            <a:pPr eaLnBrk="0" hangingPunct="0"/>
            <a:r>
              <a:rPr lang="en-GB" sz="2000"/>
              <a:t>Eich hunan fel coeden</a:t>
            </a:r>
          </a:p>
          <a:p>
            <a:pPr eaLnBrk="0" hangingPunct="0"/>
            <a:r>
              <a:rPr lang="en-GB" sz="2000"/>
              <a:t>Cartwnau</a:t>
            </a:r>
          </a:p>
          <a:p>
            <a:pPr eaLnBrk="0" hangingPunct="0"/>
            <a:r>
              <a:rPr lang="en-GB" sz="2000"/>
              <a:t>Ffrindiau beirniadol</a:t>
            </a:r>
          </a:p>
          <a:p>
            <a:pPr eaLnBrk="0" hangingPunct="0"/>
            <a:r>
              <a:rPr lang="en-GB" sz="2000"/>
              <a:t>Datrys problemau</a:t>
            </a:r>
          </a:p>
          <a:p>
            <a:pPr eaLnBrk="0" hangingPunct="0"/>
            <a:r>
              <a:rPr lang="en-GB" sz="2000"/>
              <a:t>Dadansoddi digwyddiad argyfyngus</a:t>
            </a:r>
          </a:p>
          <a:p>
            <a:pPr eaLnBrk="0" hangingPunct="0"/>
            <a:r>
              <a:rPr lang="en-GB" sz="2000"/>
              <a:t>Sefyllfaoedd ymarferol</a:t>
            </a:r>
          </a:p>
          <a:p>
            <a:pPr eaLnBrk="0" hangingPunct="0"/>
            <a:r>
              <a:rPr lang="en-GB" sz="2000"/>
              <a:t>Darlun</a:t>
            </a:r>
          </a:p>
          <a:p>
            <a:pPr eaLnBrk="0" hangingPunct="0"/>
            <a:r>
              <a:rPr lang="en-GB" sz="2000"/>
              <a:t>Newid barn</a:t>
            </a:r>
          </a:p>
          <a:p>
            <a:pPr eaLnBrk="0" hangingPunct="0"/>
            <a:r>
              <a:rPr lang="en-GB" sz="2000"/>
              <a:t>Dadansoddiad SWOT/PESTLE</a:t>
            </a:r>
          </a:p>
          <a:p>
            <a:pPr eaLnBrk="0" hangingPunct="0"/>
            <a:endParaRPr lang="en-GB" sz="2200"/>
          </a:p>
        </p:txBody>
      </p:sp>
      <p:sp>
        <p:nvSpPr>
          <p:cNvPr id="23556" name="Text Box 5"/>
          <p:cNvSpPr txBox="1">
            <a:spLocks noChangeArrowheads="1"/>
          </p:cNvSpPr>
          <p:nvPr/>
        </p:nvSpPr>
        <p:spPr bwMode="auto">
          <a:xfrm>
            <a:off x="4643438" y="571500"/>
            <a:ext cx="4249737" cy="5448300"/>
          </a:xfrm>
          <a:prstGeom prst="rect">
            <a:avLst/>
          </a:prstGeom>
          <a:noFill/>
          <a:ln w="9525">
            <a:noFill/>
            <a:miter lim="800000"/>
            <a:headEnd/>
            <a:tailEnd/>
          </a:ln>
        </p:spPr>
        <p:txBody>
          <a:bodyPr>
            <a:spAutoFit/>
          </a:bodyPr>
          <a:lstStyle/>
          <a:p>
            <a:pPr eaLnBrk="0" hangingPunct="0"/>
            <a:r>
              <a:rPr lang="en-GB" sz="2800" b="1" i="1"/>
              <a:t>Activity 1</a:t>
            </a:r>
          </a:p>
          <a:p>
            <a:pPr eaLnBrk="0" hangingPunct="0"/>
            <a:r>
              <a:rPr lang="en-GB" sz="2000" i="1"/>
              <a:t>Writing letters not to be posted</a:t>
            </a:r>
          </a:p>
          <a:p>
            <a:pPr eaLnBrk="0" hangingPunct="0"/>
            <a:r>
              <a:rPr lang="en-GB" sz="2000" i="1"/>
              <a:t>Life decisions (what if ...)</a:t>
            </a:r>
          </a:p>
          <a:p>
            <a:pPr eaLnBrk="0" hangingPunct="0"/>
            <a:r>
              <a:rPr lang="en-GB" sz="2000" i="1"/>
              <a:t>Learning from an emotionally negative event</a:t>
            </a:r>
          </a:p>
          <a:p>
            <a:pPr eaLnBrk="0" hangingPunct="0"/>
            <a:r>
              <a:rPr lang="en-GB" sz="2000" i="1"/>
              <a:t>Focus on behaviour</a:t>
            </a:r>
          </a:p>
          <a:p>
            <a:pPr eaLnBrk="0" hangingPunct="0"/>
            <a:r>
              <a:rPr lang="en-GB" sz="2000" i="1"/>
              <a:t>Doodle</a:t>
            </a:r>
          </a:p>
          <a:p>
            <a:pPr eaLnBrk="0" hangingPunct="0"/>
            <a:r>
              <a:rPr lang="en-GB" sz="2000" i="1"/>
              <a:t>Roadmap of life / Timelines e.g.</a:t>
            </a:r>
          </a:p>
          <a:p>
            <a:pPr eaLnBrk="0" hangingPunct="0"/>
            <a:r>
              <a:rPr lang="en-GB" sz="2000" i="1"/>
              <a:t>Yourself as a tree</a:t>
            </a:r>
          </a:p>
          <a:p>
            <a:pPr eaLnBrk="0" hangingPunct="0"/>
            <a:r>
              <a:rPr lang="en-GB" sz="2000" i="1"/>
              <a:t>Cartoons</a:t>
            </a:r>
          </a:p>
          <a:p>
            <a:pPr eaLnBrk="0" hangingPunct="0"/>
            <a:r>
              <a:rPr lang="en-GB" sz="2000" i="1"/>
              <a:t>Critical Friends</a:t>
            </a:r>
          </a:p>
          <a:p>
            <a:pPr eaLnBrk="0" hangingPunct="0"/>
            <a:r>
              <a:rPr lang="en-GB" sz="2000" i="1"/>
              <a:t>Problem solving</a:t>
            </a:r>
          </a:p>
          <a:p>
            <a:pPr eaLnBrk="0" hangingPunct="0"/>
            <a:r>
              <a:rPr lang="en-GB" sz="2000" i="1"/>
              <a:t>Critical incidents analysis</a:t>
            </a:r>
          </a:p>
          <a:p>
            <a:pPr eaLnBrk="0" hangingPunct="0"/>
            <a:r>
              <a:rPr lang="en-GB" sz="2000" i="1"/>
              <a:t>Situations in practice</a:t>
            </a:r>
          </a:p>
          <a:p>
            <a:pPr eaLnBrk="0" hangingPunct="0"/>
            <a:r>
              <a:rPr lang="en-GB" sz="2000" i="1"/>
              <a:t>Portraits</a:t>
            </a:r>
          </a:p>
          <a:p>
            <a:pPr eaLnBrk="0" hangingPunct="0"/>
            <a:r>
              <a:rPr lang="en-GB" sz="2000" i="1"/>
              <a:t>Altered points of view</a:t>
            </a:r>
          </a:p>
          <a:p>
            <a:pPr eaLnBrk="0" hangingPunct="0"/>
            <a:r>
              <a:rPr lang="en-GB" sz="2000" i="1"/>
              <a:t>SWOT / PESTLE analysis e.g.</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http://library.humboldt.edu/researchroadmap/images/GenericFlowchart.gif"/>
          <p:cNvPicPr>
            <a:picLocks noChangeAspect="1" noChangeArrowheads="1"/>
          </p:cNvPicPr>
          <p:nvPr/>
        </p:nvPicPr>
        <p:blipFill>
          <a:blip r:embed="rId2" cstate="print"/>
          <a:srcRect/>
          <a:stretch>
            <a:fillRect/>
          </a:stretch>
        </p:blipFill>
        <p:spPr bwMode="auto">
          <a:xfrm>
            <a:off x="828675" y="928688"/>
            <a:ext cx="6886575" cy="4214812"/>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http://constructivism512.pbworks.com/w/file/fetch/16397315/constructivism2.jpg"/>
          <p:cNvPicPr>
            <a:picLocks noChangeAspect="1" noChangeArrowheads="1"/>
          </p:cNvPicPr>
          <p:nvPr/>
        </p:nvPicPr>
        <p:blipFill>
          <a:blip r:embed="rId2" cstate="print"/>
          <a:srcRect/>
          <a:stretch>
            <a:fillRect/>
          </a:stretch>
        </p:blipFill>
        <p:spPr bwMode="auto">
          <a:xfrm>
            <a:off x="428625" y="500063"/>
            <a:ext cx="8162925" cy="5505450"/>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http://www.holly.austinenergy.com/wp-content/uploads/2011/10/holly_timeline-650x397.png"/>
          <p:cNvPicPr>
            <a:picLocks noChangeAspect="1" noChangeArrowheads="1"/>
          </p:cNvPicPr>
          <p:nvPr/>
        </p:nvPicPr>
        <p:blipFill>
          <a:blip r:embed="rId2" cstate="print"/>
          <a:srcRect/>
          <a:stretch>
            <a:fillRect/>
          </a:stretch>
        </p:blipFill>
        <p:spPr bwMode="auto">
          <a:xfrm>
            <a:off x="1000125" y="1357313"/>
            <a:ext cx="6191250" cy="3781425"/>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descr="http://4.bp.blogspot.com/_j4HnxPdpaA8/TVHveJThj6I/AAAAAAAAAQo/o-TWAbioz70/s1600/Timeline+diagram.jpg"/>
          <p:cNvPicPr>
            <a:picLocks noChangeAspect="1" noChangeArrowheads="1"/>
          </p:cNvPicPr>
          <p:nvPr/>
        </p:nvPicPr>
        <p:blipFill>
          <a:blip r:embed="rId3" cstate="print"/>
          <a:srcRect/>
          <a:stretch>
            <a:fillRect/>
          </a:stretch>
        </p:blipFill>
        <p:spPr bwMode="auto">
          <a:xfrm>
            <a:off x="571500" y="571500"/>
            <a:ext cx="8459788" cy="5722938"/>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http://www.jiscinfonet.ac.uk/tools/pestle-swot.png"/>
          <p:cNvPicPr>
            <a:picLocks noChangeAspect="1" noChangeArrowheads="1"/>
          </p:cNvPicPr>
          <p:nvPr/>
        </p:nvPicPr>
        <p:blipFill>
          <a:blip r:embed="rId2" cstate="print"/>
          <a:srcRect/>
          <a:stretch>
            <a:fillRect/>
          </a:stretch>
        </p:blipFill>
        <p:spPr bwMode="auto">
          <a:xfrm>
            <a:off x="785813" y="1214438"/>
            <a:ext cx="6215062" cy="4551362"/>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http://www.esfsourcebook.eu/_img/articles/000001005/figure02.gif"/>
          <p:cNvPicPr>
            <a:picLocks noChangeAspect="1" noChangeArrowheads="1"/>
          </p:cNvPicPr>
          <p:nvPr/>
        </p:nvPicPr>
        <p:blipFill>
          <a:blip r:embed="rId2" cstate="print"/>
          <a:srcRect/>
          <a:stretch>
            <a:fillRect/>
          </a:stretch>
        </p:blipFill>
        <p:spPr bwMode="auto">
          <a:xfrm>
            <a:off x="500063" y="365125"/>
            <a:ext cx="8001000" cy="5857875"/>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3"/>
          <p:cNvSpPr txBox="1">
            <a:spLocks noChangeArrowheads="1"/>
          </p:cNvSpPr>
          <p:nvPr/>
        </p:nvSpPr>
        <p:spPr bwMode="auto">
          <a:xfrm>
            <a:off x="1371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latin typeface="Times New Roman" pitchFamily="18" charset="0"/>
            </a:endParaRPr>
          </a:p>
        </p:txBody>
      </p:sp>
      <p:sp>
        <p:nvSpPr>
          <p:cNvPr id="30723" name="Text Box 4"/>
          <p:cNvSpPr txBox="1">
            <a:spLocks noChangeArrowheads="1"/>
          </p:cNvSpPr>
          <p:nvPr/>
        </p:nvSpPr>
        <p:spPr bwMode="auto">
          <a:xfrm>
            <a:off x="611188" y="908050"/>
            <a:ext cx="3886200" cy="5170488"/>
          </a:xfrm>
          <a:prstGeom prst="rect">
            <a:avLst/>
          </a:prstGeom>
          <a:noFill/>
          <a:ln w="9525">
            <a:noFill/>
            <a:miter lim="800000"/>
            <a:headEnd/>
            <a:tailEnd/>
          </a:ln>
        </p:spPr>
        <p:txBody>
          <a:bodyPr>
            <a:spAutoFit/>
          </a:bodyPr>
          <a:lstStyle/>
          <a:p>
            <a:pPr eaLnBrk="0" hangingPunct="0"/>
            <a:r>
              <a:rPr lang="en-GB" sz="2800" b="1"/>
              <a:t>Gweithgaredd 2</a:t>
            </a:r>
          </a:p>
          <a:p>
            <a:pPr eaLnBrk="0" hangingPunct="0"/>
            <a:endParaRPr lang="en-GB" sz="2800" b="1"/>
          </a:p>
          <a:p>
            <a:pPr eaLnBrk="0" hangingPunct="0"/>
            <a:r>
              <a:rPr lang="en-GB" sz="2800" b="1"/>
              <a:t>Gwaith pâr </a:t>
            </a:r>
          </a:p>
          <a:p>
            <a:pPr eaLnBrk="0" hangingPunct="0"/>
            <a:endParaRPr lang="en-GB" sz="2800" b="1"/>
          </a:p>
          <a:p>
            <a:pPr eaLnBrk="0" hangingPunct="0">
              <a:buFont typeface="Arial" charset="0"/>
              <a:buChar char="•"/>
            </a:pPr>
            <a:r>
              <a:rPr lang="en-GB" sz="2800"/>
              <a:t>Darllenwch yr esiampl yn dawel</a:t>
            </a:r>
          </a:p>
          <a:p>
            <a:pPr eaLnBrk="0" hangingPunct="0">
              <a:buFont typeface="Arial" charset="0"/>
              <a:buChar char="•"/>
            </a:pPr>
            <a:r>
              <a:rPr lang="en-GB" sz="2800"/>
              <a:t>Trafodwch y gwendidau / cryfderau</a:t>
            </a:r>
          </a:p>
          <a:p>
            <a:pPr eaLnBrk="0" hangingPunct="0">
              <a:buFont typeface="Arial" charset="0"/>
              <a:buChar char="•"/>
            </a:pPr>
            <a:r>
              <a:rPr lang="en-GB" sz="2800"/>
              <a:t>Pa gyngor/adborth fyddech chi yn ei ddaparu</a:t>
            </a:r>
          </a:p>
          <a:p>
            <a:pPr eaLnBrk="0" hangingPunct="0"/>
            <a:endParaRPr lang="en-GB" sz="2200"/>
          </a:p>
        </p:txBody>
      </p:sp>
      <p:sp>
        <p:nvSpPr>
          <p:cNvPr id="30724" name="Text Box 5"/>
          <p:cNvSpPr txBox="1">
            <a:spLocks noChangeArrowheads="1"/>
          </p:cNvSpPr>
          <p:nvPr/>
        </p:nvSpPr>
        <p:spPr bwMode="auto">
          <a:xfrm>
            <a:off x="4643438" y="836613"/>
            <a:ext cx="4249737" cy="4400550"/>
          </a:xfrm>
          <a:prstGeom prst="rect">
            <a:avLst/>
          </a:prstGeom>
          <a:noFill/>
          <a:ln w="9525">
            <a:noFill/>
            <a:miter lim="800000"/>
            <a:headEnd/>
            <a:tailEnd/>
          </a:ln>
        </p:spPr>
        <p:txBody>
          <a:bodyPr>
            <a:spAutoFit/>
          </a:bodyPr>
          <a:lstStyle/>
          <a:p>
            <a:pPr eaLnBrk="0" hangingPunct="0"/>
            <a:r>
              <a:rPr lang="en-GB" sz="2800" b="1" i="1"/>
              <a:t>Activity 2</a:t>
            </a:r>
          </a:p>
          <a:p>
            <a:pPr eaLnBrk="0" hangingPunct="0"/>
            <a:endParaRPr lang="en-GB" sz="2800" b="1" i="1"/>
          </a:p>
          <a:p>
            <a:pPr eaLnBrk="0" hangingPunct="0"/>
            <a:r>
              <a:rPr lang="en-GB" sz="2800" b="1" i="1"/>
              <a:t>Pair Work</a:t>
            </a:r>
          </a:p>
          <a:p>
            <a:pPr eaLnBrk="0" hangingPunct="0"/>
            <a:endParaRPr lang="en-GB" sz="2800" b="1" i="1"/>
          </a:p>
          <a:p>
            <a:pPr eaLnBrk="0" hangingPunct="0">
              <a:buFont typeface="Arial" charset="0"/>
              <a:buChar char="•"/>
            </a:pPr>
            <a:r>
              <a:rPr lang="en-GB" sz="2800" i="1"/>
              <a:t>Read the example quietly.</a:t>
            </a:r>
          </a:p>
          <a:p>
            <a:pPr eaLnBrk="0" hangingPunct="0">
              <a:buFont typeface="Arial" charset="0"/>
              <a:buChar char="•"/>
            </a:pPr>
            <a:r>
              <a:rPr lang="en-GB" sz="2800" i="1"/>
              <a:t>Discuss the strengths / weaknesses</a:t>
            </a:r>
          </a:p>
          <a:p>
            <a:pPr eaLnBrk="0" hangingPunct="0">
              <a:buFont typeface="Arial" charset="0"/>
              <a:buChar char="•"/>
            </a:pPr>
            <a:r>
              <a:rPr lang="en-GB" sz="2800" i="1"/>
              <a:t>What advice/feedback would you provide</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charset="0"/>
            <a:ea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charset="0"/>
            <a:ea typeface="ＭＳ Ｐゴシック" charset="-128"/>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1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1732</TotalTime>
  <Words>481</Words>
  <Application>Microsoft Office PowerPoint</Application>
  <PresentationFormat>On-screen Show (4:3)</PresentationFormat>
  <Paragraphs>109</Paragraphs>
  <Slides>11</Slides>
  <Notes>3</Notes>
  <HiddenSlides>0</HiddenSlides>
  <MMClips>0</MMClips>
  <ScaleCrop>false</ScaleCrop>
  <HeadingPairs>
    <vt:vector size="4" baseType="variant">
      <vt:variant>
        <vt:lpstr>Theme</vt:lpstr>
      </vt:variant>
      <vt:variant>
        <vt:i4>4</vt:i4>
      </vt:variant>
      <vt:variant>
        <vt:lpstr>Slide Titles</vt:lpstr>
      </vt:variant>
      <vt:variant>
        <vt:i4>11</vt:i4>
      </vt:variant>
    </vt:vector>
  </HeadingPairs>
  <TitlesOfParts>
    <vt:vector size="15" baseType="lpstr">
      <vt:lpstr>Blank Presentation</vt:lpstr>
      <vt:lpstr>Custom Design</vt:lpstr>
      <vt:lpstr>2_Custom Design</vt:lpstr>
      <vt:lpstr>1_Custom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CYD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ECR</dc:creator>
  <cp:lastModifiedBy>Administrator</cp:lastModifiedBy>
  <cp:revision>98</cp:revision>
  <cp:lastPrinted>2003-08-28T14:33:56Z</cp:lastPrinted>
  <dcterms:created xsi:type="dcterms:W3CDTF">2003-07-31T08:54:53Z</dcterms:created>
  <dcterms:modified xsi:type="dcterms:W3CDTF">2013-07-02T16:27:28Z</dcterms:modified>
</cp:coreProperties>
</file>