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D1135C-FA84-3BBC-AAD9-0427A644090D}" v="218" dt="2026-03-23T17:19:54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 Todorova Yankulova (2317960)" userId="S::2317960@student.uwtsd.ac.uk::23b31805-51f1-44e6-bd49-7b85f90db150" providerId="AD" clId="Web-{84D1135C-FA84-3BBC-AAD9-0427A644090D}"/>
    <pc:docChg chg="addSld delSld modSld">
      <pc:chgData name="Melani Todorova Yankulova (2317960)" userId="S::2317960@student.uwtsd.ac.uk::23b31805-51f1-44e6-bd49-7b85f90db150" providerId="AD" clId="Web-{84D1135C-FA84-3BBC-AAD9-0427A644090D}" dt="2026-03-23T17:19:54.051" v="250" actId="20577"/>
      <pc:docMkLst>
        <pc:docMk/>
      </pc:docMkLst>
      <pc:sldChg chg="addSp delSp modSp mod setBg">
        <pc:chgData name="Melani Todorova Yankulova (2317960)" userId="S::2317960@student.uwtsd.ac.uk::23b31805-51f1-44e6-bd49-7b85f90db150" providerId="AD" clId="Web-{84D1135C-FA84-3BBC-AAD9-0427A644090D}" dt="2026-03-23T17:19:54.051" v="250" actId="20577"/>
        <pc:sldMkLst>
          <pc:docMk/>
          <pc:sldMk cId="109857222" sldId="256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9:44.910" v="24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elani Todorova Yankulova (2317960)" userId="S::2317960@student.uwtsd.ac.uk::23b31805-51f1-44e6-bd49-7b85f90db150" providerId="AD" clId="Web-{84D1135C-FA84-3BBC-AAD9-0427A644090D}" dt="2026-03-23T17:19:54.051" v="25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9" creationId="{73C994B4-9721-4148-9EEC-6793CECDE8D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1" creationId="{F9D95E49-763A-4886-B038-82F73474055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3" creationId="{0E204F28-F6AA-43FB-8D03-0EC15B75DE4E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5" creationId="{2C8ABDC5-2AC0-4E31-8744-FACDC1B33C1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02.503" v="239"/>
          <ac:spMkLst>
            <pc:docMk/>
            <pc:sldMk cId="109857222" sldId="256"/>
            <ac:spMk id="24" creationId="{743AA782-23D1-4521-8CAD-47662984AA08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02.503" v="239"/>
          <ac:spMkLst>
            <pc:docMk/>
            <pc:sldMk cId="109857222" sldId="256"/>
            <ac:spMk id="26" creationId="{650D18FE-0824-4A46-B22C-A86B52E5780A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15.394" v="241"/>
          <ac:spMkLst>
            <pc:docMk/>
            <pc:sldMk cId="109857222" sldId="256"/>
            <ac:spMk id="28" creationId="{131BAD53-4E89-4F62-BBB7-26359763ED3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15.394" v="241"/>
          <ac:spMkLst>
            <pc:docMk/>
            <pc:sldMk cId="109857222" sldId="256"/>
            <ac:spMk id="29" creationId="{62756DA2-40EB-4C6F-B962-5822FFB54FB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0" creationId="{49D6C862-61CC-4B46-8080-96583D653BAB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1" creationId="{A8384FB5-9ADC-4DDC-881B-597D56F5B1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2" creationId="{E37EECFC-A684-4391-AE85-4CDAF5565F61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4" creationId="{D4331EE8-85A4-4588-8D9E-70E534D477D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36" creationId="{131BAD53-4E89-4F62-BBB7-26359763ED3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37" creationId="{62756DA2-40EB-4C6F-B962-5822FFB54FB6}"/>
          </ac:spMkLst>
        </pc:spChg>
        <pc:picChg chg="add mod">
          <ac:chgData name="Melani Todorova Yankulova (2317960)" userId="S::2317960@student.uwtsd.ac.uk::23b31805-51f1-44e6-bd49-7b85f90db150" providerId="AD" clId="Web-{84D1135C-FA84-3BBC-AAD9-0427A644090D}" dt="2026-03-23T17:19:24.957" v="244"/>
          <ac:picMkLst>
            <pc:docMk/>
            <pc:sldMk cId="109857222" sldId="256"/>
            <ac:picMk id="4" creationId="{86C9D613-9394-2DC2-814A-08CFD7B91F48}"/>
          </ac:picMkLst>
        </pc:picChg>
        <pc:cxn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cxnSpMkLst>
            <pc:docMk/>
            <pc:sldMk cId="109857222" sldId="256"/>
            <ac:cxnSpMk id="17" creationId="{F085D7B9-E066-4923-8CB7-294BF306296A}"/>
          </ac:cxnSpMkLst>
        </pc:cxnChg>
        <pc:cxnChg chg="add">
          <ac:chgData name="Melani Todorova Yankulova (2317960)" userId="S::2317960@student.uwtsd.ac.uk::23b31805-51f1-44e6-bd49-7b85f90db150" providerId="AD" clId="Web-{84D1135C-FA84-3BBC-AAD9-0427A644090D}" dt="2026-03-23T17:00:54.756" v="154"/>
          <ac:cxnSpMkLst>
            <pc:docMk/>
            <pc:sldMk cId="109857222" sldId="256"/>
            <ac:cxnSpMk id="19" creationId="{A6CBE437-BB9C-4A38-9E6D-D251449E801D}"/>
          </ac:cxnSpMkLst>
        </pc:cxn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02:46.507" v="163"/>
        <pc:sldMkLst>
          <pc:docMk/>
          <pc:sldMk cId="182853919" sldId="257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2" creationId="{8A7DE968-6FC7-01CF-60DF-2C3E5C4A6C5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3" creationId="{EE7822AA-AC3C-4980-08F7-AC1D311A6B0E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8" creationId="{3AD318CC-E2A8-4E27-9548-A047A78999B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14" creationId="{2C1BBA94-3F40-40AA-8BB9-E69E25E537C1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2:46.507" v="163"/>
          <ac:grpSpMkLst>
            <pc:docMk/>
            <pc:sldMk cId="182853919" sldId="257"/>
            <ac:grpSpMk id="10" creationId="{B14B560F-9DD7-4302-A60B-EBD3EF59B073}"/>
          </ac:grpSpMkLst>
        </pc:grp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05:34.492" v="177" actId="20577"/>
        <pc:sldMkLst>
          <pc:docMk/>
          <pc:sldMk cId="1050993646" sldId="258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2" creationId="{27927EDA-7D81-2EF3-85B8-C4DC1893C649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05:34.492" v="177" actId="20577"/>
          <ac:spMkLst>
            <pc:docMk/>
            <pc:sldMk cId="1050993646" sldId="258"/>
            <ac:spMk id="3" creationId="{0F895F67-8054-C468-E681-FF2C9984602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4:26.267" v="168"/>
          <ac:spMkLst>
            <pc:docMk/>
            <pc:sldMk cId="1050993646" sldId="258"/>
            <ac:spMk id="6" creationId="{A71B37C7-31EB-8D47-443F-54F28C3A2229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05:29.273" v="176" actId="20577"/>
          <ac:spMkLst>
            <pc:docMk/>
            <pc:sldMk cId="1050993646" sldId="258"/>
            <ac:spMk id="7" creationId="{E5EC5497-C2FD-20DA-3353-792E27EA4D93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0" creationId="{2550BE34-C2B8-49B8-8519-67A8CAD51AE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2" creationId="{A7457DD9-5A45-400A-AB4B-4B4EDECA25F1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4" creationId="{441CF7D6-A660-431A-B0BB-140A0D5556B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6" creationId="{0570A85B-3810-4F95-97B0-CBF4CCDB381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1" creationId="{73C994B4-9721-4148-9EEC-6793CECDE8D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3" creationId="{F9D95E49-763A-4886-B038-82F73474055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5" creationId="{0E204F28-F6AA-43FB-8D03-0EC15B75DE4E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7" creationId="{2C8ABDC5-2AC0-4E31-8744-FACDC1B33C1D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3" creationId="{058A14AF-9FB5-4CC7-BA35-E8E85D3EDF0E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4" creationId="{3A9A4357-BD1D-4622-A4FE-766E6AB8DE8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5" creationId="{E659831F-0D9A-4C63-9EBB-8435B85A440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6" creationId="{E6995CE5-F890-4ABA-82A2-26507CE8D2A3}"/>
          </ac:spMkLst>
        </pc:spChg>
        <pc:graphicFrameChg chg="add mod modGraphic">
          <ac:chgData name="Melani Todorova Yankulova (2317960)" userId="S::2317960@student.uwtsd.ac.uk::23b31805-51f1-44e6-bd49-7b85f90db150" providerId="AD" clId="Web-{84D1135C-FA84-3BBC-AAD9-0427A644090D}" dt="2026-03-23T16:32:25.567" v="14"/>
          <ac:graphicFrameMkLst>
            <pc:docMk/>
            <pc:sldMk cId="1050993646" sldId="258"/>
            <ac:graphicFrameMk id="5" creationId="{CA416312-A089-E355-DC98-2C4F95979FCC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6:38:27.207" v="54" actId="14100"/>
        <pc:sldMkLst>
          <pc:docMk/>
          <pc:sldMk cId="1153571189" sldId="259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2" creationId="{E3D02573-C208-65DE-725D-BE416FB70B21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6:37:49.487" v="47" actId="1076"/>
          <ac:spMkLst>
            <pc:docMk/>
            <pc:sldMk cId="1153571189" sldId="259"/>
            <ac:spMk id="3" creationId="{44A7CE5E-D013-01DF-D83D-F2475733D68D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6:38:22.410" v="53" actId="1076"/>
          <ac:spMkLst>
            <pc:docMk/>
            <pc:sldMk cId="1153571189" sldId="259"/>
            <ac:spMk id="5" creationId="{003BB7F6-745F-951D-81BC-342D0B0C943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11" creationId="{E81BF4F6-F2CF-4984-9D14-D6966D92F99F}"/>
          </ac:spMkLst>
        </pc:spChg>
        <pc:picChg chg="add mod">
          <ac:chgData name="Melani Todorova Yankulova (2317960)" userId="S::2317960@student.uwtsd.ac.uk::23b31805-51f1-44e6-bd49-7b85f90db150" providerId="AD" clId="Web-{84D1135C-FA84-3BBC-AAD9-0427A644090D}" dt="2026-03-23T16:38:27.207" v="54" actId="14100"/>
          <ac:picMkLst>
            <pc:docMk/>
            <pc:sldMk cId="1153571189" sldId="259"/>
            <ac:picMk id="4" creationId="{FBA2E0F5-ED1F-597C-07A0-D2F118D69933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06:34.372" v="178"/>
        <pc:sldMkLst>
          <pc:docMk/>
          <pc:sldMk cId="1729643944" sldId="260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2" creationId="{507C1E1C-538A-88D8-0E69-DD7893870140}"/>
          </ac:spMkLst>
        </pc:spChg>
        <pc:spChg chg="del mod">
          <ac:chgData name="Melani Todorova Yankulova (2317960)" userId="S::2317960@student.uwtsd.ac.uk::23b31805-51f1-44e6-bd49-7b85f90db150" providerId="AD" clId="Web-{84D1135C-FA84-3BBC-AAD9-0427A644090D}" dt="2026-03-23T16:39:27.521" v="60"/>
          <ac:spMkLst>
            <pc:docMk/>
            <pc:sldMk cId="1729643944" sldId="260"/>
            <ac:spMk id="3" creationId="{35FF1D9F-EE7B-61CA-B4A8-B119EFE071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0" creationId="{6753252F-4873-4F63-801D-CC719279A7D5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2" creationId="{047C8CCB-F95D-4249-92DD-651249D3535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7" creationId="{738F59A4-4431-460D-8E49-6E65C189A566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6:34.372" v="178"/>
          <ac:grpSpMkLst>
            <pc:docMk/>
            <pc:sldMk cId="1729643944" sldId="260"/>
            <ac:grpSpMk id="19" creationId="{8A919B9C-5C01-47E4-B2F2-45F589208ABF}"/>
          </ac:grpSpMkLst>
        </pc:grpChg>
        <pc:graphicFrameChg chg="add mod ord modGraphic">
          <ac:chgData name="Melani Todorova Yankulova (2317960)" userId="S::2317960@student.uwtsd.ac.uk::23b31805-51f1-44e6-bd49-7b85f90db150" providerId="AD" clId="Web-{84D1135C-FA84-3BBC-AAD9-0427A644090D}" dt="2026-03-23T17:06:34.372" v="178"/>
          <ac:graphicFrameMkLst>
            <pc:docMk/>
            <pc:sldMk cId="1729643944" sldId="260"/>
            <ac:graphicFrameMk id="5" creationId="{2C519BCC-9086-2CAC-60BA-B117CD03A5C5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07:07.874" v="179"/>
        <pc:sldMkLst>
          <pc:docMk/>
          <pc:sldMk cId="2781803475" sldId="261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2" creationId="{CF812511-EBA5-C97F-555E-7820FBAA2DF7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3" creationId="{12B817C2-A976-987F-76F5-74F167137CD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84D1135C-FA84-3BBC-AAD9-0427A644090D}" dt="2026-03-23T17:07:07.874" v="179"/>
          <ac:picMkLst>
            <pc:docMk/>
            <pc:sldMk cId="2781803475" sldId="261"/>
            <ac:picMk id="5" creationId="{E7808029-C035-DEE3-0136-F1459CCD3032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12:00.699" v="194" actId="1076"/>
        <pc:sldMkLst>
          <pc:docMk/>
          <pc:sldMk cId="1224290458" sldId="262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2" creationId="{F8932585-30FE-A011-A12F-9950B452530E}"/>
          </ac:spMkLst>
        </pc:spChg>
        <pc:spChg chg="del mod">
          <ac:chgData name="Melani Todorova Yankulova (2317960)" userId="S::2317960@student.uwtsd.ac.uk::23b31805-51f1-44e6-bd49-7b85f90db150" providerId="AD" clId="Web-{84D1135C-FA84-3BBC-AAD9-0427A644090D}" dt="2026-03-23T17:07:46.361" v="180"/>
          <ac:spMkLst>
            <pc:docMk/>
            <pc:sldMk cId="1224290458" sldId="262"/>
            <ac:spMk id="3" creationId="{26D3C061-0A75-E13D-5E76-D771AD394F2B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9" creationId="{BACC6370-2D7E-4714-9D71-7542949D7D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1" creationId="{F68B3F68-107C-434F-AA38-110D5EA91B85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3" creationId="{AAD0DBB9-1A4B-4391-81D4-CB19F9AB918A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5" creationId="{063BBA22-50EA-4C4D-BE05-F1CE4E63AA5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50.958" v="184"/>
          <ac:spMkLst>
            <pc:docMk/>
            <pc:sldMk cId="1224290458" sldId="262"/>
            <ac:spMk id="20" creationId="{955A2079-FA98-4876-80F0-72364A7D2EA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066" v="182"/>
          <ac:spMkLst>
            <pc:docMk/>
            <pc:sldMk cId="1224290458" sldId="262"/>
            <ac:spMk id="21" creationId="{B50AB553-2A96-4A92-96F2-93548E09695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8:50.958" v="184"/>
          <ac:spMkLst>
            <pc:docMk/>
            <pc:sldMk cId="1224290458" sldId="262"/>
            <ac:spMk id="25" creationId="{955A2079-FA98-4876-80F0-72364A7D2EA4}"/>
          </ac:spMkLst>
        </pc:spChg>
        <pc:graphicFrameChg chg="add mod modGraphic">
          <ac:chgData name="Melani Todorova Yankulova (2317960)" userId="S::2317960@student.uwtsd.ac.uk::23b31805-51f1-44e6-bd49-7b85f90db150" providerId="AD" clId="Web-{84D1135C-FA84-3BBC-AAD9-0427A644090D}" dt="2026-03-23T17:08:50.958" v="184"/>
          <ac:graphicFrameMkLst>
            <pc:docMk/>
            <pc:sldMk cId="1224290458" sldId="262"/>
            <ac:graphicFrameMk id="5" creationId="{E0709886-9BB8-8B2F-8AD9-C5FE8CC0DF11}"/>
          </ac:graphicFrameMkLst>
        </pc:graphicFrameChg>
        <pc:picChg chg="add del">
          <ac:chgData name="Melani Todorova Yankulova (2317960)" userId="S::2317960@student.uwtsd.ac.uk::23b31805-51f1-44e6-bd49-7b85f90db150" providerId="AD" clId="Web-{84D1135C-FA84-3BBC-AAD9-0427A644090D}" dt="2026-03-23T17:08:37.066" v="182"/>
          <ac:picMkLst>
            <pc:docMk/>
            <pc:sldMk cId="1224290458" sldId="262"/>
            <ac:picMk id="17" creationId="{FEF710E3-7034-579F-81A6-F79DF17D9E9A}"/>
          </ac:picMkLst>
        </pc:picChg>
        <pc:picChg chg="add mod">
          <ac:chgData name="Melani Todorova Yankulova (2317960)" userId="S::2317960@student.uwtsd.ac.uk::23b31805-51f1-44e6-bd49-7b85f90db150" providerId="AD" clId="Web-{84D1135C-FA84-3BBC-AAD9-0427A644090D}" dt="2026-03-23T17:12:00.699" v="194" actId="1076"/>
          <ac:picMkLst>
            <pc:docMk/>
            <pc:sldMk cId="1224290458" sldId="262"/>
            <ac:picMk id="31" creationId="{7E58F401-522B-2954-00D6-97013953ED75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13:38.857" v="213" actId="1076"/>
        <pc:sldMkLst>
          <pc:docMk/>
          <pc:sldMk cId="1727093640" sldId="263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2" creationId="{B54AD3F6-054F-BFC3-BDBE-4B86F26A063F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" creationId="{1F60C59A-5CF7-985D-868E-7F5A5CB4B8E0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5" creationId="{FDCA3C08-1E16-7B81-E61A-0A4A4D3F5ED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27" creationId="{10EB215C-7839-4CEA-AA02-B8F7755F9CE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29" creationId="{91011C6D-05BE-4D99-8C11-A0E478B1299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1" creationId="{6BFFEA99-E831-4C3B-8D16-0EA4AB33FFC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3" creationId="{3B9FD11D-7561-43C8-BE54-00D7DCF0E21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5" creationId="{8D91DE60-2C2D-4D7E-A6B4-C9499017DE4C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12.896" v="185"/>
          <ac:grpSpMkLst>
            <pc:docMk/>
            <pc:sldMk cId="1727093640" sldId="263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12.896" v="185"/>
          <ac:grpSpMkLst>
            <pc:docMk/>
            <pc:sldMk cId="1727093640" sldId="263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3:38.857" v="213" actId="1076"/>
          <ac:picMkLst>
            <pc:docMk/>
            <pc:sldMk cId="1727093640" sldId="263"/>
            <ac:picMk id="4" creationId="{7749ED1B-84D1-FDB0-3FCF-7CA821A4E72D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15:08.672" v="222"/>
        <pc:sldMkLst>
          <pc:docMk/>
          <pc:sldMk cId="1026215569" sldId="264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" creationId="{D3C03AC2-3D0B-4085-D3EC-823950588C88}"/>
          </ac:spMkLst>
        </pc:spChg>
        <pc:spChg chg="mod or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" creationId="{24FCE2DB-0360-E6DD-FDB1-E427C8760173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5" creationId="{66F065D0-005F-8A1A-B112-FFDF458FCA0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7" creationId="{327D73B4-9F5C-4A64-A179-51B9500CB8B5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9" creationId="{C1F06963-6374-4B48-844F-071A9BAAAE0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1" creationId="{6CB927A4-E432-4310-9CD5-E89FF506317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3" creationId="{1453BF6C-B012-48B7-B4E8-6D7AC7C27D0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5" creationId="{E3020543-B24B-4EC4-8FFC-8DD88EEA91A8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23.678" v="186"/>
          <ac:grpSpMkLst>
            <pc:docMk/>
            <pc:sldMk cId="1026215569" sldId="264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23.678" v="186"/>
          <ac:grpSpMkLst>
            <pc:docMk/>
            <pc:sldMk cId="1026215569" sldId="264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4:45.468" v="220" actId="1076"/>
          <ac:picMkLst>
            <pc:docMk/>
            <pc:sldMk cId="1026215569" sldId="264"/>
            <ac:picMk id="4" creationId="{CE795562-9DF2-3AAB-9845-E6E8863E45F1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16:00.032" v="231"/>
        <pc:sldMkLst>
          <pc:docMk/>
          <pc:sldMk cId="813898119" sldId="265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" creationId="{54A32826-CA40-FC80-C9A0-6294B6DA81C5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" creationId="{C17C0FC2-BD47-64D6-7EB3-7396E5C2CA57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5" creationId="{701A2156-F707-5CE0-DE11-96631C559C9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7" creationId="{12609869-9E80-471B-A487-A53288E0E79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9" creationId="{7004738A-9D34-43E8-97D2-CA0EED4F8BE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1" creationId="{B8B8D07F-F13E-443E-BA68-2D26672D76B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3" creationId="{2813A4FA-24A5-41ED-A534-3807D1B2F34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5" creationId="{C3944F27-CA70-4E84-A51A-E6BF89558979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40.382" v="187"/>
          <ac:grpSpMkLst>
            <pc:docMk/>
            <pc:sldMk cId="813898119" sldId="265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40.382" v="187"/>
          <ac:grpSpMkLst>
            <pc:docMk/>
            <pc:sldMk cId="813898119" sldId="265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5:48.391" v="229" actId="1076"/>
          <ac:picMkLst>
            <pc:docMk/>
            <pc:sldMk cId="813898119" sldId="265"/>
            <ac:picMk id="4" creationId="{47B212A9-6029-2FCA-1B7C-726844709B4F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6:53.767" v="233" actId="20577"/>
        <pc:sldMkLst>
          <pc:docMk/>
          <pc:sldMk cId="3236635480" sldId="266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2" creationId="{C55F6019-EA87-CCAB-1BE1-D26490B5C96F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6:53.767" v="233" actId="20577"/>
          <ac:spMkLst>
            <pc:docMk/>
            <pc:sldMk cId="3236635480" sldId="266"/>
            <ac:spMk id="3" creationId="{571308B5-0163-1B68-DC1E-D58029270E43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8" creationId="{DEE2AD96-B495-4E06-9291-B71706F728C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0" creationId="{53CF6D67-C5A8-4ADD-9E8E-1E38CA1D316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2" creationId="{86909FA0-B515-4681-B7A8-FA281D133B9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4" creationId="{21C9FE86-FCC3-4A31-AA1C-C882262B7FE7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6" creationId="{7D96243B-ECED-4B71-8E06-AE9A285EAD2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8" creationId="{A09989E4-EFDC-4A90-A633-E0525FB4139E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7:35.268" v="235" actId="20577"/>
        <pc:sldMkLst>
          <pc:docMk/>
          <pc:sldMk cId="3824947473" sldId="267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7:17.799" v="234"/>
          <ac:spMkLst>
            <pc:docMk/>
            <pc:sldMk cId="3824947473" sldId="267"/>
            <ac:spMk id="2" creationId="{21EF18E4-6D7A-92F7-5945-814B2997274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7:35.268" v="235" actId="20577"/>
          <ac:spMkLst>
            <pc:docMk/>
            <pc:sldMk cId="3824947473" sldId="267"/>
            <ac:spMk id="3" creationId="{2A7AFDC5-19C9-C3DC-79ED-51A479391D88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17.799" v="234"/>
          <ac:spMkLst>
            <pc:docMk/>
            <pc:sldMk cId="3824947473" sldId="267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17.799" v="234"/>
          <ac:spMkLst>
            <pc:docMk/>
            <pc:sldMk cId="3824947473" sldId="267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84D1135C-FA84-3BBC-AAD9-0427A644090D}" dt="2026-03-23T17:17:17.799" v="234"/>
          <ac:picMkLst>
            <pc:docMk/>
            <pc:sldMk cId="3824947473" sldId="267"/>
            <ac:picMk id="5" creationId="{E366080C-ED2D-8CD0-7580-E4C433BD331F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7:58.846" v="236"/>
        <pc:sldMkLst>
          <pc:docMk/>
          <pc:sldMk cId="74917615" sldId="268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2" creationId="{336D89D6-90BC-09A5-3A73-AFC61367CC9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3" creationId="{9EDBF2F4-9902-C821-4AD9-134F1C598B1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8" creationId="{C3896A03-3945-419A-B66B-4EE266EDD15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10" creationId="{B34F5AD2-EDBD-4BBD-A55C-EAFFD0C7097A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8:14.612" v="237"/>
        <pc:sldMkLst>
          <pc:docMk/>
          <pc:sldMk cId="4101503690" sldId="269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2" creationId="{6B03B618-2259-BC4E-2377-7FAFCF3F9683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3" creationId="{9114AEE8-6856-0121-ABAB-6E4BEACBF2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8" creationId="{09588DA8-065E-4F6F-8EFD-43104AB2E0C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0" creationId="{C4285719-470E-454C-AF62-8323075F1F5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2" creationId="{CD9FE4EF-C4D8-49A0-B2FF-81D8DB7D8A2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4" creationId="{4300840D-0A0B-4512-BACA-B439D5B9C57C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6" creationId="{D2B78728-A580-49A7-84F9-6EF6F583ADE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8" creationId="{38FAA1A1-D861-433F-88FA-1E9D6FD31D1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20" creationId="{8D71EDA1-87BF-4D5D-AB79-F346FD19278A}"/>
          </ac:spMkLst>
        </pc:spChg>
      </pc:sldChg>
      <pc:sldChg chg="new del">
        <pc:chgData name="Melani Todorova Yankulova (2317960)" userId="S::2317960@student.uwtsd.ac.uk::23b31805-51f1-44e6-bd49-7b85f90db150" providerId="AD" clId="Web-{84D1135C-FA84-3BBC-AAD9-0427A644090D}" dt="2026-03-23T17:04:52.426" v="170"/>
        <pc:sldMkLst>
          <pc:docMk/>
          <pc:sldMk cId="4220679615" sldId="27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D9C793-0015-4DFB-9EC1-AC2A5864F9A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F9B4666-85E6-4258-B240-9C94BA0BAFC0}">
      <dgm:prSet/>
      <dgm:spPr/>
      <dgm:t>
        <a:bodyPr/>
        <a:lstStyle/>
        <a:p>
          <a:r>
            <a:rPr lang="en-GB"/>
            <a:t>Example 1: Satya Nadella – Microsoft</a:t>
          </a:r>
          <a:endParaRPr lang="en-US"/>
        </a:p>
      </dgm:t>
    </dgm:pt>
    <dgm:pt modelId="{C3F4D2DD-F027-4C11-BE8A-126750961046}" type="parTrans" cxnId="{0DFF23AD-EDFD-42EA-9064-C9EA62994E8B}">
      <dgm:prSet/>
      <dgm:spPr/>
      <dgm:t>
        <a:bodyPr/>
        <a:lstStyle/>
        <a:p>
          <a:endParaRPr lang="en-US"/>
        </a:p>
      </dgm:t>
    </dgm:pt>
    <dgm:pt modelId="{200D6980-9EB0-4CD0-A73E-A59574C9C06D}" type="sibTrans" cxnId="{0DFF23AD-EDFD-42EA-9064-C9EA62994E8B}">
      <dgm:prSet/>
      <dgm:spPr/>
      <dgm:t>
        <a:bodyPr/>
        <a:lstStyle/>
        <a:p>
          <a:endParaRPr lang="en-US"/>
        </a:p>
      </dgm:t>
    </dgm:pt>
    <dgm:pt modelId="{DD5C2C53-388C-440C-ABBC-281F08F1CDEE}">
      <dgm:prSet/>
      <dgm:spPr/>
      <dgm:t>
        <a:bodyPr/>
        <a:lstStyle/>
        <a:p>
          <a:r>
            <a:rPr lang="en-GB"/>
            <a:t>Nadella transformed Microsoft’s culture by emphasising </a:t>
          </a:r>
          <a:r>
            <a:rPr lang="en-GB" b="1"/>
            <a:t>empathy</a:t>
          </a:r>
          <a:r>
            <a:rPr lang="en-GB"/>
            <a:t> as a leadership value. This shift improved collaboration, innovation, and employee engagement globally.</a:t>
          </a:r>
          <a:endParaRPr lang="en-US"/>
        </a:p>
      </dgm:t>
    </dgm:pt>
    <dgm:pt modelId="{34891412-E3DA-43C8-874F-432C18E5BB2E}" type="parTrans" cxnId="{525F45A1-E8D6-4710-A0EB-41144F565681}">
      <dgm:prSet/>
      <dgm:spPr/>
      <dgm:t>
        <a:bodyPr/>
        <a:lstStyle/>
        <a:p>
          <a:endParaRPr lang="en-US"/>
        </a:p>
      </dgm:t>
    </dgm:pt>
    <dgm:pt modelId="{BF411D1F-CF31-4C46-AAF7-23A440010309}" type="sibTrans" cxnId="{525F45A1-E8D6-4710-A0EB-41144F565681}">
      <dgm:prSet/>
      <dgm:spPr/>
      <dgm:t>
        <a:bodyPr/>
        <a:lstStyle/>
        <a:p>
          <a:endParaRPr lang="en-US"/>
        </a:p>
      </dgm:t>
    </dgm:pt>
    <dgm:pt modelId="{8AFB5D32-91F4-4CF5-95E4-5656DF5A5F2C}" type="pres">
      <dgm:prSet presAssocID="{C7D9C793-0015-4DFB-9EC1-AC2A5864F9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D87566E-7793-40BB-932E-A78E73CB1172}" type="pres">
      <dgm:prSet presAssocID="{1F9B4666-85E6-4258-B240-9C94BA0BAFC0}" presName="hierRoot1" presStyleCnt="0"/>
      <dgm:spPr/>
    </dgm:pt>
    <dgm:pt modelId="{A5E2C5FA-097E-478D-99B2-5BA1087CA643}" type="pres">
      <dgm:prSet presAssocID="{1F9B4666-85E6-4258-B240-9C94BA0BAFC0}" presName="composite" presStyleCnt="0"/>
      <dgm:spPr/>
    </dgm:pt>
    <dgm:pt modelId="{402EAC14-81CE-4E2D-B433-6339180D48A2}" type="pres">
      <dgm:prSet presAssocID="{1F9B4666-85E6-4258-B240-9C94BA0BAFC0}" presName="background" presStyleLbl="node0" presStyleIdx="0" presStyleCnt="2"/>
      <dgm:spPr/>
    </dgm:pt>
    <dgm:pt modelId="{8743D674-7201-406C-B9DB-1B94D1F20BBB}" type="pres">
      <dgm:prSet presAssocID="{1F9B4666-85E6-4258-B240-9C94BA0BAFC0}" presName="text" presStyleLbl="fgAcc0" presStyleIdx="0" presStyleCnt="2">
        <dgm:presLayoutVars>
          <dgm:chPref val="3"/>
        </dgm:presLayoutVars>
      </dgm:prSet>
      <dgm:spPr/>
    </dgm:pt>
    <dgm:pt modelId="{C95898E4-3022-46A6-B3D0-6EC405EE1FE0}" type="pres">
      <dgm:prSet presAssocID="{1F9B4666-85E6-4258-B240-9C94BA0BAFC0}" presName="hierChild2" presStyleCnt="0"/>
      <dgm:spPr/>
    </dgm:pt>
    <dgm:pt modelId="{65458CD9-D0EC-4348-95CA-2DF0A7928CB6}" type="pres">
      <dgm:prSet presAssocID="{DD5C2C53-388C-440C-ABBC-281F08F1CDEE}" presName="hierRoot1" presStyleCnt="0"/>
      <dgm:spPr/>
    </dgm:pt>
    <dgm:pt modelId="{F237398E-8135-49ED-8CED-786ACFFC8FDC}" type="pres">
      <dgm:prSet presAssocID="{DD5C2C53-388C-440C-ABBC-281F08F1CDEE}" presName="composite" presStyleCnt="0"/>
      <dgm:spPr/>
    </dgm:pt>
    <dgm:pt modelId="{41872DBD-2C3F-4F8B-A817-3E569AA826CB}" type="pres">
      <dgm:prSet presAssocID="{DD5C2C53-388C-440C-ABBC-281F08F1CDEE}" presName="background" presStyleLbl="node0" presStyleIdx="1" presStyleCnt="2"/>
      <dgm:spPr/>
    </dgm:pt>
    <dgm:pt modelId="{E98FB592-629F-462E-A335-2B9AB531CDFC}" type="pres">
      <dgm:prSet presAssocID="{DD5C2C53-388C-440C-ABBC-281F08F1CDEE}" presName="text" presStyleLbl="fgAcc0" presStyleIdx="1" presStyleCnt="2">
        <dgm:presLayoutVars>
          <dgm:chPref val="3"/>
        </dgm:presLayoutVars>
      </dgm:prSet>
      <dgm:spPr/>
    </dgm:pt>
    <dgm:pt modelId="{39AC5054-34DD-4481-827C-8FF0B32D8F0B}" type="pres">
      <dgm:prSet presAssocID="{DD5C2C53-388C-440C-ABBC-281F08F1CDEE}" presName="hierChild2" presStyleCnt="0"/>
      <dgm:spPr/>
    </dgm:pt>
  </dgm:ptLst>
  <dgm:cxnLst>
    <dgm:cxn modelId="{D0556371-904B-4128-8C69-0003787308FC}" type="presOf" srcId="{DD5C2C53-388C-440C-ABBC-281F08F1CDEE}" destId="{E98FB592-629F-462E-A335-2B9AB531CDFC}" srcOrd="0" destOrd="0" presId="urn:microsoft.com/office/officeart/2005/8/layout/hierarchy1"/>
    <dgm:cxn modelId="{525F45A1-E8D6-4710-A0EB-41144F565681}" srcId="{C7D9C793-0015-4DFB-9EC1-AC2A5864F9AA}" destId="{DD5C2C53-388C-440C-ABBC-281F08F1CDEE}" srcOrd="1" destOrd="0" parTransId="{34891412-E3DA-43C8-874F-432C18E5BB2E}" sibTransId="{BF411D1F-CF31-4C46-AAF7-23A440010309}"/>
    <dgm:cxn modelId="{D7CC40A7-D25B-462E-815C-02910B3633D9}" type="presOf" srcId="{1F9B4666-85E6-4258-B240-9C94BA0BAFC0}" destId="{8743D674-7201-406C-B9DB-1B94D1F20BBB}" srcOrd="0" destOrd="0" presId="urn:microsoft.com/office/officeart/2005/8/layout/hierarchy1"/>
    <dgm:cxn modelId="{0DFF23AD-EDFD-42EA-9064-C9EA62994E8B}" srcId="{C7D9C793-0015-4DFB-9EC1-AC2A5864F9AA}" destId="{1F9B4666-85E6-4258-B240-9C94BA0BAFC0}" srcOrd="0" destOrd="0" parTransId="{C3F4D2DD-F027-4C11-BE8A-126750961046}" sibTransId="{200D6980-9EB0-4CD0-A73E-A59574C9C06D}"/>
    <dgm:cxn modelId="{067BDED6-7403-4533-A9EE-920DF064A88E}" type="presOf" srcId="{C7D9C793-0015-4DFB-9EC1-AC2A5864F9AA}" destId="{8AFB5D32-91F4-4CF5-95E4-5656DF5A5F2C}" srcOrd="0" destOrd="0" presId="urn:microsoft.com/office/officeart/2005/8/layout/hierarchy1"/>
    <dgm:cxn modelId="{BFC4A407-E967-4BD1-9261-69829495923D}" type="presParOf" srcId="{8AFB5D32-91F4-4CF5-95E4-5656DF5A5F2C}" destId="{4D87566E-7793-40BB-932E-A78E73CB1172}" srcOrd="0" destOrd="0" presId="urn:microsoft.com/office/officeart/2005/8/layout/hierarchy1"/>
    <dgm:cxn modelId="{C022EF92-64E0-47D9-91AF-F20B73D0CFA9}" type="presParOf" srcId="{4D87566E-7793-40BB-932E-A78E73CB1172}" destId="{A5E2C5FA-097E-478D-99B2-5BA1087CA643}" srcOrd="0" destOrd="0" presId="urn:microsoft.com/office/officeart/2005/8/layout/hierarchy1"/>
    <dgm:cxn modelId="{79550C78-5352-4368-BDCF-F6C4BCAC3B3E}" type="presParOf" srcId="{A5E2C5FA-097E-478D-99B2-5BA1087CA643}" destId="{402EAC14-81CE-4E2D-B433-6339180D48A2}" srcOrd="0" destOrd="0" presId="urn:microsoft.com/office/officeart/2005/8/layout/hierarchy1"/>
    <dgm:cxn modelId="{7E7E711C-0298-403F-BB55-2DA181F0C01B}" type="presParOf" srcId="{A5E2C5FA-097E-478D-99B2-5BA1087CA643}" destId="{8743D674-7201-406C-B9DB-1B94D1F20BBB}" srcOrd="1" destOrd="0" presId="urn:microsoft.com/office/officeart/2005/8/layout/hierarchy1"/>
    <dgm:cxn modelId="{75FD6830-BA85-4073-BF2E-21A089EBB326}" type="presParOf" srcId="{4D87566E-7793-40BB-932E-A78E73CB1172}" destId="{C95898E4-3022-46A6-B3D0-6EC405EE1FE0}" srcOrd="1" destOrd="0" presId="urn:microsoft.com/office/officeart/2005/8/layout/hierarchy1"/>
    <dgm:cxn modelId="{4A0A3D77-C1FF-408D-BC28-969651BB6697}" type="presParOf" srcId="{8AFB5D32-91F4-4CF5-95E4-5656DF5A5F2C}" destId="{65458CD9-D0EC-4348-95CA-2DF0A7928CB6}" srcOrd="1" destOrd="0" presId="urn:microsoft.com/office/officeart/2005/8/layout/hierarchy1"/>
    <dgm:cxn modelId="{94686953-8366-402F-B1C3-BFE1E7AC85C5}" type="presParOf" srcId="{65458CD9-D0EC-4348-95CA-2DF0A7928CB6}" destId="{F237398E-8135-49ED-8CED-786ACFFC8FDC}" srcOrd="0" destOrd="0" presId="urn:microsoft.com/office/officeart/2005/8/layout/hierarchy1"/>
    <dgm:cxn modelId="{F76A61D8-05B6-40EA-99EC-2C3F016C72EC}" type="presParOf" srcId="{F237398E-8135-49ED-8CED-786ACFFC8FDC}" destId="{41872DBD-2C3F-4F8B-A817-3E569AA826CB}" srcOrd="0" destOrd="0" presId="urn:microsoft.com/office/officeart/2005/8/layout/hierarchy1"/>
    <dgm:cxn modelId="{BFD798DF-608C-4CA7-83A8-B43F4D4905F3}" type="presParOf" srcId="{F237398E-8135-49ED-8CED-786ACFFC8FDC}" destId="{E98FB592-629F-462E-A335-2B9AB531CDFC}" srcOrd="1" destOrd="0" presId="urn:microsoft.com/office/officeart/2005/8/layout/hierarchy1"/>
    <dgm:cxn modelId="{E7431667-C29A-41DD-8400-404A9CAD77C2}" type="presParOf" srcId="{65458CD9-D0EC-4348-95CA-2DF0A7928CB6}" destId="{39AC5054-34DD-4481-827C-8FF0B32D8F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EAC14-81CE-4E2D-B433-6339180D48A2}">
      <dsp:nvSpPr>
        <dsp:cNvPr id="0" name=""/>
        <dsp:cNvSpPr/>
      </dsp:nvSpPr>
      <dsp:spPr>
        <a:xfrm>
          <a:off x="1283" y="50795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3D674-7201-406C-B9DB-1B94D1F20BBB}">
      <dsp:nvSpPr>
        <dsp:cNvPr id="0" name=""/>
        <dsp:cNvSpPr/>
      </dsp:nvSpPr>
      <dsp:spPr>
        <a:xfrm>
          <a:off x="501904" y="98354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1: Satya Nadella – Microsoft</a:t>
          </a:r>
          <a:endParaRPr lang="en-US" sz="2500" kern="1200"/>
        </a:p>
      </dsp:txBody>
      <dsp:txXfrm>
        <a:off x="585701" y="1067340"/>
        <a:ext cx="4337991" cy="2693452"/>
      </dsp:txXfrm>
    </dsp:sp>
    <dsp:sp modelId="{41872DBD-2C3F-4F8B-A817-3E569AA826CB}">
      <dsp:nvSpPr>
        <dsp:cNvPr id="0" name=""/>
        <dsp:cNvSpPr/>
      </dsp:nvSpPr>
      <dsp:spPr>
        <a:xfrm>
          <a:off x="5508110" y="50795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FB592-629F-462E-A335-2B9AB531CDFC}">
      <dsp:nvSpPr>
        <dsp:cNvPr id="0" name=""/>
        <dsp:cNvSpPr/>
      </dsp:nvSpPr>
      <dsp:spPr>
        <a:xfrm>
          <a:off x="6008730" y="98354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Nadella transformed Microsoft’s culture by emphasising </a:t>
          </a:r>
          <a:r>
            <a:rPr lang="en-GB" sz="2500" b="1" kern="1200"/>
            <a:t>empathy</a:t>
          </a:r>
          <a:r>
            <a:rPr lang="en-GB" sz="2500" kern="1200"/>
            <a:t> as a leadership value. This shift improved collaboration, innovation, and employee engagement globally.</a:t>
          </a:r>
          <a:endParaRPr lang="en-US" sz="2500" kern="1200"/>
        </a:p>
      </dsp:txBody>
      <dsp:txXfrm>
        <a:off x="6092527" y="1067340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umble.com/blog/cultural-intelligence/?utm_source=copilot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190-pepsi-logo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humblog/14668315844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.pokemoncentral.it/Unilever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" TargetMode="External"/><Relationship Id="rId2" Type="http://schemas.openxmlformats.org/officeDocument/2006/relationships/hyperlink" Target="https://www.airbnb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lever.com" TargetMode="External"/><Relationship Id="rId4" Type="http://schemas.openxmlformats.org/officeDocument/2006/relationships/hyperlink" Target="https://www.pepsico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25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09600"/>
            <a:ext cx="373934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emotional and cultural intelligence in leadership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2366" y="2194102"/>
            <a:ext cx="3427001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Leadership and Management Theory and Practice  LCBB6022</a:t>
            </a:r>
            <a:endParaRPr lang="en-US"/>
          </a:p>
          <a:p>
            <a:pPr marL="571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algn="l"/>
            <a:r>
              <a:rPr lang="en-US" sz="2000"/>
              <a:t>Student name &amp; ID :Melani </a:t>
            </a:r>
            <a:r>
              <a:rPr lang="en-US" sz="2000" err="1"/>
              <a:t>Yankulova</a:t>
            </a:r>
            <a:r>
              <a:rPr lang="en-US" sz="2000"/>
              <a:t> 2317960</a:t>
            </a:r>
          </a:p>
          <a:p>
            <a:pPr algn="l"/>
            <a:r>
              <a:rPr lang="en-US" sz="2000"/>
              <a:t>Lecturer </a:t>
            </a:r>
            <a:r>
              <a:rPr lang="en-US" sz="2000" err="1"/>
              <a:t>name:Dr</a:t>
            </a:r>
            <a:r>
              <a:rPr lang="en-US" sz="2000" dirty="0"/>
              <a:t> </a:t>
            </a:r>
            <a:r>
              <a:rPr lang="en-US" sz="2000" err="1"/>
              <a:t>Faizu</a:t>
            </a:r>
            <a:r>
              <a:rPr lang="en-US" sz="2000"/>
              <a:t> Edu </a:t>
            </a:r>
          </a:p>
          <a:p>
            <a:pPr algn="l"/>
            <a:r>
              <a:rPr lang="en-US" sz="2000"/>
              <a:t>Component 1: Practical - Individual Presentation </a:t>
            </a:r>
          </a:p>
          <a:p>
            <a:pPr algn="l"/>
            <a:r>
              <a:rPr lang="en-US" sz="2000"/>
              <a:t>Submission:23.03.2026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86C9D613-9394-2DC2-814A-08CFD7B91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4073" y="661916"/>
            <a:ext cx="5557909" cy="555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DE968-6FC7-01CF-60DF-2C3E5C4A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1. Introduction: Why This Matters</a:t>
            </a:r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822AA-AC3C-4980-08F7-AC1D311A6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Edith Heard’s reflection on empathy, collaboration, and navigating multicultural environments captures a core truth of modern leadership: </a:t>
            </a:r>
            <a:r>
              <a:rPr lang="en-GB" sz="2200" b="1">
                <a:ea typeface="+mn-lt"/>
                <a:cs typeface="+mn-lt"/>
              </a:rPr>
              <a:t>technical expertise is no longer enough</a:t>
            </a:r>
            <a:r>
              <a:rPr lang="en-GB" sz="2200">
                <a:ea typeface="+mn-lt"/>
                <a:cs typeface="+mn-lt"/>
              </a:rPr>
              <a:t>. Leaders must understand people-emotionally and culturally-to bring out the best in diverse teams.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Today’s organisations operate across borders, time zones, and cultures. This makes </a:t>
            </a:r>
            <a:r>
              <a:rPr lang="en-GB" sz="2200" b="1">
                <a:ea typeface="+mn-lt"/>
                <a:cs typeface="+mn-lt"/>
              </a:rPr>
              <a:t>Emotional Intelligence (EI)</a:t>
            </a:r>
            <a:r>
              <a:rPr lang="en-GB" sz="2200">
                <a:ea typeface="+mn-lt"/>
                <a:cs typeface="+mn-lt"/>
              </a:rPr>
              <a:t> and </a:t>
            </a:r>
            <a:r>
              <a:rPr lang="en-GB" sz="2200" b="1">
                <a:ea typeface="+mn-lt"/>
                <a:cs typeface="+mn-lt"/>
              </a:rPr>
              <a:t>Cultural Intelligence (CQ)</a:t>
            </a:r>
            <a:r>
              <a:rPr lang="en-GB" sz="2200">
                <a:ea typeface="+mn-lt"/>
                <a:cs typeface="+mn-lt"/>
              </a:rPr>
              <a:t> not optional, but essential.</a:t>
            </a: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2853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27EDA-7D81-2EF3-85B8-C4DC1893C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>
                <a:ea typeface="+mj-lt"/>
                <a:cs typeface="+mj-lt"/>
              </a:rPr>
              <a:t>2. Emotional Intelligence (EI): What It Is &amp; Why It Matters</a:t>
            </a:r>
            <a:endParaRPr lang="en-US" sz="41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95F67-8054-C468-E681-FF2C99846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900">
              <a:ea typeface="+mn-lt"/>
              <a:cs typeface="+mn-lt"/>
            </a:endParaRPr>
          </a:p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ea typeface="+mn-lt"/>
                <a:cs typeface="+mn-lt"/>
              </a:rPr>
              <a:t>Emotional Intelligence refers to the ability to </a:t>
            </a:r>
            <a:r>
              <a:rPr lang="en-GB" sz="1900" b="1">
                <a:ea typeface="+mn-lt"/>
                <a:cs typeface="+mn-lt"/>
              </a:rPr>
              <a:t>recognise, understand, and manage your own emotions</a:t>
            </a:r>
            <a:r>
              <a:rPr lang="en-GB" sz="1900">
                <a:ea typeface="+mn-lt"/>
                <a:cs typeface="+mn-lt"/>
              </a:rPr>
              <a:t>, and to </a:t>
            </a:r>
            <a:r>
              <a:rPr lang="en-GB" sz="1900" b="1">
                <a:ea typeface="+mn-lt"/>
                <a:cs typeface="+mn-lt"/>
              </a:rPr>
              <a:t>recognise and influence the emotions of others</a:t>
            </a:r>
            <a:r>
              <a:rPr lang="en-GB" sz="1900">
                <a:ea typeface="+mn-lt"/>
                <a:cs typeface="+mn-lt"/>
              </a:rPr>
              <a:t>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pPr marL="0" indent="0">
              <a:buNone/>
            </a:pPr>
            <a:endParaRPr lang="en-GB" sz="1900">
              <a:ea typeface="+mn-lt"/>
              <a:cs typeface="+mn-lt"/>
            </a:endParaRPr>
          </a:p>
          <a:p>
            <a:pPr marL="0" indent="0">
              <a:buNone/>
            </a:pPr>
            <a:endParaRPr lang="en-GB" sz="1900" i="1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416312-A089-E355-DC98-2C4F95979F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216"/>
              </p:ext>
            </p:extLst>
          </p:nvPr>
        </p:nvGraphicFramePr>
        <p:xfrm>
          <a:off x="5911532" y="2611614"/>
          <a:ext cx="5150278" cy="34595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88616">
                  <a:extLst>
                    <a:ext uri="{9D8B030D-6E8A-4147-A177-3AD203B41FA5}">
                      <a16:colId xmlns:a16="http://schemas.microsoft.com/office/drawing/2014/main" val="1193683929"/>
                    </a:ext>
                  </a:extLst>
                </a:gridCol>
                <a:gridCol w="3461662">
                  <a:extLst>
                    <a:ext uri="{9D8B030D-6E8A-4147-A177-3AD203B41FA5}">
                      <a16:colId xmlns:a16="http://schemas.microsoft.com/office/drawing/2014/main" val="562040756"/>
                    </a:ext>
                  </a:extLst>
                </a:gridCol>
              </a:tblGrid>
              <a:tr h="341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Component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Leadership Impact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7773518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Self-awareness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Leaders understand their strengths, biases, and triggers.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6771980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Self-regulation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stay calm under pressure and model stability.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240075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Motivation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inspire teams with purpose and resilience.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0226852"/>
                  </a:ext>
                </a:extLst>
              </a:tr>
              <a:tr h="811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Empathy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understand others’ perspectives—critical in multicultural teams.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6164669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Social skills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build trust, resolve conflict, and communicate effectively.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183617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EC5497-C2FD-20DA-3353-792E27EA4D93}"/>
              </a:ext>
            </a:extLst>
          </p:cNvPr>
          <p:cNvSpPr txBox="1"/>
          <p:nvPr/>
        </p:nvSpPr>
        <p:spPr>
          <a:xfrm>
            <a:off x="6574994" y="2100085"/>
            <a:ext cx="448029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dirty="0"/>
              <a:t>Key Model: </a:t>
            </a:r>
            <a:r>
              <a:rPr lang="en-GB" sz="1900" i="1" dirty="0"/>
              <a:t>Daniel Goleman’s </a:t>
            </a:r>
            <a:r>
              <a:rPr lang="en-GB" sz="1900" i="1"/>
              <a:t>EI Framework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05099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02573-C208-65DE-725D-BE416FB7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3. Cultural Intelligence (CQ): Leading Across Cultures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7CE5E-D013-01DF-D83D-F2475733D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20" y="2048435"/>
            <a:ext cx="4646905" cy="46552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Cultural Intelligence is the capability to </a:t>
            </a:r>
            <a:r>
              <a:rPr lang="en-GB" sz="2000" b="1">
                <a:ea typeface="+mn-lt"/>
                <a:cs typeface="+mn-lt"/>
              </a:rPr>
              <a:t>function effectively in culturally diverse settings</a:t>
            </a:r>
            <a:r>
              <a:rPr lang="en-GB" sz="2000">
                <a:ea typeface="+mn-lt"/>
                <a:cs typeface="+mn-lt"/>
              </a:rPr>
              <a:t>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>
              <a:solidFill>
                <a:srgbClr val="272320"/>
              </a:solidFill>
              <a:highlight>
                <a:srgbClr val="EFEAE7"/>
              </a:highlight>
            </a:endParaRPr>
          </a:p>
          <a:p>
            <a:endParaRPr lang="en-GB" sz="2000" dirty="0"/>
          </a:p>
        </p:txBody>
      </p:sp>
      <p:pic>
        <p:nvPicPr>
          <p:cNvPr id="4" name="Picture 3" descr="Cultural Intelligence: Definition, Importance, and Tips">
            <a:extLst>
              <a:ext uri="{FF2B5EF4-FFF2-40B4-BE49-F238E27FC236}">
                <a16:creationId xmlns:a16="http://schemas.microsoft.com/office/drawing/2014/main" id="{FBA2E0F5-ED1F-597C-07A0-D2F118D699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3" r="6" b="9573"/>
          <a:stretch>
            <a:fillRect/>
          </a:stretch>
        </p:blipFill>
        <p:spPr>
          <a:xfrm>
            <a:off x="6095999" y="1"/>
            <a:ext cx="6091620" cy="6476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3BB7F6-745F-951D-81BC-342D0B0C943F}"/>
              </a:ext>
            </a:extLst>
          </p:cNvPr>
          <p:cNvSpPr txBox="1"/>
          <p:nvPr/>
        </p:nvSpPr>
        <p:spPr>
          <a:xfrm>
            <a:off x="6667359" y="6485398"/>
            <a:ext cx="56425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272320"/>
                </a:solidFill>
                <a:highlight>
                  <a:srgbClr val="EFEAE7"/>
                </a:highlight>
              </a:rPr>
              <a:t>Cultural Intelligence: Definition, Importance, and Tips</a:t>
            </a:r>
            <a:endParaRPr lang="en-US" sz="1200"/>
          </a:p>
          <a:p>
            <a:r>
              <a:rPr lang="en-GB" sz="1200" dirty="0">
                <a:solidFill>
                  <a:srgbClr val="272320"/>
                </a:solidFill>
                <a:highlight>
                  <a:srgbClr val="EFEAE7"/>
                </a:highlight>
                <a:ea typeface="+mn-lt"/>
                <a:cs typeface="+mn-lt"/>
                <a:hlinkClick r:id="rId3"/>
              </a:rPr>
              <a:t>pumble.com</a:t>
            </a:r>
            <a:endParaRPr lang="en-GB" sz="12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571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7C1E1C-538A-88D8-0E69-DD7893870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Key Model: </a:t>
            </a:r>
            <a:r>
              <a:rPr lang="en-US" sz="4000" i="1" kern="1200">
                <a:latin typeface="+mj-lt"/>
                <a:ea typeface="+mj-ea"/>
                <a:cs typeface="+mj-cs"/>
              </a:rPr>
              <a:t>Earley &amp; Ang’s CQ Model</a:t>
            </a:r>
            <a:endParaRPr lang="en-US" sz="4000" kern="120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C519BCC-9086-2CAC-60BA-B117CD03A5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7688" y="2614358"/>
          <a:ext cx="11093451" cy="319615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548766">
                  <a:extLst>
                    <a:ext uri="{9D8B030D-6E8A-4147-A177-3AD203B41FA5}">
                      <a16:colId xmlns:a16="http://schemas.microsoft.com/office/drawing/2014/main" val="653800170"/>
                    </a:ext>
                  </a:extLst>
                </a:gridCol>
                <a:gridCol w="7544685">
                  <a:extLst>
                    <a:ext uri="{9D8B030D-6E8A-4147-A177-3AD203B41FA5}">
                      <a16:colId xmlns:a16="http://schemas.microsoft.com/office/drawing/2014/main" val="2203985502"/>
                    </a:ext>
                  </a:extLst>
                </a:gridCol>
              </a:tblGrid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CQ Dimension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334843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Cognitive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Understanding cultural norms and differences.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924488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Motivational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Interest and confidence in working across cultures.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121689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Behavioural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Ability to adapt verbal and non-verbal behaviour.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358581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Metacognitive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Awareness and reflection during intercultural interactions.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9455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643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12511-EBA5-C97F-555E-7820FBAA2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4. How EI and CQ Work Together in Leadership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817C2-A976-987F-76F5-74F167137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/>
              <a:t>Complementary Strengths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EI helps leaders understand </a:t>
            </a:r>
            <a:r>
              <a:rPr lang="en-GB" sz="1700" i="1">
                <a:ea typeface="+mn-lt"/>
                <a:cs typeface="+mn-lt"/>
              </a:rPr>
              <a:t>people</a:t>
            </a:r>
            <a:r>
              <a:rPr lang="en-GB" sz="1700">
                <a:ea typeface="+mn-lt"/>
                <a:cs typeface="+mn-lt"/>
              </a:rPr>
              <a:t>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CQ helps leaders understand </a:t>
            </a:r>
            <a:r>
              <a:rPr lang="en-GB" sz="1700" i="1">
                <a:ea typeface="+mn-lt"/>
                <a:cs typeface="+mn-lt"/>
              </a:rPr>
              <a:t>people in context</a:t>
            </a:r>
            <a:r>
              <a:rPr lang="en-GB" sz="1700">
                <a:ea typeface="+mn-lt"/>
                <a:cs typeface="+mn-lt"/>
              </a:rPr>
              <a:t>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Together, they enable leaders to: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Build trust across cultures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Communicate with sensitivity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Reduce misunderstandings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Foster collaboration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Lead diverse, global teams effectively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7808029-C035-DEE3-0136-F1459CCD3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80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32585-30FE-A011-A12F-9950B4525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>
                <a:ea typeface="+mj-lt"/>
                <a:cs typeface="+mj-lt"/>
              </a:rPr>
              <a:t>5. Business Examples: EI &amp; CQ in Action</a:t>
            </a:r>
            <a:endParaRPr lang="en-US" sz="4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09886-9BB8-8B2F-8AD9-C5FE8CC0D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99222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Picture 30" descr="Windows Logo · Free vector graphic on Pixabay">
            <a:extLst>
              <a:ext uri="{FF2B5EF4-FFF2-40B4-BE49-F238E27FC236}">
                <a16:creationId xmlns:a16="http://schemas.microsoft.com/office/drawing/2014/main" id="{7E58F401-522B-2954-00D6-97013953ED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4410" y="5113524"/>
            <a:ext cx="2991972" cy="174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90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AD3F6-054F-BFC3-BDBE-4B86F26A0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Example 2: Indra Nooyi – PepsiCo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0C59A-5CF7-985D-868E-7F5A5CB4B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7" y="2549718"/>
            <a:ext cx="5747857" cy="35529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Nooyi’s culturally intelligent leadership—shaped by her Indian heritage and global experience—helped her navigate diverse markets and build strong stakeholder relationships. Her “Performance with Purpose” strategy reflected both EI and CQ.</a:t>
            </a:r>
            <a:endParaRPr lang="en-GB" sz="20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logo of a soda company&#10;&#10;AI-generated content may be incorrect.">
            <a:extLst>
              <a:ext uri="{FF2B5EF4-FFF2-40B4-BE49-F238E27FC236}">
                <a16:creationId xmlns:a16="http://schemas.microsoft.com/office/drawing/2014/main" id="{7749ED1B-84D1-FDB0-3FCF-7CA821A4E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31" r="3585" b="1"/>
          <a:stretch>
            <a:fillRect/>
          </a:stretch>
        </p:blipFill>
        <p:spPr>
          <a:xfrm>
            <a:off x="7593004" y="771383"/>
            <a:ext cx="3684567" cy="5311922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A3C08-1E16-7B81-E61A-0A4A4D3F5ED9}"/>
              </a:ext>
            </a:extLst>
          </p:cNvPr>
          <p:cNvSpPr txBox="1"/>
          <p:nvPr/>
        </p:nvSpPr>
        <p:spPr>
          <a:xfrm>
            <a:off x="7761092" y="5552113"/>
            <a:ext cx="3684567" cy="53119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727093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03AC2-3D0B-4085-D3EC-8239505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>
                <a:ea typeface="+mj-lt"/>
                <a:cs typeface="+mj-lt"/>
              </a:rPr>
              <a:t>Example 3: Airbnb’s Global Expansion</a:t>
            </a:r>
            <a:endParaRPr lang="en-US" sz="430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ed screen with white text&#10;&#10;AI-generated content may be incorrect.">
            <a:extLst>
              <a:ext uri="{FF2B5EF4-FFF2-40B4-BE49-F238E27FC236}">
                <a16:creationId xmlns:a16="http://schemas.microsoft.com/office/drawing/2014/main" id="{CE795562-9DF2-3AAB-9845-E6E8863E45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1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CE2DB-0360-E6DD-FDB1-E427C8760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Airbnb’s leadership invested heavily in </a:t>
            </a:r>
            <a:r>
              <a:rPr lang="en-GB" sz="20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cultural intelligence training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to adapt to local norms and regulations. This helped them build trust with hosts and communities worldwide.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35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6F065D0-005F-8A1A-B112-FFDF458FCA04}"/>
              </a:ext>
            </a:extLst>
          </p:cNvPr>
          <p:cNvSpPr txBox="1"/>
          <p:nvPr/>
        </p:nvSpPr>
        <p:spPr>
          <a:xfrm>
            <a:off x="505418" y="5722122"/>
            <a:ext cx="5742189" cy="57421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26215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32826-CA40-FC80-C9A0-6294B6DA8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Example 4: Unilever’s Multicultural Teams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C0FC2-BD47-64D6-7EB3-7396E5C2C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Unilever’s leaders rely on EI and CQ to manage teams spread across 190+ countries. Their success in sustainability and innovation is tied to leaders who can collaborate across cultures and understand diverse consumer needs.</a:t>
            </a:r>
            <a:endParaRPr lang="en-GB" sz="20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lue letter with a pattern on it&#10;&#10;AI-generated content may be incorrect.">
            <a:extLst>
              <a:ext uri="{FF2B5EF4-FFF2-40B4-BE49-F238E27FC236}">
                <a16:creationId xmlns:a16="http://schemas.microsoft.com/office/drawing/2014/main" id="{47B212A9-6029-2FCA-1B7C-726844709B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1A2156-F707-5CE0-DE11-96631C559C94}"/>
              </a:ext>
            </a:extLst>
          </p:cNvPr>
          <p:cNvSpPr txBox="1"/>
          <p:nvPr/>
        </p:nvSpPr>
        <p:spPr>
          <a:xfrm>
            <a:off x="7075967" y="5113158"/>
            <a:ext cx="4170530" cy="41705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813898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F6019-EA87-CCAB-1BE1-D26490B5C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a typeface="+mj-lt"/>
                <a:cs typeface="+mj-lt"/>
              </a:rPr>
              <a:t>6. Critical Analysis: Why These Skills Drive Effectiveness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308B5-0163-1B68-DC1E-D58029270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Improved Communication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EI reduces emotional conflict; CQ reduces cultural misunderstandings.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Stronger Collaboration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Teams feel heard, respected, and included—boosting creativity and performance.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Better Decision-Making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Leaders with EI and CQ consider multiple perspectives, leading to more ethical and sustainable decisions.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Higher Employee Engagement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Empathetic and culturally aware leaders create psychological safety, which increases motivation and retention.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Competitive Advantage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In global markets, leaders who understand cultural nuances can adapt products, strategies, and relationships more effectively.</a:t>
            </a: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36635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F18E4-6D7A-92F7-5945-814B29972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7. 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AFDC5-19C9-C3DC-79ED-51A479391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Edith Heard’s leadership philosophy highlights a universal truth: </a:t>
            </a:r>
            <a:r>
              <a:rPr lang="en-GB" sz="1900" b="1">
                <a:ea typeface="+mn-lt"/>
                <a:cs typeface="+mn-lt"/>
              </a:rPr>
              <a:t>effective leadership is deeply human</a:t>
            </a:r>
            <a:r>
              <a:rPr lang="en-GB" sz="1900">
                <a:ea typeface="+mn-lt"/>
                <a:cs typeface="+mn-lt"/>
              </a:rPr>
              <a:t>. Emotional and cultural intelligence are not soft skills—they are strategic capabilities that enable leaders to navigate complexity, inspire diverse teams, and drive organisational success.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In a world where collaboration and multicultural interaction are the norm, leaders who cultivate EI and CQ will always stand out.</a:t>
            </a: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366080C-ED2D-8CD0-7580-E4C433BD3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47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D89D6-90BC-09A5-3A73-AFC61367C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BF2F4-9902-C821-4AD9-134F1C598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4917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3B618-2259-BC4E-2377-7FAFCF3F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AEE8-6856-0121-ABAB-6E4BEACBF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b="1">
                <a:ea typeface="+mn-lt"/>
                <a:cs typeface="+mn-lt"/>
              </a:rPr>
              <a:t>Airbnb (2023)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Global Diversity and Belonging Report</a:t>
            </a:r>
            <a:r>
              <a:rPr lang="en-GB" sz="1300">
                <a:ea typeface="+mn-lt"/>
                <a:cs typeface="+mn-lt"/>
              </a:rPr>
              <a:t>. Airbnb. Available at: </a:t>
            </a:r>
            <a:r>
              <a:rPr lang="en-GB" sz="1300">
                <a:ea typeface="+mn-lt"/>
                <a:cs typeface="+mn-lt"/>
                <a:hlinkClick r:id="rId2"/>
              </a:rPr>
              <a:t>https://www.airbnb.com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Ang, S. and Van Dyne, L. (2008)</a:t>
            </a:r>
            <a:r>
              <a:rPr lang="en-GB" sz="1300">
                <a:ea typeface="+mn-lt"/>
                <a:cs typeface="+mn-lt"/>
              </a:rPr>
              <a:t> ‘Conceptualization of cultural intelligence: Definition, distinctiveness, and nomological network’, </a:t>
            </a:r>
            <a:r>
              <a:rPr lang="en-GB" sz="1300" i="1">
                <a:ea typeface="+mn-lt"/>
                <a:cs typeface="+mn-lt"/>
              </a:rPr>
              <a:t>Handbook of Cultural Intelligence</a:t>
            </a:r>
            <a:r>
              <a:rPr lang="en-GB" sz="1300">
                <a:ea typeface="+mn-lt"/>
                <a:cs typeface="+mn-lt"/>
              </a:rPr>
              <a:t>, pp. 3–15. New York: M.E. Sharpe.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Earley, P.C. and Ang, S. (2003)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Cultural Intelligence: Individual Interactions Across Cultures</a:t>
            </a:r>
            <a:r>
              <a:rPr lang="en-GB" sz="1300">
                <a:ea typeface="+mn-lt"/>
                <a:cs typeface="+mn-lt"/>
              </a:rPr>
              <a:t>. Stanford, CA: Stanford University Press.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Financial Times (2022)</a:t>
            </a:r>
            <a:r>
              <a:rPr lang="en-GB" sz="1300">
                <a:ea typeface="+mn-lt"/>
                <a:cs typeface="+mn-lt"/>
              </a:rPr>
              <a:t> ‘Interview with Edith Heard’, </a:t>
            </a:r>
            <a:r>
              <a:rPr lang="en-GB" sz="1300" i="1">
                <a:ea typeface="+mn-lt"/>
                <a:cs typeface="+mn-lt"/>
              </a:rPr>
              <a:t>Financial Times</a:t>
            </a:r>
            <a:r>
              <a:rPr lang="en-GB" sz="1300">
                <a:ea typeface="+mn-lt"/>
                <a:cs typeface="+mn-lt"/>
              </a:rPr>
              <a:t>, 27 February.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Goleman, D. (1995)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Emotional Intelligence: Why It Can Matter More Than IQ</a:t>
            </a:r>
            <a:r>
              <a:rPr lang="en-GB" sz="1300">
                <a:ea typeface="+mn-lt"/>
                <a:cs typeface="+mn-lt"/>
              </a:rPr>
              <a:t>. New York: Bantam Books.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Goleman, D. (1998)</a:t>
            </a:r>
            <a:r>
              <a:rPr lang="en-GB" sz="1300">
                <a:ea typeface="+mn-lt"/>
                <a:cs typeface="+mn-lt"/>
              </a:rPr>
              <a:t> ‘What makes a leader?’, </a:t>
            </a:r>
            <a:r>
              <a:rPr lang="en-GB" sz="1300" i="1">
                <a:ea typeface="+mn-lt"/>
                <a:cs typeface="+mn-lt"/>
              </a:rPr>
              <a:t>Harvard Business Review</a:t>
            </a:r>
            <a:r>
              <a:rPr lang="en-GB" sz="1300">
                <a:ea typeface="+mn-lt"/>
                <a:cs typeface="+mn-lt"/>
              </a:rPr>
              <a:t>, 76(6), pp. 93–102.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Livermore, D. (2015)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Leading with Cultural Intelligence: The Real Secret to Success</a:t>
            </a:r>
            <a:r>
              <a:rPr lang="en-GB" sz="1300">
                <a:ea typeface="+mn-lt"/>
                <a:cs typeface="+mn-lt"/>
              </a:rPr>
              <a:t>. 2nd edn. New York: AMACOM.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Microsoft (2020)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Satya Nadella on organisational culture and empathy</a:t>
            </a:r>
            <a:r>
              <a:rPr lang="en-GB" sz="1300">
                <a:ea typeface="+mn-lt"/>
                <a:cs typeface="+mn-lt"/>
              </a:rPr>
              <a:t>. Microsoft. Available at: </a:t>
            </a:r>
            <a:r>
              <a:rPr lang="en-GB" sz="1300">
                <a:ea typeface="+mn-lt"/>
                <a:cs typeface="+mn-lt"/>
                <a:hlinkClick r:id="rId3"/>
              </a:rPr>
              <a:t>https://www.microsoft.com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Nooyi, I. (2018)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My Life in Full: Work, Family, and Our Future</a:t>
            </a:r>
            <a:r>
              <a:rPr lang="en-GB" sz="1300">
                <a:ea typeface="+mn-lt"/>
                <a:cs typeface="+mn-lt"/>
              </a:rPr>
              <a:t>. New York: Penguin.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PepsiCo (2021)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Performance with Purpose: Sustainability and Leadership</a:t>
            </a:r>
            <a:r>
              <a:rPr lang="en-GB" sz="1300">
                <a:ea typeface="+mn-lt"/>
                <a:cs typeface="+mn-lt"/>
              </a:rPr>
              <a:t>. PepsiCo. Available at: </a:t>
            </a:r>
            <a:r>
              <a:rPr lang="en-GB" sz="1300">
                <a:ea typeface="+mn-lt"/>
                <a:cs typeface="+mn-lt"/>
                <a:hlinkClick r:id="rId4"/>
              </a:rPr>
              <a:t>https://www.pepsico.com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Unilever (2023)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Diversity and Inclusion at Unilever</a:t>
            </a:r>
            <a:r>
              <a:rPr lang="en-GB" sz="1300">
                <a:ea typeface="+mn-lt"/>
                <a:cs typeface="+mn-lt"/>
              </a:rPr>
              <a:t>. Unilever. Available at: </a:t>
            </a:r>
            <a:r>
              <a:rPr lang="en-GB" sz="1300">
                <a:ea typeface="+mn-lt"/>
                <a:cs typeface="+mn-lt"/>
                <a:hlinkClick r:id="rId5"/>
              </a:rPr>
              <a:t>https://www.unilever.com</a:t>
            </a:r>
            <a:r>
              <a:rPr lang="en-GB" sz="1300">
                <a:ea typeface="+mn-lt"/>
                <a:cs typeface="+mn-lt"/>
              </a:rPr>
              <a:t> (Accessed:23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Yukl, G. (2013)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Leadership in Organizations</a:t>
            </a:r>
            <a:r>
              <a:rPr lang="en-GB" sz="1300">
                <a:ea typeface="+mn-lt"/>
                <a:cs typeface="+mn-lt"/>
              </a:rPr>
              <a:t>. 8th edn. Harlow: Pearson.</a:t>
            </a:r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4101503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The importance of emotional and cultural intelligence in leadership</vt:lpstr>
      <vt:lpstr>1. Introduction: Why This Matters</vt:lpstr>
      <vt:lpstr>2. Emotional Intelligence (EI): What It Is &amp; Why It Matters</vt:lpstr>
      <vt:lpstr>3. Cultural Intelligence (CQ): Leading Across Cultures</vt:lpstr>
      <vt:lpstr>Key Model: Earley &amp; Ang’s CQ Model</vt:lpstr>
      <vt:lpstr>4. How EI and CQ Work Together in Leadership</vt:lpstr>
      <vt:lpstr>5. Business Examples: EI &amp; CQ in Action</vt:lpstr>
      <vt:lpstr>Example 2: Indra Nooyi – PepsiCo</vt:lpstr>
      <vt:lpstr>Example 3: Airbnb’s Global Expansion</vt:lpstr>
      <vt:lpstr>Example 4: Unilever’s Multicultural Teams</vt:lpstr>
      <vt:lpstr>6. Critical Analysis: Why These Skills Drive Effectiveness</vt:lpstr>
      <vt:lpstr>7. Conclusion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166</cp:revision>
  <dcterms:created xsi:type="dcterms:W3CDTF">2026-03-23T16:27:32Z</dcterms:created>
  <dcterms:modified xsi:type="dcterms:W3CDTF">2026-03-23T17:19:56Z</dcterms:modified>
</cp:coreProperties>
</file>