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710D2-11A3-66DF-C75D-3E78467AB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300F39-04A3-B1BF-ED5C-4D3A533C9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2642-FDBE-4BD6-A12F-289B411B1E0C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16C00-8EC5-71F5-C1DE-E6C9D4D03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D6D8E2-B5F1-D189-F798-15FF97B48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97670-4776-46B8-9EEF-D7E63A0CA7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476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6DFFA4-BFC8-E6E5-1390-1A2EDE2C3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5DB4A-363F-3EA0-8744-A9058932F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34995-0876-4A82-5A00-B452D14EDB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332642-FDBE-4BD6-A12F-289B411B1E0C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82CAE2-3F5A-D607-5743-FFCA70284F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0B900-FA2D-12F8-DF2E-18B064B741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997670-4776-46B8-9EEF-D7E63A0CA7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340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46DE40E-5E70-59B2-0E23-283BE82E1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  <a:t>NAME: VENTSISLAVA MARINOVA PENEVA</a:t>
            </a: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  <a:t>STUDENT ID: 2411180</a:t>
            </a: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  <a:t>MODULE CODE: LCBB5013</a:t>
            </a: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  <a:t>MODULE NAME: ENTREPRENEURSHIP</a:t>
            </a: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b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r>
              <a:rPr lang="en-GB" sz="2000" b="1">
                <a:solidFill>
                  <a:schemeClr val="tx1"/>
                </a:solidFill>
                <a:latin typeface="Arial" pitchFamily="34"/>
                <a:cs typeface="Arial" pitchFamily="34"/>
              </a:rPr>
              <a:t>LECTURE: TOYIN ADISA</a:t>
            </a:r>
            <a:endParaRPr lang="en-GB" sz="2000" b="1" dirty="0">
              <a:solidFill>
                <a:schemeClr val="tx1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421DF8-0A7D-E9A4-31B7-A0844DCBDA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915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B8B854F-E3EF-9255-6234-FB658C766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VP HEALTHY COFFEE SHOP</a:t>
            </a: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ABC177-CB04-0D2C-F705-B8505D6AFB4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263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15E486-689D-31E7-5DCC-F31E208DB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chemeClr val="tx1"/>
                </a:solidFill>
                <a:latin typeface="Arial" pitchFamily="34"/>
                <a:cs typeface="Arial" pitchFamily="34"/>
              </a:rPr>
              <a:t>PRODUCTS &amp; SERVICES</a:t>
            </a:r>
            <a:endParaRPr lang="en-GB" sz="4000" dirty="0">
              <a:solidFill>
                <a:schemeClr val="tx1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3853A2-8E83-CF93-08C9-B0DFF6E2172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676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9D465E-E998-7F94-FDC3-404FB59BF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solidFill>
                  <a:schemeClr val="tx1"/>
                </a:solidFill>
                <a:latin typeface="Arial" pitchFamily="34"/>
                <a:cs typeface="Arial" pitchFamily="34"/>
              </a:rPr>
              <a:t>GOALS</a:t>
            </a:r>
            <a:endParaRPr lang="en-GB" sz="4000" dirty="0">
              <a:solidFill>
                <a:schemeClr val="tx1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9BBB19-240D-FC3E-7BFC-793A939277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721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0CB707E-1622-6426-76A0-41A0BA1A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chemeClr val="tx1"/>
                </a:solidFill>
                <a:latin typeface="Arial" pitchFamily="34"/>
                <a:cs typeface="Arial" pitchFamily="34"/>
              </a:rPr>
              <a:t>Unique Selling Point (USP)</a:t>
            </a:r>
            <a:endParaRPr lang="en-GB" sz="4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9BFE47-CF27-9A2B-84E1-984C679BC5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93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F6A428-5CB8-381E-9C28-59D9CA02C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chemeClr val="tx1"/>
                </a:solidFill>
                <a:latin typeface="Arial" pitchFamily="34"/>
                <a:cs typeface="Arial" pitchFamily="34"/>
              </a:rPr>
              <a:t>Marketing Strategy (4Ps)</a:t>
            </a:r>
            <a:endParaRPr lang="en-GB" sz="4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A98D60-E883-715E-FC24-3BC14D8580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422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8C6F56-9856-CC64-20E7-DF20A7DA6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chemeClr val="tx1"/>
                </a:solidFill>
                <a:latin typeface="Arial" pitchFamily="34"/>
                <a:cs typeface="Arial" pitchFamily="34"/>
              </a:rPr>
              <a:t>Business Environment</a:t>
            </a:r>
            <a:endParaRPr lang="en-GB" sz="4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FFC73A-EF91-8716-3B57-D11A18A5DE2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163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2188F2-71C7-8C32-D039-641976E8D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chemeClr val="tx1"/>
                </a:solidFill>
                <a:latin typeface="Arial" pitchFamily="34"/>
                <a:cs typeface="Arial" pitchFamily="34"/>
              </a:rPr>
              <a:t>Legal &amp; Management</a:t>
            </a:r>
            <a:endParaRPr lang="en-GB" sz="4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E199E2-C697-0922-24A9-1FD4297EAD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1757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B4A31D-B814-A434-CF9F-65D1F18A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chemeClr val="tx1"/>
                </a:solidFill>
                <a:latin typeface="Arial" pitchFamily="34"/>
                <a:cs typeface="Arial" pitchFamily="34"/>
              </a:rPr>
              <a:t>Conclusion</a:t>
            </a:r>
            <a:endParaRPr lang="en-GB" sz="4000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FE8605-7735-D01E-23F6-09A944E5BC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035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C8926D-544B-78B5-A9E0-72AA88688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solidFill>
                  <a:schemeClr val="tx1"/>
                </a:solidFill>
                <a:latin typeface="Arial" pitchFamily="34"/>
                <a:cs typeface="Arial" pitchFamily="34"/>
              </a:rPr>
              <a:t>References:</a:t>
            </a:r>
            <a:endParaRPr lang="en-GB" sz="4000" dirty="0">
              <a:solidFill>
                <a:schemeClr val="tx1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EE39D0-8C84-FF22-A985-54A51289BE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9924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NAME: VENTSISLAVA MARINOVA PENEVA  STUDENT ID: 2411180  MODULE CODE: LCBB5013  MODULE NAME: ENTREPRENEURSHIP  LECTURE: TOYIN ADISA</vt:lpstr>
      <vt:lpstr>VP HEALTHY COFFEE SHOP</vt:lpstr>
      <vt:lpstr>PRODUCTS &amp; SERVICES</vt:lpstr>
      <vt:lpstr>GOALS</vt:lpstr>
      <vt:lpstr>Unique Selling Point (USP)</vt:lpstr>
      <vt:lpstr>Marketing Strategy (4Ps)</vt:lpstr>
      <vt:lpstr>Business Environment</vt:lpstr>
      <vt:lpstr>Legal &amp; Management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Ventsislava Marinova Peneva (2411180)</dc:creator>
  <cp:lastModifiedBy>Ventsislava Marinova Peneva (2411180)</cp:lastModifiedBy>
  <cp:revision>1</cp:revision>
  <dcterms:created xsi:type="dcterms:W3CDTF">2026-04-13T13:06:29Z</dcterms:created>
  <dcterms:modified xsi:type="dcterms:W3CDTF">2026-04-13T13:06:29Z</dcterms:modified>
</cp:coreProperties>
</file>