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6"/>
  </p:notesMasterIdLst>
  <p:handoutMasterIdLst>
    <p:handoutMasterId r:id="rId27"/>
  </p:handoutMasterIdLst>
  <p:sldIdLst>
    <p:sldId id="381" r:id="rId2"/>
    <p:sldId id="256" r:id="rId3"/>
    <p:sldId id="330" r:id="rId4"/>
    <p:sldId id="331" r:id="rId5"/>
    <p:sldId id="332" r:id="rId6"/>
    <p:sldId id="333" r:id="rId7"/>
    <p:sldId id="334" r:id="rId8"/>
    <p:sldId id="260" r:id="rId9"/>
    <p:sldId id="335" r:id="rId10"/>
    <p:sldId id="336" r:id="rId11"/>
    <p:sldId id="337" r:id="rId12"/>
    <p:sldId id="338" r:id="rId13"/>
    <p:sldId id="339" r:id="rId14"/>
    <p:sldId id="340" r:id="rId15"/>
    <p:sldId id="341" r:id="rId16"/>
    <p:sldId id="342" r:id="rId17"/>
    <p:sldId id="343" r:id="rId18"/>
    <p:sldId id="344" r:id="rId19"/>
    <p:sldId id="345" r:id="rId20"/>
    <p:sldId id="346" r:id="rId21"/>
    <p:sldId id="347" r:id="rId22"/>
    <p:sldId id="348" r:id="rId23"/>
    <p:sldId id="349" r:id="rId24"/>
    <p:sldId id="350" r:id="rId25"/>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11893"/>
    <a:srgbClr val="0096FF"/>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327F97BB-C833-4FB7-BDE5-3F7075034690}" styleName="Themed Style 2 - Accent 5">
    <a:tblBg>
      <a:fillRef idx="3">
        <a:schemeClr val="accent5"/>
      </a:fillRef>
      <a:effectRef idx="3">
        <a:schemeClr val="accent5"/>
      </a:effectRef>
    </a:tblBg>
    <a:wholeTbl>
      <a:tcTxStyle>
        <a:fontRef idx="minor">
          <a:scrgbClr r="0" g="0" b="0"/>
        </a:fontRef>
        <a:schemeClr val="lt1"/>
      </a:tcTxStyle>
      <a:tcStyle>
        <a:tcBdr>
          <a:left>
            <a:lnRef idx="1">
              <a:schemeClr val="accent5">
                <a:tint val="50000"/>
              </a:schemeClr>
            </a:lnRef>
          </a:left>
          <a:right>
            <a:lnRef idx="1">
              <a:schemeClr val="accent5">
                <a:tint val="50000"/>
              </a:schemeClr>
            </a:lnRef>
          </a:right>
          <a:top>
            <a:lnRef idx="1">
              <a:schemeClr val="accent5">
                <a:tint val="50000"/>
              </a:schemeClr>
            </a:lnRef>
          </a:top>
          <a:bottom>
            <a:lnRef idx="1">
              <a:schemeClr val="accent5">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855" autoAdjust="0"/>
    <p:restoredTop sz="93409" autoAdjust="0"/>
  </p:normalViewPr>
  <p:slideViewPr>
    <p:cSldViewPr>
      <p:cViewPr varScale="1">
        <p:scale>
          <a:sx n="104" d="100"/>
          <a:sy n="104" d="100"/>
        </p:scale>
        <p:origin x="1698" y="10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handoutMaster" Target="handoutMasters/handoutMaster1.xml"/><Relationship Id="rId30"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312265789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271324776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7">
            <a:extLst>
              <a:ext uri="{FF2B5EF4-FFF2-40B4-BE49-F238E27FC236}">
                <a16:creationId xmlns:a16="http://schemas.microsoft.com/office/drawing/2014/main" id="{04727868-E468-A9D0-95E6-1B66CF641645}"/>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defRPr sz="1200">
                <a:solidFill>
                  <a:schemeClr val="tx1"/>
                </a:solidFill>
                <a:latin typeface="Arial" panose="020B0604020202020204" pitchFamily="34" charset="0"/>
                <a:ea typeface="ＭＳ Ｐゴシック" panose="020B0600070205080204" pitchFamily="34" charset="-128"/>
                <a:cs typeface="Arial" panose="020B0604020202020204" pitchFamily="34" charset="0"/>
              </a:defRPr>
            </a:lvl1pPr>
            <a:lvl2pPr marL="742950" indent="-285750">
              <a:spcBef>
                <a:spcPct val="30000"/>
              </a:spcBef>
              <a:defRPr sz="1200">
                <a:solidFill>
                  <a:schemeClr val="tx1"/>
                </a:solidFill>
                <a:latin typeface="Arial" panose="020B0604020202020204" pitchFamily="34" charset="0"/>
                <a:ea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ea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ea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ea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Arial" panose="020B0604020202020204" pitchFamily="34" charset="0"/>
                <a:cs typeface="Arial" panose="020B0604020202020204" pitchFamily="34" charset="0"/>
              </a:defRPr>
            </a:lvl9pPr>
          </a:lstStyle>
          <a:p>
            <a:pPr>
              <a:spcBef>
                <a:spcPct val="0"/>
              </a:spcBef>
            </a:pPr>
            <a:fld id="{6EC43F59-A880-4DEA-857E-21752F3E2149}" type="slidenum">
              <a:rPr lang="en-US" altLang="en-US"/>
              <a:pPr>
                <a:spcBef>
                  <a:spcPct val="0"/>
                </a:spcBef>
              </a:pPr>
              <a:t>2</a:t>
            </a:fld>
            <a:endParaRPr lang="en-US" altLang="en-US"/>
          </a:p>
        </p:txBody>
      </p:sp>
      <p:sp>
        <p:nvSpPr>
          <p:cNvPr id="6147" name="Rectangle 2">
            <a:extLst>
              <a:ext uri="{FF2B5EF4-FFF2-40B4-BE49-F238E27FC236}">
                <a16:creationId xmlns:a16="http://schemas.microsoft.com/office/drawing/2014/main" id="{FC860883-00A6-878A-0D89-E78C7C109AAE}"/>
              </a:ext>
            </a:extLst>
          </p:cNvPr>
          <p:cNvSpPr>
            <a:spLocks noGrp="1" noRot="1" noChangeAspect="1" noChangeArrowheads="1" noTextEdit="1"/>
          </p:cNvSpPr>
          <p:nvPr>
            <p:ph type="sldImg"/>
          </p:nvPr>
        </p:nvSpPr>
        <p:spPr>
          <a:ln/>
        </p:spPr>
      </p:sp>
      <p:sp>
        <p:nvSpPr>
          <p:cNvPr id="16388" name="Rectangle 3">
            <a:extLst>
              <a:ext uri="{FF2B5EF4-FFF2-40B4-BE49-F238E27FC236}">
                <a16:creationId xmlns:a16="http://schemas.microsoft.com/office/drawing/2014/main" id="{4C8FD63E-2C73-4F5E-1164-6B42C3865E1F}"/>
              </a:ext>
            </a:extLst>
          </p:cNvPr>
          <p:cNvSpPr>
            <a:spLocks noGrp="1" noChangeArrowheads="1"/>
          </p:cNvSpPr>
          <p:nvPr>
            <p:ph type="body" idx="1"/>
          </p:nvPr>
        </p:nvSpPr>
        <p:spPr/>
        <p:txBody>
          <a:bodyPr/>
          <a:lstStyle/>
          <a:p>
            <a:pPr eaLnBrk="1" hangingPunct="1">
              <a:defRPr/>
            </a:pPr>
            <a:endParaRPr lang="en-US">
              <a:ea typeface="ＭＳ Ｐゴシック"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7">
            <a:extLst>
              <a:ext uri="{FF2B5EF4-FFF2-40B4-BE49-F238E27FC236}">
                <a16:creationId xmlns:a16="http://schemas.microsoft.com/office/drawing/2014/main" id="{38E6D325-7382-BB0B-B419-603A38FEC2CD}"/>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defRPr sz="1200">
                <a:solidFill>
                  <a:schemeClr val="tx1"/>
                </a:solidFill>
                <a:latin typeface="Arial" panose="020B0604020202020204" pitchFamily="34" charset="0"/>
                <a:ea typeface="ＭＳ Ｐゴシック" panose="020B0600070205080204" pitchFamily="34" charset="-128"/>
                <a:cs typeface="Arial" panose="020B0604020202020204" pitchFamily="34" charset="0"/>
              </a:defRPr>
            </a:lvl1pPr>
            <a:lvl2pPr marL="742950" indent="-285750">
              <a:spcBef>
                <a:spcPct val="30000"/>
              </a:spcBef>
              <a:defRPr sz="1200">
                <a:solidFill>
                  <a:schemeClr val="tx1"/>
                </a:solidFill>
                <a:latin typeface="Arial" panose="020B0604020202020204" pitchFamily="34" charset="0"/>
                <a:ea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ea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ea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ea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Arial" panose="020B0604020202020204" pitchFamily="34" charset="0"/>
                <a:cs typeface="Arial" panose="020B0604020202020204" pitchFamily="34" charset="0"/>
              </a:defRPr>
            </a:lvl9pPr>
          </a:lstStyle>
          <a:p>
            <a:pPr>
              <a:spcBef>
                <a:spcPct val="0"/>
              </a:spcBef>
            </a:pPr>
            <a:fld id="{246B1535-BA73-47A3-A13C-2BA033E9A402}" type="slidenum">
              <a:rPr lang="en-US" altLang="en-US"/>
              <a:pPr>
                <a:spcBef>
                  <a:spcPct val="0"/>
                </a:spcBef>
              </a:pPr>
              <a:t>3</a:t>
            </a:fld>
            <a:endParaRPr lang="en-US" altLang="en-US"/>
          </a:p>
        </p:txBody>
      </p:sp>
      <p:sp>
        <p:nvSpPr>
          <p:cNvPr id="8195" name="Rectangle 2">
            <a:extLst>
              <a:ext uri="{FF2B5EF4-FFF2-40B4-BE49-F238E27FC236}">
                <a16:creationId xmlns:a16="http://schemas.microsoft.com/office/drawing/2014/main" id="{B3552D85-5680-5C3C-1804-D597CD5655A2}"/>
              </a:ext>
            </a:extLst>
          </p:cNvPr>
          <p:cNvSpPr>
            <a:spLocks noGrp="1" noRot="1" noChangeAspect="1" noChangeArrowheads="1" noTextEdit="1"/>
          </p:cNvSpPr>
          <p:nvPr>
            <p:ph type="sldImg"/>
          </p:nvPr>
        </p:nvSpPr>
        <p:spPr>
          <a:ln/>
        </p:spPr>
      </p:sp>
      <p:sp>
        <p:nvSpPr>
          <p:cNvPr id="17412" name="Rectangle 3">
            <a:extLst>
              <a:ext uri="{FF2B5EF4-FFF2-40B4-BE49-F238E27FC236}">
                <a16:creationId xmlns:a16="http://schemas.microsoft.com/office/drawing/2014/main" id="{6151F137-DFB2-38FF-334D-944FBE1B15CE}"/>
              </a:ext>
            </a:extLst>
          </p:cNvPr>
          <p:cNvSpPr>
            <a:spLocks noGrp="1" noChangeArrowheads="1"/>
          </p:cNvSpPr>
          <p:nvPr>
            <p:ph type="body" idx="1"/>
          </p:nvPr>
        </p:nvSpPr>
        <p:spPr/>
        <p:txBody>
          <a:bodyPr/>
          <a:lstStyle/>
          <a:p>
            <a:pPr eaLnBrk="1" hangingPunct="1">
              <a:defRPr/>
            </a:pPr>
            <a:endParaRPr lang="en-US">
              <a:ea typeface="ＭＳ Ｐゴシック"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7">
            <a:extLst>
              <a:ext uri="{FF2B5EF4-FFF2-40B4-BE49-F238E27FC236}">
                <a16:creationId xmlns:a16="http://schemas.microsoft.com/office/drawing/2014/main" id="{3E2B9944-CCA5-6724-F965-8CA134034CBB}"/>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defRPr sz="1200">
                <a:solidFill>
                  <a:schemeClr val="tx1"/>
                </a:solidFill>
                <a:latin typeface="Arial" panose="020B0604020202020204" pitchFamily="34" charset="0"/>
                <a:ea typeface="ＭＳ Ｐゴシック" panose="020B0600070205080204" pitchFamily="34" charset="-128"/>
                <a:cs typeface="Arial" panose="020B0604020202020204" pitchFamily="34" charset="0"/>
              </a:defRPr>
            </a:lvl1pPr>
            <a:lvl2pPr marL="742950" indent="-285750">
              <a:spcBef>
                <a:spcPct val="30000"/>
              </a:spcBef>
              <a:defRPr sz="1200">
                <a:solidFill>
                  <a:schemeClr val="tx1"/>
                </a:solidFill>
                <a:latin typeface="Arial" panose="020B0604020202020204" pitchFamily="34" charset="0"/>
                <a:ea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ea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ea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ea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Arial" panose="020B0604020202020204" pitchFamily="34" charset="0"/>
                <a:cs typeface="Arial" panose="020B0604020202020204" pitchFamily="34" charset="0"/>
              </a:defRPr>
            </a:lvl9pPr>
          </a:lstStyle>
          <a:p>
            <a:pPr>
              <a:spcBef>
                <a:spcPct val="0"/>
              </a:spcBef>
            </a:pPr>
            <a:fld id="{0EF083CA-BA70-4B5A-85CC-2EEDBF1919F0}" type="slidenum">
              <a:rPr lang="en-US" altLang="en-US"/>
              <a:pPr>
                <a:spcBef>
                  <a:spcPct val="0"/>
                </a:spcBef>
              </a:pPr>
              <a:t>5</a:t>
            </a:fld>
            <a:endParaRPr lang="en-US" altLang="en-US"/>
          </a:p>
        </p:txBody>
      </p:sp>
      <p:sp>
        <p:nvSpPr>
          <p:cNvPr id="11267" name="Rectangle 2">
            <a:extLst>
              <a:ext uri="{FF2B5EF4-FFF2-40B4-BE49-F238E27FC236}">
                <a16:creationId xmlns:a16="http://schemas.microsoft.com/office/drawing/2014/main" id="{A73C7305-29E6-8E8C-52AD-5DED0D2BD0FD}"/>
              </a:ext>
            </a:extLst>
          </p:cNvPr>
          <p:cNvSpPr>
            <a:spLocks noGrp="1" noRot="1" noChangeAspect="1" noChangeArrowheads="1" noTextEdit="1"/>
          </p:cNvSpPr>
          <p:nvPr>
            <p:ph type="sldImg"/>
          </p:nvPr>
        </p:nvSpPr>
        <p:spPr>
          <a:ln/>
        </p:spPr>
      </p:sp>
      <p:sp>
        <p:nvSpPr>
          <p:cNvPr id="18436" name="Rectangle 3">
            <a:extLst>
              <a:ext uri="{FF2B5EF4-FFF2-40B4-BE49-F238E27FC236}">
                <a16:creationId xmlns:a16="http://schemas.microsoft.com/office/drawing/2014/main" id="{B2AE2209-5D33-C436-6EDF-31FCE93BD20B}"/>
              </a:ext>
            </a:extLst>
          </p:cNvPr>
          <p:cNvSpPr>
            <a:spLocks noGrp="1" noChangeArrowheads="1"/>
          </p:cNvSpPr>
          <p:nvPr>
            <p:ph type="body" idx="1"/>
          </p:nvPr>
        </p:nvSpPr>
        <p:spPr/>
        <p:txBody>
          <a:bodyPr/>
          <a:lstStyle/>
          <a:p>
            <a:pPr eaLnBrk="1" hangingPunct="1">
              <a:defRPr/>
            </a:pPr>
            <a:endParaRPr lang="en-US">
              <a:ea typeface="ＭＳ Ｐゴシック"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7">
            <a:extLst>
              <a:ext uri="{FF2B5EF4-FFF2-40B4-BE49-F238E27FC236}">
                <a16:creationId xmlns:a16="http://schemas.microsoft.com/office/drawing/2014/main" id="{E8B7942F-73AD-7C87-3021-258AF85BA6F5}"/>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defRPr sz="1200">
                <a:solidFill>
                  <a:schemeClr val="tx1"/>
                </a:solidFill>
                <a:latin typeface="Arial" panose="020B0604020202020204" pitchFamily="34" charset="0"/>
                <a:ea typeface="ＭＳ Ｐゴシック" panose="020B0600070205080204" pitchFamily="34" charset="-128"/>
                <a:cs typeface="Arial" panose="020B0604020202020204" pitchFamily="34" charset="0"/>
              </a:defRPr>
            </a:lvl1pPr>
            <a:lvl2pPr marL="742950" indent="-285750">
              <a:spcBef>
                <a:spcPct val="30000"/>
              </a:spcBef>
              <a:defRPr sz="1200">
                <a:solidFill>
                  <a:schemeClr val="tx1"/>
                </a:solidFill>
                <a:latin typeface="Arial" panose="020B0604020202020204" pitchFamily="34" charset="0"/>
                <a:ea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ea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ea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ea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Arial" panose="020B0604020202020204" pitchFamily="34" charset="0"/>
                <a:cs typeface="Arial" panose="020B0604020202020204" pitchFamily="34" charset="0"/>
              </a:defRPr>
            </a:lvl9pPr>
          </a:lstStyle>
          <a:p>
            <a:pPr>
              <a:spcBef>
                <a:spcPct val="0"/>
              </a:spcBef>
            </a:pPr>
            <a:fld id="{B34D0980-F3F3-496A-B94E-FDE74179E3BC}" type="slidenum">
              <a:rPr lang="en-US" altLang="en-US"/>
              <a:pPr>
                <a:spcBef>
                  <a:spcPct val="0"/>
                </a:spcBef>
              </a:pPr>
              <a:t>6</a:t>
            </a:fld>
            <a:endParaRPr lang="en-US" altLang="en-US"/>
          </a:p>
        </p:txBody>
      </p:sp>
      <p:sp>
        <p:nvSpPr>
          <p:cNvPr id="13315" name="Rectangle 2">
            <a:extLst>
              <a:ext uri="{FF2B5EF4-FFF2-40B4-BE49-F238E27FC236}">
                <a16:creationId xmlns:a16="http://schemas.microsoft.com/office/drawing/2014/main" id="{B502D502-D199-49ED-8955-84137E1DC7AF}"/>
              </a:ext>
            </a:extLst>
          </p:cNvPr>
          <p:cNvSpPr>
            <a:spLocks noGrp="1" noRot="1" noChangeAspect="1" noChangeArrowheads="1" noTextEdit="1"/>
          </p:cNvSpPr>
          <p:nvPr>
            <p:ph type="sldImg"/>
          </p:nvPr>
        </p:nvSpPr>
        <p:spPr>
          <a:ln/>
        </p:spPr>
      </p:sp>
      <p:sp>
        <p:nvSpPr>
          <p:cNvPr id="19460" name="Rectangle 3">
            <a:extLst>
              <a:ext uri="{FF2B5EF4-FFF2-40B4-BE49-F238E27FC236}">
                <a16:creationId xmlns:a16="http://schemas.microsoft.com/office/drawing/2014/main" id="{B749BA4A-84A5-2523-9654-C1D0D0ECCF1B}"/>
              </a:ext>
            </a:extLst>
          </p:cNvPr>
          <p:cNvSpPr>
            <a:spLocks noGrp="1" noChangeArrowheads="1"/>
          </p:cNvSpPr>
          <p:nvPr>
            <p:ph type="body" idx="1"/>
          </p:nvPr>
        </p:nvSpPr>
        <p:spPr/>
        <p:txBody>
          <a:bodyPr/>
          <a:lstStyle/>
          <a:p>
            <a:pPr eaLnBrk="1" hangingPunct="1">
              <a:defRPr/>
            </a:pPr>
            <a:endParaRPr lang="en-US">
              <a:ea typeface="ＭＳ Ｐゴシック" charset="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7">
            <a:extLst>
              <a:ext uri="{FF2B5EF4-FFF2-40B4-BE49-F238E27FC236}">
                <a16:creationId xmlns:a16="http://schemas.microsoft.com/office/drawing/2014/main" id="{1777F08A-4DCA-A38D-8EF4-583FEF7F4892}"/>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defRPr sz="1200">
                <a:solidFill>
                  <a:schemeClr val="tx1"/>
                </a:solidFill>
                <a:latin typeface="Arial" panose="020B0604020202020204" pitchFamily="34" charset="0"/>
                <a:ea typeface="ＭＳ Ｐゴシック" panose="020B0600070205080204" pitchFamily="34" charset="-128"/>
                <a:cs typeface="Arial" panose="020B0604020202020204" pitchFamily="34" charset="0"/>
              </a:defRPr>
            </a:lvl1pPr>
            <a:lvl2pPr marL="742950" indent="-285750">
              <a:spcBef>
                <a:spcPct val="30000"/>
              </a:spcBef>
              <a:defRPr sz="1200">
                <a:solidFill>
                  <a:schemeClr val="tx1"/>
                </a:solidFill>
                <a:latin typeface="Arial" panose="020B0604020202020204" pitchFamily="34" charset="0"/>
                <a:ea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ea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ea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ea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Arial" panose="020B0604020202020204" pitchFamily="34" charset="0"/>
                <a:cs typeface="Arial" panose="020B0604020202020204" pitchFamily="34" charset="0"/>
              </a:defRPr>
            </a:lvl9pPr>
          </a:lstStyle>
          <a:p>
            <a:pPr>
              <a:spcBef>
                <a:spcPct val="0"/>
              </a:spcBef>
            </a:pPr>
            <a:fld id="{B8C9AD89-84C6-42BE-BFE0-38D892DB471B}" type="slidenum">
              <a:rPr lang="en-US" altLang="en-US"/>
              <a:pPr>
                <a:spcBef>
                  <a:spcPct val="0"/>
                </a:spcBef>
              </a:pPr>
              <a:t>7</a:t>
            </a:fld>
            <a:endParaRPr lang="en-US" altLang="en-US"/>
          </a:p>
        </p:txBody>
      </p:sp>
      <p:sp>
        <p:nvSpPr>
          <p:cNvPr id="15363" name="Rectangle 2">
            <a:extLst>
              <a:ext uri="{FF2B5EF4-FFF2-40B4-BE49-F238E27FC236}">
                <a16:creationId xmlns:a16="http://schemas.microsoft.com/office/drawing/2014/main" id="{3FA060DC-7923-0C91-98FE-803E1663D098}"/>
              </a:ext>
            </a:extLst>
          </p:cNvPr>
          <p:cNvSpPr>
            <a:spLocks noGrp="1" noRot="1" noChangeAspect="1" noChangeArrowheads="1" noTextEdit="1"/>
          </p:cNvSpPr>
          <p:nvPr>
            <p:ph type="sldImg"/>
          </p:nvPr>
        </p:nvSpPr>
        <p:spPr>
          <a:ln/>
        </p:spPr>
      </p:sp>
      <p:sp>
        <p:nvSpPr>
          <p:cNvPr id="20484" name="Rectangle 3">
            <a:extLst>
              <a:ext uri="{FF2B5EF4-FFF2-40B4-BE49-F238E27FC236}">
                <a16:creationId xmlns:a16="http://schemas.microsoft.com/office/drawing/2014/main" id="{9DB641C3-F5D9-8F53-4C10-FC2576E851CC}"/>
              </a:ext>
            </a:extLst>
          </p:cNvPr>
          <p:cNvSpPr>
            <a:spLocks noGrp="1" noChangeArrowheads="1"/>
          </p:cNvSpPr>
          <p:nvPr>
            <p:ph type="body" idx="1"/>
          </p:nvPr>
        </p:nvSpPr>
        <p:spPr/>
        <p:txBody>
          <a:bodyPr/>
          <a:lstStyle/>
          <a:p>
            <a:pPr eaLnBrk="1" hangingPunct="1">
              <a:defRPr/>
            </a:pPr>
            <a:endParaRPr lang="en-US">
              <a:ea typeface="ＭＳ Ｐゴシック" charset="0"/>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7">
            <a:extLst>
              <a:ext uri="{FF2B5EF4-FFF2-40B4-BE49-F238E27FC236}">
                <a16:creationId xmlns:a16="http://schemas.microsoft.com/office/drawing/2014/main" id="{3FBB13B0-BD41-B9DB-B695-28EF026B91BD}"/>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defRPr sz="1200">
                <a:solidFill>
                  <a:schemeClr val="tx1"/>
                </a:solidFill>
                <a:latin typeface="Arial" panose="020B0604020202020204" pitchFamily="34" charset="0"/>
                <a:ea typeface="ＭＳ Ｐゴシック" panose="020B0600070205080204" pitchFamily="34" charset="-128"/>
                <a:cs typeface="Arial" panose="020B0604020202020204" pitchFamily="34" charset="0"/>
              </a:defRPr>
            </a:lvl1pPr>
            <a:lvl2pPr marL="742950" indent="-285750">
              <a:spcBef>
                <a:spcPct val="30000"/>
              </a:spcBef>
              <a:defRPr sz="1200">
                <a:solidFill>
                  <a:schemeClr val="tx1"/>
                </a:solidFill>
                <a:latin typeface="Arial" panose="020B0604020202020204" pitchFamily="34" charset="0"/>
                <a:ea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ea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ea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ea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Arial" panose="020B0604020202020204" pitchFamily="34" charset="0"/>
                <a:cs typeface="Arial" panose="020B0604020202020204" pitchFamily="34" charset="0"/>
              </a:defRPr>
            </a:lvl9pPr>
          </a:lstStyle>
          <a:p>
            <a:pPr>
              <a:spcBef>
                <a:spcPct val="0"/>
              </a:spcBef>
            </a:pPr>
            <a:fld id="{1398029F-689D-4EF9-9C56-5C5CA4DF4D77}" type="slidenum">
              <a:rPr lang="en-US" altLang="en-US"/>
              <a:pPr>
                <a:spcBef>
                  <a:spcPct val="0"/>
                </a:spcBef>
              </a:pPr>
              <a:t>8</a:t>
            </a:fld>
            <a:endParaRPr lang="en-US" altLang="en-US"/>
          </a:p>
        </p:txBody>
      </p:sp>
      <p:sp>
        <p:nvSpPr>
          <p:cNvPr id="17411" name="Rectangle 2">
            <a:extLst>
              <a:ext uri="{FF2B5EF4-FFF2-40B4-BE49-F238E27FC236}">
                <a16:creationId xmlns:a16="http://schemas.microsoft.com/office/drawing/2014/main" id="{5F428BCF-2697-5953-B153-A827E3A09173}"/>
              </a:ext>
            </a:extLst>
          </p:cNvPr>
          <p:cNvSpPr>
            <a:spLocks noGrp="1" noRot="1" noChangeAspect="1" noChangeArrowheads="1" noTextEdit="1"/>
          </p:cNvSpPr>
          <p:nvPr>
            <p:ph type="sldImg"/>
          </p:nvPr>
        </p:nvSpPr>
        <p:spPr>
          <a:ln/>
        </p:spPr>
      </p:sp>
      <p:sp>
        <p:nvSpPr>
          <p:cNvPr id="21508" name="Rectangle 3">
            <a:extLst>
              <a:ext uri="{FF2B5EF4-FFF2-40B4-BE49-F238E27FC236}">
                <a16:creationId xmlns:a16="http://schemas.microsoft.com/office/drawing/2014/main" id="{17B5EB28-4E56-ACE5-91BF-7112A91F4B0E}"/>
              </a:ext>
            </a:extLst>
          </p:cNvPr>
          <p:cNvSpPr>
            <a:spLocks noGrp="1" noChangeArrowheads="1"/>
          </p:cNvSpPr>
          <p:nvPr>
            <p:ph type="body" idx="1"/>
          </p:nvPr>
        </p:nvSpPr>
        <p:spPr/>
        <p:txBody>
          <a:bodyPr/>
          <a:lstStyle/>
          <a:p>
            <a:pPr eaLnBrk="1" hangingPunct="1">
              <a:defRPr/>
            </a:pPr>
            <a:endParaRPr lang="en-US">
              <a:ea typeface="ＭＳ Ｐゴシック" charset="0"/>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7">
            <a:extLst>
              <a:ext uri="{FF2B5EF4-FFF2-40B4-BE49-F238E27FC236}">
                <a16:creationId xmlns:a16="http://schemas.microsoft.com/office/drawing/2014/main" id="{A033DF71-C57D-5D4A-147F-1D5A2715ED72}"/>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defRPr sz="1200">
                <a:solidFill>
                  <a:schemeClr val="tx1"/>
                </a:solidFill>
                <a:latin typeface="Arial" panose="020B0604020202020204" pitchFamily="34" charset="0"/>
                <a:ea typeface="ＭＳ Ｐゴシック" panose="020B0600070205080204" pitchFamily="34" charset="-128"/>
                <a:cs typeface="Arial" panose="020B0604020202020204" pitchFamily="34" charset="0"/>
              </a:defRPr>
            </a:lvl1pPr>
            <a:lvl2pPr marL="742950" indent="-285750">
              <a:spcBef>
                <a:spcPct val="30000"/>
              </a:spcBef>
              <a:defRPr sz="1200">
                <a:solidFill>
                  <a:schemeClr val="tx1"/>
                </a:solidFill>
                <a:latin typeface="Arial" panose="020B0604020202020204" pitchFamily="34" charset="0"/>
                <a:ea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ea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ea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ea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Arial" panose="020B0604020202020204" pitchFamily="34" charset="0"/>
                <a:cs typeface="Arial" panose="020B0604020202020204" pitchFamily="34" charset="0"/>
              </a:defRPr>
            </a:lvl9pPr>
          </a:lstStyle>
          <a:p>
            <a:pPr>
              <a:spcBef>
                <a:spcPct val="0"/>
              </a:spcBef>
            </a:pPr>
            <a:fld id="{BDA7BB69-B5EF-45D4-80E2-6B043821FCD2}" type="slidenum">
              <a:rPr lang="en-US" altLang="en-US"/>
              <a:pPr>
                <a:spcBef>
                  <a:spcPct val="0"/>
                </a:spcBef>
              </a:pPr>
              <a:t>9</a:t>
            </a:fld>
            <a:endParaRPr lang="en-US" altLang="en-US"/>
          </a:p>
        </p:txBody>
      </p:sp>
      <p:sp>
        <p:nvSpPr>
          <p:cNvPr id="19459" name="Rectangle 2">
            <a:extLst>
              <a:ext uri="{FF2B5EF4-FFF2-40B4-BE49-F238E27FC236}">
                <a16:creationId xmlns:a16="http://schemas.microsoft.com/office/drawing/2014/main" id="{315F8F36-E0CA-FEC0-CC91-1E2045A8B6C4}"/>
              </a:ext>
            </a:extLst>
          </p:cNvPr>
          <p:cNvSpPr>
            <a:spLocks noGrp="1" noRot="1" noChangeAspect="1" noChangeArrowheads="1" noTextEdit="1"/>
          </p:cNvSpPr>
          <p:nvPr>
            <p:ph type="sldImg"/>
          </p:nvPr>
        </p:nvSpPr>
        <p:spPr>
          <a:ln/>
        </p:spPr>
      </p:sp>
      <p:sp>
        <p:nvSpPr>
          <p:cNvPr id="22532" name="Rectangle 3">
            <a:extLst>
              <a:ext uri="{FF2B5EF4-FFF2-40B4-BE49-F238E27FC236}">
                <a16:creationId xmlns:a16="http://schemas.microsoft.com/office/drawing/2014/main" id="{4DDDB995-C6BA-FF26-2D0D-266AEA365895}"/>
              </a:ext>
            </a:extLst>
          </p:cNvPr>
          <p:cNvSpPr>
            <a:spLocks noGrp="1" noChangeArrowheads="1"/>
          </p:cNvSpPr>
          <p:nvPr>
            <p:ph type="body" idx="1"/>
          </p:nvPr>
        </p:nvSpPr>
        <p:spPr/>
        <p:txBody>
          <a:bodyPr/>
          <a:lstStyle/>
          <a:p>
            <a:pPr eaLnBrk="1" hangingPunct="1">
              <a:defRPr/>
            </a:pPr>
            <a:endParaRPr lang="en-US">
              <a:ea typeface="ＭＳ Ｐゴシック" charset="0"/>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7">
            <a:extLst>
              <a:ext uri="{FF2B5EF4-FFF2-40B4-BE49-F238E27FC236}">
                <a16:creationId xmlns:a16="http://schemas.microsoft.com/office/drawing/2014/main" id="{80E55B69-9A9F-30CA-9282-6A004A612898}"/>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defRPr sz="1200">
                <a:solidFill>
                  <a:schemeClr val="tx1"/>
                </a:solidFill>
                <a:latin typeface="Arial" panose="020B0604020202020204" pitchFamily="34" charset="0"/>
                <a:ea typeface="ＭＳ Ｐゴシック" panose="020B0600070205080204" pitchFamily="34" charset="-128"/>
                <a:cs typeface="Arial" panose="020B0604020202020204" pitchFamily="34" charset="0"/>
              </a:defRPr>
            </a:lvl1pPr>
            <a:lvl2pPr marL="742950" indent="-285750">
              <a:spcBef>
                <a:spcPct val="30000"/>
              </a:spcBef>
              <a:defRPr sz="1200">
                <a:solidFill>
                  <a:schemeClr val="tx1"/>
                </a:solidFill>
                <a:latin typeface="Arial" panose="020B0604020202020204" pitchFamily="34" charset="0"/>
                <a:ea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ea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ea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ea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Arial" panose="020B0604020202020204" pitchFamily="34" charset="0"/>
                <a:cs typeface="Arial" panose="020B0604020202020204" pitchFamily="34" charset="0"/>
              </a:defRPr>
            </a:lvl9pPr>
          </a:lstStyle>
          <a:p>
            <a:pPr>
              <a:spcBef>
                <a:spcPct val="0"/>
              </a:spcBef>
            </a:pPr>
            <a:fld id="{48F1B714-D8C4-4815-BD40-6428191F3094}" type="slidenum">
              <a:rPr lang="en-US" altLang="en-US"/>
              <a:pPr>
                <a:spcBef>
                  <a:spcPct val="0"/>
                </a:spcBef>
              </a:pPr>
              <a:t>10</a:t>
            </a:fld>
            <a:endParaRPr lang="en-US" altLang="en-US"/>
          </a:p>
        </p:txBody>
      </p:sp>
      <p:sp>
        <p:nvSpPr>
          <p:cNvPr id="21507" name="Rectangle 2">
            <a:extLst>
              <a:ext uri="{FF2B5EF4-FFF2-40B4-BE49-F238E27FC236}">
                <a16:creationId xmlns:a16="http://schemas.microsoft.com/office/drawing/2014/main" id="{9DF32328-F881-8C2A-0D25-A66FAB1A4A4E}"/>
              </a:ext>
            </a:extLst>
          </p:cNvPr>
          <p:cNvSpPr>
            <a:spLocks noGrp="1" noRot="1" noChangeAspect="1" noChangeArrowheads="1" noTextEdit="1"/>
          </p:cNvSpPr>
          <p:nvPr>
            <p:ph type="sldImg"/>
          </p:nvPr>
        </p:nvSpPr>
        <p:spPr>
          <a:ln/>
        </p:spPr>
      </p:sp>
      <p:sp>
        <p:nvSpPr>
          <p:cNvPr id="23556" name="Rectangle 3">
            <a:extLst>
              <a:ext uri="{FF2B5EF4-FFF2-40B4-BE49-F238E27FC236}">
                <a16:creationId xmlns:a16="http://schemas.microsoft.com/office/drawing/2014/main" id="{7DABB161-0D97-3ADD-D8A4-5EDF7EE08E89}"/>
              </a:ext>
            </a:extLst>
          </p:cNvPr>
          <p:cNvSpPr>
            <a:spLocks noGrp="1" noChangeArrowheads="1"/>
          </p:cNvSpPr>
          <p:nvPr>
            <p:ph type="body" idx="1"/>
          </p:nvPr>
        </p:nvSpPr>
        <p:spPr/>
        <p:txBody>
          <a:bodyPr/>
          <a:lstStyle/>
          <a:p>
            <a:pPr eaLnBrk="1" hangingPunct="1">
              <a:defRPr/>
            </a:pPr>
            <a:endParaRPr lang="en-US">
              <a:ea typeface="ＭＳ Ｐゴシック" charset="0"/>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7">
            <a:extLst>
              <a:ext uri="{FF2B5EF4-FFF2-40B4-BE49-F238E27FC236}">
                <a16:creationId xmlns:a16="http://schemas.microsoft.com/office/drawing/2014/main" id="{3A6C72BE-9D87-CC60-2F86-D62BF4E23D81}"/>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defRPr sz="1200">
                <a:solidFill>
                  <a:schemeClr val="tx1"/>
                </a:solidFill>
                <a:latin typeface="Arial" panose="020B0604020202020204" pitchFamily="34" charset="0"/>
                <a:ea typeface="ＭＳ Ｐゴシック" panose="020B0600070205080204" pitchFamily="34" charset="-128"/>
                <a:cs typeface="Arial" panose="020B0604020202020204" pitchFamily="34" charset="0"/>
              </a:defRPr>
            </a:lvl1pPr>
            <a:lvl2pPr marL="742950" indent="-285750">
              <a:spcBef>
                <a:spcPct val="30000"/>
              </a:spcBef>
              <a:defRPr sz="1200">
                <a:solidFill>
                  <a:schemeClr val="tx1"/>
                </a:solidFill>
                <a:latin typeface="Arial" panose="020B0604020202020204" pitchFamily="34" charset="0"/>
                <a:ea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ea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ea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ea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Arial" panose="020B0604020202020204" pitchFamily="34" charset="0"/>
                <a:cs typeface="Arial" panose="020B0604020202020204" pitchFamily="34" charset="0"/>
              </a:defRPr>
            </a:lvl9pPr>
          </a:lstStyle>
          <a:p>
            <a:pPr>
              <a:spcBef>
                <a:spcPct val="0"/>
              </a:spcBef>
            </a:pPr>
            <a:fld id="{7E0AFA0D-26CE-4CDC-9594-0A646070ACEF}" type="slidenum">
              <a:rPr lang="en-US" altLang="en-US"/>
              <a:pPr>
                <a:spcBef>
                  <a:spcPct val="0"/>
                </a:spcBef>
              </a:pPr>
              <a:t>11</a:t>
            </a:fld>
            <a:endParaRPr lang="en-US" altLang="en-US"/>
          </a:p>
        </p:txBody>
      </p:sp>
      <p:sp>
        <p:nvSpPr>
          <p:cNvPr id="23555" name="Rectangle 2">
            <a:extLst>
              <a:ext uri="{FF2B5EF4-FFF2-40B4-BE49-F238E27FC236}">
                <a16:creationId xmlns:a16="http://schemas.microsoft.com/office/drawing/2014/main" id="{82D889C0-F52A-4E96-54BE-C73CB4D23CEE}"/>
              </a:ext>
            </a:extLst>
          </p:cNvPr>
          <p:cNvSpPr>
            <a:spLocks noGrp="1" noRot="1" noChangeAspect="1" noChangeArrowheads="1" noTextEdit="1"/>
          </p:cNvSpPr>
          <p:nvPr>
            <p:ph type="sldImg"/>
          </p:nvPr>
        </p:nvSpPr>
        <p:spPr>
          <a:ln/>
        </p:spPr>
      </p:sp>
      <p:sp>
        <p:nvSpPr>
          <p:cNvPr id="24580" name="Rectangle 3">
            <a:extLst>
              <a:ext uri="{FF2B5EF4-FFF2-40B4-BE49-F238E27FC236}">
                <a16:creationId xmlns:a16="http://schemas.microsoft.com/office/drawing/2014/main" id="{41F410D0-5A9D-75F8-6A13-F7FE851B6B9A}"/>
              </a:ext>
            </a:extLst>
          </p:cNvPr>
          <p:cNvSpPr>
            <a:spLocks noGrp="1" noChangeArrowheads="1"/>
          </p:cNvSpPr>
          <p:nvPr>
            <p:ph type="body" idx="1"/>
          </p:nvPr>
        </p:nvSpPr>
        <p:spPr/>
        <p:txBody>
          <a:bodyPr/>
          <a:lstStyle/>
          <a:p>
            <a:pPr eaLnBrk="1" hangingPunct="1">
              <a:defRPr/>
            </a:pPr>
            <a:endParaRPr lang="en-US">
              <a:ea typeface="ＭＳ Ｐゴシック" charset="0"/>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7">
            <a:extLst>
              <a:ext uri="{FF2B5EF4-FFF2-40B4-BE49-F238E27FC236}">
                <a16:creationId xmlns:a16="http://schemas.microsoft.com/office/drawing/2014/main" id="{4ECA3220-C49C-9545-2F37-91C39397B379}"/>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defRPr sz="1200">
                <a:solidFill>
                  <a:schemeClr val="tx1"/>
                </a:solidFill>
                <a:latin typeface="Arial" panose="020B0604020202020204" pitchFamily="34" charset="0"/>
                <a:ea typeface="ＭＳ Ｐゴシック" panose="020B0600070205080204" pitchFamily="34" charset="-128"/>
                <a:cs typeface="Arial" panose="020B0604020202020204" pitchFamily="34" charset="0"/>
              </a:defRPr>
            </a:lvl1pPr>
            <a:lvl2pPr marL="742950" indent="-285750">
              <a:spcBef>
                <a:spcPct val="30000"/>
              </a:spcBef>
              <a:defRPr sz="1200">
                <a:solidFill>
                  <a:schemeClr val="tx1"/>
                </a:solidFill>
                <a:latin typeface="Arial" panose="020B0604020202020204" pitchFamily="34" charset="0"/>
                <a:ea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ea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ea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ea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Arial" panose="020B0604020202020204" pitchFamily="34" charset="0"/>
                <a:cs typeface="Arial" panose="020B0604020202020204" pitchFamily="34" charset="0"/>
              </a:defRPr>
            </a:lvl9pPr>
          </a:lstStyle>
          <a:p>
            <a:pPr>
              <a:spcBef>
                <a:spcPct val="0"/>
              </a:spcBef>
            </a:pPr>
            <a:fld id="{3F4E506F-CBF4-40A0-AE42-1F29B7DB4A10}" type="slidenum">
              <a:rPr lang="en-US" altLang="en-US"/>
              <a:pPr>
                <a:spcBef>
                  <a:spcPct val="0"/>
                </a:spcBef>
              </a:pPr>
              <a:t>12</a:t>
            </a:fld>
            <a:endParaRPr lang="en-US" altLang="en-US"/>
          </a:p>
        </p:txBody>
      </p:sp>
      <p:sp>
        <p:nvSpPr>
          <p:cNvPr id="25603" name="Rectangle 2">
            <a:extLst>
              <a:ext uri="{FF2B5EF4-FFF2-40B4-BE49-F238E27FC236}">
                <a16:creationId xmlns:a16="http://schemas.microsoft.com/office/drawing/2014/main" id="{48C62601-6A4B-82FA-F00F-0FBB28A0C683}"/>
              </a:ext>
            </a:extLst>
          </p:cNvPr>
          <p:cNvSpPr>
            <a:spLocks noGrp="1" noRot="1" noChangeAspect="1" noChangeArrowheads="1" noTextEdit="1"/>
          </p:cNvSpPr>
          <p:nvPr>
            <p:ph type="sldImg"/>
          </p:nvPr>
        </p:nvSpPr>
        <p:spPr>
          <a:ln/>
        </p:spPr>
      </p:sp>
      <p:sp>
        <p:nvSpPr>
          <p:cNvPr id="25604" name="Rectangle 3">
            <a:extLst>
              <a:ext uri="{FF2B5EF4-FFF2-40B4-BE49-F238E27FC236}">
                <a16:creationId xmlns:a16="http://schemas.microsoft.com/office/drawing/2014/main" id="{1A413B2B-4974-B4D3-5CAB-99852522193B}"/>
              </a:ext>
            </a:extLst>
          </p:cNvPr>
          <p:cNvSpPr>
            <a:spLocks noGrp="1" noChangeArrowheads="1"/>
          </p:cNvSpPr>
          <p:nvPr>
            <p:ph type="body" idx="1"/>
          </p:nvPr>
        </p:nvSpPr>
        <p:spPr/>
        <p:txBody>
          <a:bodyPr/>
          <a:lstStyle/>
          <a:p>
            <a:pPr eaLnBrk="1" hangingPunct="1">
              <a:defRPr/>
            </a:pPr>
            <a:endParaRPr lang="en-US">
              <a:ea typeface="ＭＳ Ｐゴシック" charset="0"/>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7">
            <a:extLst>
              <a:ext uri="{FF2B5EF4-FFF2-40B4-BE49-F238E27FC236}">
                <a16:creationId xmlns:a16="http://schemas.microsoft.com/office/drawing/2014/main" id="{7A126588-B108-6470-D454-EE8F4144EC66}"/>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defRPr sz="1200">
                <a:solidFill>
                  <a:schemeClr val="tx1"/>
                </a:solidFill>
                <a:latin typeface="Arial" panose="020B0604020202020204" pitchFamily="34" charset="0"/>
                <a:ea typeface="ＭＳ Ｐゴシック" panose="020B0600070205080204" pitchFamily="34" charset="-128"/>
                <a:cs typeface="Arial" panose="020B0604020202020204" pitchFamily="34" charset="0"/>
              </a:defRPr>
            </a:lvl1pPr>
            <a:lvl2pPr marL="742950" indent="-285750">
              <a:spcBef>
                <a:spcPct val="30000"/>
              </a:spcBef>
              <a:defRPr sz="1200">
                <a:solidFill>
                  <a:schemeClr val="tx1"/>
                </a:solidFill>
                <a:latin typeface="Arial" panose="020B0604020202020204" pitchFamily="34" charset="0"/>
                <a:ea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ea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ea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ea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Arial" panose="020B0604020202020204" pitchFamily="34" charset="0"/>
                <a:cs typeface="Arial" panose="020B0604020202020204" pitchFamily="34" charset="0"/>
              </a:defRPr>
            </a:lvl9pPr>
          </a:lstStyle>
          <a:p>
            <a:pPr>
              <a:spcBef>
                <a:spcPct val="0"/>
              </a:spcBef>
            </a:pPr>
            <a:fld id="{0917E2E7-B0AA-41C6-8DD0-448BBB203F61}" type="slidenum">
              <a:rPr lang="en-US" altLang="en-US"/>
              <a:pPr>
                <a:spcBef>
                  <a:spcPct val="0"/>
                </a:spcBef>
              </a:pPr>
              <a:t>13</a:t>
            </a:fld>
            <a:endParaRPr lang="en-US" altLang="en-US"/>
          </a:p>
        </p:txBody>
      </p:sp>
      <p:sp>
        <p:nvSpPr>
          <p:cNvPr id="27651" name="Rectangle 2">
            <a:extLst>
              <a:ext uri="{FF2B5EF4-FFF2-40B4-BE49-F238E27FC236}">
                <a16:creationId xmlns:a16="http://schemas.microsoft.com/office/drawing/2014/main" id="{3EEABD0B-F806-DC10-DC89-E550626CD5C9}"/>
              </a:ext>
            </a:extLst>
          </p:cNvPr>
          <p:cNvSpPr>
            <a:spLocks noGrp="1" noRot="1" noChangeAspect="1" noChangeArrowheads="1" noTextEdit="1"/>
          </p:cNvSpPr>
          <p:nvPr>
            <p:ph type="sldImg"/>
          </p:nvPr>
        </p:nvSpPr>
        <p:spPr>
          <a:ln/>
        </p:spPr>
      </p:sp>
      <p:sp>
        <p:nvSpPr>
          <p:cNvPr id="26628" name="Rectangle 3">
            <a:extLst>
              <a:ext uri="{FF2B5EF4-FFF2-40B4-BE49-F238E27FC236}">
                <a16:creationId xmlns:a16="http://schemas.microsoft.com/office/drawing/2014/main" id="{7FD1E74D-F5DF-A48F-FCCB-49F1EF4F565E}"/>
              </a:ext>
            </a:extLst>
          </p:cNvPr>
          <p:cNvSpPr>
            <a:spLocks noGrp="1" noChangeArrowheads="1"/>
          </p:cNvSpPr>
          <p:nvPr>
            <p:ph type="body" idx="1"/>
          </p:nvPr>
        </p:nvSpPr>
        <p:spPr/>
        <p:txBody>
          <a:bodyPr/>
          <a:lstStyle/>
          <a:p>
            <a:pPr eaLnBrk="1" hangingPunct="1">
              <a:defRPr/>
            </a:pPr>
            <a:endParaRPr lang="en-US">
              <a:ea typeface="ＭＳ Ｐゴシック" charset="0"/>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7">
            <a:extLst>
              <a:ext uri="{FF2B5EF4-FFF2-40B4-BE49-F238E27FC236}">
                <a16:creationId xmlns:a16="http://schemas.microsoft.com/office/drawing/2014/main" id="{34325D9A-2246-824D-95E9-6077D297B8DA}"/>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defRPr sz="1200">
                <a:solidFill>
                  <a:schemeClr val="tx1"/>
                </a:solidFill>
                <a:latin typeface="Arial" panose="020B0604020202020204" pitchFamily="34" charset="0"/>
                <a:ea typeface="ＭＳ Ｐゴシック" panose="020B0600070205080204" pitchFamily="34" charset="-128"/>
                <a:cs typeface="Arial" panose="020B0604020202020204" pitchFamily="34" charset="0"/>
              </a:defRPr>
            </a:lvl1pPr>
            <a:lvl2pPr marL="742950" indent="-285750">
              <a:spcBef>
                <a:spcPct val="30000"/>
              </a:spcBef>
              <a:defRPr sz="1200">
                <a:solidFill>
                  <a:schemeClr val="tx1"/>
                </a:solidFill>
                <a:latin typeface="Arial" panose="020B0604020202020204" pitchFamily="34" charset="0"/>
                <a:ea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ea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ea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ea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Arial" panose="020B0604020202020204" pitchFamily="34" charset="0"/>
                <a:cs typeface="Arial" panose="020B0604020202020204" pitchFamily="34" charset="0"/>
              </a:defRPr>
            </a:lvl9pPr>
          </a:lstStyle>
          <a:p>
            <a:pPr>
              <a:spcBef>
                <a:spcPct val="0"/>
              </a:spcBef>
            </a:pPr>
            <a:fld id="{E065180D-3ECF-44D5-85D8-036259F321DE}" type="slidenum">
              <a:rPr lang="en-US" altLang="en-US"/>
              <a:pPr>
                <a:spcBef>
                  <a:spcPct val="0"/>
                </a:spcBef>
              </a:pPr>
              <a:t>14</a:t>
            </a:fld>
            <a:endParaRPr lang="en-US" altLang="en-US"/>
          </a:p>
        </p:txBody>
      </p:sp>
      <p:sp>
        <p:nvSpPr>
          <p:cNvPr id="29699" name="Rectangle 2">
            <a:extLst>
              <a:ext uri="{FF2B5EF4-FFF2-40B4-BE49-F238E27FC236}">
                <a16:creationId xmlns:a16="http://schemas.microsoft.com/office/drawing/2014/main" id="{FBDD28CE-4182-DD0B-F05E-4692C21BC661}"/>
              </a:ext>
            </a:extLst>
          </p:cNvPr>
          <p:cNvSpPr>
            <a:spLocks noGrp="1" noRot="1" noChangeAspect="1" noChangeArrowheads="1" noTextEdit="1"/>
          </p:cNvSpPr>
          <p:nvPr>
            <p:ph type="sldImg"/>
          </p:nvPr>
        </p:nvSpPr>
        <p:spPr>
          <a:ln/>
        </p:spPr>
      </p:sp>
      <p:sp>
        <p:nvSpPr>
          <p:cNvPr id="26628" name="Rectangle 3">
            <a:extLst>
              <a:ext uri="{FF2B5EF4-FFF2-40B4-BE49-F238E27FC236}">
                <a16:creationId xmlns:a16="http://schemas.microsoft.com/office/drawing/2014/main" id="{F4D58395-2481-D0FF-3730-32752693687E}"/>
              </a:ext>
            </a:extLst>
          </p:cNvPr>
          <p:cNvSpPr>
            <a:spLocks noGrp="1" noChangeArrowheads="1"/>
          </p:cNvSpPr>
          <p:nvPr>
            <p:ph type="body" idx="1"/>
          </p:nvPr>
        </p:nvSpPr>
        <p:spPr/>
        <p:txBody>
          <a:bodyPr/>
          <a:lstStyle/>
          <a:p>
            <a:pPr eaLnBrk="1" hangingPunct="1">
              <a:defRPr/>
            </a:pPr>
            <a:endParaRPr lang="en-US">
              <a:ea typeface="ＭＳ Ｐゴシック" charset="0"/>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7">
            <a:extLst>
              <a:ext uri="{FF2B5EF4-FFF2-40B4-BE49-F238E27FC236}">
                <a16:creationId xmlns:a16="http://schemas.microsoft.com/office/drawing/2014/main" id="{3DD7F233-AED3-0AFD-B927-A7101A055F05}"/>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defRPr sz="1200">
                <a:solidFill>
                  <a:schemeClr val="tx1"/>
                </a:solidFill>
                <a:latin typeface="Arial" panose="020B0604020202020204" pitchFamily="34" charset="0"/>
                <a:ea typeface="ＭＳ Ｐゴシック" panose="020B0600070205080204" pitchFamily="34" charset="-128"/>
                <a:cs typeface="Arial" panose="020B0604020202020204" pitchFamily="34" charset="0"/>
              </a:defRPr>
            </a:lvl1pPr>
            <a:lvl2pPr marL="742950" indent="-285750">
              <a:spcBef>
                <a:spcPct val="30000"/>
              </a:spcBef>
              <a:defRPr sz="1200">
                <a:solidFill>
                  <a:schemeClr val="tx1"/>
                </a:solidFill>
                <a:latin typeface="Arial" panose="020B0604020202020204" pitchFamily="34" charset="0"/>
                <a:ea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ea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ea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ea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Arial" panose="020B0604020202020204" pitchFamily="34" charset="0"/>
                <a:cs typeface="Arial" panose="020B0604020202020204" pitchFamily="34" charset="0"/>
              </a:defRPr>
            </a:lvl9pPr>
          </a:lstStyle>
          <a:p>
            <a:pPr>
              <a:spcBef>
                <a:spcPct val="0"/>
              </a:spcBef>
            </a:pPr>
            <a:fld id="{76CF078D-16C0-442D-BC64-7E21A63DAEB3}" type="slidenum">
              <a:rPr lang="en-US" altLang="en-US"/>
              <a:pPr>
                <a:spcBef>
                  <a:spcPct val="0"/>
                </a:spcBef>
              </a:pPr>
              <a:t>15</a:t>
            </a:fld>
            <a:endParaRPr lang="en-US" altLang="en-US"/>
          </a:p>
        </p:txBody>
      </p:sp>
      <p:sp>
        <p:nvSpPr>
          <p:cNvPr id="31747" name="Rectangle 2">
            <a:extLst>
              <a:ext uri="{FF2B5EF4-FFF2-40B4-BE49-F238E27FC236}">
                <a16:creationId xmlns:a16="http://schemas.microsoft.com/office/drawing/2014/main" id="{61810DF2-9559-15C5-12E4-204469606543}"/>
              </a:ext>
            </a:extLst>
          </p:cNvPr>
          <p:cNvSpPr>
            <a:spLocks noGrp="1" noRot="1" noChangeAspect="1" noChangeArrowheads="1" noTextEdit="1"/>
          </p:cNvSpPr>
          <p:nvPr>
            <p:ph type="sldImg"/>
          </p:nvPr>
        </p:nvSpPr>
        <p:spPr>
          <a:ln/>
        </p:spPr>
      </p:sp>
      <p:sp>
        <p:nvSpPr>
          <p:cNvPr id="26628" name="Rectangle 3">
            <a:extLst>
              <a:ext uri="{FF2B5EF4-FFF2-40B4-BE49-F238E27FC236}">
                <a16:creationId xmlns:a16="http://schemas.microsoft.com/office/drawing/2014/main" id="{D9BB553F-7F89-9C0D-AE50-ECCF2437E640}"/>
              </a:ext>
            </a:extLst>
          </p:cNvPr>
          <p:cNvSpPr>
            <a:spLocks noGrp="1" noChangeArrowheads="1"/>
          </p:cNvSpPr>
          <p:nvPr>
            <p:ph type="body" idx="1"/>
          </p:nvPr>
        </p:nvSpPr>
        <p:spPr/>
        <p:txBody>
          <a:bodyPr/>
          <a:lstStyle/>
          <a:p>
            <a:pPr eaLnBrk="1" hangingPunct="1">
              <a:defRPr/>
            </a:pPr>
            <a:endParaRPr lang="en-US">
              <a:ea typeface="ＭＳ Ｐゴシック" charset="0"/>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7">
            <a:extLst>
              <a:ext uri="{FF2B5EF4-FFF2-40B4-BE49-F238E27FC236}">
                <a16:creationId xmlns:a16="http://schemas.microsoft.com/office/drawing/2014/main" id="{AE467D0D-D718-817E-D8AF-FC6981500C40}"/>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defRPr sz="1200">
                <a:solidFill>
                  <a:schemeClr val="tx1"/>
                </a:solidFill>
                <a:latin typeface="Arial" panose="020B0604020202020204" pitchFamily="34" charset="0"/>
                <a:ea typeface="ＭＳ Ｐゴシック" panose="020B0600070205080204" pitchFamily="34" charset="-128"/>
                <a:cs typeface="Arial" panose="020B0604020202020204" pitchFamily="34" charset="0"/>
              </a:defRPr>
            </a:lvl1pPr>
            <a:lvl2pPr marL="742950" indent="-285750">
              <a:spcBef>
                <a:spcPct val="30000"/>
              </a:spcBef>
              <a:defRPr sz="1200">
                <a:solidFill>
                  <a:schemeClr val="tx1"/>
                </a:solidFill>
                <a:latin typeface="Arial" panose="020B0604020202020204" pitchFamily="34" charset="0"/>
                <a:ea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ea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ea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ea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Arial" panose="020B0604020202020204" pitchFamily="34" charset="0"/>
                <a:cs typeface="Arial" panose="020B0604020202020204" pitchFamily="34" charset="0"/>
              </a:defRPr>
            </a:lvl9pPr>
          </a:lstStyle>
          <a:p>
            <a:pPr>
              <a:spcBef>
                <a:spcPct val="0"/>
              </a:spcBef>
            </a:pPr>
            <a:fld id="{9FC2DB0A-BAF5-4A81-A839-F1466AF8BBD9}" type="slidenum">
              <a:rPr lang="en-US" altLang="en-US"/>
              <a:pPr>
                <a:spcBef>
                  <a:spcPct val="0"/>
                </a:spcBef>
              </a:pPr>
              <a:t>16</a:t>
            </a:fld>
            <a:endParaRPr lang="en-US" altLang="en-US"/>
          </a:p>
        </p:txBody>
      </p:sp>
      <p:sp>
        <p:nvSpPr>
          <p:cNvPr id="33795" name="Rectangle 2">
            <a:extLst>
              <a:ext uri="{FF2B5EF4-FFF2-40B4-BE49-F238E27FC236}">
                <a16:creationId xmlns:a16="http://schemas.microsoft.com/office/drawing/2014/main" id="{AF37E1F4-D68C-EDCA-B608-E453DA1CD428}"/>
              </a:ext>
            </a:extLst>
          </p:cNvPr>
          <p:cNvSpPr>
            <a:spLocks noGrp="1" noRot="1" noChangeAspect="1" noChangeArrowheads="1" noTextEdit="1"/>
          </p:cNvSpPr>
          <p:nvPr>
            <p:ph type="sldImg"/>
          </p:nvPr>
        </p:nvSpPr>
        <p:spPr>
          <a:ln/>
        </p:spPr>
      </p:sp>
      <p:sp>
        <p:nvSpPr>
          <p:cNvPr id="26628" name="Rectangle 3">
            <a:extLst>
              <a:ext uri="{FF2B5EF4-FFF2-40B4-BE49-F238E27FC236}">
                <a16:creationId xmlns:a16="http://schemas.microsoft.com/office/drawing/2014/main" id="{C5A94F13-E47F-783A-F47F-E6119A83C184}"/>
              </a:ext>
            </a:extLst>
          </p:cNvPr>
          <p:cNvSpPr>
            <a:spLocks noGrp="1" noChangeArrowheads="1"/>
          </p:cNvSpPr>
          <p:nvPr>
            <p:ph type="body" idx="1"/>
          </p:nvPr>
        </p:nvSpPr>
        <p:spPr/>
        <p:txBody>
          <a:bodyPr/>
          <a:lstStyle/>
          <a:p>
            <a:pPr eaLnBrk="1" hangingPunct="1">
              <a:defRPr/>
            </a:pPr>
            <a:endParaRPr lang="en-US">
              <a:ea typeface="ＭＳ Ｐゴシック" charset="0"/>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7">
            <a:extLst>
              <a:ext uri="{FF2B5EF4-FFF2-40B4-BE49-F238E27FC236}">
                <a16:creationId xmlns:a16="http://schemas.microsoft.com/office/drawing/2014/main" id="{CCF54135-EE75-49A0-9D52-9F589ACE6178}"/>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defRPr sz="1200">
                <a:solidFill>
                  <a:schemeClr val="tx1"/>
                </a:solidFill>
                <a:latin typeface="Arial" panose="020B0604020202020204" pitchFamily="34" charset="0"/>
                <a:ea typeface="ＭＳ Ｐゴシック" panose="020B0600070205080204" pitchFamily="34" charset="-128"/>
                <a:cs typeface="Arial" panose="020B0604020202020204" pitchFamily="34" charset="0"/>
              </a:defRPr>
            </a:lvl1pPr>
            <a:lvl2pPr marL="742950" indent="-285750">
              <a:spcBef>
                <a:spcPct val="30000"/>
              </a:spcBef>
              <a:defRPr sz="1200">
                <a:solidFill>
                  <a:schemeClr val="tx1"/>
                </a:solidFill>
                <a:latin typeface="Arial" panose="020B0604020202020204" pitchFamily="34" charset="0"/>
                <a:ea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ea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ea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ea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Arial" panose="020B0604020202020204" pitchFamily="34" charset="0"/>
                <a:cs typeface="Arial" panose="020B0604020202020204" pitchFamily="34" charset="0"/>
              </a:defRPr>
            </a:lvl9pPr>
          </a:lstStyle>
          <a:p>
            <a:pPr>
              <a:spcBef>
                <a:spcPct val="0"/>
              </a:spcBef>
            </a:pPr>
            <a:fld id="{9E99A7FC-35C2-457B-A8E2-4D2B3CB6EBB3}" type="slidenum">
              <a:rPr lang="en-US" altLang="en-US"/>
              <a:pPr>
                <a:spcBef>
                  <a:spcPct val="0"/>
                </a:spcBef>
              </a:pPr>
              <a:t>17</a:t>
            </a:fld>
            <a:endParaRPr lang="en-US" altLang="en-US"/>
          </a:p>
        </p:txBody>
      </p:sp>
      <p:sp>
        <p:nvSpPr>
          <p:cNvPr id="35843" name="Rectangle 2">
            <a:extLst>
              <a:ext uri="{FF2B5EF4-FFF2-40B4-BE49-F238E27FC236}">
                <a16:creationId xmlns:a16="http://schemas.microsoft.com/office/drawing/2014/main" id="{D06E3F84-1C40-45E2-9FE5-5D026C66EDB3}"/>
              </a:ext>
            </a:extLst>
          </p:cNvPr>
          <p:cNvSpPr>
            <a:spLocks noGrp="1" noRot="1" noChangeAspect="1" noChangeArrowheads="1" noTextEdit="1"/>
          </p:cNvSpPr>
          <p:nvPr>
            <p:ph type="sldImg"/>
          </p:nvPr>
        </p:nvSpPr>
        <p:spPr>
          <a:ln/>
        </p:spPr>
      </p:sp>
      <p:sp>
        <p:nvSpPr>
          <p:cNvPr id="26628" name="Rectangle 3">
            <a:extLst>
              <a:ext uri="{FF2B5EF4-FFF2-40B4-BE49-F238E27FC236}">
                <a16:creationId xmlns:a16="http://schemas.microsoft.com/office/drawing/2014/main" id="{76DC5746-C108-B30A-B819-E7EC12420B4B}"/>
              </a:ext>
            </a:extLst>
          </p:cNvPr>
          <p:cNvSpPr>
            <a:spLocks noGrp="1" noChangeArrowheads="1"/>
          </p:cNvSpPr>
          <p:nvPr>
            <p:ph type="body" idx="1"/>
          </p:nvPr>
        </p:nvSpPr>
        <p:spPr/>
        <p:txBody>
          <a:bodyPr/>
          <a:lstStyle/>
          <a:p>
            <a:pPr eaLnBrk="1" hangingPunct="1">
              <a:defRPr/>
            </a:pPr>
            <a:endParaRPr lang="en-US">
              <a:ea typeface="ＭＳ Ｐゴシック" charset="0"/>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7">
            <a:extLst>
              <a:ext uri="{FF2B5EF4-FFF2-40B4-BE49-F238E27FC236}">
                <a16:creationId xmlns:a16="http://schemas.microsoft.com/office/drawing/2014/main" id="{2A80E7AA-0962-FDB4-04A2-1221E74E4570}"/>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defRPr sz="1200">
                <a:solidFill>
                  <a:schemeClr val="tx1"/>
                </a:solidFill>
                <a:latin typeface="Arial" panose="020B0604020202020204" pitchFamily="34" charset="0"/>
                <a:ea typeface="ＭＳ Ｐゴシック" panose="020B0600070205080204" pitchFamily="34" charset="-128"/>
                <a:cs typeface="Arial" panose="020B0604020202020204" pitchFamily="34" charset="0"/>
              </a:defRPr>
            </a:lvl1pPr>
            <a:lvl2pPr marL="742950" indent="-285750">
              <a:spcBef>
                <a:spcPct val="30000"/>
              </a:spcBef>
              <a:defRPr sz="1200">
                <a:solidFill>
                  <a:schemeClr val="tx1"/>
                </a:solidFill>
                <a:latin typeface="Arial" panose="020B0604020202020204" pitchFamily="34" charset="0"/>
                <a:ea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ea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ea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ea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Arial" panose="020B0604020202020204" pitchFamily="34" charset="0"/>
                <a:cs typeface="Arial" panose="020B0604020202020204" pitchFamily="34" charset="0"/>
              </a:defRPr>
            </a:lvl9pPr>
          </a:lstStyle>
          <a:p>
            <a:pPr>
              <a:spcBef>
                <a:spcPct val="0"/>
              </a:spcBef>
            </a:pPr>
            <a:fld id="{0D8F1879-C5F2-404D-A810-3D4E564356E5}" type="slidenum">
              <a:rPr lang="en-US" altLang="en-US"/>
              <a:pPr>
                <a:spcBef>
                  <a:spcPct val="0"/>
                </a:spcBef>
              </a:pPr>
              <a:t>18</a:t>
            </a:fld>
            <a:endParaRPr lang="en-US" altLang="en-US"/>
          </a:p>
        </p:txBody>
      </p:sp>
      <p:sp>
        <p:nvSpPr>
          <p:cNvPr id="37891" name="Rectangle 2">
            <a:extLst>
              <a:ext uri="{FF2B5EF4-FFF2-40B4-BE49-F238E27FC236}">
                <a16:creationId xmlns:a16="http://schemas.microsoft.com/office/drawing/2014/main" id="{88BC4A0F-180B-5FD9-A349-5E1A7E8398FF}"/>
              </a:ext>
            </a:extLst>
          </p:cNvPr>
          <p:cNvSpPr>
            <a:spLocks noGrp="1" noRot="1" noChangeAspect="1" noChangeArrowheads="1" noTextEdit="1"/>
          </p:cNvSpPr>
          <p:nvPr>
            <p:ph type="sldImg"/>
          </p:nvPr>
        </p:nvSpPr>
        <p:spPr>
          <a:ln/>
        </p:spPr>
      </p:sp>
      <p:sp>
        <p:nvSpPr>
          <p:cNvPr id="26628" name="Rectangle 3">
            <a:extLst>
              <a:ext uri="{FF2B5EF4-FFF2-40B4-BE49-F238E27FC236}">
                <a16:creationId xmlns:a16="http://schemas.microsoft.com/office/drawing/2014/main" id="{B53A504E-8BCF-F82C-8348-69B4569AF29E}"/>
              </a:ext>
            </a:extLst>
          </p:cNvPr>
          <p:cNvSpPr>
            <a:spLocks noGrp="1" noChangeArrowheads="1"/>
          </p:cNvSpPr>
          <p:nvPr>
            <p:ph type="body" idx="1"/>
          </p:nvPr>
        </p:nvSpPr>
        <p:spPr/>
        <p:txBody>
          <a:bodyPr/>
          <a:lstStyle/>
          <a:p>
            <a:pPr eaLnBrk="1" hangingPunct="1">
              <a:defRPr/>
            </a:pPr>
            <a:endParaRPr lang="en-US">
              <a:ea typeface="ＭＳ Ｐゴシック" charset="0"/>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7">
            <a:extLst>
              <a:ext uri="{FF2B5EF4-FFF2-40B4-BE49-F238E27FC236}">
                <a16:creationId xmlns:a16="http://schemas.microsoft.com/office/drawing/2014/main" id="{31F000A3-658B-29E9-53D2-9E7D5D67D504}"/>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defRPr sz="1200">
                <a:solidFill>
                  <a:schemeClr val="tx1"/>
                </a:solidFill>
                <a:latin typeface="Arial" panose="020B0604020202020204" pitchFamily="34" charset="0"/>
                <a:ea typeface="ＭＳ Ｐゴシック" panose="020B0600070205080204" pitchFamily="34" charset="-128"/>
                <a:cs typeface="Arial" panose="020B0604020202020204" pitchFamily="34" charset="0"/>
              </a:defRPr>
            </a:lvl1pPr>
            <a:lvl2pPr marL="742950" indent="-285750">
              <a:spcBef>
                <a:spcPct val="30000"/>
              </a:spcBef>
              <a:defRPr sz="1200">
                <a:solidFill>
                  <a:schemeClr val="tx1"/>
                </a:solidFill>
                <a:latin typeface="Arial" panose="020B0604020202020204" pitchFamily="34" charset="0"/>
                <a:ea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ea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ea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ea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Arial" panose="020B0604020202020204" pitchFamily="34" charset="0"/>
                <a:cs typeface="Arial" panose="020B0604020202020204" pitchFamily="34" charset="0"/>
              </a:defRPr>
            </a:lvl9pPr>
          </a:lstStyle>
          <a:p>
            <a:pPr>
              <a:spcBef>
                <a:spcPct val="0"/>
              </a:spcBef>
            </a:pPr>
            <a:fld id="{38299956-C2DC-48DE-89C4-2B24721308FA}" type="slidenum">
              <a:rPr lang="en-US" altLang="en-US"/>
              <a:pPr>
                <a:spcBef>
                  <a:spcPct val="0"/>
                </a:spcBef>
              </a:pPr>
              <a:t>19</a:t>
            </a:fld>
            <a:endParaRPr lang="en-US" altLang="en-US"/>
          </a:p>
        </p:txBody>
      </p:sp>
      <p:sp>
        <p:nvSpPr>
          <p:cNvPr id="39939" name="Rectangle 2">
            <a:extLst>
              <a:ext uri="{FF2B5EF4-FFF2-40B4-BE49-F238E27FC236}">
                <a16:creationId xmlns:a16="http://schemas.microsoft.com/office/drawing/2014/main" id="{616F33A2-3843-67C6-2B79-EACA21F6CB4C}"/>
              </a:ext>
            </a:extLst>
          </p:cNvPr>
          <p:cNvSpPr>
            <a:spLocks noGrp="1" noRot="1" noChangeAspect="1" noChangeArrowheads="1" noTextEdit="1"/>
          </p:cNvSpPr>
          <p:nvPr>
            <p:ph type="sldImg"/>
          </p:nvPr>
        </p:nvSpPr>
        <p:spPr>
          <a:ln/>
        </p:spPr>
      </p:sp>
      <p:sp>
        <p:nvSpPr>
          <p:cNvPr id="26628" name="Rectangle 3">
            <a:extLst>
              <a:ext uri="{FF2B5EF4-FFF2-40B4-BE49-F238E27FC236}">
                <a16:creationId xmlns:a16="http://schemas.microsoft.com/office/drawing/2014/main" id="{B116B4D4-123D-D21A-28C0-9D5D86DCCFF4}"/>
              </a:ext>
            </a:extLst>
          </p:cNvPr>
          <p:cNvSpPr>
            <a:spLocks noGrp="1" noChangeArrowheads="1"/>
          </p:cNvSpPr>
          <p:nvPr>
            <p:ph type="body" idx="1"/>
          </p:nvPr>
        </p:nvSpPr>
        <p:spPr/>
        <p:txBody>
          <a:bodyPr/>
          <a:lstStyle/>
          <a:p>
            <a:pPr eaLnBrk="1" hangingPunct="1">
              <a:defRPr/>
            </a:pPr>
            <a:endParaRPr lang="en-US">
              <a:ea typeface="ＭＳ Ｐゴシック" charset="0"/>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7">
            <a:extLst>
              <a:ext uri="{FF2B5EF4-FFF2-40B4-BE49-F238E27FC236}">
                <a16:creationId xmlns:a16="http://schemas.microsoft.com/office/drawing/2014/main" id="{7BCCBCF6-3067-F49A-494E-491450816AB3}"/>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defRPr sz="1200">
                <a:solidFill>
                  <a:schemeClr val="tx1"/>
                </a:solidFill>
                <a:latin typeface="Arial" panose="020B0604020202020204" pitchFamily="34" charset="0"/>
                <a:ea typeface="ＭＳ Ｐゴシック" panose="020B0600070205080204" pitchFamily="34" charset="-128"/>
                <a:cs typeface="Arial" panose="020B0604020202020204" pitchFamily="34" charset="0"/>
              </a:defRPr>
            </a:lvl1pPr>
            <a:lvl2pPr marL="742950" indent="-285750">
              <a:spcBef>
                <a:spcPct val="30000"/>
              </a:spcBef>
              <a:defRPr sz="1200">
                <a:solidFill>
                  <a:schemeClr val="tx1"/>
                </a:solidFill>
                <a:latin typeface="Arial" panose="020B0604020202020204" pitchFamily="34" charset="0"/>
                <a:ea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ea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ea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ea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Arial" panose="020B0604020202020204" pitchFamily="34" charset="0"/>
                <a:cs typeface="Arial" panose="020B0604020202020204" pitchFamily="34" charset="0"/>
              </a:defRPr>
            </a:lvl9pPr>
          </a:lstStyle>
          <a:p>
            <a:pPr>
              <a:spcBef>
                <a:spcPct val="0"/>
              </a:spcBef>
            </a:pPr>
            <a:fld id="{4CFB5F57-8A23-4DB4-BFB5-76C9C4E00034}" type="slidenum">
              <a:rPr lang="en-US" altLang="en-US"/>
              <a:pPr>
                <a:spcBef>
                  <a:spcPct val="0"/>
                </a:spcBef>
              </a:pPr>
              <a:t>20</a:t>
            </a:fld>
            <a:endParaRPr lang="en-US" altLang="en-US"/>
          </a:p>
        </p:txBody>
      </p:sp>
      <p:sp>
        <p:nvSpPr>
          <p:cNvPr id="41987" name="Rectangle 2">
            <a:extLst>
              <a:ext uri="{FF2B5EF4-FFF2-40B4-BE49-F238E27FC236}">
                <a16:creationId xmlns:a16="http://schemas.microsoft.com/office/drawing/2014/main" id="{44BD274A-A4CF-9433-B5B5-1F3B8397F72B}"/>
              </a:ext>
            </a:extLst>
          </p:cNvPr>
          <p:cNvSpPr>
            <a:spLocks noGrp="1" noRot="1" noChangeAspect="1" noChangeArrowheads="1" noTextEdit="1"/>
          </p:cNvSpPr>
          <p:nvPr>
            <p:ph type="sldImg"/>
          </p:nvPr>
        </p:nvSpPr>
        <p:spPr>
          <a:ln/>
        </p:spPr>
      </p:sp>
      <p:sp>
        <p:nvSpPr>
          <p:cNvPr id="26628" name="Rectangle 3">
            <a:extLst>
              <a:ext uri="{FF2B5EF4-FFF2-40B4-BE49-F238E27FC236}">
                <a16:creationId xmlns:a16="http://schemas.microsoft.com/office/drawing/2014/main" id="{23F33D36-F5B3-6D8F-BE13-9AC155ECAFC0}"/>
              </a:ext>
            </a:extLst>
          </p:cNvPr>
          <p:cNvSpPr>
            <a:spLocks noGrp="1" noChangeArrowheads="1"/>
          </p:cNvSpPr>
          <p:nvPr>
            <p:ph type="body" idx="1"/>
          </p:nvPr>
        </p:nvSpPr>
        <p:spPr/>
        <p:txBody>
          <a:bodyPr/>
          <a:lstStyle/>
          <a:p>
            <a:pPr eaLnBrk="1" hangingPunct="1">
              <a:defRPr/>
            </a:pPr>
            <a:endParaRPr lang="en-US">
              <a:ea typeface="ＭＳ Ｐゴシック" charset="0"/>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7">
            <a:extLst>
              <a:ext uri="{FF2B5EF4-FFF2-40B4-BE49-F238E27FC236}">
                <a16:creationId xmlns:a16="http://schemas.microsoft.com/office/drawing/2014/main" id="{ACE30904-7709-2576-C880-40493D983177}"/>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defRPr sz="1200">
                <a:solidFill>
                  <a:schemeClr val="tx1"/>
                </a:solidFill>
                <a:latin typeface="Arial" panose="020B0604020202020204" pitchFamily="34" charset="0"/>
                <a:ea typeface="ＭＳ Ｐゴシック" panose="020B0600070205080204" pitchFamily="34" charset="-128"/>
                <a:cs typeface="Arial" panose="020B0604020202020204" pitchFamily="34" charset="0"/>
              </a:defRPr>
            </a:lvl1pPr>
            <a:lvl2pPr marL="742950" indent="-285750">
              <a:spcBef>
                <a:spcPct val="30000"/>
              </a:spcBef>
              <a:defRPr sz="1200">
                <a:solidFill>
                  <a:schemeClr val="tx1"/>
                </a:solidFill>
                <a:latin typeface="Arial" panose="020B0604020202020204" pitchFamily="34" charset="0"/>
                <a:ea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ea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ea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ea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Arial" panose="020B0604020202020204" pitchFamily="34" charset="0"/>
                <a:cs typeface="Arial" panose="020B0604020202020204" pitchFamily="34" charset="0"/>
              </a:defRPr>
            </a:lvl9pPr>
          </a:lstStyle>
          <a:p>
            <a:pPr>
              <a:spcBef>
                <a:spcPct val="0"/>
              </a:spcBef>
            </a:pPr>
            <a:fld id="{AB9253A9-CCFA-478D-9C83-2919912EAF95}" type="slidenum">
              <a:rPr lang="en-US" altLang="en-US"/>
              <a:pPr>
                <a:spcBef>
                  <a:spcPct val="0"/>
                </a:spcBef>
              </a:pPr>
              <a:t>21</a:t>
            </a:fld>
            <a:endParaRPr lang="en-US" altLang="en-US"/>
          </a:p>
        </p:txBody>
      </p:sp>
      <p:sp>
        <p:nvSpPr>
          <p:cNvPr id="44035" name="Rectangle 2">
            <a:extLst>
              <a:ext uri="{FF2B5EF4-FFF2-40B4-BE49-F238E27FC236}">
                <a16:creationId xmlns:a16="http://schemas.microsoft.com/office/drawing/2014/main" id="{1CABB82F-5195-5789-BC0C-2345F9B54992}"/>
              </a:ext>
            </a:extLst>
          </p:cNvPr>
          <p:cNvSpPr>
            <a:spLocks noGrp="1" noRot="1" noChangeAspect="1" noChangeArrowheads="1" noTextEdit="1"/>
          </p:cNvSpPr>
          <p:nvPr>
            <p:ph type="sldImg"/>
          </p:nvPr>
        </p:nvSpPr>
        <p:spPr>
          <a:ln/>
        </p:spPr>
      </p:sp>
      <p:sp>
        <p:nvSpPr>
          <p:cNvPr id="26628" name="Rectangle 3">
            <a:extLst>
              <a:ext uri="{FF2B5EF4-FFF2-40B4-BE49-F238E27FC236}">
                <a16:creationId xmlns:a16="http://schemas.microsoft.com/office/drawing/2014/main" id="{4855552C-C466-A967-21E5-E29981348F85}"/>
              </a:ext>
            </a:extLst>
          </p:cNvPr>
          <p:cNvSpPr>
            <a:spLocks noGrp="1" noChangeArrowheads="1"/>
          </p:cNvSpPr>
          <p:nvPr>
            <p:ph type="body" idx="1"/>
          </p:nvPr>
        </p:nvSpPr>
        <p:spPr/>
        <p:txBody>
          <a:bodyPr/>
          <a:lstStyle/>
          <a:p>
            <a:pPr eaLnBrk="1" hangingPunct="1">
              <a:defRPr/>
            </a:pPr>
            <a:endParaRPr lang="en-US">
              <a:ea typeface="ＭＳ Ｐゴシック" charset="0"/>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7">
            <a:extLst>
              <a:ext uri="{FF2B5EF4-FFF2-40B4-BE49-F238E27FC236}">
                <a16:creationId xmlns:a16="http://schemas.microsoft.com/office/drawing/2014/main" id="{FAE764E9-0C07-4CEF-5D6B-B901877AE4E8}"/>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defRPr sz="1200">
                <a:solidFill>
                  <a:schemeClr val="tx1"/>
                </a:solidFill>
                <a:latin typeface="Arial" panose="020B0604020202020204" pitchFamily="34" charset="0"/>
                <a:ea typeface="ＭＳ Ｐゴシック" panose="020B0600070205080204" pitchFamily="34" charset="-128"/>
                <a:cs typeface="Arial" panose="020B0604020202020204" pitchFamily="34" charset="0"/>
              </a:defRPr>
            </a:lvl1pPr>
            <a:lvl2pPr marL="742950" indent="-285750">
              <a:spcBef>
                <a:spcPct val="30000"/>
              </a:spcBef>
              <a:defRPr sz="1200">
                <a:solidFill>
                  <a:schemeClr val="tx1"/>
                </a:solidFill>
                <a:latin typeface="Arial" panose="020B0604020202020204" pitchFamily="34" charset="0"/>
                <a:ea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ea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ea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ea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Arial" panose="020B0604020202020204" pitchFamily="34" charset="0"/>
                <a:cs typeface="Arial" panose="020B0604020202020204" pitchFamily="34" charset="0"/>
              </a:defRPr>
            </a:lvl9pPr>
          </a:lstStyle>
          <a:p>
            <a:pPr>
              <a:spcBef>
                <a:spcPct val="0"/>
              </a:spcBef>
            </a:pPr>
            <a:fld id="{F0394EC7-2F6C-4F2B-845C-730F748B39BC}" type="slidenum">
              <a:rPr lang="en-US" altLang="en-US"/>
              <a:pPr>
                <a:spcBef>
                  <a:spcPct val="0"/>
                </a:spcBef>
              </a:pPr>
              <a:t>22</a:t>
            </a:fld>
            <a:endParaRPr lang="en-US" altLang="en-US"/>
          </a:p>
        </p:txBody>
      </p:sp>
      <p:sp>
        <p:nvSpPr>
          <p:cNvPr id="46083" name="Rectangle 2">
            <a:extLst>
              <a:ext uri="{FF2B5EF4-FFF2-40B4-BE49-F238E27FC236}">
                <a16:creationId xmlns:a16="http://schemas.microsoft.com/office/drawing/2014/main" id="{1AA349D2-7E69-671D-ACA3-AEAB7C118899}"/>
              </a:ext>
            </a:extLst>
          </p:cNvPr>
          <p:cNvSpPr>
            <a:spLocks noGrp="1" noRot="1" noChangeAspect="1" noChangeArrowheads="1" noTextEdit="1"/>
          </p:cNvSpPr>
          <p:nvPr>
            <p:ph type="sldImg"/>
          </p:nvPr>
        </p:nvSpPr>
        <p:spPr>
          <a:ln/>
        </p:spPr>
      </p:sp>
      <p:sp>
        <p:nvSpPr>
          <p:cNvPr id="26628" name="Rectangle 3">
            <a:extLst>
              <a:ext uri="{FF2B5EF4-FFF2-40B4-BE49-F238E27FC236}">
                <a16:creationId xmlns:a16="http://schemas.microsoft.com/office/drawing/2014/main" id="{5D3D6BF4-BCB6-F9D7-46C0-06030446C298}"/>
              </a:ext>
            </a:extLst>
          </p:cNvPr>
          <p:cNvSpPr>
            <a:spLocks noGrp="1" noChangeArrowheads="1"/>
          </p:cNvSpPr>
          <p:nvPr>
            <p:ph type="body" idx="1"/>
          </p:nvPr>
        </p:nvSpPr>
        <p:spPr/>
        <p:txBody>
          <a:bodyPr/>
          <a:lstStyle/>
          <a:p>
            <a:pPr eaLnBrk="1" hangingPunct="1">
              <a:defRPr/>
            </a:pPr>
            <a:endParaRPr lang="en-US">
              <a:ea typeface="ＭＳ Ｐゴシック" charset="0"/>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7">
            <a:extLst>
              <a:ext uri="{FF2B5EF4-FFF2-40B4-BE49-F238E27FC236}">
                <a16:creationId xmlns:a16="http://schemas.microsoft.com/office/drawing/2014/main" id="{37399BF6-4D06-9FD0-E90E-F339019798E4}"/>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defRPr sz="1200">
                <a:solidFill>
                  <a:schemeClr val="tx1"/>
                </a:solidFill>
                <a:latin typeface="Arial" panose="020B0604020202020204" pitchFamily="34" charset="0"/>
                <a:ea typeface="ＭＳ Ｐゴシック" panose="020B0600070205080204" pitchFamily="34" charset="-128"/>
                <a:cs typeface="Arial" panose="020B0604020202020204" pitchFamily="34" charset="0"/>
              </a:defRPr>
            </a:lvl1pPr>
            <a:lvl2pPr marL="742950" indent="-285750">
              <a:spcBef>
                <a:spcPct val="30000"/>
              </a:spcBef>
              <a:defRPr sz="1200">
                <a:solidFill>
                  <a:schemeClr val="tx1"/>
                </a:solidFill>
                <a:latin typeface="Arial" panose="020B0604020202020204" pitchFamily="34" charset="0"/>
                <a:ea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ea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ea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ea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Arial" panose="020B0604020202020204" pitchFamily="34" charset="0"/>
                <a:cs typeface="Arial" panose="020B0604020202020204" pitchFamily="34" charset="0"/>
              </a:defRPr>
            </a:lvl9pPr>
          </a:lstStyle>
          <a:p>
            <a:pPr>
              <a:spcBef>
                <a:spcPct val="0"/>
              </a:spcBef>
            </a:pPr>
            <a:fld id="{4AD32326-EE19-4DC6-8B09-00CCE5D8849A}" type="slidenum">
              <a:rPr lang="en-US" altLang="en-US"/>
              <a:pPr>
                <a:spcBef>
                  <a:spcPct val="0"/>
                </a:spcBef>
              </a:pPr>
              <a:t>23</a:t>
            </a:fld>
            <a:endParaRPr lang="en-US" altLang="en-US"/>
          </a:p>
        </p:txBody>
      </p:sp>
      <p:sp>
        <p:nvSpPr>
          <p:cNvPr id="48131" name="Rectangle 2">
            <a:extLst>
              <a:ext uri="{FF2B5EF4-FFF2-40B4-BE49-F238E27FC236}">
                <a16:creationId xmlns:a16="http://schemas.microsoft.com/office/drawing/2014/main" id="{D9855EA3-1CD6-3DA5-7AC9-90CE9E805760}"/>
              </a:ext>
            </a:extLst>
          </p:cNvPr>
          <p:cNvSpPr>
            <a:spLocks noGrp="1" noRot="1" noChangeAspect="1" noChangeArrowheads="1" noTextEdit="1"/>
          </p:cNvSpPr>
          <p:nvPr>
            <p:ph type="sldImg"/>
          </p:nvPr>
        </p:nvSpPr>
        <p:spPr>
          <a:ln/>
        </p:spPr>
      </p:sp>
      <p:sp>
        <p:nvSpPr>
          <p:cNvPr id="26628" name="Rectangle 3">
            <a:extLst>
              <a:ext uri="{FF2B5EF4-FFF2-40B4-BE49-F238E27FC236}">
                <a16:creationId xmlns:a16="http://schemas.microsoft.com/office/drawing/2014/main" id="{60F24D80-8D0C-F6C4-4DF5-6E0689B10974}"/>
              </a:ext>
            </a:extLst>
          </p:cNvPr>
          <p:cNvSpPr>
            <a:spLocks noGrp="1" noChangeArrowheads="1"/>
          </p:cNvSpPr>
          <p:nvPr>
            <p:ph type="body" idx="1"/>
          </p:nvPr>
        </p:nvSpPr>
        <p:spPr/>
        <p:txBody>
          <a:bodyPr/>
          <a:lstStyle/>
          <a:p>
            <a:pPr eaLnBrk="1" hangingPunct="1">
              <a:defRPr/>
            </a:pPr>
            <a:endParaRPr lang="en-US">
              <a:ea typeface="ＭＳ Ｐゴシック"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C70C46A5-84B8-A045-ABF8-C0B12801A0A5}" type="datetime1">
              <a:rPr lang="en-GB" altLang="en-US" smtClean="0"/>
              <a:t>03/07/2025</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CBA00D8E-56CE-DA43-B8F9-00BD88B4AE9F}" type="datetime1">
              <a:rPr lang="en-GB" altLang="en-US" smtClean="0"/>
              <a:t>03/07/2025</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1816553-F224-AE40-94C1-25AFBF4C7671}" type="datetime1">
              <a:rPr lang="en-GB" altLang="en-US" smtClean="0"/>
              <a:t>03/07/2025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B97229D-DCAB-1245-B2E9-B9929BD661AA}" type="datetime1">
              <a:rPr lang="en-GB" altLang="en-US" smtClean="0"/>
              <a:t>03/07/2025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722CAFC-DC22-8344-987F-0CBC7B8BFD35}" type="datetime1">
              <a:rPr lang="en-GB" altLang="en-US" smtClean="0"/>
              <a:t>03/07/2025</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7A9F673-3364-4D47-A628-2E3C12361FD8}" type="datetime1">
              <a:rPr lang="en-GB" altLang="en-US" smtClean="0"/>
              <a:t>03/07/2025</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769E8FCC-76FF-E548-AC10-9774550F6D9F}" type="datetime1">
              <a:rPr lang="en-GB" altLang="en-US" smtClean="0"/>
              <a:t>03/07/2025</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8772E73C-A60B-854A-B82F-F49D45803DFA}" type="datetime1">
              <a:rPr lang="en-GB" altLang="en-US" smtClean="0"/>
              <a:t>03/07/2025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CCD8968-CCC4-D940-B6DF-3A615651A684}" type="datetime1">
              <a:rPr lang="en-GB" altLang="en-US" smtClean="0"/>
              <a:t>03/07/2025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4EA5742F-154B-1241-BE6B-1DF09E8D04D4}" type="datetime1">
              <a:rPr lang="en-GB" altLang="en-US" smtClean="0"/>
              <a:t>03/07/2025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F4D2E67-E93C-BD41-A302-34E7DA2D9B92}" type="datetime1">
              <a:rPr lang="en-GB" altLang="en-US" smtClean="0"/>
              <a:t>03/07/2025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2D887C4B-2B7B-2848-B74D-C4761478658F}" type="datetime1">
              <a:rPr lang="en-GB" altLang="en-US" smtClean="0"/>
              <a:t>03/07/2025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hf hdr="0" ftr="0" dt="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hyperlink" Target="http://www.zotero.com/" TargetMode="External"/><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837133" y="1196752"/>
            <a:ext cx="7772400" cy="1235066"/>
          </a:xfrm>
        </p:spPr>
        <p:txBody>
          <a:bodyPr/>
          <a:lstStyle/>
          <a:p>
            <a:pPr eaLnBrk="1" hangingPunct="1"/>
            <a:br>
              <a:rPr lang="en-GB" altLang="en-US" b="1" dirty="0">
                <a:solidFill>
                  <a:schemeClr val="accent2"/>
                </a:solidFill>
              </a:rPr>
            </a:br>
            <a:br>
              <a:rPr lang="en-GB" altLang="en-US" b="1" dirty="0">
                <a:solidFill>
                  <a:schemeClr val="accent2"/>
                </a:solidFill>
              </a:rPr>
            </a:br>
            <a:r>
              <a:rPr lang="en-GB" altLang="en-US" b="1" dirty="0">
                <a:solidFill>
                  <a:schemeClr val="accent2"/>
                </a:solidFill>
              </a:rPr>
              <a:t>LCDB7009</a:t>
            </a:r>
            <a:br>
              <a:rPr lang="en-GB" altLang="en-US" b="1" dirty="0">
                <a:solidFill>
                  <a:schemeClr val="accent2"/>
                </a:solidFill>
              </a:rPr>
            </a:br>
            <a:r>
              <a:rPr lang="en-GB" sz="4400" b="1" dirty="0">
                <a:solidFill>
                  <a:srgbClr val="FFFF00"/>
                </a:solidFill>
              </a:rPr>
              <a:t>Critical Literature Reviews for Doctoral Research</a:t>
            </a:r>
            <a:br>
              <a:rPr lang="en-GB" dirty="0"/>
            </a:br>
            <a:endParaRPr lang="en-GB" altLang="en-US" b="1" dirty="0">
              <a:solidFill>
                <a:schemeClr val="accent2"/>
              </a:solidFill>
            </a:endParaRPr>
          </a:p>
        </p:txBody>
      </p:sp>
      <p:sp>
        <p:nvSpPr>
          <p:cNvPr id="6147" name="Subtitle 4"/>
          <p:cNvSpPr>
            <a:spLocks noGrp="1"/>
          </p:cNvSpPr>
          <p:nvPr>
            <p:ph type="subTitle" idx="1"/>
          </p:nvPr>
        </p:nvSpPr>
        <p:spPr>
          <a:xfrm>
            <a:off x="971600" y="3789040"/>
            <a:ext cx="7786742" cy="3515632"/>
          </a:xfrm>
        </p:spPr>
        <p:txBody>
          <a:bodyPr/>
          <a:lstStyle/>
          <a:p>
            <a:pPr eaLnBrk="1" hangingPunct="1"/>
            <a:r>
              <a:rPr lang="en-GB" altLang="en-US" sz="3600" b="1" dirty="0">
                <a:solidFill>
                  <a:schemeClr val="accent2"/>
                </a:solidFill>
              </a:rPr>
              <a:t>You &amp; Your Literature</a:t>
            </a:r>
          </a:p>
          <a:p>
            <a:pPr eaLnBrk="1" hangingPunct="1"/>
            <a:r>
              <a:rPr lang="en-GB" altLang="en-US" sz="3600" b="1" dirty="0">
                <a:solidFill>
                  <a:schemeClr val="accent2"/>
                </a:solidFill>
              </a:rPr>
              <a:t>W</a:t>
            </a:r>
            <a:r>
              <a:rPr lang="en-GB" altLang="en-US" dirty="0">
                <a:solidFill>
                  <a:schemeClr val="accent2"/>
                </a:solidFill>
              </a:rPr>
              <a:t>eek 4</a:t>
            </a:r>
          </a:p>
          <a:p>
            <a:pPr eaLnBrk="1" hangingPunct="1"/>
            <a:r>
              <a:rPr lang="en-GB" altLang="en-US" b="1" dirty="0">
                <a:solidFill>
                  <a:srgbClr val="FF0000"/>
                </a:solidFill>
              </a:rPr>
              <a:t>Lecture 1 of 2</a:t>
            </a:r>
          </a:p>
          <a:p>
            <a:pPr eaLnBrk="1" hangingPunct="1"/>
            <a:endParaRPr lang="en-GB" altLang="en-US" dirty="0">
              <a:solidFill>
                <a:schemeClr val="accent2"/>
              </a:solidFill>
            </a:endParaRPr>
          </a:p>
        </p:txBody>
      </p:sp>
      <p:sp>
        <p:nvSpPr>
          <p:cNvPr id="6149" name="Slide Number Placeholder 5"/>
          <p:cNvSpPr>
            <a:spLocks noGrp="1" noChangeArrowheads="1"/>
          </p:cNvSpPr>
          <p:nvPr>
            <p:ph type="sldNum" sz="quarter" idx="12"/>
          </p:nvPr>
        </p:nvSpPr>
        <p:spPr bwMode="auto">
          <a:xfrm>
            <a:off x="8244408" y="6453336"/>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a:extLst>
              <a:ext uri="{FF2B5EF4-FFF2-40B4-BE49-F238E27FC236}">
                <a16:creationId xmlns:a16="http://schemas.microsoft.com/office/drawing/2014/main" id="{11512A77-00FC-0CF9-4447-8B1E3BF5D6F0}"/>
              </a:ext>
            </a:extLst>
          </p:cNvPr>
          <p:cNvSpPr>
            <a:spLocks noGrp="1" noChangeArrowheads="1"/>
          </p:cNvSpPr>
          <p:nvPr>
            <p:ph type="ctrTitle"/>
          </p:nvPr>
        </p:nvSpPr>
        <p:spPr/>
        <p:txBody>
          <a:bodyPr/>
          <a:lstStyle/>
          <a:p>
            <a:pPr eaLnBrk="1" hangingPunct="1">
              <a:defRPr/>
            </a:pPr>
            <a:r>
              <a:rPr lang="en-US" altLang="en-US" dirty="0">
                <a:solidFill>
                  <a:srgbClr val="FF0000"/>
                </a:solidFill>
                <a:highlight>
                  <a:srgbClr val="FFFF00"/>
                </a:highlight>
                <a:ea typeface="MS PGothic" panose="020B0600070205080204" pitchFamily="34" charset="-128"/>
              </a:rPr>
              <a:t>FINALLY </a:t>
            </a:r>
            <a:br>
              <a:rPr lang="en-US" altLang="en-US" dirty="0">
                <a:ea typeface="MS PGothic" panose="020B0600070205080204" pitchFamily="34" charset="-128"/>
              </a:rPr>
            </a:br>
            <a:r>
              <a:rPr lang="en-US" altLang="en-US" dirty="0">
                <a:ea typeface="MS PGothic" panose="020B0600070205080204" pitchFamily="34" charset="-128"/>
              </a:rPr>
              <a:t>Writing the Literature Review</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a:extLst>
              <a:ext uri="{FF2B5EF4-FFF2-40B4-BE49-F238E27FC236}">
                <a16:creationId xmlns:a16="http://schemas.microsoft.com/office/drawing/2014/main" id="{81BBCF1F-8154-9C0C-10FB-CB2F07469993}"/>
              </a:ext>
            </a:extLst>
          </p:cNvPr>
          <p:cNvSpPr>
            <a:spLocks noGrp="1" noRot="1" noChangeArrowheads="1"/>
          </p:cNvSpPr>
          <p:nvPr>
            <p:ph type="title"/>
          </p:nvPr>
        </p:nvSpPr>
        <p:spPr/>
        <p:txBody>
          <a:bodyPr/>
          <a:lstStyle/>
          <a:p>
            <a:pPr eaLnBrk="1" hangingPunct="1">
              <a:defRPr/>
            </a:pPr>
            <a:r>
              <a:rPr lang="en-US" altLang="en-US" dirty="0">
                <a:highlight>
                  <a:srgbClr val="FFFF00"/>
                </a:highlight>
                <a:ea typeface="MS PGothic" panose="020B0600070205080204" pitchFamily="34" charset="-128"/>
              </a:rPr>
              <a:t>Learning Objectives </a:t>
            </a:r>
          </a:p>
        </p:txBody>
      </p:sp>
      <p:sp>
        <p:nvSpPr>
          <p:cNvPr id="15363" name="Rectangle 3">
            <a:extLst>
              <a:ext uri="{FF2B5EF4-FFF2-40B4-BE49-F238E27FC236}">
                <a16:creationId xmlns:a16="http://schemas.microsoft.com/office/drawing/2014/main" id="{D4E60005-B62B-1FD9-12A5-FA7F206D1BF2}"/>
              </a:ext>
            </a:extLst>
          </p:cNvPr>
          <p:cNvSpPr>
            <a:spLocks noGrp="1" noRot="1" noChangeArrowheads="1"/>
          </p:cNvSpPr>
          <p:nvPr>
            <p:ph type="body" idx="1"/>
          </p:nvPr>
        </p:nvSpPr>
        <p:spPr>
          <a:xfrm>
            <a:off x="107504" y="1340768"/>
            <a:ext cx="8928992" cy="3917032"/>
          </a:xfrm>
        </p:spPr>
        <p:txBody>
          <a:bodyPr/>
          <a:lstStyle/>
          <a:p>
            <a:pPr eaLnBrk="1" hangingPunct="1">
              <a:defRPr/>
            </a:pPr>
            <a:r>
              <a:rPr lang="en-US" altLang="en-US" dirty="0">
                <a:ea typeface="MS PGothic" panose="020B0600070205080204" pitchFamily="34" charset="-128"/>
              </a:rPr>
              <a:t> Understand the purpose of a literature review </a:t>
            </a:r>
          </a:p>
          <a:p>
            <a:pPr eaLnBrk="1" hangingPunct="1">
              <a:defRPr/>
            </a:pPr>
            <a:r>
              <a:rPr lang="en-US" altLang="en-US" dirty="0">
                <a:ea typeface="MS PGothic" panose="020B0600070205080204" pitchFamily="34" charset="-128"/>
              </a:rPr>
              <a:t>Learn methods for organizing your literature</a:t>
            </a:r>
          </a:p>
          <a:p>
            <a:pPr eaLnBrk="1" hangingPunct="1">
              <a:defRPr/>
            </a:pPr>
            <a:r>
              <a:rPr lang="en-US" altLang="en-US" dirty="0">
                <a:ea typeface="MS PGothic" panose="020B0600070205080204" pitchFamily="34" charset="-128"/>
              </a:rPr>
              <a:t>Identify potential goals for conducting a review</a:t>
            </a:r>
          </a:p>
          <a:p>
            <a:pPr eaLnBrk="1" hangingPunct="1">
              <a:defRPr/>
            </a:pPr>
            <a:r>
              <a:rPr lang="en-US" altLang="en-US" dirty="0">
                <a:ea typeface="MS PGothic" panose="020B0600070205080204" pitchFamily="34" charset="-128"/>
              </a:rPr>
              <a:t>Become familiar with the steps of a literature review </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3F55EE-3F30-7862-9FD8-DAAEF733686D}"/>
              </a:ext>
            </a:extLst>
          </p:cNvPr>
          <p:cNvSpPr>
            <a:spLocks noGrp="1"/>
          </p:cNvSpPr>
          <p:nvPr>
            <p:ph type="title"/>
          </p:nvPr>
        </p:nvSpPr>
        <p:spPr/>
        <p:txBody>
          <a:bodyPr/>
          <a:lstStyle/>
          <a:p>
            <a:pPr>
              <a:defRPr/>
            </a:pPr>
            <a:r>
              <a:rPr lang="en-US" altLang="en-US" dirty="0">
                <a:solidFill>
                  <a:srgbClr val="FF0000"/>
                </a:solidFill>
                <a:highlight>
                  <a:srgbClr val="FFFF00"/>
                </a:highlight>
                <a:ea typeface="MS PGothic" panose="020B0600070205080204" pitchFamily="34" charset="-128"/>
              </a:rPr>
              <a:t>Discussion </a:t>
            </a:r>
          </a:p>
        </p:txBody>
      </p:sp>
      <p:sp>
        <p:nvSpPr>
          <p:cNvPr id="3" name="Content Placeholder 2">
            <a:extLst>
              <a:ext uri="{FF2B5EF4-FFF2-40B4-BE49-F238E27FC236}">
                <a16:creationId xmlns:a16="http://schemas.microsoft.com/office/drawing/2014/main" id="{1D489691-600D-B88C-3FFA-B0E0718F86A5}"/>
              </a:ext>
            </a:extLst>
          </p:cNvPr>
          <p:cNvSpPr>
            <a:spLocks noGrp="1"/>
          </p:cNvSpPr>
          <p:nvPr>
            <p:ph idx="1"/>
          </p:nvPr>
        </p:nvSpPr>
        <p:spPr/>
        <p:txBody>
          <a:bodyPr/>
          <a:lstStyle/>
          <a:p>
            <a:pPr>
              <a:defRPr/>
            </a:pPr>
            <a:r>
              <a:rPr lang="en-US" altLang="en-US" dirty="0">
                <a:ea typeface="MS PGothic" panose="020B0600070205080204" pitchFamily="34" charset="-128"/>
              </a:rPr>
              <a:t>What is a literature review? </a:t>
            </a:r>
          </a:p>
          <a:p>
            <a:pPr>
              <a:defRPr/>
            </a:pPr>
            <a:r>
              <a:rPr lang="en-US" altLang="en-US" dirty="0">
                <a:ea typeface="MS PGothic" panose="020B0600070205080204" pitchFamily="34" charset="-128"/>
              </a:rPr>
              <a:t>What is the purpose of a literature review?</a:t>
            </a:r>
          </a:p>
          <a:p>
            <a:pPr>
              <a:defRPr/>
            </a:pPr>
            <a:r>
              <a:rPr lang="en-US" altLang="en-US" dirty="0">
                <a:ea typeface="MS PGothic" panose="020B0600070205080204" pitchFamily="34" charset="-128"/>
              </a:rPr>
              <a:t> What is scholarly work?</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a:extLst>
              <a:ext uri="{FF2B5EF4-FFF2-40B4-BE49-F238E27FC236}">
                <a16:creationId xmlns:a16="http://schemas.microsoft.com/office/drawing/2014/main" id="{C21EB07B-6C9B-58D3-6545-07048BE69C3C}"/>
              </a:ext>
            </a:extLst>
          </p:cNvPr>
          <p:cNvSpPr>
            <a:spLocks noGrp="1" noRot="1" noChangeArrowheads="1"/>
          </p:cNvSpPr>
          <p:nvPr>
            <p:ph type="title"/>
          </p:nvPr>
        </p:nvSpPr>
        <p:spPr>
          <a:xfrm>
            <a:off x="409747" y="-25679"/>
            <a:ext cx="8686800" cy="1143000"/>
          </a:xfrm>
        </p:spPr>
        <p:txBody>
          <a:bodyPr/>
          <a:lstStyle/>
          <a:p>
            <a:pPr eaLnBrk="1" hangingPunct="1">
              <a:defRPr/>
            </a:pPr>
            <a:r>
              <a:rPr lang="en-US" altLang="en-US" sz="4000" dirty="0">
                <a:solidFill>
                  <a:srgbClr val="FF0000"/>
                </a:solidFill>
                <a:highlight>
                  <a:srgbClr val="FFFF00"/>
                </a:highlight>
                <a:ea typeface="MS PGothic" panose="020B0600070205080204" pitchFamily="34" charset="-128"/>
              </a:rPr>
              <a:t>Purpose &amp; Scope of Literature Review </a:t>
            </a:r>
          </a:p>
        </p:txBody>
      </p:sp>
      <p:sp>
        <p:nvSpPr>
          <p:cNvPr id="16387" name="Rectangle 3">
            <a:extLst>
              <a:ext uri="{FF2B5EF4-FFF2-40B4-BE49-F238E27FC236}">
                <a16:creationId xmlns:a16="http://schemas.microsoft.com/office/drawing/2014/main" id="{A98BC2E4-EA44-6CB8-3818-9AE4C4D68DF5}"/>
              </a:ext>
            </a:extLst>
          </p:cNvPr>
          <p:cNvSpPr>
            <a:spLocks noGrp="1" noRot="1" noChangeArrowheads="1"/>
          </p:cNvSpPr>
          <p:nvPr>
            <p:ph type="body" idx="1"/>
          </p:nvPr>
        </p:nvSpPr>
        <p:spPr>
          <a:xfrm>
            <a:off x="442113" y="908720"/>
            <a:ext cx="8229600" cy="3917032"/>
          </a:xfrm>
        </p:spPr>
        <p:txBody>
          <a:bodyPr/>
          <a:lstStyle/>
          <a:p>
            <a:pPr eaLnBrk="1" hangingPunct="1">
              <a:lnSpc>
                <a:spcPct val="90000"/>
              </a:lnSpc>
              <a:defRPr/>
            </a:pPr>
            <a:r>
              <a:rPr lang="en-US" altLang="en-US" dirty="0">
                <a:ea typeface="MS PGothic" panose="020B0600070205080204" pitchFamily="34" charset="-128"/>
              </a:rPr>
              <a:t>Review of related literature </a:t>
            </a:r>
          </a:p>
          <a:p>
            <a:pPr lvl="1" eaLnBrk="1" hangingPunct="1">
              <a:lnSpc>
                <a:spcPct val="90000"/>
              </a:lnSpc>
              <a:defRPr/>
            </a:pPr>
            <a:r>
              <a:rPr lang="en-US" altLang="en-US" dirty="0">
                <a:ea typeface="Arial" panose="020B0604020202020204" pitchFamily="34" charset="0"/>
              </a:rPr>
              <a:t>What has been done (searching, organizing, summarizing literature on a topic)</a:t>
            </a:r>
          </a:p>
          <a:p>
            <a:pPr lvl="1" eaLnBrk="1" hangingPunct="1">
              <a:lnSpc>
                <a:spcPct val="90000"/>
              </a:lnSpc>
              <a:defRPr/>
            </a:pPr>
            <a:r>
              <a:rPr lang="en-US" altLang="en-US" dirty="0">
                <a:ea typeface="Arial" panose="020B0604020202020204" pitchFamily="34" charset="0"/>
              </a:rPr>
              <a:t>What needs to be done </a:t>
            </a:r>
          </a:p>
          <a:p>
            <a:pPr eaLnBrk="1" hangingPunct="1">
              <a:lnSpc>
                <a:spcPct val="90000"/>
              </a:lnSpc>
              <a:defRPr/>
            </a:pPr>
            <a:r>
              <a:rPr lang="en-US" altLang="en-US" dirty="0">
                <a:ea typeface="MS PGothic" panose="020B0600070205080204" pitchFamily="34" charset="-128"/>
              </a:rPr>
              <a:t>Several guidelines are important: </a:t>
            </a:r>
          </a:p>
          <a:p>
            <a:pPr lvl="1" eaLnBrk="1" hangingPunct="1">
              <a:lnSpc>
                <a:spcPct val="90000"/>
              </a:lnSpc>
              <a:defRPr/>
            </a:pPr>
            <a:r>
              <a:rPr lang="en-US" altLang="en-US" dirty="0">
                <a:ea typeface="Arial" panose="020B0604020202020204" pitchFamily="34" charset="0"/>
              </a:rPr>
              <a:t>Do not include everything </a:t>
            </a:r>
          </a:p>
          <a:p>
            <a:pPr lvl="1" eaLnBrk="1" hangingPunct="1">
              <a:lnSpc>
                <a:spcPct val="90000"/>
              </a:lnSpc>
              <a:defRPr/>
            </a:pPr>
            <a:r>
              <a:rPr lang="en-US" altLang="en-US" dirty="0">
                <a:ea typeface="Arial" panose="020B0604020202020204" pitchFamily="34" charset="0"/>
              </a:rPr>
              <a:t>Only review work that is related to your topic and research questions </a:t>
            </a:r>
          </a:p>
          <a:p>
            <a:pPr lvl="1" eaLnBrk="1" hangingPunct="1">
              <a:lnSpc>
                <a:spcPct val="90000"/>
              </a:lnSpc>
              <a:defRPr/>
            </a:pPr>
            <a:r>
              <a:rPr lang="en-US" altLang="en-US" dirty="0">
                <a:ea typeface="Arial" panose="020B0604020202020204" pitchFamily="34" charset="0"/>
              </a:rPr>
              <a:t>For new topics, review literature that is related to your topic (Sheperis et al., 2017) </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a:extLst>
              <a:ext uri="{FF2B5EF4-FFF2-40B4-BE49-F238E27FC236}">
                <a16:creationId xmlns:a16="http://schemas.microsoft.com/office/drawing/2014/main" id="{9225A7DF-99B5-FC92-DEEE-87D67B089D76}"/>
              </a:ext>
            </a:extLst>
          </p:cNvPr>
          <p:cNvSpPr>
            <a:spLocks noGrp="1" noRot="1" noChangeArrowheads="1"/>
          </p:cNvSpPr>
          <p:nvPr>
            <p:ph type="title"/>
          </p:nvPr>
        </p:nvSpPr>
        <p:spPr>
          <a:xfrm>
            <a:off x="457200" y="-19857"/>
            <a:ext cx="8229600" cy="1143000"/>
          </a:xfrm>
        </p:spPr>
        <p:txBody>
          <a:bodyPr/>
          <a:lstStyle/>
          <a:p>
            <a:pPr eaLnBrk="1" hangingPunct="1">
              <a:defRPr/>
            </a:pPr>
            <a:r>
              <a:rPr lang="en-US" altLang="en-US" dirty="0">
                <a:highlight>
                  <a:srgbClr val="FFFF00"/>
                </a:highlight>
                <a:ea typeface="MS PGothic" panose="020B0600070205080204" pitchFamily="34" charset="-128"/>
              </a:rPr>
              <a:t>The Roles of the Literature</a:t>
            </a:r>
          </a:p>
        </p:txBody>
      </p:sp>
      <p:sp>
        <p:nvSpPr>
          <p:cNvPr id="23555" name="Rectangle 3">
            <a:extLst>
              <a:ext uri="{FF2B5EF4-FFF2-40B4-BE49-F238E27FC236}">
                <a16:creationId xmlns:a16="http://schemas.microsoft.com/office/drawing/2014/main" id="{8BAD6633-2CA9-8FA1-1E8E-9D0B975B0BFD}"/>
              </a:ext>
            </a:extLst>
          </p:cNvPr>
          <p:cNvSpPr>
            <a:spLocks noGrp="1" noRot="1" noChangeArrowheads="1"/>
          </p:cNvSpPr>
          <p:nvPr>
            <p:ph type="body" idx="1"/>
          </p:nvPr>
        </p:nvSpPr>
        <p:spPr>
          <a:xfrm>
            <a:off x="0" y="980728"/>
            <a:ext cx="9144000" cy="5334000"/>
          </a:xfrm>
        </p:spPr>
        <p:txBody>
          <a:bodyPr/>
          <a:lstStyle/>
          <a:p>
            <a:pPr eaLnBrk="1" hangingPunct="1">
              <a:lnSpc>
                <a:spcPct val="80000"/>
              </a:lnSpc>
              <a:defRPr/>
            </a:pPr>
            <a:r>
              <a:rPr lang="en-US" altLang="en-US" dirty="0">
                <a:ea typeface="MS PGothic" panose="020B0600070205080204" pitchFamily="34" charset="-128"/>
              </a:rPr>
              <a:t>Define the perimeters of the investigator’s field.</a:t>
            </a:r>
          </a:p>
          <a:p>
            <a:pPr eaLnBrk="1" hangingPunct="1">
              <a:lnSpc>
                <a:spcPct val="80000"/>
              </a:lnSpc>
              <a:defRPr/>
            </a:pPr>
            <a:r>
              <a:rPr lang="en-US" altLang="en-US" dirty="0">
                <a:ea typeface="MS PGothic" panose="020B0600070205080204" pitchFamily="34" charset="-128"/>
              </a:rPr>
              <a:t>Placing the research question in perspective. </a:t>
            </a:r>
          </a:p>
          <a:p>
            <a:pPr eaLnBrk="1" hangingPunct="1">
              <a:lnSpc>
                <a:spcPct val="80000"/>
              </a:lnSpc>
              <a:defRPr/>
            </a:pPr>
            <a:r>
              <a:rPr lang="en-US" altLang="en-US" dirty="0">
                <a:ea typeface="MS PGothic" panose="020B0600070205080204" pitchFamily="34" charset="-128"/>
              </a:rPr>
              <a:t>Learning which methods and instruments have been useful and those that have less potential.</a:t>
            </a:r>
          </a:p>
          <a:p>
            <a:pPr eaLnBrk="1" hangingPunct="1">
              <a:lnSpc>
                <a:spcPct val="80000"/>
              </a:lnSpc>
              <a:defRPr/>
            </a:pPr>
            <a:r>
              <a:rPr lang="en-US" altLang="en-US" dirty="0">
                <a:ea typeface="MS PGothic" panose="020B0600070205080204" pitchFamily="34" charset="-128"/>
              </a:rPr>
              <a:t>Avoiding unintentional replication of previous studies</a:t>
            </a:r>
          </a:p>
          <a:p>
            <a:pPr eaLnBrk="1" hangingPunct="1">
              <a:lnSpc>
                <a:spcPct val="80000"/>
              </a:lnSpc>
              <a:defRPr/>
            </a:pPr>
            <a:r>
              <a:rPr lang="en-US" altLang="en-US" dirty="0">
                <a:ea typeface="MS PGothic" panose="020B0600070205080204" pitchFamily="34" charset="-128"/>
              </a:rPr>
              <a:t>Placing researchers in a better position to interpret the significance of their own results.</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a:extLst>
              <a:ext uri="{FF2B5EF4-FFF2-40B4-BE49-F238E27FC236}">
                <a16:creationId xmlns:a16="http://schemas.microsoft.com/office/drawing/2014/main" id="{BC149F05-6961-59A2-5BE2-8D99C34C8F45}"/>
              </a:ext>
            </a:extLst>
          </p:cNvPr>
          <p:cNvSpPr>
            <a:spLocks noGrp="1" noRot="1" noChangeArrowheads="1"/>
          </p:cNvSpPr>
          <p:nvPr>
            <p:ph type="title"/>
          </p:nvPr>
        </p:nvSpPr>
        <p:spPr>
          <a:xfrm>
            <a:off x="-2519" y="-6807"/>
            <a:ext cx="9129713" cy="1143000"/>
          </a:xfrm>
        </p:spPr>
        <p:txBody>
          <a:bodyPr/>
          <a:lstStyle/>
          <a:p>
            <a:pPr eaLnBrk="1" hangingPunct="1">
              <a:defRPr/>
            </a:pPr>
            <a:r>
              <a:rPr lang="en-US" altLang="en-US" sz="4000" dirty="0">
                <a:solidFill>
                  <a:srgbClr val="FF0000"/>
                </a:solidFill>
                <a:highlight>
                  <a:srgbClr val="FFFF00"/>
                </a:highlight>
                <a:ea typeface="MS PGothic" panose="020B0600070205080204" pitchFamily="34" charset="-128"/>
              </a:rPr>
              <a:t>Steps for Writing your Literature Review</a:t>
            </a:r>
          </a:p>
        </p:txBody>
      </p:sp>
      <p:sp>
        <p:nvSpPr>
          <p:cNvPr id="17411" name="Rectangle 3">
            <a:extLst>
              <a:ext uri="{FF2B5EF4-FFF2-40B4-BE49-F238E27FC236}">
                <a16:creationId xmlns:a16="http://schemas.microsoft.com/office/drawing/2014/main" id="{0FC1B946-4A30-CB11-2FAE-736D7D953B2C}"/>
              </a:ext>
            </a:extLst>
          </p:cNvPr>
          <p:cNvSpPr>
            <a:spLocks noGrp="1" noRot="1" noChangeArrowheads="1"/>
          </p:cNvSpPr>
          <p:nvPr>
            <p:ph type="body" idx="1"/>
          </p:nvPr>
        </p:nvSpPr>
        <p:spPr>
          <a:xfrm>
            <a:off x="447537" y="1104330"/>
            <a:ext cx="8229600" cy="3917032"/>
          </a:xfrm>
        </p:spPr>
        <p:txBody>
          <a:bodyPr/>
          <a:lstStyle/>
          <a:p>
            <a:pPr eaLnBrk="1" hangingPunct="1">
              <a:defRPr/>
            </a:pPr>
            <a:r>
              <a:rPr lang="en-US" altLang="en-US" dirty="0">
                <a:ea typeface="MS PGothic" panose="020B0600070205080204" pitchFamily="34" charset="-128"/>
              </a:rPr>
              <a:t>Identify a topic for investigation</a:t>
            </a:r>
          </a:p>
          <a:p>
            <a:pPr eaLnBrk="1" hangingPunct="1">
              <a:defRPr/>
            </a:pPr>
            <a:r>
              <a:rPr lang="en-US" altLang="en-US" dirty="0">
                <a:ea typeface="MS PGothic" panose="020B0600070205080204" pitchFamily="34" charset="-128"/>
              </a:rPr>
              <a:t>Locate the relevant literature </a:t>
            </a:r>
          </a:p>
          <a:p>
            <a:pPr eaLnBrk="1" hangingPunct="1">
              <a:defRPr/>
            </a:pPr>
            <a:r>
              <a:rPr lang="en-US" altLang="en-US" dirty="0">
                <a:ea typeface="MS PGothic" panose="020B0600070205080204" pitchFamily="34" charset="-128"/>
              </a:rPr>
              <a:t>Critically evaluate the existing literature. </a:t>
            </a:r>
          </a:p>
          <a:p>
            <a:pPr eaLnBrk="1" hangingPunct="1">
              <a:defRPr/>
            </a:pPr>
            <a:r>
              <a:rPr lang="en-US" altLang="en-US" dirty="0">
                <a:ea typeface="MS PGothic" panose="020B0600070205080204" pitchFamily="34" charset="-128"/>
              </a:rPr>
              <a:t>Organize the quality and relevant information outlining the writing process. </a:t>
            </a:r>
          </a:p>
          <a:p>
            <a:pPr eaLnBrk="1" hangingPunct="1">
              <a:defRPr/>
            </a:pPr>
            <a:r>
              <a:rPr lang="en-US" altLang="en-US" dirty="0">
                <a:ea typeface="MS PGothic" panose="020B0600070205080204" pitchFamily="34" charset="-128"/>
              </a:rPr>
              <a:t>Present the information identifying the existing research and the purpose and benefits of the new research.</a:t>
            </a:r>
          </a:p>
        </p:txBody>
      </p:sp>
      <p:sp>
        <p:nvSpPr>
          <p:cNvPr id="14340" name="TextBox 4">
            <a:extLst>
              <a:ext uri="{FF2B5EF4-FFF2-40B4-BE49-F238E27FC236}">
                <a16:creationId xmlns:a16="http://schemas.microsoft.com/office/drawing/2014/main" id="{CF4FDD3B-3E5D-5931-F2E6-F3D28999A49F}"/>
              </a:ext>
            </a:extLst>
          </p:cNvPr>
          <p:cNvSpPr txBox="1">
            <a:spLocks noChangeArrowheads="1"/>
          </p:cNvSpPr>
          <p:nvPr/>
        </p:nvSpPr>
        <p:spPr bwMode="auto">
          <a:xfrm>
            <a:off x="3643313" y="6445250"/>
            <a:ext cx="5486400"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Tahoma" panose="020B0604030504040204" pitchFamily="34" charset="0"/>
                <a:ea typeface="ＭＳ Ｐゴシック" panose="020B0600070205080204" pitchFamily="34" charset="-128"/>
              </a:defRPr>
            </a:lvl1pPr>
            <a:lvl2pPr marL="742950" indent="-285750">
              <a:defRPr>
                <a:solidFill>
                  <a:schemeClr val="tx1"/>
                </a:solidFill>
                <a:latin typeface="Tahoma" panose="020B0604030504040204" pitchFamily="34" charset="0"/>
                <a:ea typeface="ＭＳ Ｐゴシック" panose="020B0600070205080204" pitchFamily="34" charset="-128"/>
              </a:defRPr>
            </a:lvl2pPr>
            <a:lvl3pPr marL="1143000" indent="-228600">
              <a:defRPr>
                <a:solidFill>
                  <a:schemeClr val="tx1"/>
                </a:solidFill>
                <a:latin typeface="Tahoma" panose="020B0604030504040204" pitchFamily="34" charset="0"/>
                <a:ea typeface="ＭＳ Ｐゴシック" panose="020B0600070205080204" pitchFamily="34" charset="-128"/>
              </a:defRPr>
            </a:lvl3pPr>
            <a:lvl4pPr marL="1600200" indent="-228600">
              <a:defRPr>
                <a:solidFill>
                  <a:schemeClr val="tx1"/>
                </a:solidFill>
                <a:latin typeface="Tahoma" panose="020B0604030504040204" pitchFamily="34" charset="0"/>
                <a:ea typeface="ＭＳ Ｐゴシック" panose="020B0600070205080204" pitchFamily="34" charset="-128"/>
              </a:defRPr>
            </a:lvl4pPr>
            <a:lvl5pPr marL="2057400" indent="-228600">
              <a:defRPr>
                <a:solidFill>
                  <a:schemeClr val="tx1"/>
                </a:solidFill>
                <a:latin typeface="Tahoma" panose="020B060403050404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Tahoma" panose="020B060403050404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Tahoma" panose="020B060403050404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Tahoma" panose="020B060403050404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Tahoma" panose="020B0604030504040204" pitchFamily="34" charset="0"/>
                <a:ea typeface="ＭＳ Ｐゴシック" panose="020B0600070205080204" pitchFamily="34" charset="-128"/>
              </a:defRPr>
            </a:lvl9pPr>
          </a:lstStyle>
          <a:p>
            <a:r>
              <a:rPr lang="en-US" altLang="en-US"/>
              <a:t>(Eaves, Sheperis, Craft, Frasier, and Wells, 2008)</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a:extLst>
              <a:ext uri="{FF2B5EF4-FFF2-40B4-BE49-F238E27FC236}">
                <a16:creationId xmlns:a16="http://schemas.microsoft.com/office/drawing/2014/main" id="{526CFF82-777C-E058-CA1A-05CD6817B8CF}"/>
              </a:ext>
            </a:extLst>
          </p:cNvPr>
          <p:cNvSpPr>
            <a:spLocks noGrp="1" noRot="1" noChangeArrowheads="1"/>
          </p:cNvSpPr>
          <p:nvPr>
            <p:ph type="title"/>
          </p:nvPr>
        </p:nvSpPr>
        <p:spPr>
          <a:xfrm>
            <a:off x="426081" y="-99392"/>
            <a:ext cx="8229600" cy="1143000"/>
          </a:xfrm>
        </p:spPr>
        <p:txBody>
          <a:bodyPr/>
          <a:lstStyle/>
          <a:p>
            <a:pPr eaLnBrk="1" hangingPunct="1">
              <a:defRPr/>
            </a:pPr>
            <a:r>
              <a:rPr lang="en-US" altLang="en-US" dirty="0">
                <a:solidFill>
                  <a:srgbClr val="FF0000"/>
                </a:solidFill>
                <a:highlight>
                  <a:srgbClr val="FFFF00"/>
                </a:highlight>
                <a:ea typeface="MS PGothic" panose="020B0600070205080204" pitchFamily="34" charset="-128"/>
              </a:rPr>
              <a:t>Researching a Topic</a:t>
            </a:r>
          </a:p>
        </p:txBody>
      </p:sp>
      <p:sp>
        <p:nvSpPr>
          <p:cNvPr id="18435" name="Rectangle 3">
            <a:extLst>
              <a:ext uri="{FF2B5EF4-FFF2-40B4-BE49-F238E27FC236}">
                <a16:creationId xmlns:a16="http://schemas.microsoft.com/office/drawing/2014/main" id="{401E3192-60FE-6FEC-5D42-F416316BB20D}"/>
              </a:ext>
            </a:extLst>
          </p:cNvPr>
          <p:cNvSpPr>
            <a:spLocks noGrp="1" noRot="1" noChangeArrowheads="1"/>
          </p:cNvSpPr>
          <p:nvPr>
            <p:ph type="body" idx="1"/>
          </p:nvPr>
        </p:nvSpPr>
        <p:spPr>
          <a:xfrm>
            <a:off x="179512" y="1043608"/>
            <a:ext cx="8856984" cy="3917032"/>
          </a:xfrm>
        </p:spPr>
        <p:txBody>
          <a:bodyPr/>
          <a:lstStyle/>
          <a:p>
            <a:pPr marL="0" indent="0" eaLnBrk="1" hangingPunct="1">
              <a:buFont typeface="Arial" panose="020B0604020202020204" pitchFamily="34" charset="0"/>
              <a:buNone/>
              <a:defRPr/>
            </a:pPr>
            <a:r>
              <a:rPr lang="en-US" altLang="en-US" dirty="0">
                <a:ea typeface="MS PGothic" panose="020B0600070205080204" pitchFamily="34" charset="-128"/>
              </a:rPr>
              <a:t>			Area of Interest</a:t>
            </a:r>
          </a:p>
          <a:p>
            <a:pPr eaLnBrk="1" hangingPunct="1">
              <a:defRPr/>
            </a:pPr>
            <a:r>
              <a:rPr lang="en-US" altLang="en-US" dirty="0">
                <a:ea typeface="MS PGothic" panose="020B0600070205080204" pitchFamily="34" charset="-128"/>
              </a:rPr>
              <a:t>Begin with an area of interest but avoid topics that are:</a:t>
            </a:r>
          </a:p>
          <a:p>
            <a:pPr lvl="1" eaLnBrk="1" hangingPunct="1">
              <a:defRPr/>
            </a:pPr>
            <a:r>
              <a:rPr lang="en-US" altLang="en-US" dirty="0">
                <a:ea typeface="MS PGothic" panose="020B0600070205080204" pitchFamily="34" charset="-128"/>
              </a:rPr>
              <a:t>too general</a:t>
            </a:r>
          </a:p>
          <a:p>
            <a:pPr lvl="1" eaLnBrk="1" hangingPunct="1">
              <a:defRPr/>
            </a:pPr>
            <a:r>
              <a:rPr lang="en-US" altLang="en-US" dirty="0">
                <a:ea typeface="MS PGothic" panose="020B0600070205080204" pitchFamily="34" charset="-128"/>
              </a:rPr>
              <a:t>too specific</a:t>
            </a:r>
          </a:p>
          <a:p>
            <a:pPr lvl="1" eaLnBrk="1" hangingPunct="1">
              <a:defRPr/>
            </a:pPr>
            <a:r>
              <a:rPr lang="en-US" altLang="en-US" dirty="0">
                <a:ea typeface="MS PGothic" panose="020B0600070205080204" pitchFamily="34" charset="-128"/>
              </a:rPr>
              <a:t>overused</a:t>
            </a:r>
          </a:p>
          <a:p>
            <a:pPr lvl="1" eaLnBrk="1" hangingPunct="1">
              <a:defRPr/>
            </a:pPr>
            <a:r>
              <a:rPr lang="en-US" altLang="en-US" dirty="0">
                <a:ea typeface="MS PGothic" panose="020B0600070205080204" pitchFamily="34" charset="-128"/>
              </a:rPr>
              <a:t>outdated</a:t>
            </a:r>
          </a:p>
          <a:p>
            <a:pPr lvl="1" eaLnBrk="1" hangingPunct="1">
              <a:defRPr/>
            </a:pPr>
            <a:r>
              <a:rPr lang="en-US" altLang="en-US" dirty="0">
                <a:ea typeface="MS PGothic" panose="020B0600070205080204" pitchFamily="34" charset="-128"/>
              </a:rPr>
              <a:t>do not warrant further investigation</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a:extLst>
              <a:ext uri="{FF2B5EF4-FFF2-40B4-BE49-F238E27FC236}">
                <a16:creationId xmlns:a16="http://schemas.microsoft.com/office/drawing/2014/main" id="{4B0E7EF1-4762-D0CD-D711-DA6043A2C11A}"/>
              </a:ext>
            </a:extLst>
          </p:cNvPr>
          <p:cNvSpPr>
            <a:spLocks noGrp="1" noRot="1" noChangeArrowheads="1"/>
          </p:cNvSpPr>
          <p:nvPr>
            <p:ph type="title"/>
          </p:nvPr>
        </p:nvSpPr>
        <p:spPr>
          <a:xfrm>
            <a:off x="323528" y="-9624"/>
            <a:ext cx="8229600" cy="1143000"/>
          </a:xfrm>
        </p:spPr>
        <p:txBody>
          <a:bodyPr/>
          <a:lstStyle/>
          <a:p>
            <a:pPr eaLnBrk="1" hangingPunct="1">
              <a:defRPr/>
            </a:pPr>
            <a:r>
              <a:rPr lang="en-US" altLang="en-US" dirty="0">
                <a:highlight>
                  <a:srgbClr val="FFFF00"/>
                </a:highlight>
                <a:ea typeface="MS PGothic" panose="020B0600070205080204" pitchFamily="34" charset="-128"/>
              </a:rPr>
              <a:t>Evaluating the Literature </a:t>
            </a:r>
          </a:p>
        </p:txBody>
      </p:sp>
      <p:sp>
        <p:nvSpPr>
          <p:cNvPr id="19459" name="Rectangle 3">
            <a:extLst>
              <a:ext uri="{FF2B5EF4-FFF2-40B4-BE49-F238E27FC236}">
                <a16:creationId xmlns:a16="http://schemas.microsoft.com/office/drawing/2014/main" id="{70303F77-A436-D00F-778E-A840E679BDEA}"/>
              </a:ext>
            </a:extLst>
          </p:cNvPr>
          <p:cNvSpPr>
            <a:spLocks noGrp="1" noRot="1" noChangeArrowheads="1"/>
          </p:cNvSpPr>
          <p:nvPr>
            <p:ph type="body" idx="1"/>
          </p:nvPr>
        </p:nvSpPr>
        <p:spPr>
          <a:xfrm>
            <a:off x="107504" y="1133376"/>
            <a:ext cx="8928992" cy="3917032"/>
          </a:xfrm>
        </p:spPr>
        <p:txBody>
          <a:bodyPr/>
          <a:lstStyle/>
          <a:p>
            <a:pPr marL="0" indent="0" eaLnBrk="1" hangingPunct="1">
              <a:buNone/>
              <a:defRPr/>
            </a:pPr>
            <a:r>
              <a:rPr lang="en-US" altLang="en-US" dirty="0">
                <a:ea typeface="MS PGothic" panose="020B0600070205080204" pitchFamily="34" charset="-128"/>
              </a:rPr>
              <a:t>You must search and sift through all of the information encasing the topic of interest and ask:</a:t>
            </a:r>
          </a:p>
          <a:p>
            <a:pPr eaLnBrk="1" hangingPunct="1">
              <a:defRPr/>
            </a:pPr>
            <a:r>
              <a:rPr lang="en-US" altLang="en-US" dirty="0">
                <a:ea typeface="MS PGothic" panose="020B0600070205080204" pitchFamily="34" charset="-128"/>
              </a:rPr>
              <a:t>Are there loopholes in existing research?</a:t>
            </a:r>
          </a:p>
          <a:p>
            <a:pPr eaLnBrk="1" hangingPunct="1">
              <a:defRPr/>
            </a:pPr>
            <a:r>
              <a:rPr lang="en-US" altLang="en-US" dirty="0">
                <a:ea typeface="MS PGothic" panose="020B0600070205080204" pitchFamily="34" charset="-128"/>
              </a:rPr>
              <a:t>What are the benefits of existing studies and will a new study add to the literature?</a:t>
            </a:r>
          </a:p>
          <a:p>
            <a:pPr eaLnBrk="1" hangingPunct="1">
              <a:defRPr/>
            </a:pPr>
            <a:r>
              <a:rPr lang="en-US" altLang="en-US" dirty="0">
                <a:ea typeface="MS PGothic" panose="020B0600070205080204" pitchFamily="34" charset="-128"/>
              </a:rPr>
              <a:t>What are the limitations of the study under consideration?</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a:extLst>
              <a:ext uri="{FF2B5EF4-FFF2-40B4-BE49-F238E27FC236}">
                <a16:creationId xmlns:a16="http://schemas.microsoft.com/office/drawing/2014/main" id="{B0ECC09B-34C7-69F8-B237-DECCBCFB7408}"/>
              </a:ext>
            </a:extLst>
          </p:cNvPr>
          <p:cNvSpPr>
            <a:spLocks noGrp="1" noRot="1" noChangeArrowheads="1"/>
          </p:cNvSpPr>
          <p:nvPr>
            <p:ph type="title"/>
          </p:nvPr>
        </p:nvSpPr>
        <p:spPr/>
        <p:txBody>
          <a:bodyPr/>
          <a:lstStyle/>
          <a:p>
            <a:pPr eaLnBrk="1" hangingPunct="1">
              <a:defRPr/>
            </a:pPr>
            <a:r>
              <a:rPr lang="en-US" altLang="en-US" dirty="0">
                <a:highlight>
                  <a:srgbClr val="FFFF00"/>
                </a:highlight>
                <a:ea typeface="MS PGothic" panose="020B0600070205080204" pitchFamily="34" charset="-128"/>
              </a:rPr>
              <a:t>Contributions to the Existing Literature</a:t>
            </a:r>
          </a:p>
        </p:txBody>
      </p:sp>
      <p:sp>
        <p:nvSpPr>
          <p:cNvPr id="20483" name="Rectangle 3">
            <a:extLst>
              <a:ext uri="{FF2B5EF4-FFF2-40B4-BE49-F238E27FC236}">
                <a16:creationId xmlns:a16="http://schemas.microsoft.com/office/drawing/2014/main" id="{9E7FC0D9-6BD7-083C-D9F1-9BA03B5AD3F4}"/>
              </a:ext>
            </a:extLst>
          </p:cNvPr>
          <p:cNvSpPr>
            <a:spLocks noGrp="1" noRot="1" noChangeArrowheads="1"/>
          </p:cNvSpPr>
          <p:nvPr>
            <p:ph type="body" idx="1"/>
          </p:nvPr>
        </p:nvSpPr>
        <p:spPr/>
        <p:txBody>
          <a:bodyPr/>
          <a:lstStyle/>
          <a:p>
            <a:pPr eaLnBrk="1" hangingPunct="1">
              <a:defRPr/>
            </a:pPr>
            <a:r>
              <a:rPr lang="en-US" altLang="en-US" sz="2800" dirty="0">
                <a:ea typeface="MS PGothic" panose="020B0600070205080204" pitchFamily="34" charset="-128"/>
              </a:rPr>
              <a:t>Conducting a literature review will orient the researcher with existing literature.</a:t>
            </a:r>
          </a:p>
          <a:p>
            <a:pPr eaLnBrk="1" hangingPunct="1">
              <a:defRPr/>
            </a:pPr>
            <a:r>
              <a:rPr lang="en-US" altLang="en-US" sz="2800" dirty="0">
                <a:ea typeface="MS PGothic" panose="020B0600070205080204" pitchFamily="34" charset="-128"/>
              </a:rPr>
              <a:t>The researcher will seek to demonstrate how a topic or question will make a contribution to existing literature.</a:t>
            </a:r>
          </a:p>
          <a:p>
            <a:pPr eaLnBrk="1" hangingPunct="1">
              <a:defRPr/>
            </a:pPr>
            <a:r>
              <a:rPr lang="en-US" altLang="en-US" sz="2800" dirty="0">
                <a:ea typeface="MS PGothic" panose="020B0600070205080204" pitchFamily="34" charset="-128"/>
              </a:rPr>
              <a:t>The researcher seeks to demonstrate that work is not an unnecessary replication of a study.</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a:extLst>
              <a:ext uri="{FF2B5EF4-FFF2-40B4-BE49-F238E27FC236}">
                <a16:creationId xmlns:a16="http://schemas.microsoft.com/office/drawing/2014/main" id="{F34C7B2C-94D2-A667-0FAA-6ACFCD457C6A}"/>
              </a:ext>
            </a:extLst>
          </p:cNvPr>
          <p:cNvSpPr>
            <a:spLocks noGrp="1" noRot="1" noChangeArrowheads="1"/>
          </p:cNvSpPr>
          <p:nvPr>
            <p:ph type="title"/>
          </p:nvPr>
        </p:nvSpPr>
        <p:spPr>
          <a:xfrm>
            <a:off x="395536" y="0"/>
            <a:ext cx="8229600" cy="1143000"/>
          </a:xfrm>
        </p:spPr>
        <p:txBody>
          <a:bodyPr/>
          <a:lstStyle/>
          <a:p>
            <a:pPr eaLnBrk="1" hangingPunct="1">
              <a:defRPr/>
            </a:pPr>
            <a:r>
              <a:rPr lang="en-US" altLang="en-US" sz="4000" dirty="0">
                <a:highlight>
                  <a:srgbClr val="FFFF00"/>
                </a:highlight>
                <a:ea typeface="MS PGothic" panose="020B0600070205080204" pitchFamily="34" charset="-128"/>
              </a:rPr>
              <a:t>Is the Topic Manageable?</a:t>
            </a:r>
          </a:p>
        </p:txBody>
      </p:sp>
      <p:sp>
        <p:nvSpPr>
          <p:cNvPr id="21507" name="Rectangle 3">
            <a:extLst>
              <a:ext uri="{FF2B5EF4-FFF2-40B4-BE49-F238E27FC236}">
                <a16:creationId xmlns:a16="http://schemas.microsoft.com/office/drawing/2014/main" id="{661C9CAC-B120-73CB-3558-D887D0D07CE4}"/>
              </a:ext>
            </a:extLst>
          </p:cNvPr>
          <p:cNvSpPr>
            <a:spLocks noGrp="1" noRot="1" noChangeArrowheads="1"/>
          </p:cNvSpPr>
          <p:nvPr>
            <p:ph type="body" idx="1"/>
          </p:nvPr>
        </p:nvSpPr>
        <p:spPr>
          <a:xfrm>
            <a:off x="239961" y="952500"/>
            <a:ext cx="8540750" cy="4953000"/>
          </a:xfrm>
        </p:spPr>
        <p:txBody>
          <a:bodyPr/>
          <a:lstStyle/>
          <a:p>
            <a:pPr marL="0" indent="0" eaLnBrk="1" hangingPunct="1">
              <a:lnSpc>
                <a:spcPct val="90000"/>
              </a:lnSpc>
              <a:buFont typeface="Arial" panose="020B0604020202020204" pitchFamily="34" charset="0"/>
              <a:buNone/>
              <a:defRPr/>
            </a:pPr>
            <a:r>
              <a:rPr lang="en-US" altLang="en-US" dirty="0">
                <a:ea typeface="MS PGothic" panose="020B0600070205080204" pitchFamily="34" charset="-128"/>
              </a:rPr>
              <a:t>			</a:t>
            </a:r>
            <a:r>
              <a:rPr lang="en-US" altLang="en-US" dirty="0">
                <a:solidFill>
                  <a:srgbClr val="FF0000"/>
                </a:solidFill>
                <a:ea typeface="MS PGothic" panose="020B0600070205080204" pitchFamily="34" charset="-128"/>
              </a:rPr>
              <a:t>Ask yourself:</a:t>
            </a:r>
          </a:p>
          <a:p>
            <a:pPr eaLnBrk="1" hangingPunct="1">
              <a:lnSpc>
                <a:spcPct val="90000"/>
              </a:lnSpc>
              <a:defRPr/>
            </a:pPr>
            <a:r>
              <a:rPr lang="en-US" altLang="en-US" dirty="0">
                <a:ea typeface="MS PGothic" panose="020B0600070205080204" pitchFamily="34" charset="-128"/>
              </a:rPr>
              <a:t>Am I truly interested in this topic?</a:t>
            </a:r>
          </a:p>
          <a:p>
            <a:pPr eaLnBrk="1" hangingPunct="1">
              <a:lnSpc>
                <a:spcPct val="90000"/>
              </a:lnSpc>
              <a:defRPr/>
            </a:pPr>
            <a:r>
              <a:rPr lang="en-US" altLang="en-US" dirty="0">
                <a:ea typeface="MS PGothic" panose="020B0600070205080204" pitchFamily="34" charset="-128"/>
              </a:rPr>
              <a:t>Does it meet all the assignment/personal requirements?</a:t>
            </a:r>
          </a:p>
          <a:p>
            <a:pPr eaLnBrk="1" hangingPunct="1">
              <a:lnSpc>
                <a:spcPct val="90000"/>
              </a:lnSpc>
              <a:defRPr/>
            </a:pPr>
            <a:r>
              <a:rPr lang="en-US" altLang="en-US" dirty="0">
                <a:ea typeface="MS PGothic" panose="020B0600070205080204" pitchFamily="34" charset="-128"/>
              </a:rPr>
              <a:t>Do I have access to enough information?</a:t>
            </a:r>
          </a:p>
          <a:p>
            <a:pPr eaLnBrk="1" hangingPunct="1">
              <a:lnSpc>
                <a:spcPct val="90000"/>
              </a:lnSpc>
              <a:defRPr/>
            </a:pPr>
            <a:r>
              <a:rPr lang="en-US" altLang="en-US" dirty="0">
                <a:ea typeface="MS PGothic" panose="020B0600070205080204" pitchFamily="34" charset="-128"/>
              </a:rPr>
              <a:t>Is a paper on this topic feasible?</a:t>
            </a:r>
          </a:p>
          <a:p>
            <a:pPr eaLnBrk="1" hangingPunct="1">
              <a:lnSpc>
                <a:spcPct val="90000"/>
              </a:lnSpc>
              <a:defRPr/>
            </a:pPr>
            <a:endParaRPr lang="en-US" altLang="en-US" dirty="0">
              <a:ea typeface="MS PGothic" panose="020B0600070205080204" pitchFamily="34" charset="-128"/>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a:extLst>
              <a:ext uri="{FF2B5EF4-FFF2-40B4-BE49-F238E27FC236}">
                <a16:creationId xmlns:a16="http://schemas.microsoft.com/office/drawing/2014/main" id="{820CA25D-80DD-9996-58C5-233380707B43}"/>
              </a:ext>
            </a:extLst>
          </p:cNvPr>
          <p:cNvSpPr>
            <a:spLocks noGrp="1" noRot="1" noChangeArrowheads="1"/>
          </p:cNvSpPr>
          <p:nvPr>
            <p:ph type="title"/>
          </p:nvPr>
        </p:nvSpPr>
        <p:spPr>
          <a:xfrm>
            <a:off x="301625" y="-99392"/>
            <a:ext cx="8229600" cy="1143000"/>
          </a:xfrm>
        </p:spPr>
        <p:txBody>
          <a:bodyPr/>
          <a:lstStyle/>
          <a:p>
            <a:pPr eaLnBrk="1" hangingPunct="1">
              <a:defRPr/>
            </a:pPr>
            <a:r>
              <a:rPr lang="en-US" altLang="en-US" sz="4000" dirty="0">
                <a:highlight>
                  <a:srgbClr val="FFFF00"/>
                </a:highlight>
                <a:ea typeface="MS PGothic" panose="020B0600070205080204" pitchFamily="34" charset="-128"/>
              </a:rPr>
              <a:t>Content of a Literature Review</a:t>
            </a:r>
          </a:p>
        </p:txBody>
      </p:sp>
      <p:sp>
        <p:nvSpPr>
          <p:cNvPr id="24579" name="Rectangle 3">
            <a:extLst>
              <a:ext uri="{FF2B5EF4-FFF2-40B4-BE49-F238E27FC236}">
                <a16:creationId xmlns:a16="http://schemas.microsoft.com/office/drawing/2014/main" id="{441B45DE-8152-76C6-9C89-6ADBB9735FB6}"/>
              </a:ext>
            </a:extLst>
          </p:cNvPr>
          <p:cNvSpPr>
            <a:spLocks noGrp="1" noRot="1" noChangeArrowheads="1"/>
          </p:cNvSpPr>
          <p:nvPr>
            <p:ph type="body" idx="1"/>
          </p:nvPr>
        </p:nvSpPr>
        <p:spPr>
          <a:xfrm>
            <a:off x="301625" y="1013628"/>
            <a:ext cx="8540750" cy="4953000"/>
          </a:xfrm>
        </p:spPr>
        <p:txBody>
          <a:bodyPr/>
          <a:lstStyle/>
          <a:p>
            <a:pPr eaLnBrk="1" hangingPunct="1">
              <a:lnSpc>
                <a:spcPct val="90000"/>
              </a:lnSpc>
              <a:defRPr/>
            </a:pPr>
            <a:r>
              <a:rPr lang="en-US" altLang="en-US" sz="2800" dirty="0">
                <a:ea typeface="Arial" panose="020B0604020202020204" pitchFamily="34" charset="0"/>
              </a:rPr>
              <a:t>Relevant literature may take several forms including </a:t>
            </a:r>
            <a:r>
              <a:rPr lang="en-US" altLang="en-US" sz="2800" b="1" dirty="0">
                <a:ea typeface="Arial" panose="020B0604020202020204" pitchFamily="34" charset="0"/>
              </a:rPr>
              <a:t>books, book chapters, published journal articles, conference papers or presentations, theses or doctoral dissertations</a:t>
            </a:r>
            <a:r>
              <a:rPr lang="en-US" altLang="en-US" sz="2800" dirty="0">
                <a:ea typeface="Arial" panose="020B0604020202020204" pitchFamily="34" charset="0"/>
              </a:rPr>
              <a:t>.</a:t>
            </a:r>
          </a:p>
          <a:p>
            <a:pPr eaLnBrk="1" hangingPunct="1">
              <a:lnSpc>
                <a:spcPct val="90000"/>
              </a:lnSpc>
              <a:defRPr/>
            </a:pPr>
            <a:endParaRPr lang="en-US" altLang="en-US" sz="2800" dirty="0">
              <a:ea typeface="Arial" panose="020B0604020202020204" pitchFamily="34" charset="0"/>
            </a:endParaRPr>
          </a:p>
          <a:p>
            <a:pPr eaLnBrk="1" hangingPunct="1">
              <a:lnSpc>
                <a:spcPct val="90000"/>
              </a:lnSpc>
              <a:defRPr/>
            </a:pPr>
            <a:r>
              <a:rPr lang="en-US" altLang="en-US" sz="2800" dirty="0">
                <a:ea typeface="Arial" panose="020B0604020202020204" pitchFamily="34" charset="0"/>
              </a:rPr>
              <a:t>When choosing sources consider:</a:t>
            </a:r>
          </a:p>
          <a:p>
            <a:pPr lvl="1" eaLnBrk="1" hangingPunct="1">
              <a:lnSpc>
                <a:spcPct val="90000"/>
              </a:lnSpc>
              <a:defRPr/>
            </a:pPr>
            <a:r>
              <a:rPr lang="en-US" altLang="en-US" dirty="0">
                <a:ea typeface="Arial" panose="020B0604020202020204" pitchFamily="34" charset="0"/>
              </a:rPr>
              <a:t>Is it scholarly work?</a:t>
            </a:r>
          </a:p>
          <a:p>
            <a:pPr lvl="1" eaLnBrk="1" hangingPunct="1">
              <a:lnSpc>
                <a:spcPct val="90000"/>
              </a:lnSpc>
              <a:defRPr/>
            </a:pPr>
            <a:r>
              <a:rPr lang="en-US" altLang="en-US" dirty="0">
                <a:ea typeface="Arial" panose="020B0604020202020204" pitchFamily="34" charset="0"/>
              </a:rPr>
              <a:t>Does it have application to the topic?</a:t>
            </a:r>
          </a:p>
          <a:p>
            <a:pPr lvl="1" eaLnBrk="1" hangingPunct="1">
              <a:lnSpc>
                <a:spcPct val="90000"/>
              </a:lnSpc>
              <a:defRPr/>
            </a:pPr>
            <a:r>
              <a:rPr lang="en-US" altLang="en-US" dirty="0">
                <a:ea typeface="Arial" panose="020B0604020202020204" pitchFamily="34" charset="0"/>
              </a:rPr>
              <a:t>Is it based on theory?</a:t>
            </a:r>
          </a:p>
          <a:p>
            <a:pPr eaLnBrk="1" hangingPunct="1">
              <a:lnSpc>
                <a:spcPct val="90000"/>
              </a:lnSpc>
              <a:defRPr/>
            </a:pPr>
            <a:endParaRPr lang="en-US" altLang="en-US" sz="2400" dirty="0">
              <a:ea typeface="Arial" panose="020B0604020202020204" pitchFamily="34" charset="0"/>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a:extLst>
              <a:ext uri="{FF2B5EF4-FFF2-40B4-BE49-F238E27FC236}">
                <a16:creationId xmlns:a16="http://schemas.microsoft.com/office/drawing/2014/main" id="{9815EBC2-BDF3-41F2-E49F-DA449B314296}"/>
              </a:ext>
            </a:extLst>
          </p:cNvPr>
          <p:cNvSpPr>
            <a:spLocks noGrp="1" noRot="1" noChangeArrowheads="1"/>
          </p:cNvSpPr>
          <p:nvPr>
            <p:ph type="title"/>
          </p:nvPr>
        </p:nvSpPr>
        <p:spPr>
          <a:xfrm>
            <a:off x="457200" y="-99392"/>
            <a:ext cx="8229600" cy="1143000"/>
          </a:xfrm>
        </p:spPr>
        <p:txBody>
          <a:bodyPr/>
          <a:lstStyle/>
          <a:p>
            <a:pPr eaLnBrk="1" hangingPunct="1">
              <a:defRPr/>
            </a:pPr>
            <a:r>
              <a:rPr lang="en-US" altLang="en-US" dirty="0">
                <a:highlight>
                  <a:srgbClr val="FFFF00"/>
                </a:highlight>
                <a:ea typeface="MS PGothic" panose="020B0600070205080204" pitchFamily="34" charset="-128"/>
              </a:rPr>
              <a:t>Peer Reviewed Journals</a:t>
            </a:r>
          </a:p>
        </p:txBody>
      </p:sp>
      <p:sp>
        <p:nvSpPr>
          <p:cNvPr id="22531" name="Rectangle 3">
            <a:extLst>
              <a:ext uri="{FF2B5EF4-FFF2-40B4-BE49-F238E27FC236}">
                <a16:creationId xmlns:a16="http://schemas.microsoft.com/office/drawing/2014/main" id="{C98BA0AA-BAAB-26AA-7D0B-61AD58FB89D2}"/>
              </a:ext>
            </a:extLst>
          </p:cNvPr>
          <p:cNvSpPr>
            <a:spLocks noGrp="1" noRot="1" noChangeArrowheads="1"/>
          </p:cNvSpPr>
          <p:nvPr>
            <p:ph type="body" idx="1"/>
          </p:nvPr>
        </p:nvSpPr>
        <p:spPr>
          <a:xfrm>
            <a:off x="457200" y="1030218"/>
            <a:ext cx="8229600" cy="3917032"/>
          </a:xfrm>
        </p:spPr>
        <p:txBody>
          <a:bodyPr/>
          <a:lstStyle/>
          <a:p>
            <a:pPr eaLnBrk="1" hangingPunct="1">
              <a:defRPr/>
            </a:pPr>
            <a:r>
              <a:rPr lang="en-US" altLang="en-US" sz="2800" dirty="0">
                <a:ea typeface="MS PGothic" panose="020B0600070205080204" pitchFamily="34" charset="-128"/>
              </a:rPr>
              <a:t>Published journal articles are a common source of literature.</a:t>
            </a:r>
          </a:p>
          <a:p>
            <a:pPr eaLnBrk="1" hangingPunct="1">
              <a:defRPr/>
            </a:pPr>
            <a:endParaRPr lang="en-US" altLang="en-US" sz="2800" dirty="0">
              <a:ea typeface="MS PGothic" panose="020B0600070205080204" pitchFamily="34" charset="-128"/>
            </a:endParaRPr>
          </a:p>
          <a:p>
            <a:pPr eaLnBrk="1" hangingPunct="1">
              <a:defRPr/>
            </a:pPr>
            <a:r>
              <a:rPr lang="en-US" altLang="en-US" sz="2800" dirty="0">
                <a:ea typeface="MS PGothic" panose="020B0600070205080204" pitchFamily="34" charset="-128"/>
              </a:rPr>
              <a:t>Published journal articles require an editorial board to review the work, make corrections, and determine if it can be published.</a:t>
            </a:r>
          </a:p>
          <a:p>
            <a:pPr eaLnBrk="1" hangingPunct="1">
              <a:defRPr/>
            </a:pPr>
            <a:endParaRPr lang="en-US" altLang="en-US" sz="2800" dirty="0">
              <a:ea typeface="MS PGothic" panose="020B0600070205080204" pitchFamily="34" charset="-128"/>
            </a:endParaRPr>
          </a:p>
          <a:p>
            <a:pPr eaLnBrk="1" hangingPunct="1">
              <a:defRPr/>
            </a:pPr>
            <a:r>
              <a:rPr lang="en-US" altLang="en-US" sz="2800" dirty="0">
                <a:ea typeface="MS PGothic" panose="020B0600070205080204" pitchFamily="34" charset="-128"/>
              </a:rPr>
              <a:t>The work has been reviewed, edited, critiqued and corrected.</a:t>
            </a:r>
          </a:p>
          <a:p>
            <a:pPr eaLnBrk="1" hangingPunct="1">
              <a:defRPr/>
            </a:pPr>
            <a:endParaRPr lang="en-US" altLang="en-US" sz="2800" dirty="0">
              <a:ea typeface="MS PGothic" panose="020B0600070205080204" pitchFamily="34" charset="-128"/>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a:extLst>
              <a:ext uri="{FF2B5EF4-FFF2-40B4-BE49-F238E27FC236}">
                <a16:creationId xmlns:a16="http://schemas.microsoft.com/office/drawing/2014/main" id="{30839BC4-305F-AB86-C4D1-007F16B4808B}"/>
              </a:ext>
            </a:extLst>
          </p:cNvPr>
          <p:cNvSpPr>
            <a:spLocks noGrp="1" noRot="1" noChangeArrowheads="1"/>
          </p:cNvSpPr>
          <p:nvPr>
            <p:ph type="title"/>
          </p:nvPr>
        </p:nvSpPr>
        <p:spPr/>
        <p:txBody>
          <a:bodyPr/>
          <a:lstStyle/>
          <a:p>
            <a:pPr eaLnBrk="1" hangingPunct="1">
              <a:defRPr/>
            </a:pPr>
            <a:r>
              <a:rPr lang="en-US" altLang="en-US" dirty="0">
                <a:highlight>
                  <a:srgbClr val="FFFF00"/>
                </a:highlight>
                <a:ea typeface="MS PGothic" panose="020B0600070205080204" pitchFamily="34" charset="-128"/>
              </a:rPr>
              <a:t>Is the Source Trustworthy?</a:t>
            </a:r>
          </a:p>
        </p:txBody>
      </p:sp>
      <p:sp>
        <p:nvSpPr>
          <p:cNvPr id="22531" name="Rectangle 3">
            <a:extLst>
              <a:ext uri="{FF2B5EF4-FFF2-40B4-BE49-F238E27FC236}">
                <a16:creationId xmlns:a16="http://schemas.microsoft.com/office/drawing/2014/main" id="{7A158DB0-A08F-33B3-77FE-FE5B434840A1}"/>
              </a:ext>
            </a:extLst>
          </p:cNvPr>
          <p:cNvSpPr>
            <a:spLocks noGrp="1" noRot="1" noChangeArrowheads="1"/>
          </p:cNvSpPr>
          <p:nvPr>
            <p:ph type="body" idx="1"/>
          </p:nvPr>
        </p:nvSpPr>
        <p:spPr>
          <a:xfrm>
            <a:off x="251520" y="1268760"/>
            <a:ext cx="8229600" cy="3917032"/>
          </a:xfrm>
        </p:spPr>
        <p:txBody>
          <a:bodyPr/>
          <a:lstStyle/>
          <a:p>
            <a:pPr eaLnBrk="1" hangingPunct="1">
              <a:defRPr/>
            </a:pPr>
            <a:r>
              <a:rPr lang="en-US" altLang="en-US" sz="2800" dirty="0">
                <a:ea typeface="MS PGothic" panose="020B0600070205080204" pitchFamily="34" charset="-128"/>
              </a:rPr>
              <a:t>	Researchers may want to consider the following questions when examining existing literature:</a:t>
            </a:r>
          </a:p>
          <a:p>
            <a:pPr eaLnBrk="1" hangingPunct="1">
              <a:defRPr/>
            </a:pPr>
            <a:r>
              <a:rPr lang="en-US" altLang="en-US" sz="2800" dirty="0">
                <a:ea typeface="MS PGothic" panose="020B0600070205080204" pitchFamily="34" charset="-128"/>
              </a:rPr>
              <a:t>Is the author an expert? </a:t>
            </a:r>
          </a:p>
          <a:p>
            <a:pPr eaLnBrk="1" hangingPunct="1">
              <a:defRPr/>
            </a:pPr>
            <a:r>
              <a:rPr lang="en-US" altLang="en-US" sz="2800" dirty="0">
                <a:ea typeface="MS PGothic" panose="020B0600070205080204" pitchFamily="34" charset="-128"/>
              </a:rPr>
              <a:t>Is the source current? </a:t>
            </a:r>
          </a:p>
          <a:p>
            <a:pPr eaLnBrk="1" hangingPunct="1">
              <a:defRPr/>
            </a:pPr>
            <a:r>
              <a:rPr lang="en-US" altLang="en-US" sz="2800" dirty="0">
                <a:ea typeface="MS PGothic" panose="020B0600070205080204" pitchFamily="34" charset="-128"/>
              </a:rPr>
              <a:t>Is the source complete? </a:t>
            </a:r>
          </a:p>
          <a:p>
            <a:pPr eaLnBrk="1" hangingPunct="1">
              <a:defRPr/>
            </a:pPr>
            <a:r>
              <a:rPr lang="en-US" altLang="en-US" sz="2800" dirty="0">
                <a:ea typeface="MS PGothic" panose="020B0600070205080204" pitchFamily="34" charset="-128"/>
              </a:rPr>
              <a:t>Is the source biased or unbiased? </a:t>
            </a:r>
          </a:p>
          <a:p>
            <a:pPr eaLnBrk="1" hangingPunct="1">
              <a:defRPr/>
            </a:pPr>
            <a:r>
              <a:rPr lang="en-US" altLang="en-US" sz="2800" dirty="0">
                <a:ea typeface="MS PGothic" panose="020B0600070205080204" pitchFamily="34" charset="-128"/>
              </a:rPr>
              <a:t>Is the source accurate and logical?</a:t>
            </a:r>
          </a:p>
          <a:p>
            <a:pPr eaLnBrk="1" hangingPunct="1">
              <a:defRPr/>
            </a:pPr>
            <a:endParaRPr lang="en-US" altLang="en-US" sz="2800" dirty="0">
              <a:ea typeface="MS PGothic" panose="020B0600070205080204" pitchFamily="34" charset="-128"/>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a:extLst>
              <a:ext uri="{FF2B5EF4-FFF2-40B4-BE49-F238E27FC236}">
                <a16:creationId xmlns:a16="http://schemas.microsoft.com/office/drawing/2014/main" id="{88D1BD37-2D3F-7458-9715-CDF571A4CDB9}"/>
              </a:ext>
            </a:extLst>
          </p:cNvPr>
          <p:cNvSpPr>
            <a:spLocks noGrp="1" noRot="1" noChangeArrowheads="1"/>
          </p:cNvSpPr>
          <p:nvPr>
            <p:ph type="title"/>
          </p:nvPr>
        </p:nvSpPr>
        <p:spPr/>
        <p:txBody>
          <a:bodyPr/>
          <a:lstStyle/>
          <a:p>
            <a:pPr eaLnBrk="1" hangingPunct="1">
              <a:defRPr/>
            </a:pPr>
            <a:r>
              <a:rPr lang="en-US" altLang="en-US" dirty="0">
                <a:highlight>
                  <a:srgbClr val="FFFF00"/>
                </a:highlight>
                <a:ea typeface="MS PGothic" panose="020B0600070205080204" pitchFamily="34" charset="-128"/>
              </a:rPr>
              <a:t>Other Sources</a:t>
            </a:r>
          </a:p>
        </p:txBody>
      </p:sp>
      <p:sp>
        <p:nvSpPr>
          <p:cNvPr id="22531" name="Rectangle 3">
            <a:extLst>
              <a:ext uri="{FF2B5EF4-FFF2-40B4-BE49-F238E27FC236}">
                <a16:creationId xmlns:a16="http://schemas.microsoft.com/office/drawing/2014/main" id="{BD57BA0F-FF78-9928-32F9-1896B63C40F7}"/>
              </a:ext>
            </a:extLst>
          </p:cNvPr>
          <p:cNvSpPr>
            <a:spLocks noGrp="1" noRot="1" noChangeArrowheads="1"/>
          </p:cNvSpPr>
          <p:nvPr>
            <p:ph type="body" idx="1"/>
          </p:nvPr>
        </p:nvSpPr>
        <p:spPr>
          <a:xfrm>
            <a:off x="323528" y="1196752"/>
            <a:ext cx="8568952" cy="3917032"/>
          </a:xfrm>
        </p:spPr>
        <p:txBody>
          <a:bodyPr/>
          <a:lstStyle/>
          <a:p>
            <a:pPr eaLnBrk="1" hangingPunct="1">
              <a:defRPr/>
            </a:pPr>
            <a:r>
              <a:rPr lang="en-US" altLang="en-US" sz="2800" dirty="0">
                <a:ea typeface="MS PGothic" panose="020B0600070205080204" pitchFamily="34" charset="-128"/>
              </a:rPr>
              <a:t>Internet Sources (Be cautious)</a:t>
            </a:r>
          </a:p>
          <a:p>
            <a:pPr eaLnBrk="1" hangingPunct="1">
              <a:defRPr/>
            </a:pPr>
            <a:r>
              <a:rPr lang="en-US" altLang="en-US" sz="2800" dirty="0">
                <a:ea typeface="MS PGothic" panose="020B0600070205080204" pitchFamily="34" charset="-128"/>
              </a:rPr>
              <a:t>Primary Sources</a:t>
            </a:r>
          </a:p>
          <a:p>
            <a:pPr lvl="1" eaLnBrk="1" hangingPunct="1">
              <a:defRPr/>
            </a:pPr>
            <a:r>
              <a:rPr lang="en-US" altLang="en-US" sz="2400" dirty="0">
                <a:ea typeface="MS PGothic" panose="020B0600070205080204" pitchFamily="34" charset="-128"/>
              </a:rPr>
              <a:t>Work that is considered the original report of research providing firsthand information or is the first published account is known as a primary source.</a:t>
            </a:r>
          </a:p>
          <a:p>
            <a:pPr eaLnBrk="1" hangingPunct="1">
              <a:defRPr/>
            </a:pPr>
            <a:r>
              <a:rPr lang="en-US" altLang="en-US" sz="2800" dirty="0">
                <a:ea typeface="MS PGothic" panose="020B0600070205080204" pitchFamily="34" charset="-128"/>
              </a:rPr>
              <a:t>Secondary Sources (Second hand accounts)</a:t>
            </a:r>
          </a:p>
          <a:p>
            <a:pPr lvl="1" eaLnBrk="1" hangingPunct="1">
              <a:defRPr/>
            </a:pPr>
            <a:r>
              <a:rPr lang="en-US" altLang="en-US" sz="2400" dirty="0">
                <a:ea typeface="MS PGothic" panose="020B0600070205080204" pitchFamily="34" charset="-128"/>
              </a:rPr>
              <a:t>An assembled review of primary sources</a:t>
            </a:r>
          </a:p>
          <a:p>
            <a:pPr lvl="1" eaLnBrk="1" hangingPunct="1">
              <a:defRPr/>
            </a:pPr>
            <a:r>
              <a:rPr lang="en-US" altLang="en-US" sz="2400" dirty="0">
                <a:ea typeface="MS PGothic" panose="020B0600070205080204" pitchFamily="34" charset="-128"/>
              </a:rPr>
              <a:t>May include textbooks, magazines, newspapers, television, radio, journal articles, documentaries, encyclopedias and nonfiction books.</a:t>
            </a:r>
          </a:p>
          <a:p>
            <a:pPr lvl="1" eaLnBrk="1" hangingPunct="1">
              <a:defRPr/>
            </a:pPr>
            <a:endParaRPr lang="en-US" altLang="en-US" sz="2400" dirty="0">
              <a:ea typeface="MS PGothic" panose="020B0600070205080204" pitchFamily="34" charset="-128"/>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a:extLst>
              <a:ext uri="{FF2B5EF4-FFF2-40B4-BE49-F238E27FC236}">
                <a16:creationId xmlns:a16="http://schemas.microsoft.com/office/drawing/2014/main" id="{95B33AE9-5AE7-4155-8983-19EC494F85BA}"/>
              </a:ext>
            </a:extLst>
          </p:cNvPr>
          <p:cNvSpPr>
            <a:spLocks noGrp="1" noRot="1" noChangeArrowheads="1"/>
          </p:cNvSpPr>
          <p:nvPr>
            <p:ph type="title"/>
          </p:nvPr>
        </p:nvSpPr>
        <p:spPr>
          <a:xfrm>
            <a:off x="323528" y="0"/>
            <a:ext cx="8229600" cy="1143000"/>
          </a:xfrm>
        </p:spPr>
        <p:txBody>
          <a:bodyPr/>
          <a:lstStyle/>
          <a:p>
            <a:pPr eaLnBrk="1" hangingPunct="1">
              <a:defRPr/>
            </a:pPr>
            <a:r>
              <a:rPr lang="en-US" altLang="en-US" dirty="0">
                <a:highlight>
                  <a:srgbClr val="FFFF00"/>
                </a:highlight>
                <a:ea typeface="MS PGothic" panose="020B0600070205080204" pitchFamily="34" charset="-128"/>
              </a:rPr>
              <a:t>Get Familiar with the Library</a:t>
            </a:r>
          </a:p>
        </p:txBody>
      </p:sp>
      <p:sp>
        <p:nvSpPr>
          <p:cNvPr id="22531" name="Rectangle 3">
            <a:extLst>
              <a:ext uri="{FF2B5EF4-FFF2-40B4-BE49-F238E27FC236}">
                <a16:creationId xmlns:a16="http://schemas.microsoft.com/office/drawing/2014/main" id="{ECE8B5B1-584B-2FC7-FA04-FC5B0460DE47}"/>
              </a:ext>
            </a:extLst>
          </p:cNvPr>
          <p:cNvSpPr>
            <a:spLocks noGrp="1" noRot="1" noChangeArrowheads="1"/>
          </p:cNvSpPr>
          <p:nvPr>
            <p:ph type="body" idx="1"/>
          </p:nvPr>
        </p:nvSpPr>
        <p:spPr>
          <a:xfrm>
            <a:off x="25191" y="1143000"/>
            <a:ext cx="8795281" cy="3917032"/>
          </a:xfrm>
        </p:spPr>
        <p:txBody>
          <a:bodyPr/>
          <a:lstStyle/>
          <a:p>
            <a:pPr lvl="1" eaLnBrk="1" hangingPunct="1">
              <a:defRPr/>
            </a:pPr>
            <a:r>
              <a:rPr lang="en-US" altLang="en-US" sz="2400" dirty="0">
                <a:ea typeface="MS PGothic" panose="020B0600070205080204" pitchFamily="34" charset="-128"/>
              </a:rPr>
              <a:t>Libraries </a:t>
            </a:r>
          </a:p>
          <a:p>
            <a:pPr lvl="2" eaLnBrk="1" hangingPunct="1">
              <a:defRPr/>
            </a:pPr>
            <a:r>
              <a:rPr lang="en-US" altLang="en-US" sz="2000" dirty="0">
                <a:ea typeface="MS PGothic" panose="020B0600070205080204" pitchFamily="34" charset="-128"/>
              </a:rPr>
              <a:t>Libraries often hold archival pieces of information and other types of primary sources that cannot be retrieved online. Good researchers get acquainted with the library catalog, reference desk, and programs and systems for accessing information.</a:t>
            </a:r>
          </a:p>
          <a:p>
            <a:pPr marL="914400" lvl="2" indent="0" eaLnBrk="1" hangingPunct="1">
              <a:buNone/>
              <a:defRPr/>
            </a:pPr>
            <a:endParaRPr lang="en-US" altLang="en-US" sz="2000" dirty="0">
              <a:ea typeface="MS PGothic" panose="020B0600070205080204" pitchFamily="34" charset="-128"/>
            </a:endParaRPr>
          </a:p>
          <a:p>
            <a:pPr lvl="1" eaLnBrk="1" hangingPunct="1">
              <a:defRPr/>
            </a:pPr>
            <a:r>
              <a:rPr lang="en-US" altLang="en-US" sz="2400" dirty="0">
                <a:ea typeface="MS PGothic" panose="020B0600070205080204" pitchFamily="34" charset="-128"/>
              </a:rPr>
              <a:t>Online databases </a:t>
            </a:r>
          </a:p>
          <a:p>
            <a:pPr lvl="2" eaLnBrk="1" hangingPunct="1">
              <a:defRPr/>
            </a:pPr>
            <a:r>
              <a:rPr lang="en-US" altLang="en-US" sz="2000" dirty="0">
                <a:ea typeface="MS PGothic" panose="020B0600070205080204" pitchFamily="34" charset="-128"/>
              </a:rPr>
              <a:t>Online databases are electronic sources the library pays a fee to have access to.  Published articles are found through electronic databases.  They search thousands of journals, books, chapters in edited books, government documents, newspapers, and theses/dissertations.</a:t>
            </a:r>
          </a:p>
          <a:p>
            <a:pPr lvl="1" eaLnBrk="1" hangingPunct="1">
              <a:defRPr/>
            </a:pPr>
            <a:endParaRPr lang="en-US" altLang="en-US" sz="2400" dirty="0">
              <a:ea typeface="MS PGothic" panose="020B0600070205080204" pitchFamily="34" charset="-128"/>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a:extLst>
              <a:ext uri="{FF2B5EF4-FFF2-40B4-BE49-F238E27FC236}">
                <a16:creationId xmlns:a16="http://schemas.microsoft.com/office/drawing/2014/main" id="{E712E412-D94E-8AAF-F617-61684C00E3A0}"/>
              </a:ext>
            </a:extLst>
          </p:cNvPr>
          <p:cNvSpPr>
            <a:spLocks noGrp="1" noRot="1" noChangeArrowheads="1"/>
          </p:cNvSpPr>
          <p:nvPr>
            <p:ph type="title"/>
          </p:nvPr>
        </p:nvSpPr>
        <p:spPr>
          <a:xfrm>
            <a:off x="457200" y="274638"/>
            <a:ext cx="8507288" cy="1143000"/>
          </a:xfrm>
        </p:spPr>
        <p:txBody>
          <a:bodyPr/>
          <a:lstStyle/>
          <a:p>
            <a:pPr eaLnBrk="1" hangingPunct="1">
              <a:defRPr/>
            </a:pPr>
            <a:r>
              <a:rPr lang="en-US" altLang="en-US" dirty="0">
                <a:highlight>
                  <a:srgbClr val="FFFF00"/>
                </a:highlight>
                <a:ea typeface="MS PGothic" panose="020B0600070205080204" pitchFamily="34" charset="-128"/>
              </a:rPr>
              <a:t>Guidelines for Creating good L.R. </a:t>
            </a:r>
          </a:p>
        </p:txBody>
      </p:sp>
      <p:sp>
        <p:nvSpPr>
          <p:cNvPr id="22531" name="Rectangle 3">
            <a:extLst>
              <a:ext uri="{FF2B5EF4-FFF2-40B4-BE49-F238E27FC236}">
                <a16:creationId xmlns:a16="http://schemas.microsoft.com/office/drawing/2014/main" id="{3B60585C-F4D0-A484-9726-8F9FF6622E9A}"/>
              </a:ext>
            </a:extLst>
          </p:cNvPr>
          <p:cNvSpPr>
            <a:spLocks noGrp="1" noRot="1" noChangeArrowheads="1"/>
          </p:cNvSpPr>
          <p:nvPr>
            <p:ph type="body" idx="1"/>
          </p:nvPr>
        </p:nvSpPr>
        <p:spPr/>
        <p:txBody>
          <a:bodyPr/>
          <a:lstStyle/>
          <a:p>
            <a:pPr eaLnBrk="1" hangingPunct="1">
              <a:defRPr/>
            </a:pPr>
            <a:r>
              <a:rPr lang="en-US" altLang="en-US" sz="2800" dirty="0">
                <a:ea typeface="MS PGothic" panose="020B0600070205080204" pitchFamily="34" charset="-128"/>
              </a:rPr>
              <a:t>Create an outline and process goals to guide work for the project.</a:t>
            </a:r>
          </a:p>
          <a:p>
            <a:pPr eaLnBrk="1" hangingPunct="1">
              <a:defRPr/>
            </a:pPr>
            <a:r>
              <a:rPr lang="en-US" altLang="en-US" sz="2800" dirty="0">
                <a:ea typeface="MS PGothic" panose="020B0600070205080204" pitchFamily="34" charset="-128"/>
              </a:rPr>
              <a:t>Process goals are objectives needed to accomplish a task.</a:t>
            </a:r>
          </a:p>
          <a:p>
            <a:pPr eaLnBrk="1" hangingPunct="1">
              <a:defRPr/>
            </a:pPr>
            <a:r>
              <a:rPr lang="en-US" altLang="en-US" sz="2800" dirty="0">
                <a:ea typeface="MS PGothic" panose="020B0600070205080204" pitchFamily="34" charset="-128"/>
              </a:rPr>
              <a:t>Break the assignment into manageable pieces.</a:t>
            </a:r>
          </a:p>
          <a:p>
            <a:pPr eaLnBrk="1" hangingPunct="1">
              <a:defRPr/>
            </a:pPr>
            <a:r>
              <a:rPr lang="en-US" altLang="en-US" sz="2800" dirty="0">
                <a:ea typeface="MS PGothic" panose="020B0600070205080204" pitchFamily="34" charset="-128"/>
              </a:rPr>
              <a:t>Work on one task at a time.</a:t>
            </a:r>
          </a:p>
          <a:p>
            <a:pPr lvl="1" eaLnBrk="1" hangingPunct="1">
              <a:defRPr/>
            </a:pPr>
            <a:endParaRPr lang="en-US" altLang="en-US" sz="2400" dirty="0">
              <a:ea typeface="MS PGothic" panose="020B0600070205080204" pitchFamily="34" charset="-128"/>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1" name="Rectangle 3">
            <a:extLst>
              <a:ext uri="{FF2B5EF4-FFF2-40B4-BE49-F238E27FC236}">
                <a16:creationId xmlns:a16="http://schemas.microsoft.com/office/drawing/2014/main" id="{9DDFD3E3-911F-30DC-E0E6-77C7D0A14CF9}"/>
              </a:ext>
            </a:extLst>
          </p:cNvPr>
          <p:cNvSpPr>
            <a:spLocks noGrp="1" noRot="1" noChangeArrowheads="1"/>
          </p:cNvSpPr>
          <p:nvPr>
            <p:ph type="body" idx="1"/>
          </p:nvPr>
        </p:nvSpPr>
        <p:spPr>
          <a:xfrm>
            <a:off x="0" y="1124744"/>
            <a:ext cx="9108504" cy="3917032"/>
          </a:xfrm>
        </p:spPr>
        <p:txBody>
          <a:bodyPr/>
          <a:lstStyle/>
          <a:p>
            <a:pPr eaLnBrk="1" hangingPunct="1">
              <a:defRPr/>
            </a:pPr>
            <a:r>
              <a:rPr lang="en-US" altLang="en-US" sz="2800" dirty="0">
                <a:ea typeface="MS PGothic" panose="020B0600070205080204" pitchFamily="34" charset="-128"/>
              </a:rPr>
              <a:t>The use of section headers creates clear and logical flow.</a:t>
            </a:r>
          </a:p>
          <a:p>
            <a:pPr eaLnBrk="1" hangingPunct="1">
              <a:defRPr/>
            </a:pPr>
            <a:r>
              <a:rPr lang="en-US" altLang="en-US" sz="2800" dirty="0">
                <a:ea typeface="MS PGothic" panose="020B0600070205080204" pitchFamily="34" charset="-128"/>
              </a:rPr>
              <a:t>Organize the existing research by points of relevance and elaborate on conclusions in the existing body of research.</a:t>
            </a:r>
          </a:p>
          <a:p>
            <a:pPr eaLnBrk="1" hangingPunct="1">
              <a:defRPr/>
            </a:pPr>
            <a:r>
              <a:rPr lang="en-US" altLang="en-US" sz="2800" dirty="0">
                <a:ea typeface="MS PGothic" panose="020B0600070205080204" pitchFamily="34" charset="-128"/>
              </a:rPr>
              <a:t>Organize by theoretical foundation and draw relationships between the current project and previous studies.</a:t>
            </a:r>
          </a:p>
          <a:p>
            <a:pPr lvl="1" eaLnBrk="1" hangingPunct="1">
              <a:defRPr/>
            </a:pPr>
            <a:endParaRPr lang="en-US" altLang="en-US" sz="2400" dirty="0">
              <a:ea typeface="MS PGothic" panose="020B0600070205080204" pitchFamily="34" charset="-128"/>
            </a:endParaRPr>
          </a:p>
        </p:txBody>
      </p:sp>
      <p:sp>
        <p:nvSpPr>
          <p:cNvPr id="2" name="Rectangle 2">
            <a:extLst>
              <a:ext uri="{FF2B5EF4-FFF2-40B4-BE49-F238E27FC236}">
                <a16:creationId xmlns:a16="http://schemas.microsoft.com/office/drawing/2014/main" id="{DD3496CB-BEC1-2BC5-99AA-B2570D106A64}"/>
              </a:ext>
            </a:extLst>
          </p:cNvPr>
          <p:cNvSpPr txBox="1">
            <a:spLocks noRot="1" noChangeArrowheads="1"/>
          </p:cNvSpPr>
          <p:nvPr/>
        </p:nvSpPr>
        <p:spPr bwMode="auto">
          <a:xfrm>
            <a:off x="318356" y="193970"/>
            <a:ext cx="8507288"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eaLnBrk="1" hangingPunct="1">
              <a:defRPr/>
            </a:pPr>
            <a:r>
              <a:rPr lang="en-US" altLang="en-US" dirty="0">
                <a:highlight>
                  <a:srgbClr val="FFFF00"/>
                </a:highlight>
                <a:ea typeface="MS PGothic" panose="020B0600070205080204" pitchFamily="34" charset="-128"/>
              </a:rPr>
              <a:t>Guidelines for Creating good L.R. </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1" name="Rectangle 3">
            <a:extLst>
              <a:ext uri="{FF2B5EF4-FFF2-40B4-BE49-F238E27FC236}">
                <a16:creationId xmlns:a16="http://schemas.microsoft.com/office/drawing/2014/main" id="{5451F00A-2D34-38AE-2A83-BAEC1882D83F}"/>
              </a:ext>
            </a:extLst>
          </p:cNvPr>
          <p:cNvSpPr>
            <a:spLocks noGrp="1" noRot="1" noChangeArrowheads="1"/>
          </p:cNvSpPr>
          <p:nvPr>
            <p:ph type="body" idx="1"/>
          </p:nvPr>
        </p:nvSpPr>
        <p:spPr/>
        <p:txBody>
          <a:bodyPr/>
          <a:lstStyle/>
          <a:p>
            <a:pPr eaLnBrk="1" hangingPunct="1">
              <a:defRPr/>
            </a:pPr>
            <a:r>
              <a:rPr lang="en-US" altLang="en-US" dirty="0">
                <a:solidFill>
                  <a:srgbClr val="FF0000"/>
                </a:solidFill>
                <a:highlight>
                  <a:srgbClr val="FFFF00"/>
                </a:highlight>
                <a:ea typeface="MS PGothic" panose="020B0600070205080204" pitchFamily="34" charset="-128"/>
              </a:rPr>
              <a:t>Rules of Thumb</a:t>
            </a:r>
            <a:r>
              <a:rPr lang="en-US" altLang="en-US" dirty="0">
                <a:ea typeface="MS PGothic" panose="020B0600070205080204" pitchFamily="34" charset="-128"/>
              </a:rPr>
              <a:t>:</a:t>
            </a:r>
          </a:p>
          <a:p>
            <a:pPr lvl="1" eaLnBrk="1" hangingPunct="1">
              <a:defRPr/>
            </a:pPr>
            <a:r>
              <a:rPr lang="en-US" altLang="en-US" sz="2400" dirty="0">
                <a:ea typeface="MS PGothic" panose="020B0600070205080204" pitchFamily="34" charset="-128"/>
              </a:rPr>
              <a:t>There should be a source for every citation and a citation for every source.</a:t>
            </a:r>
          </a:p>
          <a:p>
            <a:pPr eaLnBrk="1" hangingPunct="1">
              <a:defRPr/>
            </a:pPr>
            <a:endParaRPr lang="en-US" altLang="en-US" sz="2800" dirty="0">
              <a:ea typeface="MS PGothic" panose="020B0600070205080204" pitchFamily="34" charset="-128"/>
            </a:endParaRPr>
          </a:p>
          <a:p>
            <a:pPr lvl="1" eaLnBrk="1" hangingPunct="1">
              <a:defRPr/>
            </a:pPr>
            <a:r>
              <a:rPr lang="en-US" altLang="en-US" sz="2400" dirty="0">
                <a:ea typeface="MS PGothic" panose="020B0600070205080204" pitchFamily="34" charset="-128"/>
              </a:rPr>
              <a:t>If a source is in your reference list, it should be used somewhere in the body of your paper.</a:t>
            </a:r>
          </a:p>
          <a:p>
            <a:pPr lvl="1" eaLnBrk="1" hangingPunct="1">
              <a:defRPr/>
            </a:pPr>
            <a:endParaRPr lang="en-US" altLang="en-US" sz="2400" dirty="0">
              <a:ea typeface="MS PGothic" panose="020B0600070205080204" pitchFamily="34" charset="-128"/>
            </a:endParaRPr>
          </a:p>
        </p:txBody>
      </p:sp>
      <p:sp>
        <p:nvSpPr>
          <p:cNvPr id="3" name="Rectangle 2">
            <a:extLst>
              <a:ext uri="{FF2B5EF4-FFF2-40B4-BE49-F238E27FC236}">
                <a16:creationId xmlns:a16="http://schemas.microsoft.com/office/drawing/2014/main" id="{F8422452-C700-93DB-B33D-40A21B490A22}"/>
              </a:ext>
            </a:extLst>
          </p:cNvPr>
          <p:cNvSpPr>
            <a:spLocks noGrp="1" noRot="1" noChangeArrowheads="1"/>
          </p:cNvSpPr>
          <p:nvPr>
            <p:ph type="title"/>
          </p:nvPr>
        </p:nvSpPr>
        <p:spPr>
          <a:xfrm>
            <a:off x="457200" y="274638"/>
            <a:ext cx="8507288" cy="1143000"/>
          </a:xfrm>
        </p:spPr>
        <p:txBody>
          <a:bodyPr/>
          <a:lstStyle/>
          <a:p>
            <a:pPr eaLnBrk="1" hangingPunct="1">
              <a:defRPr/>
            </a:pPr>
            <a:r>
              <a:rPr lang="en-US" altLang="en-US" dirty="0">
                <a:highlight>
                  <a:srgbClr val="FFFF00"/>
                </a:highlight>
                <a:ea typeface="MS PGothic" panose="020B0600070205080204" pitchFamily="34" charset="-128"/>
              </a:rPr>
              <a:t>Guidelines for Creating good L.R. </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a:extLst>
              <a:ext uri="{FF2B5EF4-FFF2-40B4-BE49-F238E27FC236}">
                <a16:creationId xmlns:a16="http://schemas.microsoft.com/office/drawing/2014/main" id="{7E990BAE-DAE8-E3AE-9A78-D768AC48643A}"/>
              </a:ext>
            </a:extLst>
          </p:cNvPr>
          <p:cNvSpPr>
            <a:spLocks noGrp="1" noRot="1" noChangeArrowheads="1"/>
          </p:cNvSpPr>
          <p:nvPr>
            <p:ph type="title"/>
          </p:nvPr>
        </p:nvSpPr>
        <p:spPr/>
        <p:txBody>
          <a:bodyPr/>
          <a:lstStyle/>
          <a:p>
            <a:pPr eaLnBrk="1" hangingPunct="1">
              <a:defRPr/>
            </a:pPr>
            <a:r>
              <a:rPr lang="en-US" altLang="en-US" dirty="0">
                <a:highlight>
                  <a:srgbClr val="FFFF00"/>
                </a:highlight>
                <a:ea typeface="MS PGothic" panose="020B0600070205080204" pitchFamily="34" charset="-128"/>
              </a:rPr>
              <a:t>Software for Citation Management</a:t>
            </a:r>
          </a:p>
        </p:txBody>
      </p:sp>
      <p:sp>
        <p:nvSpPr>
          <p:cNvPr id="22531" name="Rectangle 3">
            <a:extLst>
              <a:ext uri="{FF2B5EF4-FFF2-40B4-BE49-F238E27FC236}">
                <a16:creationId xmlns:a16="http://schemas.microsoft.com/office/drawing/2014/main" id="{3A8DD984-6B51-E563-E255-264E21AABC9F}"/>
              </a:ext>
            </a:extLst>
          </p:cNvPr>
          <p:cNvSpPr>
            <a:spLocks noGrp="1" noRot="1" noChangeArrowheads="1"/>
          </p:cNvSpPr>
          <p:nvPr>
            <p:ph type="body" idx="1"/>
          </p:nvPr>
        </p:nvSpPr>
        <p:spPr/>
        <p:txBody>
          <a:bodyPr/>
          <a:lstStyle/>
          <a:p>
            <a:pPr eaLnBrk="1" hangingPunct="1">
              <a:defRPr/>
            </a:pPr>
            <a:r>
              <a:rPr lang="en-US" altLang="en-US" dirty="0">
                <a:ea typeface="MS PGothic" panose="020B0600070205080204" pitchFamily="34" charset="-128"/>
              </a:rPr>
              <a:t>Zotero (</a:t>
            </a:r>
            <a:r>
              <a:rPr lang="en-US" altLang="en-US" dirty="0">
                <a:ea typeface="MS PGothic" panose="020B0600070205080204" pitchFamily="34" charset="-128"/>
                <a:hlinkClick r:id="rId3"/>
              </a:rPr>
              <a:t>www.Zotero.com</a:t>
            </a:r>
            <a:r>
              <a:rPr lang="en-US" altLang="en-US" dirty="0">
                <a:ea typeface="MS PGothic" panose="020B0600070205080204" pitchFamily="34" charset="-128"/>
              </a:rPr>
              <a:t>): eases the formatting of the components, appendices, and references.</a:t>
            </a:r>
          </a:p>
          <a:p>
            <a:pPr eaLnBrk="1" hangingPunct="1">
              <a:defRPr/>
            </a:pPr>
            <a:r>
              <a:rPr lang="en-US" altLang="en-US" dirty="0">
                <a:ea typeface="MS PGothic" panose="020B0600070205080204" pitchFamily="34" charset="-128"/>
              </a:rPr>
              <a:t>PERRLA  (www.perrla.com): </a:t>
            </a:r>
          </a:p>
          <a:p>
            <a:pPr eaLnBrk="1" hangingPunct="1">
              <a:defRPr/>
            </a:pPr>
            <a:r>
              <a:rPr lang="en-US" altLang="en-US" dirty="0" err="1">
                <a:ea typeface="MS PGothic" panose="020B0600070205080204" pitchFamily="34" charset="-128"/>
              </a:rPr>
              <a:t>StyleEase</a:t>
            </a:r>
            <a:r>
              <a:rPr lang="en-US" altLang="en-US" dirty="0">
                <a:ea typeface="MS PGothic" panose="020B0600070205080204" pitchFamily="34" charset="-128"/>
              </a:rPr>
              <a:t> (www.styleease.com): </a:t>
            </a:r>
          </a:p>
          <a:p>
            <a:pPr eaLnBrk="1" hangingPunct="1">
              <a:defRPr/>
            </a:pPr>
            <a:r>
              <a:rPr lang="en-US" altLang="en-US" dirty="0">
                <a:ea typeface="MS PGothic" panose="020B0600070205080204" pitchFamily="34" charset="-128"/>
              </a:rPr>
              <a:t>EndNote (www.endnote.com):</a:t>
            </a:r>
            <a:endParaRPr lang="en-US" altLang="en-US" sz="2400" dirty="0">
              <a:ea typeface="MS PGothic" panose="020B0600070205080204" pitchFamily="34" charset="-128"/>
            </a:endParaRP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a:extLst>
              <a:ext uri="{FF2B5EF4-FFF2-40B4-BE49-F238E27FC236}">
                <a16:creationId xmlns:a16="http://schemas.microsoft.com/office/drawing/2014/main" id="{1C512F2D-5AAE-C856-16B3-F1515B4B984F}"/>
              </a:ext>
            </a:extLst>
          </p:cNvPr>
          <p:cNvSpPr>
            <a:spLocks noGrp="1" noRot="1" noChangeArrowheads="1"/>
          </p:cNvSpPr>
          <p:nvPr>
            <p:ph type="title"/>
          </p:nvPr>
        </p:nvSpPr>
        <p:spPr/>
        <p:txBody>
          <a:bodyPr/>
          <a:lstStyle/>
          <a:p>
            <a:pPr eaLnBrk="1" hangingPunct="1">
              <a:defRPr/>
            </a:pPr>
            <a:r>
              <a:rPr lang="en-US" altLang="en-US" dirty="0">
                <a:highlight>
                  <a:srgbClr val="FFFF00"/>
                </a:highlight>
                <a:ea typeface="MS PGothic" panose="020B0600070205080204" pitchFamily="34" charset="-128"/>
              </a:rPr>
              <a:t>Structure</a:t>
            </a:r>
          </a:p>
        </p:txBody>
      </p:sp>
      <p:sp>
        <p:nvSpPr>
          <p:cNvPr id="22531" name="Rectangle 3">
            <a:extLst>
              <a:ext uri="{FF2B5EF4-FFF2-40B4-BE49-F238E27FC236}">
                <a16:creationId xmlns:a16="http://schemas.microsoft.com/office/drawing/2014/main" id="{0685FA23-EB1A-9BD4-4E2E-24A6C09294CC}"/>
              </a:ext>
            </a:extLst>
          </p:cNvPr>
          <p:cNvSpPr>
            <a:spLocks noGrp="1" noRot="1" noChangeArrowheads="1"/>
          </p:cNvSpPr>
          <p:nvPr>
            <p:ph type="body" idx="1"/>
          </p:nvPr>
        </p:nvSpPr>
        <p:spPr/>
        <p:txBody>
          <a:bodyPr/>
          <a:lstStyle/>
          <a:p>
            <a:pPr eaLnBrk="1" hangingPunct="1">
              <a:defRPr/>
            </a:pPr>
            <a:r>
              <a:rPr lang="en-US" altLang="en-US" sz="2400" dirty="0">
                <a:ea typeface="MS PGothic" panose="020B0600070205080204" pitchFamily="34" charset="-128"/>
              </a:rPr>
              <a:t>Broad Statements about the topic, but not global</a:t>
            </a:r>
          </a:p>
          <a:p>
            <a:pPr eaLnBrk="1" hangingPunct="1">
              <a:defRPr/>
            </a:pPr>
            <a:r>
              <a:rPr lang="en-US" altLang="en-US" sz="2400" dirty="0">
                <a:ea typeface="MS PGothic" panose="020B0600070205080204" pitchFamily="34" charset="-128"/>
              </a:rPr>
              <a:t>Demonstrate why the topic is important</a:t>
            </a:r>
          </a:p>
          <a:p>
            <a:pPr eaLnBrk="1" hangingPunct="1">
              <a:defRPr/>
            </a:pPr>
            <a:r>
              <a:rPr lang="en-US" altLang="en-US" sz="2400" dirty="0">
                <a:ea typeface="MS PGothic" panose="020B0600070205080204" pitchFamily="34" charset="-128"/>
              </a:rPr>
              <a:t>Discuss what has been written about the topic so far</a:t>
            </a:r>
          </a:p>
          <a:p>
            <a:pPr eaLnBrk="1" hangingPunct="1">
              <a:defRPr/>
            </a:pPr>
            <a:r>
              <a:rPr lang="en-US" altLang="en-US" sz="2400" dirty="0">
                <a:ea typeface="MS PGothic" panose="020B0600070205080204" pitchFamily="34" charset="-128"/>
              </a:rPr>
              <a:t>Introduce your intention with the topic</a:t>
            </a:r>
          </a:p>
          <a:p>
            <a:pPr eaLnBrk="1" hangingPunct="1">
              <a:defRPr/>
            </a:pPr>
            <a:r>
              <a:rPr lang="en-US" altLang="en-US" sz="2400" dirty="0">
                <a:ea typeface="MS PGothic" panose="020B0600070205080204" pitchFamily="34" charset="-128"/>
              </a:rPr>
              <a:t>Report findings that illustrate relationships between the current project and previous studies</a:t>
            </a:r>
          </a:p>
          <a:p>
            <a:pPr eaLnBrk="1" hangingPunct="1">
              <a:defRPr/>
            </a:pPr>
            <a:r>
              <a:rPr lang="en-US" altLang="en-US" sz="2400" dirty="0">
                <a:ea typeface="MS PGothic" panose="020B0600070205080204" pitchFamily="34" charset="-128"/>
              </a:rPr>
              <a:t>Provide a research question, that when answered will provide a valuable step forward</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a:extLst>
              <a:ext uri="{FF2B5EF4-FFF2-40B4-BE49-F238E27FC236}">
                <a16:creationId xmlns:a16="http://schemas.microsoft.com/office/drawing/2014/main" id="{59F94138-E06B-CAEF-8B0C-D99CC7EBAD48}"/>
              </a:ext>
            </a:extLst>
          </p:cNvPr>
          <p:cNvSpPr>
            <a:spLocks noGrp="1" noRot="1" noChangeArrowheads="1"/>
          </p:cNvSpPr>
          <p:nvPr>
            <p:ph type="title"/>
          </p:nvPr>
        </p:nvSpPr>
        <p:spPr>
          <a:xfrm>
            <a:off x="301625" y="228600"/>
            <a:ext cx="8540750" cy="685800"/>
          </a:xfrm>
        </p:spPr>
        <p:txBody>
          <a:bodyPr/>
          <a:lstStyle/>
          <a:p>
            <a:pPr eaLnBrk="1" hangingPunct="1">
              <a:defRPr/>
            </a:pPr>
            <a:r>
              <a:rPr lang="en-US" altLang="en-US" dirty="0" err="1">
                <a:highlight>
                  <a:srgbClr val="FFFF00"/>
                </a:highlight>
                <a:ea typeface="MS PGothic" panose="020B0600070205080204" pitchFamily="34" charset="-128"/>
              </a:rPr>
              <a:t>Organisation</a:t>
            </a:r>
            <a:endParaRPr lang="en-US" altLang="en-US" dirty="0">
              <a:highlight>
                <a:srgbClr val="FFFF00"/>
              </a:highlight>
              <a:ea typeface="MS PGothic" panose="020B0600070205080204" pitchFamily="34" charset="-128"/>
            </a:endParaRPr>
          </a:p>
        </p:txBody>
      </p:sp>
      <p:sp>
        <p:nvSpPr>
          <p:cNvPr id="22531" name="Rectangle 3">
            <a:extLst>
              <a:ext uri="{FF2B5EF4-FFF2-40B4-BE49-F238E27FC236}">
                <a16:creationId xmlns:a16="http://schemas.microsoft.com/office/drawing/2014/main" id="{2788B0DE-858C-A1AE-2728-BFA086533EBB}"/>
              </a:ext>
            </a:extLst>
          </p:cNvPr>
          <p:cNvSpPr>
            <a:spLocks noGrp="1" noRot="1" noChangeArrowheads="1"/>
          </p:cNvSpPr>
          <p:nvPr>
            <p:ph type="body" idx="1"/>
          </p:nvPr>
        </p:nvSpPr>
        <p:spPr>
          <a:xfrm>
            <a:off x="152400" y="1066800"/>
            <a:ext cx="8540750" cy="4879975"/>
          </a:xfrm>
        </p:spPr>
        <p:txBody>
          <a:bodyPr/>
          <a:lstStyle/>
          <a:p>
            <a:pPr marL="0" indent="0" algn="ctr" eaLnBrk="1" hangingPunct="1">
              <a:buFont typeface="Arial" panose="020B0604020202020204" pitchFamily="34" charset="0"/>
              <a:buNone/>
              <a:defRPr/>
            </a:pPr>
            <a:r>
              <a:rPr lang="en-US" altLang="en-US" sz="2200" dirty="0">
                <a:ea typeface="MS PGothic" panose="020B0600070205080204" pitchFamily="34" charset="-128"/>
              </a:rPr>
              <a:t>Topic: Treating Anxiety with Narrative Therapy</a:t>
            </a:r>
          </a:p>
          <a:p>
            <a:pPr marL="0" indent="0" algn="ctr" eaLnBrk="1" hangingPunct="1">
              <a:buFont typeface="Arial" panose="020B0604020202020204" pitchFamily="34" charset="0"/>
              <a:buNone/>
              <a:defRPr/>
            </a:pPr>
            <a:endParaRPr lang="en-US" altLang="en-US" sz="2200" dirty="0">
              <a:ea typeface="MS PGothic" panose="020B0600070205080204" pitchFamily="34" charset="-128"/>
            </a:endParaRPr>
          </a:p>
          <a:p>
            <a:pPr marL="0" indent="0" algn="ctr" eaLnBrk="1" hangingPunct="1">
              <a:buFont typeface="Arial" panose="020B0604020202020204" pitchFamily="34" charset="0"/>
              <a:buNone/>
              <a:defRPr/>
            </a:pPr>
            <a:r>
              <a:rPr lang="en-US" altLang="en-US" sz="2200" dirty="0">
                <a:ea typeface="MS PGothic" panose="020B0600070205080204" pitchFamily="34" charset="-128"/>
              </a:rPr>
              <a:t>What is the human, societal, and financial impact of anxiety?</a:t>
            </a:r>
          </a:p>
          <a:p>
            <a:pPr marL="0" indent="0" algn="ctr" eaLnBrk="1" hangingPunct="1">
              <a:buFont typeface="Arial" panose="020B0604020202020204" pitchFamily="34" charset="0"/>
              <a:buNone/>
              <a:defRPr/>
            </a:pPr>
            <a:r>
              <a:rPr lang="en-US" altLang="en-US" sz="2200" dirty="0">
                <a:ea typeface="MS PGothic" panose="020B0600070205080204" pitchFamily="34" charset="-128"/>
              </a:rPr>
              <a:t>What causes anxiety?</a:t>
            </a:r>
          </a:p>
          <a:p>
            <a:pPr marL="0" indent="0" algn="ctr" eaLnBrk="1" hangingPunct="1">
              <a:buFont typeface="Arial" panose="020B0604020202020204" pitchFamily="34" charset="0"/>
              <a:buNone/>
              <a:defRPr/>
            </a:pPr>
            <a:r>
              <a:rPr lang="en-US" altLang="en-US" sz="2200" dirty="0">
                <a:ea typeface="MS PGothic" panose="020B0600070205080204" pitchFamily="34" charset="-128"/>
              </a:rPr>
              <a:t>What are the current methods of treating anxiety?</a:t>
            </a:r>
          </a:p>
          <a:p>
            <a:pPr marL="0" indent="0" algn="ctr" eaLnBrk="1" hangingPunct="1">
              <a:buFont typeface="Arial" panose="020B0604020202020204" pitchFamily="34" charset="0"/>
              <a:buNone/>
              <a:defRPr/>
            </a:pPr>
            <a:r>
              <a:rPr lang="en-US" altLang="en-US" sz="2200" dirty="0">
                <a:ea typeface="MS PGothic" panose="020B0600070205080204" pitchFamily="34" charset="-128"/>
              </a:rPr>
              <a:t>How successful are current treatments?</a:t>
            </a:r>
          </a:p>
          <a:p>
            <a:pPr marL="0" indent="0" algn="ctr" eaLnBrk="1" hangingPunct="1">
              <a:buFont typeface="Arial" panose="020B0604020202020204" pitchFamily="34" charset="0"/>
              <a:buNone/>
              <a:defRPr/>
            </a:pPr>
            <a:r>
              <a:rPr lang="en-US" altLang="en-US" sz="2200" dirty="0">
                <a:ea typeface="MS PGothic" panose="020B0600070205080204" pitchFamily="34" charset="-128"/>
              </a:rPr>
              <a:t>What is Narrative Therapy?</a:t>
            </a:r>
          </a:p>
          <a:p>
            <a:pPr marL="0" indent="0" algn="ctr" eaLnBrk="1" hangingPunct="1">
              <a:buFont typeface="Arial" panose="020B0604020202020204" pitchFamily="34" charset="0"/>
              <a:buNone/>
              <a:defRPr/>
            </a:pPr>
            <a:r>
              <a:rPr lang="en-US" altLang="en-US" sz="2200" dirty="0">
                <a:ea typeface="MS PGothic" panose="020B0600070205080204" pitchFamily="34" charset="-128"/>
              </a:rPr>
              <a:t>How has it worked to treat anxiety in the past?</a:t>
            </a:r>
          </a:p>
          <a:p>
            <a:pPr marL="0" indent="0" algn="ctr" eaLnBrk="1" hangingPunct="1">
              <a:buFont typeface="Arial" panose="020B0604020202020204" pitchFamily="34" charset="0"/>
              <a:buNone/>
              <a:defRPr/>
            </a:pPr>
            <a:r>
              <a:rPr lang="en-US" altLang="en-US" sz="2200" dirty="0">
                <a:ea typeface="MS PGothic" panose="020B0600070205080204" pitchFamily="34" charset="-128"/>
              </a:rPr>
              <a:t>Why might it work better than other approaches in this study?</a:t>
            </a:r>
          </a:p>
          <a:p>
            <a:pPr marL="0" indent="0" algn="ctr" eaLnBrk="1" hangingPunct="1">
              <a:buFont typeface="Arial" panose="020B0604020202020204" pitchFamily="34" charset="0"/>
              <a:buNone/>
              <a:defRPr/>
            </a:pPr>
            <a:r>
              <a:rPr lang="en-US" altLang="en-US" sz="2200" dirty="0">
                <a:ea typeface="MS PGothic" panose="020B0600070205080204" pitchFamily="34" charset="-128"/>
              </a:rPr>
              <a:t>Research questions</a:t>
            </a:r>
          </a:p>
          <a:p>
            <a:pPr marL="0" indent="0" algn="ctr" eaLnBrk="1" hangingPunct="1">
              <a:buFont typeface="Arial" panose="020B0604020202020204" pitchFamily="34" charset="0"/>
              <a:buNone/>
              <a:defRPr/>
            </a:pPr>
            <a:r>
              <a:rPr lang="en-US" altLang="en-US" sz="2200" dirty="0">
                <a:ea typeface="MS PGothic" panose="020B0600070205080204" pitchFamily="34" charset="-128"/>
              </a:rPr>
              <a:t>Hypotheses</a:t>
            </a:r>
          </a:p>
        </p:txBody>
      </p:sp>
      <p:cxnSp>
        <p:nvCxnSpPr>
          <p:cNvPr id="3" name="Straight Arrow Connector 2">
            <a:extLst>
              <a:ext uri="{FF2B5EF4-FFF2-40B4-BE49-F238E27FC236}">
                <a16:creationId xmlns:a16="http://schemas.microsoft.com/office/drawing/2014/main" id="{870C5B4F-007C-31FB-83BB-6EF0D12B85A6}"/>
              </a:ext>
            </a:extLst>
          </p:cNvPr>
          <p:cNvCxnSpPr/>
          <p:nvPr/>
        </p:nvCxnSpPr>
        <p:spPr>
          <a:xfrm>
            <a:off x="-180528" y="244191"/>
            <a:ext cx="3048000" cy="525780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6" name="Straight Arrow Connector 5">
            <a:extLst>
              <a:ext uri="{FF2B5EF4-FFF2-40B4-BE49-F238E27FC236}">
                <a16:creationId xmlns:a16="http://schemas.microsoft.com/office/drawing/2014/main" id="{C67B4B01-F155-E9D6-22F1-BA23084F7B63}"/>
              </a:ext>
            </a:extLst>
          </p:cNvPr>
          <p:cNvCxnSpPr/>
          <p:nvPr/>
        </p:nvCxnSpPr>
        <p:spPr>
          <a:xfrm flipH="1">
            <a:off x="5949950" y="469616"/>
            <a:ext cx="2743200" cy="503237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a:extLst>
              <a:ext uri="{FF2B5EF4-FFF2-40B4-BE49-F238E27FC236}">
                <a16:creationId xmlns:a16="http://schemas.microsoft.com/office/drawing/2014/main" id="{120EE78D-315B-1E1E-B688-363C0D5C0576}"/>
              </a:ext>
            </a:extLst>
          </p:cNvPr>
          <p:cNvSpPr>
            <a:spLocks noGrp="1" noRot="1" noChangeArrowheads="1"/>
          </p:cNvSpPr>
          <p:nvPr>
            <p:ph type="title"/>
          </p:nvPr>
        </p:nvSpPr>
        <p:spPr>
          <a:xfrm>
            <a:off x="301625" y="228600"/>
            <a:ext cx="8540750" cy="685800"/>
          </a:xfrm>
        </p:spPr>
        <p:txBody>
          <a:bodyPr/>
          <a:lstStyle/>
          <a:p>
            <a:pPr eaLnBrk="1" hangingPunct="1">
              <a:defRPr/>
            </a:pPr>
            <a:r>
              <a:rPr lang="en-US" altLang="en-US" dirty="0" err="1">
                <a:highlight>
                  <a:srgbClr val="FFFF00"/>
                </a:highlight>
                <a:ea typeface="MS PGothic" panose="020B0600070205080204" pitchFamily="34" charset="-128"/>
              </a:rPr>
              <a:t>Organisation</a:t>
            </a:r>
            <a:endParaRPr lang="en-US" altLang="en-US" dirty="0">
              <a:highlight>
                <a:srgbClr val="FFFF00"/>
              </a:highlight>
              <a:ea typeface="MS PGothic" panose="020B0600070205080204" pitchFamily="34" charset="-128"/>
            </a:endParaRPr>
          </a:p>
        </p:txBody>
      </p:sp>
      <p:sp>
        <p:nvSpPr>
          <p:cNvPr id="22531" name="Rectangle 3">
            <a:extLst>
              <a:ext uri="{FF2B5EF4-FFF2-40B4-BE49-F238E27FC236}">
                <a16:creationId xmlns:a16="http://schemas.microsoft.com/office/drawing/2014/main" id="{05CA6743-0CF3-BFDB-D013-99C7A99E95CE}"/>
              </a:ext>
            </a:extLst>
          </p:cNvPr>
          <p:cNvSpPr>
            <a:spLocks noGrp="1" noRot="1" noChangeArrowheads="1"/>
          </p:cNvSpPr>
          <p:nvPr>
            <p:ph type="body" idx="1"/>
          </p:nvPr>
        </p:nvSpPr>
        <p:spPr>
          <a:xfrm>
            <a:off x="152400" y="1066800"/>
            <a:ext cx="8540750" cy="4879975"/>
          </a:xfrm>
        </p:spPr>
        <p:txBody>
          <a:bodyPr/>
          <a:lstStyle/>
          <a:p>
            <a:pPr eaLnBrk="1" hangingPunct="1">
              <a:defRPr/>
            </a:pPr>
            <a:r>
              <a:rPr lang="en-US" altLang="en-US" sz="2200" dirty="0">
                <a:ea typeface="MS PGothic" panose="020B0600070205080204" pitchFamily="34" charset="-128"/>
              </a:rPr>
              <a:t>Include findings from other studies</a:t>
            </a:r>
          </a:p>
          <a:p>
            <a:pPr eaLnBrk="1" hangingPunct="1">
              <a:defRPr/>
            </a:pPr>
            <a:r>
              <a:rPr lang="en-US" altLang="en-US" sz="2200" dirty="0">
                <a:ea typeface="MS PGothic" panose="020B0600070205080204" pitchFamily="34" charset="-128"/>
              </a:rPr>
              <a:t>Report research that supports and challenges the need for the study</a:t>
            </a:r>
          </a:p>
          <a:p>
            <a:pPr eaLnBrk="1" hangingPunct="1">
              <a:defRPr/>
            </a:pPr>
            <a:r>
              <a:rPr lang="en-US" altLang="en-US" sz="2200" dirty="0">
                <a:ea typeface="MS PGothic" panose="020B0600070205080204" pitchFamily="34" charset="-128"/>
              </a:rPr>
              <a:t>Do not cite content from the literature review from another article, rather locate the primary source</a:t>
            </a:r>
          </a:p>
          <a:p>
            <a:pPr eaLnBrk="1" hangingPunct="1">
              <a:defRPr/>
            </a:pPr>
            <a:r>
              <a:rPr lang="en-US" altLang="en-US" sz="2200" dirty="0">
                <a:ea typeface="MS PGothic" panose="020B0600070205080204" pitchFamily="34" charset="-128"/>
              </a:rPr>
              <a:t>Synthesize citations from multiple sources throughout the paragraphs whenever possible</a:t>
            </a:r>
          </a:p>
          <a:p>
            <a:pPr eaLnBrk="1" hangingPunct="1">
              <a:defRPr/>
            </a:pPr>
            <a:r>
              <a:rPr lang="en-US" altLang="en-US" sz="2200" dirty="0">
                <a:ea typeface="MS PGothic" panose="020B0600070205080204" pitchFamily="34" charset="-128"/>
              </a:rPr>
              <a:t>Pull the findings from other articles first, then organize and write manuscript</a:t>
            </a:r>
          </a:p>
          <a:p>
            <a:pPr eaLnBrk="1" hangingPunct="1">
              <a:defRPr/>
            </a:pPr>
            <a:r>
              <a:rPr lang="en-US" altLang="en-US" sz="2200" dirty="0">
                <a:ea typeface="MS PGothic" panose="020B0600070205080204" pitchFamily="34" charset="-128"/>
              </a:rPr>
              <a:t>Determine how many references are needed</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A5307E-87E7-A6F3-39F1-2C730B6EBCD9}"/>
              </a:ext>
            </a:extLst>
          </p:cNvPr>
          <p:cNvSpPr>
            <a:spLocks noGrp="1"/>
          </p:cNvSpPr>
          <p:nvPr>
            <p:ph type="title"/>
          </p:nvPr>
        </p:nvSpPr>
        <p:spPr/>
        <p:txBody>
          <a:bodyPr/>
          <a:lstStyle/>
          <a:p>
            <a:pPr>
              <a:defRPr/>
            </a:pPr>
            <a:r>
              <a:rPr lang="en-US" dirty="0"/>
              <a:t>References</a:t>
            </a:r>
          </a:p>
        </p:txBody>
      </p:sp>
      <p:sp>
        <p:nvSpPr>
          <p:cNvPr id="3" name="Content Placeholder 2">
            <a:extLst>
              <a:ext uri="{FF2B5EF4-FFF2-40B4-BE49-F238E27FC236}">
                <a16:creationId xmlns:a16="http://schemas.microsoft.com/office/drawing/2014/main" id="{5A4CC4B8-755A-FCEE-8864-7956446847C5}"/>
              </a:ext>
            </a:extLst>
          </p:cNvPr>
          <p:cNvSpPr>
            <a:spLocks noGrp="1"/>
          </p:cNvSpPr>
          <p:nvPr>
            <p:ph idx="1"/>
          </p:nvPr>
        </p:nvSpPr>
        <p:spPr/>
        <p:txBody>
          <a:bodyPr/>
          <a:lstStyle/>
          <a:p>
            <a:pPr>
              <a:defRPr/>
            </a:pPr>
            <a:r>
              <a:rPr lang="en-US" sz="1400" dirty="0">
                <a:effectLst/>
                <a:latin typeface="Arial" panose="020B0604020202020204" pitchFamily="34" charset="0"/>
                <a:ea typeface="MS Mincho" panose="02020609040205080304" pitchFamily="49" charset="-128"/>
              </a:rPr>
              <a:t>Eaves, S., Sheperis, C. J., Craft, S., Frasier, R., &amp; Wells, D. (2008). Reviewing the literature. In B. T. Erford (Ed.), Research and evaluation in counseling. Lahaska, PA: Lahaska Press.</a:t>
            </a:r>
          </a:p>
          <a:p>
            <a:pPr>
              <a:defRPr/>
            </a:pPr>
            <a:endParaRPr lang="en-US" sz="1400" dirty="0">
              <a:effectLst/>
              <a:latin typeface="Arial" panose="020B0604020202020204" pitchFamily="34" charset="0"/>
              <a:ea typeface="MS Mincho" panose="02020609040205080304" pitchFamily="49" charset="-128"/>
            </a:endParaRPr>
          </a:p>
          <a:p>
            <a:pPr>
              <a:defRPr/>
            </a:pPr>
            <a:r>
              <a:rPr lang="en-US" sz="1400" dirty="0">
                <a:effectLst/>
                <a:latin typeface="Arial" panose="020B0604020202020204" pitchFamily="34" charset="0"/>
                <a:ea typeface="MS Mincho" panose="02020609040205080304" pitchFamily="49" charset="-128"/>
              </a:rPr>
              <a:t>Sheperis, C.J., Young, J.S. &amp; Daniels M.H. (2017). </a:t>
            </a:r>
            <a:r>
              <a:rPr lang="en-US" sz="1400" i="1" dirty="0">
                <a:effectLst/>
                <a:latin typeface="Arial" panose="020B0604020202020204" pitchFamily="34" charset="0"/>
                <a:ea typeface="MS Mincho" panose="02020609040205080304" pitchFamily="49" charset="-128"/>
              </a:rPr>
              <a:t>Counseling research: Quantitative, qualitative, and mixed methods </a:t>
            </a:r>
            <a:r>
              <a:rPr lang="en-US" sz="1400" dirty="0">
                <a:effectLst/>
                <a:latin typeface="Arial" panose="020B0604020202020204" pitchFamily="34" charset="0"/>
                <a:ea typeface="MS Mincho" panose="02020609040205080304" pitchFamily="49" charset="-128"/>
              </a:rPr>
              <a:t>(2</a:t>
            </a:r>
            <a:r>
              <a:rPr lang="en-US" sz="1400" baseline="30000" dirty="0">
                <a:effectLst/>
                <a:latin typeface="Arial" panose="020B0604020202020204" pitchFamily="34" charset="0"/>
                <a:ea typeface="MS Mincho" panose="02020609040205080304" pitchFamily="49" charset="-128"/>
              </a:rPr>
              <a:t>nd</a:t>
            </a:r>
            <a:r>
              <a:rPr lang="en-US" sz="1400" dirty="0">
                <a:effectLst/>
                <a:latin typeface="Arial" panose="020B0604020202020204" pitchFamily="34" charset="0"/>
                <a:ea typeface="MS Mincho" panose="02020609040205080304" pitchFamily="49" charset="-128"/>
              </a:rPr>
              <a:t> ed.). Boston, MA: Pearson. ISBN-13: 978-0-13-402509-4</a:t>
            </a:r>
          </a:p>
          <a:p>
            <a:pPr>
              <a:defRPr/>
            </a:pPr>
            <a:endParaRPr lang="en-US" sz="1400" dirty="0">
              <a:latin typeface="Arial" panose="020B0604020202020204" pitchFamily="34" charset="0"/>
            </a:endParaRPr>
          </a:p>
          <a:p>
            <a:pPr>
              <a:defRPr/>
            </a:pPr>
            <a:r>
              <a:rPr lang="en-US" sz="1400" dirty="0" err="1">
                <a:latin typeface="Arial" panose="020B0604020202020204" pitchFamily="34" charset="0"/>
              </a:rPr>
              <a:t>VanderMey</a:t>
            </a:r>
            <a:r>
              <a:rPr lang="en-US" sz="1400" dirty="0">
                <a:latin typeface="Arial" panose="020B0604020202020204" pitchFamily="34" charset="0"/>
              </a:rPr>
              <a:t>, R., Meyers, V., Van </a:t>
            </a:r>
            <a:r>
              <a:rPr lang="en-US" sz="1400" dirty="0" err="1">
                <a:latin typeface="Arial" panose="020B0604020202020204" pitchFamily="34" charset="0"/>
              </a:rPr>
              <a:t>Rys</a:t>
            </a:r>
            <a:r>
              <a:rPr lang="en-US" sz="1400" dirty="0">
                <a:latin typeface="Arial" panose="020B0604020202020204" pitchFamily="34" charset="0"/>
              </a:rPr>
              <a:t>, J., Kemper, D., &amp; </a:t>
            </a:r>
            <a:r>
              <a:rPr lang="en-US" sz="1400" dirty="0" err="1">
                <a:latin typeface="Arial" panose="020B0604020202020204" pitchFamily="34" charset="0"/>
              </a:rPr>
              <a:t>Sebrank</a:t>
            </a:r>
            <a:r>
              <a:rPr lang="en-US" sz="1400" dirty="0">
                <a:latin typeface="Arial" panose="020B0604020202020204" pitchFamily="34" charset="0"/>
              </a:rPr>
              <a:t>, P. (2011). The college writer: A guide to thinking, writing, and researching (4th ed.). Boston: Houghton Mifflin.</a:t>
            </a:r>
          </a:p>
        </p:txBody>
      </p:sp>
    </p:spTree>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56</TotalTime>
  <Words>1322</Words>
  <Application>Microsoft Office PowerPoint</Application>
  <PresentationFormat>On-screen Show (4:3)</PresentationFormat>
  <Paragraphs>164</Paragraphs>
  <Slides>24</Slides>
  <Notes>21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24</vt:i4>
      </vt:variant>
    </vt:vector>
  </HeadingPairs>
  <TitlesOfParts>
    <vt:vector size="30" baseType="lpstr">
      <vt:lpstr>ＭＳ Ｐゴシック</vt:lpstr>
      <vt:lpstr>ＭＳ Ｐゴシック</vt:lpstr>
      <vt:lpstr>Myriad Pro</vt:lpstr>
      <vt:lpstr>Arial</vt:lpstr>
      <vt:lpstr>Verdana</vt:lpstr>
      <vt:lpstr>20140311PresentationUWTSDTemplate</vt:lpstr>
      <vt:lpstr>  LCDB7009 Critical Literature Reviews for Doctoral Research </vt:lpstr>
      <vt:lpstr>FINALLY  Writing the Literature Review</vt:lpstr>
      <vt:lpstr>Learning Objectives </vt:lpstr>
      <vt:lpstr>Discussion </vt:lpstr>
      <vt:lpstr>Purpose &amp; Scope of Literature Review </vt:lpstr>
      <vt:lpstr>The Roles of the Literature</vt:lpstr>
      <vt:lpstr>Steps for Writing your Literature Review</vt:lpstr>
      <vt:lpstr>Researching a Topic</vt:lpstr>
      <vt:lpstr>Evaluating the Literature </vt:lpstr>
      <vt:lpstr>Contributions to the Existing Literature</vt:lpstr>
      <vt:lpstr>Is the Topic Manageable?</vt:lpstr>
      <vt:lpstr>Content of a Literature Review</vt:lpstr>
      <vt:lpstr>Peer Reviewed Journals</vt:lpstr>
      <vt:lpstr>Is the Source Trustworthy?</vt:lpstr>
      <vt:lpstr>Other Sources</vt:lpstr>
      <vt:lpstr>Get Familiar with the Library</vt:lpstr>
      <vt:lpstr>Guidelines for Creating good L.R. </vt:lpstr>
      <vt:lpstr>PowerPoint Presentation</vt:lpstr>
      <vt:lpstr>Guidelines for Creating good L.R. </vt:lpstr>
      <vt:lpstr>Software for Citation Management</vt:lpstr>
      <vt:lpstr>Structure</vt:lpstr>
      <vt:lpstr>Organisation</vt:lpstr>
      <vt:lpstr>Organisation</vt:lpstr>
      <vt:lpstr>References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Amare Desta</cp:lastModifiedBy>
  <cp:revision>150</cp:revision>
  <cp:lastPrinted>2018-07-09T15:27:01Z</cp:lastPrinted>
  <dcterms:created xsi:type="dcterms:W3CDTF">2002-10-07T19:43:58Z</dcterms:created>
  <dcterms:modified xsi:type="dcterms:W3CDTF">2025-07-03T08:07:24Z</dcterms:modified>
</cp:coreProperties>
</file>