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3" r:id="rId4"/>
  </p:sldMasterIdLst>
  <p:notesMasterIdLst>
    <p:notesMasterId r:id="rId23"/>
  </p:notesMasterIdLst>
  <p:handoutMasterIdLst>
    <p:handoutMasterId r:id="rId24"/>
  </p:handoutMasterIdLst>
  <p:sldIdLst>
    <p:sldId id="256" r:id="rId5"/>
    <p:sldId id="257" r:id="rId6"/>
    <p:sldId id="258" r:id="rId7"/>
    <p:sldId id="259" r:id="rId8"/>
    <p:sldId id="260" r:id="rId9"/>
    <p:sldId id="262" r:id="rId10"/>
    <p:sldId id="263" r:id="rId11"/>
    <p:sldId id="308" r:id="rId12"/>
    <p:sldId id="309" r:id="rId13"/>
    <p:sldId id="310" r:id="rId14"/>
    <p:sldId id="311" r:id="rId15"/>
    <p:sldId id="312" r:id="rId16"/>
    <p:sldId id="313" r:id="rId17"/>
    <p:sldId id="314" r:id="rId18"/>
    <p:sldId id="264" r:id="rId19"/>
    <p:sldId id="265" r:id="rId20"/>
    <p:sldId id="266" r:id="rId21"/>
    <p:sldId id="267" r:id="rId22"/>
  </p:sldIdLst>
  <p:sldSz cx="9144000" cy="6858000" type="screen4x3"/>
  <p:notesSz cx="6858000" cy="97234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84D391E7-6887-4633-B902-B671661D7CFC}"/>
              </a:ext>
            </a:extLst>
          </p:cNvPr>
          <p:cNvSpPr>
            <a:spLocks noGrp="1" noChangeArrowheads="1"/>
          </p:cNvSpPr>
          <p:nvPr>
            <p:ph type="hdr" sz="quarter"/>
          </p:nvPr>
        </p:nvSpPr>
        <p:spPr bwMode="auto">
          <a:xfrm>
            <a:off x="0" y="0"/>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endParaRPr lang="en-GB" altLang="en-US"/>
          </a:p>
        </p:txBody>
      </p:sp>
      <p:sp>
        <p:nvSpPr>
          <p:cNvPr id="18435" name="Rectangle 3">
            <a:extLst>
              <a:ext uri="{FF2B5EF4-FFF2-40B4-BE49-F238E27FC236}">
                <a16:creationId xmlns:a16="http://schemas.microsoft.com/office/drawing/2014/main" id="{EFB5B9E9-3A0A-4619-9FBD-8338F03C169F}"/>
              </a:ext>
            </a:extLst>
          </p:cNvPr>
          <p:cNvSpPr>
            <a:spLocks noGrp="1" noChangeArrowheads="1"/>
          </p:cNvSpPr>
          <p:nvPr>
            <p:ph type="dt" sz="quarter" idx="1"/>
          </p:nvPr>
        </p:nvSpPr>
        <p:spPr bwMode="auto">
          <a:xfrm>
            <a:off x="3884613" y="0"/>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endParaRPr lang="en-GB" altLang="en-US"/>
          </a:p>
        </p:txBody>
      </p:sp>
      <p:sp>
        <p:nvSpPr>
          <p:cNvPr id="18436" name="Rectangle 4">
            <a:extLst>
              <a:ext uri="{FF2B5EF4-FFF2-40B4-BE49-F238E27FC236}">
                <a16:creationId xmlns:a16="http://schemas.microsoft.com/office/drawing/2014/main" id="{61D530C7-FE51-42E0-A684-1D1E9AA2E34E}"/>
              </a:ext>
            </a:extLst>
          </p:cNvPr>
          <p:cNvSpPr>
            <a:spLocks noGrp="1" noChangeArrowheads="1"/>
          </p:cNvSpPr>
          <p:nvPr>
            <p:ph type="ftr" sz="quarter" idx="2"/>
          </p:nvPr>
        </p:nvSpPr>
        <p:spPr bwMode="auto">
          <a:xfrm>
            <a:off x="0" y="9236075"/>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endParaRPr lang="en-GB" altLang="en-US"/>
          </a:p>
        </p:txBody>
      </p:sp>
      <p:sp>
        <p:nvSpPr>
          <p:cNvPr id="18437" name="Rectangle 5">
            <a:extLst>
              <a:ext uri="{FF2B5EF4-FFF2-40B4-BE49-F238E27FC236}">
                <a16:creationId xmlns:a16="http://schemas.microsoft.com/office/drawing/2014/main" id="{33B6A15D-34F4-403D-AF91-417E40610BE3}"/>
              </a:ext>
            </a:extLst>
          </p:cNvPr>
          <p:cNvSpPr>
            <a:spLocks noGrp="1" noChangeArrowheads="1"/>
          </p:cNvSpPr>
          <p:nvPr>
            <p:ph type="sldNum" sz="quarter" idx="3"/>
          </p:nvPr>
        </p:nvSpPr>
        <p:spPr bwMode="auto">
          <a:xfrm>
            <a:off x="3884613" y="9236075"/>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fld id="{75E8BFBF-372C-41AE-A243-84C3F471073D}"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40EB4DC8-5201-4932-9B3A-8C8097F89B64}"/>
              </a:ext>
            </a:extLst>
          </p:cNvPr>
          <p:cNvSpPr>
            <a:spLocks noGrp="1" noChangeArrowheads="1"/>
          </p:cNvSpPr>
          <p:nvPr>
            <p:ph type="hdr" sz="quarter"/>
          </p:nvPr>
        </p:nvSpPr>
        <p:spPr bwMode="auto">
          <a:xfrm>
            <a:off x="0" y="0"/>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endParaRPr lang="en-GB" altLang="en-US"/>
          </a:p>
        </p:txBody>
      </p:sp>
      <p:sp>
        <p:nvSpPr>
          <p:cNvPr id="8195" name="Rectangle 3">
            <a:extLst>
              <a:ext uri="{FF2B5EF4-FFF2-40B4-BE49-F238E27FC236}">
                <a16:creationId xmlns:a16="http://schemas.microsoft.com/office/drawing/2014/main" id="{574BD8FD-645F-4B5A-98D2-7BF424CEA95E}"/>
              </a:ext>
            </a:extLst>
          </p:cNvPr>
          <p:cNvSpPr>
            <a:spLocks noGrp="1" noChangeArrowheads="1"/>
          </p:cNvSpPr>
          <p:nvPr>
            <p:ph type="dt" idx="1"/>
          </p:nvPr>
        </p:nvSpPr>
        <p:spPr bwMode="auto">
          <a:xfrm>
            <a:off x="3884613" y="0"/>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endParaRPr lang="en-GB" altLang="en-US"/>
          </a:p>
        </p:txBody>
      </p:sp>
      <p:sp>
        <p:nvSpPr>
          <p:cNvPr id="8196" name="Rectangle 4">
            <a:extLst>
              <a:ext uri="{FF2B5EF4-FFF2-40B4-BE49-F238E27FC236}">
                <a16:creationId xmlns:a16="http://schemas.microsoft.com/office/drawing/2014/main" id="{1BFE6556-D5B8-42BA-84FC-444A7AE69C1B}"/>
              </a:ext>
            </a:extLst>
          </p:cNvPr>
          <p:cNvSpPr>
            <a:spLocks noGrp="1" noRot="1" noChangeAspect="1" noChangeArrowheads="1" noTextEdit="1"/>
          </p:cNvSpPr>
          <p:nvPr>
            <p:ph type="sldImg" idx="2"/>
          </p:nvPr>
        </p:nvSpPr>
        <p:spPr bwMode="auto">
          <a:xfrm>
            <a:off x="998538" y="728663"/>
            <a:ext cx="4862512" cy="3646487"/>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197" name="Rectangle 5">
            <a:extLst>
              <a:ext uri="{FF2B5EF4-FFF2-40B4-BE49-F238E27FC236}">
                <a16:creationId xmlns:a16="http://schemas.microsoft.com/office/drawing/2014/main" id="{A0FD4C6F-5C7A-44B2-9B6F-6841FE2FFC12}"/>
              </a:ext>
            </a:extLst>
          </p:cNvPr>
          <p:cNvSpPr>
            <a:spLocks noGrp="1" noChangeArrowheads="1"/>
          </p:cNvSpPr>
          <p:nvPr>
            <p:ph type="body" sz="quarter" idx="3"/>
          </p:nvPr>
        </p:nvSpPr>
        <p:spPr bwMode="auto">
          <a:xfrm>
            <a:off x="685800" y="4618038"/>
            <a:ext cx="5486400" cy="4376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8198" name="Rectangle 6">
            <a:extLst>
              <a:ext uri="{FF2B5EF4-FFF2-40B4-BE49-F238E27FC236}">
                <a16:creationId xmlns:a16="http://schemas.microsoft.com/office/drawing/2014/main" id="{357B8917-6891-49BD-9A5B-FCAEED528C61}"/>
              </a:ext>
            </a:extLst>
          </p:cNvPr>
          <p:cNvSpPr>
            <a:spLocks noGrp="1" noChangeArrowheads="1"/>
          </p:cNvSpPr>
          <p:nvPr>
            <p:ph type="ftr" sz="quarter" idx="4"/>
          </p:nvPr>
        </p:nvSpPr>
        <p:spPr bwMode="auto">
          <a:xfrm>
            <a:off x="0" y="9236075"/>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endParaRPr lang="en-GB" altLang="en-US"/>
          </a:p>
        </p:txBody>
      </p:sp>
      <p:sp>
        <p:nvSpPr>
          <p:cNvPr id="8199" name="Rectangle 7">
            <a:extLst>
              <a:ext uri="{FF2B5EF4-FFF2-40B4-BE49-F238E27FC236}">
                <a16:creationId xmlns:a16="http://schemas.microsoft.com/office/drawing/2014/main" id="{1790878B-1B1F-4C83-BB5E-6EA139F6B4F6}"/>
              </a:ext>
            </a:extLst>
          </p:cNvPr>
          <p:cNvSpPr>
            <a:spLocks noGrp="1" noChangeArrowheads="1"/>
          </p:cNvSpPr>
          <p:nvPr>
            <p:ph type="sldNum" sz="quarter" idx="5"/>
          </p:nvPr>
        </p:nvSpPr>
        <p:spPr bwMode="auto">
          <a:xfrm>
            <a:off x="3884613" y="9236075"/>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fld id="{4EC3B923-D6E9-425B-B9F1-776392207542}"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fontAlgn="base">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fontAlgn="base">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fontAlgn="base">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fontAlgn="base">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5D9D1C1-AC07-4709-AC2C-0224A9D7F47C}"/>
              </a:ext>
            </a:extLst>
          </p:cNvPr>
          <p:cNvSpPr>
            <a:spLocks noGrp="1" noChangeArrowheads="1"/>
          </p:cNvSpPr>
          <p:nvPr>
            <p:ph type="sldNum" sz="quarter" idx="5"/>
          </p:nvPr>
        </p:nvSpPr>
        <p:spPr>
          <a:ln/>
        </p:spPr>
        <p:txBody>
          <a:bodyPr/>
          <a:lstStyle/>
          <a:p>
            <a:fld id="{4B23C240-2649-4546-B7F3-AAA56CEFC0A8}" type="slidenum">
              <a:rPr lang="en-GB" altLang="en-US"/>
              <a:pPr/>
              <a:t>2</a:t>
            </a:fld>
            <a:endParaRPr lang="en-GB" altLang="en-US"/>
          </a:p>
        </p:txBody>
      </p:sp>
      <p:sp>
        <p:nvSpPr>
          <p:cNvPr id="9218" name="Rectangle 2">
            <a:extLst>
              <a:ext uri="{FF2B5EF4-FFF2-40B4-BE49-F238E27FC236}">
                <a16:creationId xmlns:a16="http://schemas.microsoft.com/office/drawing/2014/main" id="{302FA1FF-D219-48BF-84F6-7C232DC186F0}"/>
              </a:ext>
            </a:extLst>
          </p:cNvPr>
          <p:cNvSpPr>
            <a:spLocks noGrp="1" noRot="1" noChangeAspect="1" noChangeArrowheads="1" noTextEdit="1"/>
          </p:cNvSpPr>
          <p:nvPr>
            <p:ph type="sldImg"/>
          </p:nvPr>
        </p:nvSpPr>
        <p:spPr>
          <a:xfrm>
            <a:off x="1163638" y="852488"/>
            <a:ext cx="4530725" cy="3398837"/>
          </a:xfrm>
          <a:ln w="12700" cap="flat"/>
        </p:spPr>
      </p:sp>
      <p:sp>
        <p:nvSpPr>
          <p:cNvPr id="9219" name="Rectangle 3">
            <a:extLst>
              <a:ext uri="{FF2B5EF4-FFF2-40B4-BE49-F238E27FC236}">
                <a16:creationId xmlns:a16="http://schemas.microsoft.com/office/drawing/2014/main" id="{28CF69ED-5F42-411D-A217-A4EF850C57AC}"/>
              </a:ext>
            </a:extLst>
          </p:cNvPr>
          <p:cNvSpPr>
            <a:spLocks noGrp="1" noChangeArrowheads="1"/>
          </p:cNvSpPr>
          <p:nvPr>
            <p:ph type="body" idx="1"/>
          </p:nvPr>
        </p:nvSpPr>
        <p:spPr>
          <a:xfrm>
            <a:off x="914400" y="4625975"/>
            <a:ext cx="5029200" cy="3829050"/>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sz="700" b="1" i="1"/>
              <a:t>(first used as model of learning by Ivan Pavlov:1849-1936)</a:t>
            </a:r>
            <a:r>
              <a:rPr lang="en-GB" altLang="en-US"/>
              <a:t> Classical conditioning can have similar effects for more complex reactions, even a credit card becomes a conditioned cue that triggers greater spending especially since it is a stimulus that is present only in situations where consumers are spending money people learn they can make larger purchases when using credit cards  and also have been found to leave larger tips than they do when using cash.</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0BC3186-CA10-4BE7-A302-7409456496F0}"/>
              </a:ext>
            </a:extLst>
          </p:cNvPr>
          <p:cNvSpPr>
            <a:spLocks noGrp="1" noChangeArrowheads="1"/>
          </p:cNvSpPr>
          <p:nvPr>
            <p:ph type="sldNum" sz="quarter" idx="5"/>
          </p:nvPr>
        </p:nvSpPr>
        <p:spPr>
          <a:ln/>
        </p:spPr>
        <p:txBody>
          <a:bodyPr/>
          <a:lstStyle/>
          <a:p>
            <a:fld id="{4C567EA1-B2E2-4BED-B14C-5C4CE95DAE0B}" type="slidenum">
              <a:rPr lang="en-GB" altLang="en-US"/>
              <a:pPr/>
              <a:t>3</a:t>
            </a:fld>
            <a:endParaRPr lang="en-GB" altLang="en-US"/>
          </a:p>
        </p:txBody>
      </p:sp>
      <p:sp>
        <p:nvSpPr>
          <p:cNvPr id="11266" name="Rectangle 2">
            <a:extLst>
              <a:ext uri="{FF2B5EF4-FFF2-40B4-BE49-F238E27FC236}">
                <a16:creationId xmlns:a16="http://schemas.microsoft.com/office/drawing/2014/main" id="{DD0CA786-A9E2-40F2-8C9E-9BC7569688FF}"/>
              </a:ext>
            </a:extLst>
          </p:cNvPr>
          <p:cNvSpPr>
            <a:spLocks noGrp="1" noRot="1" noChangeAspect="1" noChangeArrowheads="1" noTextEdit="1"/>
          </p:cNvSpPr>
          <p:nvPr>
            <p:ph type="sldImg"/>
          </p:nvPr>
        </p:nvSpPr>
        <p:spPr>
          <a:xfrm>
            <a:off x="1163638" y="852488"/>
            <a:ext cx="4530725" cy="3398837"/>
          </a:xfrm>
          <a:ln w="12700" cap="flat"/>
        </p:spPr>
      </p:sp>
      <p:sp>
        <p:nvSpPr>
          <p:cNvPr id="11267" name="Rectangle 3">
            <a:extLst>
              <a:ext uri="{FF2B5EF4-FFF2-40B4-BE49-F238E27FC236}">
                <a16:creationId xmlns:a16="http://schemas.microsoft.com/office/drawing/2014/main" id="{E97CA6E5-DF10-4C4F-AAA4-3C5857A90705}"/>
              </a:ext>
            </a:extLst>
          </p:cNvPr>
          <p:cNvSpPr>
            <a:spLocks noGrp="1" noChangeArrowheads="1"/>
          </p:cNvSpPr>
          <p:nvPr>
            <p:ph type="body" idx="1"/>
          </p:nvPr>
        </p:nvSpPr>
        <p:spPr>
          <a:xfrm>
            <a:off x="914400" y="4625975"/>
            <a:ext cx="5029200" cy="3829050"/>
          </a:xfrm>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31746" name="Group 2">
            <a:extLst>
              <a:ext uri="{FF2B5EF4-FFF2-40B4-BE49-F238E27FC236}">
                <a16:creationId xmlns:a16="http://schemas.microsoft.com/office/drawing/2014/main" id="{4B440206-96FF-4E6D-8B9F-6E10A400B9D2}"/>
              </a:ext>
            </a:extLst>
          </p:cNvPr>
          <p:cNvGrpSpPr>
            <a:grpSpLocks/>
          </p:cNvGrpSpPr>
          <p:nvPr/>
        </p:nvGrpSpPr>
        <p:grpSpPr bwMode="auto">
          <a:xfrm>
            <a:off x="0" y="0"/>
            <a:ext cx="9140825" cy="6850063"/>
            <a:chOff x="0" y="0"/>
            <a:chExt cx="5758" cy="4315"/>
          </a:xfrm>
        </p:grpSpPr>
        <p:grpSp>
          <p:nvGrpSpPr>
            <p:cNvPr id="31747" name="Group 3">
              <a:extLst>
                <a:ext uri="{FF2B5EF4-FFF2-40B4-BE49-F238E27FC236}">
                  <a16:creationId xmlns:a16="http://schemas.microsoft.com/office/drawing/2014/main" id="{49E96D2C-3F72-4C0E-8218-2F353A2CA98B}"/>
                </a:ext>
              </a:extLst>
            </p:cNvPr>
            <p:cNvGrpSpPr>
              <a:grpSpLocks/>
            </p:cNvGrpSpPr>
            <p:nvPr userDrawn="1"/>
          </p:nvGrpSpPr>
          <p:grpSpPr bwMode="auto">
            <a:xfrm>
              <a:off x="1728" y="2230"/>
              <a:ext cx="4027" cy="2085"/>
              <a:chOff x="1728" y="2230"/>
              <a:chExt cx="4027" cy="2085"/>
            </a:xfrm>
          </p:grpSpPr>
          <p:sp>
            <p:nvSpPr>
              <p:cNvPr id="31748" name="Freeform 4">
                <a:extLst>
                  <a:ext uri="{FF2B5EF4-FFF2-40B4-BE49-F238E27FC236}">
                    <a16:creationId xmlns:a16="http://schemas.microsoft.com/office/drawing/2014/main" id="{B9BA585B-9ED5-4F70-B454-16D18C742CFB}"/>
                  </a:ext>
                </a:extLst>
              </p:cNvPr>
              <p:cNvSpPr>
                <a:spLocks/>
              </p:cNvSpPr>
              <p:nvPr/>
            </p:nvSpPr>
            <p:spPr bwMode="hidden">
              <a:xfrm>
                <a:off x="1728" y="2644"/>
                <a:ext cx="2882" cy="1671"/>
              </a:xfrm>
              <a:custGeom>
                <a:avLst/>
                <a:gdLst>
                  <a:gd name="T0" fmla="*/ 2740 w 2882"/>
                  <a:gd name="T1" fmla="*/ 528 h 1671"/>
                  <a:gd name="T2" fmla="*/ 2632 w 2882"/>
                  <a:gd name="T3" fmla="*/ 484 h 1671"/>
                  <a:gd name="T4" fmla="*/ 2480 w 2882"/>
                  <a:gd name="T5" fmla="*/ 424 h 1671"/>
                  <a:gd name="T6" fmla="*/ 2203 w 2882"/>
                  <a:gd name="T7" fmla="*/ 343 h 1671"/>
                  <a:gd name="T8" fmla="*/ 1970 w 2882"/>
                  <a:gd name="T9" fmla="*/ 277 h 1671"/>
                  <a:gd name="T10" fmla="*/ 1807 w 2882"/>
                  <a:gd name="T11" fmla="*/ 212 h 1671"/>
                  <a:gd name="T12" fmla="*/ 1693 w 2882"/>
                  <a:gd name="T13" fmla="*/ 152 h 1671"/>
                  <a:gd name="T14" fmla="*/ 1628 w 2882"/>
                  <a:gd name="T15" fmla="*/ 103 h 1671"/>
                  <a:gd name="T16" fmla="*/ 1590 w 2882"/>
                  <a:gd name="T17" fmla="*/ 60 h 1671"/>
                  <a:gd name="T18" fmla="*/ 1579 w 2882"/>
                  <a:gd name="T19" fmla="*/ 27 h 1671"/>
                  <a:gd name="T20" fmla="*/ 1585 w 2882"/>
                  <a:gd name="T21" fmla="*/ 0 h 1671"/>
                  <a:gd name="T22" fmla="*/ 1557 w 2882"/>
                  <a:gd name="T23" fmla="*/ 49 h 1671"/>
                  <a:gd name="T24" fmla="*/ 1568 w 2882"/>
                  <a:gd name="T25" fmla="*/ 98 h 1671"/>
                  <a:gd name="T26" fmla="*/ 1617 w 2882"/>
                  <a:gd name="T27" fmla="*/ 141 h 1671"/>
                  <a:gd name="T28" fmla="*/ 1688 w 2882"/>
                  <a:gd name="T29" fmla="*/ 185 h 1671"/>
                  <a:gd name="T30" fmla="*/ 1791 w 2882"/>
                  <a:gd name="T31" fmla="*/ 228 h 1671"/>
                  <a:gd name="T32" fmla="*/ 2040 w 2882"/>
                  <a:gd name="T33" fmla="*/ 310 h 1671"/>
                  <a:gd name="T34" fmla="*/ 2285 w 2882"/>
                  <a:gd name="T35" fmla="*/ 381 h 1671"/>
                  <a:gd name="T36" fmla="*/ 2464 w 2882"/>
                  <a:gd name="T37" fmla="*/ 435 h 1671"/>
                  <a:gd name="T38" fmla="*/ 2605 w 2882"/>
                  <a:gd name="T39" fmla="*/ 484 h 1671"/>
                  <a:gd name="T40" fmla="*/ 2708 w 2882"/>
                  <a:gd name="T41" fmla="*/ 528 h 1671"/>
                  <a:gd name="T42" fmla="*/ 2768 w 2882"/>
                  <a:gd name="T43" fmla="*/ 560 h 1671"/>
                  <a:gd name="T44" fmla="*/ 2795 w 2882"/>
                  <a:gd name="T45" fmla="*/ 593 h 1671"/>
                  <a:gd name="T46" fmla="*/ 2795 w 2882"/>
                  <a:gd name="T47" fmla="*/ 642 h 1671"/>
                  <a:gd name="T48" fmla="*/ 2762 w 2882"/>
                  <a:gd name="T49" fmla="*/ 691 h 1671"/>
                  <a:gd name="T50" fmla="*/ 2692 w 2882"/>
                  <a:gd name="T51" fmla="*/ 735 h 1671"/>
                  <a:gd name="T52" fmla="*/ 2589 w 2882"/>
                  <a:gd name="T53" fmla="*/ 778 h 1671"/>
                  <a:gd name="T54" fmla="*/ 2458 w 2882"/>
                  <a:gd name="T55" fmla="*/ 822 h 1671"/>
                  <a:gd name="T56" fmla="*/ 2301 w 2882"/>
                  <a:gd name="T57" fmla="*/ 865 h 1671"/>
                  <a:gd name="T58" fmla="*/ 2030 w 2882"/>
                  <a:gd name="T59" fmla="*/ 930 h 1671"/>
                  <a:gd name="T60" fmla="*/ 1606 w 2882"/>
                  <a:gd name="T61" fmla="*/ 1034 h 1671"/>
                  <a:gd name="T62" fmla="*/ 1145 w 2882"/>
                  <a:gd name="T63" fmla="*/ 1164 h 1671"/>
                  <a:gd name="T64" fmla="*/ 673 w 2882"/>
                  <a:gd name="T65" fmla="*/ 1328 h 1671"/>
                  <a:gd name="T66" fmla="*/ 217 w 2882"/>
                  <a:gd name="T67" fmla="*/ 1545 h 1671"/>
                  <a:gd name="T68" fmla="*/ 353 w 2882"/>
                  <a:gd name="T69" fmla="*/ 1671 h 1671"/>
                  <a:gd name="T70" fmla="*/ 754 w 2882"/>
                  <a:gd name="T71" fmla="*/ 1469 h 1671"/>
                  <a:gd name="T72" fmla="*/ 1145 w 2882"/>
                  <a:gd name="T73" fmla="*/ 1311 h 1671"/>
                  <a:gd name="T74" fmla="*/ 1519 w 2882"/>
                  <a:gd name="T75" fmla="*/ 1186 h 1671"/>
                  <a:gd name="T76" fmla="*/ 1861 w 2882"/>
                  <a:gd name="T77" fmla="*/ 1083 h 1671"/>
                  <a:gd name="T78" fmla="*/ 2165 w 2882"/>
                  <a:gd name="T79" fmla="*/ 1007 h 1671"/>
                  <a:gd name="T80" fmla="*/ 2426 w 2882"/>
                  <a:gd name="T81" fmla="*/ 947 h 1671"/>
                  <a:gd name="T82" fmla="*/ 2626 w 2882"/>
                  <a:gd name="T83" fmla="*/ 892 h 1671"/>
                  <a:gd name="T84" fmla="*/ 2762 w 2882"/>
                  <a:gd name="T85" fmla="*/ 838 h 1671"/>
                  <a:gd name="T86" fmla="*/ 2827 w 2882"/>
                  <a:gd name="T87" fmla="*/ 794 h 1671"/>
                  <a:gd name="T88" fmla="*/ 2865 w 2882"/>
                  <a:gd name="T89" fmla="*/ 745 h 1671"/>
                  <a:gd name="T90" fmla="*/ 2882 w 2882"/>
                  <a:gd name="T91" fmla="*/ 702 h 1671"/>
                  <a:gd name="T92" fmla="*/ 2854 w 2882"/>
                  <a:gd name="T93" fmla="*/ 620 h 1671"/>
                  <a:gd name="T94" fmla="*/ 2800 w 2882"/>
                  <a:gd name="T95" fmla="*/ 560 h 1671"/>
                  <a:gd name="T96" fmla="*/ 2773 w 2882"/>
                  <a:gd name="T97" fmla="*/ 544 h 16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1749" name="Freeform 5">
                <a:extLst>
                  <a:ext uri="{FF2B5EF4-FFF2-40B4-BE49-F238E27FC236}">
                    <a16:creationId xmlns:a16="http://schemas.microsoft.com/office/drawing/2014/main" id="{5EFE21C3-8013-4B7C-933D-877EAEF0A37B}"/>
                  </a:ext>
                </a:extLst>
              </p:cNvPr>
              <p:cNvSpPr>
                <a:spLocks/>
              </p:cNvSpPr>
              <p:nvPr/>
            </p:nvSpPr>
            <p:spPr bwMode="hidden">
              <a:xfrm>
                <a:off x="4170" y="2671"/>
                <a:ext cx="1259" cy="811"/>
              </a:xfrm>
              <a:custGeom>
                <a:avLst/>
                <a:gdLst>
                  <a:gd name="T0" fmla="*/ 1259 w 1259"/>
                  <a:gd name="T1" fmla="*/ 615 h 811"/>
                  <a:gd name="T2" fmla="*/ 1248 w 1259"/>
                  <a:gd name="T3" fmla="*/ 588 h 811"/>
                  <a:gd name="T4" fmla="*/ 1237 w 1259"/>
                  <a:gd name="T5" fmla="*/ 566 h 811"/>
                  <a:gd name="T6" fmla="*/ 1216 w 1259"/>
                  <a:gd name="T7" fmla="*/ 539 h 811"/>
                  <a:gd name="T8" fmla="*/ 1188 w 1259"/>
                  <a:gd name="T9" fmla="*/ 517 h 811"/>
                  <a:gd name="T10" fmla="*/ 1123 w 1259"/>
                  <a:gd name="T11" fmla="*/ 479 h 811"/>
                  <a:gd name="T12" fmla="*/ 1042 w 1259"/>
                  <a:gd name="T13" fmla="*/ 441 h 811"/>
                  <a:gd name="T14" fmla="*/ 944 w 1259"/>
                  <a:gd name="T15" fmla="*/ 408 h 811"/>
                  <a:gd name="T16" fmla="*/ 841 w 1259"/>
                  <a:gd name="T17" fmla="*/ 381 h 811"/>
                  <a:gd name="T18" fmla="*/ 727 w 1259"/>
                  <a:gd name="T19" fmla="*/ 348 h 811"/>
                  <a:gd name="T20" fmla="*/ 613 w 1259"/>
                  <a:gd name="T21" fmla="*/ 321 h 811"/>
                  <a:gd name="T22" fmla="*/ 499 w 1259"/>
                  <a:gd name="T23" fmla="*/ 294 h 811"/>
                  <a:gd name="T24" fmla="*/ 391 w 1259"/>
                  <a:gd name="T25" fmla="*/ 261 h 811"/>
                  <a:gd name="T26" fmla="*/ 288 w 1259"/>
                  <a:gd name="T27" fmla="*/ 229 h 811"/>
                  <a:gd name="T28" fmla="*/ 195 w 1259"/>
                  <a:gd name="T29" fmla="*/ 196 h 811"/>
                  <a:gd name="T30" fmla="*/ 119 w 1259"/>
                  <a:gd name="T31" fmla="*/ 152 h 811"/>
                  <a:gd name="T32" fmla="*/ 54 w 1259"/>
                  <a:gd name="T33" fmla="*/ 109 h 811"/>
                  <a:gd name="T34" fmla="*/ 33 w 1259"/>
                  <a:gd name="T35" fmla="*/ 87 h 811"/>
                  <a:gd name="T36" fmla="*/ 16 w 1259"/>
                  <a:gd name="T37" fmla="*/ 60 h 811"/>
                  <a:gd name="T38" fmla="*/ 5 w 1259"/>
                  <a:gd name="T39" fmla="*/ 33 h 811"/>
                  <a:gd name="T40" fmla="*/ 0 w 1259"/>
                  <a:gd name="T41" fmla="*/ 0 h 811"/>
                  <a:gd name="T42" fmla="*/ 0 w 1259"/>
                  <a:gd name="T43" fmla="*/ 6 h 811"/>
                  <a:gd name="T44" fmla="*/ 0 w 1259"/>
                  <a:gd name="T45" fmla="*/ 11 h 811"/>
                  <a:gd name="T46" fmla="*/ 0 w 1259"/>
                  <a:gd name="T47" fmla="*/ 38 h 811"/>
                  <a:gd name="T48" fmla="*/ 5 w 1259"/>
                  <a:gd name="T49" fmla="*/ 60 h 811"/>
                  <a:gd name="T50" fmla="*/ 16 w 1259"/>
                  <a:gd name="T51" fmla="*/ 87 h 811"/>
                  <a:gd name="T52" fmla="*/ 33 w 1259"/>
                  <a:gd name="T53" fmla="*/ 114 h 811"/>
                  <a:gd name="T54" fmla="*/ 54 w 1259"/>
                  <a:gd name="T55" fmla="*/ 142 h 811"/>
                  <a:gd name="T56" fmla="*/ 87 w 1259"/>
                  <a:gd name="T57" fmla="*/ 174 h 811"/>
                  <a:gd name="T58" fmla="*/ 125 w 1259"/>
                  <a:gd name="T59" fmla="*/ 207 h 811"/>
                  <a:gd name="T60" fmla="*/ 179 w 1259"/>
                  <a:gd name="T61" fmla="*/ 240 h 811"/>
                  <a:gd name="T62" fmla="*/ 244 w 1259"/>
                  <a:gd name="T63" fmla="*/ 278 h 811"/>
                  <a:gd name="T64" fmla="*/ 326 w 1259"/>
                  <a:gd name="T65" fmla="*/ 310 h 811"/>
                  <a:gd name="T66" fmla="*/ 418 w 1259"/>
                  <a:gd name="T67" fmla="*/ 348 h 811"/>
                  <a:gd name="T68" fmla="*/ 526 w 1259"/>
                  <a:gd name="T69" fmla="*/ 381 h 811"/>
                  <a:gd name="T70" fmla="*/ 657 w 1259"/>
                  <a:gd name="T71" fmla="*/ 414 h 811"/>
                  <a:gd name="T72" fmla="*/ 749 w 1259"/>
                  <a:gd name="T73" fmla="*/ 435 h 811"/>
                  <a:gd name="T74" fmla="*/ 830 w 1259"/>
                  <a:gd name="T75" fmla="*/ 463 h 811"/>
                  <a:gd name="T76" fmla="*/ 901 w 1259"/>
                  <a:gd name="T77" fmla="*/ 490 h 811"/>
                  <a:gd name="T78" fmla="*/ 966 w 1259"/>
                  <a:gd name="T79" fmla="*/ 512 h 811"/>
                  <a:gd name="T80" fmla="*/ 1015 w 1259"/>
                  <a:gd name="T81" fmla="*/ 539 h 811"/>
                  <a:gd name="T82" fmla="*/ 1053 w 1259"/>
                  <a:gd name="T83" fmla="*/ 566 h 811"/>
                  <a:gd name="T84" fmla="*/ 1080 w 1259"/>
                  <a:gd name="T85" fmla="*/ 593 h 811"/>
                  <a:gd name="T86" fmla="*/ 1102 w 1259"/>
                  <a:gd name="T87" fmla="*/ 620 h 811"/>
                  <a:gd name="T88" fmla="*/ 1112 w 1259"/>
                  <a:gd name="T89" fmla="*/ 648 h 811"/>
                  <a:gd name="T90" fmla="*/ 1118 w 1259"/>
                  <a:gd name="T91" fmla="*/ 675 h 811"/>
                  <a:gd name="T92" fmla="*/ 1112 w 1259"/>
                  <a:gd name="T93" fmla="*/ 697 h 811"/>
                  <a:gd name="T94" fmla="*/ 1096 w 1259"/>
                  <a:gd name="T95" fmla="*/ 724 h 811"/>
                  <a:gd name="T96" fmla="*/ 1080 w 1259"/>
                  <a:gd name="T97" fmla="*/ 746 h 811"/>
                  <a:gd name="T98" fmla="*/ 1053 w 1259"/>
                  <a:gd name="T99" fmla="*/ 767 h 811"/>
                  <a:gd name="T100" fmla="*/ 1015 w 1259"/>
                  <a:gd name="T101" fmla="*/ 789 h 811"/>
                  <a:gd name="T102" fmla="*/ 977 w 1259"/>
                  <a:gd name="T103" fmla="*/ 811 h 811"/>
                  <a:gd name="T104" fmla="*/ 1047 w 1259"/>
                  <a:gd name="T105" fmla="*/ 789 h 811"/>
                  <a:gd name="T106" fmla="*/ 1107 w 1259"/>
                  <a:gd name="T107" fmla="*/ 767 h 811"/>
                  <a:gd name="T108" fmla="*/ 1156 w 1259"/>
                  <a:gd name="T109" fmla="*/ 746 h 811"/>
                  <a:gd name="T110" fmla="*/ 1199 w 1259"/>
                  <a:gd name="T111" fmla="*/ 724 h 811"/>
                  <a:gd name="T112" fmla="*/ 1226 w 1259"/>
                  <a:gd name="T113" fmla="*/ 702 h 811"/>
                  <a:gd name="T114" fmla="*/ 1248 w 1259"/>
                  <a:gd name="T115" fmla="*/ 675 h 811"/>
                  <a:gd name="T116" fmla="*/ 1259 w 1259"/>
                  <a:gd name="T117" fmla="*/ 648 h 811"/>
                  <a:gd name="T118" fmla="*/ 1259 w 1259"/>
                  <a:gd name="T119" fmla="*/ 615 h 811"/>
                  <a:gd name="T120" fmla="*/ 1259 w 1259"/>
                  <a:gd name="T121" fmla="*/ 615 h 8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1750" name="Freeform 6">
                <a:extLst>
                  <a:ext uri="{FF2B5EF4-FFF2-40B4-BE49-F238E27FC236}">
                    <a16:creationId xmlns:a16="http://schemas.microsoft.com/office/drawing/2014/main" id="{1A851D18-A2F2-421C-B3E5-A44BF8D69436}"/>
                  </a:ext>
                </a:extLst>
              </p:cNvPr>
              <p:cNvSpPr>
                <a:spLocks/>
              </p:cNvSpPr>
              <p:nvPr/>
            </p:nvSpPr>
            <p:spPr bwMode="hidden">
              <a:xfrm>
                <a:off x="2900" y="3346"/>
                <a:ext cx="2849" cy="969"/>
              </a:xfrm>
              <a:custGeom>
                <a:avLst/>
                <a:gdLst>
                  <a:gd name="T0" fmla="*/ 92 w 2849"/>
                  <a:gd name="T1" fmla="*/ 958 h 969"/>
                  <a:gd name="T2" fmla="*/ 0 w 2849"/>
                  <a:gd name="T3" fmla="*/ 969 h 969"/>
                  <a:gd name="T4" fmla="*/ 391 w 2849"/>
                  <a:gd name="T5" fmla="*/ 969 h 969"/>
                  <a:gd name="T6" fmla="*/ 434 w 2849"/>
                  <a:gd name="T7" fmla="*/ 947 h 969"/>
                  <a:gd name="T8" fmla="*/ 483 w 2849"/>
                  <a:gd name="T9" fmla="*/ 914 h 969"/>
                  <a:gd name="T10" fmla="*/ 554 w 2849"/>
                  <a:gd name="T11" fmla="*/ 876 h 969"/>
                  <a:gd name="T12" fmla="*/ 635 w 2849"/>
                  <a:gd name="T13" fmla="*/ 838 h 969"/>
                  <a:gd name="T14" fmla="*/ 727 w 2849"/>
                  <a:gd name="T15" fmla="*/ 794 h 969"/>
                  <a:gd name="T16" fmla="*/ 836 w 2849"/>
                  <a:gd name="T17" fmla="*/ 745 h 969"/>
                  <a:gd name="T18" fmla="*/ 961 w 2849"/>
                  <a:gd name="T19" fmla="*/ 696 h 969"/>
                  <a:gd name="T20" fmla="*/ 1102 w 2849"/>
                  <a:gd name="T21" fmla="*/ 642 h 969"/>
                  <a:gd name="T22" fmla="*/ 1259 w 2849"/>
                  <a:gd name="T23" fmla="*/ 582 h 969"/>
                  <a:gd name="T24" fmla="*/ 1433 w 2849"/>
                  <a:gd name="T25" fmla="*/ 522 h 969"/>
                  <a:gd name="T26" fmla="*/ 1623 w 2849"/>
                  <a:gd name="T27" fmla="*/ 462 h 969"/>
                  <a:gd name="T28" fmla="*/ 1829 w 2849"/>
                  <a:gd name="T29" fmla="*/ 403 h 969"/>
                  <a:gd name="T30" fmla="*/ 2057 w 2849"/>
                  <a:gd name="T31" fmla="*/ 343 h 969"/>
                  <a:gd name="T32" fmla="*/ 2301 w 2849"/>
                  <a:gd name="T33" fmla="*/ 283 h 969"/>
                  <a:gd name="T34" fmla="*/ 2567 w 2849"/>
                  <a:gd name="T35" fmla="*/ 223 h 969"/>
                  <a:gd name="T36" fmla="*/ 2849 w 2849"/>
                  <a:gd name="T37" fmla="*/ 163 h 969"/>
                  <a:gd name="T38" fmla="*/ 2849 w 2849"/>
                  <a:gd name="T39" fmla="*/ 0 h 969"/>
                  <a:gd name="T40" fmla="*/ 2817 w 2849"/>
                  <a:gd name="T41" fmla="*/ 16 h 969"/>
                  <a:gd name="T42" fmla="*/ 2773 w 2849"/>
                  <a:gd name="T43" fmla="*/ 33 h 969"/>
                  <a:gd name="T44" fmla="*/ 2719 w 2849"/>
                  <a:gd name="T45" fmla="*/ 54 h 969"/>
                  <a:gd name="T46" fmla="*/ 2648 w 2849"/>
                  <a:gd name="T47" fmla="*/ 76 h 969"/>
                  <a:gd name="T48" fmla="*/ 2572 w 2849"/>
                  <a:gd name="T49" fmla="*/ 98 h 969"/>
                  <a:gd name="T50" fmla="*/ 2491 w 2849"/>
                  <a:gd name="T51" fmla="*/ 120 h 969"/>
                  <a:gd name="T52" fmla="*/ 2399 w 2849"/>
                  <a:gd name="T53" fmla="*/ 147 h 969"/>
                  <a:gd name="T54" fmla="*/ 2301 w 2849"/>
                  <a:gd name="T55" fmla="*/ 169 h 969"/>
                  <a:gd name="T56" fmla="*/ 2095 w 2849"/>
                  <a:gd name="T57" fmla="*/ 223 h 969"/>
                  <a:gd name="T58" fmla="*/ 1889 w 2849"/>
                  <a:gd name="T59" fmla="*/ 277 h 969"/>
                  <a:gd name="T60" fmla="*/ 1688 w 2849"/>
                  <a:gd name="T61" fmla="*/ 326 h 969"/>
                  <a:gd name="T62" fmla="*/ 1590 w 2849"/>
                  <a:gd name="T63" fmla="*/ 354 h 969"/>
                  <a:gd name="T64" fmla="*/ 1503 w 2849"/>
                  <a:gd name="T65" fmla="*/ 381 h 969"/>
                  <a:gd name="T66" fmla="*/ 1107 w 2849"/>
                  <a:gd name="T67" fmla="*/ 506 h 969"/>
                  <a:gd name="T68" fmla="*/ 912 w 2849"/>
                  <a:gd name="T69" fmla="*/ 577 h 969"/>
                  <a:gd name="T70" fmla="*/ 727 w 2849"/>
                  <a:gd name="T71" fmla="*/ 647 h 969"/>
                  <a:gd name="T72" fmla="*/ 548 w 2849"/>
                  <a:gd name="T73" fmla="*/ 718 h 969"/>
                  <a:gd name="T74" fmla="*/ 380 w 2849"/>
                  <a:gd name="T75" fmla="*/ 794 h 969"/>
                  <a:gd name="T76" fmla="*/ 228 w 2849"/>
                  <a:gd name="T77" fmla="*/ 876 h 969"/>
                  <a:gd name="T78" fmla="*/ 92 w 2849"/>
                  <a:gd name="T79" fmla="*/ 958 h 969"/>
                  <a:gd name="T80" fmla="*/ 92 w 2849"/>
                  <a:gd name="T81" fmla="*/ 958 h 9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1751" name="Freeform 7">
                <a:extLst>
                  <a:ext uri="{FF2B5EF4-FFF2-40B4-BE49-F238E27FC236}">
                    <a16:creationId xmlns:a16="http://schemas.microsoft.com/office/drawing/2014/main" id="{7158B2B0-600D-4923-818B-8C6A63BCA356}"/>
                  </a:ext>
                </a:extLst>
              </p:cNvPr>
              <p:cNvSpPr>
                <a:spLocks/>
              </p:cNvSpPr>
              <p:nvPr/>
            </p:nvSpPr>
            <p:spPr bwMode="hidden">
              <a:xfrm>
                <a:off x="2748" y="2230"/>
                <a:ext cx="3007" cy="2085"/>
              </a:xfrm>
              <a:custGeom>
                <a:avLst/>
                <a:gdLst>
                  <a:gd name="T0" fmla="*/ 1433 w 3007"/>
                  <a:gd name="T1" fmla="*/ 474 h 2085"/>
                  <a:gd name="T2" fmla="*/ 1460 w 3007"/>
                  <a:gd name="T3" fmla="*/ 528 h 2085"/>
                  <a:gd name="T4" fmla="*/ 1541 w 3007"/>
                  <a:gd name="T5" fmla="*/ 593 h 2085"/>
                  <a:gd name="T6" fmla="*/ 1715 w 3007"/>
                  <a:gd name="T7" fmla="*/ 670 h 2085"/>
                  <a:gd name="T8" fmla="*/ 1927 w 3007"/>
                  <a:gd name="T9" fmla="*/ 735 h 2085"/>
                  <a:gd name="T10" fmla="*/ 2155 w 3007"/>
                  <a:gd name="T11" fmla="*/ 789 h 2085"/>
                  <a:gd name="T12" fmla="*/ 2372 w 3007"/>
                  <a:gd name="T13" fmla="*/ 849 h 2085"/>
                  <a:gd name="T14" fmla="*/ 2551 w 3007"/>
                  <a:gd name="T15" fmla="*/ 920 h 2085"/>
                  <a:gd name="T16" fmla="*/ 2638 w 3007"/>
                  <a:gd name="T17" fmla="*/ 980 h 2085"/>
                  <a:gd name="T18" fmla="*/ 2676 w 3007"/>
                  <a:gd name="T19" fmla="*/ 1029 h 2085"/>
                  <a:gd name="T20" fmla="*/ 2681 w 3007"/>
                  <a:gd name="T21" fmla="*/ 1083 h 2085"/>
                  <a:gd name="T22" fmla="*/ 2665 w 3007"/>
                  <a:gd name="T23" fmla="*/ 1127 h 2085"/>
                  <a:gd name="T24" fmla="*/ 2616 w 3007"/>
                  <a:gd name="T25" fmla="*/ 1170 h 2085"/>
                  <a:gd name="T26" fmla="*/ 2545 w 3007"/>
                  <a:gd name="T27" fmla="*/ 1208 h 2085"/>
                  <a:gd name="T28" fmla="*/ 2448 w 3007"/>
                  <a:gd name="T29" fmla="*/ 1241 h 2085"/>
                  <a:gd name="T30" fmla="*/ 2328 w 3007"/>
                  <a:gd name="T31" fmla="*/ 1274 h 2085"/>
                  <a:gd name="T32" fmla="*/ 2106 w 3007"/>
                  <a:gd name="T33" fmla="*/ 1328 h 2085"/>
                  <a:gd name="T34" fmla="*/ 1742 w 3007"/>
                  <a:gd name="T35" fmla="*/ 1421 h 2085"/>
                  <a:gd name="T36" fmla="*/ 1308 w 3007"/>
                  <a:gd name="T37" fmla="*/ 1540 h 2085"/>
                  <a:gd name="T38" fmla="*/ 820 w 3007"/>
                  <a:gd name="T39" fmla="*/ 1709 h 2085"/>
                  <a:gd name="T40" fmla="*/ 282 w 3007"/>
                  <a:gd name="T41" fmla="*/ 1943 h 2085"/>
                  <a:gd name="T42" fmla="*/ 152 w 3007"/>
                  <a:gd name="T43" fmla="*/ 2085 h 2085"/>
                  <a:gd name="T44" fmla="*/ 386 w 3007"/>
                  <a:gd name="T45" fmla="*/ 1992 h 2085"/>
                  <a:gd name="T46" fmla="*/ 700 w 3007"/>
                  <a:gd name="T47" fmla="*/ 1834 h 2085"/>
                  <a:gd name="T48" fmla="*/ 1064 w 3007"/>
                  <a:gd name="T49" fmla="*/ 1693 h 2085"/>
                  <a:gd name="T50" fmla="*/ 1661 w 3007"/>
                  <a:gd name="T51" fmla="*/ 1497 h 2085"/>
                  <a:gd name="T52" fmla="*/ 1845 w 3007"/>
                  <a:gd name="T53" fmla="*/ 1442 h 2085"/>
                  <a:gd name="T54" fmla="*/ 2252 w 3007"/>
                  <a:gd name="T55" fmla="*/ 1339 h 2085"/>
                  <a:gd name="T56" fmla="*/ 2551 w 3007"/>
                  <a:gd name="T57" fmla="*/ 1263 h 2085"/>
                  <a:gd name="T58" fmla="*/ 2730 w 3007"/>
                  <a:gd name="T59" fmla="*/ 1214 h 2085"/>
                  <a:gd name="T60" fmla="*/ 2876 w 3007"/>
                  <a:gd name="T61" fmla="*/ 1170 h 2085"/>
                  <a:gd name="T62" fmla="*/ 2974 w 3007"/>
                  <a:gd name="T63" fmla="*/ 1132 h 2085"/>
                  <a:gd name="T64" fmla="*/ 3007 w 3007"/>
                  <a:gd name="T65" fmla="*/ 871 h 2085"/>
                  <a:gd name="T66" fmla="*/ 2860 w 3007"/>
                  <a:gd name="T67" fmla="*/ 844 h 2085"/>
                  <a:gd name="T68" fmla="*/ 2670 w 3007"/>
                  <a:gd name="T69" fmla="*/ 806 h 2085"/>
                  <a:gd name="T70" fmla="*/ 2458 w 3007"/>
                  <a:gd name="T71" fmla="*/ 757 h 2085"/>
                  <a:gd name="T72" fmla="*/ 2138 w 3007"/>
                  <a:gd name="T73" fmla="*/ 670 h 2085"/>
                  <a:gd name="T74" fmla="*/ 1959 w 3007"/>
                  <a:gd name="T75" fmla="*/ 604 h 2085"/>
                  <a:gd name="T76" fmla="*/ 1824 w 3007"/>
                  <a:gd name="T77" fmla="*/ 534 h 2085"/>
                  <a:gd name="T78" fmla="*/ 1769 w 3007"/>
                  <a:gd name="T79" fmla="*/ 474 h 2085"/>
                  <a:gd name="T80" fmla="*/ 1753 w 3007"/>
                  <a:gd name="T81" fmla="*/ 436 h 2085"/>
                  <a:gd name="T82" fmla="*/ 1780 w 3007"/>
                  <a:gd name="T83" fmla="*/ 381 h 2085"/>
                  <a:gd name="T84" fmla="*/ 1862 w 3007"/>
                  <a:gd name="T85" fmla="*/ 316 h 2085"/>
                  <a:gd name="T86" fmla="*/ 1986 w 3007"/>
                  <a:gd name="T87" fmla="*/ 267 h 2085"/>
                  <a:gd name="T88" fmla="*/ 2149 w 3007"/>
                  <a:gd name="T89" fmla="*/ 229 h 2085"/>
                  <a:gd name="T90" fmla="*/ 2431 w 3007"/>
                  <a:gd name="T91" fmla="*/ 180 h 2085"/>
                  <a:gd name="T92" fmla="*/ 2827 w 3007"/>
                  <a:gd name="T93" fmla="*/ 125 h 2085"/>
                  <a:gd name="T94" fmla="*/ 3007 w 3007"/>
                  <a:gd name="T95" fmla="*/ 87 h 2085"/>
                  <a:gd name="T96" fmla="*/ 2909 w 3007"/>
                  <a:gd name="T97" fmla="*/ 22 h 2085"/>
                  <a:gd name="T98" fmla="*/ 2676 w 3007"/>
                  <a:gd name="T99" fmla="*/ 66 h 2085"/>
                  <a:gd name="T100" fmla="*/ 2285 w 3007"/>
                  <a:gd name="T101" fmla="*/ 120 h 2085"/>
                  <a:gd name="T102" fmla="*/ 2030 w 3007"/>
                  <a:gd name="T103" fmla="*/ 158 h 2085"/>
                  <a:gd name="T104" fmla="*/ 1791 w 3007"/>
                  <a:gd name="T105" fmla="*/ 202 h 2085"/>
                  <a:gd name="T106" fmla="*/ 1601 w 3007"/>
                  <a:gd name="T107" fmla="*/ 261 h 2085"/>
                  <a:gd name="T108" fmla="*/ 1471 w 3007"/>
                  <a:gd name="T109" fmla="*/ 338 h 2085"/>
                  <a:gd name="T110" fmla="*/ 1438 w 3007"/>
                  <a:gd name="T111" fmla="*/ 387 h 2085"/>
                  <a:gd name="T112" fmla="*/ 1427 w 3007"/>
                  <a:gd name="T113" fmla="*/ 441 h 20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1752" name="Freeform 8">
                <a:extLst>
                  <a:ext uri="{FF2B5EF4-FFF2-40B4-BE49-F238E27FC236}">
                    <a16:creationId xmlns:a16="http://schemas.microsoft.com/office/drawing/2014/main" id="{967AEA75-1010-40F9-8E52-633E3F0CEFD0}"/>
                  </a:ext>
                </a:extLst>
              </p:cNvPr>
              <p:cNvSpPr>
                <a:spLocks/>
              </p:cNvSpPr>
              <p:nvPr/>
            </p:nvSpPr>
            <p:spPr bwMode="hidden">
              <a:xfrm>
                <a:off x="4501" y="2317"/>
                <a:ext cx="1248" cy="539"/>
              </a:xfrm>
              <a:custGeom>
                <a:avLst/>
                <a:gdLst>
                  <a:gd name="T0" fmla="*/ 0 w 1248"/>
                  <a:gd name="T1" fmla="*/ 332 h 539"/>
                  <a:gd name="T2" fmla="*/ 0 w 1248"/>
                  <a:gd name="T3" fmla="*/ 360 h 539"/>
                  <a:gd name="T4" fmla="*/ 5 w 1248"/>
                  <a:gd name="T5" fmla="*/ 387 h 539"/>
                  <a:gd name="T6" fmla="*/ 27 w 1248"/>
                  <a:gd name="T7" fmla="*/ 414 h 539"/>
                  <a:gd name="T8" fmla="*/ 54 w 1248"/>
                  <a:gd name="T9" fmla="*/ 436 h 539"/>
                  <a:gd name="T10" fmla="*/ 92 w 1248"/>
                  <a:gd name="T11" fmla="*/ 463 h 539"/>
                  <a:gd name="T12" fmla="*/ 141 w 1248"/>
                  <a:gd name="T13" fmla="*/ 490 h 539"/>
                  <a:gd name="T14" fmla="*/ 195 w 1248"/>
                  <a:gd name="T15" fmla="*/ 512 h 539"/>
                  <a:gd name="T16" fmla="*/ 255 w 1248"/>
                  <a:gd name="T17" fmla="*/ 539 h 539"/>
                  <a:gd name="T18" fmla="*/ 212 w 1248"/>
                  <a:gd name="T19" fmla="*/ 517 h 539"/>
                  <a:gd name="T20" fmla="*/ 179 w 1248"/>
                  <a:gd name="T21" fmla="*/ 490 h 539"/>
                  <a:gd name="T22" fmla="*/ 157 w 1248"/>
                  <a:gd name="T23" fmla="*/ 468 h 539"/>
                  <a:gd name="T24" fmla="*/ 141 w 1248"/>
                  <a:gd name="T25" fmla="*/ 447 h 539"/>
                  <a:gd name="T26" fmla="*/ 136 w 1248"/>
                  <a:gd name="T27" fmla="*/ 425 h 539"/>
                  <a:gd name="T28" fmla="*/ 136 w 1248"/>
                  <a:gd name="T29" fmla="*/ 403 h 539"/>
                  <a:gd name="T30" fmla="*/ 141 w 1248"/>
                  <a:gd name="T31" fmla="*/ 381 h 539"/>
                  <a:gd name="T32" fmla="*/ 157 w 1248"/>
                  <a:gd name="T33" fmla="*/ 365 h 539"/>
                  <a:gd name="T34" fmla="*/ 179 w 1248"/>
                  <a:gd name="T35" fmla="*/ 343 h 539"/>
                  <a:gd name="T36" fmla="*/ 201 w 1248"/>
                  <a:gd name="T37" fmla="*/ 327 h 539"/>
                  <a:gd name="T38" fmla="*/ 266 w 1248"/>
                  <a:gd name="T39" fmla="*/ 294 h 539"/>
                  <a:gd name="T40" fmla="*/ 353 w 1248"/>
                  <a:gd name="T41" fmla="*/ 262 h 539"/>
                  <a:gd name="T42" fmla="*/ 445 w 1248"/>
                  <a:gd name="T43" fmla="*/ 234 h 539"/>
                  <a:gd name="T44" fmla="*/ 554 w 1248"/>
                  <a:gd name="T45" fmla="*/ 213 h 539"/>
                  <a:gd name="T46" fmla="*/ 662 w 1248"/>
                  <a:gd name="T47" fmla="*/ 191 h 539"/>
                  <a:gd name="T48" fmla="*/ 890 w 1248"/>
                  <a:gd name="T49" fmla="*/ 153 h 539"/>
                  <a:gd name="T50" fmla="*/ 993 w 1248"/>
                  <a:gd name="T51" fmla="*/ 136 h 539"/>
                  <a:gd name="T52" fmla="*/ 1091 w 1248"/>
                  <a:gd name="T53" fmla="*/ 120 h 539"/>
                  <a:gd name="T54" fmla="*/ 1178 w 1248"/>
                  <a:gd name="T55" fmla="*/ 115 h 539"/>
                  <a:gd name="T56" fmla="*/ 1248 w 1248"/>
                  <a:gd name="T57" fmla="*/ 104 h 539"/>
                  <a:gd name="T58" fmla="*/ 1248 w 1248"/>
                  <a:gd name="T59" fmla="*/ 0 h 539"/>
                  <a:gd name="T60" fmla="*/ 1161 w 1248"/>
                  <a:gd name="T61" fmla="*/ 22 h 539"/>
                  <a:gd name="T62" fmla="*/ 1069 w 1248"/>
                  <a:gd name="T63" fmla="*/ 38 h 539"/>
                  <a:gd name="T64" fmla="*/ 874 w 1248"/>
                  <a:gd name="T65" fmla="*/ 71 h 539"/>
                  <a:gd name="T66" fmla="*/ 673 w 1248"/>
                  <a:gd name="T67" fmla="*/ 93 h 539"/>
                  <a:gd name="T68" fmla="*/ 483 w 1248"/>
                  <a:gd name="T69" fmla="*/ 126 h 539"/>
                  <a:gd name="T70" fmla="*/ 391 w 1248"/>
                  <a:gd name="T71" fmla="*/ 142 h 539"/>
                  <a:gd name="T72" fmla="*/ 309 w 1248"/>
                  <a:gd name="T73" fmla="*/ 158 h 539"/>
                  <a:gd name="T74" fmla="*/ 228 w 1248"/>
                  <a:gd name="T75" fmla="*/ 180 h 539"/>
                  <a:gd name="T76" fmla="*/ 163 w 1248"/>
                  <a:gd name="T77" fmla="*/ 202 h 539"/>
                  <a:gd name="T78" fmla="*/ 103 w 1248"/>
                  <a:gd name="T79" fmla="*/ 229 h 539"/>
                  <a:gd name="T80" fmla="*/ 54 w 1248"/>
                  <a:gd name="T81" fmla="*/ 256 h 539"/>
                  <a:gd name="T82" fmla="*/ 22 w 1248"/>
                  <a:gd name="T83" fmla="*/ 294 h 539"/>
                  <a:gd name="T84" fmla="*/ 0 w 1248"/>
                  <a:gd name="T85" fmla="*/ 332 h 539"/>
                  <a:gd name="T86" fmla="*/ 0 w 1248"/>
                  <a:gd name="T87" fmla="*/ 332 h 5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31753" name="Freeform 9">
              <a:extLst>
                <a:ext uri="{FF2B5EF4-FFF2-40B4-BE49-F238E27FC236}">
                  <a16:creationId xmlns:a16="http://schemas.microsoft.com/office/drawing/2014/main" id="{EB4A6356-2213-4BBB-A9CA-176B5382CA24}"/>
                </a:ext>
              </a:extLst>
            </p:cNvPr>
            <p:cNvSpPr>
              <a:spLocks/>
            </p:cNvSpPr>
            <p:nvPr/>
          </p:nvSpPr>
          <p:spPr bwMode="hidden">
            <a:xfrm>
              <a:off x="3322" y="1341"/>
              <a:ext cx="1825" cy="1537"/>
            </a:xfrm>
            <a:custGeom>
              <a:avLst/>
              <a:gdLst>
                <a:gd name="T0" fmla="*/ 982 w 2296"/>
                <a:gd name="T1" fmla="*/ 1061 h 1469"/>
                <a:gd name="T2" fmla="*/ 1357 w 2296"/>
                <a:gd name="T3" fmla="*/ 1012 h 1469"/>
                <a:gd name="T4" fmla="*/ 1666 w 2296"/>
                <a:gd name="T5" fmla="*/ 957 h 1469"/>
                <a:gd name="T6" fmla="*/ 1916 w 2296"/>
                <a:gd name="T7" fmla="*/ 897 h 1469"/>
                <a:gd name="T8" fmla="*/ 2100 w 2296"/>
                <a:gd name="T9" fmla="*/ 832 h 1469"/>
                <a:gd name="T10" fmla="*/ 2220 w 2296"/>
                <a:gd name="T11" fmla="*/ 756 h 1469"/>
                <a:gd name="T12" fmla="*/ 2285 w 2296"/>
                <a:gd name="T13" fmla="*/ 669 h 1469"/>
                <a:gd name="T14" fmla="*/ 2290 w 2296"/>
                <a:gd name="T15" fmla="*/ 560 h 1469"/>
                <a:gd name="T16" fmla="*/ 2241 w 2296"/>
                <a:gd name="T17" fmla="*/ 457 h 1469"/>
                <a:gd name="T18" fmla="*/ 2144 w 2296"/>
                <a:gd name="T19" fmla="*/ 364 h 1469"/>
                <a:gd name="T20" fmla="*/ 2008 w 2296"/>
                <a:gd name="T21" fmla="*/ 277 h 1469"/>
                <a:gd name="T22" fmla="*/ 1769 w 2296"/>
                <a:gd name="T23" fmla="*/ 157 h 1469"/>
                <a:gd name="T24" fmla="*/ 1612 w 2296"/>
                <a:gd name="T25" fmla="*/ 92 h 1469"/>
                <a:gd name="T26" fmla="*/ 1476 w 2296"/>
                <a:gd name="T27" fmla="*/ 43 h 1469"/>
                <a:gd name="T28" fmla="*/ 1384 w 2296"/>
                <a:gd name="T29" fmla="*/ 10 h 1469"/>
                <a:gd name="T30" fmla="*/ 1346 w 2296"/>
                <a:gd name="T31" fmla="*/ 0 h 1469"/>
                <a:gd name="T32" fmla="*/ 1655 w 2296"/>
                <a:gd name="T33" fmla="*/ 119 h 1469"/>
                <a:gd name="T34" fmla="*/ 1948 w 2296"/>
                <a:gd name="T35" fmla="*/ 255 h 1469"/>
                <a:gd name="T36" fmla="*/ 2068 w 2296"/>
                <a:gd name="T37" fmla="*/ 326 h 1469"/>
                <a:gd name="T38" fmla="*/ 2171 w 2296"/>
                <a:gd name="T39" fmla="*/ 402 h 1469"/>
                <a:gd name="T40" fmla="*/ 2236 w 2296"/>
                <a:gd name="T41" fmla="*/ 478 h 1469"/>
                <a:gd name="T42" fmla="*/ 2263 w 2296"/>
                <a:gd name="T43" fmla="*/ 560 h 1469"/>
                <a:gd name="T44" fmla="*/ 2241 w 2296"/>
                <a:gd name="T45" fmla="*/ 636 h 1469"/>
                <a:gd name="T46" fmla="*/ 2171 w 2296"/>
                <a:gd name="T47" fmla="*/ 702 h 1469"/>
                <a:gd name="T48" fmla="*/ 2062 w 2296"/>
                <a:gd name="T49" fmla="*/ 756 h 1469"/>
                <a:gd name="T50" fmla="*/ 1921 w 2296"/>
                <a:gd name="T51" fmla="*/ 800 h 1469"/>
                <a:gd name="T52" fmla="*/ 1748 w 2296"/>
                <a:gd name="T53" fmla="*/ 843 h 1469"/>
                <a:gd name="T54" fmla="*/ 1351 w 2296"/>
                <a:gd name="T55" fmla="*/ 908 h 1469"/>
                <a:gd name="T56" fmla="*/ 923 w 2296"/>
                <a:gd name="T57" fmla="*/ 968 h 1469"/>
                <a:gd name="T58" fmla="*/ 521 w 2296"/>
                <a:gd name="T59" fmla="*/ 1028 h 1469"/>
                <a:gd name="T60" fmla="*/ 353 w 2296"/>
                <a:gd name="T61" fmla="*/ 1066 h 1469"/>
                <a:gd name="T62" fmla="*/ 206 w 2296"/>
                <a:gd name="T63" fmla="*/ 1104 h 1469"/>
                <a:gd name="T64" fmla="*/ 92 w 2296"/>
                <a:gd name="T65" fmla="*/ 1148 h 1469"/>
                <a:gd name="T66" fmla="*/ 22 w 2296"/>
                <a:gd name="T67" fmla="*/ 1202 h 1469"/>
                <a:gd name="T68" fmla="*/ 0 w 2296"/>
                <a:gd name="T69" fmla="*/ 1262 h 1469"/>
                <a:gd name="T70" fmla="*/ 27 w 2296"/>
                <a:gd name="T71" fmla="*/ 1327 h 1469"/>
                <a:gd name="T72" fmla="*/ 98 w 2296"/>
                <a:gd name="T73" fmla="*/ 1382 h 1469"/>
                <a:gd name="T74" fmla="*/ 196 w 2296"/>
                <a:gd name="T75" fmla="*/ 1425 h 1469"/>
                <a:gd name="T76" fmla="*/ 326 w 2296"/>
                <a:gd name="T77" fmla="*/ 1469 h 1469"/>
                <a:gd name="T78" fmla="*/ 217 w 2296"/>
                <a:gd name="T79" fmla="*/ 1414 h 1469"/>
                <a:gd name="T80" fmla="*/ 147 w 2296"/>
                <a:gd name="T81" fmla="*/ 1360 h 1469"/>
                <a:gd name="T82" fmla="*/ 120 w 2296"/>
                <a:gd name="T83" fmla="*/ 1306 h 1469"/>
                <a:gd name="T84" fmla="*/ 141 w 2296"/>
                <a:gd name="T85" fmla="*/ 1257 h 1469"/>
                <a:gd name="T86" fmla="*/ 212 w 2296"/>
                <a:gd name="T87" fmla="*/ 1208 h 1469"/>
                <a:gd name="T88" fmla="*/ 342 w 2296"/>
                <a:gd name="T89" fmla="*/ 1164 h 1469"/>
                <a:gd name="T90" fmla="*/ 527 w 2296"/>
                <a:gd name="T91" fmla="*/ 1121 h 1469"/>
                <a:gd name="T92" fmla="*/ 771 w 2296"/>
                <a:gd name="T93" fmla="*/ 1088 h 1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1754" name="Freeform 10">
              <a:extLst>
                <a:ext uri="{FF2B5EF4-FFF2-40B4-BE49-F238E27FC236}">
                  <a16:creationId xmlns:a16="http://schemas.microsoft.com/office/drawing/2014/main" id="{54C2B67F-3ACC-46AC-9A3E-CFDCCE2FBBF0}"/>
                </a:ext>
              </a:extLst>
            </p:cNvPr>
            <p:cNvSpPr>
              <a:spLocks/>
            </p:cNvSpPr>
            <p:nvPr/>
          </p:nvSpPr>
          <p:spPr bwMode="hidden">
            <a:xfrm>
              <a:off x="0" y="0"/>
              <a:ext cx="5758" cy="1776"/>
            </a:xfrm>
            <a:custGeom>
              <a:avLst/>
              <a:gdLst>
                <a:gd name="T0" fmla="*/ 0 w 5740"/>
                <a:gd name="T1" fmla="*/ 0 h 1906"/>
                <a:gd name="T2" fmla="*/ 0 w 5740"/>
                <a:gd name="T3" fmla="*/ 1906 h 1906"/>
                <a:gd name="T4" fmla="*/ 5740 w 5740"/>
                <a:gd name="T5" fmla="*/ 1906 h 1906"/>
                <a:gd name="T6" fmla="*/ 5740 w 5740"/>
                <a:gd name="T7" fmla="*/ 0 h 1906"/>
                <a:gd name="T8" fmla="*/ 0 w 5740"/>
                <a:gd name="T9" fmla="*/ 0 h 1906"/>
                <a:gd name="T10" fmla="*/ 0 w 5740"/>
                <a:gd name="T11" fmla="*/ 0 h 1906"/>
              </a:gdLst>
              <a:ahLst/>
              <a:cxnLst>
                <a:cxn ang="0">
                  <a:pos x="T0" y="T1"/>
                </a:cxn>
                <a:cxn ang="0">
                  <a:pos x="T2" y="T3"/>
                </a:cxn>
                <a:cxn ang="0">
                  <a:pos x="T4" y="T5"/>
                </a:cxn>
                <a:cxn ang="0">
                  <a:pos x="T6" y="T7"/>
                </a:cxn>
                <a:cxn ang="0">
                  <a:pos x="T8" y="T9"/>
                </a:cxn>
                <a:cxn ang="0">
                  <a:pos x="T10" y="T11"/>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31755" name="Rectangle 11">
            <a:extLst>
              <a:ext uri="{FF2B5EF4-FFF2-40B4-BE49-F238E27FC236}">
                <a16:creationId xmlns:a16="http://schemas.microsoft.com/office/drawing/2014/main" id="{7D037D65-494C-496C-B5AC-4BC02943677B}"/>
              </a:ext>
            </a:extLst>
          </p:cNvPr>
          <p:cNvSpPr>
            <a:spLocks noGrp="1" noChangeArrowheads="1"/>
          </p:cNvSpPr>
          <p:nvPr>
            <p:ph type="ctrTitle" sz="quarter"/>
          </p:nvPr>
        </p:nvSpPr>
        <p:spPr>
          <a:xfrm>
            <a:off x="685800" y="1736725"/>
            <a:ext cx="7772400" cy="1920875"/>
          </a:xfrm>
        </p:spPr>
        <p:txBody>
          <a:bodyPr/>
          <a:lstStyle>
            <a:lvl1pPr>
              <a:defRPr/>
            </a:lvl1pPr>
          </a:lstStyle>
          <a:p>
            <a:pPr lvl="0"/>
            <a:r>
              <a:rPr lang="en-GB" altLang="en-US" noProof="0"/>
              <a:t>Click to edit Master title style</a:t>
            </a:r>
          </a:p>
        </p:txBody>
      </p:sp>
      <p:sp>
        <p:nvSpPr>
          <p:cNvPr id="31756" name="Rectangle 12">
            <a:extLst>
              <a:ext uri="{FF2B5EF4-FFF2-40B4-BE49-F238E27FC236}">
                <a16:creationId xmlns:a16="http://schemas.microsoft.com/office/drawing/2014/main" id="{08A6A142-9644-430F-AAC5-9AE835A9B70F}"/>
              </a:ext>
            </a:extLst>
          </p:cNvPr>
          <p:cNvSpPr>
            <a:spLocks noGrp="1" noChangeArrowheads="1"/>
          </p:cNvSpPr>
          <p:nvPr>
            <p:ph type="subTitle" sz="quarter" idx="1"/>
          </p:nvPr>
        </p:nvSpPr>
        <p:spPr>
          <a:xfrm>
            <a:off x="1371600" y="3886200"/>
            <a:ext cx="6400800" cy="1752600"/>
          </a:xfrm>
        </p:spPr>
        <p:txBody>
          <a:bodyPr/>
          <a:lstStyle>
            <a:lvl1pPr marL="0" indent="0" algn="ctr">
              <a:buFont typeface="Wingdings" panose="05000000000000000000" pitchFamily="2" charset="2"/>
              <a:buNone/>
              <a:defRPr/>
            </a:lvl1pPr>
          </a:lstStyle>
          <a:p>
            <a:pPr lvl="0"/>
            <a:r>
              <a:rPr lang="en-GB" altLang="en-US" noProof="0"/>
              <a:t>Click to edit Master subtitle style</a:t>
            </a:r>
          </a:p>
        </p:txBody>
      </p:sp>
      <p:sp>
        <p:nvSpPr>
          <p:cNvPr id="31757" name="Rectangle 13">
            <a:extLst>
              <a:ext uri="{FF2B5EF4-FFF2-40B4-BE49-F238E27FC236}">
                <a16:creationId xmlns:a16="http://schemas.microsoft.com/office/drawing/2014/main" id="{CB8DD996-4DF7-4101-A200-46E37E03651D}"/>
              </a:ext>
            </a:extLst>
          </p:cNvPr>
          <p:cNvSpPr>
            <a:spLocks noGrp="1" noChangeArrowheads="1"/>
          </p:cNvSpPr>
          <p:nvPr>
            <p:ph type="dt" sz="quarter" idx="2"/>
          </p:nvPr>
        </p:nvSpPr>
        <p:spPr>
          <a:xfrm>
            <a:off x="457200" y="6248400"/>
            <a:ext cx="2133600" cy="476250"/>
          </a:xfrm>
        </p:spPr>
        <p:txBody>
          <a:bodyPr/>
          <a:lstStyle>
            <a:lvl1pPr>
              <a:defRPr/>
            </a:lvl1pPr>
          </a:lstStyle>
          <a:p>
            <a:endParaRPr lang="en-GB" altLang="en-US"/>
          </a:p>
        </p:txBody>
      </p:sp>
      <p:sp>
        <p:nvSpPr>
          <p:cNvPr id="31758" name="Rectangle 14">
            <a:extLst>
              <a:ext uri="{FF2B5EF4-FFF2-40B4-BE49-F238E27FC236}">
                <a16:creationId xmlns:a16="http://schemas.microsoft.com/office/drawing/2014/main" id="{2BAFEAE8-17C5-4CD9-B976-95CF7A6D7784}"/>
              </a:ext>
            </a:extLst>
          </p:cNvPr>
          <p:cNvSpPr>
            <a:spLocks noGrp="1" noChangeArrowheads="1"/>
          </p:cNvSpPr>
          <p:nvPr>
            <p:ph type="ftr" sz="quarter" idx="3"/>
          </p:nvPr>
        </p:nvSpPr>
        <p:spPr>
          <a:xfrm>
            <a:off x="3124200" y="6251575"/>
            <a:ext cx="2895600" cy="476250"/>
          </a:xfrm>
        </p:spPr>
        <p:txBody>
          <a:bodyPr/>
          <a:lstStyle>
            <a:lvl1pPr>
              <a:defRPr/>
            </a:lvl1pPr>
          </a:lstStyle>
          <a:p>
            <a:endParaRPr lang="en-GB" altLang="en-US"/>
          </a:p>
        </p:txBody>
      </p:sp>
      <p:sp>
        <p:nvSpPr>
          <p:cNvPr id="31759" name="Rectangle 15">
            <a:extLst>
              <a:ext uri="{FF2B5EF4-FFF2-40B4-BE49-F238E27FC236}">
                <a16:creationId xmlns:a16="http://schemas.microsoft.com/office/drawing/2014/main" id="{F9F60DE5-3700-4E71-AA9C-227689B5C7A9}"/>
              </a:ext>
            </a:extLst>
          </p:cNvPr>
          <p:cNvSpPr>
            <a:spLocks noGrp="1" noChangeArrowheads="1"/>
          </p:cNvSpPr>
          <p:nvPr>
            <p:ph type="sldNum" sz="quarter" idx="4"/>
          </p:nvPr>
        </p:nvSpPr>
        <p:spPr>
          <a:xfrm>
            <a:off x="6553200" y="6254750"/>
            <a:ext cx="2133600" cy="476250"/>
          </a:xfrm>
        </p:spPr>
        <p:txBody>
          <a:bodyPr/>
          <a:lstStyle>
            <a:lvl1pPr>
              <a:defRPr/>
            </a:lvl1pPr>
          </a:lstStyle>
          <a:p>
            <a:fld id="{0DBEDD2D-D286-4BD6-A60C-85473B76E22A}" type="slidenum">
              <a:rPr lang="en-GB" altLang="en-US"/>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0BEC0-86A2-42EC-95D1-7541C583438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8BD0D24-BAB7-48AF-A34E-9D0A5950FC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32E5D51-3D0F-4253-9287-DD39A3F0DF9E}"/>
              </a:ext>
            </a:extLst>
          </p:cNvPr>
          <p:cNvSpPr>
            <a:spLocks noGrp="1"/>
          </p:cNvSpPr>
          <p:nvPr>
            <p:ph type="dt" sz="half" idx="10"/>
          </p:nvPr>
        </p:nvSpPr>
        <p:spPr/>
        <p:txBody>
          <a:bodyPr/>
          <a:lstStyle>
            <a:lvl1pPr>
              <a:defRPr/>
            </a:lvl1pPr>
          </a:lstStyle>
          <a:p>
            <a:endParaRPr lang="en-GB" altLang="en-US"/>
          </a:p>
        </p:txBody>
      </p:sp>
      <p:sp>
        <p:nvSpPr>
          <p:cNvPr id="5" name="Slide Number Placeholder 4">
            <a:extLst>
              <a:ext uri="{FF2B5EF4-FFF2-40B4-BE49-F238E27FC236}">
                <a16:creationId xmlns:a16="http://schemas.microsoft.com/office/drawing/2014/main" id="{1DB1AF91-F97C-4C85-B748-56EB0DE842B7}"/>
              </a:ext>
            </a:extLst>
          </p:cNvPr>
          <p:cNvSpPr>
            <a:spLocks noGrp="1"/>
          </p:cNvSpPr>
          <p:nvPr>
            <p:ph type="sldNum" sz="quarter" idx="11"/>
          </p:nvPr>
        </p:nvSpPr>
        <p:spPr/>
        <p:txBody>
          <a:bodyPr/>
          <a:lstStyle>
            <a:lvl1pPr>
              <a:defRPr/>
            </a:lvl1pPr>
          </a:lstStyle>
          <a:p>
            <a:fld id="{CD80A788-DA66-484B-91F5-BA29137C256E}" type="slidenum">
              <a:rPr lang="en-GB" altLang="en-US"/>
              <a:pPr/>
              <a:t>‹#›</a:t>
            </a:fld>
            <a:endParaRPr lang="en-GB" altLang="en-US"/>
          </a:p>
        </p:txBody>
      </p:sp>
      <p:sp>
        <p:nvSpPr>
          <p:cNvPr id="6" name="Footer Placeholder 5">
            <a:extLst>
              <a:ext uri="{FF2B5EF4-FFF2-40B4-BE49-F238E27FC236}">
                <a16:creationId xmlns:a16="http://schemas.microsoft.com/office/drawing/2014/main" id="{183FD3E6-C6DB-4C6B-A833-F640412FC3F1}"/>
              </a:ext>
            </a:extLst>
          </p:cNvPr>
          <p:cNvSpPr>
            <a:spLocks noGrp="1"/>
          </p:cNvSpPr>
          <p:nvPr>
            <p:ph type="ftr" sz="quarter" idx="12"/>
          </p:nvPr>
        </p:nvSpPr>
        <p:spPr/>
        <p:txBody>
          <a:bodyPr/>
          <a:lstStyle>
            <a:lvl1pPr>
              <a:defRPr/>
            </a:lvl1pPr>
          </a:lstStyle>
          <a:p>
            <a:endParaRPr lang="en-GB" altLang="en-US"/>
          </a:p>
        </p:txBody>
      </p:sp>
    </p:spTree>
    <p:extLst>
      <p:ext uri="{BB962C8B-B14F-4D97-AF65-F5344CB8AC3E}">
        <p14:creationId xmlns:p14="http://schemas.microsoft.com/office/powerpoint/2010/main" val="147946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7D669-1A9C-40FA-A533-CD0964665917}"/>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6EA839C-CFC5-43CA-869D-DB03577574AC}"/>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1DBA1DC9-447D-4E63-8FD6-4DC2665F8D86}"/>
              </a:ext>
            </a:extLst>
          </p:cNvPr>
          <p:cNvSpPr>
            <a:spLocks noGrp="1"/>
          </p:cNvSpPr>
          <p:nvPr>
            <p:ph type="dt" sz="half" idx="10"/>
          </p:nvPr>
        </p:nvSpPr>
        <p:spPr/>
        <p:txBody>
          <a:bodyPr/>
          <a:lstStyle>
            <a:lvl1pPr>
              <a:defRPr/>
            </a:lvl1pPr>
          </a:lstStyle>
          <a:p>
            <a:endParaRPr lang="en-GB" altLang="en-US"/>
          </a:p>
        </p:txBody>
      </p:sp>
      <p:sp>
        <p:nvSpPr>
          <p:cNvPr id="5" name="Slide Number Placeholder 4">
            <a:extLst>
              <a:ext uri="{FF2B5EF4-FFF2-40B4-BE49-F238E27FC236}">
                <a16:creationId xmlns:a16="http://schemas.microsoft.com/office/drawing/2014/main" id="{790A8A94-9303-4798-89ED-8E5A55230E0B}"/>
              </a:ext>
            </a:extLst>
          </p:cNvPr>
          <p:cNvSpPr>
            <a:spLocks noGrp="1"/>
          </p:cNvSpPr>
          <p:nvPr>
            <p:ph type="sldNum" sz="quarter" idx="11"/>
          </p:nvPr>
        </p:nvSpPr>
        <p:spPr/>
        <p:txBody>
          <a:bodyPr/>
          <a:lstStyle>
            <a:lvl1pPr>
              <a:defRPr/>
            </a:lvl1pPr>
          </a:lstStyle>
          <a:p>
            <a:fld id="{F14E31A0-18B7-49E3-9692-5CDD712C3EA1}" type="slidenum">
              <a:rPr lang="en-GB" altLang="en-US"/>
              <a:pPr/>
              <a:t>‹#›</a:t>
            </a:fld>
            <a:endParaRPr lang="en-GB" altLang="en-US"/>
          </a:p>
        </p:txBody>
      </p:sp>
      <p:sp>
        <p:nvSpPr>
          <p:cNvPr id="6" name="Footer Placeholder 5">
            <a:extLst>
              <a:ext uri="{FF2B5EF4-FFF2-40B4-BE49-F238E27FC236}">
                <a16:creationId xmlns:a16="http://schemas.microsoft.com/office/drawing/2014/main" id="{D584A30D-5BF9-42C0-81BA-56D820E35973}"/>
              </a:ext>
            </a:extLst>
          </p:cNvPr>
          <p:cNvSpPr>
            <a:spLocks noGrp="1"/>
          </p:cNvSpPr>
          <p:nvPr>
            <p:ph type="ftr" sz="quarter" idx="12"/>
          </p:nvPr>
        </p:nvSpPr>
        <p:spPr/>
        <p:txBody>
          <a:bodyPr/>
          <a:lstStyle>
            <a:lvl1pPr>
              <a:defRPr/>
            </a:lvl1pPr>
          </a:lstStyle>
          <a:p>
            <a:endParaRPr lang="en-GB" altLang="en-US"/>
          </a:p>
        </p:txBody>
      </p:sp>
    </p:spTree>
    <p:extLst>
      <p:ext uri="{BB962C8B-B14F-4D97-AF65-F5344CB8AC3E}">
        <p14:creationId xmlns:p14="http://schemas.microsoft.com/office/powerpoint/2010/main" val="3218087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DCAFD-3963-48E4-B1A8-3BDB426955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0A16057-5759-4ACF-B9CF-21E03F3B714A}"/>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9CB92B-94BB-4FD3-B545-1799DFFE6968}"/>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EEC5840-06FF-4EAF-AE27-A8646B809CA6}"/>
              </a:ext>
            </a:extLst>
          </p:cNvPr>
          <p:cNvSpPr>
            <a:spLocks noGrp="1"/>
          </p:cNvSpPr>
          <p:nvPr>
            <p:ph type="dt" sz="half" idx="10"/>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842AD432-3F4F-46D9-9D9F-88D919BD3F13}"/>
              </a:ext>
            </a:extLst>
          </p:cNvPr>
          <p:cNvSpPr>
            <a:spLocks noGrp="1"/>
          </p:cNvSpPr>
          <p:nvPr>
            <p:ph type="sldNum" sz="quarter" idx="11"/>
          </p:nvPr>
        </p:nvSpPr>
        <p:spPr/>
        <p:txBody>
          <a:bodyPr/>
          <a:lstStyle>
            <a:lvl1pPr>
              <a:defRPr/>
            </a:lvl1pPr>
          </a:lstStyle>
          <a:p>
            <a:fld id="{A0F87D2F-EF58-428D-9E02-C42E4BFC2EC1}" type="slidenum">
              <a:rPr lang="en-GB" altLang="en-US"/>
              <a:pPr/>
              <a:t>‹#›</a:t>
            </a:fld>
            <a:endParaRPr lang="en-GB" altLang="en-US"/>
          </a:p>
        </p:txBody>
      </p:sp>
      <p:sp>
        <p:nvSpPr>
          <p:cNvPr id="7" name="Footer Placeholder 6">
            <a:extLst>
              <a:ext uri="{FF2B5EF4-FFF2-40B4-BE49-F238E27FC236}">
                <a16:creationId xmlns:a16="http://schemas.microsoft.com/office/drawing/2014/main" id="{E0B578D4-EA61-4EC0-B7FD-47B61AA60E1E}"/>
              </a:ext>
            </a:extLst>
          </p:cNvPr>
          <p:cNvSpPr>
            <a:spLocks noGrp="1"/>
          </p:cNvSpPr>
          <p:nvPr>
            <p:ph type="ftr" sz="quarter" idx="12"/>
          </p:nvPr>
        </p:nvSpPr>
        <p:spPr/>
        <p:txBody>
          <a:bodyPr/>
          <a:lstStyle>
            <a:lvl1pPr>
              <a:defRPr/>
            </a:lvl1pPr>
          </a:lstStyle>
          <a:p>
            <a:endParaRPr lang="en-GB" altLang="en-US"/>
          </a:p>
        </p:txBody>
      </p:sp>
    </p:spTree>
    <p:extLst>
      <p:ext uri="{BB962C8B-B14F-4D97-AF65-F5344CB8AC3E}">
        <p14:creationId xmlns:p14="http://schemas.microsoft.com/office/powerpoint/2010/main" val="1106045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F5415-A552-4C59-915A-583573C1ED3B}"/>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C1851DD-5A91-4421-8877-A24AFFD7482B}"/>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D5CE78-CE35-43C9-8BA3-78284D5F0C0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AE149ED-D203-4C2A-80A1-E552DB4ED9FA}"/>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FB5EA49-CB0F-41FD-9B3F-DD1BC23FB181}"/>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F4823E9-CC61-402C-8672-46AFB425EE56}"/>
              </a:ext>
            </a:extLst>
          </p:cNvPr>
          <p:cNvSpPr>
            <a:spLocks noGrp="1"/>
          </p:cNvSpPr>
          <p:nvPr>
            <p:ph type="dt" sz="half" idx="10"/>
          </p:nvPr>
        </p:nvSpPr>
        <p:spPr/>
        <p:txBody>
          <a:bodyPr/>
          <a:lstStyle>
            <a:lvl1pPr>
              <a:defRPr/>
            </a:lvl1pPr>
          </a:lstStyle>
          <a:p>
            <a:endParaRPr lang="en-GB" altLang="en-US"/>
          </a:p>
        </p:txBody>
      </p:sp>
      <p:sp>
        <p:nvSpPr>
          <p:cNvPr id="8" name="Slide Number Placeholder 7">
            <a:extLst>
              <a:ext uri="{FF2B5EF4-FFF2-40B4-BE49-F238E27FC236}">
                <a16:creationId xmlns:a16="http://schemas.microsoft.com/office/drawing/2014/main" id="{AE464097-CA53-426F-9531-6EB81995F687}"/>
              </a:ext>
            </a:extLst>
          </p:cNvPr>
          <p:cNvSpPr>
            <a:spLocks noGrp="1"/>
          </p:cNvSpPr>
          <p:nvPr>
            <p:ph type="sldNum" sz="quarter" idx="11"/>
          </p:nvPr>
        </p:nvSpPr>
        <p:spPr/>
        <p:txBody>
          <a:bodyPr/>
          <a:lstStyle>
            <a:lvl1pPr>
              <a:defRPr/>
            </a:lvl1pPr>
          </a:lstStyle>
          <a:p>
            <a:fld id="{2B3C5516-AC97-4A60-8E61-28C8C9506AB1}" type="slidenum">
              <a:rPr lang="en-GB" altLang="en-US"/>
              <a:pPr/>
              <a:t>‹#›</a:t>
            </a:fld>
            <a:endParaRPr lang="en-GB" altLang="en-US"/>
          </a:p>
        </p:txBody>
      </p:sp>
      <p:sp>
        <p:nvSpPr>
          <p:cNvPr id="9" name="Footer Placeholder 8">
            <a:extLst>
              <a:ext uri="{FF2B5EF4-FFF2-40B4-BE49-F238E27FC236}">
                <a16:creationId xmlns:a16="http://schemas.microsoft.com/office/drawing/2014/main" id="{69DA6DFF-97AC-41D2-85FC-E86B9D960466}"/>
              </a:ext>
            </a:extLst>
          </p:cNvPr>
          <p:cNvSpPr>
            <a:spLocks noGrp="1"/>
          </p:cNvSpPr>
          <p:nvPr>
            <p:ph type="ftr" sz="quarter" idx="12"/>
          </p:nvPr>
        </p:nvSpPr>
        <p:spPr/>
        <p:txBody>
          <a:bodyPr/>
          <a:lstStyle>
            <a:lvl1pPr>
              <a:defRPr/>
            </a:lvl1pPr>
          </a:lstStyle>
          <a:p>
            <a:endParaRPr lang="en-GB" altLang="en-US"/>
          </a:p>
        </p:txBody>
      </p:sp>
    </p:spTree>
    <p:extLst>
      <p:ext uri="{BB962C8B-B14F-4D97-AF65-F5344CB8AC3E}">
        <p14:creationId xmlns:p14="http://schemas.microsoft.com/office/powerpoint/2010/main" val="3012882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2A52B-C545-44E7-BBF5-A94096E7F77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332E8D9-8BBC-4140-8D9E-455705F862F1}"/>
              </a:ext>
            </a:extLst>
          </p:cNvPr>
          <p:cNvSpPr>
            <a:spLocks noGrp="1"/>
          </p:cNvSpPr>
          <p:nvPr>
            <p:ph type="dt" sz="half" idx="10"/>
          </p:nvPr>
        </p:nvSpPr>
        <p:spPr/>
        <p:txBody>
          <a:bodyPr/>
          <a:lstStyle>
            <a:lvl1pPr>
              <a:defRPr/>
            </a:lvl1pPr>
          </a:lstStyle>
          <a:p>
            <a:endParaRPr lang="en-GB" altLang="en-US"/>
          </a:p>
        </p:txBody>
      </p:sp>
      <p:sp>
        <p:nvSpPr>
          <p:cNvPr id="4" name="Slide Number Placeholder 3">
            <a:extLst>
              <a:ext uri="{FF2B5EF4-FFF2-40B4-BE49-F238E27FC236}">
                <a16:creationId xmlns:a16="http://schemas.microsoft.com/office/drawing/2014/main" id="{A261C840-9CE3-4940-85E8-7FC179EA155A}"/>
              </a:ext>
            </a:extLst>
          </p:cNvPr>
          <p:cNvSpPr>
            <a:spLocks noGrp="1"/>
          </p:cNvSpPr>
          <p:nvPr>
            <p:ph type="sldNum" sz="quarter" idx="11"/>
          </p:nvPr>
        </p:nvSpPr>
        <p:spPr/>
        <p:txBody>
          <a:bodyPr/>
          <a:lstStyle>
            <a:lvl1pPr>
              <a:defRPr/>
            </a:lvl1pPr>
          </a:lstStyle>
          <a:p>
            <a:fld id="{E533C204-3E3B-4C9F-9A70-251C02AE2368}" type="slidenum">
              <a:rPr lang="en-GB" altLang="en-US"/>
              <a:pPr/>
              <a:t>‹#›</a:t>
            </a:fld>
            <a:endParaRPr lang="en-GB" altLang="en-US"/>
          </a:p>
        </p:txBody>
      </p:sp>
      <p:sp>
        <p:nvSpPr>
          <p:cNvPr id="5" name="Footer Placeholder 4">
            <a:extLst>
              <a:ext uri="{FF2B5EF4-FFF2-40B4-BE49-F238E27FC236}">
                <a16:creationId xmlns:a16="http://schemas.microsoft.com/office/drawing/2014/main" id="{3FF83A00-93A8-434B-A1A0-30E607D1A9CA}"/>
              </a:ext>
            </a:extLst>
          </p:cNvPr>
          <p:cNvSpPr>
            <a:spLocks noGrp="1"/>
          </p:cNvSpPr>
          <p:nvPr>
            <p:ph type="ftr" sz="quarter" idx="12"/>
          </p:nvPr>
        </p:nvSpPr>
        <p:spPr/>
        <p:txBody>
          <a:bodyPr/>
          <a:lstStyle>
            <a:lvl1pPr>
              <a:defRPr/>
            </a:lvl1pPr>
          </a:lstStyle>
          <a:p>
            <a:endParaRPr lang="en-GB" altLang="en-US"/>
          </a:p>
        </p:txBody>
      </p:sp>
    </p:spTree>
    <p:extLst>
      <p:ext uri="{BB962C8B-B14F-4D97-AF65-F5344CB8AC3E}">
        <p14:creationId xmlns:p14="http://schemas.microsoft.com/office/powerpoint/2010/main" val="638781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C3ECA7-B46C-4F60-BC3C-68D23DFD4688}"/>
              </a:ext>
            </a:extLst>
          </p:cNvPr>
          <p:cNvSpPr>
            <a:spLocks noGrp="1"/>
          </p:cNvSpPr>
          <p:nvPr>
            <p:ph type="dt" sz="half" idx="10"/>
          </p:nvPr>
        </p:nvSpPr>
        <p:spPr/>
        <p:txBody>
          <a:bodyPr/>
          <a:lstStyle>
            <a:lvl1pPr>
              <a:defRPr/>
            </a:lvl1pPr>
          </a:lstStyle>
          <a:p>
            <a:endParaRPr lang="en-GB" altLang="en-US"/>
          </a:p>
        </p:txBody>
      </p:sp>
      <p:sp>
        <p:nvSpPr>
          <p:cNvPr id="3" name="Slide Number Placeholder 2">
            <a:extLst>
              <a:ext uri="{FF2B5EF4-FFF2-40B4-BE49-F238E27FC236}">
                <a16:creationId xmlns:a16="http://schemas.microsoft.com/office/drawing/2014/main" id="{46C3BEB5-B4BC-43BD-B9E5-BCC5870FA9FA}"/>
              </a:ext>
            </a:extLst>
          </p:cNvPr>
          <p:cNvSpPr>
            <a:spLocks noGrp="1"/>
          </p:cNvSpPr>
          <p:nvPr>
            <p:ph type="sldNum" sz="quarter" idx="11"/>
          </p:nvPr>
        </p:nvSpPr>
        <p:spPr/>
        <p:txBody>
          <a:bodyPr/>
          <a:lstStyle>
            <a:lvl1pPr>
              <a:defRPr/>
            </a:lvl1pPr>
          </a:lstStyle>
          <a:p>
            <a:fld id="{65D7125B-A06D-4269-86C7-872B84515F20}" type="slidenum">
              <a:rPr lang="en-GB" altLang="en-US"/>
              <a:pPr/>
              <a:t>‹#›</a:t>
            </a:fld>
            <a:endParaRPr lang="en-GB" altLang="en-US"/>
          </a:p>
        </p:txBody>
      </p:sp>
      <p:sp>
        <p:nvSpPr>
          <p:cNvPr id="4" name="Footer Placeholder 3">
            <a:extLst>
              <a:ext uri="{FF2B5EF4-FFF2-40B4-BE49-F238E27FC236}">
                <a16:creationId xmlns:a16="http://schemas.microsoft.com/office/drawing/2014/main" id="{05091BB1-FECF-4DF3-B337-0A29302EDA2C}"/>
              </a:ext>
            </a:extLst>
          </p:cNvPr>
          <p:cNvSpPr>
            <a:spLocks noGrp="1"/>
          </p:cNvSpPr>
          <p:nvPr>
            <p:ph type="ftr" sz="quarter" idx="12"/>
          </p:nvPr>
        </p:nvSpPr>
        <p:spPr/>
        <p:txBody>
          <a:bodyPr/>
          <a:lstStyle>
            <a:lvl1pPr>
              <a:defRPr/>
            </a:lvl1pPr>
          </a:lstStyle>
          <a:p>
            <a:endParaRPr lang="en-GB" altLang="en-US"/>
          </a:p>
        </p:txBody>
      </p:sp>
    </p:spTree>
    <p:extLst>
      <p:ext uri="{BB962C8B-B14F-4D97-AF65-F5344CB8AC3E}">
        <p14:creationId xmlns:p14="http://schemas.microsoft.com/office/powerpoint/2010/main" val="3418423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10976-9A2C-4664-8F8B-E78255D2A3E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0008A58-6B17-4B7D-ABD6-734F83D0B2BB}"/>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D8A8433-0346-4D9C-8F85-1EA2A3B2759A}"/>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AC3B6F-D065-44A7-9EFD-1CF32FFB73E7}"/>
              </a:ext>
            </a:extLst>
          </p:cNvPr>
          <p:cNvSpPr>
            <a:spLocks noGrp="1"/>
          </p:cNvSpPr>
          <p:nvPr>
            <p:ph type="dt" sz="half" idx="10"/>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3AE20F2E-810A-48A9-B6DC-0A7097BBA07A}"/>
              </a:ext>
            </a:extLst>
          </p:cNvPr>
          <p:cNvSpPr>
            <a:spLocks noGrp="1"/>
          </p:cNvSpPr>
          <p:nvPr>
            <p:ph type="sldNum" sz="quarter" idx="11"/>
          </p:nvPr>
        </p:nvSpPr>
        <p:spPr/>
        <p:txBody>
          <a:bodyPr/>
          <a:lstStyle>
            <a:lvl1pPr>
              <a:defRPr/>
            </a:lvl1pPr>
          </a:lstStyle>
          <a:p>
            <a:fld id="{4AF1A3D7-2BB4-44D8-AAD6-093AD79BD76E}" type="slidenum">
              <a:rPr lang="en-GB" altLang="en-US"/>
              <a:pPr/>
              <a:t>‹#›</a:t>
            </a:fld>
            <a:endParaRPr lang="en-GB" altLang="en-US"/>
          </a:p>
        </p:txBody>
      </p:sp>
      <p:sp>
        <p:nvSpPr>
          <p:cNvPr id="7" name="Footer Placeholder 6">
            <a:extLst>
              <a:ext uri="{FF2B5EF4-FFF2-40B4-BE49-F238E27FC236}">
                <a16:creationId xmlns:a16="http://schemas.microsoft.com/office/drawing/2014/main" id="{A34B6348-67B4-49E0-85E8-166BAE912926}"/>
              </a:ext>
            </a:extLst>
          </p:cNvPr>
          <p:cNvSpPr>
            <a:spLocks noGrp="1"/>
          </p:cNvSpPr>
          <p:nvPr>
            <p:ph type="ftr" sz="quarter" idx="12"/>
          </p:nvPr>
        </p:nvSpPr>
        <p:spPr/>
        <p:txBody>
          <a:bodyPr/>
          <a:lstStyle>
            <a:lvl1pPr>
              <a:defRPr/>
            </a:lvl1pPr>
          </a:lstStyle>
          <a:p>
            <a:endParaRPr lang="en-GB" altLang="en-US"/>
          </a:p>
        </p:txBody>
      </p:sp>
    </p:spTree>
    <p:extLst>
      <p:ext uri="{BB962C8B-B14F-4D97-AF65-F5344CB8AC3E}">
        <p14:creationId xmlns:p14="http://schemas.microsoft.com/office/powerpoint/2010/main" val="2274385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5996A-A7A5-4D93-9D2C-CC5AD09D0C9C}"/>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7CEB28C-4953-493F-A119-230295E0F266}"/>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77989DE-CCB8-46FA-BDCB-F8FC94B8B8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562B28-F6CE-48E6-BAC3-B130D3C6324D}"/>
              </a:ext>
            </a:extLst>
          </p:cNvPr>
          <p:cNvSpPr>
            <a:spLocks noGrp="1"/>
          </p:cNvSpPr>
          <p:nvPr>
            <p:ph type="dt" sz="half" idx="10"/>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0E243C60-FE34-49F5-A689-759A54570281}"/>
              </a:ext>
            </a:extLst>
          </p:cNvPr>
          <p:cNvSpPr>
            <a:spLocks noGrp="1"/>
          </p:cNvSpPr>
          <p:nvPr>
            <p:ph type="sldNum" sz="quarter" idx="11"/>
          </p:nvPr>
        </p:nvSpPr>
        <p:spPr/>
        <p:txBody>
          <a:bodyPr/>
          <a:lstStyle>
            <a:lvl1pPr>
              <a:defRPr/>
            </a:lvl1pPr>
          </a:lstStyle>
          <a:p>
            <a:fld id="{BD1C855E-3CE5-4C46-8E8B-CEB31F6BB813}" type="slidenum">
              <a:rPr lang="en-GB" altLang="en-US"/>
              <a:pPr/>
              <a:t>‹#›</a:t>
            </a:fld>
            <a:endParaRPr lang="en-GB" altLang="en-US"/>
          </a:p>
        </p:txBody>
      </p:sp>
      <p:sp>
        <p:nvSpPr>
          <p:cNvPr id="7" name="Footer Placeholder 6">
            <a:extLst>
              <a:ext uri="{FF2B5EF4-FFF2-40B4-BE49-F238E27FC236}">
                <a16:creationId xmlns:a16="http://schemas.microsoft.com/office/drawing/2014/main" id="{D29DDEFB-C0C9-4566-8145-9B7C16AF6696}"/>
              </a:ext>
            </a:extLst>
          </p:cNvPr>
          <p:cNvSpPr>
            <a:spLocks noGrp="1"/>
          </p:cNvSpPr>
          <p:nvPr>
            <p:ph type="ftr" sz="quarter" idx="12"/>
          </p:nvPr>
        </p:nvSpPr>
        <p:spPr/>
        <p:txBody>
          <a:bodyPr/>
          <a:lstStyle>
            <a:lvl1pPr>
              <a:defRPr/>
            </a:lvl1pPr>
          </a:lstStyle>
          <a:p>
            <a:endParaRPr lang="en-GB" altLang="en-US"/>
          </a:p>
        </p:txBody>
      </p:sp>
    </p:spTree>
    <p:extLst>
      <p:ext uri="{BB962C8B-B14F-4D97-AF65-F5344CB8AC3E}">
        <p14:creationId xmlns:p14="http://schemas.microsoft.com/office/powerpoint/2010/main" val="3060298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F25A9-0EA8-43B9-B97A-0A86B7FF762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018E160-5CC8-4736-946D-D8A83CCE75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5C8A3F1-BCD8-4350-974A-9760651F7FA9}"/>
              </a:ext>
            </a:extLst>
          </p:cNvPr>
          <p:cNvSpPr>
            <a:spLocks noGrp="1"/>
          </p:cNvSpPr>
          <p:nvPr>
            <p:ph type="dt" sz="half" idx="10"/>
          </p:nvPr>
        </p:nvSpPr>
        <p:spPr/>
        <p:txBody>
          <a:bodyPr/>
          <a:lstStyle>
            <a:lvl1pPr>
              <a:defRPr/>
            </a:lvl1pPr>
          </a:lstStyle>
          <a:p>
            <a:endParaRPr lang="en-GB" altLang="en-US"/>
          </a:p>
        </p:txBody>
      </p:sp>
      <p:sp>
        <p:nvSpPr>
          <p:cNvPr id="5" name="Slide Number Placeholder 4">
            <a:extLst>
              <a:ext uri="{FF2B5EF4-FFF2-40B4-BE49-F238E27FC236}">
                <a16:creationId xmlns:a16="http://schemas.microsoft.com/office/drawing/2014/main" id="{83E890DA-A7A2-4C01-B85A-494303F3E99D}"/>
              </a:ext>
            </a:extLst>
          </p:cNvPr>
          <p:cNvSpPr>
            <a:spLocks noGrp="1"/>
          </p:cNvSpPr>
          <p:nvPr>
            <p:ph type="sldNum" sz="quarter" idx="11"/>
          </p:nvPr>
        </p:nvSpPr>
        <p:spPr/>
        <p:txBody>
          <a:bodyPr/>
          <a:lstStyle>
            <a:lvl1pPr>
              <a:defRPr/>
            </a:lvl1pPr>
          </a:lstStyle>
          <a:p>
            <a:fld id="{567B3A08-24A0-48A7-8C35-DFE26EE43F98}" type="slidenum">
              <a:rPr lang="en-GB" altLang="en-US"/>
              <a:pPr/>
              <a:t>‹#›</a:t>
            </a:fld>
            <a:endParaRPr lang="en-GB" altLang="en-US"/>
          </a:p>
        </p:txBody>
      </p:sp>
      <p:sp>
        <p:nvSpPr>
          <p:cNvPr id="6" name="Footer Placeholder 5">
            <a:extLst>
              <a:ext uri="{FF2B5EF4-FFF2-40B4-BE49-F238E27FC236}">
                <a16:creationId xmlns:a16="http://schemas.microsoft.com/office/drawing/2014/main" id="{FA0ECD4A-AB4E-49FA-A94C-311E6B9994B8}"/>
              </a:ext>
            </a:extLst>
          </p:cNvPr>
          <p:cNvSpPr>
            <a:spLocks noGrp="1"/>
          </p:cNvSpPr>
          <p:nvPr>
            <p:ph type="ftr" sz="quarter" idx="12"/>
          </p:nvPr>
        </p:nvSpPr>
        <p:spPr/>
        <p:txBody>
          <a:bodyPr/>
          <a:lstStyle>
            <a:lvl1pPr>
              <a:defRPr/>
            </a:lvl1pPr>
          </a:lstStyle>
          <a:p>
            <a:endParaRPr lang="en-GB" altLang="en-US"/>
          </a:p>
        </p:txBody>
      </p:sp>
    </p:spTree>
    <p:extLst>
      <p:ext uri="{BB962C8B-B14F-4D97-AF65-F5344CB8AC3E}">
        <p14:creationId xmlns:p14="http://schemas.microsoft.com/office/powerpoint/2010/main" val="2303275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A7FB47-2E50-4950-A0AE-A4DCBDD202D9}"/>
              </a:ext>
            </a:extLst>
          </p:cNvPr>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E1C6E4A-5A8C-4A89-9058-CED2127968EA}"/>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B15650-6DE4-41A1-898D-053A6C1FF3AC}"/>
              </a:ext>
            </a:extLst>
          </p:cNvPr>
          <p:cNvSpPr>
            <a:spLocks noGrp="1"/>
          </p:cNvSpPr>
          <p:nvPr>
            <p:ph type="dt" sz="half" idx="10"/>
          </p:nvPr>
        </p:nvSpPr>
        <p:spPr/>
        <p:txBody>
          <a:bodyPr/>
          <a:lstStyle>
            <a:lvl1pPr>
              <a:defRPr/>
            </a:lvl1pPr>
          </a:lstStyle>
          <a:p>
            <a:endParaRPr lang="en-GB" altLang="en-US"/>
          </a:p>
        </p:txBody>
      </p:sp>
      <p:sp>
        <p:nvSpPr>
          <p:cNvPr id="5" name="Slide Number Placeholder 4">
            <a:extLst>
              <a:ext uri="{FF2B5EF4-FFF2-40B4-BE49-F238E27FC236}">
                <a16:creationId xmlns:a16="http://schemas.microsoft.com/office/drawing/2014/main" id="{5FC77502-5676-4E9A-A9C6-A8607319F838}"/>
              </a:ext>
            </a:extLst>
          </p:cNvPr>
          <p:cNvSpPr>
            <a:spLocks noGrp="1"/>
          </p:cNvSpPr>
          <p:nvPr>
            <p:ph type="sldNum" sz="quarter" idx="11"/>
          </p:nvPr>
        </p:nvSpPr>
        <p:spPr/>
        <p:txBody>
          <a:bodyPr/>
          <a:lstStyle>
            <a:lvl1pPr>
              <a:defRPr/>
            </a:lvl1pPr>
          </a:lstStyle>
          <a:p>
            <a:fld id="{6F03CD1A-398C-485D-A3BC-641E0A64D177}" type="slidenum">
              <a:rPr lang="en-GB" altLang="en-US"/>
              <a:pPr/>
              <a:t>‹#›</a:t>
            </a:fld>
            <a:endParaRPr lang="en-GB" altLang="en-US"/>
          </a:p>
        </p:txBody>
      </p:sp>
      <p:sp>
        <p:nvSpPr>
          <p:cNvPr id="6" name="Footer Placeholder 5">
            <a:extLst>
              <a:ext uri="{FF2B5EF4-FFF2-40B4-BE49-F238E27FC236}">
                <a16:creationId xmlns:a16="http://schemas.microsoft.com/office/drawing/2014/main" id="{B35068A2-D194-4C5E-AAC6-8D9CF57514E5}"/>
              </a:ext>
            </a:extLst>
          </p:cNvPr>
          <p:cNvSpPr>
            <a:spLocks noGrp="1"/>
          </p:cNvSpPr>
          <p:nvPr>
            <p:ph type="ftr" sz="quarter" idx="12"/>
          </p:nvPr>
        </p:nvSpPr>
        <p:spPr/>
        <p:txBody>
          <a:bodyPr/>
          <a:lstStyle>
            <a:lvl1pPr>
              <a:defRPr/>
            </a:lvl1pPr>
          </a:lstStyle>
          <a:p>
            <a:endParaRPr lang="en-GB" altLang="en-US"/>
          </a:p>
        </p:txBody>
      </p:sp>
    </p:spTree>
    <p:extLst>
      <p:ext uri="{BB962C8B-B14F-4D97-AF65-F5344CB8AC3E}">
        <p14:creationId xmlns:p14="http://schemas.microsoft.com/office/powerpoint/2010/main" val="1552810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8C933-3705-4AC9-B29D-A05AC0526080}"/>
              </a:ext>
            </a:extLst>
          </p:cNvPr>
          <p:cNvSpPr>
            <a:spLocks noGrp="1"/>
          </p:cNvSpPr>
          <p:nvPr>
            <p:ph type="title"/>
          </p:nvPr>
        </p:nvSpPr>
        <p:spPr>
          <a:xfrm>
            <a:off x="457200" y="274638"/>
            <a:ext cx="8229600" cy="114300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39B72DB-10F0-49AD-9A86-FFF423A7B99B}"/>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0DEA3A9-B732-46CD-9D73-23DDD21E3C4F}"/>
              </a:ext>
            </a:extLst>
          </p:cNvPr>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a:extLst>
              <a:ext uri="{FF2B5EF4-FFF2-40B4-BE49-F238E27FC236}">
                <a16:creationId xmlns:a16="http://schemas.microsoft.com/office/drawing/2014/main" id="{2D15E854-5DC5-4EC1-9D83-206CC0B6D2C6}"/>
              </a:ext>
            </a:extLst>
          </p:cNvPr>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E3FA9A6A-AAB2-4F69-BDA7-7687100F6A65}"/>
              </a:ext>
            </a:extLst>
          </p:cNvPr>
          <p:cNvSpPr>
            <a:spLocks noGrp="1"/>
          </p:cNvSpPr>
          <p:nvPr>
            <p:ph type="dt" sz="half" idx="10"/>
          </p:nvPr>
        </p:nvSpPr>
        <p:spPr>
          <a:xfrm>
            <a:off x="457200" y="6251575"/>
            <a:ext cx="2133600" cy="476250"/>
          </a:xfrm>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F600C866-8318-4BD3-9ECC-8DF66BB32698}"/>
              </a:ext>
            </a:extLst>
          </p:cNvPr>
          <p:cNvSpPr>
            <a:spLocks noGrp="1"/>
          </p:cNvSpPr>
          <p:nvPr>
            <p:ph type="sldNum" sz="quarter" idx="11"/>
          </p:nvPr>
        </p:nvSpPr>
        <p:spPr>
          <a:xfrm>
            <a:off x="6553200" y="6248400"/>
            <a:ext cx="2133600" cy="476250"/>
          </a:xfrm>
        </p:spPr>
        <p:txBody>
          <a:bodyPr/>
          <a:lstStyle>
            <a:lvl1pPr>
              <a:defRPr/>
            </a:lvl1pPr>
          </a:lstStyle>
          <a:p>
            <a:fld id="{8FEA7151-1AC3-458C-A9C4-5346A71B0A8A}" type="slidenum">
              <a:rPr lang="en-GB" altLang="en-US"/>
              <a:pPr/>
              <a:t>‹#›</a:t>
            </a:fld>
            <a:endParaRPr lang="en-GB" altLang="en-US"/>
          </a:p>
        </p:txBody>
      </p:sp>
      <p:sp>
        <p:nvSpPr>
          <p:cNvPr id="8" name="Footer Placeholder 7">
            <a:extLst>
              <a:ext uri="{FF2B5EF4-FFF2-40B4-BE49-F238E27FC236}">
                <a16:creationId xmlns:a16="http://schemas.microsoft.com/office/drawing/2014/main" id="{E56A8BC9-D1D5-4369-9480-9D43F2F11F1F}"/>
              </a:ext>
            </a:extLst>
          </p:cNvPr>
          <p:cNvSpPr>
            <a:spLocks noGrp="1"/>
          </p:cNvSpPr>
          <p:nvPr>
            <p:ph type="ftr" sz="quarter" idx="12"/>
          </p:nvPr>
        </p:nvSpPr>
        <p:spPr>
          <a:xfrm>
            <a:off x="3124200" y="6248400"/>
            <a:ext cx="2895600" cy="476250"/>
          </a:xfrm>
        </p:spPr>
        <p:txBody>
          <a:bodyPr/>
          <a:lstStyle>
            <a:lvl1pPr>
              <a:defRPr/>
            </a:lvl1pPr>
          </a:lstStyle>
          <a:p>
            <a:endParaRPr lang="en-GB" altLang="en-US"/>
          </a:p>
        </p:txBody>
      </p:sp>
    </p:spTree>
    <p:extLst>
      <p:ext uri="{BB962C8B-B14F-4D97-AF65-F5344CB8AC3E}">
        <p14:creationId xmlns:p14="http://schemas.microsoft.com/office/powerpoint/2010/main" val="667160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D955D74E-EE51-401B-A902-859D2754EF98}"/>
              </a:ext>
            </a:extLst>
          </p:cNvPr>
          <p:cNvSpPr>
            <a:spLocks noGrp="1" noChangeArrowheads="1"/>
          </p:cNvSpPr>
          <p:nvPr>
            <p:ph type="dt" sz="half" idx="2"/>
          </p:nvPr>
        </p:nvSpPr>
        <p:spPr bwMode="auto">
          <a:xfrm>
            <a:off x="457200" y="625157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endParaRPr lang="en-GB" altLang="en-US"/>
          </a:p>
        </p:txBody>
      </p:sp>
      <p:sp>
        <p:nvSpPr>
          <p:cNvPr id="30723" name="Rectangle 3">
            <a:extLst>
              <a:ext uri="{FF2B5EF4-FFF2-40B4-BE49-F238E27FC236}">
                <a16:creationId xmlns:a16="http://schemas.microsoft.com/office/drawing/2014/main" id="{38DA6B8F-AB58-414C-8D42-B24025AF4603}"/>
              </a:ext>
            </a:extLst>
          </p:cNvPr>
          <p:cNvSpPr>
            <a:spLocks noGrp="1" noChangeArrowheads="1"/>
          </p:cNvSpPr>
          <p:nvPr>
            <p:ph type="sldNum" sz="quarter" idx="4"/>
          </p:nvPr>
        </p:nvSpPr>
        <p:spPr bwMode="auto">
          <a:xfrm>
            <a:off x="6553200" y="6248400"/>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fld id="{3DDA396A-0F1F-40E9-81DD-09F58F71BD4E}" type="slidenum">
              <a:rPr lang="en-GB" altLang="en-US"/>
              <a:pPr/>
              <a:t>‹#›</a:t>
            </a:fld>
            <a:endParaRPr lang="en-GB" altLang="en-US"/>
          </a:p>
        </p:txBody>
      </p:sp>
      <p:grpSp>
        <p:nvGrpSpPr>
          <p:cNvPr id="30724" name="Group 4">
            <a:extLst>
              <a:ext uri="{FF2B5EF4-FFF2-40B4-BE49-F238E27FC236}">
                <a16:creationId xmlns:a16="http://schemas.microsoft.com/office/drawing/2014/main" id="{066FDAF2-67B5-4CA6-A101-9D3B462A75E9}"/>
              </a:ext>
            </a:extLst>
          </p:cNvPr>
          <p:cNvGrpSpPr>
            <a:grpSpLocks/>
          </p:cNvGrpSpPr>
          <p:nvPr/>
        </p:nvGrpSpPr>
        <p:grpSpPr bwMode="auto">
          <a:xfrm>
            <a:off x="0" y="0"/>
            <a:ext cx="9140825" cy="6850063"/>
            <a:chOff x="0" y="0"/>
            <a:chExt cx="5758" cy="4315"/>
          </a:xfrm>
        </p:grpSpPr>
        <p:grpSp>
          <p:nvGrpSpPr>
            <p:cNvPr id="30725" name="Group 5">
              <a:extLst>
                <a:ext uri="{FF2B5EF4-FFF2-40B4-BE49-F238E27FC236}">
                  <a16:creationId xmlns:a16="http://schemas.microsoft.com/office/drawing/2014/main" id="{03AE3F4A-2E27-4D95-8995-CAF26F61F33D}"/>
                </a:ext>
              </a:extLst>
            </p:cNvPr>
            <p:cNvGrpSpPr>
              <a:grpSpLocks/>
            </p:cNvGrpSpPr>
            <p:nvPr userDrawn="1"/>
          </p:nvGrpSpPr>
          <p:grpSpPr bwMode="auto">
            <a:xfrm>
              <a:off x="1728" y="2230"/>
              <a:ext cx="4027" cy="2085"/>
              <a:chOff x="1728" y="2230"/>
              <a:chExt cx="4027" cy="2085"/>
            </a:xfrm>
          </p:grpSpPr>
          <p:sp>
            <p:nvSpPr>
              <p:cNvPr id="30726" name="Freeform 6">
                <a:extLst>
                  <a:ext uri="{FF2B5EF4-FFF2-40B4-BE49-F238E27FC236}">
                    <a16:creationId xmlns:a16="http://schemas.microsoft.com/office/drawing/2014/main" id="{1CCFC733-AE23-42D8-BA5C-5B704DD30E8D}"/>
                  </a:ext>
                </a:extLst>
              </p:cNvPr>
              <p:cNvSpPr>
                <a:spLocks/>
              </p:cNvSpPr>
              <p:nvPr/>
            </p:nvSpPr>
            <p:spPr bwMode="hidden">
              <a:xfrm>
                <a:off x="1728" y="2644"/>
                <a:ext cx="2882" cy="1671"/>
              </a:xfrm>
              <a:custGeom>
                <a:avLst/>
                <a:gdLst>
                  <a:gd name="T0" fmla="*/ 2740 w 2882"/>
                  <a:gd name="T1" fmla="*/ 528 h 1671"/>
                  <a:gd name="T2" fmla="*/ 2632 w 2882"/>
                  <a:gd name="T3" fmla="*/ 484 h 1671"/>
                  <a:gd name="T4" fmla="*/ 2480 w 2882"/>
                  <a:gd name="T5" fmla="*/ 424 h 1671"/>
                  <a:gd name="T6" fmla="*/ 2203 w 2882"/>
                  <a:gd name="T7" fmla="*/ 343 h 1671"/>
                  <a:gd name="T8" fmla="*/ 1970 w 2882"/>
                  <a:gd name="T9" fmla="*/ 277 h 1671"/>
                  <a:gd name="T10" fmla="*/ 1807 w 2882"/>
                  <a:gd name="T11" fmla="*/ 212 h 1671"/>
                  <a:gd name="T12" fmla="*/ 1693 w 2882"/>
                  <a:gd name="T13" fmla="*/ 152 h 1671"/>
                  <a:gd name="T14" fmla="*/ 1628 w 2882"/>
                  <a:gd name="T15" fmla="*/ 103 h 1671"/>
                  <a:gd name="T16" fmla="*/ 1590 w 2882"/>
                  <a:gd name="T17" fmla="*/ 60 h 1671"/>
                  <a:gd name="T18" fmla="*/ 1579 w 2882"/>
                  <a:gd name="T19" fmla="*/ 27 h 1671"/>
                  <a:gd name="T20" fmla="*/ 1585 w 2882"/>
                  <a:gd name="T21" fmla="*/ 0 h 1671"/>
                  <a:gd name="T22" fmla="*/ 1557 w 2882"/>
                  <a:gd name="T23" fmla="*/ 49 h 1671"/>
                  <a:gd name="T24" fmla="*/ 1568 w 2882"/>
                  <a:gd name="T25" fmla="*/ 98 h 1671"/>
                  <a:gd name="T26" fmla="*/ 1617 w 2882"/>
                  <a:gd name="T27" fmla="*/ 141 h 1671"/>
                  <a:gd name="T28" fmla="*/ 1688 w 2882"/>
                  <a:gd name="T29" fmla="*/ 185 h 1671"/>
                  <a:gd name="T30" fmla="*/ 1791 w 2882"/>
                  <a:gd name="T31" fmla="*/ 228 h 1671"/>
                  <a:gd name="T32" fmla="*/ 2040 w 2882"/>
                  <a:gd name="T33" fmla="*/ 310 h 1671"/>
                  <a:gd name="T34" fmla="*/ 2285 w 2882"/>
                  <a:gd name="T35" fmla="*/ 381 h 1671"/>
                  <a:gd name="T36" fmla="*/ 2464 w 2882"/>
                  <a:gd name="T37" fmla="*/ 435 h 1671"/>
                  <a:gd name="T38" fmla="*/ 2605 w 2882"/>
                  <a:gd name="T39" fmla="*/ 484 h 1671"/>
                  <a:gd name="T40" fmla="*/ 2708 w 2882"/>
                  <a:gd name="T41" fmla="*/ 528 h 1671"/>
                  <a:gd name="T42" fmla="*/ 2768 w 2882"/>
                  <a:gd name="T43" fmla="*/ 560 h 1671"/>
                  <a:gd name="T44" fmla="*/ 2795 w 2882"/>
                  <a:gd name="T45" fmla="*/ 593 h 1671"/>
                  <a:gd name="T46" fmla="*/ 2795 w 2882"/>
                  <a:gd name="T47" fmla="*/ 642 h 1671"/>
                  <a:gd name="T48" fmla="*/ 2762 w 2882"/>
                  <a:gd name="T49" fmla="*/ 691 h 1671"/>
                  <a:gd name="T50" fmla="*/ 2692 w 2882"/>
                  <a:gd name="T51" fmla="*/ 735 h 1671"/>
                  <a:gd name="T52" fmla="*/ 2589 w 2882"/>
                  <a:gd name="T53" fmla="*/ 778 h 1671"/>
                  <a:gd name="T54" fmla="*/ 2458 w 2882"/>
                  <a:gd name="T55" fmla="*/ 822 h 1671"/>
                  <a:gd name="T56" fmla="*/ 2301 w 2882"/>
                  <a:gd name="T57" fmla="*/ 865 h 1671"/>
                  <a:gd name="T58" fmla="*/ 2030 w 2882"/>
                  <a:gd name="T59" fmla="*/ 930 h 1671"/>
                  <a:gd name="T60" fmla="*/ 1606 w 2882"/>
                  <a:gd name="T61" fmla="*/ 1034 h 1671"/>
                  <a:gd name="T62" fmla="*/ 1145 w 2882"/>
                  <a:gd name="T63" fmla="*/ 1164 h 1671"/>
                  <a:gd name="T64" fmla="*/ 673 w 2882"/>
                  <a:gd name="T65" fmla="*/ 1328 h 1671"/>
                  <a:gd name="T66" fmla="*/ 217 w 2882"/>
                  <a:gd name="T67" fmla="*/ 1545 h 1671"/>
                  <a:gd name="T68" fmla="*/ 353 w 2882"/>
                  <a:gd name="T69" fmla="*/ 1671 h 1671"/>
                  <a:gd name="T70" fmla="*/ 754 w 2882"/>
                  <a:gd name="T71" fmla="*/ 1469 h 1671"/>
                  <a:gd name="T72" fmla="*/ 1145 w 2882"/>
                  <a:gd name="T73" fmla="*/ 1311 h 1671"/>
                  <a:gd name="T74" fmla="*/ 1519 w 2882"/>
                  <a:gd name="T75" fmla="*/ 1186 h 1671"/>
                  <a:gd name="T76" fmla="*/ 1861 w 2882"/>
                  <a:gd name="T77" fmla="*/ 1083 h 1671"/>
                  <a:gd name="T78" fmla="*/ 2165 w 2882"/>
                  <a:gd name="T79" fmla="*/ 1007 h 1671"/>
                  <a:gd name="T80" fmla="*/ 2426 w 2882"/>
                  <a:gd name="T81" fmla="*/ 947 h 1671"/>
                  <a:gd name="T82" fmla="*/ 2626 w 2882"/>
                  <a:gd name="T83" fmla="*/ 892 h 1671"/>
                  <a:gd name="T84" fmla="*/ 2762 w 2882"/>
                  <a:gd name="T85" fmla="*/ 838 h 1671"/>
                  <a:gd name="T86" fmla="*/ 2827 w 2882"/>
                  <a:gd name="T87" fmla="*/ 794 h 1671"/>
                  <a:gd name="T88" fmla="*/ 2865 w 2882"/>
                  <a:gd name="T89" fmla="*/ 745 h 1671"/>
                  <a:gd name="T90" fmla="*/ 2882 w 2882"/>
                  <a:gd name="T91" fmla="*/ 702 h 1671"/>
                  <a:gd name="T92" fmla="*/ 2854 w 2882"/>
                  <a:gd name="T93" fmla="*/ 620 h 1671"/>
                  <a:gd name="T94" fmla="*/ 2800 w 2882"/>
                  <a:gd name="T95" fmla="*/ 560 h 1671"/>
                  <a:gd name="T96" fmla="*/ 2773 w 2882"/>
                  <a:gd name="T97" fmla="*/ 544 h 16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27" name="Freeform 7">
                <a:extLst>
                  <a:ext uri="{FF2B5EF4-FFF2-40B4-BE49-F238E27FC236}">
                    <a16:creationId xmlns:a16="http://schemas.microsoft.com/office/drawing/2014/main" id="{00EF72A7-09A5-4854-9FB3-E9F231E14580}"/>
                  </a:ext>
                </a:extLst>
              </p:cNvPr>
              <p:cNvSpPr>
                <a:spLocks/>
              </p:cNvSpPr>
              <p:nvPr/>
            </p:nvSpPr>
            <p:spPr bwMode="hidden">
              <a:xfrm>
                <a:off x="4170" y="2671"/>
                <a:ext cx="1259" cy="811"/>
              </a:xfrm>
              <a:custGeom>
                <a:avLst/>
                <a:gdLst>
                  <a:gd name="T0" fmla="*/ 1259 w 1259"/>
                  <a:gd name="T1" fmla="*/ 615 h 811"/>
                  <a:gd name="T2" fmla="*/ 1248 w 1259"/>
                  <a:gd name="T3" fmla="*/ 588 h 811"/>
                  <a:gd name="T4" fmla="*/ 1237 w 1259"/>
                  <a:gd name="T5" fmla="*/ 566 h 811"/>
                  <a:gd name="T6" fmla="*/ 1216 w 1259"/>
                  <a:gd name="T7" fmla="*/ 539 h 811"/>
                  <a:gd name="T8" fmla="*/ 1188 w 1259"/>
                  <a:gd name="T9" fmla="*/ 517 h 811"/>
                  <a:gd name="T10" fmla="*/ 1123 w 1259"/>
                  <a:gd name="T11" fmla="*/ 479 h 811"/>
                  <a:gd name="T12" fmla="*/ 1042 w 1259"/>
                  <a:gd name="T13" fmla="*/ 441 h 811"/>
                  <a:gd name="T14" fmla="*/ 944 w 1259"/>
                  <a:gd name="T15" fmla="*/ 408 h 811"/>
                  <a:gd name="T16" fmla="*/ 841 w 1259"/>
                  <a:gd name="T17" fmla="*/ 381 h 811"/>
                  <a:gd name="T18" fmla="*/ 727 w 1259"/>
                  <a:gd name="T19" fmla="*/ 348 h 811"/>
                  <a:gd name="T20" fmla="*/ 613 w 1259"/>
                  <a:gd name="T21" fmla="*/ 321 h 811"/>
                  <a:gd name="T22" fmla="*/ 499 w 1259"/>
                  <a:gd name="T23" fmla="*/ 294 h 811"/>
                  <a:gd name="T24" fmla="*/ 391 w 1259"/>
                  <a:gd name="T25" fmla="*/ 261 h 811"/>
                  <a:gd name="T26" fmla="*/ 288 w 1259"/>
                  <a:gd name="T27" fmla="*/ 229 h 811"/>
                  <a:gd name="T28" fmla="*/ 195 w 1259"/>
                  <a:gd name="T29" fmla="*/ 196 h 811"/>
                  <a:gd name="T30" fmla="*/ 119 w 1259"/>
                  <a:gd name="T31" fmla="*/ 152 h 811"/>
                  <a:gd name="T32" fmla="*/ 54 w 1259"/>
                  <a:gd name="T33" fmla="*/ 109 h 811"/>
                  <a:gd name="T34" fmla="*/ 33 w 1259"/>
                  <a:gd name="T35" fmla="*/ 87 h 811"/>
                  <a:gd name="T36" fmla="*/ 16 w 1259"/>
                  <a:gd name="T37" fmla="*/ 60 h 811"/>
                  <a:gd name="T38" fmla="*/ 5 w 1259"/>
                  <a:gd name="T39" fmla="*/ 33 h 811"/>
                  <a:gd name="T40" fmla="*/ 0 w 1259"/>
                  <a:gd name="T41" fmla="*/ 0 h 811"/>
                  <a:gd name="T42" fmla="*/ 0 w 1259"/>
                  <a:gd name="T43" fmla="*/ 6 h 811"/>
                  <a:gd name="T44" fmla="*/ 0 w 1259"/>
                  <a:gd name="T45" fmla="*/ 11 h 811"/>
                  <a:gd name="T46" fmla="*/ 0 w 1259"/>
                  <a:gd name="T47" fmla="*/ 38 h 811"/>
                  <a:gd name="T48" fmla="*/ 5 w 1259"/>
                  <a:gd name="T49" fmla="*/ 60 h 811"/>
                  <a:gd name="T50" fmla="*/ 16 w 1259"/>
                  <a:gd name="T51" fmla="*/ 87 h 811"/>
                  <a:gd name="T52" fmla="*/ 33 w 1259"/>
                  <a:gd name="T53" fmla="*/ 114 h 811"/>
                  <a:gd name="T54" fmla="*/ 54 w 1259"/>
                  <a:gd name="T55" fmla="*/ 142 h 811"/>
                  <a:gd name="T56" fmla="*/ 87 w 1259"/>
                  <a:gd name="T57" fmla="*/ 174 h 811"/>
                  <a:gd name="T58" fmla="*/ 125 w 1259"/>
                  <a:gd name="T59" fmla="*/ 207 h 811"/>
                  <a:gd name="T60" fmla="*/ 179 w 1259"/>
                  <a:gd name="T61" fmla="*/ 240 h 811"/>
                  <a:gd name="T62" fmla="*/ 244 w 1259"/>
                  <a:gd name="T63" fmla="*/ 278 h 811"/>
                  <a:gd name="T64" fmla="*/ 326 w 1259"/>
                  <a:gd name="T65" fmla="*/ 310 h 811"/>
                  <a:gd name="T66" fmla="*/ 418 w 1259"/>
                  <a:gd name="T67" fmla="*/ 348 h 811"/>
                  <a:gd name="T68" fmla="*/ 526 w 1259"/>
                  <a:gd name="T69" fmla="*/ 381 h 811"/>
                  <a:gd name="T70" fmla="*/ 657 w 1259"/>
                  <a:gd name="T71" fmla="*/ 414 h 811"/>
                  <a:gd name="T72" fmla="*/ 749 w 1259"/>
                  <a:gd name="T73" fmla="*/ 435 h 811"/>
                  <a:gd name="T74" fmla="*/ 830 w 1259"/>
                  <a:gd name="T75" fmla="*/ 463 h 811"/>
                  <a:gd name="T76" fmla="*/ 901 w 1259"/>
                  <a:gd name="T77" fmla="*/ 490 h 811"/>
                  <a:gd name="T78" fmla="*/ 966 w 1259"/>
                  <a:gd name="T79" fmla="*/ 512 h 811"/>
                  <a:gd name="T80" fmla="*/ 1015 w 1259"/>
                  <a:gd name="T81" fmla="*/ 539 h 811"/>
                  <a:gd name="T82" fmla="*/ 1053 w 1259"/>
                  <a:gd name="T83" fmla="*/ 566 h 811"/>
                  <a:gd name="T84" fmla="*/ 1080 w 1259"/>
                  <a:gd name="T85" fmla="*/ 593 h 811"/>
                  <a:gd name="T86" fmla="*/ 1102 w 1259"/>
                  <a:gd name="T87" fmla="*/ 620 h 811"/>
                  <a:gd name="T88" fmla="*/ 1112 w 1259"/>
                  <a:gd name="T89" fmla="*/ 648 h 811"/>
                  <a:gd name="T90" fmla="*/ 1118 w 1259"/>
                  <a:gd name="T91" fmla="*/ 675 h 811"/>
                  <a:gd name="T92" fmla="*/ 1112 w 1259"/>
                  <a:gd name="T93" fmla="*/ 697 h 811"/>
                  <a:gd name="T94" fmla="*/ 1096 w 1259"/>
                  <a:gd name="T95" fmla="*/ 724 h 811"/>
                  <a:gd name="T96" fmla="*/ 1080 w 1259"/>
                  <a:gd name="T97" fmla="*/ 746 h 811"/>
                  <a:gd name="T98" fmla="*/ 1053 w 1259"/>
                  <a:gd name="T99" fmla="*/ 767 h 811"/>
                  <a:gd name="T100" fmla="*/ 1015 w 1259"/>
                  <a:gd name="T101" fmla="*/ 789 h 811"/>
                  <a:gd name="T102" fmla="*/ 977 w 1259"/>
                  <a:gd name="T103" fmla="*/ 811 h 811"/>
                  <a:gd name="T104" fmla="*/ 1047 w 1259"/>
                  <a:gd name="T105" fmla="*/ 789 h 811"/>
                  <a:gd name="T106" fmla="*/ 1107 w 1259"/>
                  <a:gd name="T107" fmla="*/ 767 h 811"/>
                  <a:gd name="T108" fmla="*/ 1156 w 1259"/>
                  <a:gd name="T109" fmla="*/ 746 h 811"/>
                  <a:gd name="T110" fmla="*/ 1199 w 1259"/>
                  <a:gd name="T111" fmla="*/ 724 h 811"/>
                  <a:gd name="T112" fmla="*/ 1226 w 1259"/>
                  <a:gd name="T113" fmla="*/ 702 h 811"/>
                  <a:gd name="T114" fmla="*/ 1248 w 1259"/>
                  <a:gd name="T115" fmla="*/ 675 h 811"/>
                  <a:gd name="T116" fmla="*/ 1259 w 1259"/>
                  <a:gd name="T117" fmla="*/ 648 h 811"/>
                  <a:gd name="T118" fmla="*/ 1259 w 1259"/>
                  <a:gd name="T119" fmla="*/ 615 h 811"/>
                  <a:gd name="T120" fmla="*/ 1259 w 1259"/>
                  <a:gd name="T121" fmla="*/ 615 h 8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28" name="Freeform 8">
                <a:extLst>
                  <a:ext uri="{FF2B5EF4-FFF2-40B4-BE49-F238E27FC236}">
                    <a16:creationId xmlns:a16="http://schemas.microsoft.com/office/drawing/2014/main" id="{4B78B3D5-200D-43E2-BF40-BD0A8F2C2CE4}"/>
                  </a:ext>
                </a:extLst>
              </p:cNvPr>
              <p:cNvSpPr>
                <a:spLocks/>
              </p:cNvSpPr>
              <p:nvPr/>
            </p:nvSpPr>
            <p:spPr bwMode="hidden">
              <a:xfrm>
                <a:off x="2900" y="3346"/>
                <a:ext cx="2849" cy="969"/>
              </a:xfrm>
              <a:custGeom>
                <a:avLst/>
                <a:gdLst>
                  <a:gd name="T0" fmla="*/ 92 w 2849"/>
                  <a:gd name="T1" fmla="*/ 958 h 969"/>
                  <a:gd name="T2" fmla="*/ 0 w 2849"/>
                  <a:gd name="T3" fmla="*/ 969 h 969"/>
                  <a:gd name="T4" fmla="*/ 391 w 2849"/>
                  <a:gd name="T5" fmla="*/ 969 h 969"/>
                  <a:gd name="T6" fmla="*/ 434 w 2849"/>
                  <a:gd name="T7" fmla="*/ 947 h 969"/>
                  <a:gd name="T8" fmla="*/ 483 w 2849"/>
                  <a:gd name="T9" fmla="*/ 914 h 969"/>
                  <a:gd name="T10" fmla="*/ 554 w 2849"/>
                  <a:gd name="T11" fmla="*/ 876 h 969"/>
                  <a:gd name="T12" fmla="*/ 635 w 2849"/>
                  <a:gd name="T13" fmla="*/ 838 h 969"/>
                  <a:gd name="T14" fmla="*/ 727 w 2849"/>
                  <a:gd name="T15" fmla="*/ 794 h 969"/>
                  <a:gd name="T16" fmla="*/ 836 w 2849"/>
                  <a:gd name="T17" fmla="*/ 745 h 969"/>
                  <a:gd name="T18" fmla="*/ 961 w 2849"/>
                  <a:gd name="T19" fmla="*/ 696 h 969"/>
                  <a:gd name="T20" fmla="*/ 1102 w 2849"/>
                  <a:gd name="T21" fmla="*/ 642 h 969"/>
                  <a:gd name="T22" fmla="*/ 1259 w 2849"/>
                  <a:gd name="T23" fmla="*/ 582 h 969"/>
                  <a:gd name="T24" fmla="*/ 1433 w 2849"/>
                  <a:gd name="T25" fmla="*/ 522 h 969"/>
                  <a:gd name="T26" fmla="*/ 1623 w 2849"/>
                  <a:gd name="T27" fmla="*/ 462 h 969"/>
                  <a:gd name="T28" fmla="*/ 1829 w 2849"/>
                  <a:gd name="T29" fmla="*/ 403 h 969"/>
                  <a:gd name="T30" fmla="*/ 2057 w 2849"/>
                  <a:gd name="T31" fmla="*/ 343 h 969"/>
                  <a:gd name="T32" fmla="*/ 2301 w 2849"/>
                  <a:gd name="T33" fmla="*/ 283 h 969"/>
                  <a:gd name="T34" fmla="*/ 2567 w 2849"/>
                  <a:gd name="T35" fmla="*/ 223 h 969"/>
                  <a:gd name="T36" fmla="*/ 2849 w 2849"/>
                  <a:gd name="T37" fmla="*/ 163 h 969"/>
                  <a:gd name="T38" fmla="*/ 2849 w 2849"/>
                  <a:gd name="T39" fmla="*/ 0 h 969"/>
                  <a:gd name="T40" fmla="*/ 2817 w 2849"/>
                  <a:gd name="T41" fmla="*/ 16 h 969"/>
                  <a:gd name="T42" fmla="*/ 2773 w 2849"/>
                  <a:gd name="T43" fmla="*/ 33 h 969"/>
                  <a:gd name="T44" fmla="*/ 2719 w 2849"/>
                  <a:gd name="T45" fmla="*/ 54 h 969"/>
                  <a:gd name="T46" fmla="*/ 2648 w 2849"/>
                  <a:gd name="T47" fmla="*/ 76 h 969"/>
                  <a:gd name="T48" fmla="*/ 2572 w 2849"/>
                  <a:gd name="T49" fmla="*/ 98 h 969"/>
                  <a:gd name="T50" fmla="*/ 2491 w 2849"/>
                  <a:gd name="T51" fmla="*/ 120 h 969"/>
                  <a:gd name="T52" fmla="*/ 2399 w 2849"/>
                  <a:gd name="T53" fmla="*/ 147 h 969"/>
                  <a:gd name="T54" fmla="*/ 2301 w 2849"/>
                  <a:gd name="T55" fmla="*/ 169 h 969"/>
                  <a:gd name="T56" fmla="*/ 2095 w 2849"/>
                  <a:gd name="T57" fmla="*/ 223 h 969"/>
                  <a:gd name="T58" fmla="*/ 1889 w 2849"/>
                  <a:gd name="T59" fmla="*/ 277 h 969"/>
                  <a:gd name="T60" fmla="*/ 1688 w 2849"/>
                  <a:gd name="T61" fmla="*/ 326 h 969"/>
                  <a:gd name="T62" fmla="*/ 1590 w 2849"/>
                  <a:gd name="T63" fmla="*/ 354 h 969"/>
                  <a:gd name="T64" fmla="*/ 1503 w 2849"/>
                  <a:gd name="T65" fmla="*/ 381 h 969"/>
                  <a:gd name="T66" fmla="*/ 1107 w 2849"/>
                  <a:gd name="T67" fmla="*/ 506 h 969"/>
                  <a:gd name="T68" fmla="*/ 912 w 2849"/>
                  <a:gd name="T69" fmla="*/ 577 h 969"/>
                  <a:gd name="T70" fmla="*/ 727 w 2849"/>
                  <a:gd name="T71" fmla="*/ 647 h 969"/>
                  <a:gd name="T72" fmla="*/ 548 w 2849"/>
                  <a:gd name="T73" fmla="*/ 718 h 969"/>
                  <a:gd name="T74" fmla="*/ 380 w 2849"/>
                  <a:gd name="T75" fmla="*/ 794 h 969"/>
                  <a:gd name="T76" fmla="*/ 228 w 2849"/>
                  <a:gd name="T77" fmla="*/ 876 h 969"/>
                  <a:gd name="T78" fmla="*/ 92 w 2849"/>
                  <a:gd name="T79" fmla="*/ 958 h 969"/>
                  <a:gd name="T80" fmla="*/ 92 w 2849"/>
                  <a:gd name="T81" fmla="*/ 958 h 9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29" name="Freeform 9">
                <a:extLst>
                  <a:ext uri="{FF2B5EF4-FFF2-40B4-BE49-F238E27FC236}">
                    <a16:creationId xmlns:a16="http://schemas.microsoft.com/office/drawing/2014/main" id="{3172C3F5-AB69-423A-8DA2-4F22F9C8F02D}"/>
                  </a:ext>
                </a:extLst>
              </p:cNvPr>
              <p:cNvSpPr>
                <a:spLocks/>
              </p:cNvSpPr>
              <p:nvPr/>
            </p:nvSpPr>
            <p:spPr bwMode="hidden">
              <a:xfrm>
                <a:off x="2748" y="2230"/>
                <a:ext cx="3007" cy="2085"/>
              </a:xfrm>
              <a:custGeom>
                <a:avLst/>
                <a:gdLst>
                  <a:gd name="T0" fmla="*/ 1433 w 3007"/>
                  <a:gd name="T1" fmla="*/ 474 h 2085"/>
                  <a:gd name="T2" fmla="*/ 1460 w 3007"/>
                  <a:gd name="T3" fmla="*/ 528 h 2085"/>
                  <a:gd name="T4" fmla="*/ 1541 w 3007"/>
                  <a:gd name="T5" fmla="*/ 593 h 2085"/>
                  <a:gd name="T6" fmla="*/ 1715 w 3007"/>
                  <a:gd name="T7" fmla="*/ 670 h 2085"/>
                  <a:gd name="T8" fmla="*/ 1927 w 3007"/>
                  <a:gd name="T9" fmla="*/ 735 h 2085"/>
                  <a:gd name="T10" fmla="*/ 2155 w 3007"/>
                  <a:gd name="T11" fmla="*/ 789 h 2085"/>
                  <a:gd name="T12" fmla="*/ 2372 w 3007"/>
                  <a:gd name="T13" fmla="*/ 849 h 2085"/>
                  <a:gd name="T14" fmla="*/ 2551 w 3007"/>
                  <a:gd name="T15" fmla="*/ 920 h 2085"/>
                  <a:gd name="T16" fmla="*/ 2638 w 3007"/>
                  <a:gd name="T17" fmla="*/ 980 h 2085"/>
                  <a:gd name="T18" fmla="*/ 2676 w 3007"/>
                  <a:gd name="T19" fmla="*/ 1029 h 2085"/>
                  <a:gd name="T20" fmla="*/ 2681 w 3007"/>
                  <a:gd name="T21" fmla="*/ 1083 h 2085"/>
                  <a:gd name="T22" fmla="*/ 2665 w 3007"/>
                  <a:gd name="T23" fmla="*/ 1127 h 2085"/>
                  <a:gd name="T24" fmla="*/ 2616 w 3007"/>
                  <a:gd name="T25" fmla="*/ 1170 h 2085"/>
                  <a:gd name="T26" fmla="*/ 2545 w 3007"/>
                  <a:gd name="T27" fmla="*/ 1208 h 2085"/>
                  <a:gd name="T28" fmla="*/ 2448 w 3007"/>
                  <a:gd name="T29" fmla="*/ 1241 h 2085"/>
                  <a:gd name="T30" fmla="*/ 2328 w 3007"/>
                  <a:gd name="T31" fmla="*/ 1274 h 2085"/>
                  <a:gd name="T32" fmla="*/ 2106 w 3007"/>
                  <a:gd name="T33" fmla="*/ 1328 h 2085"/>
                  <a:gd name="T34" fmla="*/ 1742 w 3007"/>
                  <a:gd name="T35" fmla="*/ 1421 h 2085"/>
                  <a:gd name="T36" fmla="*/ 1308 w 3007"/>
                  <a:gd name="T37" fmla="*/ 1540 h 2085"/>
                  <a:gd name="T38" fmla="*/ 820 w 3007"/>
                  <a:gd name="T39" fmla="*/ 1709 h 2085"/>
                  <a:gd name="T40" fmla="*/ 282 w 3007"/>
                  <a:gd name="T41" fmla="*/ 1943 h 2085"/>
                  <a:gd name="T42" fmla="*/ 152 w 3007"/>
                  <a:gd name="T43" fmla="*/ 2085 h 2085"/>
                  <a:gd name="T44" fmla="*/ 386 w 3007"/>
                  <a:gd name="T45" fmla="*/ 1992 h 2085"/>
                  <a:gd name="T46" fmla="*/ 700 w 3007"/>
                  <a:gd name="T47" fmla="*/ 1834 h 2085"/>
                  <a:gd name="T48" fmla="*/ 1064 w 3007"/>
                  <a:gd name="T49" fmla="*/ 1693 h 2085"/>
                  <a:gd name="T50" fmla="*/ 1661 w 3007"/>
                  <a:gd name="T51" fmla="*/ 1497 h 2085"/>
                  <a:gd name="T52" fmla="*/ 1845 w 3007"/>
                  <a:gd name="T53" fmla="*/ 1442 h 2085"/>
                  <a:gd name="T54" fmla="*/ 2252 w 3007"/>
                  <a:gd name="T55" fmla="*/ 1339 h 2085"/>
                  <a:gd name="T56" fmla="*/ 2551 w 3007"/>
                  <a:gd name="T57" fmla="*/ 1263 h 2085"/>
                  <a:gd name="T58" fmla="*/ 2730 w 3007"/>
                  <a:gd name="T59" fmla="*/ 1214 h 2085"/>
                  <a:gd name="T60" fmla="*/ 2876 w 3007"/>
                  <a:gd name="T61" fmla="*/ 1170 h 2085"/>
                  <a:gd name="T62" fmla="*/ 2974 w 3007"/>
                  <a:gd name="T63" fmla="*/ 1132 h 2085"/>
                  <a:gd name="T64" fmla="*/ 3007 w 3007"/>
                  <a:gd name="T65" fmla="*/ 871 h 2085"/>
                  <a:gd name="T66" fmla="*/ 2860 w 3007"/>
                  <a:gd name="T67" fmla="*/ 844 h 2085"/>
                  <a:gd name="T68" fmla="*/ 2670 w 3007"/>
                  <a:gd name="T69" fmla="*/ 806 h 2085"/>
                  <a:gd name="T70" fmla="*/ 2458 w 3007"/>
                  <a:gd name="T71" fmla="*/ 757 h 2085"/>
                  <a:gd name="T72" fmla="*/ 2138 w 3007"/>
                  <a:gd name="T73" fmla="*/ 670 h 2085"/>
                  <a:gd name="T74" fmla="*/ 1959 w 3007"/>
                  <a:gd name="T75" fmla="*/ 604 h 2085"/>
                  <a:gd name="T76" fmla="*/ 1824 w 3007"/>
                  <a:gd name="T77" fmla="*/ 534 h 2085"/>
                  <a:gd name="T78" fmla="*/ 1769 w 3007"/>
                  <a:gd name="T79" fmla="*/ 474 h 2085"/>
                  <a:gd name="T80" fmla="*/ 1753 w 3007"/>
                  <a:gd name="T81" fmla="*/ 436 h 2085"/>
                  <a:gd name="T82" fmla="*/ 1780 w 3007"/>
                  <a:gd name="T83" fmla="*/ 381 h 2085"/>
                  <a:gd name="T84" fmla="*/ 1862 w 3007"/>
                  <a:gd name="T85" fmla="*/ 316 h 2085"/>
                  <a:gd name="T86" fmla="*/ 1986 w 3007"/>
                  <a:gd name="T87" fmla="*/ 267 h 2085"/>
                  <a:gd name="T88" fmla="*/ 2149 w 3007"/>
                  <a:gd name="T89" fmla="*/ 229 h 2085"/>
                  <a:gd name="T90" fmla="*/ 2431 w 3007"/>
                  <a:gd name="T91" fmla="*/ 180 h 2085"/>
                  <a:gd name="T92" fmla="*/ 2827 w 3007"/>
                  <a:gd name="T93" fmla="*/ 125 h 2085"/>
                  <a:gd name="T94" fmla="*/ 3007 w 3007"/>
                  <a:gd name="T95" fmla="*/ 87 h 2085"/>
                  <a:gd name="T96" fmla="*/ 2909 w 3007"/>
                  <a:gd name="T97" fmla="*/ 22 h 2085"/>
                  <a:gd name="T98" fmla="*/ 2676 w 3007"/>
                  <a:gd name="T99" fmla="*/ 66 h 2085"/>
                  <a:gd name="T100" fmla="*/ 2285 w 3007"/>
                  <a:gd name="T101" fmla="*/ 120 h 2085"/>
                  <a:gd name="T102" fmla="*/ 2030 w 3007"/>
                  <a:gd name="T103" fmla="*/ 158 h 2085"/>
                  <a:gd name="T104" fmla="*/ 1791 w 3007"/>
                  <a:gd name="T105" fmla="*/ 202 h 2085"/>
                  <a:gd name="T106" fmla="*/ 1601 w 3007"/>
                  <a:gd name="T107" fmla="*/ 261 h 2085"/>
                  <a:gd name="T108" fmla="*/ 1471 w 3007"/>
                  <a:gd name="T109" fmla="*/ 338 h 2085"/>
                  <a:gd name="T110" fmla="*/ 1438 w 3007"/>
                  <a:gd name="T111" fmla="*/ 387 h 2085"/>
                  <a:gd name="T112" fmla="*/ 1427 w 3007"/>
                  <a:gd name="T113" fmla="*/ 441 h 20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30" name="Freeform 10">
                <a:extLst>
                  <a:ext uri="{FF2B5EF4-FFF2-40B4-BE49-F238E27FC236}">
                    <a16:creationId xmlns:a16="http://schemas.microsoft.com/office/drawing/2014/main" id="{C72472DE-0C71-429A-BEF0-4F7E69040476}"/>
                  </a:ext>
                </a:extLst>
              </p:cNvPr>
              <p:cNvSpPr>
                <a:spLocks/>
              </p:cNvSpPr>
              <p:nvPr/>
            </p:nvSpPr>
            <p:spPr bwMode="hidden">
              <a:xfrm>
                <a:off x="4501" y="2317"/>
                <a:ext cx="1248" cy="539"/>
              </a:xfrm>
              <a:custGeom>
                <a:avLst/>
                <a:gdLst>
                  <a:gd name="T0" fmla="*/ 0 w 1248"/>
                  <a:gd name="T1" fmla="*/ 332 h 539"/>
                  <a:gd name="T2" fmla="*/ 0 w 1248"/>
                  <a:gd name="T3" fmla="*/ 360 h 539"/>
                  <a:gd name="T4" fmla="*/ 5 w 1248"/>
                  <a:gd name="T5" fmla="*/ 387 h 539"/>
                  <a:gd name="T6" fmla="*/ 27 w 1248"/>
                  <a:gd name="T7" fmla="*/ 414 h 539"/>
                  <a:gd name="T8" fmla="*/ 54 w 1248"/>
                  <a:gd name="T9" fmla="*/ 436 h 539"/>
                  <a:gd name="T10" fmla="*/ 92 w 1248"/>
                  <a:gd name="T11" fmla="*/ 463 h 539"/>
                  <a:gd name="T12" fmla="*/ 141 w 1248"/>
                  <a:gd name="T13" fmla="*/ 490 h 539"/>
                  <a:gd name="T14" fmla="*/ 195 w 1248"/>
                  <a:gd name="T15" fmla="*/ 512 h 539"/>
                  <a:gd name="T16" fmla="*/ 255 w 1248"/>
                  <a:gd name="T17" fmla="*/ 539 h 539"/>
                  <a:gd name="T18" fmla="*/ 212 w 1248"/>
                  <a:gd name="T19" fmla="*/ 517 h 539"/>
                  <a:gd name="T20" fmla="*/ 179 w 1248"/>
                  <a:gd name="T21" fmla="*/ 490 h 539"/>
                  <a:gd name="T22" fmla="*/ 157 w 1248"/>
                  <a:gd name="T23" fmla="*/ 468 h 539"/>
                  <a:gd name="T24" fmla="*/ 141 w 1248"/>
                  <a:gd name="T25" fmla="*/ 447 h 539"/>
                  <a:gd name="T26" fmla="*/ 136 w 1248"/>
                  <a:gd name="T27" fmla="*/ 425 h 539"/>
                  <a:gd name="T28" fmla="*/ 136 w 1248"/>
                  <a:gd name="T29" fmla="*/ 403 h 539"/>
                  <a:gd name="T30" fmla="*/ 141 w 1248"/>
                  <a:gd name="T31" fmla="*/ 381 h 539"/>
                  <a:gd name="T32" fmla="*/ 157 w 1248"/>
                  <a:gd name="T33" fmla="*/ 365 h 539"/>
                  <a:gd name="T34" fmla="*/ 179 w 1248"/>
                  <a:gd name="T35" fmla="*/ 343 h 539"/>
                  <a:gd name="T36" fmla="*/ 201 w 1248"/>
                  <a:gd name="T37" fmla="*/ 327 h 539"/>
                  <a:gd name="T38" fmla="*/ 266 w 1248"/>
                  <a:gd name="T39" fmla="*/ 294 h 539"/>
                  <a:gd name="T40" fmla="*/ 353 w 1248"/>
                  <a:gd name="T41" fmla="*/ 262 h 539"/>
                  <a:gd name="T42" fmla="*/ 445 w 1248"/>
                  <a:gd name="T43" fmla="*/ 234 h 539"/>
                  <a:gd name="T44" fmla="*/ 554 w 1248"/>
                  <a:gd name="T45" fmla="*/ 213 h 539"/>
                  <a:gd name="T46" fmla="*/ 662 w 1248"/>
                  <a:gd name="T47" fmla="*/ 191 h 539"/>
                  <a:gd name="T48" fmla="*/ 890 w 1248"/>
                  <a:gd name="T49" fmla="*/ 153 h 539"/>
                  <a:gd name="T50" fmla="*/ 993 w 1248"/>
                  <a:gd name="T51" fmla="*/ 136 h 539"/>
                  <a:gd name="T52" fmla="*/ 1091 w 1248"/>
                  <a:gd name="T53" fmla="*/ 120 h 539"/>
                  <a:gd name="T54" fmla="*/ 1178 w 1248"/>
                  <a:gd name="T55" fmla="*/ 115 h 539"/>
                  <a:gd name="T56" fmla="*/ 1248 w 1248"/>
                  <a:gd name="T57" fmla="*/ 104 h 539"/>
                  <a:gd name="T58" fmla="*/ 1248 w 1248"/>
                  <a:gd name="T59" fmla="*/ 0 h 539"/>
                  <a:gd name="T60" fmla="*/ 1161 w 1248"/>
                  <a:gd name="T61" fmla="*/ 22 h 539"/>
                  <a:gd name="T62" fmla="*/ 1069 w 1248"/>
                  <a:gd name="T63" fmla="*/ 38 h 539"/>
                  <a:gd name="T64" fmla="*/ 874 w 1248"/>
                  <a:gd name="T65" fmla="*/ 71 h 539"/>
                  <a:gd name="T66" fmla="*/ 673 w 1248"/>
                  <a:gd name="T67" fmla="*/ 93 h 539"/>
                  <a:gd name="T68" fmla="*/ 483 w 1248"/>
                  <a:gd name="T69" fmla="*/ 126 h 539"/>
                  <a:gd name="T70" fmla="*/ 391 w 1248"/>
                  <a:gd name="T71" fmla="*/ 142 h 539"/>
                  <a:gd name="T72" fmla="*/ 309 w 1248"/>
                  <a:gd name="T73" fmla="*/ 158 h 539"/>
                  <a:gd name="T74" fmla="*/ 228 w 1248"/>
                  <a:gd name="T75" fmla="*/ 180 h 539"/>
                  <a:gd name="T76" fmla="*/ 163 w 1248"/>
                  <a:gd name="T77" fmla="*/ 202 h 539"/>
                  <a:gd name="T78" fmla="*/ 103 w 1248"/>
                  <a:gd name="T79" fmla="*/ 229 h 539"/>
                  <a:gd name="T80" fmla="*/ 54 w 1248"/>
                  <a:gd name="T81" fmla="*/ 256 h 539"/>
                  <a:gd name="T82" fmla="*/ 22 w 1248"/>
                  <a:gd name="T83" fmla="*/ 294 h 539"/>
                  <a:gd name="T84" fmla="*/ 0 w 1248"/>
                  <a:gd name="T85" fmla="*/ 332 h 539"/>
                  <a:gd name="T86" fmla="*/ 0 w 1248"/>
                  <a:gd name="T87" fmla="*/ 332 h 5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30731" name="Freeform 11">
              <a:extLst>
                <a:ext uri="{FF2B5EF4-FFF2-40B4-BE49-F238E27FC236}">
                  <a16:creationId xmlns:a16="http://schemas.microsoft.com/office/drawing/2014/main" id="{BE6B03CF-A4AA-4FE8-B420-3121565B646B}"/>
                </a:ext>
              </a:extLst>
            </p:cNvPr>
            <p:cNvSpPr>
              <a:spLocks/>
            </p:cNvSpPr>
            <p:nvPr/>
          </p:nvSpPr>
          <p:spPr bwMode="hidden">
            <a:xfrm>
              <a:off x="3322" y="1341"/>
              <a:ext cx="1825" cy="1537"/>
            </a:xfrm>
            <a:custGeom>
              <a:avLst/>
              <a:gdLst>
                <a:gd name="T0" fmla="*/ 982 w 2296"/>
                <a:gd name="T1" fmla="*/ 1061 h 1469"/>
                <a:gd name="T2" fmla="*/ 1357 w 2296"/>
                <a:gd name="T3" fmla="*/ 1012 h 1469"/>
                <a:gd name="T4" fmla="*/ 1666 w 2296"/>
                <a:gd name="T5" fmla="*/ 957 h 1469"/>
                <a:gd name="T6" fmla="*/ 1916 w 2296"/>
                <a:gd name="T7" fmla="*/ 897 h 1469"/>
                <a:gd name="T8" fmla="*/ 2100 w 2296"/>
                <a:gd name="T9" fmla="*/ 832 h 1469"/>
                <a:gd name="T10" fmla="*/ 2220 w 2296"/>
                <a:gd name="T11" fmla="*/ 756 h 1469"/>
                <a:gd name="T12" fmla="*/ 2285 w 2296"/>
                <a:gd name="T13" fmla="*/ 669 h 1469"/>
                <a:gd name="T14" fmla="*/ 2290 w 2296"/>
                <a:gd name="T15" fmla="*/ 560 h 1469"/>
                <a:gd name="T16" fmla="*/ 2241 w 2296"/>
                <a:gd name="T17" fmla="*/ 457 h 1469"/>
                <a:gd name="T18" fmla="*/ 2144 w 2296"/>
                <a:gd name="T19" fmla="*/ 364 h 1469"/>
                <a:gd name="T20" fmla="*/ 2008 w 2296"/>
                <a:gd name="T21" fmla="*/ 277 h 1469"/>
                <a:gd name="T22" fmla="*/ 1769 w 2296"/>
                <a:gd name="T23" fmla="*/ 157 h 1469"/>
                <a:gd name="T24" fmla="*/ 1612 w 2296"/>
                <a:gd name="T25" fmla="*/ 92 h 1469"/>
                <a:gd name="T26" fmla="*/ 1476 w 2296"/>
                <a:gd name="T27" fmla="*/ 43 h 1469"/>
                <a:gd name="T28" fmla="*/ 1384 w 2296"/>
                <a:gd name="T29" fmla="*/ 10 h 1469"/>
                <a:gd name="T30" fmla="*/ 1346 w 2296"/>
                <a:gd name="T31" fmla="*/ 0 h 1469"/>
                <a:gd name="T32" fmla="*/ 1655 w 2296"/>
                <a:gd name="T33" fmla="*/ 119 h 1469"/>
                <a:gd name="T34" fmla="*/ 1948 w 2296"/>
                <a:gd name="T35" fmla="*/ 255 h 1469"/>
                <a:gd name="T36" fmla="*/ 2068 w 2296"/>
                <a:gd name="T37" fmla="*/ 326 h 1469"/>
                <a:gd name="T38" fmla="*/ 2171 w 2296"/>
                <a:gd name="T39" fmla="*/ 402 h 1469"/>
                <a:gd name="T40" fmla="*/ 2236 w 2296"/>
                <a:gd name="T41" fmla="*/ 478 h 1469"/>
                <a:gd name="T42" fmla="*/ 2263 w 2296"/>
                <a:gd name="T43" fmla="*/ 560 h 1469"/>
                <a:gd name="T44" fmla="*/ 2241 w 2296"/>
                <a:gd name="T45" fmla="*/ 636 h 1469"/>
                <a:gd name="T46" fmla="*/ 2171 w 2296"/>
                <a:gd name="T47" fmla="*/ 702 h 1469"/>
                <a:gd name="T48" fmla="*/ 2062 w 2296"/>
                <a:gd name="T49" fmla="*/ 756 h 1469"/>
                <a:gd name="T50" fmla="*/ 1921 w 2296"/>
                <a:gd name="T51" fmla="*/ 800 h 1469"/>
                <a:gd name="T52" fmla="*/ 1748 w 2296"/>
                <a:gd name="T53" fmla="*/ 843 h 1469"/>
                <a:gd name="T54" fmla="*/ 1351 w 2296"/>
                <a:gd name="T55" fmla="*/ 908 h 1469"/>
                <a:gd name="T56" fmla="*/ 923 w 2296"/>
                <a:gd name="T57" fmla="*/ 968 h 1469"/>
                <a:gd name="T58" fmla="*/ 521 w 2296"/>
                <a:gd name="T59" fmla="*/ 1028 h 1469"/>
                <a:gd name="T60" fmla="*/ 353 w 2296"/>
                <a:gd name="T61" fmla="*/ 1066 h 1469"/>
                <a:gd name="T62" fmla="*/ 206 w 2296"/>
                <a:gd name="T63" fmla="*/ 1104 h 1469"/>
                <a:gd name="T64" fmla="*/ 92 w 2296"/>
                <a:gd name="T65" fmla="*/ 1148 h 1469"/>
                <a:gd name="T66" fmla="*/ 22 w 2296"/>
                <a:gd name="T67" fmla="*/ 1202 h 1469"/>
                <a:gd name="T68" fmla="*/ 0 w 2296"/>
                <a:gd name="T69" fmla="*/ 1262 h 1469"/>
                <a:gd name="T70" fmla="*/ 27 w 2296"/>
                <a:gd name="T71" fmla="*/ 1327 h 1469"/>
                <a:gd name="T72" fmla="*/ 98 w 2296"/>
                <a:gd name="T73" fmla="*/ 1382 h 1469"/>
                <a:gd name="T74" fmla="*/ 196 w 2296"/>
                <a:gd name="T75" fmla="*/ 1425 h 1469"/>
                <a:gd name="T76" fmla="*/ 326 w 2296"/>
                <a:gd name="T77" fmla="*/ 1469 h 1469"/>
                <a:gd name="T78" fmla="*/ 217 w 2296"/>
                <a:gd name="T79" fmla="*/ 1414 h 1469"/>
                <a:gd name="T80" fmla="*/ 147 w 2296"/>
                <a:gd name="T81" fmla="*/ 1360 h 1469"/>
                <a:gd name="T82" fmla="*/ 120 w 2296"/>
                <a:gd name="T83" fmla="*/ 1306 h 1469"/>
                <a:gd name="T84" fmla="*/ 141 w 2296"/>
                <a:gd name="T85" fmla="*/ 1257 h 1469"/>
                <a:gd name="T86" fmla="*/ 212 w 2296"/>
                <a:gd name="T87" fmla="*/ 1208 h 1469"/>
                <a:gd name="T88" fmla="*/ 342 w 2296"/>
                <a:gd name="T89" fmla="*/ 1164 h 1469"/>
                <a:gd name="T90" fmla="*/ 527 w 2296"/>
                <a:gd name="T91" fmla="*/ 1121 h 1469"/>
                <a:gd name="T92" fmla="*/ 771 w 2296"/>
                <a:gd name="T93" fmla="*/ 1088 h 1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32" name="Freeform 12">
              <a:extLst>
                <a:ext uri="{FF2B5EF4-FFF2-40B4-BE49-F238E27FC236}">
                  <a16:creationId xmlns:a16="http://schemas.microsoft.com/office/drawing/2014/main" id="{FDF3B7BA-A3E2-4C26-B049-4255D1463672}"/>
                </a:ext>
              </a:extLst>
            </p:cNvPr>
            <p:cNvSpPr>
              <a:spLocks/>
            </p:cNvSpPr>
            <p:nvPr/>
          </p:nvSpPr>
          <p:spPr bwMode="hidden">
            <a:xfrm>
              <a:off x="0" y="0"/>
              <a:ext cx="5758" cy="1776"/>
            </a:xfrm>
            <a:custGeom>
              <a:avLst/>
              <a:gdLst>
                <a:gd name="T0" fmla="*/ 0 w 5740"/>
                <a:gd name="T1" fmla="*/ 0 h 1906"/>
                <a:gd name="T2" fmla="*/ 0 w 5740"/>
                <a:gd name="T3" fmla="*/ 1906 h 1906"/>
                <a:gd name="T4" fmla="*/ 5740 w 5740"/>
                <a:gd name="T5" fmla="*/ 1906 h 1906"/>
                <a:gd name="T6" fmla="*/ 5740 w 5740"/>
                <a:gd name="T7" fmla="*/ 0 h 1906"/>
                <a:gd name="T8" fmla="*/ 0 w 5740"/>
                <a:gd name="T9" fmla="*/ 0 h 1906"/>
                <a:gd name="T10" fmla="*/ 0 w 5740"/>
                <a:gd name="T11" fmla="*/ 0 h 1906"/>
              </a:gdLst>
              <a:ahLst/>
              <a:cxnLst>
                <a:cxn ang="0">
                  <a:pos x="T0" y="T1"/>
                </a:cxn>
                <a:cxn ang="0">
                  <a:pos x="T2" y="T3"/>
                </a:cxn>
                <a:cxn ang="0">
                  <a:pos x="T4" y="T5"/>
                </a:cxn>
                <a:cxn ang="0">
                  <a:pos x="T6" y="T7"/>
                </a:cxn>
                <a:cxn ang="0">
                  <a:pos x="T8" y="T9"/>
                </a:cxn>
                <a:cxn ang="0">
                  <a:pos x="T10" y="T11"/>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30733" name="Rectangle 13">
            <a:extLst>
              <a:ext uri="{FF2B5EF4-FFF2-40B4-BE49-F238E27FC236}">
                <a16:creationId xmlns:a16="http://schemas.microsoft.com/office/drawing/2014/main" id="{0EBA4C64-80BA-457B-ADEB-D7C6D87C982B}"/>
              </a:ext>
            </a:extLst>
          </p:cNvPr>
          <p:cNvSpPr>
            <a:spLocks noGrp="1" noRot="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30734" name="Rectangle 14">
            <a:extLst>
              <a:ext uri="{FF2B5EF4-FFF2-40B4-BE49-F238E27FC236}">
                <a16:creationId xmlns:a16="http://schemas.microsoft.com/office/drawing/2014/main" id="{30787BE5-9B55-4C78-8352-EA8494895D7E}"/>
              </a:ext>
            </a:extLst>
          </p:cNvPr>
          <p:cNvSpPr>
            <a:spLocks noGrp="1" noChangeArrowheads="1"/>
          </p:cNvSpPr>
          <p:nvPr>
            <p:ph type="ftr" sz="quarter" idx="3"/>
          </p:nvPr>
        </p:nvSpPr>
        <p:spPr bwMode="auto">
          <a:xfrm>
            <a:off x="3124200" y="6248400"/>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eaLnBrk="1" hangingPunct="1">
              <a:defRPr sz="1200"/>
            </a:lvl1pPr>
          </a:lstStyle>
          <a:p>
            <a:endParaRPr lang="en-GB" altLang="en-US"/>
          </a:p>
        </p:txBody>
      </p:sp>
      <p:sp>
        <p:nvSpPr>
          <p:cNvPr id="30735" name="Rectangle 15">
            <a:extLst>
              <a:ext uri="{FF2B5EF4-FFF2-40B4-BE49-F238E27FC236}">
                <a16:creationId xmlns:a16="http://schemas.microsoft.com/office/drawing/2014/main" id="{5ED056ED-3087-4926-BA4E-AA68F9ED1BD2}"/>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2" tx1="lt1" bg2="dk1" tx2="lt2" accent1="accent1" accent2="accent2" accent3="accent3" accent4="accent4" accent5="accent5" accent6="accent6" hlink="hlink" folHlink="folHlink"/>
  <p:sldLayoutIdLst>
    <p:sldLayoutId id="2147483654" r:id="rId1"/>
    <p:sldLayoutId id="2147483655" r:id="rId2"/>
    <p:sldLayoutId id="2147483656" r:id="rId3"/>
    <p:sldLayoutId id="2147483657" r:id="rId4"/>
    <p:sldLayoutId id="2147483658" r:id="rId5"/>
    <p:sldLayoutId id="2147483659" r:id="rId6"/>
    <p:sldLayoutId id="2147483660" r:id="rId7"/>
    <p:sldLayoutId id="2147483661" r:id="rId8"/>
    <p:sldLayoutId id="2147483662" r:id="rId9"/>
    <p:sldLayoutId id="2147483663" r:id="rId10"/>
    <p:sldLayoutId id="2147483664" r:id="rId11"/>
    <p:sldLayoutId id="2147483665" r:id="rId12"/>
  </p:sldLayoutIdLst>
  <p:txStyles>
    <p:titleStyle>
      <a:lvl1pPr algn="ctr" rtl="0" fontAlgn="base">
        <a:spcBef>
          <a:spcPct val="0"/>
        </a:spcBef>
        <a:spcAft>
          <a:spcPct val="0"/>
        </a:spcAft>
        <a:defRPr sz="4400" b="1" kern="12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b="1">
          <a:solidFill>
            <a:schemeClr val="tx2"/>
          </a:solidFill>
          <a:effectLst>
            <a:outerShdw blurRad="38100" dist="38100" dir="2700000" algn="tl">
              <a:srgbClr val="000000"/>
            </a:outerShdw>
          </a:effectLst>
          <a:latin typeface="Garamond" panose="02020404030301010803" pitchFamily="18" charset="0"/>
        </a:defRPr>
      </a:lvl2pPr>
      <a:lvl3pPr algn="ctr" rtl="0" fontAlgn="base">
        <a:spcBef>
          <a:spcPct val="0"/>
        </a:spcBef>
        <a:spcAft>
          <a:spcPct val="0"/>
        </a:spcAft>
        <a:defRPr sz="4400" b="1">
          <a:solidFill>
            <a:schemeClr val="tx2"/>
          </a:solidFill>
          <a:effectLst>
            <a:outerShdw blurRad="38100" dist="38100" dir="2700000" algn="tl">
              <a:srgbClr val="000000"/>
            </a:outerShdw>
          </a:effectLst>
          <a:latin typeface="Garamond" panose="02020404030301010803" pitchFamily="18" charset="0"/>
        </a:defRPr>
      </a:lvl3pPr>
      <a:lvl4pPr algn="ctr" rtl="0" fontAlgn="base">
        <a:spcBef>
          <a:spcPct val="0"/>
        </a:spcBef>
        <a:spcAft>
          <a:spcPct val="0"/>
        </a:spcAft>
        <a:defRPr sz="4400" b="1">
          <a:solidFill>
            <a:schemeClr val="tx2"/>
          </a:solidFill>
          <a:effectLst>
            <a:outerShdw blurRad="38100" dist="38100" dir="2700000" algn="tl">
              <a:srgbClr val="000000"/>
            </a:outerShdw>
          </a:effectLst>
          <a:latin typeface="Garamond" panose="02020404030301010803" pitchFamily="18" charset="0"/>
        </a:defRPr>
      </a:lvl4pPr>
      <a:lvl5pPr algn="ctr" rtl="0" fontAlgn="base">
        <a:spcBef>
          <a:spcPct val="0"/>
        </a:spcBef>
        <a:spcAft>
          <a:spcPct val="0"/>
        </a:spcAft>
        <a:defRPr sz="4400" b="1">
          <a:solidFill>
            <a:schemeClr val="tx2"/>
          </a:solidFill>
          <a:effectLst>
            <a:outerShdw blurRad="38100" dist="38100" dir="2700000" algn="tl">
              <a:srgbClr val="000000"/>
            </a:outerShdw>
          </a:effectLst>
          <a:latin typeface="Garamond" panose="02020404030301010803"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anose="02020404030301010803"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anose="02020404030301010803"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anose="02020404030301010803"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anose="02020404030301010803" pitchFamily="18" charset="0"/>
        </a:defRPr>
      </a:lvl9pPr>
    </p:titleStyle>
    <p:bodyStyle>
      <a:lvl1pPr marL="342900" indent="-342900" algn="l" rtl="0" fontAlgn="base">
        <a:spcBef>
          <a:spcPct val="20000"/>
        </a:spcBef>
        <a:spcAft>
          <a:spcPct val="0"/>
        </a:spcAft>
        <a:buClr>
          <a:schemeClr val="hlink"/>
        </a:buClr>
        <a:buSzPct val="70000"/>
        <a:buFont typeface="Wingdings" panose="05000000000000000000" pitchFamily="2" charset="2"/>
        <a:buChar char="n"/>
        <a:defRPr sz="3200" kern="1200">
          <a:solidFill>
            <a:schemeClr val="tx1"/>
          </a:solidFill>
          <a:effectLst>
            <a:outerShdw blurRad="38100" dist="38100" dir="2700000" algn="tl">
              <a:srgbClr val="000000"/>
            </a:outerShdw>
          </a:effectLst>
          <a:latin typeface="+mn-lt"/>
          <a:ea typeface="+mn-ea"/>
          <a:cs typeface="+mn-cs"/>
        </a:defRPr>
      </a:lvl1pPr>
      <a:lvl2pPr marL="742950" indent="-285750" algn="l" rtl="0" fontAlgn="base">
        <a:spcBef>
          <a:spcPct val="20000"/>
        </a:spcBef>
        <a:spcAft>
          <a:spcPct val="0"/>
        </a:spcAft>
        <a:buClr>
          <a:schemeClr val="accent2"/>
        </a:buClr>
        <a:buSzPct val="70000"/>
        <a:buFont typeface="Wingdings" panose="05000000000000000000" pitchFamily="2" charset="2"/>
        <a:buChar char="n"/>
        <a:defRPr sz="2800" kern="1200">
          <a:solidFill>
            <a:schemeClr val="tx1"/>
          </a:solidFill>
          <a:effectLst>
            <a:outerShdw blurRad="38100" dist="38100" dir="2700000" algn="tl">
              <a:srgbClr val="000000"/>
            </a:outerShdw>
          </a:effectLst>
          <a:latin typeface="+mn-lt"/>
          <a:ea typeface="+mn-ea"/>
          <a:cs typeface="+mn-cs"/>
        </a:defRPr>
      </a:lvl2pPr>
      <a:lvl3pPr marL="1143000" indent="-228600" algn="l" rtl="0" fontAlgn="base">
        <a:spcBef>
          <a:spcPct val="20000"/>
        </a:spcBef>
        <a:spcAft>
          <a:spcPct val="0"/>
        </a:spcAft>
        <a:buClr>
          <a:schemeClr val="tx2"/>
        </a:buClr>
        <a:buSzPct val="70000"/>
        <a:buFont typeface="Wingdings" panose="05000000000000000000" pitchFamily="2" charset="2"/>
        <a:buChar char="n"/>
        <a:defRPr sz="2400" kern="1200">
          <a:solidFill>
            <a:schemeClr val="tx1"/>
          </a:solidFill>
          <a:effectLst>
            <a:outerShdw blurRad="38100" dist="38100" dir="2700000" algn="tl">
              <a:srgbClr val="000000"/>
            </a:outerShdw>
          </a:effectLst>
          <a:latin typeface="+mn-lt"/>
          <a:ea typeface="+mn-ea"/>
          <a:cs typeface="+mn-cs"/>
        </a:defRPr>
      </a:lvl3pPr>
      <a:lvl4pPr marL="1600200" indent="-228600" algn="l" rtl="0" fontAlgn="base">
        <a:spcBef>
          <a:spcPct val="20000"/>
        </a:spcBef>
        <a:spcAft>
          <a:spcPct val="0"/>
        </a:spcAft>
        <a:buClr>
          <a:schemeClr val="accent2"/>
        </a:buClr>
        <a:buSzPct val="70000"/>
        <a:buFont typeface="Wingdings" panose="05000000000000000000" pitchFamily="2" charset="2"/>
        <a:buChar char="n"/>
        <a:defRPr sz="2000" kern="1200">
          <a:solidFill>
            <a:schemeClr val="tx1"/>
          </a:solidFill>
          <a:effectLst>
            <a:outerShdw blurRad="38100" dist="38100" dir="2700000" algn="tl">
              <a:srgbClr val="000000"/>
            </a:outerShdw>
          </a:effectLst>
          <a:latin typeface="+mn-lt"/>
          <a:ea typeface="+mn-ea"/>
          <a:cs typeface="+mn-cs"/>
        </a:defRPr>
      </a:lvl4pPr>
      <a:lvl5pPr marL="2057400" indent="-228600" algn="l" rtl="0" fontAlgn="base">
        <a:spcBef>
          <a:spcPct val="20000"/>
        </a:spcBef>
        <a:spcAft>
          <a:spcPct val="0"/>
        </a:spcAft>
        <a:buClr>
          <a:schemeClr val="hlink"/>
        </a:buClr>
        <a:buSzPct val="70000"/>
        <a:buFont typeface="Wingdings" panose="05000000000000000000" pitchFamily="2" charset="2"/>
        <a:buChar char="n"/>
        <a:defRPr sz="20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image" Target="../media/image1.wmf"/><Relationship Id="rId1" Type="http://schemas.openxmlformats.org/officeDocument/2006/relationships/slideLayout" Target="../slideLayouts/slideLayout12.xml"/><Relationship Id="rId4" Type="http://schemas.openxmlformats.org/officeDocument/2006/relationships/image" Target="../media/image3.wmf"/></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haagen-dazs.com/products/sorbet.aspx" TargetMode="External"/><Relationship Id="rId2" Type="http://schemas.openxmlformats.org/officeDocument/2006/relationships/image" Target="../media/image16.png"/><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images.google.co.uk/imgres?imgurl=http://www.acatcanada.org/images/logos/oxfam.gif&amp;imgrefurl=http://www.tellusmagazine.org/blog/%3Fcat%3D10&amp;h=225&amp;w=217&amp;sz=19&amp;hl=en&amp;start=10&amp;tbnid=0ybV5Y1ia5vjOM:&amp;tbnh=108&amp;tbnw=104&amp;prev=/images%3Fq%3Doxfam%26gbv%3D2%26svnum%3D10%26hl%3Den" TargetMode="External"/><Relationship Id="rId1" Type="http://schemas.openxmlformats.org/officeDocument/2006/relationships/slideLayout" Target="../slideLayouts/slideLayout6.xml"/><Relationship Id="rId5" Type="http://schemas.openxmlformats.org/officeDocument/2006/relationships/image" Target="../media/image19.jpeg"/><Relationship Id="rId4" Type="http://schemas.openxmlformats.org/officeDocument/2006/relationships/hyperlink" Target="http://images.google.co.uk/imgres?imgurl=http://www.greatrun.org/runners_services/charities/images/British%2520Heart%2520Foundation.jpg&amp;imgrefurl=http://www.greatrun.org/runners_services/charities.asp&amp;h=1500&amp;w=1154&amp;sz=403&amp;hl=en&amp;start=1&amp;tbnid=zZMzEhMBYBeOlM:&amp;tbnh=150&amp;tbnw=115&amp;prev=/images%3Fq%3Dbritish%2Bheart%2Bfoundation%26gbv%3D2%26svnum%3D10%26hl%3Den"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images.google.co.uk/imgres?imgurl=http://ww1.prweb.com/prfiles/2007/03/08/510497/300X250_copy.line26.JPG&amp;imgrefurl=http://www.prweb.com/releases/2007/3/prweb510497.htm&amp;h=252&amp;w=302&amp;sz=19&amp;hl=en&amp;start=257&amp;tbnid=eDGcMF5RqR0QTM:&amp;tbnh=97&amp;tbnw=116&amp;prev=/images%3Fq%3Dsavings%2Baccounts%26start%3D240%26gbv%3D2%26ndsp%3D20%26svnum%3D10%26hl%3Den%26sa%3DN" TargetMode="External"/><Relationship Id="rId3" Type="http://schemas.openxmlformats.org/officeDocument/2006/relationships/image" Target="../media/image20.jpeg"/><Relationship Id="rId7" Type="http://schemas.openxmlformats.org/officeDocument/2006/relationships/image" Target="../media/image22.jpeg"/><Relationship Id="rId2" Type="http://schemas.openxmlformats.org/officeDocument/2006/relationships/hyperlink" Target="http://images.google.co.uk/imgres?imgurl=http://www.fairinvestment.co.uk/upload/header_child_savings.jpg&amp;imgrefurl=http://www.fairinvestment.co.uk/nationwide_savings_accounts.aspx&amp;h=153&amp;w=202&amp;sz=9&amp;hl=en&amp;start=3&amp;tbnid=ApRbvd_XH6KaXM:&amp;tbnh=80&amp;tbnw=105&amp;prev=/images%3Fq%3Dsavings%2Baccounts%26gbv%3D2%26svnum%3D10%26hl%3Den%26sa%3DG" TargetMode="External"/><Relationship Id="rId1" Type="http://schemas.openxmlformats.org/officeDocument/2006/relationships/slideLayout" Target="../slideLayouts/slideLayout6.xml"/><Relationship Id="rId6" Type="http://schemas.openxmlformats.org/officeDocument/2006/relationships/hyperlink" Target="http://images.google.co.uk/imgres?imgurl=http://www.fmberlin.com/images/hsa.jpg&amp;imgrefurl=http://www.fmberlin.com/hsa.htm&amp;h=300&amp;w=300&amp;sz=13&amp;hl=en&amp;start=102&amp;tbnid=NYv_-ptDOlFoYM:&amp;tbnh=116&amp;tbnw=116&amp;prev=/images%3Fq%3Dsavings%2Baccounts%26start%3D100%26gbv%3D2%26ndsp%3D20%26svnum%3D10%26hl%3Den%26sa%3DN" TargetMode="External"/><Relationship Id="rId5" Type="http://schemas.openxmlformats.org/officeDocument/2006/relationships/image" Target="../media/image21.jpeg"/><Relationship Id="rId4" Type="http://schemas.openxmlformats.org/officeDocument/2006/relationships/hyperlink" Target="http://images.google.co.uk/imgres?imgurl=http://www.consumer-action.org/images/library/english/2004_Savings_Leader_cvr.gif&amp;imgrefurl=http://www.consumer-action.org/modules/module_savings_to_build_wealth&amp;h=362&amp;w=347&amp;sz=6&amp;hl=en&amp;start=26&amp;tbnid=ISSx7Nw-SA0H-M:&amp;tbnh=121&amp;tbnw=116&amp;prev=/images%3Fq%3Dsavings%2Baccounts%26start%3D20%26gbv%3D2%26ndsp%3D20%26svnum%3D10%26hl%3Den%26sa%3DN" TargetMode="External"/><Relationship Id="rId9" Type="http://schemas.openxmlformats.org/officeDocument/2006/relationships/image" Target="../media/image23.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8" Type="http://schemas.openxmlformats.org/officeDocument/2006/relationships/hyperlink" Target="http://aolsearch.aol.co.uk/redir?urn=http://www.sife.org/news/newsletter/images/frosted_flakes_box_front.jpg&amp;rank=6&amp;source=googleImage&amp;searchType=IS&amp;partner=Google&amp;query=Tony%20the%20tiger" TargetMode="External"/><Relationship Id="rId3" Type="http://schemas.openxmlformats.org/officeDocument/2006/relationships/image" Target="../media/image24.png"/><Relationship Id="rId7" Type="http://schemas.openxmlformats.org/officeDocument/2006/relationships/image" Target="../media/image26.jpeg"/><Relationship Id="rId2" Type="http://schemas.openxmlformats.org/officeDocument/2006/relationships/hyperlink" Target="http://aolsearch.aol.co.uk/redir?urn=http://www.ciadvertising.org/studies/student/99_spring/theory/eileen/mytheo/giant.gif&amp;rank=7&amp;source=googleImage&amp;searchType=IS&amp;partner=Google&amp;query=brand%20personality" TargetMode="External"/><Relationship Id="rId1" Type="http://schemas.openxmlformats.org/officeDocument/2006/relationships/slideLayout" Target="../slideLayouts/slideLayout7.xml"/><Relationship Id="rId6" Type="http://schemas.openxmlformats.org/officeDocument/2006/relationships/hyperlink" Target="http://aolsearch.aol.co.uk/redir?urn=http://www.signprint.co.uk/catalog/images/autographic79.jpg&amp;rank=11&amp;source=googleImage&amp;searchType=IS&amp;partner=Google&amp;query=michelin%20man" TargetMode="External"/><Relationship Id="rId11" Type="http://schemas.openxmlformats.org/officeDocument/2006/relationships/image" Target="../media/image28.jpeg"/><Relationship Id="rId5" Type="http://schemas.openxmlformats.org/officeDocument/2006/relationships/image" Target="../media/image25.jpeg"/><Relationship Id="rId10" Type="http://schemas.openxmlformats.org/officeDocument/2006/relationships/hyperlink" Target="http://aolsearch.aol.co.uk/image_browse?query=Tony%20the%20tiger&amp;first=1&amp;last=12&amp;imgurl=http://members.tripod.com/~robertpetzel/Tony.gif&amp;refurl=http%3A%2F%2Fmembers.tripod.com%2F%7Equeenbeanie%2FGIFS7.html&amp;width=277&amp;height=290&amp;rank=4&amp;encquery=Tony+the+tiger" TargetMode="External"/><Relationship Id="rId4" Type="http://schemas.openxmlformats.org/officeDocument/2006/relationships/hyperlink" Target="http://aolsearch.aol.co.uk/redir?urn=http://www.ukcornershoppe.com/imgs/products/Mr%20Kipling%20Cherry%20Bakewells.jpg&amp;rank=6&amp;source=googleImage&amp;searchType=IS&amp;partner=Google&amp;query=Mr%20Kipling" TargetMode="External"/><Relationship Id="rId9" Type="http://schemas.openxmlformats.org/officeDocument/2006/relationships/image" Target="../media/image27.jpeg"/></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2" name="Rectangle 4">
            <a:extLst>
              <a:ext uri="{FF2B5EF4-FFF2-40B4-BE49-F238E27FC236}">
                <a16:creationId xmlns:a16="http://schemas.microsoft.com/office/drawing/2014/main" id="{FE113BEC-B08B-485C-B725-2AF57F36486E}"/>
              </a:ext>
            </a:extLst>
          </p:cNvPr>
          <p:cNvSpPr>
            <a:spLocks noGrp="1" noRot="1" noChangeArrowheads="1"/>
          </p:cNvSpPr>
          <p:nvPr>
            <p:ph type="title"/>
          </p:nvPr>
        </p:nvSpPr>
        <p:spPr/>
        <p:txBody>
          <a:bodyPr/>
          <a:lstStyle/>
          <a:p>
            <a:r>
              <a:rPr lang="en-GB" altLang="en-US"/>
              <a:t>Learning, Memory and Thinking</a:t>
            </a:r>
          </a:p>
        </p:txBody>
      </p:sp>
      <p:pic>
        <p:nvPicPr>
          <p:cNvPr id="2053" name="Picture 5" descr="pirmzxz_[1]">
            <a:extLst>
              <a:ext uri="{FF2B5EF4-FFF2-40B4-BE49-F238E27FC236}">
                <a16:creationId xmlns:a16="http://schemas.microsoft.com/office/drawing/2014/main" id="{51C5A52B-E400-4453-9530-9723E6866D6F}"/>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54025" y="1989138"/>
            <a:ext cx="3636963" cy="41036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055" name="Picture 7" descr="_2g0xnqj[1]">
            <a:extLst>
              <a:ext uri="{FF2B5EF4-FFF2-40B4-BE49-F238E27FC236}">
                <a16:creationId xmlns:a16="http://schemas.microsoft.com/office/drawing/2014/main" id="{A356131A-E18C-4137-8A83-BF54A3AFEFFE}"/>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3963988" y="1700213"/>
            <a:ext cx="2406650" cy="26654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057" name="Picture 9" descr="2_culrre[1]">
            <a:extLst>
              <a:ext uri="{FF2B5EF4-FFF2-40B4-BE49-F238E27FC236}">
                <a16:creationId xmlns:a16="http://schemas.microsoft.com/office/drawing/2014/main" id="{4B57DC56-7DC0-4327-A8BD-3DACF317052C}"/>
              </a:ext>
            </a:extLst>
          </p:cNvPr>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6516688" y="3500438"/>
            <a:ext cx="2103437" cy="29527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9" presetClass="entr" presetSubtype="0" decel="100000" fill="hold" grpId="0" nodeType="withEffect">
                                  <p:stCondLst>
                                    <p:cond delay="0"/>
                                  </p:stCondLst>
                                  <p:childTnLst>
                                    <p:set>
                                      <p:cBhvr>
                                        <p:cTn id="6" dur="1" fill="hold">
                                          <p:stCondLst>
                                            <p:cond delay="0"/>
                                          </p:stCondLst>
                                        </p:cTn>
                                        <p:tgtEl>
                                          <p:spTgt spid="2052"/>
                                        </p:tgtEl>
                                        <p:attrNameLst>
                                          <p:attrName>style.visibility</p:attrName>
                                        </p:attrNameLst>
                                      </p:cBhvr>
                                      <p:to>
                                        <p:strVal val="visible"/>
                                      </p:to>
                                    </p:set>
                                    <p:anim calcmode="lin" valueType="num">
                                      <p:cBhvr>
                                        <p:cTn id="7" dur="500" fill="hold"/>
                                        <p:tgtEl>
                                          <p:spTgt spid="2052"/>
                                        </p:tgtEl>
                                        <p:attrNameLst>
                                          <p:attrName>ppt_w</p:attrName>
                                        </p:attrNameLst>
                                      </p:cBhvr>
                                      <p:tavLst>
                                        <p:tav tm="0">
                                          <p:val>
                                            <p:fltVal val="0"/>
                                          </p:val>
                                        </p:tav>
                                        <p:tav tm="100000">
                                          <p:val>
                                            <p:strVal val="#ppt_w"/>
                                          </p:val>
                                        </p:tav>
                                      </p:tavLst>
                                    </p:anim>
                                    <p:anim calcmode="lin" valueType="num">
                                      <p:cBhvr>
                                        <p:cTn id="8" dur="500" fill="hold"/>
                                        <p:tgtEl>
                                          <p:spTgt spid="2052"/>
                                        </p:tgtEl>
                                        <p:attrNameLst>
                                          <p:attrName>ppt_h</p:attrName>
                                        </p:attrNameLst>
                                      </p:cBhvr>
                                      <p:tavLst>
                                        <p:tav tm="0">
                                          <p:val>
                                            <p:fltVal val="0"/>
                                          </p:val>
                                        </p:tav>
                                        <p:tav tm="100000">
                                          <p:val>
                                            <p:strVal val="#ppt_h"/>
                                          </p:val>
                                        </p:tav>
                                      </p:tavLst>
                                    </p:anim>
                                    <p:anim calcmode="lin" valueType="num">
                                      <p:cBhvr>
                                        <p:cTn id="9" dur="500" fill="hold"/>
                                        <p:tgtEl>
                                          <p:spTgt spid="2052"/>
                                        </p:tgtEl>
                                        <p:attrNameLst>
                                          <p:attrName>style.rotation</p:attrName>
                                        </p:attrNameLst>
                                      </p:cBhvr>
                                      <p:tavLst>
                                        <p:tav tm="0">
                                          <p:val>
                                            <p:fltVal val="360"/>
                                          </p:val>
                                        </p:tav>
                                        <p:tav tm="100000">
                                          <p:val>
                                            <p:fltVal val="0"/>
                                          </p:val>
                                        </p:tav>
                                      </p:tavLst>
                                    </p:anim>
                                    <p:animEffect transition="in" filter="fade">
                                      <p:cBhvr>
                                        <p:cTn id="10" dur="500"/>
                                        <p:tgtEl>
                                          <p:spTgt spid="20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2" grpId="0"/>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F2B35AA7-121E-4180-8DCB-0DF924E9786C}"/>
              </a:ext>
            </a:extLst>
          </p:cNvPr>
          <p:cNvSpPr>
            <a:spLocks noGrp="1" noRot="1" noChangeArrowheads="1"/>
          </p:cNvSpPr>
          <p:nvPr>
            <p:ph type="title"/>
          </p:nvPr>
        </p:nvSpPr>
        <p:spPr>
          <a:xfrm>
            <a:off x="685800" y="0"/>
            <a:ext cx="7772400" cy="1143000"/>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br>
              <a:rPr lang="en-GB" altLang="en-US" sz="3600" b="0"/>
            </a:br>
            <a:br>
              <a:rPr lang="en-GB" altLang="en-US" sz="3600" b="0"/>
            </a:br>
            <a:r>
              <a:rPr lang="en-GB" altLang="en-US" sz="3600" b="0"/>
              <a:t>Behavioural Learning: Classical Conditioning</a:t>
            </a:r>
            <a:br>
              <a:rPr lang="en-GB" altLang="en-US" sz="3600" b="0"/>
            </a:br>
            <a:endParaRPr lang="en-GB" altLang="en-US" sz="3600" b="0"/>
          </a:p>
        </p:txBody>
      </p:sp>
      <p:sp>
        <p:nvSpPr>
          <p:cNvPr id="7171" name="Rectangle 3">
            <a:extLst>
              <a:ext uri="{FF2B5EF4-FFF2-40B4-BE49-F238E27FC236}">
                <a16:creationId xmlns:a16="http://schemas.microsoft.com/office/drawing/2014/main" id="{5FA376C4-41CA-4EC7-81D8-F6FED33FDD5F}"/>
              </a:ext>
            </a:extLst>
          </p:cNvPr>
          <p:cNvSpPr>
            <a:spLocks noChangeArrowheads="1"/>
          </p:cNvSpPr>
          <p:nvPr/>
        </p:nvSpPr>
        <p:spPr bwMode="auto">
          <a:xfrm>
            <a:off x="762000" y="1219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spcBef>
                <a:spcPct val="20000"/>
              </a:spcBef>
              <a:buFontTx/>
              <a:buChar char="•"/>
            </a:pPr>
            <a:r>
              <a:rPr lang="en-GB" altLang="en-US" sz="2400">
                <a:latin typeface="Times New Roman" panose="02020603050405020304" pitchFamily="18" charset="0"/>
              </a:rPr>
              <a:t>Largely unconscious process of acquiring information and feelings about stimuli</a:t>
            </a:r>
          </a:p>
          <a:p>
            <a:pPr>
              <a:spcBef>
                <a:spcPct val="20000"/>
              </a:spcBef>
              <a:buFontTx/>
              <a:buChar char="•"/>
            </a:pPr>
            <a:r>
              <a:rPr lang="en-GB" altLang="en-US" sz="2400">
                <a:latin typeface="Times New Roman" panose="02020603050405020304" pitchFamily="18" charset="0"/>
              </a:rPr>
              <a:t>Key components</a:t>
            </a:r>
          </a:p>
          <a:p>
            <a:pPr lvl="1">
              <a:spcBef>
                <a:spcPct val="20000"/>
              </a:spcBef>
              <a:buFontTx/>
              <a:buChar char="–"/>
            </a:pPr>
            <a:r>
              <a:rPr lang="en-GB" altLang="en-US" sz="2400">
                <a:latin typeface="Times New Roman" panose="02020603050405020304" pitchFamily="18" charset="0"/>
              </a:rPr>
              <a:t>Unconditioned stimulus 	Unconditioned response</a:t>
            </a:r>
          </a:p>
          <a:p>
            <a:pPr lvl="1">
              <a:spcBef>
                <a:spcPct val="20000"/>
              </a:spcBef>
              <a:buFontTx/>
              <a:buChar char="–"/>
            </a:pPr>
            <a:r>
              <a:rPr lang="en-GB" altLang="en-US" sz="2400">
                <a:latin typeface="Times New Roman" panose="02020603050405020304" pitchFamily="18" charset="0"/>
              </a:rPr>
              <a:t>Conditioned stimulus		Nothing</a:t>
            </a:r>
          </a:p>
          <a:p>
            <a:pPr lvl="1">
              <a:spcBef>
                <a:spcPct val="20000"/>
              </a:spcBef>
            </a:pPr>
            <a:endParaRPr lang="en-GB" altLang="en-US" sz="2400">
              <a:latin typeface="Times New Roman" panose="02020603050405020304" pitchFamily="18" charset="0"/>
            </a:endParaRPr>
          </a:p>
          <a:p>
            <a:pPr lvl="1">
              <a:spcBef>
                <a:spcPct val="20000"/>
              </a:spcBef>
              <a:buFontTx/>
              <a:buChar char="–"/>
            </a:pPr>
            <a:r>
              <a:rPr lang="en-GB" altLang="en-US" sz="2400">
                <a:latin typeface="Times New Roman" panose="02020603050405020304" pitchFamily="18" charset="0"/>
              </a:rPr>
              <a:t>Conditioned stimulus + Unconditioned stimulus</a:t>
            </a:r>
          </a:p>
          <a:p>
            <a:pPr lvl="1">
              <a:spcBef>
                <a:spcPct val="20000"/>
              </a:spcBef>
            </a:pPr>
            <a:endParaRPr lang="en-GB" altLang="en-US" sz="2400">
              <a:latin typeface="Times New Roman" panose="02020603050405020304" pitchFamily="18" charset="0"/>
            </a:endParaRPr>
          </a:p>
          <a:p>
            <a:pPr lvl="1">
              <a:spcBef>
                <a:spcPct val="20000"/>
              </a:spcBef>
            </a:pPr>
            <a:endParaRPr lang="en-GB" altLang="en-US" sz="2400">
              <a:latin typeface="Times New Roman" panose="02020603050405020304" pitchFamily="18" charset="0"/>
            </a:endParaRPr>
          </a:p>
          <a:p>
            <a:pPr lvl="1">
              <a:spcBef>
                <a:spcPct val="20000"/>
              </a:spcBef>
            </a:pPr>
            <a:r>
              <a:rPr lang="en-GB" altLang="en-US" sz="2400">
                <a:latin typeface="Times New Roman" panose="02020603050405020304" pitchFamily="18" charset="0"/>
              </a:rPr>
              <a:t>			Conditioned Response</a:t>
            </a:r>
          </a:p>
          <a:p>
            <a:pPr lvl="1">
              <a:spcBef>
                <a:spcPct val="20000"/>
              </a:spcBef>
            </a:pPr>
            <a:r>
              <a:rPr lang="en-GB" altLang="en-US" sz="2400">
                <a:latin typeface="Times New Roman" panose="02020603050405020304" pitchFamily="18" charset="0"/>
              </a:rPr>
              <a:t>Conditioned response declines towards extinction when </a:t>
            </a:r>
          </a:p>
          <a:p>
            <a:pPr lvl="1">
              <a:spcBef>
                <a:spcPct val="20000"/>
              </a:spcBef>
            </a:pPr>
            <a:r>
              <a:rPr lang="en-GB" altLang="en-US" sz="2400">
                <a:latin typeface="Times New Roman" panose="02020603050405020304" pitchFamily="18" charset="0"/>
              </a:rPr>
              <a:t>Unconditioned Stimulus absent</a:t>
            </a:r>
          </a:p>
          <a:p>
            <a:pPr latinLnBrk="1">
              <a:spcBef>
                <a:spcPct val="20000"/>
              </a:spcBef>
            </a:pPr>
            <a:endParaRPr lang="en-GB" altLang="en-US" sz="2400">
              <a:latin typeface="Times New Roman" panose="02020603050405020304" pitchFamily="18" charset="0"/>
            </a:endParaRPr>
          </a:p>
        </p:txBody>
      </p:sp>
      <p:sp>
        <p:nvSpPr>
          <p:cNvPr id="7172" name="Line 4">
            <a:extLst>
              <a:ext uri="{FF2B5EF4-FFF2-40B4-BE49-F238E27FC236}">
                <a16:creationId xmlns:a16="http://schemas.microsoft.com/office/drawing/2014/main" id="{BC3B61E9-6434-4C84-B724-03626A747A83}"/>
              </a:ext>
            </a:extLst>
          </p:cNvPr>
          <p:cNvSpPr>
            <a:spLocks noChangeShapeType="1"/>
          </p:cNvSpPr>
          <p:nvPr/>
        </p:nvSpPr>
        <p:spPr bwMode="auto">
          <a:xfrm>
            <a:off x="4648200" y="2743200"/>
            <a:ext cx="644525" cy="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7173" name="Line 5">
            <a:extLst>
              <a:ext uri="{FF2B5EF4-FFF2-40B4-BE49-F238E27FC236}">
                <a16:creationId xmlns:a16="http://schemas.microsoft.com/office/drawing/2014/main" id="{367614D0-89E1-4FED-B10E-72B39D0454C5}"/>
              </a:ext>
            </a:extLst>
          </p:cNvPr>
          <p:cNvSpPr>
            <a:spLocks noChangeShapeType="1"/>
          </p:cNvSpPr>
          <p:nvPr/>
        </p:nvSpPr>
        <p:spPr bwMode="auto">
          <a:xfrm>
            <a:off x="4495800" y="3200400"/>
            <a:ext cx="644525" cy="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7174" name="Line 6">
            <a:extLst>
              <a:ext uri="{FF2B5EF4-FFF2-40B4-BE49-F238E27FC236}">
                <a16:creationId xmlns:a16="http://schemas.microsoft.com/office/drawing/2014/main" id="{2B065F3E-1DAE-484F-8BEB-60BD71E60325}"/>
              </a:ext>
            </a:extLst>
          </p:cNvPr>
          <p:cNvSpPr>
            <a:spLocks noChangeShapeType="1"/>
          </p:cNvSpPr>
          <p:nvPr/>
        </p:nvSpPr>
        <p:spPr bwMode="auto">
          <a:xfrm>
            <a:off x="4343400" y="4343400"/>
            <a:ext cx="0" cy="6445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Tree>
  </p:cSld>
  <p:clrMapOvr>
    <a:masterClrMapping/>
  </p:clrMapOvr>
  <p:transition>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9" fill="hold" grpId="0" nodeType="withEffect">
                                  <p:stCondLst>
                                    <p:cond delay="0"/>
                                  </p:stCondLst>
                                  <p:iterate type="lt">
                                    <p:tmPct val="10000"/>
                                  </p:iterate>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800" fill="hold">
                                          <p:stCondLst>
                                            <p:cond delay="0"/>
                                          </p:stCondLst>
                                        </p:cTn>
                                        <p:tgtEl>
                                          <p:spTgt spid="7170"/>
                                        </p:tgtEl>
                                        <p:attrNameLst>
                                          <p:attrName>ppt_x</p:attrName>
                                        </p:attrNameLst>
                                      </p:cBhvr>
                                      <p:tavLst>
                                        <p:tav tm="0">
                                          <p:val>
                                            <p:strVal val="0-#ppt_w/2"/>
                                          </p:val>
                                        </p:tav>
                                        <p:tav tm="100000">
                                          <p:val>
                                            <p:strVal val="#ppt_x"/>
                                          </p:val>
                                        </p:tav>
                                      </p:tavLst>
                                    </p:anim>
                                    <p:anim calcmode="lin" valueType="num">
                                      <p:cBhvr additive="base">
                                        <p:cTn id="8" dur="800" fill="hold">
                                          <p:stCondLst>
                                            <p:cond delay="0"/>
                                          </p:stCondLst>
                                        </p:cTn>
                                        <p:tgtEl>
                                          <p:spTgt spid="717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C96002E9-31ED-4D75-9910-5A1C67CD21C9}"/>
              </a:ext>
            </a:extLst>
          </p:cNvPr>
          <p:cNvSpPr>
            <a:spLocks noGrp="1" noRot="1" noChangeArrowheads="1"/>
          </p:cNvSpPr>
          <p:nvPr>
            <p:ph type="title"/>
          </p:nvPr>
        </p:nvSpPr>
        <p:spPr>
          <a:xfrm>
            <a:off x="762000" y="457200"/>
            <a:ext cx="7772400" cy="1143000"/>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sz="4000" b="0"/>
              <a:t>Behavioural Learning: Classical Conditioning</a:t>
            </a:r>
          </a:p>
        </p:txBody>
      </p:sp>
      <p:sp>
        <p:nvSpPr>
          <p:cNvPr id="10243" name="Rectangle 3">
            <a:extLst>
              <a:ext uri="{FF2B5EF4-FFF2-40B4-BE49-F238E27FC236}">
                <a16:creationId xmlns:a16="http://schemas.microsoft.com/office/drawing/2014/main" id="{FC534BDA-F9D2-4BDB-9A43-6E39FC155F30}"/>
              </a:ext>
            </a:extLst>
          </p:cNvPr>
          <p:cNvSpPr>
            <a:spLocks noGrp="1" noChangeArrowheads="1"/>
          </p:cNvSpPr>
          <p:nvPr>
            <p:ph type="body" idx="1"/>
          </p:nvPr>
        </p:nvSpPr>
        <p:spPr>
          <a:xfrm>
            <a:off x="457200" y="1682750"/>
            <a:ext cx="8229600" cy="4443413"/>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sz="2800" b="1" dirty="0"/>
              <a:t>Stimulus generalisation</a:t>
            </a:r>
            <a:r>
              <a:rPr lang="en-GB" altLang="en-US" sz="2800" dirty="0"/>
              <a:t>: similar stimuli produce similar responses because once original association of response is learned it can be generalised to other stimuli through association and repetition</a:t>
            </a:r>
          </a:p>
          <a:p>
            <a:r>
              <a:rPr lang="en-GB" altLang="en-US" sz="2800" dirty="0"/>
              <a:t>Family branding strategy, e.g. Heinz:</a:t>
            </a:r>
          </a:p>
          <a:p>
            <a:endParaRPr lang="en-GB" altLang="en-US" sz="2800" dirty="0"/>
          </a:p>
        </p:txBody>
      </p:sp>
      <p:pic>
        <p:nvPicPr>
          <p:cNvPr id="10244" name="Picture 4" descr="heinzuk">
            <a:extLst>
              <a:ext uri="{FF2B5EF4-FFF2-40B4-BE49-F238E27FC236}">
                <a16:creationId xmlns:a16="http://schemas.microsoft.com/office/drawing/2014/main" id="{A6C0A6AF-6DEE-47F6-A361-916AD7DD1C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1200" y="4800600"/>
            <a:ext cx="1171575" cy="1562100"/>
          </a:xfrm>
          <a:prstGeom prst="rect">
            <a:avLst/>
          </a:prstGeom>
          <a:noFill/>
          <a:extLst>
            <a:ext uri="{909E8E84-426E-40DD-AFC4-6F175D3DCCD1}">
              <a14:hiddenFill xmlns:a14="http://schemas.microsoft.com/office/drawing/2010/main">
                <a:solidFill>
                  <a:srgbClr val="FFFFFF"/>
                </a:solidFill>
              </a14:hiddenFill>
            </a:ext>
          </a:extLst>
        </p:spPr>
      </p:pic>
      <p:pic>
        <p:nvPicPr>
          <p:cNvPr id="10245" name="Picture 5" descr="heinz">
            <a:extLst>
              <a:ext uri="{FF2B5EF4-FFF2-40B4-BE49-F238E27FC236}">
                <a16:creationId xmlns:a16="http://schemas.microsoft.com/office/drawing/2014/main" id="{2CB877A2-228D-4296-8DBC-AE4D90FA09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0" y="5029200"/>
            <a:ext cx="914400" cy="1085850"/>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sauce">
            <a:extLst>
              <a:ext uri="{FF2B5EF4-FFF2-40B4-BE49-F238E27FC236}">
                <a16:creationId xmlns:a16="http://schemas.microsoft.com/office/drawing/2014/main" id="{15A87ACB-E2DE-467F-8880-D23EBB7D77A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59286"/>
          <a:stretch>
            <a:fillRect/>
          </a:stretch>
        </p:blipFill>
        <p:spPr bwMode="auto">
          <a:xfrm>
            <a:off x="5334000" y="4876800"/>
            <a:ext cx="2212975" cy="13938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5" presetClass="entr" presetSubtype="0" fill="hold" grpId="0" nodeType="withEffect">
                                  <p:stCondLst>
                                    <p:cond delay="0"/>
                                  </p:stCondLst>
                                  <p:iterate type="lt">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600">
                                          <p:stCondLst>
                                            <p:cond delay="0"/>
                                          </p:stCondLst>
                                        </p:cTn>
                                        <p:tgtEl>
                                          <p:spTgt spid="10242"/>
                                        </p:tgtEl>
                                      </p:cBhvr>
                                    </p:animEffect>
                                    <p:anim calcmode="lin" valueType="num">
                                      <p:cBhvr>
                                        <p:cTn id="8" dur="600" fill="hold">
                                          <p:stCondLst>
                                            <p:cond delay="0"/>
                                          </p:stCondLst>
                                        </p:cTn>
                                        <p:tgtEl>
                                          <p:spTgt spid="10242"/>
                                        </p:tgtEl>
                                        <p:attrNameLst>
                                          <p:attrName>style.rotation</p:attrName>
                                        </p:attrNameLst>
                                      </p:cBhvr>
                                      <p:tavLst>
                                        <p:tav tm="0">
                                          <p:val>
                                            <p:fltVal val="720"/>
                                          </p:val>
                                        </p:tav>
                                        <p:tav tm="100000">
                                          <p:val>
                                            <p:fltVal val="0"/>
                                          </p:val>
                                        </p:tav>
                                      </p:tavLst>
                                    </p:anim>
                                    <p:anim calcmode="lin" valueType="num">
                                      <p:cBhvr>
                                        <p:cTn id="9" dur="600" fill="hold">
                                          <p:stCondLst>
                                            <p:cond delay="0"/>
                                          </p:stCondLst>
                                        </p:cTn>
                                        <p:tgtEl>
                                          <p:spTgt spid="10242"/>
                                        </p:tgtEl>
                                        <p:attrNameLst>
                                          <p:attrName>ppt_h</p:attrName>
                                        </p:attrNameLst>
                                      </p:cBhvr>
                                      <p:tavLst>
                                        <p:tav tm="0">
                                          <p:val>
                                            <p:fltVal val="0"/>
                                          </p:val>
                                        </p:tav>
                                        <p:tav tm="100000">
                                          <p:val>
                                            <p:strVal val="#ppt_h"/>
                                          </p:val>
                                        </p:tav>
                                      </p:tavLst>
                                    </p:anim>
                                    <p:anim calcmode="lin" valueType="num">
                                      <p:cBhvr>
                                        <p:cTn id="10" dur="600" fill="hold">
                                          <p:stCondLst>
                                            <p:cond delay="0"/>
                                          </p:stCondLst>
                                        </p:cTn>
                                        <p:tgtEl>
                                          <p:spTgt spid="10242"/>
                                        </p:tgtEl>
                                        <p:attrNameLst>
                                          <p:attrName>ppt_w</p:attrName>
                                        </p:attrNameLst>
                                      </p:cBhvr>
                                      <p:tavLst>
                                        <p:tav tm="0">
                                          <p:val>
                                            <p:fltVal val="0"/>
                                          </p:val>
                                        </p:tav>
                                        <p:tav tm="100000">
                                          <p:val>
                                            <p:strVal val="#ppt_w"/>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2" presetClass="entr" presetSubtype="4" fill="hold" grpId="0" nodeType="clickEffect">
                                  <p:stCondLst>
                                    <p:cond delay="0"/>
                                  </p:stCondLst>
                                  <p:childTnLst>
                                    <p:set>
                                      <p:cBhvr>
                                        <p:cTn id="14" dur="1" fill="hold">
                                          <p:stCondLst>
                                            <p:cond delay="0"/>
                                          </p:stCondLst>
                                        </p:cTn>
                                        <p:tgtEl>
                                          <p:spTgt spid="10243">
                                            <p:txEl>
                                              <p:pRg st="0" end="0"/>
                                            </p:txEl>
                                          </p:spTgt>
                                        </p:tgtEl>
                                        <p:attrNameLst>
                                          <p:attrName>style.visibility</p:attrName>
                                        </p:attrNameLst>
                                      </p:cBhvr>
                                      <p:to>
                                        <p:strVal val="visible"/>
                                      </p:to>
                                    </p:set>
                                    <p:animEffect transition="in" filter="slide(fromBottom)">
                                      <p:cBhvr>
                                        <p:cTn id="15" dur="500">
                                          <p:stCondLst>
                                            <p:cond delay="0"/>
                                          </p:stCondLst>
                                        </p:cTn>
                                        <p:tgtEl>
                                          <p:spTgt spid="10243">
                                            <p:txEl>
                                              <p:pRg st="0" end="0"/>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2" presetClass="entr" presetSubtype="4" fill="hold" grpId="0" nodeType="clickEffect">
                                  <p:stCondLst>
                                    <p:cond delay="0"/>
                                  </p:stCondLst>
                                  <p:childTnLst>
                                    <p:set>
                                      <p:cBhvr>
                                        <p:cTn id="19" dur="1" fill="hold">
                                          <p:stCondLst>
                                            <p:cond delay="0"/>
                                          </p:stCondLst>
                                        </p:cTn>
                                        <p:tgtEl>
                                          <p:spTgt spid="10243">
                                            <p:txEl>
                                              <p:pRg st="1" end="1"/>
                                            </p:txEl>
                                          </p:spTgt>
                                        </p:tgtEl>
                                        <p:attrNameLst>
                                          <p:attrName>style.visibility</p:attrName>
                                        </p:attrNameLst>
                                      </p:cBhvr>
                                      <p:to>
                                        <p:strVal val="visible"/>
                                      </p:to>
                                    </p:set>
                                    <p:animEffect transition="in" filter="slide(fromBottom)">
                                      <p:cBhvr>
                                        <p:cTn id="20" dur="500">
                                          <p:stCondLst>
                                            <p:cond delay="0"/>
                                          </p:stCondLst>
                                        </p:cTn>
                                        <p:tgtEl>
                                          <p:spTgt spid="1024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P spid="10243"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437395BD-CC38-4B42-95E1-464089A9F964}"/>
              </a:ext>
            </a:extLst>
          </p:cNvPr>
          <p:cNvSpPr>
            <a:spLocks noGrp="1" noRot="1" noChangeArrowheads="1"/>
          </p:cNvSpPr>
          <p:nvPr>
            <p:ph type="title"/>
          </p:nvPr>
        </p:nvSpPr>
        <p:spPr/>
        <p:txBody>
          <a:bodyPr/>
          <a:lstStyle/>
          <a:p>
            <a:r>
              <a:rPr lang="en-GB" altLang="en-US"/>
              <a:t>Stimulus Generalisation continued</a:t>
            </a:r>
          </a:p>
        </p:txBody>
      </p:sp>
      <p:sp>
        <p:nvSpPr>
          <p:cNvPr id="12291" name="Rectangle 3">
            <a:extLst>
              <a:ext uri="{FF2B5EF4-FFF2-40B4-BE49-F238E27FC236}">
                <a16:creationId xmlns:a16="http://schemas.microsoft.com/office/drawing/2014/main" id="{660C09B3-81F9-4EB3-BA6B-3C665A1E1093}"/>
              </a:ext>
            </a:extLst>
          </p:cNvPr>
          <p:cNvSpPr>
            <a:spLocks noGrp="1" noChangeArrowheads="1"/>
          </p:cNvSpPr>
          <p:nvPr>
            <p:ph type="body" idx="1"/>
          </p:nvPr>
        </p:nvSpPr>
        <p:spPr/>
        <p:txBody>
          <a:bodyPr/>
          <a:lstStyle/>
          <a:p>
            <a:pPr>
              <a:spcBef>
                <a:spcPct val="50000"/>
              </a:spcBef>
            </a:pPr>
            <a:r>
              <a:rPr lang="en-GB" altLang="en-US" sz="2400" dirty="0"/>
              <a:t>Product brand extensions e.g. Bic pens to lighters;  </a:t>
            </a:r>
          </a:p>
          <a:p>
            <a:pPr>
              <a:spcBef>
                <a:spcPct val="50000"/>
              </a:spcBef>
            </a:pPr>
            <a:endParaRPr lang="en-GB" altLang="en-US" sz="2400" dirty="0"/>
          </a:p>
          <a:p>
            <a:pPr>
              <a:spcBef>
                <a:spcPct val="50000"/>
              </a:spcBef>
            </a:pPr>
            <a:endParaRPr lang="en-GB" altLang="en-US" sz="2400" dirty="0"/>
          </a:p>
        </p:txBody>
      </p:sp>
      <p:pic>
        <p:nvPicPr>
          <p:cNvPr id="12292" name="Picture 4" descr="anim_J6eur">
            <a:extLst>
              <a:ext uri="{FF2B5EF4-FFF2-40B4-BE49-F238E27FC236}">
                <a16:creationId xmlns:a16="http://schemas.microsoft.com/office/drawing/2014/main" id="{7BCEA617-E21A-4EB0-BC69-2429C464771E}"/>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3048000"/>
            <a:ext cx="928688" cy="2971800"/>
          </a:xfrm>
          <a:prstGeom prst="rect">
            <a:avLst/>
          </a:prstGeom>
          <a:noFill/>
          <a:extLst>
            <a:ext uri="{909E8E84-426E-40DD-AFC4-6F175D3DCCD1}">
              <a14:hiddenFill xmlns:a14="http://schemas.microsoft.com/office/drawing/2010/main">
                <a:solidFill>
                  <a:srgbClr val="FFFFFF"/>
                </a:solidFill>
              </a14:hiddenFill>
            </a:ext>
          </a:extLst>
        </p:spPr>
      </p:pic>
      <p:pic>
        <p:nvPicPr>
          <p:cNvPr id="12293" name="Picture 5" descr="visu_paperworld">
            <a:extLst>
              <a:ext uri="{FF2B5EF4-FFF2-40B4-BE49-F238E27FC236}">
                <a16:creationId xmlns:a16="http://schemas.microsoft.com/office/drawing/2014/main" id="{61E3268E-6184-4735-8883-F7BC6A29B3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590800"/>
            <a:ext cx="1908175" cy="37115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wipe(left)">
                                      <p:cBhvr>
                                        <p:cTn id="7" dur="500"/>
                                        <p:tgtEl>
                                          <p:spTgt spid="1229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413ABEB2-CE26-446C-9AAF-CD8A61EBF01F}"/>
              </a:ext>
            </a:extLst>
          </p:cNvPr>
          <p:cNvSpPr>
            <a:spLocks noGrp="1" noRot="1" noChangeArrowheads="1"/>
          </p:cNvSpPr>
          <p:nvPr>
            <p:ph type="title"/>
          </p:nvPr>
        </p:nvSpPr>
        <p:spPr/>
        <p:txBody>
          <a:bodyPr/>
          <a:lstStyle/>
          <a:p>
            <a:r>
              <a:rPr lang="en-GB" altLang="en-US" sz="4000" b="0"/>
              <a:t>Stimulus discrimination</a:t>
            </a:r>
          </a:p>
        </p:txBody>
      </p:sp>
      <p:sp>
        <p:nvSpPr>
          <p:cNvPr id="13315" name="Rectangle 3">
            <a:extLst>
              <a:ext uri="{FF2B5EF4-FFF2-40B4-BE49-F238E27FC236}">
                <a16:creationId xmlns:a16="http://schemas.microsoft.com/office/drawing/2014/main" id="{2CDA7564-BCE9-4F82-8163-5FC8A99422D8}"/>
              </a:ext>
            </a:extLst>
          </p:cNvPr>
          <p:cNvSpPr>
            <a:spLocks noGrp="1" noChangeArrowheads="1"/>
          </p:cNvSpPr>
          <p:nvPr>
            <p:ph type="body" idx="1"/>
          </p:nvPr>
        </p:nvSpPr>
        <p:spPr/>
        <p:txBody>
          <a:bodyPr/>
          <a:lstStyle/>
          <a:p>
            <a:pPr>
              <a:spcBef>
                <a:spcPct val="50000"/>
              </a:spcBef>
            </a:pPr>
            <a:r>
              <a:rPr lang="en-GB" altLang="en-US" sz="2400" dirty="0"/>
              <a:t>People learn to make different responses to similar stimuli, discriminating among them. This forms the basis of a positioning strategy e.g. cosmetic brands.</a:t>
            </a:r>
          </a:p>
          <a:p>
            <a:endParaRPr lang="en-GB" altLang="en-US" dirty="0"/>
          </a:p>
          <a:p>
            <a:endParaRPr lang="en-GB" altLang="en-US" dirty="0"/>
          </a:p>
        </p:txBody>
      </p:sp>
      <p:pic>
        <p:nvPicPr>
          <p:cNvPr id="13316" name="Picture 4" descr="needs_q1_main_image">
            <a:extLst>
              <a:ext uri="{FF2B5EF4-FFF2-40B4-BE49-F238E27FC236}">
                <a16:creationId xmlns:a16="http://schemas.microsoft.com/office/drawing/2014/main" id="{7C812ABA-E5D3-4E22-9AEF-4FF0C839DE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3581400"/>
            <a:ext cx="2332038" cy="2720975"/>
          </a:xfrm>
          <a:prstGeom prst="rect">
            <a:avLst/>
          </a:prstGeom>
          <a:noFill/>
          <a:extLst>
            <a:ext uri="{909E8E84-426E-40DD-AFC4-6F175D3DCCD1}">
              <a14:hiddenFill xmlns:a14="http://schemas.microsoft.com/office/drawing/2010/main">
                <a:solidFill>
                  <a:srgbClr val="FFFFFF"/>
                </a:solidFill>
              </a14:hiddenFill>
            </a:ext>
          </a:extLst>
        </p:spPr>
      </p:pic>
      <p:pic>
        <p:nvPicPr>
          <p:cNvPr id="13317" name="Picture 5" descr="great_skin_main_image">
            <a:extLst>
              <a:ext uri="{FF2B5EF4-FFF2-40B4-BE49-F238E27FC236}">
                <a16:creationId xmlns:a16="http://schemas.microsoft.com/office/drawing/2014/main" id="{5EBFEA2C-A989-49B5-8583-CEAB535762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84875" y="3581400"/>
            <a:ext cx="2359025" cy="2667000"/>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descr="wn_img_goldie_np">
            <a:extLst>
              <a:ext uri="{FF2B5EF4-FFF2-40B4-BE49-F238E27FC236}">
                <a16:creationId xmlns:a16="http://schemas.microsoft.com/office/drawing/2014/main" id="{458393FA-AE53-4F41-9AA8-B6E958AF93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1116" r="11116"/>
          <a:stretch>
            <a:fillRect/>
          </a:stretch>
        </p:blipFill>
        <p:spPr bwMode="auto">
          <a:xfrm>
            <a:off x="3810000" y="3581400"/>
            <a:ext cx="1836738" cy="25336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wipe(left)">
                                      <p:cBhvr>
                                        <p:cTn id="7" dur="500"/>
                                        <p:tgtEl>
                                          <p:spTgt spid="133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184E86CF-C699-484F-8CD6-F3D63CFA38EB}"/>
              </a:ext>
            </a:extLst>
          </p:cNvPr>
          <p:cNvSpPr>
            <a:spLocks noGrp="1" noRot="1" noChangeArrowheads="1"/>
          </p:cNvSpPr>
          <p:nvPr>
            <p:ph type="title"/>
          </p:nvPr>
        </p:nvSpPr>
        <p:spPr/>
        <p:txBody>
          <a:bodyPr/>
          <a:lstStyle/>
          <a:p>
            <a:r>
              <a:rPr lang="en-GB" altLang="en-US"/>
              <a:t>Skinner’s Box</a:t>
            </a:r>
          </a:p>
        </p:txBody>
      </p:sp>
      <p:pic>
        <p:nvPicPr>
          <p:cNvPr id="16387" name="Picture 3" descr="Untitled-1">
            <a:extLst>
              <a:ext uri="{FF2B5EF4-FFF2-40B4-BE49-F238E27FC236}">
                <a16:creationId xmlns:a16="http://schemas.microsoft.com/office/drawing/2014/main" id="{587CD946-F43E-433A-8F3B-C3C3ED0D2C2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68313" y="1484313"/>
            <a:ext cx="8207375" cy="44767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7" name="Picture 5" descr="absolute_sm">
            <a:extLst>
              <a:ext uri="{FF2B5EF4-FFF2-40B4-BE49-F238E27FC236}">
                <a16:creationId xmlns:a16="http://schemas.microsoft.com/office/drawing/2014/main" id="{906239C3-21E0-493B-80E7-41B095CFB2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463" y="1052513"/>
            <a:ext cx="4643437" cy="5400675"/>
          </a:xfrm>
          <a:prstGeom prst="rect">
            <a:avLst/>
          </a:prstGeom>
          <a:noFill/>
          <a:extLst>
            <a:ext uri="{909E8E84-426E-40DD-AFC4-6F175D3DCCD1}">
              <a14:hiddenFill xmlns:a14="http://schemas.microsoft.com/office/drawing/2010/main">
                <a:solidFill>
                  <a:srgbClr val="FFFFFF"/>
                </a:solidFill>
              </a14:hiddenFill>
            </a:ext>
          </a:extLst>
        </p:spPr>
      </p:pic>
      <p:pic>
        <p:nvPicPr>
          <p:cNvPr id="23559" name="Picture 7" descr="alurgee_alcar1dc">
            <a:extLst>
              <a:ext uri="{FF2B5EF4-FFF2-40B4-BE49-F238E27FC236}">
                <a16:creationId xmlns:a16="http://schemas.microsoft.com/office/drawing/2014/main" id="{CB37E2FE-F2DE-494E-8C33-86FBB88B57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825" y="1052513"/>
            <a:ext cx="4038600" cy="53832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2" name="Rectangle 4"/>
          <p:cNvSpPr>
            <a:spLocks noGrp="1" noChangeArrowheads="1"/>
          </p:cNvSpPr>
          <p:nvPr>
            <p:ph type="title"/>
          </p:nvPr>
        </p:nvSpPr>
        <p:spPr/>
        <p:txBody>
          <a:bodyPr/>
          <a:lstStyle/>
          <a:p>
            <a:r>
              <a:rPr lang="en-GB" altLang="en-US" dirty="0">
                <a:solidFill>
                  <a:schemeClr val="tx1"/>
                </a:solidFill>
              </a:rPr>
              <a:t>Personality</a:t>
            </a:r>
          </a:p>
        </p:txBody>
      </p:sp>
      <p:pic>
        <p:nvPicPr>
          <p:cNvPr id="2053" name="Picture 5" descr="image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411413" y="2133600"/>
            <a:ext cx="4176712" cy="3124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694217120"/>
      </p:ext>
    </p:extLst>
  </p:cSld>
  <p:clrMapOvr>
    <a:masterClrMapping/>
  </p:clrMapOvr>
  <p:transition>
    <p:cover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2" presetClass="entr" presetSubtype="0" fill="hold" grpId="0" nodeType="withEffect">
                                  <p:stCondLst>
                                    <p:cond delay="0"/>
                                  </p:stCondLst>
                                  <p:childTnLst>
                                    <p:set>
                                      <p:cBhvr>
                                        <p:cTn id="6" dur="1" fill="hold">
                                          <p:stCondLst>
                                            <p:cond delay="0"/>
                                          </p:stCondLst>
                                        </p:cTn>
                                        <p:tgtEl>
                                          <p:spTgt spid="2052"/>
                                        </p:tgtEl>
                                        <p:attrNameLst>
                                          <p:attrName>style.visibility</p:attrName>
                                        </p:attrNameLst>
                                      </p:cBhvr>
                                      <p:to>
                                        <p:strVal val="visible"/>
                                      </p:to>
                                    </p:set>
                                    <p:anim calcmode="lin" valueType="num">
                                      <p:cBhvr>
                                        <p:cTn id="7" dur="2000" fill="hold"/>
                                        <p:tgtEl>
                                          <p:spTgt spid="2052"/>
                                        </p:tgtEl>
                                        <p:attrNameLst>
                                          <p:attrName>ppt_w</p:attrName>
                                        </p:attrNameLst>
                                      </p:cBhvr>
                                      <p:tavLst>
                                        <p:tav tm="0">
                                          <p:val>
                                            <p:strVal val="#ppt_w*2.5"/>
                                          </p:val>
                                        </p:tav>
                                        <p:tav tm="100000">
                                          <p:val>
                                            <p:strVal val="#ppt_w"/>
                                          </p:val>
                                        </p:tav>
                                      </p:tavLst>
                                    </p:anim>
                                    <p:anim calcmode="lin" valueType="num">
                                      <p:cBhvr>
                                        <p:cTn id="8" dur="2000" fill="hold"/>
                                        <p:tgtEl>
                                          <p:spTgt spid="2052"/>
                                        </p:tgtEl>
                                        <p:attrNameLst>
                                          <p:attrName>ppt_h</p:attrName>
                                        </p:attrNameLst>
                                      </p:cBhvr>
                                      <p:tavLst>
                                        <p:tav tm="0">
                                          <p:val>
                                            <p:strVal val="#ppt_h"/>
                                          </p:val>
                                        </p:tav>
                                        <p:tav tm="100000">
                                          <p:val>
                                            <p:strVal val="#ppt_h"/>
                                          </p:val>
                                        </p:tav>
                                      </p:tavLst>
                                    </p:anim>
                                    <p:anim calcmode="lin" valueType="num">
                                      <p:cBhvr>
                                        <p:cTn id="9" dur="2000" fill="hold"/>
                                        <p:tgtEl>
                                          <p:spTgt spid="2052"/>
                                        </p:tgtEl>
                                        <p:attrNameLst>
                                          <p:attrName>ppt_x</p:attrName>
                                        </p:attrNameLst>
                                      </p:cBhvr>
                                      <p:tavLst>
                                        <p:tav tm="0">
                                          <p:val>
                                            <p:strVal val="#ppt_x-.2"/>
                                          </p:val>
                                        </p:tav>
                                        <p:tav tm="50000">
                                          <p:val>
                                            <p:strVal val="#ppt_x+.1"/>
                                          </p:val>
                                        </p:tav>
                                        <p:tav tm="100000">
                                          <p:val>
                                            <p:strVal val="#ppt_x"/>
                                          </p:val>
                                        </p:tav>
                                      </p:tavLst>
                                    </p:anim>
                                    <p:anim calcmode="lin" valueType="num">
                                      <p:cBhvr>
                                        <p:cTn id="10" dur="2000" fill="hold"/>
                                        <p:tgtEl>
                                          <p:spTgt spid="2052"/>
                                        </p:tgtEl>
                                        <p:attrNameLst>
                                          <p:attrName>ppt_y</p:attrName>
                                        </p:attrNameLst>
                                      </p:cBhvr>
                                      <p:tavLst>
                                        <p:tav tm="0">
                                          <p:val>
                                            <p:strVal val="#ppt_y+1"/>
                                          </p:val>
                                        </p:tav>
                                        <p:tav tm="50000">
                                          <p:val>
                                            <p:strVal val="#ppt_y+.5"/>
                                          </p:val>
                                        </p:tav>
                                        <p:tav tm="100000">
                                          <p:val>
                                            <p:strVal val="#ppt_y"/>
                                          </p:val>
                                        </p:tav>
                                      </p:tavLst>
                                    </p:anim>
                                    <p:animEffect transition="in" filter="fade">
                                      <p:cBhvr>
                                        <p:cTn id="11" dur="2000"/>
                                        <p:tgtEl>
                                          <p:spTgt spid="20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Definition of Personality</a:t>
            </a:r>
          </a:p>
        </p:txBody>
      </p:sp>
      <p:sp>
        <p:nvSpPr>
          <p:cNvPr id="3" name="Content Placeholder 2"/>
          <p:cNvSpPr>
            <a:spLocks noGrp="1"/>
          </p:cNvSpPr>
          <p:nvPr>
            <p:ph idx="1"/>
          </p:nvPr>
        </p:nvSpPr>
        <p:spPr/>
        <p:txBody>
          <a:bodyPr/>
          <a:lstStyle/>
          <a:p>
            <a:r>
              <a:rPr lang="en-GB" dirty="0"/>
              <a:t>The combination of characteristics or qualities that form an individual's distinctive character.</a:t>
            </a:r>
          </a:p>
        </p:txBody>
      </p:sp>
    </p:spTree>
    <p:extLst>
      <p:ext uri="{BB962C8B-B14F-4D97-AF65-F5344CB8AC3E}">
        <p14:creationId xmlns:p14="http://schemas.microsoft.com/office/powerpoint/2010/main" val="7289908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sz="4000" b="1" dirty="0"/>
              <a:t>Id</a:t>
            </a:r>
            <a:br>
              <a:rPr lang="en-GB" dirty="0"/>
            </a:br>
            <a:endParaRPr lang="en-GB" dirty="0"/>
          </a:p>
        </p:txBody>
      </p:sp>
      <p:sp>
        <p:nvSpPr>
          <p:cNvPr id="3" name="Content Placeholder 2"/>
          <p:cNvSpPr>
            <a:spLocks noGrp="1"/>
          </p:cNvSpPr>
          <p:nvPr>
            <p:ph idx="1"/>
          </p:nvPr>
        </p:nvSpPr>
        <p:spPr/>
        <p:txBody>
          <a:bodyPr/>
          <a:lstStyle/>
          <a:p>
            <a:pPr lvl="0"/>
            <a:r>
              <a:rPr lang="en-GB" dirty="0"/>
              <a:t>Id</a:t>
            </a:r>
          </a:p>
          <a:p>
            <a:r>
              <a:rPr lang="en-GB" dirty="0"/>
              <a:t>The id is composed of powerful drives, raw impulses of sex and aggression We are not usually aware of the id; it is unconscious.</a:t>
            </a:r>
          </a:p>
          <a:p>
            <a:endParaRPr lang="en-GB" dirty="0"/>
          </a:p>
        </p:txBody>
      </p:sp>
    </p:spTree>
    <p:extLst>
      <p:ext uri="{BB962C8B-B14F-4D97-AF65-F5344CB8AC3E}">
        <p14:creationId xmlns:p14="http://schemas.microsoft.com/office/powerpoint/2010/main" val="1271763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prod_land_ic_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57775" y="2636912"/>
            <a:ext cx="3690937" cy="2714625"/>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prod_land_sorbet_on">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288" y="476250"/>
            <a:ext cx="4105275" cy="3019425"/>
          </a:xfrm>
          <a:prstGeom prst="rect">
            <a:avLst/>
          </a:prstGeom>
          <a:noFill/>
          <a:extLst>
            <a:ext uri="{909E8E84-426E-40DD-AFC4-6F175D3DCCD1}">
              <a14:hiddenFill xmlns:a14="http://schemas.microsoft.com/office/drawing/2010/main">
                <a:solidFill>
                  <a:srgbClr val="FFFFFF"/>
                </a:solidFill>
              </a14:hiddenFill>
            </a:ext>
          </a:extLst>
        </p:spPr>
      </p:pic>
      <p:sp>
        <p:nvSpPr>
          <p:cNvPr id="5125" name="Rectangle 5"/>
          <p:cNvSpPr>
            <a:spLocks noGrp="1" noChangeArrowheads="1"/>
          </p:cNvSpPr>
          <p:nvPr>
            <p:ph type="title"/>
          </p:nvPr>
        </p:nvSpPr>
        <p:spPr/>
        <p:txBody>
          <a:bodyPr/>
          <a:lstStyle/>
          <a:p>
            <a:r>
              <a:rPr lang="en-GB" altLang="en-US" dirty="0"/>
              <a:t>      Id</a:t>
            </a:r>
          </a:p>
        </p:txBody>
      </p:sp>
    </p:spTree>
    <p:extLst>
      <p:ext uri="{BB962C8B-B14F-4D97-AF65-F5344CB8AC3E}">
        <p14:creationId xmlns:p14="http://schemas.microsoft.com/office/powerpoint/2010/main" val="2756915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sz="3600" b="1" dirty="0"/>
              <a:t>Superego</a:t>
            </a:r>
            <a:br>
              <a:rPr lang="en-GB" dirty="0"/>
            </a:br>
            <a:endParaRPr lang="en-GB" dirty="0"/>
          </a:p>
        </p:txBody>
      </p:sp>
      <p:sp>
        <p:nvSpPr>
          <p:cNvPr id="3" name="Content Placeholder 2"/>
          <p:cNvSpPr>
            <a:spLocks noGrp="1"/>
          </p:cNvSpPr>
          <p:nvPr>
            <p:ph idx="1"/>
          </p:nvPr>
        </p:nvSpPr>
        <p:spPr/>
        <p:txBody>
          <a:bodyPr>
            <a:normAutofit/>
          </a:bodyPr>
          <a:lstStyle/>
          <a:p>
            <a:pPr lvl="0"/>
            <a:r>
              <a:rPr lang="en-GB" dirty="0"/>
              <a:t>Superego</a:t>
            </a:r>
          </a:p>
          <a:p>
            <a:r>
              <a:rPr lang="en-GB" dirty="0"/>
              <a:t>The superego, It is the part of our personality that deals with right and wrong, with morality, with the correct and proper way to behave, feel and think. The superego can be just as powerful as the id in its demands on the ego that we behave the way we should – or take the consequences of feeling guilty.</a:t>
            </a:r>
          </a:p>
          <a:p>
            <a:endParaRPr lang="en-GB" dirty="0"/>
          </a:p>
        </p:txBody>
      </p:sp>
    </p:spTree>
    <p:extLst>
      <p:ext uri="{BB962C8B-B14F-4D97-AF65-F5344CB8AC3E}">
        <p14:creationId xmlns:p14="http://schemas.microsoft.com/office/powerpoint/2010/main" val="3218000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dirty="0"/>
              <a:t>Superego</a:t>
            </a:r>
          </a:p>
        </p:txBody>
      </p:sp>
      <p:pic>
        <p:nvPicPr>
          <p:cNvPr id="10244" name="Picture 4" descr="oxfam">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638" y="2133600"/>
            <a:ext cx="2565400" cy="2663825"/>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British%2520Heart%2520Foundation">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63713" y="1916113"/>
            <a:ext cx="2263775" cy="2952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32026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Ego</a:t>
            </a:r>
          </a:p>
        </p:txBody>
      </p:sp>
      <p:sp>
        <p:nvSpPr>
          <p:cNvPr id="3" name="Content Placeholder 2"/>
          <p:cNvSpPr>
            <a:spLocks noGrp="1"/>
          </p:cNvSpPr>
          <p:nvPr>
            <p:ph idx="1"/>
          </p:nvPr>
        </p:nvSpPr>
        <p:spPr/>
        <p:txBody>
          <a:bodyPr>
            <a:normAutofit/>
          </a:bodyPr>
          <a:lstStyle/>
          <a:p>
            <a:pPr lvl="0"/>
            <a:r>
              <a:rPr lang="en-GB" dirty="0"/>
              <a:t>Ego</a:t>
            </a:r>
          </a:p>
          <a:p>
            <a:r>
              <a:rPr lang="en-GB" dirty="0"/>
              <a:t>It is the rational, conscious, thinking part of our personality. Our self-image would be contained within Freud's description of the ego. The ego gets its working energy from the id, but when the id impulses are too strong and threaten to take over the ego, it represses them and defends itself from knowing about them.</a:t>
            </a:r>
          </a:p>
          <a:p>
            <a:endParaRPr lang="en-GB" dirty="0"/>
          </a:p>
        </p:txBody>
      </p:sp>
    </p:spTree>
    <p:extLst>
      <p:ext uri="{BB962C8B-B14F-4D97-AF65-F5344CB8AC3E}">
        <p14:creationId xmlns:p14="http://schemas.microsoft.com/office/powerpoint/2010/main" val="1606308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descr="header_child_savings">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1850" y="3873571"/>
            <a:ext cx="2232025" cy="1700212"/>
          </a:xfrm>
          <a:prstGeom prst="rect">
            <a:avLst/>
          </a:prstGeom>
          <a:noFill/>
          <a:extLst>
            <a:ext uri="{909E8E84-426E-40DD-AFC4-6F175D3DCCD1}">
              <a14:hiddenFill xmlns:a14="http://schemas.microsoft.com/office/drawing/2010/main">
                <a:solidFill>
                  <a:srgbClr val="FFFFFF"/>
                </a:solidFill>
              </a14:hiddenFill>
            </a:ext>
          </a:extLst>
        </p:spPr>
      </p:pic>
      <p:pic>
        <p:nvPicPr>
          <p:cNvPr id="6149" name="Picture 5" descr="2004_Savings_Leader_cvr">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95963" y="981075"/>
            <a:ext cx="2347912" cy="2447925"/>
          </a:xfrm>
          <a:prstGeom prst="rect">
            <a:avLst/>
          </a:prstGeom>
          <a:noFill/>
          <a:extLst>
            <a:ext uri="{909E8E84-426E-40DD-AFC4-6F175D3DCCD1}">
              <a14:hiddenFill xmlns:a14="http://schemas.microsoft.com/office/drawing/2010/main">
                <a:solidFill>
                  <a:srgbClr val="FFFFFF"/>
                </a:solidFill>
              </a14:hiddenFill>
            </a:ext>
          </a:extLst>
        </p:spPr>
      </p:pic>
      <p:pic>
        <p:nvPicPr>
          <p:cNvPr id="6151" name="Picture 7" descr="hsa">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39750" y="692150"/>
            <a:ext cx="2520950" cy="2520950"/>
          </a:xfrm>
          <a:prstGeom prst="rect">
            <a:avLst/>
          </a:prstGeom>
          <a:noFill/>
          <a:extLst>
            <a:ext uri="{909E8E84-426E-40DD-AFC4-6F175D3DCCD1}">
              <a14:hiddenFill xmlns:a14="http://schemas.microsoft.com/office/drawing/2010/main">
                <a:solidFill>
                  <a:srgbClr val="FFFFFF"/>
                </a:solidFill>
              </a14:hiddenFill>
            </a:ext>
          </a:extLst>
        </p:spPr>
      </p:pic>
      <p:pic>
        <p:nvPicPr>
          <p:cNvPr id="6153" name="Picture 9" descr="300X250_copy">
            <a:hlinkClick r:id="rId8"/>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99592" y="3418342"/>
            <a:ext cx="2592387" cy="2166938"/>
          </a:xfrm>
          <a:prstGeom prst="rect">
            <a:avLst/>
          </a:prstGeom>
          <a:noFill/>
          <a:extLst>
            <a:ext uri="{909E8E84-426E-40DD-AFC4-6F175D3DCCD1}">
              <a14:hiddenFill xmlns:a14="http://schemas.microsoft.com/office/drawing/2010/main">
                <a:solidFill>
                  <a:srgbClr val="FFFFFF"/>
                </a:solidFill>
              </a14:hiddenFill>
            </a:ext>
          </a:extLst>
        </p:spPr>
      </p:pic>
      <p:sp>
        <p:nvSpPr>
          <p:cNvPr id="6154" name="Rectangle 10"/>
          <p:cNvSpPr>
            <a:spLocks noGrp="1" noChangeArrowheads="1"/>
          </p:cNvSpPr>
          <p:nvPr>
            <p:ph type="title"/>
          </p:nvPr>
        </p:nvSpPr>
        <p:spPr/>
        <p:txBody>
          <a:bodyPr/>
          <a:lstStyle/>
          <a:p>
            <a:r>
              <a:rPr lang="en-GB" altLang="en-US" dirty="0"/>
              <a:t>Ego</a:t>
            </a:r>
          </a:p>
        </p:txBody>
      </p:sp>
    </p:spTree>
    <p:extLst>
      <p:ext uri="{BB962C8B-B14F-4D97-AF65-F5344CB8AC3E}">
        <p14:creationId xmlns:p14="http://schemas.microsoft.com/office/powerpoint/2010/main" val="31868686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a:t>The Origin of the Concept of Self</a:t>
            </a:r>
            <a:br>
              <a:rPr lang="en-GB" dirty="0"/>
            </a:br>
            <a:endParaRPr lang="en-GB" dirty="0"/>
          </a:p>
        </p:txBody>
      </p:sp>
      <p:sp>
        <p:nvSpPr>
          <p:cNvPr id="4" name="Rectangle 1"/>
          <p:cNvSpPr>
            <a:spLocks noChangeArrowheads="1"/>
          </p:cNvSpPr>
          <p:nvPr/>
        </p:nvSpPr>
        <p:spPr bwMode="auto">
          <a:xfrm>
            <a:off x="2579688" y="227012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sp>
        <p:nvSpPr>
          <p:cNvPr id="7" name="Rectangle 6"/>
          <p:cNvSpPr/>
          <p:nvPr/>
        </p:nvSpPr>
        <p:spPr>
          <a:xfrm>
            <a:off x="827584" y="1844824"/>
            <a:ext cx="7416824" cy="3046988"/>
          </a:xfrm>
          <a:prstGeom prst="rect">
            <a:avLst/>
          </a:prstGeom>
        </p:spPr>
        <p:txBody>
          <a:bodyPr wrap="square">
            <a:spAutoFit/>
          </a:bodyPr>
          <a:lstStyle/>
          <a:p>
            <a:r>
              <a:rPr lang="en-GB" sz="2400" b="1" dirty="0"/>
              <a:t>Actual self image: </a:t>
            </a:r>
            <a:r>
              <a:rPr lang="en-GB" sz="2400" dirty="0"/>
              <a:t>The traditional concept of how people actually see themselves.</a:t>
            </a:r>
          </a:p>
          <a:p>
            <a:r>
              <a:rPr lang="en-GB" sz="2400" dirty="0"/>
              <a:t> </a:t>
            </a:r>
            <a:r>
              <a:rPr lang="en-GB" sz="2400" b="1" dirty="0"/>
              <a:t>Ideal self image: </a:t>
            </a:r>
            <a:r>
              <a:rPr lang="en-GB" sz="2400" dirty="0"/>
              <a:t>How people would like to see themselves.</a:t>
            </a:r>
          </a:p>
          <a:p>
            <a:r>
              <a:rPr lang="en-GB" sz="2400" dirty="0"/>
              <a:t> </a:t>
            </a:r>
            <a:r>
              <a:rPr lang="en-GB" sz="2400" b="1" dirty="0"/>
              <a:t>Social self image: </a:t>
            </a:r>
            <a:r>
              <a:rPr lang="en-GB" sz="2400" dirty="0"/>
              <a:t>How people think others see them.</a:t>
            </a:r>
          </a:p>
          <a:p>
            <a:r>
              <a:rPr lang="en-GB" sz="2400" dirty="0"/>
              <a:t> </a:t>
            </a:r>
            <a:r>
              <a:rPr lang="en-GB" sz="2400" b="1" dirty="0"/>
              <a:t>Ideal social self image: </a:t>
            </a:r>
            <a:r>
              <a:rPr lang="en-GB" sz="2400" dirty="0"/>
              <a:t>How people would like others to see them.</a:t>
            </a:r>
          </a:p>
        </p:txBody>
      </p:sp>
    </p:spTree>
    <p:extLst>
      <p:ext uri="{BB962C8B-B14F-4D97-AF65-F5344CB8AC3E}">
        <p14:creationId xmlns:p14="http://schemas.microsoft.com/office/powerpoint/2010/main" val="1739452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Brand Personality</a:t>
            </a:r>
            <a:br>
              <a:rPr lang="en-GB" dirty="0"/>
            </a:br>
            <a:endParaRPr lang="en-GB" dirty="0"/>
          </a:p>
        </p:txBody>
      </p:sp>
      <p:sp>
        <p:nvSpPr>
          <p:cNvPr id="3" name="Rectangle 2"/>
          <p:cNvSpPr/>
          <p:nvPr/>
        </p:nvSpPr>
        <p:spPr>
          <a:xfrm>
            <a:off x="827584" y="1988840"/>
            <a:ext cx="7560840" cy="1815882"/>
          </a:xfrm>
          <a:prstGeom prst="rect">
            <a:avLst/>
          </a:prstGeom>
        </p:spPr>
        <p:txBody>
          <a:bodyPr wrap="square">
            <a:spAutoFit/>
          </a:bodyPr>
          <a:lstStyle/>
          <a:p>
            <a:r>
              <a:rPr lang="en-GB" sz="2800" b="1" dirty="0"/>
              <a:t>Brand Personality</a:t>
            </a:r>
            <a:endParaRPr lang="en-GB" sz="2800" dirty="0"/>
          </a:p>
          <a:p>
            <a:r>
              <a:rPr lang="en-GB" sz="2800" dirty="0"/>
              <a:t>This is a way of characterising the image of a brand by giving it personal associations, as though it were an individual.</a:t>
            </a:r>
          </a:p>
        </p:txBody>
      </p:sp>
    </p:spTree>
    <p:extLst>
      <p:ext uri="{BB962C8B-B14F-4D97-AF65-F5344CB8AC3E}">
        <p14:creationId xmlns:p14="http://schemas.microsoft.com/office/powerpoint/2010/main" val="41794341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3" name="Picture 3" descr="giant">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348102"/>
            <a:ext cx="1583854" cy="2737943"/>
          </a:xfrm>
          <a:prstGeom prst="rect">
            <a:avLst/>
          </a:prstGeom>
          <a:noFill/>
          <a:extLst>
            <a:ext uri="{909E8E84-426E-40DD-AFC4-6F175D3DCCD1}">
              <a14:hiddenFill xmlns:a14="http://schemas.microsoft.com/office/drawing/2010/main">
                <a:solidFill>
                  <a:srgbClr val="FFFFFF"/>
                </a:solidFill>
              </a14:hiddenFill>
            </a:ext>
          </a:extLst>
        </p:spPr>
      </p:pic>
      <p:sp>
        <p:nvSpPr>
          <p:cNvPr id="15364" name="Text Box 4"/>
          <p:cNvSpPr txBox="1">
            <a:spLocks noChangeArrowheads="1"/>
          </p:cNvSpPr>
          <p:nvPr/>
        </p:nvSpPr>
        <p:spPr bwMode="auto">
          <a:xfrm>
            <a:off x="1166813" y="80963"/>
            <a:ext cx="51831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4000">
                <a:solidFill>
                  <a:schemeClr val="bg1"/>
                </a:solidFill>
              </a:rPr>
              <a:t>       </a:t>
            </a:r>
            <a:r>
              <a:rPr lang="en-GB" altLang="en-US" sz="4000"/>
              <a:t>Brand Personality</a:t>
            </a:r>
          </a:p>
        </p:txBody>
      </p:sp>
      <p:pic>
        <p:nvPicPr>
          <p:cNvPr id="15366" name="Picture 6" descr="Mr%20Kipling%20Cherry%20Bakewells">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00338" y="1196975"/>
            <a:ext cx="4965700" cy="1277938"/>
          </a:xfrm>
          <a:prstGeom prst="rect">
            <a:avLst/>
          </a:prstGeom>
          <a:noFill/>
          <a:extLst>
            <a:ext uri="{909E8E84-426E-40DD-AFC4-6F175D3DCCD1}">
              <a14:hiddenFill xmlns:a14="http://schemas.microsoft.com/office/drawing/2010/main">
                <a:solidFill>
                  <a:srgbClr val="FFFFFF"/>
                </a:solidFill>
              </a14:hiddenFill>
            </a:ext>
          </a:extLst>
        </p:spPr>
      </p:pic>
      <p:pic>
        <p:nvPicPr>
          <p:cNvPr id="15368" name="Picture 8" descr="autographic79">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87676" y="2572544"/>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15370" name="Picture 10" descr="frosted_flakes_box_front">
            <a:hlinkClick r:id="rId8"/>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744393" y="2591908"/>
            <a:ext cx="2066343" cy="2860155"/>
          </a:xfrm>
          <a:prstGeom prst="rect">
            <a:avLst/>
          </a:prstGeom>
          <a:noFill/>
          <a:extLst>
            <a:ext uri="{909E8E84-426E-40DD-AFC4-6F175D3DCCD1}">
              <a14:hiddenFill xmlns:a14="http://schemas.microsoft.com/office/drawing/2010/main">
                <a:solidFill>
                  <a:srgbClr val="FFFFFF"/>
                </a:solidFill>
              </a14:hiddenFill>
            </a:ext>
          </a:extLst>
        </p:spPr>
      </p:pic>
      <p:pic>
        <p:nvPicPr>
          <p:cNvPr id="15372" name="Picture 12" descr="Tony">
            <a:hlinkClick r:id="rId10"/>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14102" y="3429000"/>
            <a:ext cx="2033588" cy="2128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9029360"/>
      </p:ext>
    </p:extLst>
  </p:cSld>
  <p:clrMapOvr>
    <a:masterClrMapping/>
  </p:clrMapOvr>
</p:sld>
</file>

<file path=ppt/theme/theme1.xml><?xml version="1.0" encoding="utf-8"?>
<a:theme xmlns:a="http://schemas.openxmlformats.org/drawingml/2006/main" name="Stream">
  <a:themeElements>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fontScheme name="Stream">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6067FBA1F287249A1A6CECCE87D0FDF" ma:contentTypeVersion="2" ma:contentTypeDescription="Create a new document." ma:contentTypeScope="" ma:versionID="2f3f972574f78d2e5cb077587a88b099">
  <xsd:schema xmlns:xsd="http://www.w3.org/2001/XMLSchema" xmlns:xs="http://www.w3.org/2001/XMLSchema" xmlns:p="http://schemas.microsoft.com/office/2006/metadata/properties" xmlns:ns2="c826c28c-70f0-4cb0-9a99-dbebda117279" targetNamespace="http://schemas.microsoft.com/office/2006/metadata/properties" ma:root="true" ma:fieldsID="2ca50fb79dd82df5521bcc8d43ce39b0" ns2:_="">
    <xsd:import namespace="c826c28c-70f0-4cb0-9a99-dbebda117279"/>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26c28c-70f0-4cb0-9a99-dbebda11727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69FE168-8011-47B4-B86C-DABBE458E77A}">
  <ds:schemaRefs>
    <ds:schemaRef ds:uri="http://schemas.microsoft.com/sharepoint/v3/contenttype/forms"/>
  </ds:schemaRefs>
</ds:datastoreItem>
</file>

<file path=customXml/itemProps2.xml><?xml version="1.0" encoding="utf-8"?>
<ds:datastoreItem xmlns:ds="http://schemas.openxmlformats.org/officeDocument/2006/customXml" ds:itemID="{DF4ABBE6-FC91-40D1-B44B-D4074CA27E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826c28c-70f0-4cb0-9a99-dbebda11727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204708C-3523-4A19-8F44-45A480F36502}">
  <ds:schemaRef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c826c28c-70f0-4cb0-9a99-dbebda117279"/>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198</TotalTime>
  <Words>503</Words>
  <Application>Microsoft Office PowerPoint</Application>
  <PresentationFormat>On-screen Show (4:3)</PresentationFormat>
  <Paragraphs>48</Paragraphs>
  <Slides>18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Garamond</vt:lpstr>
      <vt:lpstr>Times New Roman</vt:lpstr>
      <vt:lpstr>Wingdings</vt:lpstr>
      <vt:lpstr>Stream</vt:lpstr>
      <vt:lpstr>Learning, Memory and Thinking</vt:lpstr>
      <vt:lpstr>  Behavioural Learning: Classical Conditioning </vt:lpstr>
      <vt:lpstr>Behavioural Learning: Classical Conditioning</vt:lpstr>
      <vt:lpstr>Stimulus Generalisation continued</vt:lpstr>
      <vt:lpstr>Stimulus discrimination</vt:lpstr>
      <vt:lpstr>Skinner’s Box</vt:lpstr>
      <vt:lpstr>PowerPoint Presentation</vt:lpstr>
      <vt:lpstr>Personality</vt:lpstr>
      <vt:lpstr>Definition of Personality</vt:lpstr>
      <vt:lpstr>Id </vt:lpstr>
      <vt:lpstr>      Id</vt:lpstr>
      <vt:lpstr>Superego </vt:lpstr>
      <vt:lpstr>Superego</vt:lpstr>
      <vt:lpstr>Ego</vt:lpstr>
      <vt:lpstr>Ego</vt:lpstr>
      <vt:lpstr>The Origin of the Concept of Self </vt:lpstr>
      <vt:lpstr>Brand Personality </vt:lpstr>
      <vt:lpstr>PowerPoint Presentation</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Memory and Thinking</dc:title>
  <dc:creator>Balendran</dc:creator>
  <cp:lastModifiedBy>Tushara Balendran</cp:lastModifiedBy>
  <cp:revision>14</cp:revision>
  <dcterms:created xsi:type="dcterms:W3CDTF">2004-08-25T19:58:42Z</dcterms:created>
  <dcterms:modified xsi:type="dcterms:W3CDTF">2021-03-17T18:45:43Z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0x01010036067FBA1F287249A1A6CECCE87D0FDF</vt:lpwstr>
  </property>
</Properties>
</file>