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6" r:id="rId5"/>
    <p:sldId id="265" r:id="rId6"/>
    <p:sldId id="262" r:id="rId7"/>
    <p:sldId id="269" r:id="rId8"/>
    <p:sldId id="259" r:id="rId9"/>
    <p:sldId id="267" r:id="rId10"/>
    <p:sldId id="263" r:id="rId11"/>
    <p:sldId id="270" r:id="rId12"/>
    <p:sldId id="271"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CBE8"/>
    <a:srgbClr val="7074B3"/>
    <a:srgbClr val="EBEEF7"/>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Balbini" userId="30c3e4db739756bc" providerId="LiveId" clId="{F85182BA-1272-4633-91F5-D79CF7FF5461}"/>
    <pc:docChg chg="undo redo custSel addSld delSld modSld sldOrd">
      <pc:chgData name="Jenna Balbini" userId="30c3e4db739756bc" providerId="LiveId" clId="{F85182BA-1272-4633-91F5-D79CF7FF5461}" dt="2019-12-16T21:18:02.689" v="2977" actId="2711"/>
      <pc:docMkLst>
        <pc:docMk/>
      </pc:docMkLst>
      <pc:sldChg chg="del">
        <pc:chgData name="Jenna Balbini" userId="30c3e4db739756bc" providerId="LiveId" clId="{F85182BA-1272-4633-91F5-D79CF7FF5461}" dt="2019-12-16T21:15:57.619" v="2929" actId="47"/>
        <pc:sldMkLst>
          <pc:docMk/>
          <pc:sldMk cId="2225441305" sldId="260"/>
        </pc:sldMkLst>
      </pc:sldChg>
      <pc:sldChg chg="modSp">
        <pc:chgData name="Jenna Balbini" userId="30c3e4db739756bc" providerId="LiveId" clId="{F85182BA-1272-4633-91F5-D79CF7FF5461}" dt="2019-12-16T21:18:02.689" v="2977" actId="2711"/>
        <pc:sldMkLst>
          <pc:docMk/>
          <pc:sldMk cId="2274659639" sldId="261"/>
        </pc:sldMkLst>
        <pc:spChg chg="mod">
          <ac:chgData name="Jenna Balbini" userId="30c3e4db739756bc" providerId="LiveId" clId="{F85182BA-1272-4633-91F5-D79CF7FF5461}" dt="2019-12-16T21:17:31.058" v="2971" actId="1076"/>
          <ac:spMkLst>
            <pc:docMk/>
            <pc:sldMk cId="2274659639" sldId="261"/>
            <ac:spMk id="2" creationId="{9B371BDE-5BE3-4960-873C-747451AD1D7A}"/>
          </ac:spMkLst>
        </pc:spChg>
        <pc:spChg chg="mod">
          <ac:chgData name="Jenna Balbini" userId="30c3e4db739756bc" providerId="LiveId" clId="{F85182BA-1272-4633-91F5-D79CF7FF5461}" dt="2019-12-16T21:18:02.689" v="2977" actId="2711"/>
          <ac:spMkLst>
            <pc:docMk/>
            <pc:sldMk cId="2274659639" sldId="261"/>
            <ac:spMk id="3" creationId="{98C77303-F6A0-4EA5-8C8D-18BB6E8202F9}"/>
          </ac:spMkLst>
        </pc:spChg>
      </pc:sldChg>
      <pc:sldChg chg="addSp modSp">
        <pc:chgData name="Jenna Balbini" userId="30c3e4db739756bc" providerId="LiveId" clId="{F85182BA-1272-4633-91F5-D79CF7FF5461}" dt="2019-12-14T14:47:23.321" v="1145" actId="1076"/>
        <pc:sldMkLst>
          <pc:docMk/>
          <pc:sldMk cId="3408265749" sldId="263"/>
        </pc:sldMkLst>
        <pc:spChg chg="mod">
          <ac:chgData name="Jenna Balbini" userId="30c3e4db739756bc" providerId="LiveId" clId="{F85182BA-1272-4633-91F5-D79CF7FF5461}" dt="2019-12-14T14:47:17.626" v="1144" actId="14100"/>
          <ac:spMkLst>
            <pc:docMk/>
            <pc:sldMk cId="3408265749" sldId="263"/>
            <ac:spMk id="3" creationId="{1BD6F888-B938-433C-992B-2134C319D439}"/>
          </ac:spMkLst>
        </pc:spChg>
        <pc:spChg chg="add mod">
          <ac:chgData name="Jenna Balbini" userId="30c3e4db739756bc" providerId="LiveId" clId="{F85182BA-1272-4633-91F5-D79CF7FF5461}" dt="2019-12-14T14:47:23.321" v="1145" actId="1076"/>
          <ac:spMkLst>
            <pc:docMk/>
            <pc:sldMk cId="3408265749" sldId="263"/>
            <ac:spMk id="11" creationId="{0567A46D-A1A7-428D-A79B-4B586437FA6A}"/>
          </ac:spMkLst>
        </pc:spChg>
      </pc:sldChg>
      <pc:sldChg chg="del">
        <pc:chgData name="Jenna Balbini" userId="30c3e4db739756bc" providerId="LiveId" clId="{F85182BA-1272-4633-91F5-D79CF7FF5461}" dt="2019-12-14T15:06:27.042" v="1361" actId="47"/>
        <pc:sldMkLst>
          <pc:docMk/>
          <pc:sldMk cId="3500813870" sldId="264"/>
        </pc:sldMkLst>
      </pc:sldChg>
      <pc:sldChg chg="del">
        <pc:chgData name="Jenna Balbini" userId="30c3e4db739756bc" providerId="LiveId" clId="{F85182BA-1272-4633-91F5-D79CF7FF5461}" dt="2019-12-14T14:48:02.552" v="1150" actId="47"/>
        <pc:sldMkLst>
          <pc:docMk/>
          <pc:sldMk cId="1453096896" sldId="268"/>
        </pc:sldMkLst>
      </pc:sldChg>
      <pc:sldChg chg="addSp modSp">
        <pc:chgData name="Jenna Balbini" userId="30c3e4db739756bc" providerId="LiveId" clId="{F85182BA-1272-4633-91F5-D79CF7FF5461}" dt="2019-12-14T14:47:48.016" v="1147" actId="1076"/>
        <pc:sldMkLst>
          <pc:docMk/>
          <pc:sldMk cId="747901173" sldId="269"/>
        </pc:sldMkLst>
        <pc:spChg chg="add mod">
          <ac:chgData name="Jenna Balbini" userId="30c3e4db739756bc" providerId="LiveId" clId="{F85182BA-1272-4633-91F5-D79CF7FF5461}" dt="2019-12-14T14:47:48.016" v="1147" actId="1076"/>
          <ac:spMkLst>
            <pc:docMk/>
            <pc:sldMk cId="747901173" sldId="269"/>
            <ac:spMk id="2" creationId="{46937B21-CFFA-4FEE-ACB1-550AD2E5D6AD}"/>
          </ac:spMkLst>
        </pc:spChg>
        <pc:spChg chg="mod">
          <ac:chgData name="Jenna Balbini" userId="30c3e4db739756bc" providerId="LiveId" clId="{F85182BA-1272-4633-91F5-D79CF7FF5461}" dt="2019-12-14T14:43:43.038" v="1035" actId="20577"/>
          <ac:spMkLst>
            <pc:docMk/>
            <pc:sldMk cId="747901173" sldId="269"/>
            <ac:spMk id="3" creationId="{3DD8358F-9142-47AE-83FB-F768EF6FABD3}"/>
          </ac:spMkLst>
        </pc:spChg>
        <pc:spChg chg="mod">
          <ac:chgData name="Jenna Balbini" userId="30c3e4db739756bc" providerId="LiveId" clId="{F85182BA-1272-4633-91F5-D79CF7FF5461}" dt="2019-12-14T14:43:49.953" v="1036" actId="14100"/>
          <ac:spMkLst>
            <pc:docMk/>
            <pc:sldMk cId="747901173" sldId="269"/>
            <ac:spMk id="7" creationId="{35CA1CC9-A187-48E2-82B4-B0453430FCE3}"/>
          </ac:spMkLst>
        </pc:spChg>
      </pc:sldChg>
      <pc:sldChg chg="addSp delSp modSp ord setBg">
        <pc:chgData name="Jenna Balbini" userId="30c3e4db739756bc" providerId="LiveId" clId="{F85182BA-1272-4633-91F5-D79CF7FF5461}" dt="2019-12-14T15:03:06.433" v="1280" actId="20577"/>
        <pc:sldMkLst>
          <pc:docMk/>
          <pc:sldMk cId="29936435" sldId="270"/>
        </pc:sldMkLst>
        <pc:spChg chg="del">
          <ac:chgData name="Jenna Balbini" userId="30c3e4db739756bc" providerId="LiveId" clId="{F85182BA-1272-4633-91F5-D79CF7FF5461}" dt="2019-12-14T15:00:39.177" v="1213" actId="478"/>
          <ac:spMkLst>
            <pc:docMk/>
            <pc:sldMk cId="29936435" sldId="270"/>
            <ac:spMk id="2" creationId="{C23BA64A-A29B-4982-B158-800B6A5B8FC9}"/>
          </ac:spMkLst>
        </pc:spChg>
        <pc:spChg chg="del mod">
          <ac:chgData name="Jenna Balbini" userId="30c3e4db739756bc" providerId="LiveId" clId="{F85182BA-1272-4633-91F5-D79CF7FF5461}" dt="2019-12-14T15:00:35.154" v="1211" actId="478"/>
          <ac:spMkLst>
            <pc:docMk/>
            <pc:sldMk cId="29936435" sldId="270"/>
            <ac:spMk id="3" creationId="{64BE0236-996F-4695-AD8A-9CADE084F302}"/>
          </ac:spMkLst>
        </pc:spChg>
        <pc:spChg chg="add mod">
          <ac:chgData name="Jenna Balbini" userId="30c3e4db739756bc" providerId="LiveId" clId="{F85182BA-1272-4633-91F5-D79CF7FF5461}" dt="2019-12-14T15:02:41.520" v="1268" actId="403"/>
          <ac:spMkLst>
            <pc:docMk/>
            <pc:sldMk cId="29936435" sldId="270"/>
            <ac:spMk id="4" creationId="{0600447F-9A21-4CDE-9446-B2717B1E9840}"/>
          </ac:spMkLst>
        </pc:spChg>
        <pc:spChg chg="add mod">
          <ac:chgData name="Jenna Balbini" userId="30c3e4db739756bc" providerId="LiveId" clId="{F85182BA-1272-4633-91F5-D79CF7FF5461}" dt="2019-12-14T15:02:56.799" v="1277" actId="313"/>
          <ac:spMkLst>
            <pc:docMk/>
            <pc:sldMk cId="29936435" sldId="270"/>
            <ac:spMk id="5" creationId="{2F2989C2-9BF5-481A-B02E-48228F3834F7}"/>
          </ac:spMkLst>
        </pc:spChg>
        <pc:spChg chg="add mod">
          <ac:chgData name="Jenna Balbini" userId="30c3e4db739756bc" providerId="LiveId" clId="{F85182BA-1272-4633-91F5-D79CF7FF5461}" dt="2019-12-14T15:02:48.325" v="1275" actId="403"/>
          <ac:spMkLst>
            <pc:docMk/>
            <pc:sldMk cId="29936435" sldId="270"/>
            <ac:spMk id="6" creationId="{4EB30C34-5C49-4A16-B7ED-20801422B26C}"/>
          </ac:spMkLst>
        </pc:spChg>
        <pc:spChg chg="add del mod">
          <ac:chgData name="Jenna Balbini" userId="30c3e4db739756bc" providerId="LiveId" clId="{F85182BA-1272-4633-91F5-D79CF7FF5461}" dt="2019-12-14T15:00:37.708" v="1212" actId="478"/>
          <ac:spMkLst>
            <pc:docMk/>
            <pc:sldMk cId="29936435" sldId="270"/>
            <ac:spMk id="8" creationId="{E19C6FE2-0256-4597-A2EF-5110E2A0BEB2}"/>
          </ac:spMkLst>
        </pc:spChg>
        <pc:spChg chg="add del mod">
          <ac:chgData name="Jenna Balbini" userId="30c3e4db739756bc" providerId="LiveId" clId="{F85182BA-1272-4633-91F5-D79CF7FF5461}" dt="2019-12-14T15:00:40.771" v="1214" actId="478"/>
          <ac:spMkLst>
            <pc:docMk/>
            <pc:sldMk cId="29936435" sldId="270"/>
            <ac:spMk id="10" creationId="{DDC91FE9-F5A7-4376-967D-2D1870F86F7E}"/>
          </ac:spMkLst>
        </pc:spChg>
        <pc:spChg chg="add mod">
          <ac:chgData name="Jenna Balbini" userId="30c3e4db739756bc" providerId="LiveId" clId="{F85182BA-1272-4633-91F5-D79CF7FF5461}" dt="2019-12-14T15:03:06.433" v="1280" actId="20577"/>
          <ac:spMkLst>
            <pc:docMk/>
            <pc:sldMk cId="29936435" sldId="270"/>
            <ac:spMk id="11" creationId="{634293DE-79A5-4235-9E2A-C020E54236E4}"/>
          </ac:spMkLst>
        </pc:spChg>
      </pc:sldChg>
      <pc:sldChg chg="addSp delSp modSp add setBg">
        <pc:chgData name="Jenna Balbini" userId="30c3e4db739756bc" providerId="LiveId" clId="{F85182BA-1272-4633-91F5-D79CF7FF5461}" dt="2019-12-16T21:15:55.867" v="2928" actId="1076"/>
        <pc:sldMkLst>
          <pc:docMk/>
          <pc:sldMk cId="2392828143" sldId="271"/>
        </pc:sldMkLst>
        <pc:spChg chg="del">
          <ac:chgData name="Jenna Balbini" userId="30c3e4db739756bc" providerId="LiveId" clId="{F85182BA-1272-4633-91F5-D79CF7FF5461}" dt="2019-12-14T14:50:31.879" v="1182" actId="478"/>
          <ac:spMkLst>
            <pc:docMk/>
            <pc:sldMk cId="2392828143" sldId="271"/>
            <ac:spMk id="2" creationId="{70D2E21B-EB96-4D60-87CF-BBEFCBAB400A}"/>
          </ac:spMkLst>
        </pc:spChg>
        <pc:spChg chg="del mod">
          <ac:chgData name="Jenna Balbini" userId="30c3e4db739756bc" providerId="LiveId" clId="{F85182BA-1272-4633-91F5-D79CF7FF5461}" dt="2019-12-14T15:06:11.360" v="1354" actId="478"/>
          <ac:spMkLst>
            <pc:docMk/>
            <pc:sldMk cId="2392828143" sldId="271"/>
            <ac:spMk id="3" creationId="{10A3648A-3987-4684-9704-E708643EDA73}"/>
          </ac:spMkLst>
        </pc:spChg>
        <pc:spChg chg="add mod">
          <ac:chgData name="Jenna Balbini" userId="30c3e4db739756bc" providerId="LiveId" clId="{F85182BA-1272-4633-91F5-D79CF7FF5461}" dt="2019-12-16T21:15:55.867" v="2928" actId="1076"/>
          <ac:spMkLst>
            <pc:docMk/>
            <pc:sldMk cId="2392828143" sldId="271"/>
            <ac:spMk id="4" creationId="{12C09FED-8063-4FB1-9767-52C6FBB823C1}"/>
          </ac:spMkLst>
        </pc:spChg>
        <pc:spChg chg="add del mod">
          <ac:chgData name="Jenna Balbini" userId="30c3e4db739756bc" providerId="LiveId" clId="{F85182BA-1272-4633-91F5-D79CF7FF5461}" dt="2019-12-14T15:03:32.325" v="1283"/>
          <ac:spMkLst>
            <pc:docMk/>
            <pc:sldMk cId="2392828143" sldId="271"/>
            <ac:spMk id="5" creationId="{28D5A8B7-E165-4C81-9B47-820745336BB2}"/>
          </ac:spMkLst>
        </pc:spChg>
        <pc:spChg chg="add del mod">
          <ac:chgData name="Jenna Balbini" userId="30c3e4db739756bc" providerId="LiveId" clId="{F85182BA-1272-4633-91F5-D79CF7FF5461}" dt="2019-12-14T15:49:57.556" v="1366" actId="478"/>
          <ac:spMkLst>
            <pc:docMk/>
            <pc:sldMk cId="2392828143" sldId="271"/>
            <ac:spMk id="6" creationId="{AF551297-72F6-4A0C-8772-4D0A8292F1F6}"/>
          </ac:spMkLst>
        </pc:spChg>
        <pc:spChg chg="add del mod">
          <ac:chgData name="Jenna Balbini" userId="30c3e4db739756bc" providerId="LiveId" clId="{F85182BA-1272-4633-91F5-D79CF7FF5461}" dt="2019-12-14T15:06:11.360" v="1356"/>
          <ac:spMkLst>
            <pc:docMk/>
            <pc:sldMk cId="2392828143" sldId="271"/>
            <ac:spMk id="7" creationId="{DDECB805-9793-424D-B954-D0079A9218A4}"/>
          </ac:spMkLst>
        </pc:spChg>
        <pc:spChg chg="add del mod">
          <ac:chgData name="Jenna Balbini" userId="30c3e4db739756bc" providerId="LiveId" clId="{F85182BA-1272-4633-91F5-D79CF7FF5461}" dt="2019-12-14T15:50:18.724" v="1372" actId="478"/>
          <ac:spMkLst>
            <pc:docMk/>
            <pc:sldMk cId="2392828143" sldId="271"/>
            <ac:spMk id="8" creationId="{BF4F2C47-1BEF-4DEE-84E3-AD66AE00FCA2}"/>
          </ac:spMkLst>
        </pc:spChg>
        <pc:spChg chg="add del mod">
          <ac:chgData name="Jenna Balbini" userId="30c3e4db739756bc" providerId="LiveId" clId="{F85182BA-1272-4633-91F5-D79CF7FF5461}" dt="2019-12-14T15:06:13.383" v="1357" actId="478"/>
          <ac:spMkLst>
            <pc:docMk/>
            <pc:sldMk cId="2392828143" sldId="271"/>
            <ac:spMk id="10" creationId="{7FB19234-4DC9-43B5-8D83-95E0593D0D4A}"/>
          </ac:spMkLst>
        </pc:spChg>
        <pc:spChg chg="add mod">
          <ac:chgData name="Jenna Balbini" userId="30c3e4db739756bc" providerId="LiveId" clId="{F85182BA-1272-4633-91F5-D79CF7FF5461}" dt="2019-12-16T21:15:49.781" v="2926" actId="1076"/>
          <ac:spMkLst>
            <pc:docMk/>
            <pc:sldMk cId="2392828143" sldId="271"/>
            <ac:spMk id="11" creationId="{3E989A3D-8632-4155-A5B6-5BBD6EB541AF}"/>
          </ac:spMkLst>
        </pc:spChg>
        <pc:spChg chg="add mod">
          <ac:chgData name="Jenna Balbini" userId="30c3e4db739756bc" providerId="LiveId" clId="{F85182BA-1272-4633-91F5-D79CF7FF5461}" dt="2019-12-16T21:15:48.464" v="2925" actId="1076"/>
          <ac:spMkLst>
            <pc:docMk/>
            <pc:sldMk cId="2392828143" sldId="271"/>
            <ac:spMk id="12" creationId="{580904D2-1328-4569-890E-0D4B825C5EC3}"/>
          </ac:spMkLst>
        </pc:spChg>
      </pc:sldChg>
      <pc:sldChg chg="modSp add del">
        <pc:chgData name="Jenna Balbini" userId="30c3e4db739756bc" providerId="LiveId" clId="{F85182BA-1272-4633-91F5-D79CF7FF5461}" dt="2019-12-14T12:53:31.712" v="712" actId="47"/>
        <pc:sldMkLst>
          <pc:docMk/>
          <pc:sldMk cId="4014759517" sldId="271"/>
        </pc:sldMkLst>
        <pc:spChg chg="mod">
          <ac:chgData name="Jenna Balbini" userId="30c3e4db739756bc" providerId="LiveId" clId="{F85182BA-1272-4633-91F5-D79CF7FF5461}" dt="2019-12-14T12:53:04.452" v="707" actId="20577"/>
          <ac:spMkLst>
            <pc:docMk/>
            <pc:sldMk cId="4014759517" sldId="271"/>
            <ac:spMk id="3" creationId="{C31F941E-E548-4C7D-A300-0A6F4A1E8AA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CDC89A-DB4C-42E5-B779-C3AA317E137B}" type="datetimeFigureOut">
              <a:rPr lang="en-GB" smtClean="0"/>
              <a:t>16/12/2019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51DEA-6921-4F0B-B6AC-F0542642823E}" type="slidenum">
              <a:rPr lang="en-GB" smtClean="0"/>
              <a:t>‹#›</a:t>
            </a:fld>
            <a:endParaRPr lang="en-GB"/>
          </a:p>
        </p:txBody>
      </p:sp>
    </p:spTree>
    <p:extLst>
      <p:ext uri="{BB962C8B-B14F-4D97-AF65-F5344CB8AC3E}">
        <p14:creationId xmlns:p14="http://schemas.microsoft.com/office/powerpoint/2010/main" val="4138573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A4E1-7F38-4EBD-9C17-50391CCD5A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0A85E3-EB46-4C77-9809-246E343EA7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C9E79C-029F-4FBE-8B3A-AB134A0FC408}"/>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5" name="Footer Placeholder 4">
            <a:extLst>
              <a:ext uri="{FF2B5EF4-FFF2-40B4-BE49-F238E27FC236}">
                <a16:creationId xmlns:a16="http://schemas.microsoft.com/office/drawing/2014/main" id="{B5F927C8-1CFC-49EF-877A-32EB1E9B94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BC6BD8-E235-4E13-A83B-728CDB85C8DC}"/>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1836542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DBD28-7F21-4F2B-BDE8-DE4407CBD5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0980DD-3579-4A01-A132-45AAA4E7BB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DBB3FB-82CB-48E7-92A8-0E919BB1727C}"/>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5" name="Footer Placeholder 4">
            <a:extLst>
              <a:ext uri="{FF2B5EF4-FFF2-40B4-BE49-F238E27FC236}">
                <a16:creationId xmlns:a16="http://schemas.microsoft.com/office/drawing/2014/main" id="{2580ECCB-560D-4848-9269-6127372484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3F735-820C-4BC6-95B3-F15AF5220943}"/>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2982626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2BC4D-8AE8-4912-A78B-91DE55354F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C41B49-7E19-4064-B9E4-2491F3758A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B2DE05-FBF4-475B-AF5C-5F4CA7165801}"/>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5" name="Footer Placeholder 4">
            <a:extLst>
              <a:ext uri="{FF2B5EF4-FFF2-40B4-BE49-F238E27FC236}">
                <a16:creationId xmlns:a16="http://schemas.microsoft.com/office/drawing/2014/main" id="{1C08A91D-0FB7-4F6D-9ABE-D9F0CE2EC9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EFC67A-7160-4512-8D99-797EF4F34FE5}"/>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299355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AE8CA-8CD6-4F91-9B89-CF6A2D44DD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12B021-AD2A-4DB2-B419-6AD203F6A0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C96716-A847-4CC1-B0D2-365AF844F8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74ABBC-4933-4E2B-BAAC-B259E40B73FF}"/>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6" name="Footer Placeholder 5">
            <a:extLst>
              <a:ext uri="{FF2B5EF4-FFF2-40B4-BE49-F238E27FC236}">
                <a16:creationId xmlns:a16="http://schemas.microsoft.com/office/drawing/2014/main" id="{8B476348-6A1E-4857-AD2C-C729DFDA4D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3149D6-0960-4B53-86F6-F2BA89D91BE3}"/>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4011026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83644-20AC-41FA-8EE3-4E284439F4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0984C8-39BD-489B-A544-3785B05BA9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6DC455-7B71-4FAD-BAC9-CE7DC93C27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F01D9B-771B-460C-BA7B-2BDA2B0EE3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1B3C18-E43F-4836-91E4-2633F20936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1A1EC3-3384-4B41-AEB1-DBD206041119}"/>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8" name="Footer Placeholder 7">
            <a:extLst>
              <a:ext uri="{FF2B5EF4-FFF2-40B4-BE49-F238E27FC236}">
                <a16:creationId xmlns:a16="http://schemas.microsoft.com/office/drawing/2014/main" id="{0C58AB74-C853-411D-8AEB-55A886F86B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D3FCBC-2066-423E-972B-B517AAC2AE02}"/>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2876801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A2B0-F5B5-4CC9-8952-F546D97D4D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ECDD6C-3930-41DB-978B-C4EAC88BFE29}"/>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4" name="Footer Placeholder 3">
            <a:extLst>
              <a:ext uri="{FF2B5EF4-FFF2-40B4-BE49-F238E27FC236}">
                <a16:creationId xmlns:a16="http://schemas.microsoft.com/office/drawing/2014/main" id="{BB88AABC-D31A-4140-A2C9-94F0FD6400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96C864-77B1-43B1-B27F-D7559E737A5C}"/>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1357166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9CE577-29EC-4420-A019-E54586BA5F71}"/>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3" name="Footer Placeholder 2">
            <a:extLst>
              <a:ext uri="{FF2B5EF4-FFF2-40B4-BE49-F238E27FC236}">
                <a16:creationId xmlns:a16="http://schemas.microsoft.com/office/drawing/2014/main" id="{81010CAA-0B49-4CB5-AD62-EAB49BD2FD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7F1723-F674-4B19-AD2A-E3B838BC2753}"/>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2911608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E636A-BDC0-4399-ACC7-3C737FF44A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5411CA-56C5-47D6-A83F-71AE0158D8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55AA46-C6F8-4BF0-8DF8-0FC1C63A2C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5215FA-9735-4AA0-A958-81C81B55E08B}"/>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6" name="Footer Placeholder 5">
            <a:extLst>
              <a:ext uri="{FF2B5EF4-FFF2-40B4-BE49-F238E27FC236}">
                <a16:creationId xmlns:a16="http://schemas.microsoft.com/office/drawing/2014/main" id="{F70C86D1-3B06-40BC-9DBA-168E063123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A908C8-22DE-4BC0-ADEE-94B6516FDF5F}"/>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2478700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07514-1B8B-4F5E-B16C-48878FD42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FB9B15-49FB-46B3-83DB-538365DA89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41915B-9384-4676-B208-ECEB2B696B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BFB1C1-0E07-4DBA-B8BD-9E72EB166F37}"/>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6" name="Footer Placeholder 5">
            <a:extLst>
              <a:ext uri="{FF2B5EF4-FFF2-40B4-BE49-F238E27FC236}">
                <a16:creationId xmlns:a16="http://schemas.microsoft.com/office/drawing/2014/main" id="{6B4994DE-1E07-4F79-8481-C665127455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66A2B1-813B-4048-B572-10DD7CC67B10}"/>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367599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58DE-0DEC-437D-9E20-D6DDA104B4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DCE838-4D96-43DF-91D5-EE4E0A4236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4AE96A-4220-4D1D-B56F-7EB1102A4F50}"/>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5" name="Footer Placeholder 4">
            <a:extLst>
              <a:ext uri="{FF2B5EF4-FFF2-40B4-BE49-F238E27FC236}">
                <a16:creationId xmlns:a16="http://schemas.microsoft.com/office/drawing/2014/main" id="{79DBAEC6-B91C-4B6B-82F6-80E1A91108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61C8E9-1592-49B9-AEA9-8F32D8225726}"/>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4291903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509C09-3ED8-4EA9-9604-C5E9671A59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BF9633-5574-4CE3-9C8F-966E1AF266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131DA9-8B78-42D8-82D1-126AB21558E6}"/>
              </a:ext>
            </a:extLst>
          </p:cNvPr>
          <p:cNvSpPr>
            <a:spLocks noGrp="1"/>
          </p:cNvSpPr>
          <p:nvPr>
            <p:ph type="dt" sz="half" idx="10"/>
          </p:nvPr>
        </p:nvSpPr>
        <p:spPr/>
        <p:txBody>
          <a:bodyPr/>
          <a:lstStyle/>
          <a:p>
            <a:fld id="{C7A6DCE4-2878-4E46-AB6C-513EBBEFBC99}" type="datetimeFigureOut">
              <a:rPr lang="en-GB" smtClean="0"/>
              <a:t>16/12/2019</a:t>
            </a:fld>
            <a:endParaRPr lang="en-GB"/>
          </a:p>
        </p:txBody>
      </p:sp>
      <p:sp>
        <p:nvSpPr>
          <p:cNvPr id="5" name="Footer Placeholder 4">
            <a:extLst>
              <a:ext uri="{FF2B5EF4-FFF2-40B4-BE49-F238E27FC236}">
                <a16:creationId xmlns:a16="http://schemas.microsoft.com/office/drawing/2014/main" id="{5724E95F-AEAD-406B-A4A9-972F2A1820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4B8EE-8245-4889-A7DF-13B100434C62}"/>
              </a:ext>
            </a:extLst>
          </p:cNvPr>
          <p:cNvSpPr>
            <a:spLocks noGrp="1"/>
          </p:cNvSpPr>
          <p:nvPr>
            <p:ph type="sldNum" sz="quarter" idx="12"/>
          </p:nvPr>
        </p:nvSpPr>
        <p:spPr/>
        <p:txBody>
          <a:bodyPr/>
          <a:lstStyle/>
          <a:p>
            <a:fld id="{AF511786-98C0-4D61-BE71-50B493F9F710}" type="slidenum">
              <a:rPr lang="en-GB" smtClean="0"/>
              <a:t>‹#›</a:t>
            </a:fld>
            <a:endParaRPr lang="en-GB"/>
          </a:p>
        </p:txBody>
      </p:sp>
    </p:spTree>
    <p:extLst>
      <p:ext uri="{BB962C8B-B14F-4D97-AF65-F5344CB8AC3E}">
        <p14:creationId xmlns:p14="http://schemas.microsoft.com/office/powerpoint/2010/main" val="2827058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E857D3-BE76-452B-8115-A6E196E4D6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270F6D-C4FC-4456-8399-88AB512396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7310D4-B032-4EDF-9C97-30BAAE721C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6DCE4-2878-4E46-AB6C-513EBBEFBC99}" type="datetimeFigureOut">
              <a:rPr lang="en-GB" smtClean="0"/>
              <a:t>16/12/2019</a:t>
            </a:fld>
            <a:endParaRPr lang="en-GB"/>
          </a:p>
        </p:txBody>
      </p:sp>
      <p:sp>
        <p:nvSpPr>
          <p:cNvPr id="5" name="Footer Placeholder 4">
            <a:extLst>
              <a:ext uri="{FF2B5EF4-FFF2-40B4-BE49-F238E27FC236}">
                <a16:creationId xmlns:a16="http://schemas.microsoft.com/office/drawing/2014/main" id="{14B165BF-08D5-4396-B87A-69B8293BEA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BE8C62-D18C-4C3A-9774-E7C077D126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511786-98C0-4D61-BE71-50B493F9F710}" type="slidenum">
              <a:rPr lang="en-GB" smtClean="0"/>
              <a:t>‹#›</a:t>
            </a:fld>
            <a:endParaRPr lang="en-GB"/>
          </a:p>
        </p:txBody>
      </p:sp>
    </p:spTree>
    <p:extLst>
      <p:ext uri="{BB962C8B-B14F-4D97-AF65-F5344CB8AC3E}">
        <p14:creationId xmlns:p14="http://schemas.microsoft.com/office/powerpoint/2010/main" val="20493096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hyperlink" Target="https://login.mymaths.co.uk/"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pp.mymaths.co.uk/935-game/escape%20Accessed%2002/12/19" TargetMode="External"/><Relationship Id="rId2" Type="http://schemas.openxmlformats.org/officeDocument/2006/relationships/hyperlink" Target="https://app.mymaths.co.uk/32-game/colour-by-numbers%20Accessed%2002/12/19" TargetMode="External"/><Relationship Id="rId1" Type="http://schemas.openxmlformats.org/officeDocument/2006/relationships/slideLayout" Target="../slideLayouts/slideLayout2.xml"/><Relationship Id="rId6" Type="http://schemas.openxmlformats.org/officeDocument/2006/relationships/hyperlink" Target="https://hwb.gov.wales/storage/ee62ba8e-b15d-4dda-aad5-b8ba05100be6/draft-statutory-guidance-mathematics-and-numeracy.pdf" TargetMode="External"/><Relationship Id="rId5" Type="http://schemas.openxmlformats.org/officeDocument/2006/relationships/hyperlink" Target="https://www.mymaths.co.uk/" TargetMode="External"/><Relationship Id="rId4" Type="http://schemas.openxmlformats.org/officeDocument/2006/relationships/hyperlink" Target="https://www.mymaths.co.uk/hel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BEEF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AB125-9F59-4565-BAEF-C0D79DE4B580}"/>
              </a:ext>
            </a:extLst>
          </p:cNvPr>
          <p:cNvSpPr>
            <a:spLocks noGrp="1"/>
          </p:cNvSpPr>
          <p:nvPr>
            <p:ph type="ctrTitle"/>
          </p:nvPr>
        </p:nvSpPr>
        <p:spPr/>
        <p:txBody>
          <a:bodyPr/>
          <a:lstStyle/>
          <a:p>
            <a:r>
              <a:rPr lang="en-GB" dirty="0"/>
              <a:t>My Maths</a:t>
            </a:r>
          </a:p>
        </p:txBody>
      </p:sp>
      <p:sp>
        <p:nvSpPr>
          <p:cNvPr id="3" name="Subtitle 2">
            <a:extLst>
              <a:ext uri="{FF2B5EF4-FFF2-40B4-BE49-F238E27FC236}">
                <a16:creationId xmlns:a16="http://schemas.microsoft.com/office/drawing/2014/main" id="{9266959A-BD7A-441B-8418-3D41CAB40BC5}"/>
              </a:ext>
            </a:extLst>
          </p:cNvPr>
          <p:cNvSpPr>
            <a:spLocks noGrp="1"/>
          </p:cNvSpPr>
          <p:nvPr>
            <p:ph type="subTitle" idx="1"/>
          </p:nvPr>
        </p:nvSpPr>
        <p:spPr/>
        <p:txBody>
          <a:bodyPr/>
          <a:lstStyle/>
          <a:p>
            <a:r>
              <a:rPr lang="en-GB" dirty="0"/>
              <a:t>Jenna Balbini</a:t>
            </a:r>
          </a:p>
        </p:txBody>
      </p:sp>
      <p:pic>
        <p:nvPicPr>
          <p:cNvPr id="4" name="Picture 3">
            <a:extLst>
              <a:ext uri="{FF2B5EF4-FFF2-40B4-BE49-F238E27FC236}">
                <a16:creationId xmlns:a16="http://schemas.microsoft.com/office/drawing/2014/main" id="{5E9AABD8-79A4-4A13-9571-131E713B2DD4}"/>
              </a:ext>
            </a:extLst>
          </p:cNvPr>
          <p:cNvPicPr>
            <a:picLocks noChangeAspect="1"/>
          </p:cNvPicPr>
          <p:nvPr/>
        </p:nvPicPr>
        <p:blipFill>
          <a:blip r:embed="rId2"/>
          <a:stretch>
            <a:fillRect/>
          </a:stretch>
        </p:blipFill>
        <p:spPr>
          <a:xfrm>
            <a:off x="813885" y="1387376"/>
            <a:ext cx="2676376" cy="3737172"/>
          </a:xfrm>
          <a:prstGeom prst="rect">
            <a:avLst/>
          </a:prstGeom>
        </p:spPr>
      </p:pic>
      <p:pic>
        <p:nvPicPr>
          <p:cNvPr id="5" name="Picture 4">
            <a:extLst>
              <a:ext uri="{FF2B5EF4-FFF2-40B4-BE49-F238E27FC236}">
                <a16:creationId xmlns:a16="http://schemas.microsoft.com/office/drawing/2014/main" id="{3D4132F5-483D-426A-8364-650F7491FA0D}"/>
              </a:ext>
            </a:extLst>
          </p:cNvPr>
          <p:cNvPicPr>
            <a:picLocks noChangeAspect="1"/>
          </p:cNvPicPr>
          <p:nvPr/>
        </p:nvPicPr>
        <p:blipFill>
          <a:blip r:embed="rId3"/>
          <a:stretch>
            <a:fillRect/>
          </a:stretch>
        </p:blipFill>
        <p:spPr>
          <a:xfrm>
            <a:off x="5434526" y="4260769"/>
            <a:ext cx="1322947" cy="1329043"/>
          </a:xfrm>
          <a:prstGeom prst="rect">
            <a:avLst/>
          </a:prstGeom>
        </p:spPr>
      </p:pic>
      <p:pic>
        <p:nvPicPr>
          <p:cNvPr id="6" name="Picture 5">
            <a:extLst>
              <a:ext uri="{FF2B5EF4-FFF2-40B4-BE49-F238E27FC236}">
                <a16:creationId xmlns:a16="http://schemas.microsoft.com/office/drawing/2014/main" id="{547D7AEC-336B-4A6D-B585-556C475E62BC}"/>
              </a:ext>
            </a:extLst>
          </p:cNvPr>
          <p:cNvPicPr>
            <a:picLocks noChangeAspect="1"/>
          </p:cNvPicPr>
          <p:nvPr/>
        </p:nvPicPr>
        <p:blipFill>
          <a:blip r:embed="rId4"/>
          <a:stretch>
            <a:fillRect/>
          </a:stretch>
        </p:blipFill>
        <p:spPr>
          <a:xfrm>
            <a:off x="4265576" y="1288970"/>
            <a:ext cx="3365284" cy="1030313"/>
          </a:xfrm>
          <a:prstGeom prst="rect">
            <a:avLst/>
          </a:prstGeom>
        </p:spPr>
      </p:pic>
    </p:spTree>
    <p:extLst>
      <p:ext uri="{BB962C8B-B14F-4D97-AF65-F5344CB8AC3E}">
        <p14:creationId xmlns:p14="http://schemas.microsoft.com/office/powerpoint/2010/main" val="2821586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BEEF7"/>
        </a:solidFill>
        <a:effectLst/>
      </p:bgPr>
    </p:bg>
    <p:spTree>
      <p:nvGrpSpPr>
        <p:cNvPr id="1" name=""/>
        <p:cNvGrpSpPr/>
        <p:nvPr/>
      </p:nvGrpSpPr>
      <p:grpSpPr>
        <a:xfrm>
          <a:off x="0" y="0"/>
          <a:ext cx="0" cy="0"/>
          <a:chOff x="0" y="0"/>
          <a:chExt cx="0" cy="0"/>
        </a:xfrm>
      </p:grpSpPr>
      <p:pic>
        <p:nvPicPr>
          <p:cNvPr id="9" name="Content Placeholder 8" descr="A drawing of a face&#10;&#10;Description automatically generated">
            <a:extLst>
              <a:ext uri="{FF2B5EF4-FFF2-40B4-BE49-F238E27FC236}">
                <a16:creationId xmlns:a16="http://schemas.microsoft.com/office/drawing/2014/main" id="{188ABAF7-ECDA-44E0-AB2F-B74255D0A7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597" y="447699"/>
            <a:ext cx="2676525" cy="3733800"/>
          </a:xfrm>
        </p:spPr>
      </p:pic>
      <p:sp>
        <p:nvSpPr>
          <p:cNvPr id="5" name="AutoShape 2" descr="Image result for mymaths">
            <a:extLst>
              <a:ext uri="{FF2B5EF4-FFF2-40B4-BE49-F238E27FC236}">
                <a16:creationId xmlns:a16="http://schemas.microsoft.com/office/drawing/2014/main" id="{32B17745-9E10-44D2-9483-1B8286B6CC1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Related image">
            <a:extLst>
              <a:ext uri="{FF2B5EF4-FFF2-40B4-BE49-F238E27FC236}">
                <a16:creationId xmlns:a16="http://schemas.microsoft.com/office/drawing/2014/main" id="{D1C7C112-7B98-4C93-B434-0784EA2BA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30690" y="198004"/>
            <a:ext cx="1323109" cy="132310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38C697C-37D9-4B57-B365-2F0DF20AE5CC}"/>
              </a:ext>
            </a:extLst>
          </p:cNvPr>
          <p:cNvSpPr txBox="1"/>
          <p:nvPr/>
        </p:nvSpPr>
        <p:spPr>
          <a:xfrm>
            <a:off x="3546764" y="1690688"/>
            <a:ext cx="6096000"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a:t>An interactive online mathematics programme for schools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Based in the UK but used in over 70 countries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Currently used in over 80% of schools in the UK</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Over 4 million users a year</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Resources available for all year groups, key stages and ability</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Accessible on all platforms from a web browser or the ‘Puffin Academy app’ ; any computer, apple and android mobile, iPads and any tablet devices.</a:t>
            </a:r>
          </a:p>
          <a:p>
            <a:pPr marL="285750" indent="-285750">
              <a:buFont typeface="Arial" panose="020B0604020202020204" pitchFamily="34" charset="0"/>
              <a:buChar char="•"/>
            </a:pPr>
            <a:endParaRPr lang="en-GB" dirty="0"/>
          </a:p>
        </p:txBody>
      </p:sp>
      <p:sp>
        <p:nvSpPr>
          <p:cNvPr id="3" name="Rectangle 2">
            <a:extLst>
              <a:ext uri="{FF2B5EF4-FFF2-40B4-BE49-F238E27FC236}">
                <a16:creationId xmlns:a16="http://schemas.microsoft.com/office/drawing/2014/main" id="{8D423023-D95A-4DB5-A65F-A6425FA4C550}"/>
              </a:ext>
            </a:extLst>
          </p:cNvPr>
          <p:cNvSpPr/>
          <p:nvPr/>
        </p:nvSpPr>
        <p:spPr>
          <a:xfrm>
            <a:off x="4459441" y="397893"/>
            <a:ext cx="310533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My Maths</a:t>
            </a:r>
          </a:p>
        </p:txBody>
      </p:sp>
      <p:sp>
        <p:nvSpPr>
          <p:cNvPr id="7" name="TextBox 6">
            <a:extLst>
              <a:ext uri="{FF2B5EF4-FFF2-40B4-BE49-F238E27FC236}">
                <a16:creationId xmlns:a16="http://schemas.microsoft.com/office/drawing/2014/main" id="{C4686109-DB6E-41F5-9054-4675FB5013CC}"/>
              </a:ext>
            </a:extLst>
          </p:cNvPr>
          <p:cNvSpPr txBox="1"/>
          <p:nvPr/>
        </p:nvSpPr>
        <p:spPr>
          <a:xfrm>
            <a:off x="5007874" y="1184970"/>
            <a:ext cx="2176251" cy="369332"/>
          </a:xfrm>
          <a:prstGeom prst="rect">
            <a:avLst/>
          </a:prstGeom>
          <a:noFill/>
        </p:spPr>
        <p:txBody>
          <a:bodyPr wrap="square" rtlCol="0">
            <a:spAutoFit/>
          </a:bodyPr>
          <a:lstStyle/>
          <a:p>
            <a:r>
              <a:rPr lang="en-GB" dirty="0">
                <a:solidFill>
                  <a:srgbClr val="FF0066"/>
                </a:solidFill>
              </a:rPr>
              <a:t>‘Bringing maths alive’</a:t>
            </a:r>
          </a:p>
        </p:txBody>
      </p:sp>
      <p:pic>
        <p:nvPicPr>
          <p:cNvPr id="2" name="Picture 1">
            <a:extLst>
              <a:ext uri="{FF2B5EF4-FFF2-40B4-BE49-F238E27FC236}">
                <a16:creationId xmlns:a16="http://schemas.microsoft.com/office/drawing/2014/main" id="{F8279C0A-9D48-403E-9370-A25444CC85E1}"/>
              </a:ext>
            </a:extLst>
          </p:cNvPr>
          <p:cNvPicPr>
            <a:picLocks noChangeAspect="1"/>
          </p:cNvPicPr>
          <p:nvPr/>
        </p:nvPicPr>
        <p:blipFill>
          <a:blip r:embed="rId4"/>
          <a:stretch>
            <a:fillRect/>
          </a:stretch>
        </p:blipFill>
        <p:spPr>
          <a:xfrm>
            <a:off x="823918" y="4181499"/>
            <a:ext cx="1725318" cy="499915"/>
          </a:xfrm>
          <a:prstGeom prst="rect">
            <a:avLst/>
          </a:prstGeom>
        </p:spPr>
      </p:pic>
      <p:pic>
        <p:nvPicPr>
          <p:cNvPr id="4" name="Picture 3">
            <a:extLst>
              <a:ext uri="{FF2B5EF4-FFF2-40B4-BE49-F238E27FC236}">
                <a16:creationId xmlns:a16="http://schemas.microsoft.com/office/drawing/2014/main" id="{AC30ADF3-963B-48C1-84C4-3922405906D0}"/>
              </a:ext>
            </a:extLst>
          </p:cNvPr>
          <p:cNvPicPr>
            <a:picLocks noChangeAspect="1"/>
          </p:cNvPicPr>
          <p:nvPr/>
        </p:nvPicPr>
        <p:blipFill>
          <a:blip r:embed="rId4"/>
          <a:stretch>
            <a:fillRect/>
          </a:stretch>
        </p:blipFill>
        <p:spPr>
          <a:xfrm>
            <a:off x="9897705" y="1554302"/>
            <a:ext cx="1725318" cy="499915"/>
          </a:xfrm>
          <a:prstGeom prst="rect">
            <a:avLst/>
          </a:prstGeom>
        </p:spPr>
      </p:pic>
    </p:spTree>
    <p:extLst>
      <p:ext uri="{BB962C8B-B14F-4D97-AF65-F5344CB8AC3E}">
        <p14:creationId xmlns:p14="http://schemas.microsoft.com/office/powerpoint/2010/main" val="2762384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F0E494-A4A6-4CCB-9EF4-00901B50FCED}"/>
              </a:ext>
            </a:extLst>
          </p:cNvPr>
          <p:cNvPicPr>
            <a:picLocks noChangeAspect="1"/>
          </p:cNvPicPr>
          <p:nvPr/>
        </p:nvPicPr>
        <p:blipFill rotWithShape="1">
          <a:blip r:embed="rId2"/>
          <a:srcRect t="8990" r="50000" b="8047"/>
          <a:stretch/>
        </p:blipFill>
        <p:spPr>
          <a:xfrm>
            <a:off x="1599391" y="1744491"/>
            <a:ext cx="8993218" cy="4196835"/>
          </a:xfrm>
          <a:prstGeom prst="rect">
            <a:avLst/>
          </a:prstGeom>
        </p:spPr>
      </p:pic>
      <p:sp>
        <p:nvSpPr>
          <p:cNvPr id="3" name="Rectangle 2">
            <a:extLst>
              <a:ext uri="{FF2B5EF4-FFF2-40B4-BE49-F238E27FC236}">
                <a16:creationId xmlns:a16="http://schemas.microsoft.com/office/drawing/2014/main" id="{D674B7DB-9371-45F2-8984-DFAA5915277C}"/>
              </a:ext>
            </a:extLst>
          </p:cNvPr>
          <p:cNvSpPr/>
          <p:nvPr/>
        </p:nvSpPr>
        <p:spPr>
          <a:xfrm>
            <a:off x="4757771" y="331773"/>
            <a:ext cx="2676457" cy="1015663"/>
          </a:xfrm>
          <a:prstGeom prst="rect">
            <a:avLst/>
          </a:prstGeom>
          <a:noFill/>
        </p:spPr>
        <p:txBody>
          <a:bodyPr wrap="square" lIns="91440" tIns="45720" rIns="91440" bIns="45720">
            <a:spAutoFit/>
          </a:bodyPr>
          <a:lstStyle/>
          <a:p>
            <a:pPr algn="ctr"/>
            <a:r>
              <a:rPr lang="en-US" sz="6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Library</a:t>
            </a:r>
            <a:endParaRPr lang="en-US" sz="6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5" name="TextBox 4">
            <a:extLst>
              <a:ext uri="{FF2B5EF4-FFF2-40B4-BE49-F238E27FC236}">
                <a16:creationId xmlns:a16="http://schemas.microsoft.com/office/drawing/2014/main" id="{020FBA54-12FB-49B0-9DDB-29686D5118B1}"/>
              </a:ext>
            </a:extLst>
          </p:cNvPr>
          <p:cNvSpPr txBox="1"/>
          <p:nvPr/>
        </p:nvSpPr>
        <p:spPr>
          <a:xfrm>
            <a:off x="1786856" y="6156895"/>
            <a:ext cx="8288323" cy="369332"/>
          </a:xfrm>
          <a:prstGeom prst="rect">
            <a:avLst/>
          </a:prstGeom>
          <a:noFill/>
        </p:spPr>
        <p:txBody>
          <a:bodyPr wrap="square" rtlCol="0">
            <a:spAutoFit/>
          </a:bodyPr>
          <a:lstStyle/>
          <a:p>
            <a:r>
              <a:rPr lang="en-GB" dirty="0">
                <a:hlinkClick r:id="rId3"/>
              </a:rPr>
              <a:t>https://login.mymaths.co.uk/</a:t>
            </a:r>
            <a:endParaRPr lang="en-GB" dirty="0"/>
          </a:p>
        </p:txBody>
      </p:sp>
      <p:sp>
        <p:nvSpPr>
          <p:cNvPr id="6" name="Arrow: Right 5">
            <a:extLst>
              <a:ext uri="{FF2B5EF4-FFF2-40B4-BE49-F238E27FC236}">
                <a16:creationId xmlns:a16="http://schemas.microsoft.com/office/drawing/2014/main" id="{03E132C8-C27A-4D7E-A914-684369CBC743}"/>
              </a:ext>
            </a:extLst>
          </p:cNvPr>
          <p:cNvSpPr/>
          <p:nvPr/>
        </p:nvSpPr>
        <p:spPr>
          <a:xfrm>
            <a:off x="746620" y="6073845"/>
            <a:ext cx="830511" cy="5704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8B9EB0E-30F4-418E-A241-0586DA77CFFF}"/>
              </a:ext>
            </a:extLst>
          </p:cNvPr>
          <p:cNvSpPr txBox="1"/>
          <p:nvPr/>
        </p:nvSpPr>
        <p:spPr>
          <a:xfrm>
            <a:off x="9048926" y="5972229"/>
            <a:ext cx="1638650" cy="369332"/>
          </a:xfrm>
          <a:prstGeom prst="rect">
            <a:avLst/>
          </a:prstGeom>
          <a:noFill/>
        </p:spPr>
        <p:txBody>
          <a:bodyPr wrap="square" rtlCol="0">
            <a:spAutoFit/>
          </a:bodyPr>
          <a:lstStyle/>
          <a:p>
            <a:r>
              <a:rPr lang="en-GB" dirty="0"/>
              <a:t>Mymaths, 2019</a:t>
            </a:r>
          </a:p>
        </p:txBody>
      </p:sp>
    </p:spTree>
    <p:extLst>
      <p:ext uri="{BB962C8B-B14F-4D97-AF65-F5344CB8AC3E}">
        <p14:creationId xmlns:p14="http://schemas.microsoft.com/office/powerpoint/2010/main" val="1100054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18CA48-4BA4-4B50-A777-5FBDCDCB72AE}"/>
              </a:ext>
            </a:extLst>
          </p:cNvPr>
          <p:cNvPicPr>
            <a:picLocks noChangeAspect="1"/>
          </p:cNvPicPr>
          <p:nvPr/>
        </p:nvPicPr>
        <p:blipFill rotWithShape="1">
          <a:blip r:embed="rId2"/>
          <a:srcRect t="24008" r="50287" b="8319"/>
          <a:stretch/>
        </p:blipFill>
        <p:spPr>
          <a:xfrm>
            <a:off x="2030270" y="2093061"/>
            <a:ext cx="8410347" cy="3366841"/>
          </a:xfrm>
          <a:prstGeom prst="rect">
            <a:avLst/>
          </a:prstGeom>
        </p:spPr>
      </p:pic>
      <p:pic>
        <p:nvPicPr>
          <p:cNvPr id="5" name="Picture 4">
            <a:extLst>
              <a:ext uri="{FF2B5EF4-FFF2-40B4-BE49-F238E27FC236}">
                <a16:creationId xmlns:a16="http://schemas.microsoft.com/office/drawing/2014/main" id="{0EC9DDD5-2C5F-4588-9E10-3ED47612596E}"/>
              </a:ext>
            </a:extLst>
          </p:cNvPr>
          <p:cNvPicPr>
            <a:picLocks noChangeAspect="1"/>
          </p:cNvPicPr>
          <p:nvPr/>
        </p:nvPicPr>
        <p:blipFill rotWithShape="1">
          <a:blip r:embed="rId3"/>
          <a:srcRect t="23805" r="92785" b="16128"/>
          <a:stretch/>
        </p:blipFill>
        <p:spPr>
          <a:xfrm>
            <a:off x="208753" y="585853"/>
            <a:ext cx="1744836" cy="4085639"/>
          </a:xfrm>
          <a:prstGeom prst="rect">
            <a:avLst/>
          </a:prstGeom>
        </p:spPr>
      </p:pic>
      <p:pic>
        <p:nvPicPr>
          <p:cNvPr id="6" name="Picture 5">
            <a:extLst>
              <a:ext uri="{FF2B5EF4-FFF2-40B4-BE49-F238E27FC236}">
                <a16:creationId xmlns:a16="http://schemas.microsoft.com/office/drawing/2014/main" id="{A2C27D53-CC97-46FE-A643-0936F76EB93F}"/>
              </a:ext>
            </a:extLst>
          </p:cNvPr>
          <p:cNvPicPr>
            <a:picLocks noChangeAspect="1"/>
          </p:cNvPicPr>
          <p:nvPr/>
        </p:nvPicPr>
        <p:blipFill rotWithShape="1">
          <a:blip r:embed="rId4"/>
          <a:srcRect t="59053" r="92784" b="15320"/>
          <a:stretch/>
        </p:blipFill>
        <p:spPr>
          <a:xfrm>
            <a:off x="208753" y="4588365"/>
            <a:ext cx="1744836" cy="1743075"/>
          </a:xfrm>
          <a:prstGeom prst="rect">
            <a:avLst/>
          </a:prstGeom>
        </p:spPr>
      </p:pic>
      <p:pic>
        <p:nvPicPr>
          <p:cNvPr id="7" name="Picture 6">
            <a:extLst>
              <a:ext uri="{FF2B5EF4-FFF2-40B4-BE49-F238E27FC236}">
                <a16:creationId xmlns:a16="http://schemas.microsoft.com/office/drawing/2014/main" id="{DF679BDB-C7F3-485C-90FA-AAD7AB591DE6}"/>
              </a:ext>
            </a:extLst>
          </p:cNvPr>
          <p:cNvPicPr>
            <a:picLocks noChangeAspect="1"/>
          </p:cNvPicPr>
          <p:nvPr/>
        </p:nvPicPr>
        <p:blipFill rotWithShape="1">
          <a:blip r:embed="rId5"/>
          <a:srcRect l="94682" t="26766" r="821" b="39349"/>
          <a:stretch/>
        </p:blipFill>
        <p:spPr>
          <a:xfrm>
            <a:off x="10677167" y="2171228"/>
            <a:ext cx="1514833" cy="3210506"/>
          </a:xfrm>
          <a:prstGeom prst="rect">
            <a:avLst/>
          </a:prstGeom>
        </p:spPr>
      </p:pic>
      <p:sp>
        <p:nvSpPr>
          <p:cNvPr id="10" name="Arrow: Left 9">
            <a:extLst>
              <a:ext uri="{FF2B5EF4-FFF2-40B4-BE49-F238E27FC236}">
                <a16:creationId xmlns:a16="http://schemas.microsoft.com/office/drawing/2014/main" id="{5B6A5F7E-0BB3-4576-B446-FC4B23B482FB}"/>
              </a:ext>
            </a:extLst>
          </p:cNvPr>
          <p:cNvSpPr/>
          <p:nvPr/>
        </p:nvSpPr>
        <p:spPr>
          <a:xfrm rot="426384">
            <a:off x="10435524" y="2137472"/>
            <a:ext cx="483282" cy="41000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F6D3DF83-08A4-4741-844E-8BDBBE5B90BA}"/>
              </a:ext>
            </a:extLst>
          </p:cNvPr>
          <p:cNvSpPr/>
          <p:nvPr/>
        </p:nvSpPr>
        <p:spPr>
          <a:xfrm rot="14543391">
            <a:off x="1558451" y="1309209"/>
            <a:ext cx="1226307" cy="41000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B703B75-F837-444D-B85F-D576283F1E16}"/>
              </a:ext>
            </a:extLst>
          </p:cNvPr>
          <p:cNvSpPr/>
          <p:nvPr/>
        </p:nvSpPr>
        <p:spPr>
          <a:xfrm>
            <a:off x="4900351" y="368041"/>
            <a:ext cx="2391297" cy="1015663"/>
          </a:xfrm>
          <a:prstGeom prst="rect">
            <a:avLst/>
          </a:prstGeom>
          <a:noFill/>
        </p:spPr>
        <p:txBody>
          <a:bodyPr wrap="none" lIns="91440" tIns="45720" rIns="91440" bIns="45720">
            <a:spAutoFit/>
          </a:bodyPr>
          <a:lstStyle/>
          <a:p>
            <a:pPr algn="ctr"/>
            <a:r>
              <a:rPr lang="en-US" sz="6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Library</a:t>
            </a:r>
          </a:p>
        </p:txBody>
      </p:sp>
      <p:pic>
        <p:nvPicPr>
          <p:cNvPr id="8" name="Picture 7">
            <a:extLst>
              <a:ext uri="{FF2B5EF4-FFF2-40B4-BE49-F238E27FC236}">
                <a16:creationId xmlns:a16="http://schemas.microsoft.com/office/drawing/2014/main" id="{6D8BD75F-860F-4D6E-8D32-FC0D479EDA36}"/>
              </a:ext>
            </a:extLst>
          </p:cNvPr>
          <p:cNvPicPr>
            <a:picLocks noChangeAspect="1"/>
          </p:cNvPicPr>
          <p:nvPr/>
        </p:nvPicPr>
        <p:blipFill>
          <a:blip r:embed="rId6"/>
          <a:stretch>
            <a:fillRect/>
          </a:stretch>
        </p:blipFill>
        <p:spPr>
          <a:xfrm>
            <a:off x="8739339" y="5549687"/>
            <a:ext cx="1725318" cy="499915"/>
          </a:xfrm>
          <a:prstGeom prst="rect">
            <a:avLst/>
          </a:prstGeom>
        </p:spPr>
      </p:pic>
    </p:spTree>
    <p:extLst>
      <p:ext uri="{BB962C8B-B14F-4D97-AF65-F5344CB8AC3E}">
        <p14:creationId xmlns:p14="http://schemas.microsoft.com/office/powerpoint/2010/main" val="765435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2D46FF-138B-47A9-8EEC-FA3A93C7FD20}"/>
              </a:ext>
            </a:extLst>
          </p:cNvPr>
          <p:cNvPicPr>
            <a:picLocks noChangeAspect="1"/>
          </p:cNvPicPr>
          <p:nvPr/>
        </p:nvPicPr>
        <p:blipFill rotWithShape="1">
          <a:blip r:embed="rId2"/>
          <a:srcRect l="5851" t="9259" r="55909" b="22809"/>
          <a:stretch/>
        </p:blipFill>
        <p:spPr>
          <a:xfrm>
            <a:off x="401714" y="887813"/>
            <a:ext cx="4555583" cy="2276097"/>
          </a:xfrm>
          <a:prstGeom prst="rect">
            <a:avLst/>
          </a:prstGeom>
        </p:spPr>
      </p:pic>
      <p:pic>
        <p:nvPicPr>
          <p:cNvPr id="5" name="Picture 4">
            <a:extLst>
              <a:ext uri="{FF2B5EF4-FFF2-40B4-BE49-F238E27FC236}">
                <a16:creationId xmlns:a16="http://schemas.microsoft.com/office/drawing/2014/main" id="{B6A0D917-FBE6-4383-A87A-E617BDD85725}"/>
              </a:ext>
            </a:extLst>
          </p:cNvPr>
          <p:cNvPicPr>
            <a:picLocks noChangeAspect="1"/>
          </p:cNvPicPr>
          <p:nvPr/>
        </p:nvPicPr>
        <p:blipFill rotWithShape="1">
          <a:blip r:embed="rId3"/>
          <a:srcRect l="5893" t="10605" r="55870" b="17997"/>
          <a:stretch/>
        </p:blipFill>
        <p:spPr>
          <a:xfrm>
            <a:off x="401715" y="3577740"/>
            <a:ext cx="4555583" cy="2392447"/>
          </a:xfrm>
          <a:prstGeom prst="rect">
            <a:avLst/>
          </a:prstGeom>
        </p:spPr>
      </p:pic>
      <p:pic>
        <p:nvPicPr>
          <p:cNvPr id="6" name="Picture 5">
            <a:extLst>
              <a:ext uri="{FF2B5EF4-FFF2-40B4-BE49-F238E27FC236}">
                <a16:creationId xmlns:a16="http://schemas.microsoft.com/office/drawing/2014/main" id="{A954C42F-F670-49ED-9F7F-46D07A2DB643}"/>
              </a:ext>
            </a:extLst>
          </p:cNvPr>
          <p:cNvPicPr>
            <a:picLocks noChangeAspect="1"/>
          </p:cNvPicPr>
          <p:nvPr/>
        </p:nvPicPr>
        <p:blipFill rotWithShape="1">
          <a:blip r:embed="rId4"/>
          <a:srcRect l="5761" t="9873" r="55916" b="9025"/>
          <a:stretch/>
        </p:blipFill>
        <p:spPr>
          <a:xfrm>
            <a:off x="6692449" y="748849"/>
            <a:ext cx="4179269" cy="2487466"/>
          </a:xfrm>
          <a:prstGeom prst="rect">
            <a:avLst/>
          </a:prstGeom>
        </p:spPr>
      </p:pic>
      <p:pic>
        <p:nvPicPr>
          <p:cNvPr id="8" name="Picture 7">
            <a:extLst>
              <a:ext uri="{FF2B5EF4-FFF2-40B4-BE49-F238E27FC236}">
                <a16:creationId xmlns:a16="http://schemas.microsoft.com/office/drawing/2014/main" id="{DF5EDFD3-C618-4A5C-BDB3-397CA4F907CD}"/>
              </a:ext>
            </a:extLst>
          </p:cNvPr>
          <p:cNvPicPr>
            <a:picLocks noChangeAspect="1"/>
          </p:cNvPicPr>
          <p:nvPr/>
        </p:nvPicPr>
        <p:blipFill rotWithShape="1">
          <a:blip r:embed="rId5"/>
          <a:srcRect l="5758" t="10118" r="55833" b="11768"/>
          <a:stretch/>
        </p:blipFill>
        <p:spPr>
          <a:xfrm>
            <a:off x="6692449" y="3577740"/>
            <a:ext cx="4179269" cy="2390509"/>
          </a:xfrm>
          <a:prstGeom prst="rect">
            <a:avLst/>
          </a:prstGeom>
        </p:spPr>
      </p:pic>
      <p:sp>
        <p:nvSpPr>
          <p:cNvPr id="3" name="Rectangle 2">
            <a:extLst>
              <a:ext uri="{FF2B5EF4-FFF2-40B4-BE49-F238E27FC236}">
                <a16:creationId xmlns:a16="http://schemas.microsoft.com/office/drawing/2014/main" id="{ACA089DE-F9E7-4637-9D51-5AE38ED1ED02}"/>
              </a:ext>
            </a:extLst>
          </p:cNvPr>
          <p:cNvSpPr/>
          <p:nvPr/>
        </p:nvSpPr>
        <p:spPr>
          <a:xfrm>
            <a:off x="401715" y="113223"/>
            <a:ext cx="2121093"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Lesson</a:t>
            </a:r>
          </a:p>
        </p:txBody>
      </p:sp>
      <p:pic>
        <p:nvPicPr>
          <p:cNvPr id="2" name="Picture 1">
            <a:extLst>
              <a:ext uri="{FF2B5EF4-FFF2-40B4-BE49-F238E27FC236}">
                <a16:creationId xmlns:a16="http://schemas.microsoft.com/office/drawing/2014/main" id="{62AD3F91-BEA7-46EF-A615-937069AF0A38}"/>
              </a:ext>
            </a:extLst>
          </p:cNvPr>
          <p:cNvPicPr>
            <a:picLocks noChangeAspect="1"/>
          </p:cNvPicPr>
          <p:nvPr/>
        </p:nvPicPr>
        <p:blipFill>
          <a:blip r:embed="rId6"/>
          <a:stretch>
            <a:fillRect/>
          </a:stretch>
        </p:blipFill>
        <p:spPr>
          <a:xfrm>
            <a:off x="10246988" y="6109151"/>
            <a:ext cx="1725318" cy="499915"/>
          </a:xfrm>
          <a:prstGeom prst="rect">
            <a:avLst/>
          </a:prstGeom>
        </p:spPr>
      </p:pic>
    </p:spTree>
    <p:extLst>
      <p:ext uri="{BB962C8B-B14F-4D97-AF65-F5344CB8AC3E}">
        <p14:creationId xmlns:p14="http://schemas.microsoft.com/office/powerpoint/2010/main" val="2916666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F75BE52-BF74-484B-B16E-58021841D081}"/>
              </a:ext>
            </a:extLst>
          </p:cNvPr>
          <p:cNvSpPr/>
          <p:nvPr/>
        </p:nvSpPr>
        <p:spPr>
          <a:xfrm>
            <a:off x="4414866" y="18781"/>
            <a:ext cx="336226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Homework</a:t>
            </a:r>
          </a:p>
        </p:txBody>
      </p:sp>
      <p:pic>
        <p:nvPicPr>
          <p:cNvPr id="7" name="Picture 6">
            <a:extLst>
              <a:ext uri="{FF2B5EF4-FFF2-40B4-BE49-F238E27FC236}">
                <a16:creationId xmlns:a16="http://schemas.microsoft.com/office/drawing/2014/main" id="{F973CF76-FEAB-43C4-9ABD-12F89C5153AC}"/>
              </a:ext>
            </a:extLst>
          </p:cNvPr>
          <p:cNvPicPr>
            <a:picLocks noChangeAspect="1"/>
          </p:cNvPicPr>
          <p:nvPr/>
        </p:nvPicPr>
        <p:blipFill rotWithShape="1">
          <a:blip r:embed="rId2"/>
          <a:srcRect l="55845" t="9444" r="5875" b="3889"/>
          <a:stretch/>
        </p:blipFill>
        <p:spPr>
          <a:xfrm>
            <a:off x="930497" y="811635"/>
            <a:ext cx="4525163" cy="2881300"/>
          </a:xfrm>
          <a:prstGeom prst="rect">
            <a:avLst/>
          </a:prstGeom>
        </p:spPr>
      </p:pic>
      <p:pic>
        <p:nvPicPr>
          <p:cNvPr id="8" name="Picture 7">
            <a:extLst>
              <a:ext uri="{FF2B5EF4-FFF2-40B4-BE49-F238E27FC236}">
                <a16:creationId xmlns:a16="http://schemas.microsoft.com/office/drawing/2014/main" id="{2049479B-CFF7-42A4-A807-B0C7ED4FF680}"/>
              </a:ext>
            </a:extLst>
          </p:cNvPr>
          <p:cNvPicPr>
            <a:picLocks noChangeAspect="1"/>
          </p:cNvPicPr>
          <p:nvPr/>
        </p:nvPicPr>
        <p:blipFill rotWithShape="1">
          <a:blip r:embed="rId3"/>
          <a:srcRect l="55781" t="9167" r="5781" b="3889"/>
          <a:stretch/>
        </p:blipFill>
        <p:spPr>
          <a:xfrm>
            <a:off x="6828640" y="816543"/>
            <a:ext cx="4525162" cy="2878812"/>
          </a:xfrm>
          <a:prstGeom prst="rect">
            <a:avLst/>
          </a:prstGeom>
        </p:spPr>
      </p:pic>
      <p:pic>
        <p:nvPicPr>
          <p:cNvPr id="9" name="Picture 8">
            <a:extLst>
              <a:ext uri="{FF2B5EF4-FFF2-40B4-BE49-F238E27FC236}">
                <a16:creationId xmlns:a16="http://schemas.microsoft.com/office/drawing/2014/main" id="{36B0ABEE-A2FA-49FA-9EE3-18B17C325CA2}"/>
              </a:ext>
            </a:extLst>
          </p:cNvPr>
          <p:cNvPicPr>
            <a:picLocks noChangeAspect="1"/>
          </p:cNvPicPr>
          <p:nvPr/>
        </p:nvPicPr>
        <p:blipFill rotWithShape="1">
          <a:blip r:embed="rId4"/>
          <a:srcRect l="55625" t="9167" r="5781" b="4166"/>
          <a:stretch/>
        </p:blipFill>
        <p:spPr>
          <a:xfrm>
            <a:off x="6828640" y="3805051"/>
            <a:ext cx="4525162" cy="2857997"/>
          </a:xfrm>
          <a:prstGeom prst="rect">
            <a:avLst/>
          </a:prstGeom>
        </p:spPr>
      </p:pic>
      <p:pic>
        <p:nvPicPr>
          <p:cNvPr id="11" name="Picture 10">
            <a:extLst>
              <a:ext uri="{FF2B5EF4-FFF2-40B4-BE49-F238E27FC236}">
                <a16:creationId xmlns:a16="http://schemas.microsoft.com/office/drawing/2014/main" id="{A4F93365-6ECF-481B-9CF2-517AFDE49E7B}"/>
              </a:ext>
            </a:extLst>
          </p:cNvPr>
          <p:cNvPicPr>
            <a:picLocks noChangeAspect="1"/>
          </p:cNvPicPr>
          <p:nvPr/>
        </p:nvPicPr>
        <p:blipFill rotWithShape="1">
          <a:blip r:embed="rId5"/>
          <a:srcRect l="55547" t="9722" r="5860" b="3611"/>
          <a:stretch/>
        </p:blipFill>
        <p:spPr>
          <a:xfrm>
            <a:off x="930497" y="3805054"/>
            <a:ext cx="4525161" cy="2857996"/>
          </a:xfrm>
          <a:prstGeom prst="rect">
            <a:avLst/>
          </a:prstGeom>
        </p:spPr>
      </p:pic>
      <p:pic>
        <p:nvPicPr>
          <p:cNvPr id="2" name="Picture 1">
            <a:extLst>
              <a:ext uri="{FF2B5EF4-FFF2-40B4-BE49-F238E27FC236}">
                <a16:creationId xmlns:a16="http://schemas.microsoft.com/office/drawing/2014/main" id="{0DFB1217-15C9-436F-AFDA-D556F7BF2FD1}"/>
              </a:ext>
            </a:extLst>
          </p:cNvPr>
          <p:cNvPicPr>
            <a:picLocks noChangeAspect="1"/>
          </p:cNvPicPr>
          <p:nvPr/>
        </p:nvPicPr>
        <p:blipFill>
          <a:blip r:embed="rId6"/>
          <a:stretch>
            <a:fillRect/>
          </a:stretch>
        </p:blipFill>
        <p:spPr>
          <a:xfrm>
            <a:off x="10398844" y="6522786"/>
            <a:ext cx="1725318" cy="499915"/>
          </a:xfrm>
          <a:prstGeom prst="rect">
            <a:avLst/>
          </a:prstGeom>
        </p:spPr>
      </p:pic>
    </p:spTree>
    <p:extLst>
      <p:ext uri="{BB962C8B-B14F-4D97-AF65-F5344CB8AC3E}">
        <p14:creationId xmlns:p14="http://schemas.microsoft.com/office/powerpoint/2010/main" val="1836386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5CA1CC9-A187-48E2-82B4-B0453430FCE3}"/>
              </a:ext>
            </a:extLst>
          </p:cNvPr>
          <p:cNvSpPr/>
          <p:nvPr/>
        </p:nvSpPr>
        <p:spPr>
          <a:xfrm>
            <a:off x="796255" y="2337352"/>
            <a:ext cx="5512266" cy="3971167"/>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3DD8358F-9142-47AE-83FB-F768EF6FABD3}"/>
              </a:ext>
            </a:extLst>
          </p:cNvPr>
          <p:cNvSpPr>
            <a:spLocks noGrp="1"/>
          </p:cNvSpPr>
          <p:nvPr>
            <p:ph idx="1"/>
          </p:nvPr>
        </p:nvSpPr>
        <p:spPr>
          <a:xfrm>
            <a:off x="796255" y="2337353"/>
            <a:ext cx="5445154" cy="3971168"/>
          </a:xfrm>
        </p:spPr>
        <p:txBody>
          <a:bodyPr/>
          <a:lstStyle/>
          <a:p>
            <a:pPr marL="0" indent="0">
              <a:buNone/>
            </a:pPr>
            <a:r>
              <a:rPr lang="en-GB" dirty="0">
                <a:solidFill>
                  <a:schemeClr val="bg1"/>
                </a:solidFill>
              </a:rPr>
              <a:t>Draft Curriculum for Wales 2022 states that as learners reflect on the approaches they have used, after seeing which topics they succeed at and which they need to work at, they can develop ‘metacognitive skills’ which allows them to become ‘ambitious and capable learners’ by learning which steps to take to improve.</a:t>
            </a:r>
          </a:p>
        </p:txBody>
      </p:sp>
      <p:pic>
        <p:nvPicPr>
          <p:cNvPr id="4" name="Picture 3">
            <a:extLst>
              <a:ext uri="{FF2B5EF4-FFF2-40B4-BE49-F238E27FC236}">
                <a16:creationId xmlns:a16="http://schemas.microsoft.com/office/drawing/2014/main" id="{435053E5-DFFB-4785-97D1-2A1722EE7736}"/>
              </a:ext>
            </a:extLst>
          </p:cNvPr>
          <p:cNvPicPr>
            <a:picLocks noChangeAspect="1"/>
          </p:cNvPicPr>
          <p:nvPr/>
        </p:nvPicPr>
        <p:blipFill>
          <a:blip r:embed="rId2"/>
          <a:stretch>
            <a:fillRect/>
          </a:stretch>
        </p:blipFill>
        <p:spPr>
          <a:xfrm>
            <a:off x="6782274" y="155189"/>
            <a:ext cx="4261112" cy="2691229"/>
          </a:xfrm>
          <a:prstGeom prst="rect">
            <a:avLst/>
          </a:prstGeom>
        </p:spPr>
      </p:pic>
      <p:pic>
        <p:nvPicPr>
          <p:cNvPr id="5" name="Picture 4">
            <a:extLst>
              <a:ext uri="{FF2B5EF4-FFF2-40B4-BE49-F238E27FC236}">
                <a16:creationId xmlns:a16="http://schemas.microsoft.com/office/drawing/2014/main" id="{E751EA8C-8027-444E-AF27-CEF3C10FE62C}"/>
              </a:ext>
            </a:extLst>
          </p:cNvPr>
          <p:cNvPicPr>
            <a:picLocks noChangeAspect="1"/>
          </p:cNvPicPr>
          <p:nvPr/>
        </p:nvPicPr>
        <p:blipFill>
          <a:blip r:embed="rId3"/>
          <a:stretch>
            <a:fillRect/>
          </a:stretch>
        </p:blipFill>
        <p:spPr>
          <a:xfrm>
            <a:off x="6782274" y="3194330"/>
            <a:ext cx="4261112" cy="2686353"/>
          </a:xfrm>
          <a:prstGeom prst="rect">
            <a:avLst/>
          </a:prstGeom>
        </p:spPr>
      </p:pic>
      <p:sp>
        <p:nvSpPr>
          <p:cNvPr id="6" name="Rectangle 5">
            <a:extLst>
              <a:ext uri="{FF2B5EF4-FFF2-40B4-BE49-F238E27FC236}">
                <a16:creationId xmlns:a16="http://schemas.microsoft.com/office/drawing/2014/main" id="{02A80D98-70C1-4069-84DC-A659840F9BF6}"/>
              </a:ext>
            </a:extLst>
          </p:cNvPr>
          <p:cNvSpPr/>
          <p:nvPr/>
        </p:nvSpPr>
        <p:spPr>
          <a:xfrm>
            <a:off x="1220659" y="155189"/>
            <a:ext cx="4663457" cy="1754326"/>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Marks and </a:t>
            </a:r>
          </a:p>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self assessment</a:t>
            </a:r>
          </a:p>
        </p:txBody>
      </p:sp>
      <p:pic>
        <p:nvPicPr>
          <p:cNvPr id="8" name="Picture 7">
            <a:extLst>
              <a:ext uri="{FF2B5EF4-FFF2-40B4-BE49-F238E27FC236}">
                <a16:creationId xmlns:a16="http://schemas.microsoft.com/office/drawing/2014/main" id="{01A188B6-475D-4B03-9677-EB5A0BD1FABD}"/>
              </a:ext>
            </a:extLst>
          </p:cNvPr>
          <p:cNvPicPr>
            <a:picLocks noChangeAspect="1"/>
          </p:cNvPicPr>
          <p:nvPr/>
        </p:nvPicPr>
        <p:blipFill>
          <a:blip r:embed="rId4"/>
          <a:stretch>
            <a:fillRect/>
          </a:stretch>
        </p:blipFill>
        <p:spPr>
          <a:xfrm>
            <a:off x="8050171" y="2770417"/>
            <a:ext cx="1725318" cy="499915"/>
          </a:xfrm>
          <a:prstGeom prst="rect">
            <a:avLst/>
          </a:prstGeom>
        </p:spPr>
      </p:pic>
      <p:sp>
        <p:nvSpPr>
          <p:cNvPr id="2" name="TextBox 1">
            <a:extLst>
              <a:ext uri="{FF2B5EF4-FFF2-40B4-BE49-F238E27FC236}">
                <a16:creationId xmlns:a16="http://schemas.microsoft.com/office/drawing/2014/main" id="{46937B21-CFFA-4FEE-ACB1-550AD2E5D6AD}"/>
              </a:ext>
            </a:extLst>
          </p:cNvPr>
          <p:cNvSpPr txBox="1"/>
          <p:nvPr/>
        </p:nvSpPr>
        <p:spPr>
          <a:xfrm>
            <a:off x="2406941" y="5813252"/>
            <a:ext cx="3775745" cy="369332"/>
          </a:xfrm>
          <a:prstGeom prst="rect">
            <a:avLst/>
          </a:prstGeom>
          <a:noFill/>
        </p:spPr>
        <p:txBody>
          <a:bodyPr wrap="square" rtlCol="0">
            <a:spAutoFit/>
          </a:bodyPr>
          <a:lstStyle/>
          <a:p>
            <a:r>
              <a:rPr lang="en-GB" dirty="0"/>
              <a:t>(Welsh Assembly Government, 2019)</a:t>
            </a:r>
          </a:p>
        </p:txBody>
      </p:sp>
    </p:spTree>
    <p:extLst>
      <p:ext uri="{BB962C8B-B14F-4D97-AF65-F5344CB8AC3E}">
        <p14:creationId xmlns:p14="http://schemas.microsoft.com/office/powerpoint/2010/main" val="747901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FA5A9F2-09B1-4D28-8EE0-AA6B5BE95E28}"/>
              </a:ext>
            </a:extLst>
          </p:cNvPr>
          <p:cNvPicPr>
            <a:picLocks noChangeAspect="1"/>
          </p:cNvPicPr>
          <p:nvPr/>
        </p:nvPicPr>
        <p:blipFill>
          <a:blip r:embed="rId2"/>
          <a:stretch>
            <a:fillRect/>
          </a:stretch>
        </p:blipFill>
        <p:spPr>
          <a:xfrm>
            <a:off x="9961752" y="3124976"/>
            <a:ext cx="2136235" cy="1430860"/>
          </a:xfrm>
          <a:prstGeom prst="rect">
            <a:avLst/>
          </a:prstGeom>
        </p:spPr>
      </p:pic>
      <p:sp>
        <p:nvSpPr>
          <p:cNvPr id="2" name="Title 1">
            <a:extLst>
              <a:ext uri="{FF2B5EF4-FFF2-40B4-BE49-F238E27FC236}">
                <a16:creationId xmlns:a16="http://schemas.microsoft.com/office/drawing/2014/main" id="{8954CABB-8DBE-4294-921A-A8ED110A7B23}"/>
              </a:ext>
            </a:extLst>
          </p:cNvPr>
          <p:cNvSpPr>
            <a:spLocks noGrp="1"/>
          </p:cNvSpPr>
          <p:nvPr>
            <p:ph type="title"/>
          </p:nvPr>
        </p:nvSpPr>
        <p:spPr/>
        <p:txBody>
          <a:bodyPr/>
          <a:lstStyle/>
          <a:p>
            <a:r>
              <a:rPr lang="en-GB" dirty="0"/>
              <a:t>Teachers view</a:t>
            </a:r>
          </a:p>
        </p:txBody>
      </p:sp>
      <p:sp>
        <p:nvSpPr>
          <p:cNvPr id="4" name="Rectangle 3">
            <a:extLst>
              <a:ext uri="{FF2B5EF4-FFF2-40B4-BE49-F238E27FC236}">
                <a16:creationId xmlns:a16="http://schemas.microsoft.com/office/drawing/2014/main" id="{46FBC569-344B-46E8-B4D3-8264C4C7DF0B}"/>
              </a:ext>
            </a:extLst>
          </p:cNvPr>
          <p:cNvSpPr/>
          <p:nvPr/>
        </p:nvSpPr>
        <p:spPr>
          <a:xfrm>
            <a:off x="5165772" y="492582"/>
            <a:ext cx="357181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Assessment</a:t>
            </a:r>
          </a:p>
        </p:txBody>
      </p:sp>
      <p:pic>
        <p:nvPicPr>
          <p:cNvPr id="3" name="Picture 2">
            <a:extLst>
              <a:ext uri="{FF2B5EF4-FFF2-40B4-BE49-F238E27FC236}">
                <a16:creationId xmlns:a16="http://schemas.microsoft.com/office/drawing/2014/main" id="{9D2722A5-41A3-4743-AE38-B03C78D71BDF}"/>
              </a:ext>
            </a:extLst>
          </p:cNvPr>
          <p:cNvPicPr>
            <a:picLocks noChangeAspect="1"/>
          </p:cNvPicPr>
          <p:nvPr/>
        </p:nvPicPr>
        <p:blipFill rotWithShape="1">
          <a:blip r:embed="rId3"/>
          <a:srcRect t="9630" b="3991"/>
          <a:stretch/>
        </p:blipFill>
        <p:spPr>
          <a:xfrm>
            <a:off x="1242439" y="1543370"/>
            <a:ext cx="8597597" cy="4179346"/>
          </a:xfrm>
          <a:prstGeom prst="rect">
            <a:avLst/>
          </a:prstGeom>
        </p:spPr>
      </p:pic>
      <p:sp>
        <p:nvSpPr>
          <p:cNvPr id="5" name="Arrow: Right 4">
            <a:extLst>
              <a:ext uri="{FF2B5EF4-FFF2-40B4-BE49-F238E27FC236}">
                <a16:creationId xmlns:a16="http://schemas.microsoft.com/office/drawing/2014/main" id="{62EC110F-7C17-43E7-AEA8-1D847033EB5F}"/>
              </a:ext>
            </a:extLst>
          </p:cNvPr>
          <p:cNvSpPr/>
          <p:nvPr/>
        </p:nvSpPr>
        <p:spPr>
          <a:xfrm rot="1040849">
            <a:off x="372611" y="1519391"/>
            <a:ext cx="931178" cy="3478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412E303-EA1D-4217-B48E-D284AF25F562}"/>
              </a:ext>
            </a:extLst>
          </p:cNvPr>
          <p:cNvSpPr/>
          <p:nvPr/>
        </p:nvSpPr>
        <p:spPr>
          <a:xfrm>
            <a:off x="2866030" y="1998140"/>
            <a:ext cx="6939886" cy="12408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1BA2123-7FFA-4535-BADD-84EA423D319B}"/>
              </a:ext>
            </a:extLst>
          </p:cNvPr>
          <p:cNvSpPr txBox="1"/>
          <p:nvPr/>
        </p:nvSpPr>
        <p:spPr>
          <a:xfrm>
            <a:off x="10102885" y="3187019"/>
            <a:ext cx="1853967" cy="1200329"/>
          </a:xfrm>
          <a:prstGeom prst="rect">
            <a:avLst/>
          </a:prstGeom>
          <a:noFill/>
        </p:spPr>
        <p:txBody>
          <a:bodyPr wrap="square" rtlCol="0">
            <a:spAutoFit/>
          </a:bodyPr>
          <a:lstStyle/>
          <a:p>
            <a:r>
              <a:rPr lang="en-GB" dirty="0">
                <a:solidFill>
                  <a:schemeClr val="bg1"/>
                </a:solidFill>
              </a:rPr>
              <a:t>Can be converted into an excel document to track progress</a:t>
            </a:r>
          </a:p>
        </p:txBody>
      </p:sp>
      <p:sp>
        <p:nvSpPr>
          <p:cNvPr id="8" name="Rectangle 7">
            <a:extLst>
              <a:ext uri="{FF2B5EF4-FFF2-40B4-BE49-F238E27FC236}">
                <a16:creationId xmlns:a16="http://schemas.microsoft.com/office/drawing/2014/main" id="{88383F78-C75C-4BA1-93D7-7E49782ADCF9}"/>
              </a:ext>
            </a:extLst>
          </p:cNvPr>
          <p:cNvSpPr/>
          <p:nvPr/>
        </p:nvSpPr>
        <p:spPr>
          <a:xfrm>
            <a:off x="1853967" y="1543370"/>
            <a:ext cx="738231" cy="14731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ABDE457C-0975-48BF-98C1-1D222BF26A00}"/>
              </a:ext>
            </a:extLst>
          </p:cNvPr>
          <p:cNvPicPr>
            <a:picLocks noChangeAspect="1"/>
          </p:cNvPicPr>
          <p:nvPr/>
        </p:nvPicPr>
        <p:blipFill>
          <a:blip r:embed="rId4"/>
          <a:stretch>
            <a:fillRect/>
          </a:stretch>
        </p:blipFill>
        <p:spPr>
          <a:xfrm>
            <a:off x="5226360" y="5780210"/>
            <a:ext cx="1725318" cy="499915"/>
          </a:xfrm>
          <a:prstGeom prst="rect">
            <a:avLst/>
          </a:prstGeom>
        </p:spPr>
      </p:pic>
    </p:spTree>
    <p:extLst>
      <p:ext uri="{BB962C8B-B14F-4D97-AF65-F5344CB8AC3E}">
        <p14:creationId xmlns:p14="http://schemas.microsoft.com/office/powerpoint/2010/main" val="1136049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56F1E25-3D32-4E3D-B7EA-57D376816585}"/>
              </a:ext>
            </a:extLst>
          </p:cNvPr>
          <p:cNvSpPr/>
          <p:nvPr/>
        </p:nvSpPr>
        <p:spPr>
          <a:xfrm>
            <a:off x="8377646" y="1222966"/>
            <a:ext cx="3492137" cy="5499939"/>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Allows teachers to track and map progress as suggested by the new Literacy and Numeracy Framework (2019). </a:t>
            </a:r>
          </a:p>
        </p:txBody>
      </p:sp>
      <p:sp>
        <p:nvSpPr>
          <p:cNvPr id="4" name="Rectangle 3">
            <a:extLst>
              <a:ext uri="{FF2B5EF4-FFF2-40B4-BE49-F238E27FC236}">
                <a16:creationId xmlns:a16="http://schemas.microsoft.com/office/drawing/2014/main" id="{46FBC569-344B-46E8-B4D3-8264C4C7DF0B}"/>
              </a:ext>
            </a:extLst>
          </p:cNvPr>
          <p:cNvSpPr/>
          <p:nvPr/>
        </p:nvSpPr>
        <p:spPr>
          <a:xfrm>
            <a:off x="509882" y="299636"/>
            <a:ext cx="357181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Assessment</a:t>
            </a:r>
          </a:p>
        </p:txBody>
      </p:sp>
      <p:pic>
        <p:nvPicPr>
          <p:cNvPr id="6" name="Picture 5">
            <a:extLst>
              <a:ext uri="{FF2B5EF4-FFF2-40B4-BE49-F238E27FC236}">
                <a16:creationId xmlns:a16="http://schemas.microsoft.com/office/drawing/2014/main" id="{67B01DAF-DDB3-4079-B491-FE49BDD98135}"/>
              </a:ext>
            </a:extLst>
          </p:cNvPr>
          <p:cNvPicPr>
            <a:picLocks noChangeAspect="1"/>
          </p:cNvPicPr>
          <p:nvPr/>
        </p:nvPicPr>
        <p:blipFill rotWithShape="1">
          <a:blip r:embed="rId2"/>
          <a:srcRect t="3837" r="65665" b="5419"/>
          <a:stretch/>
        </p:blipFill>
        <p:spPr>
          <a:xfrm>
            <a:off x="595618" y="1222966"/>
            <a:ext cx="7399091" cy="5499939"/>
          </a:xfrm>
          <a:prstGeom prst="rect">
            <a:avLst/>
          </a:prstGeom>
        </p:spPr>
      </p:pic>
      <p:sp>
        <p:nvSpPr>
          <p:cNvPr id="9" name="Rectangle 8">
            <a:extLst>
              <a:ext uri="{FF2B5EF4-FFF2-40B4-BE49-F238E27FC236}">
                <a16:creationId xmlns:a16="http://schemas.microsoft.com/office/drawing/2014/main" id="{08BD5CC4-A5DB-466E-A059-3CD8B20F6756}"/>
              </a:ext>
            </a:extLst>
          </p:cNvPr>
          <p:cNvSpPr/>
          <p:nvPr/>
        </p:nvSpPr>
        <p:spPr>
          <a:xfrm>
            <a:off x="595618" y="4733974"/>
            <a:ext cx="948520" cy="18021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3102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54DFF17-AAC4-4DE0-AF77-AE5C79B52C52}"/>
              </a:ext>
            </a:extLst>
          </p:cNvPr>
          <p:cNvPicPr>
            <a:picLocks noChangeAspect="1"/>
          </p:cNvPicPr>
          <p:nvPr/>
        </p:nvPicPr>
        <p:blipFill rotWithShape="1">
          <a:blip r:embed="rId2"/>
          <a:srcRect l="5455" t="9260" r="55379" b="3737"/>
          <a:stretch/>
        </p:blipFill>
        <p:spPr>
          <a:xfrm>
            <a:off x="6578600" y="106532"/>
            <a:ext cx="4775200" cy="2983345"/>
          </a:xfrm>
          <a:prstGeom prst="rect">
            <a:avLst/>
          </a:prstGeom>
        </p:spPr>
      </p:pic>
      <p:pic>
        <p:nvPicPr>
          <p:cNvPr id="6" name="Picture 5">
            <a:extLst>
              <a:ext uri="{FF2B5EF4-FFF2-40B4-BE49-F238E27FC236}">
                <a16:creationId xmlns:a16="http://schemas.microsoft.com/office/drawing/2014/main" id="{49D2BE3A-5E49-4A23-9EE1-2534F71608CD}"/>
              </a:ext>
            </a:extLst>
          </p:cNvPr>
          <p:cNvPicPr>
            <a:picLocks noChangeAspect="1"/>
          </p:cNvPicPr>
          <p:nvPr/>
        </p:nvPicPr>
        <p:blipFill rotWithShape="1">
          <a:blip r:embed="rId3"/>
          <a:srcRect l="7197" t="9529" r="57273" b="3468"/>
          <a:stretch/>
        </p:blipFill>
        <p:spPr>
          <a:xfrm>
            <a:off x="6578600" y="3398524"/>
            <a:ext cx="4775200" cy="3288677"/>
          </a:xfrm>
          <a:prstGeom prst="rect">
            <a:avLst/>
          </a:prstGeom>
        </p:spPr>
      </p:pic>
      <p:sp>
        <p:nvSpPr>
          <p:cNvPr id="8" name="Rectangle 7">
            <a:extLst>
              <a:ext uri="{FF2B5EF4-FFF2-40B4-BE49-F238E27FC236}">
                <a16:creationId xmlns:a16="http://schemas.microsoft.com/office/drawing/2014/main" id="{023D4E55-9A7B-4A69-A6D1-324234DC619B}"/>
              </a:ext>
            </a:extLst>
          </p:cNvPr>
          <p:cNvSpPr/>
          <p:nvPr/>
        </p:nvSpPr>
        <p:spPr>
          <a:xfrm>
            <a:off x="1371348" y="106532"/>
            <a:ext cx="215315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Games</a:t>
            </a:r>
          </a:p>
        </p:txBody>
      </p:sp>
      <p:pic>
        <p:nvPicPr>
          <p:cNvPr id="9" name="Picture 8">
            <a:extLst>
              <a:ext uri="{FF2B5EF4-FFF2-40B4-BE49-F238E27FC236}">
                <a16:creationId xmlns:a16="http://schemas.microsoft.com/office/drawing/2014/main" id="{692D614D-3B47-45A3-AD8D-9E53CFB7F518}"/>
              </a:ext>
            </a:extLst>
          </p:cNvPr>
          <p:cNvPicPr>
            <a:picLocks noChangeAspect="1"/>
          </p:cNvPicPr>
          <p:nvPr/>
        </p:nvPicPr>
        <p:blipFill rotWithShape="1">
          <a:blip r:embed="rId4"/>
          <a:srcRect l="59042" t="25261" r="31999" b="10001"/>
          <a:stretch/>
        </p:blipFill>
        <p:spPr>
          <a:xfrm>
            <a:off x="4350497" y="938306"/>
            <a:ext cx="1809751" cy="3678426"/>
          </a:xfrm>
          <a:prstGeom prst="rect">
            <a:avLst/>
          </a:prstGeom>
        </p:spPr>
      </p:pic>
      <p:pic>
        <p:nvPicPr>
          <p:cNvPr id="10" name="Picture 9">
            <a:extLst>
              <a:ext uri="{FF2B5EF4-FFF2-40B4-BE49-F238E27FC236}">
                <a16:creationId xmlns:a16="http://schemas.microsoft.com/office/drawing/2014/main" id="{D57CD205-0E28-41B4-8302-97C10E8376DD}"/>
              </a:ext>
            </a:extLst>
          </p:cNvPr>
          <p:cNvPicPr>
            <a:picLocks noChangeAspect="1"/>
          </p:cNvPicPr>
          <p:nvPr/>
        </p:nvPicPr>
        <p:blipFill rotWithShape="1">
          <a:blip r:embed="rId5"/>
          <a:srcRect l="59080" t="75292" r="31926" b="11656"/>
          <a:stretch/>
        </p:blipFill>
        <p:spPr>
          <a:xfrm>
            <a:off x="4350497" y="4203358"/>
            <a:ext cx="1809751" cy="738537"/>
          </a:xfrm>
          <a:prstGeom prst="rect">
            <a:avLst/>
          </a:prstGeom>
        </p:spPr>
      </p:pic>
      <p:sp>
        <p:nvSpPr>
          <p:cNvPr id="3" name="Rectangle 2">
            <a:extLst>
              <a:ext uri="{FF2B5EF4-FFF2-40B4-BE49-F238E27FC236}">
                <a16:creationId xmlns:a16="http://schemas.microsoft.com/office/drawing/2014/main" id="{1BD6F888-B938-433C-992B-2134C319D439}"/>
              </a:ext>
            </a:extLst>
          </p:cNvPr>
          <p:cNvSpPr/>
          <p:nvPr/>
        </p:nvSpPr>
        <p:spPr>
          <a:xfrm>
            <a:off x="327171" y="1367406"/>
            <a:ext cx="3749879" cy="5159229"/>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Options available linked to topics studied in class</a:t>
            </a:r>
          </a:p>
          <a:p>
            <a:endParaRPr lang="en-GB" dirty="0"/>
          </a:p>
          <a:p>
            <a:r>
              <a:rPr lang="en-GB" dirty="0"/>
              <a:t>Teacher can tell pupils to play a game as a closer to a lesson associated with topic being studied at the time</a:t>
            </a:r>
          </a:p>
          <a:p>
            <a:endParaRPr lang="en-GB" dirty="0"/>
          </a:p>
          <a:p>
            <a:r>
              <a:rPr lang="en-GB" dirty="0"/>
              <a:t>Fun and enthuse individuals who find difficulty in mathematics to associate it with fun</a:t>
            </a:r>
          </a:p>
          <a:p>
            <a:endParaRPr lang="en-GB" dirty="0"/>
          </a:p>
          <a:p>
            <a:r>
              <a:rPr lang="en-GB" dirty="0"/>
              <a:t>Draft Curriculum for Wales 2022 states mathematical activities teach learners not to be afraid, and that learners can develop resilience, a sense of achievement and enjoyment as they overcome challenges</a:t>
            </a:r>
          </a:p>
          <a:p>
            <a:pPr algn="ctr"/>
            <a:endParaRPr lang="en-GB" dirty="0"/>
          </a:p>
        </p:txBody>
      </p:sp>
      <p:pic>
        <p:nvPicPr>
          <p:cNvPr id="5" name="Picture 4">
            <a:extLst>
              <a:ext uri="{FF2B5EF4-FFF2-40B4-BE49-F238E27FC236}">
                <a16:creationId xmlns:a16="http://schemas.microsoft.com/office/drawing/2014/main" id="{F4722A73-78F2-4B74-B300-DD23B79E2257}"/>
              </a:ext>
            </a:extLst>
          </p:cNvPr>
          <p:cNvPicPr>
            <a:picLocks noChangeAspect="1"/>
          </p:cNvPicPr>
          <p:nvPr/>
        </p:nvPicPr>
        <p:blipFill>
          <a:blip r:embed="rId6"/>
          <a:stretch>
            <a:fillRect/>
          </a:stretch>
        </p:blipFill>
        <p:spPr>
          <a:xfrm>
            <a:off x="7947464" y="2994243"/>
            <a:ext cx="1725318" cy="499915"/>
          </a:xfrm>
          <a:prstGeom prst="rect">
            <a:avLst/>
          </a:prstGeom>
        </p:spPr>
      </p:pic>
      <p:sp>
        <p:nvSpPr>
          <p:cNvPr id="11" name="TextBox 10">
            <a:extLst>
              <a:ext uri="{FF2B5EF4-FFF2-40B4-BE49-F238E27FC236}">
                <a16:creationId xmlns:a16="http://schemas.microsoft.com/office/drawing/2014/main" id="{0567A46D-A1A7-428D-A79B-4B586437FA6A}"/>
              </a:ext>
            </a:extLst>
          </p:cNvPr>
          <p:cNvSpPr txBox="1"/>
          <p:nvPr/>
        </p:nvSpPr>
        <p:spPr>
          <a:xfrm>
            <a:off x="267749" y="6157303"/>
            <a:ext cx="3749879" cy="369332"/>
          </a:xfrm>
          <a:prstGeom prst="rect">
            <a:avLst/>
          </a:prstGeom>
          <a:noFill/>
        </p:spPr>
        <p:txBody>
          <a:bodyPr wrap="square" rtlCol="0">
            <a:spAutoFit/>
          </a:bodyPr>
          <a:lstStyle/>
          <a:p>
            <a:r>
              <a:rPr lang="en-GB" dirty="0"/>
              <a:t>(Welsh Assembly Government, 2019)</a:t>
            </a:r>
          </a:p>
        </p:txBody>
      </p:sp>
    </p:spTree>
    <p:extLst>
      <p:ext uri="{BB962C8B-B14F-4D97-AF65-F5344CB8AC3E}">
        <p14:creationId xmlns:p14="http://schemas.microsoft.com/office/powerpoint/2010/main" val="3408265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600447F-9A21-4CDE-9446-B2717B1E9840}"/>
              </a:ext>
            </a:extLst>
          </p:cNvPr>
          <p:cNvSpPr/>
          <p:nvPr/>
        </p:nvSpPr>
        <p:spPr>
          <a:xfrm>
            <a:off x="1216091" y="1387583"/>
            <a:ext cx="5781869" cy="1630196"/>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Dewey’s Theory of Active Experience – promotes ‘learn by doing’ and the use of practicality and interactions with environment (Cherry, 2019).</a:t>
            </a:r>
          </a:p>
        </p:txBody>
      </p:sp>
      <p:sp>
        <p:nvSpPr>
          <p:cNvPr id="5" name="Rectangle 4">
            <a:extLst>
              <a:ext uri="{FF2B5EF4-FFF2-40B4-BE49-F238E27FC236}">
                <a16:creationId xmlns:a16="http://schemas.microsoft.com/office/drawing/2014/main" id="{2F2989C2-9BF5-481A-B02E-48228F3834F7}"/>
              </a:ext>
            </a:extLst>
          </p:cNvPr>
          <p:cNvSpPr/>
          <p:nvPr/>
        </p:nvSpPr>
        <p:spPr>
          <a:xfrm>
            <a:off x="5449078" y="3154933"/>
            <a:ext cx="5781869" cy="1638468"/>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The Plowden Report reflected this in how it states</a:t>
            </a:r>
          </a:p>
          <a:p>
            <a:r>
              <a:rPr lang="en-GB" sz="2000" dirty="0"/>
              <a:t>“activity and experience, both physical and mental are often the best means of gaining knowledge and acquiring facts” (Plowden Report, 1967, pg. 195)</a:t>
            </a:r>
          </a:p>
        </p:txBody>
      </p:sp>
      <p:sp>
        <p:nvSpPr>
          <p:cNvPr id="6" name="Rectangle 5">
            <a:extLst>
              <a:ext uri="{FF2B5EF4-FFF2-40B4-BE49-F238E27FC236}">
                <a16:creationId xmlns:a16="http://schemas.microsoft.com/office/drawing/2014/main" id="{4EB30C34-5C49-4A16-B7ED-20801422B26C}"/>
              </a:ext>
            </a:extLst>
          </p:cNvPr>
          <p:cNvSpPr/>
          <p:nvPr/>
        </p:nvSpPr>
        <p:spPr>
          <a:xfrm>
            <a:off x="1216091" y="4930555"/>
            <a:ext cx="5781869" cy="1638468"/>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The theory encourages inclusivity – he believed differentiation would encourage participation by all members of the classroom and would help develop self-worth (Aubrey and Riley, 2019).</a:t>
            </a:r>
          </a:p>
        </p:txBody>
      </p:sp>
      <p:sp>
        <p:nvSpPr>
          <p:cNvPr id="11" name="Rectangle 10">
            <a:extLst>
              <a:ext uri="{FF2B5EF4-FFF2-40B4-BE49-F238E27FC236}">
                <a16:creationId xmlns:a16="http://schemas.microsoft.com/office/drawing/2014/main" id="{634293DE-79A5-4235-9E2A-C020E54236E4}"/>
              </a:ext>
            </a:extLst>
          </p:cNvPr>
          <p:cNvSpPr/>
          <p:nvPr/>
        </p:nvSpPr>
        <p:spPr>
          <a:xfrm>
            <a:off x="3928932" y="177009"/>
            <a:ext cx="433413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Link To Theory</a:t>
            </a:r>
          </a:p>
        </p:txBody>
      </p:sp>
    </p:spTree>
    <p:extLst>
      <p:ext uri="{BB962C8B-B14F-4D97-AF65-F5344CB8AC3E}">
        <p14:creationId xmlns:p14="http://schemas.microsoft.com/office/powerpoint/2010/main" val="29936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6CBE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C09FED-8063-4FB1-9767-52C6FBB823C1}"/>
              </a:ext>
            </a:extLst>
          </p:cNvPr>
          <p:cNvSpPr/>
          <p:nvPr/>
        </p:nvSpPr>
        <p:spPr>
          <a:xfrm>
            <a:off x="4279855" y="121182"/>
            <a:ext cx="331693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Conclusion</a:t>
            </a:r>
          </a:p>
        </p:txBody>
      </p:sp>
      <p:sp>
        <p:nvSpPr>
          <p:cNvPr id="11" name="Rectangle 10">
            <a:extLst>
              <a:ext uri="{FF2B5EF4-FFF2-40B4-BE49-F238E27FC236}">
                <a16:creationId xmlns:a16="http://schemas.microsoft.com/office/drawing/2014/main" id="{3E989A3D-8632-4155-A5B6-5BBD6EB541AF}"/>
              </a:ext>
            </a:extLst>
          </p:cNvPr>
          <p:cNvSpPr/>
          <p:nvPr/>
        </p:nvSpPr>
        <p:spPr>
          <a:xfrm>
            <a:off x="362196" y="1038179"/>
            <a:ext cx="4677018" cy="5541955"/>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u="sng" dirty="0"/>
              <a:t>Advantages</a:t>
            </a:r>
          </a:p>
          <a:p>
            <a:pPr marL="342900" indent="-342900">
              <a:buFont typeface="Wingdings" panose="05000000000000000000" pitchFamily="2" charset="2"/>
              <a:buChar char="Ø"/>
            </a:pPr>
            <a:r>
              <a:rPr lang="en-GB" sz="2000" dirty="0"/>
              <a:t>The time saved by teachers using Mymaths allows more time for interventions and personalised lessons to those who may need the extra guidance</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Encourages independent working and revision</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Compatible with a range of technology; suited to many children who have iPads, tablets and mobile phones</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Suitable for a range of key stages and levels; KS3, KS4, A level and abilities; numbered tasks to show difficulty</a:t>
            </a:r>
          </a:p>
        </p:txBody>
      </p:sp>
      <p:sp>
        <p:nvSpPr>
          <p:cNvPr id="12" name="Rectangle 11">
            <a:extLst>
              <a:ext uri="{FF2B5EF4-FFF2-40B4-BE49-F238E27FC236}">
                <a16:creationId xmlns:a16="http://schemas.microsoft.com/office/drawing/2014/main" id="{580904D2-1328-4569-890E-0D4B825C5EC3}"/>
              </a:ext>
            </a:extLst>
          </p:cNvPr>
          <p:cNvSpPr/>
          <p:nvPr/>
        </p:nvSpPr>
        <p:spPr>
          <a:xfrm>
            <a:off x="6625832" y="1038179"/>
            <a:ext cx="4935524" cy="5541955"/>
          </a:xfrm>
          <a:prstGeom prst="rect">
            <a:avLst/>
          </a:prstGeom>
          <a:solidFill>
            <a:srgbClr val="7074B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u="sng" dirty="0"/>
              <a:t>Disadvantages</a:t>
            </a:r>
          </a:p>
          <a:p>
            <a:pPr marL="342900" indent="-342900">
              <a:buFont typeface="Wingdings" panose="05000000000000000000" pitchFamily="2" charset="2"/>
              <a:buChar char="Ø"/>
            </a:pPr>
            <a:r>
              <a:rPr lang="en-GB" sz="2000" dirty="0"/>
              <a:t>Does not encourage individuals to record their steps when working out questions, even though some activities may require it. May cause difficulty in remembering how to work it out.</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From personal experience it may be difficult for those with issues understanding abstract mathematics; some individuals with autism</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Not inclusive to Foundation Phase, KS1 or KS2</a:t>
            </a:r>
          </a:p>
          <a:p>
            <a:endParaRPr lang="en-GB" sz="2000" dirty="0"/>
          </a:p>
          <a:p>
            <a:r>
              <a:rPr lang="en-GB" sz="2000" u="sng" dirty="0"/>
              <a:t>How it could be used better</a:t>
            </a:r>
          </a:p>
          <a:p>
            <a:pPr marL="342900" indent="-342900">
              <a:buFont typeface="Wingdings" panose="05000000000000000000" pitchFamily="2" charset="2"/>
              <a:buChar char="Ø"/>
            </a:pPr>
            <a:r>
              <a:rPr lang="en-GB" sz="2000" dirty="0"/>
              <a:t>Integration into classwork</a:t>
            </a:r>
          </a:p>
          <a:p>
            <a:pPr marL="342900" indent="-342900">
              <a:buFont typeface="Wingdings" panose="05000000000000000000" pitchFamily="2" charset="2"/>
              <a:buChar char="Ø"/>
            </a:pPr>
            <a:endParaRPr lang="en-GB" sz="2000" dirty="0"/>
          </a:p>
        </p:txBody>
      </p:sp>
    </p:spTree>
    <p:extLst>
      <p:ext uri="{BB962C8B-B14F-4D97-AF65-F5344CB8AC3E}">
        <p14:creationId xmlns:p14="http://schemas.microsoft.com/office/powerpoint/2010/main" val="2392828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1BDE-5BE3-4960-873C-747451AD1D7A}"/>
              </a:ext>
            </a:extLst>
          </p:cNvPr>
          <p:cNvSpPr>
            <a:spLocks noGrp="1"/>
          </p:cNvSpPr>
          <p:nvPr>
            <p:ph type="title"/>
          </p:nvPr>
        </p:nvSpPr>
        <p:spPr>
          <a:xfrm>
            <a:off x="838200" y="163790"/>
            <a:ext cx="2718732" cy="742222"/>
          </a:xfrm>
        </p:spPr>
        <p:txBody>
          <a:bodyPr/>
          <a:lstStyle/>
          <a:p>
            <a:r>
              <a:rPr lang="en-GB" dirty="0"/>
              <a:t>References</a:t>
            </a:r>
          </a:p>
        </p:txBody>
      </p:sp>
      <p:sp>
        <p:nvSpPr>
          <p:cNvPr id="3" name="Content Placeholder 2">
            <a:extLst>
              <a:ext uri="{FF2B5EF4-FFF2-40B4-BE49-F238E27FC236}">
                <a16:creationId xmlns:a16="http://schemas.microsoft.com/office/drawing/2014/main" id="{98C77303-F6A0-4EA5-8C8D-18BB6E8202F9}"/>
              </a:ext>
            </a:extLst>
          </p:cNvPr>
          <p:cNvSpPr>
            <a:spLocks noGrp="1"/>
          </p:cNvSpPr>
          <p:nvPr>
            <p:ph idx="1"/>
          </p:nvPr>
        </p:nvSpPr>
        <p:spPr>
          <a:xfrm>
            <a:off x="369115" y="998290"/>
            <a:ext cx="11442583" cy="5695920"/>
          </a:xfrm>
        </p:spPr>
        <p:txBody>
          <a:bodyPr>
            <a:normAutofit fontScale="92500" lnSpcReduction="20000"/>
          </a:bodyPr>
          <a:lstStyle/>
          <a:p>
            <a:r>
              <a:rPr lang="en-GB" dirty="0"/>
              <a:t>Aubrey, K. Riley, A. (2019) Understanding &amp; Using Educational Theories. 2nd Edition. SAGE Publications</a:t>
            </a:r>
          </a:p>
          <a:p>
            <a:r>
              <a:rPr lang="en-GB" dirty="0"/>
              <a:t>Mymaths (2019) Colour By Numbers Screenshot. Available at : </a:t>
            </a:r>
            <a:r>
              <a:rPr lang="en-GB" dirty="0">
                <a:hlinkClick r:id="rId2"/>
              </a:rPr>
              <a:t>https://app.mymaths.co.uk/32-game/colour-by-numbers Accessed 02/12/19</a:t>
            </a:r>
            <a:endParaRPr lang="en-GB" dirty="0"/>
          </a:p>
          <a:p>
            <a:r>
              <a:rPr lang="en-GB" dirty="0"/>
              <a:t>Mymaths (2019) Escape To The City Screenshot. Available at : </a:t>
            </a:r>
            <a:r>
              <a:rPr lang="en-GB" dirty="0">
                <a:hlinkClick r:id="rId3"/>
              </a:rPr>
              <a:t>https://app.mymaths.co.uk/935-game/escape Accessed 02/12/19</a:t>
            </a:r>
            <a:endParaRPr lang="en-GB" dirty="0"/>
          </a:p>
          <a:p>
            <a:r>
              <a:rPr lang="en-GB" dirty="0"/>
              <a:t>Mymaths (2019) Mymaths FAQS. Available at : </a:t>
            </a:r>
            <a:r>
              <a:rPr lang="en-GB" dirty="0">
                <a:hlinkClick r:id="rId4"/>
              </a:rPr>
              <a:t>https://www.mymaths.co.uk/help.html</a:t>
            </a:r>
            <a:r>
              <a:rPr lang="en-GB" dirty="0"/>
              <a:t> Accessed 03/12/19</a:t>
            </a:r>
          </a:p>
          <a:p>
            <a:r>
              <a:rPr lang="en-GB" dirty="0"/>
              <a:t>Mymaths (2019) Screenshots. Available at : </a:t>
            </a:r>
            <a:r>
              <a:rPr lang="en-GB" dirty="0">
                <a:hlinkClick r:id="rId5"/>
              </a:rPr>
              <a:t>https://www.mymaths.co.uk/</a:t>
            </a:r>
            <a:r>
              <a:rPr lang="en-GB" dirty="0"/>
              <a:t> Accessed 01/12/19</a:t>
            </a:r>
          </a:p>
          <a:p>
            <a:r>
              <a:rPr lang="en-GB" dirty="0"/>
              <a:t>Plowden Report (1967) Children and their Primary Schools: A Report of the Central Advisory Council for England. London: HMSO</a:t>
            </a:r>
          </a:p>
          <a:p>
            <a:r>
              <a:rPr lang="en-GB" dirty="0"/>
              <a:t>Welsh Assembly Government (2019) Draft Statutory Guidance Area of Learning and Experience: Mathematics and Numeracy. Crown Copyright available at : </a:t>
            </a:r>
            <a:r>
              <a:rPr lang="en-GB" dirty="0">
                <a:hlinkClick r:id="rId6"/>
              </a:rPr>
              <a:t>https://hwb.gov.wales/storage/ee62ba8e-b15d-4dda-aad5-b8ba05100be6/draft-statutory-guidance-mathematics-and-numeracy.pdf</a:t>
            </a:r>
            <a:endParaRPr lang="en-GB" dirty="0"/>
          </a:p>
          <a:p>
            <a:endParaRPr lang="en-GB" dirty="0"/>
          </a:p>
          <a:p>
            <a:endParaRPr lang="en-GB" dirty="0"/>
          </a:p>
        </p:txBody>
      </p:sp>
    </p:spTree>
    <p:extLst>
      <p:ext uri="{BB962C8B-B14F-4D97-AF65-F5344CB8AC3E}">
        <p14:creationId xmlns:p14="http://schemas.microsoft.com/office/powerpoint/2010/main" val="2274659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9922</TotalTime>
  <Words>718</Words>
  <Application>Microsoft Office PowerPoint</Application>
  <PresentationFormat>Widescreen</PresentationFormat>
  <Paragraphs>70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My Maths</vt:lpstr>
      <vt:lpstr>PowerPoint Presentation</vt:lpstr>
      <vt:lpstr>PowerPoint Presentation</vt:lpstr>
      <vt:lpstr>PowerPoint Presentation</vt:lpstr>
      <vt:lpstr>PowerPoint Presentation</vt:lpstr>
      <vt:lpstr>PowerPoint Presentation</vt:lpstr>
      <vt:lpstr>PowerPoint Presentation</vt:lpstr>
      <vt:lpstr>Teachers view</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Maths</dc:title>
  <dc:creator>Jenna Balbini</dc:creator>
  <cp:lastModifiedBy>Jenna Balbini</cp:lastModifiedBy>
  <cp:revision>38</cp:revision>
  <dcterms:created xsi:type="dcterms:W3CDTF">2019-11-29T23:05:46Z</dcterms:created>
  <dcterms:modified xsi:type="dcterms:W3CDTF">2019-12-16T21:18:29Z</dcterms:modified>
</cp:coreProperties>
</file>