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Lst>
  <p:sldSz cx="6858000" cy="12192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7" d="100"/>
          <a:sy n="37" d="100"/>
        </p:scale>
        <p:origin x="260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CDC4F-EBD8-4141-A623-2A56E0C70E87}"/>
              </a:ext>
            </a:extLst>
          </p:cNvPr>
          <p:cNvSpPr>
            <a:spLocks noGrp="1"/>
          </p:cNvSpPr>
          <p:nvPr>
            <p:ph type="ctrTitle"/>
          </p:nvPr>
        </p:nvSpPr>
        <p:spPr>
          <a:xfrm>
            <a:off x="857250" y="1995312"/>
            <a:ext cx="5143500" cy="4244622"/>
          </a:xfrm>
        </p:spPr>
        <p:txBody>
          <a:bodyPr anchor="b"/>
          <a:lstStyle>
            <a:lvl1pPr algn="ctr">
              <a:defRPr sz="10667"/>
            </a:lvl1pPr>
          </a:lstStyle>
          <a:p>
            <a:r>
              <a:rPr lang="en-US"/>
              <a:t>Click to edit Master title style</a:t>
            </a:r>
            <a:endParaRPr lang="en-GB"/>
          </a:p>
        </p:txBody>
      </p:sp>
      <p:sp>
        <p:nvSpPr>
          <p:cNvPr id="3" name="Subtitle 2">
            <a:extLst>
              <a:ext uri="{FF2B5EF4-FFF2-40B4-BE49-F238E27FC236}">
                <a16:creationId xmlns:a16="http://schemas.microsoft.com/office/drawing/2014/main" id="{E4335452-FEDB-498D-9292-AE70D27C3A57}"/>
              </a:ext>
            </a:extLst>
          </p:cNvPr>
          <p:cNvSpPr>
            <a:spLocks noGrp="1"/>
          </p:cNvSpPr>
          <p:nvPr>
            <p:ph type="subTitle" idx="1"/>
          </p:nvPr>
        </p:nvSpPr>
        <p:spPr>
          <a:xfrm>
            <a:off x="857250" y="6403623"/>
            <a:ext cx="5143500" cy="2943577"/>
          </a:xfrm>
        </p:spPr>
        <p:txBody>
          <a:bodyPr/>
          <a:lstStyle>
            <a:lvl1pPr marL="0" indent="0" algn="ctr">
              <a:buNone/>
              <a:defRPr sz="4267"/>
            </a:lvl1pPr>
            <a:lvl2pPr marL="812810" indent="0" algn="ctr">
              <a:buNone/>
              <a:defRPr sz="3556"/>
            </a:lvl2pPr>
            <a:lvl3pPr marL="1625620" indent="0" algn="ctr">
              <a:buNone/>
              <a:defRPr sz="3200"/>
            </a:lvl3pPr>
            <a:lvl4pPr marL="2438430" indent="0" algn="ctr">
              <a:buNone/>
              <a:defRPr sz="2844"/>
            </a:lvl4pPr>
            <a:lvl5pPr marL="3251241" indent="0" algn="ctr">
              <a:buNone/>
              <a:defRPr sz="2844"/>
            </a:lvl5pPr>
            <a:lvl6pPr marL="4064051" indent="0" algn="ctr">
              <a:buNone/>
              <a:defRPr sz="2844"/>
            </a:lvl6pPr>
            <a:lvl7pPr marL="4876861" indent="0" algn="ctr">
              <a:buNone/>
              <a:defRPr sz="2844"/>
            </a:lvl7pPr>
            <a:lvl8pPr marL="5689671" indent="0" algn="ctr">
              <a:buNone/>
              <a:defRPr sz="2844"/>
            </a:lvl8pPr>
            <a:lvl9pPr marL="6502481" indent="0" algn="ctr">
              <a:buNone/>
              <a:defRPr sz="2844"/>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51B11C-17FB-4EBF-86DF-644A87631A7C}"/>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5" name="Footer Placeholder 4">
            <a:extLst>
              <a:ext uri="{FF2B5EF4-FFF2-40B4-BE49-F238E27FC236}">
                <a16:creationId xmlns:a16="http://schemas.microsoft.com/office/drawing/2014/main" id="{07A29923-2D49-4ABA-847F-57869281EC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627FC3-878C-418C-8734-B0814CE07CD8}"/>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3407294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41D12-D0DC-40E0-88B1-B997B0A9C9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366CDB-F07B-4C07-A4C3-96F21661483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E87ADE-CB6C-4970-A941-22442E0EA8E0}"/>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5" name="Footer Placeholder 4">
            <a:extLst>
              <a:ext uri="{FF2B5EF4-FFF2-40B4-BE49-F238E27FC236}">
                <a16:creationId xmlns:a16="http://schemas.microsoft.com/office/drawing/2014/main" id="{4EDBA5E7-66B3-42B6-97A2-D732F4E5E0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FEF501-9CAE-4681-90AD-98E2661C08DC}"/>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2768412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EFBB9-8F61-497C-98B3-B0F77B509D63}"/>
              </a:ext>
            </a:extLst>
          </p:cNvPr>
          <p:cNvSpPr>
            <a:spLocks noGrp="1"/>
          </p:cNvSpPr>
          <p:nvPr>
            <p:ph type="title"/>
          </p:nvPr>
        </p:nvSpPr>
        <p:spPr>
          <a:xfrm>
            <a:off x="467916" y="3039535"/>
            <a:ext cx="5915025" cy="5071532"/>
          </a:xfrm>
        </p:spPr>
        <p:txBody>
          <a:bodyPr anchor="b"/>
          <a:lstStyle>
            <a:lvl1pPr>
              <a:defRPr sz="10667"/>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712F062-16CD-44B7-98C1-31AA7B09BD3F}"/>
              </a:ext>
            </a:extLst>
          </p:cNvPr>
          <p:cNvSpPr>
            <a:spLocks noGrp="1"/>
          </p:cNvSpPr>
          <p:nvPr>
            <p:ph type="body" idx="1"/>
          </p:nvPr>
        </p:nvSpPr>
        <p:spPr>
          <a:xfrm>
            <a:off x="467916" y="8159046"/>
            <a:ext cx="5915025" cy="2666999"/>
          </a:xfrm>
        </p:spPr>
        <p:txBody>
          <a:bodyPr/>
          <a:lstStyle>
            <a:lvl1pPr marL="0" indent="0">
              <a:buNone/>
              <a:defRPr sz="4267">
                <a:solidFill>
                  <a:schemeClr val="tx1">
                    <a:tint val="75000"/>
                  </a:schemeClr>
                </a:solidFill>
              </a:defRPr>
            </a:lvl1pPr>
            <a:lvl2pPr marL="812810" indent="0">
              <a:buNone/>
              <a:defRPr sz="3556">
                <a:solidFill>
                  <a:schemeClr val="tx1">
                    <a:tint val="75000"/>
                  </a:schemeClr>
                </a:solidFill>
              </a:defRPr>
            </a:lvl2pPr>
            <a:lvl3pPr marL="1625620" indent="0">
              <a:buNone/>
              <a:defRPr sz="3200">
                <a:solidFill>
                  <a:schemeClr val="tx1">
                    <a:tint val="75000"/>
                  </a:schemeClr>
                </a:solidFill>
              </a:defRPr>
            </a:lvl3pPr>
            <a:lvl4pPr marL="2438430" indent="0">
              <a:buNone/>
              <a:defRPr sz="2844">
                <a:solidFill>
                  <a:schemeClr val="tx1">
                    <a:tint val="75000"/>
                  </a:schemeClr>
                </a:solidFill>
              </a:defRPr>
            </a:lvl4pPr>
            <a:lvl5pPr marL="3251241" indent="0">
              <a:buNone/>
              <a:defRPr sz="2844">
                <a:solidFill>
                  <a:schemeClr val="tx1">
                    <a:tint val="75000"/>
                  </a:schemeClr>
                </a:solidFill>
              </a:defRPr>
            </a:lvl5pPr>
            <a:lvl6pPr marL="4064051" indent="0">
              <a:buNone/>
              <a:defRPr sz="2844">
                <a:solidFill>
                  <a:schemeClr val="tx1">
                    <a:tint val="75000"/>
                  </a:schemeClr>
                </a:solidFill>
              </a:defRPr>
            </a:lvl6pPr>
            <a:lvl7pPr marL="4876861" indent="0">
              <a:buNone/>
              <a:defRPr sz="2844">
                <a:solidFill>
                  <a:schemeClr val="tx1">
                    <a:tint val="75000"/>
                  </a:schemeClr>
                </a:solidFill>
              </a:defRPr>
            </a:lvl7pPr>
            <a:lvl8pPr marL="5689671" indent="0">
              <a:buNone/>
              <a:defRPr sz="2844">
                <a:solidFill>
                  <a:schemeClr val="tx1">
                    <a:tint val="75000"/>
                  </a:schemeClr>
                </a:solidFill>
              </a:defRPr>
            </a:lvl8pPr>
            <a:lvl9pPr marL="6502481" indent="0">
              <a:buNone/>
              <a:defRPr sz="2844">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144E0B-8262-4370-8632-4924A97FC001}"/>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5" name="Footer Placeholder 4">
            <a:extLst>
              <a:ext uri="{FF2B5EF4-FFF2-40B4-BE49-F238E27FC236}">
                <a16:creationId xmlns:a16="http://schemas.microsoft.com/office/drawing/2014/main" id="{871396D9-F18F-4D1D-84EF-33780BAF41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49D054-B36E-4BBB-B031-AF057173FFCD}"/>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514284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80FE8-D761-4325-924C-1DEFF880F2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EDC476-9FC3-4040-9A4C-735527529CEC}"/>
              </a:ext>
            </a:extLst>
          </p:cNvPr>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E8097F-1170-4DA6-897E-7D90914D7558}"/>
              </a:ext>
            </a:extLst>
          </p:cNvPr>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910864-528F-4E91-AC08-91B5A1DE4CB6}"/>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6" name="Footer Placeholder 5">
            <a:extLst>
              <a:ext uri="{FF2B5EF4-FFF2-40B4-BE49-F238E27FC236}">
                <a16:creationId xmlns:a16="http://schemas.microsoft.com/office/drawing/2014/main" id="{F30A53B9-CCEA-4B7B-89B1-0F2AE51AD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497FE3-886F-4857-B479-25BB86F82EFF}"/>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730056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3811F-2A80-436C-AB60-723166FBF098}"/>
              </a:ext>
            </a:extLst>
          </p:cNvPr>
          <p:cNvSpPr>
            <a:spLocks noGrp="1"/>
          </p:cNvSpPr>
          <p:nvPr>
            <p:ph type="title"/>
          </p:nvPr>
        </p:nvSpPr>
        <p:spPr>
          <a:xfrm>
            <a:off x="472381" y="649112"/>
            <a:ext cx="5915025" cy="2356556"/>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520BBF-83F7-4460-8E4A-E22F0DED765D}"/>
              </a:ext>
            </a:extLst>
          </p:cNvPr>
          <p:cNvSpPr>
            <a:spLocks noGrp="1"/>
          </p:cNvSpPr>
          <p:nvPr>
            <p:ph type="body" idx="1"/>
          </p:nvPr>
        </p:nvSpPr>
        <p:spPr>
          <a:xfrm>
            <a:off x="472381" y="2988734"/>
            <a:ext cx="2901255" cy="1464732"/>
          </a:xfrm>
        </p:spPr>
        <p:txBody>
          <a:bodyPr anchor="b"/>
          <a:lstStyle>
            <a:lvl1pPr marL="0" indent="0">
              <a:buNone/>
              <a:defRPr sz="4267" b="1"/>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a:t>Click to edit Master text styles</a:t>
            </a:r>
          </a:p>
        </p:txBody>
      </p:sp>
      <p:sp>
        <p:nvSpPr>
          <p:cNvPr id="4" name="Content Placeholder 3">
            <a:extLst>
              <a:ext uri="{FF2B5EF4-FFF2-40B4-BE49-F238E27FC236}">
                <a16:creationId xmlns:a16="http://schemas.microsoft.com/office/drawing/2014/main" id="{3CBCC30F-2A0D-46B3-96EB-0FC5B0CA6460}"/>
              </a:ext>
            </a:extLst>
          </p:cNvPr>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7CD747-B377-405F-9EC4-11B6E091C242}"/>
              </a:ext>
            </a:extLst>
          </p:cNvPr>
          <p:cNvSpPr>
            <a:spLocks noGrp="1"/>
          </p:cNvSpPr>
          <p:nvPr>
            <p:ph type="body" sz="quarter" idx="3"/>
          </p:nvPr>
        </p:nvSpPr>
        <p:spPr>
          <a:xfrm>
            <a:off x="3471863" y="2988734"/>
            <a:ext cx="2915543" cy="1464732"/>
          </a:xfrm>
        </p:spPr>
        <p:txBody>
          <a:bodyPr anchor="b"/>
          <a:lstStyle>
            <a:lvl1pPr marL="0" indent="0">
              <a:buNone/>
              <a:defRPr sz="4267" b="1"/>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a:t>Click to edit Master text styles</a:t>
            </a:r>
          </a:p>
        </p:txBody>
      </p:sp>
      <p:sp>
        <p:nvSpPr>
          <p:cNvPr id="6" name="Content Placeholder 5">
            <a:extLst>
              <a:ext uri="{FF2B5EF4-FFF2-40B4-BE49-F238E27FC236}">
                <a16:creationId xmlns:a16="http://schemas.microsoft.com/office/drawing/2014/main" id="{597052D3-27EA-4194-AD9B-CE3C840B03F6}"/>
              </a:ext>
            </a:extLst>
          </p:cNvPr>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85A53E-0A96-4BFF-B8A0-12EA92B5EED8}"/>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8" name="Footer Placeholder 7">
            <a:extLst>
              <a:ext uri="{FF2B5EF4-FFF2-40B4-BE49-F238E27FC236}">
                <a16:creationId xmlns:a16="http://schemas.microsoft.com/office/drawing/2014/main" id="{46964D31-1762-4FDD-97AC-37B1D0A027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973CEEC-82B3-439E-9060-B08E66640A1D}"/>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940638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32930-D5DE-47FA-B7E1-02A70C992A9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3E4203-3619-4407-9CBF-67EB3874302F}"/>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4" name="Footer Placeholder 3">
            <a:extLst>
              <a:ext uri="{FF2B5EF4-FFF2-40B4-BE49-F238E27FC236}">
                <a16:creationId xmlns:a16="http://schemas.microsoft.com/office/drawing/2014/main" id="{3EF6EC86-7ABA-4B2E-8154-953F01EE03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F72CD1-AB19-4009-A49B-D993C1DA7E79}"/>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930272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3A1F17-FE78-43CA-ACD7-73202CA251C3}"/>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3" name="Footer Placeholder 2">
            <a:extLst>
              <a:ext uri="{FF2B5EF4-FFF2-40B4-BE49-F238E27FC236}">
                <a16:creationId xmlns:a16="http://schemas.microsoft.com/office/drawing/2014/main" id="{BE142CFE-5335-4C2E-9AE8-DEA84AEF6AF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E513D77-54EB-4B97-B384-53335F9654A3}"/>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829059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E2B9E-B655-45ED-80A3-073D767A836A}"/>
              </a:ext>
            </a:extLst>
          </p:cNvPr>
          <p:cNvSpPr>
            <a:spLocks noGrp="1"/>
          </p:cNvSpPr>
          <p:nvPr>
            <p:ph type="title"/>
          </p:nvPr>
        </p:nvSpPr>
        <p:spPr>
          <a:xfrm>
            <a:off x="472381" y="812800"/>
            <a:ext cx="2211883" cy="2844800"/>
          </a:xfrm>
        </p:spPr>
        <p:txBody>
          <a:bodyPr anchor="b"/>
          <a:lstStyle>
            <a:lvl1pPr>
              <a:defRPr sz="5689"/>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41A1259-2D7D-4131-8996-8CCA1F68A032}"/>
              </a:ext>
            </a:extLst>
          </p:cNvPr>
          <p:cNvSpPr>
            <a:spLocks noGrp="1"/>
          </p:cNvSpPr>
          <p:nvPr>
            <p:ph idx="1"/>
          </p:nvPr>
        </p:nvSpPr>
        <p:spPr>
          <a:xfrm>
            <a:off x="2915543" y="1755423"/>
            <a:ext cx="3471863" cy="8664222"/>
          </a:xfrm>
        </p:spPr>
        <p:txBody>
          <a:bodyPr/>
          <a:lstStyle>
            <a:lvl1pPr>
              <a:defRPr sz="5689"/>
            </a:lvl1pPr>
            <a:lvl2pPr>
              <a:defRPr sz="4978"/>
            </a:lvl2pPr>
            <a:lvl3pPr>
              <a:defRPr sz="4267"/>
            </a:lvl3pPr>
            <a:lvl4pPr>
              <a:defRPr sz="3556"/>
            </a:lvl4pPr>
            <a:lvl5pPr>
              <a:defRPr sz="3556"/>
            </a:lvl5pPr>
            <a:lvl6pPr>
              <a:defRPr sz="3556"/>
            </a:lvl6pPr>
            <a:lvl7pPr>
              <a:defRPr sz="3556"/>
            </a:lvl7pPr>
            <a:lvl8pPr>
              <a:defRPr sz="3556"/>
            </a:lvl8pPr>
            <a:lvl9pPr>
              <a:defRPr sz="355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943BCA-1CC9-45E4-B8F8-28DF3B74BF2B}"/>
              </a:ext>
            </a:extLst>
          </p:cNvPr>
          <p:cNvSpPr>
            <a:spLocks noGrp="1"/>
          </p:cNvSpPr>
          <p:nvPr>
            <p:ph type="body" sz="half" idx="2"/>
          </p:nvPr>
        </p:nvSpPr>
        <p:spPr>
          <a:xfrm>
            <a:off x="472381" y="3657600"/>
            <a:ext cx="2211883" cy="6776156"/>
          </a:xfrm>
        </p:spPr>
        <p:txBody>
          <a:bodyPr/>
          <a:lstStyle>
            <a:lvl1pPr marL="0" indent="0">
              <a:buNone/>
              <a:defRPr sz="2844"/>
            </a:lvl1pPr>
            <a:lvl2pPr marL="812810" indent="0">
              <a:buNone/>
              <a:defRPr sz="2489"/>
            </a:lvl2pPr>
            <a:lvl3pPr marL="1625620" indent="0">
              <a:buNone/>
              <a:defRPr sz="2133"/>
            </a:lvl3pPr>
            <a:lvl4pPr marL="2438430" indent="0">
              <a:buNone/>
              <a:defRPr sz="1778"/>
            </a:lvl4pPr>
            <a:lvl5pPr marL="3251241" indent="0">
              <a:buNone/>
              <a:defRPr sz="1778"/>
            </a:lvl5pPr>
            <a:lvl6pPr marL="4064051" indent="0">
              <a:buNone/>
              <a:defRPr sz="1778"/>
            </a:lvl6pPr>
            <a:lvl7pPr marL="4876861" indent="0">
              <a:buNone/>
              <a:defRPr sz="1778"/>
            </a:lvl7pPr>
            <a:lvl8pPr marL="5689671" indent="0">
              <a:buNone/>
              <a:defRPr sz="1778"/>
            </a:lvl8pPr>
            <a:lvl9pPr marL="6502481" indent="0">
              <a:buNone/>
              <a:defRPr sz="1778"/>
            </a:lvl9pPr>
          </a:lstStyle>
          <a:p>
            <a:pPr lvl="0"/>
            <a:r>
              <a:rPr lang="en-US"/>
              <a:t>Click to edit Master text styles</a:t>
            </a:r>
          </a:p>
        </p:txBody>
      </p:sp>
      <p:sp>
        <p:nvSpPr>
          <p:cNvPr id="5" name="Date Placeholder 4">
            <a:extLst>
              <a:ext uri="{FF2B5EF4-FFF2-40B4-BE49-F238E27FC236}">
                <a16:creationId xmlns:a16="http://schemas.microsoft.com/office/drawing/2014/main" id="{8D02C877-8366-4E06-A44E-D0BE9E4E4478}"/>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6" name="Footer Placeholder 5">
            <a:extLst>
              <a:ext uri="{FF2B5EF4-FFF2-40B4-BE49-F238E27FC236}">
                <a16:creationId xmlns:a16="http://schemas.microsoft.com/office/drawing/2014/main" id="{A92823C9-02F5-43C5-9191-4FAEBA93A1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3DCA68-6B02-477B-ACB7-7E7A91ADE9EA}"/>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4216452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2ECCA-3158-4091-B252-97135B380743}"/>
              </a:ext>
            </a:extLst>
          </p:cNvPr>
          <p:cNvSpPr>
            <a:spLocks noGrp="1"/>
          </p:cNvSpPr>
          <p:nvPr>
            <p:ph type="title"/>
          </p:nvPr>
        </p:nvSpPr>
        <p:spPr>
          <a:xfrm>
            <a:off x="472381" y="812800"/>
            <a:ext cx="2211883" cy="2844800"/>
          </a:xfrm>
        </p:spPr>
        <p:txBody>
          <a:bodyPr anchor="b"/>
          <a:lstStyle>
            <a:lvl1pPr>
              <a:defRPr sz="5689"/>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9E40D62-603A-46ED-A94D-D8EB63246C93}"/>
              </a:ext>
            </a:extLst>
          </p:cNvPr>
          <p:cNvSpPr>
            <a:spLocks noGrp="1"/>
          </p:cNvSpPr>
          <p:nvPr>
            <p:ph type="pic" idx="1"/>
          </p:nvPr>
        </p:nvSpPr>
        <p:spPr>
          <a:xfrm>
            <a:off x="2915543" y="1755423"/>
            <a:ext cx="3471863" cy="8664222"/>
          </a:xfrm>
        </p:spPr>
        <p:txBody>
          <a:bodyPr/>
          <a:lstStyle>
            <a:lvl1pPr marL="0" indent="0">
              <a:buNone/>
              <a:defRPr sz="5689"/>
            </a:lvl1pPr>
            <a:lvl2pPr marL="812810" indent="0">
              <a:buNone/>
              <a:defRPr sz="4978"/>
            </a:lvl2pPr>
            <a:lvl3pPr marL="1625620" indent="0">
              <a:buNone/>
              <a:defRPr sz="4267"/>
            </a:lvl3pPr>
            <a:lvl4pPr marL="2438430" indent="0">
              <a:buNone/>
              <a:defRPr sz="3556"/>
            </a:lvl4pPr>
            <a:lvl5pPr marL="3251241" indent="0">
              <a:buNone/>
              <a:defRPr sz="3556"/>
            </a:lvl5pPr>
            <a:lvl6pPr marL="4064051" indent="0">
              <a:buNone/>
              <a:defRPr sz="3556"/>
            </a:lvl6pPr>
            <a:lvl7pPr marL="4876861" indent="0">
              <a:buNone/>
              <a:defRPr sz="3556"/>
            </a:lvl7pPr>
            <a:lvl8pPr marL="5689671" indent="0">
              <a:buNone/>
              <a:defRPr sz="3556"/>
            </a:lvl8pPr>
            <a:lvl9pPr marL="6502481" indent="0">
              <a:buNone/>
              <a:defRPr sz="3556"/>
            </a:lvl9pPr>
          </a:lstStyle>
          <a:p>
            <a:endParaRPr lang="en-GB"/>
          </a:p>
        </p:txBody>
      </p:sp>
      <p:sp>
        <p:nvSpPr>
          <p:cNvPr id="4" name="Text Placeholder 3">
            <a:extLst>
              <a:ext uri="{FF2B5EF4-FFF2-40B4-BE49-F238E27FC236}">
                <a16:creationId xmlns:a16="http://schemas.microsoft.com/office/drawing/2014/main" id="{08275BF7-6924-4D0B-81A9-053414FD00DD}"/>
              </a:ext>
            </a:extLst>
          </p:cNvPr>
          <p:cNvSpPr>
            <a:spLocks noGrp="1"/>
          </p:cNvSpPr>
          <p:nvPr>
            <p:ph type="body" sz="half" idx="2"/>
          </p:nvPr>
        </p:nvSpPr>
        <p:spPr>
          <a:xfrm>
            <a:off x="472381" y="3657600"/>
            <a:ext cx="2211883" cy="6776156"/>
          </a:xfrm>
        </p:spPr>
        <p:txBody>
          <a:bodyPr/>
          <a:lstStyle>
            <a:lvl1pPr marL="0" indent="0">
              <a:buNone/>
              <a:defRPr sz="2844"/>
            </a:lvl1pPr>
            <a:lvl2pPr marL="812810" indent="0">
              <a:buNone/>
              <a:defRPr sz="2489"/>
            </a:lvl2pPr>
            <a:lvl3pPr marL="1625620" indent="0">
              <a:buNone/>
              <a:defRPr sz="2133"/>
            </a:lvl3pPr>
            <a:lvl4pPr marL="2438430" indent="0">
              <a:buNone/>
              <a:defRPr sz="1778"/>
            </a:lvl4pPr>
            <a:lvl5pPr marL="3251241" indent="0">
              <a:buNone/>
              <a:defRPr sz="1778"/>
            </a:lvl5pPr>
            <a:lvl6pPr marL="4064051" indent="0">
              <a:buNone/>
              <a:defRPr sz="1778"/>
            </a:lvl6pPr>
            <a:lvl7pPr marL="4876861" indent="0">
              <a:buNone/>
              <a:defRPr sz="1778"/>
            </a:lvl7pPr>
            <a:lvl8pPr marL="5689671" indent="0">
              <a:buNone/>
              <a:defRPr sz="1778"/>
            </a:lvl8pPr>
            <a:lvl9pPr marL="6502481" indent="0">
              <a:buNone/>
              <a:defRPr sz="1778"/>
            </a:lvl9pPr>
          </a:lstStyle>
          <a:p>
            <a:pPr lvl="0"/>
            <a:r>
              <a:rPr lang="en-US"/>
              <a:t>Click to edit Master text styles</a:t>
            </a:r>
          </a:p>
        </p:txBody>
      </p:sp>
      <p:sp>
        <p:nvSpPr>
          <p:cNvPr id="5" name="Date Placeholder 4">
            <a:extLst>
              <a:ext uri="{FF2B5EF4-FFF2-40B4-BE49-F238E27FC236}">
                <a16:creationId xmlns:a16="http://schemas.microsoft.com/office/drawing/2014/main" id="{38F401E0-C17A-46C0-9E13-2264E6A3C084}"/>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6" name="Footer Placeholder 5">
            <a:extLst>
              <a:ext uri="{FF2B5EF4-FFF2-40B4-BE49-F238E27FC236}">
                <a16:creationId xmlns:a16="http://schemas.microsoft.com/office/drawing/2014/main" id="{39A849A5-D503-4BB8-A373-073FFC5DAB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9ED39D-DCE8-4F8A-BF41-5BEC23C796E2}"/>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1440733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AAEF9-0352-40BE-9E67-B42E61708E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C147ED-C6C7-47F9-BE1D-3A48215D61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0ABA27-10CB-4E16-8A43-5F2318FC2002}"/>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5" name="Footer Placeholder 4">
            <a:extLst>
              <a:ext uri="{FF2B5EF4-FFF2-40B4-BE49-F238E27FC236}">
                <a16:creationId xmlns:a16="http://schemas.microsoft.com/office/drawing/2014/main" id="{440C94B3-F284-4095-831C-06EA6A34FA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10ACDF-11F8-498B-B0CC-46A6B39C3F05}"/>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2305832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E8FC83-8A22-4AA5-87E8-9A44E5935CA7}"/>
              </a:ext>
            </a:extLst>
          </p:cNvPr>
          <p:cNvSpPr>
            <a:spLocks noGrp="1"/>
          </p:cNvSpPr>
          <p:nvPr>
            <p:ph type="title" orient="vert"/>
          </p:nvPr>
        </p:nvSpPr>
        <p:spPr>
          <a:xfrm>
            <a:off x="4907756" y="649111"/>
            <a:ext cx="1478756" cy="10332156"/>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4BCFA3-53BD-4CB8-8930-70A046149084}"/>
              </a:ext>
            </a:extLst>
          </p:cNvPr>
          <p:cNvSpPr>
            <a:spLocks noGrp="1"/>
          </p:cNvSpPr>
          <p:nvPr>
            <p:ph type="body" orient="vert" idx="1"/>
          </p:nvPr>
        </p:nvSpPr>
        <p:spPr>
          <a:xfrm>
            <a:off x="471487"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5F3B58-2678-4094-AEFC-8149836A18BF}"/>
              </a:ext>
            </a:extLst>
          </p:cNvPr>
          <p:cNvSpPr>
            <a:spLocks noGrp="1"/>
          </p:cNvSpPr>
          <p:nvPr>
            <p:ph type="dt" sz="half" idx="10"/>
          </p:nvPr>
        </p:nvSpPr>
        <p:spPr/>
        <p:txBody>
          <a:bodyPr/>
          <a:lstStyle/>
          <a:p>
            <a:fld id="{99DF5DE3-7E6A-4795-B7CC-3C046D308F4A}" type="datetimeFigureOut">
              <a:rPr lang="en-GB" smtClean="0"/>
              <a:t>17/02/2023</a:t>
            </a:fld>
            <a:endParaRPr lang="en-GB"/>
          </a:p>
        </p:txBody>
      </p:sp>
      <p:sp>
        <p:nvSpPr>
          <p:cNvPr id="5" name="Footer Placeholder 4">
            <a:extLst>
              <a:ext uri="{FF2B5EF4-FFF2-40B4-BE49-F238E27FC236}">
                <a16:creationId xmlns:a16="http://schemas.microsoft.com/office/drawing/2014/main" id="{FCDD0E41-28AF-4080-AA98-D9218E87DD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9A3099-1388-494F-904C-C3948B8157E5}"/>
              </a:ext>
            </a:extLst>
          </p:cNvPr>
          <p:cNvSpPr>
            <a:spLocks noGrp="1"/>
          </p:cNvSpPr>
          <p:nvPr>
            <p:ph type="sldNum" sz="quarter" idx="12"/>
          </p:nvPr>
        </p:nvSpPr>
        <p:spPr/>
        <p:txBody>
          <a:bodyPr/>
          <a:lstStyle/>
          <a:p>
            <a:fld id="{B7BD099E-EF9B-4A27-A29F-F864AE47CC40}" type="slidenum">
              <a:rPr lang="en-GB" smtClean="0"/>
              <a:t>‹#›</a:t>
            </a:fld>
            <a:endParaRPr lang="en-GB"/>
          </a:p>
        </p:txBody>
      </p:sp>
    </p:spTree>
    <p:extLst>
      <p:ext uri="{BB962C8B-B14F-4D97-AF65-F5344CB8AC3E}">
        <p14:creationId xmlns:p14="http://schemas.microsoft.com/office/powerpoint/2010/main" val="2298683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75839F-9230-4745-B638-557E1AC01B7D}"/>
              </a:ext>
            </a:extLst>
          </p:cNvPr>
          <p:cNvSpPr>
            <a:spLocks noGrp="1"/>
          </p:cNvSpPr>
          <p:nvPr>
            <p:ph type="title"/>
          </p:nvPr>
        </p:nvSpPr>
        <p:spPr>
          <a:xfrm>
            <a:off x="471488" y="649112"/>
            <a:ext cx="5915025" cy="2356556"/>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860AB6-DE54-4D70-971A-F76C36D22BA8}"/>
              </a:ext>
            </a:extLst>
          </p:cNvPr>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B3723A-0753-4FF8-A862-432B82CBFFA4}"/>
              </a:ext>
            </a:extLst>
          </p:cNvPr>
          <p:cNvSpPr>
            <a:spLocks noGrp="1"/>
          </p:cNvSpPr>
          <p:nvPr>
            <p:ph type="dt" sz="half" idx="2"/>
          </p:nvPr>
        </p:nvSpPr>
        <p:spPr>
          <a:xfrm>
            <a:off x="471488" y="11300179"/>
            <a:ext cx="1543050" cy="649111"/>
          </a:xfrm>
          <a:prstGeom prst="rect">
            <a:avLst/>
          </a:prstGeom>
        </p:spPr>
        <p:txBody>
          <a:bodyPr vert="horz" lIns="91440" tIns="45720" rIns="91440" bIns="45720" rtlCol="0" anchor="ctr"/>
          <a:lstStyle>
            <a:lvl1pPr algn="l">
              <a:defRPr sz="2133">
                <a:solidFill>
                  <a:schemeClr val="tx1">
                    <a:tint val="75000"/>
                  </a:schemeClr>
                </a:solidFill>
              </a:defRPr>
            </a:lvl1pPr>
          </a:lstStyle>
          <a:p>
            <a:fld id="{99DF5DE3-7E6A-4795-B7CC-3C046D308F4A}" type="datetimeFigureOut">
              <a:rPr lang="en-GB" smtClean="0"/>
              <a:t>17/02/2023</a:t>
            </a:fld>
            <a:endParaRPr lang="en-GB"/>
          </a:p>
        </p:txBody>
      </p:sp>
      <p:sp>
        <p:nvSpPr>
          <p:cNvPr id="5" name="Footer Placeholder 4">
            <a:extLst>
              <a:ext uri="{FF2B5EF4-FFF2-40B4-BE49-F238E27FC236}">
                <a16:creationId xmlns:a16="http://schemas.microsoft.com/office/drawing/2014/main" id="{F60F6FD7-DD11-4CE0-A539-48EF8C8BF641}"/>
              </a:ext>
            </a:extLst>
          </p:cNvPr>
          <p:cNvSpPr>
            <a:spLocks noGrp="1"/>
          </p:cNvSpPr>
          <p:nvPr>
            <p:ph type="ftr" sz="quarter" idx="3"/>
          </p:nvPr>
        </p:nvSpPr>
        <p:spPr>
          <a:xfrm>
            <a:off x="2271713" y="11300179"/>
            <a:ext cx="2314575" cy="649111"/>
          </a:xfrm>
          <a:prstGeom prst="rect">
            <a:avLst/>
          </a:prstGeom>
        </p:spPr>
        <p:txBody>
          <a:bodyPr vert="horz" lIns="91440" tIns="45720" rIns="91440" bIns="45720" rtlCol="0" anchor="ctr"/>
          <a:lstStyle>
            <a:lvl1pPr algn="ctr">
              <a:defRPr sz="2133">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528C35F-28D7-4BE8-81B4-6DFA1505242B}"/>
              </a:ext>
            </a:extLst>
          </p:cNvPr>
          <p:cNvSpPr>
            <a:spLocks noGrp="1"/>
          </p:cNvSpPr>
          <p:nvPr>
            <p:ph type="sldNum" sz="quarter" idx="4"/>
          </p:nvPr>
        </p:nvSpPr>
        <p:spPr>
          <a:xfrm>
            <a:off x="4843463" y="11300179"/>
            <a:ext cx="1543050" cy="649111"/>
          </a:xfrm>
          <a:prstGeom prst="rect">
            <a:avLst/>
          </a:prstGeom>
        </p:spPr>
        <p:txBody>
          <a:bodyPr vert="horz" lIns="91440" tIns="45720" rIns="91440" bIns="45720" rtlCol="0" anchor="ctr"/>
          <a:lstStyle>
            <a:lvl1pPr algn="r">
              <a:defRPr sz="2133">
                <a:solidFill>
                  <a:schemeClr val="tx1">
                    <a:tint val="75000"/>
                  </a:schemeClr>
                </a:solidFill>
              </a:defRPr>
            </a:lvl1pPr>
          </a:lstStyle>
          <a:p>
            <a:fld id="{B7BD099E-EF9B-4A27-A29F-F864AE47CC40}" type="slidenum">
              <a:rPr lang="en-GB" smtClean="0"/>
              <a:t>‹#›</a:t>
            </a:fld>
            <a:endParaRPr lang="en-GB"/>
          </a:p>
        </p:txBody>
      </p:sp>
    </p:spTree>
    <p:extLst>
      <p:ext uri="{BB962C8B-B14F-4D97-AF65-F5344CB8AC3E}">
        <p14:creationId xmlns:p14="http://schemas.microsoft.com/office/powerpoint/2010/main" val="1314175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1625620" rtl="0" eaLnBrk="1" latinLnBrk="0" hangingPunct="1">
        <a:lnSpc>
          <a:spcPct val="90000"/>
        </a:lnSpc>
        <a:spcBef>
          <a:spcPct val="0"/>
        </a:spcBef>
        <a:buNone/>
        <a:defRPr sz="7822" kern="1200">
          <a:solidFill>
            <a:schemeClr val="tx1"/>
          </a:solidFill>
          <a:latin typeface="+mj-lt"/>
          <a:ea typeface="+mj-ea"/>
          <a:cs typeface="+mj-cs"/>
        </a:defRPr>
      </a:lvl1pPr>
    </p:titleStyle>
    <p:bodyStyle>
      <a:lvl1pPr marL="406405" indent="-406405" algn="l" defTabSz="1625620" rtl="0" eaLnBrk="1" latinLnBrk="0" hangingPunct="1">
        <a:lnSpc>
          <a:spcPct val="90000"/>
        </a:lnSpc>
        <a:spcBef>
          <a:spcPts val="1778"/>
        </a:spcBef>
        <a:buFont typeface="Arial" panose="020B0604020202020204" pitchFamily="34" charset="0"/>
        <a:buChar char="•"/>
        <a:defRPr sz="4978" kern="1200">
          <a:solidFill>
            <a:schemeClr val="tx1"/>
          </a:solidFill>
          <a:latin typeface="+mn-lt"/>
          <a:ea typeface="+mn-ea"/>
          <a:cs typeface="+mn-cs"/>
        </a:defRPr>
      </a:lvl1pPr>
      <a:lvl2pPr marL="1219215" indent="-406405" algn="l" defTabSz="1625620" rtl="0" eaLnBrk="1" latinLnBrk="0" hangingPunct="1">
        <a:lnSpc>
          <a:spcPct val="90000"/>
        </a:lnSpc>
        <a:spcBef>
          <a:spcPts val="889"/>
        </a:spcBef>
        <a:buFont typeface="Arial" panose="020B0604020202020204" pitchFamily="34" charset="0"/>
        <a:buChar char="•"/>
        <a:defRPr sz="4267" kern="1200">
          <a:solidFill>
            <a:schemeClr val="tx1"/>
          </a:solidFill>
          <a:latin typeface="+mn-lt"/>
          <a:ea typeface="+mn-ea"/>
          <a:cs typeface="+mn-cs"/>
        </a:defRPr>
      </a:lvl2pPr>
      <a:lvl3pPr marL="2032025" indent="-406405" algn="l" defTabSz="1625620" rtl="0" eaLnBrk="1" latinLnBrk="0" hangingPunct="1">
        <a:lnSpc>
          <a:spcPct val="90000"/>
        </a:lnSpc>
        <a:spcBef>
          <a:spcPts val="889"/>
        </a:spcBef>
        <a:buFont typeface="Arial" panose="020B0604020202020204" pitchFamily="34" charset="0"/>
        <a:buChar char="•"/>
        <a:defRPr sz="3556" kern="1200">
          <a:solidFill>
            <a:schemeClr val="tx1"/>
          </a:solidFill>
          <a:latin typeface="+mn-lt"/>
          <a:ea typeface="+mn-ea"/>
          <a:cs typeface="+mn-cs"/>
        </a:defRPr>
      </a:lvl3pPr>
      <a:lvl4pPr marL="2844836" indent="-406405" algn="l" defTabSz="1625620" rtl="0" eaLnBrk="1" latinLnBrk="0" hangingPunct="1">
        <a:lnSpc>
          <a:spcPct val="90000"/>
        </a:lnSpc>
        <a:spcBef>
          <a:spcPts val="889"/>
        </a:spcBef>
        <a:buFont typeface="Arial" panose="020B0604020202020204" pitchFamily="34" charset="0"/>
        <a:buChar char="•"/>
        <a:defRPr sz="3200" kern="1200">
          <a:solidFill>
            <a:schemeClr val="tx1"/>
          </a:solidFill>
          <a:latin typeface="+mn-lt"/>
          <a:ea typeface="+mn-ea"/>
          <a:cs typeface="+mn-cs"/>
        </a:defRPr>
      </a:lvl4pPr>
      <a:lvl5pPr marL="3657646" indent="-406405" algn="l" defTabSz="1625620" rtl="0" eaLnBrk="1" latinLnBrk="0" hangingPunct="1">
        <a:lnSpc>
          <a:spcPct val="90000"/>
        </a:lnSpc>
        <a:spcBef>
          <a:spcPts val="889"/>
        </a:spcBef>
        <a:buFont typeface="Arial" panose="020B0604020202020204" pitchFamily="34" charset="0"/>
        <a:buChar char="•"/>
        <a:defRPr sz="3200" kern="1200">
          <a:solidFill>
            <a:schemeClr val="tx1"/>
          </a:solidFill>
          <a:latin typeface="+mn-lt"/>
          <a:ea typeface="+mn-ea"/>
          <a:cs typeface="+mn-cs"/>
        </a:defRPr>
      </a:lvl5pPr>
      <a:lvl6pPr marL="4470456" indent="-406405" algn="l" defTabSz="1625620" rtl="0" eaLnBrk="1" latinLnBrk="0" hangingPunct="1">
        <a:lnSpc>
          <a:spcPct val="90000"/>
        </a:lnSpc>
        <a:spcBef>
          <a:spcPts val="889"/>
        </a:spcBef>
        <a:buFont typeface="Arial" panose="020B0604020202020204" pitchFamily="34" charset="0"/>
        <a:buChar char="•"/>
        <a:defRPr sz="3200" kern="1200">
          <a:solidFill>
            <a:schemeClr val="tx1"/>
          </a:solidFill>
          <a:latin typeface="+mn-lt"/>
          <a:ea typeface="+mn-ea"/>
          <a:cs typeface="+mn-cs"/>
        </a:defRPr>
      </a:lvl6pPr>
      <a:lvl7pPr marL="5283266" indent="-406405" algn="l" defTabSz="1625620" rtl="0" eaLnBrk="1" latinLnBrk="0" hangingPunct="1">
        <a:lnSpc>
          <a:spcPct val="90000"/>
        </a:lnSpc>
        <a:spcBef>
          <a:spcPts val="889"/>
        </a:spcBef>
        <a:buFont typeface="Arial" panose="020B0604020202020204" pitchFamily="34" charset="0"/>
        <a:buChar char="•"/>
        <a:defRPr sz="3200" kern="1200">
          <a:solidFill>
            <a:schemeClr val="tx1"/>
          </a:solidFill>
          <a:latin typeface="+mn-lt"/>
          <a:ea typeface="+mn-ea"/>
          <a:cs typeface="+mn-cs"/>
        </a:defRPr>
      </a:lvl7pPr>
      <a:lvl8pPr marL="6096076" indent="-406405" algn="l" defTabSz="1625620" rtl="0" eaLnBrk="1" latinLnBrk="0" hangingPunct="1">
        <a:lnSpc>
          <a:spcPct val="90000"/>
        </a:lnSpc>
        <a:spcBef>
          <a:spcPts val="889"/>
        </a:spcBef>
        <a:buFont typeface="Arial" panose="020B0604020202020204" pitchFamily="34" charset="0"/>
        <a:buChar char="•"/>
        <a:defRPr sz="3200" kern="1200">
          <a:solidFill>
            <a:schemeClr val="tx1"/>
          </a:solidFill>
          <a:latin typeface="+mn-lt"/>
          <a:ea typeface="+mn-ea"/>
          <a:cs typeface="+mn-cs"/>
        </a:defRPr>
      </a:lvl8pPr>
      <a:lvl9pPr marL="6908886" indent="-406405" algn="l" defTabSz="1625620" rtl="0" eaLnBrk="1" latinLnBrk="0" hangingPunct="1">
        <a:lnSpc>
          <a:spcPct val="90000"/>
        </a:lnSpc>
        <a:spcBef>
          <a:spcPts val="889"/>
        </a:spcBef>
        <a:buFont typeface="Arial" panose="020B0604020202020204" pitchFamily="34" charset="0"/>
        <a:buChar char="•"/>
        <a:defRPr sz="3200" kern="1200">
          <a:solidFill>
            <a:schemeClr val="tx1"/>
          </a:solidFill>
          <a:latin typeface="+mn-lt"/>
          <a:ea typeface="+mn-ea"/>
          <a:cs typeface="+mn-cs"/>
        </a:defRPr>
      </a:lvl9pPr>
    </p:bodyStyle>
    <p:otherStyle>
      <a:defPPr>
        <a:defRPr lang="en-US"/>
      </a:defPPr>
      <a:lvl1pPr marL="0" algn="l" defTabSz="1625620" rtl="0" eaLnBrk="1" latinLnBrk="0" hangingPunct="1">
        <a:defRPr sz="3200" kern="1200">
          <a:solidFill>
            <a:schemeClr val="tx1"/>
          </a:solidFill>
          <a:latin typeface="+mn-lt"/>
          <a:ea typeface="+mn-ea"/>
          <a:cs typeface="+mn-cs"/>
        </a:defRPr>
      </a:lvl1pPr>
      <a:lvl2pPr marL="812810" algn="l" defTabSz="1625620" rtl="0" eaLnBrk="1" latinLnBrk="0" hangingPunct="1">
        <a:defRPr sz="3200" kern="1200">
          <a:solidFill>
            <a:schemeClr val="tx1"/>
          </a:solidFill>
          <a:latin typeface="+mn-lt"/>
          <a:ea typeface="+mn-ea"/>
          <a:cs typeface="+mn-cs"/>
        </a:defRPr>
      </a:lvl2pPr>
      <a:lvl3pPr marL="1625620" algn="l" defTabSz="1625620" rtl="0" eaLnBrk="1" latinLnBrk="0" hangingPunct="1">
        <a:defRPr sz="3200" kern="1200">
          <a:solidFill>
            <a:schemeClr val="tx1"/>
          </a:solidFill>
          <a:latin typeface="+mn-lt"/>
          <a:ea typeface="+mn-ea"/>
          <a:cs typeface="+mn-cs"/>
        </a:defRPr>
      </a:lvl3pPr>
      <a:lvl4pPr marL="2438430" algn="l" defTabSz="1625620" rtl="0" eaLnBrk="1" latinLnBrk="0" hangingPunct="1">
        <a:defRPr sz="3200" kern="1200">
          <a:solidFill>
            <a:schemeClr val="tx1"/>
          </a:solidFill>
          <a:latin typeface="+mn-lt"/>
          <a:ea typeface="+mn-ea"/>
          <a:cs typeface="+mn-cs"/>
        </a:defRPr>
      </a:lvl4pPr>
      <a:lvl5pPr marL="3251241" algn="l" defTabSz="1625620" rtl="0" eaLnBrk="1" latinLnBrk="0" hangingPunct="1">
        <a:defRPr sz="3200" kern="1200">
          <a:solidFill>
            <a:schemeClr val="tx1"/>
          </a:solidFill>
          <a:latin typeface="+mn-lt"/>
          <a:ea typeface="+mn-ea"/>
          <a:cs typeface="+mn-cs"/>
        </a:defRPr>
      </a:lvl5pPr>
      <a:lvl6pPr marL="4064051" algn="l" defTabSz="1625620" rtl="0" eaLnBrk="1" latinLnBrk="0" hangingPunct="1">
        <a:defRPr sz="3200" kern="1200">
          <a:solidFill>
            <a:schemeClr val="tx1"/>
          </a:solidFill>
          <a:latin typeface="+mn-lt"/>
          <a:ea typeface="+mn-ea"/>
          <a:cs typeface="+mn-cs"/>
        </a:defRPr>
      </a:lvl6pPr>
      <a:lvl7pPr marL="4876861" algn="l" defTabSz="1625620" rtl="0" eaLnBrk="1" latinLnBrk="0" hangingPunct="1">
        <a:defRPr sz="3200" kern="1200">
          <a:solidFill>
            <a:schemeClr val="tx1"/>
          </a:solidFill>
          <a:latin typeface="+mn-lt"/>
          <a:ea typeface="+mn-ea"/>
          <a:cs typeface="+mn-cs"/>
        </a:defRPr>
      </a:lvl7pPr>
      <a:lvl8pPr marL="5689671" algn="l" defTabSz="1625620" rtl="0" eaLnBrk="1" latinLnBrk="0" hangingPunct="1">
        <a:defRPr sz="3200" kern="1200">
          <a:solidFill>
            <a:schemeClr val="tx1"/>
          </a:solidFill>
          <a:latin typeface="+mn-lt"/>
          <a:ea typeface="+mn-ea"/>
          <a:cs typeface="+mn-cs"/>
        </a:defRPr>
      </a:lvl8pPr>
      <a:lvl9pPr marL="6502481" algn="l" defTabSz="1625620" rtl="0" eaLnBrk="1" latinLnBrk="0" hangingPunct="1">
        <a:defRPr sz="3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1000" r="-8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0049FF-2CF9-4865-AF65-109EB9176484}"/>
              </a:ext>
            </a:extLst>
          </p:cNvPr>
          <p:cNvSpPr txBox="1"/>
          <p:nvPr/>
        </p:nvSpPr>
        <p:spPr>
          <a:xfrm>
            <a:off x="375556" y="2771120"/>
            <a:ext cx="6106885" cy="3416320"/>
          </a:xfrm>
          <a:prstGeom prst="rect">
            <a:avLst/>
          </a:prstGeom>
          <a:noFill/>
          <a:ln w="12700">
            <a:solidFill>
              <a:schemeClr val="bg1"/>
            </a:solidFill>
          </a:ln>
        </p:spPr>
        <p:txBody>
          <a:bodyPr wrap="square" rtlCol="0">
            <a:spAutoFit/>
          </a:bodyPr>
          <a:lstStyle/>
          <a:p>
            <a:pPr algn="ctr"/>
            <a:r>
              <a:rPr lang="en-GB" sz="3600" dirty="0">
                <a:solidFill>
                  <a:schemeClr val="bg1"/>
                </a:solidFill>
                <a:latin typeface="Lucida Bright" panose="02040602050505020304" pitchFamily="18" charset="0"/>
              </a:rPr>
              <a:t>Food and Beverage Operations - BMIH4002</a:t>
            </a:r>
          </a:p>
          <a:p>
            <a:pPr algn="ctr"/>
            <a:r>
              <a:rPr lang="en-GB" sz="3600" dirty="0">
                <a:solidFill>
                  <a:schemeClr val="bg1"/>
                </a:solidFill>
                <a:latin typeface="Lucida Bright" panose="02040602050505020304" pitchFamily="18" charset="0"/>
              </a:rPr>
              <a:t> </a:t>
            </a:r>
          </a:p>
          <a:p>
            <a:pPr algn="ctr"/>
            <a:r>
              <a:rPr lang="en-GB" sz="3600" dirty="0">
                <a:solidFill>
                  <a:schemeClr val="bg1"/>
                </a:solidFill>
                <a:latin typeface="Lucida Bright" panose="02040602050505020304" pitchFamily="18" charset="0"/>
              </a:rPr>
              <a:t>Title: Assessment of Practical Tasks (Menu Engineering)</a:t>
            </a:r>
          </a:p>
        </p:txBody>
      </p:sp>
      <p:sp>
        <p:nvSpPr>
          <p:cNvPr id="5" name="TextBox 4">
            <a:extLst>
              <a:ext uri="{FF2B5EF4-FFF2-40B4-BE49-F238E27FC236}">
                <a16:creationId xmlns:a16="http://schemas.microsoft.com/office/drawing/2014/main" id="{87875847-E8EB-4CDB-AF2E-183EF0F4B8BC}"/>
              </a:ext>
            </a:extLst>
          </p:cNvPr>
          <p:cNvSpPr txBox="1"/>
          <p:nvPr/>
        </p:nvSpPr>
        <p:spPr>
          <a:xfrm>
            <a:off x="1393371" y="7811972"/>
            <a:ext cx="4071256" cy="2246769"/>
          </a:xfrm>
          <a:prstGeom prst="rect">
            <a:avLst/>
          </a:prstGeom>
          <a:noFill/>
          <a:ln w="12700">
            <a:solidFill>
              <a:schemeClr val="bg1"/>
            </a:solidFill>
          </a:ln>
        </p:spPr>
        <p:txBody>
          <a:bodyPr wrap="square" rtlCol="0">
            <a:spAutoFit/>
          </a:bodyPr>
          <a:lstStyle/>
          <a:p>
            <a:pPr algn="ctr"/>
            <a:r>
              <a:rPr lang="en-GB" sz="2800">
                <a:solidFill>
                  <a:schemeClr val="bg1"/>
                </a:solidFill>
                <a:latin typeface="Lucida Bright" panose="02040602050505020304" pitchFamily="18" charset="0"/>
              </a:rPr>
              <a:t>Student </a:t>
            </a:r>
            <a:r>
              <a:rPr lang="en-GB" sz="2800" dirty="0">
                <a:solidFill>
                  <a:schemeClr val="bg1"/>
                </a:solidFill>
                <a:latin typeface="Lucida Bright" panose="02040602050505020304" pitchFamily="18" charset="0"/>
              </a:rPr>
              <a:t>name: Gina Stefanuta</a:t>
            </a:r>
          </a:p>
          <a:p>
            <a:pPr algn="ctr"/>
            <a:r>
              <a:rPr lang="en-GB" sz="2800" dirty="0">
                <a:solidFill>
                  <a:schemeClr val="bg1"/>
                </a:solidFill>
                <a:latin typeface="Lucida Bright" panose="02040602050505020304" pitchFamily="18" charset="0"/>
              </a:rPr>
              <a:t>Student ID: 2120011</a:t>
            </a:r>
          </a:p>
          <a:p>
            <a:pPr algn="ctr"/>
            <a:r>
              <a:rPr lang="en-GB" sz="2800" dirty="0">
                <a:solidFill>
                  <a:schemeClr val="bg1"/>
                </a:solidFill>
                <a:latin typeface="Lucida Bright" panose="02040602050505020304" pitchFamily="18" charset="0"/>
              </a:rPr>
              <a:t>Lecturer name: Tristan Hawkins </a:t>
            </a:r>
          </a:p>
        </p:txBody>
      </p:sp>
    </p:spTree>
    <p:extLst>
      <p:ext uri="{BB962C8B-B14F-4D97-AF65-F5344CB8AC3E}">
        <p14:creationId xmlns:p14="http://schemas.microsoft.com/office/powerpoint/2010/main" val="1909987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1000" r="-8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0B3413-6682-4A16-B82F-0160520491DB}"/>
              </a:ext>
            </a:extLst>
          </p:cNvPr>
          <p:cNvSpPr txBox="1"/>
          <p:nvPr/>
        </p:nvSpPr>
        <p:spPr>
          <a:xfrm>
            <a:off x="1191986" y="310243"/>
            <a:ext cx="4147457" cy="954107"/>
          </a:xfrm>
          <a:prstGeom prst="rect">
            <a:avLst/>
          </a:prstGeom>
          <a:noFill/>
          <a:ln w="12700">
            <a:solidFill>
              <a:schemeClr val="bg1"/>
            </a:solidFill>
          </a:ln>
        </p:spPr>
        <p:txBody>
          <a:bodyPr wrap="square" rtlCol="0">
            <a:spAutoFit/>
          </a:bodyPr>
          <a:lstStyle/>
          <a:p>
            <a:pPr algn="ctr"/>
            <a:r>
              <a:rPr lang="en-GB" sz="2800" dirty="0">
                <a:solidFill>
                  <a:schemeClr val="bg1"/>
                </a:solidFill>
                <a:latin typeface="Lucida Bright" panose="02040602050505020304" pitchFamily="18" charset="0"/>
              </a:rPr>
              <a:t>Hotel Trinity</a:t>
            </a:r>
          </a:p>
          <a:p>
            <a:pPr algn="ctr"/>
            <a:r>
              <a:rPr lang="en-GB" sz="2800" dirty="0">
                <a:solidFill>
                  <a:schemeClr val="bg1"/>
                </a:solidFill>
                <a:latin typeface="Lucida Bright" panose="02040602050505020304" pitchFamily="18" charset="0"/>
              </a:rPr>
              <a:t>Valentine`s Day Menu</a:t>
            </a:r>
          </a:p>
        </p:txBody>
      </p:sp>
      <p:sp>
        <p:nvSpPr>
          <p:cNvPr id="5" name="TextBox 4">
            <a:extLst>
              <a:ext uri="{FF2B5EF4-FFF2-40B4-BE49-F238E27FC236}">
                <a16:creationId xmlns:a16="http://schemas.microsoft.com/office/drawing/2014/main" id="{05E02E34-13F4-4D86-82D2-C11F05435BFE}"/>
              </a:ext>
            </a:extLst>
          </p:cNvPr>
          <p:cNvSpPr txBox="1"/>
          <p:nvPr/>
        </p:nvSpPr>
        <p:spPr>
          <a:xfrm>
            <a:off x="996043" y="1411687"/>
            <a:ext cx="4343400" cy="369332"/>
          </a:xfrm>
          <a:prstGeom prst="rect">
            <a:avLst/>
          </a:prstGeom>
          <a:noFill/>
        </p:spPr>
        <p:txBody>
          <a:bodyPr wrap="square" rtlCol="0">
            <a:spAutoFit/>
          </a:bodyPr>
          <a:lstStyle/>
          <a:p>
            <a:pPr algn="ctr"/>
            <a:r>
              <a:rPr lang="en-GB" dirty="0">
                <a:solidFill>
                  <a:schemeClr val="bg1"/>
                </a:solidFill>
                <a:latin typeface="Lucida Bright" panose="02040602050505020304" pitchFamily="18" charset="0"/>
              </a:rPr>
              <a:t>Three courses at £49.99</a:t>
            </a:r>
          </a:p>
        </p:txBody>
      </p:sp>
      <p:sp>
        <p:nvSpPr>
          <p:cNvPr id="6" name="TextBox 5">
            <a:extLst>
              <a:ext uri="{FF2B5EF4-FFF2-40B4-BE49-F238E27FC236}">
                <a16:creationId xmlns:a16="http://schemas.microsoft.com/office/drawing/2014/main" id="{5925A2E1-E081-4B4C-BF68-1DAAF010BEB3}"/>
              </a:ext>
            </a:extLst>
          </p:cNvPr>
          <p:cNvSpPr txBox="1"/>
          <p:nvPr/>
        </p:nvSpPr>
        <p:spPr>
          <a:xfrm>
            <a:off x="253093" y="1782604"/>
            <a:ext cx="6025242" cy="3877985"/>
          </a:xfrm>
          <a:prstGeom prst="rect">
            <a:avLst/>
          </a:prstGeom>
          <a:noFill/>
        </p:spPr>
        <p:txBody>
          <a:bodyPr wrap="square" rtlCol="0">
            <a:spAutoFit/>
          </a:bodyPr>
          <a:lstStyle/>
          <a:p>
            <a:pPr algn="ctr"/>
            <a:r>
              <a:rPr lang="en-GB" sz="2800" dirty="0">
                <a:solidFill>
                  <a:schemeClr val="bg1"/>
                </a:solidFill>
              </a:rPr>
              <a:t>Appetisers</a:t>
            </a:r>
          </a:p>
          <a:p>
            <a:pPr algn="ctr"/>
            <a:r>
              <a:rPr lang="en-GB" sz="2000" dirty="0">
                <a:solidFill>
                  <a:schemeClr val="bg1"/>
                </a:solidFill>
              </a:rPr>
              <a:t>Sea scallops </a:t>
            </a:r>
          </a:p>
          <a:p>
            <a:pPr algn="ctr"/>
            <a:r>
              <a:rPr lang="en-GB" sz="1600" i="1" dirty="0">
                <a:solidFill>
                  <a:schemeClr val="bg1"/>
                </a:solidFill>
              </a:rPr>
              <a:t>Wrapped in pancetta, with chilli, garlic and butter sauce</a:t>
            </a:r>
          </a:p>
          <a:p>
            <a:pPr algn="ctr"/>
            <a:r>
              <a:rPr lang="en-GB" sz="2000" dirty="0">
                <a:solidFill>
                  <a:schemeClr val="bg1"/>
                </a:solidFill>
              </a:rPr>
              <a:t>Pink cauliflower soup V</a:t>
            </a:r>
          </a:p>
          <a:p>
            <a:pPr algn="ctr"/>
            <a:r>
              <a:rPr lang="en-GB" sz="1600" i="1" dirty="0">
                <a:solidFill>
                  <a:schemeClr val="bg1"/>
                </a:solidFill>
              </a:rPr>
              <a:t>With garlic and herbs</a:t>
            </a:r>
            <a:endParaRPr lang="en-GB" sz="2000" i="1" dirty="0">
              <a:solidFill>
                <a:schemeClr val="bg1"/>
              </a:solidFill>
            </a:endParaRPr>
          </a:p>
          <a:p>
            <a:pPr algn="ctr"/>
            <a:r>
              <a:rPr lang="en-GB" sz="2000" dirty="0">
                <a:solidFill>
                  <a:schemeClr val="bg1"/>
                </a:solidFill>
              </a:rPr>
              <a:t>Deep fried Mozzarella sticks V</a:t>
            </a:r>
          </a:p>
          <a:p>
            <a:pPr algn="ctr"/>
            <a:r>
              <a:rPr lang="en-GB" sz="1600" i="1" dirty="0">
                <a:solidFill>
                  <a:schemeClr val="bg1"/>
                </a:solidFill>
              </a:rPr>
              <a:t>Served with BBQ sauce</a:t>
            </a:r>
          </a:p>
          <a:p>
            <a:pPr algn="ctr"/>
            <a:r>
              <a:rPr lang="en-GB" sz="2000" dirty="0">
                <a:solidFill>
                  <a:schemeClr val="bg1"/>
                </a:solidFill>
              </a:rPr>
              <a:t>Fresh dressed crab </a:t>
            </a:r>
          </a:p>
          <a:p>
            <a:pPr algn="ctr"/>
            <a:r>
              <a:rPr lang="en-GB" sz="1600" i="1" dirty="0">
                <a:solidFill>
                  <a:schemeClr val="bg1"/>
                </a:solidFill>
              </a:rPr>
              <a:t>With Marie Rose sauce</a:t>
            </a:r>
          </a:p>
          <a:p>
            <a:pPr algn="ctr"/>
            <a:r>
              <a:rPr lang="en-GB" sz="2000" dirty="0">
                <a:solidFill>
                  <a:schemeClr val="bg1"/>
                </a:solidFill>
              </a:rPr>
              <a:t>Vegetarian terrine V</a:t>
            </a:r>
          </a:p>
          <a:p>
            <a:pPr algn="ctr"/>
            <a:r>
              <a:rPr lang="en-GB" i="1" dirty="0">
                <a:solidFill>
                  <a:schemeClr val="bg1"/>
                </a:solidFill>
              </a:rPr>
              <a:t>With basil dressing</a:t>
            </a:r>
          </a:p>
          <a:p>
            <a:pPr algn="ctr"/>
            <a:endParaRPr lang="en-GB" sz="1600" i="1" dirty="0">
              <a:solidFill>
                <a:schemeClr val="bg1"/>
              </a:solidFill>
            </a:endParaRPr>
          </a:p>
          <a:p>
            <a:endParaRPr lang="en-GB" sz="2000" i="1" dirty="0">
              <a:solidFill>
                <a:schemeClr val="bg1"/>
              </a:solidFill>
            </a:endParaRPr>
          </a:p>
        </p:txBody>
      </p:sp>
      <p:sp>
        <p:nvSpPr>
          <p:cNvPr id="7" name="TextBox 6">
            <a:extLst>
              <a:ext uri="{FF2B5EF4-FFF2-40B4-BE49-F238E27FC236}">
                <a16:creationId xmlns:a16="http://schemas.microsoft.com/office/drawing/2014/main" id="{64F32AF6-4DC6-4364-BDBC-A15C01898F2E}"/>
              </a:ext>
            </a:extLst>
          </p:cNvPr>
          <p:cNvSpPr txBox="1"/>
          <p:nvPr/>
        </p:nvSpPr>
        <p:spPr>
          <a:xfrm>
            <a:off x="302078" y="5040867"/>
            <a:ext cx="6025242" cy="3877985"/>
          </a:xfrm>
          <a:prstGeom prst="rect">
            <a:avLst/>
          </a:prstGeom>
          <a:noFill/>
        </p:spPr>
        <p:txBody>
          <a:bodyPr wrap="square" rtlCol="0">
            <a:spAutoFit/>
          </a:bodyPr>
          <a:lstStyle/>
          <a:p>
            <a:pPr algn="ctr"/>
            <a:r>
              <a:rPr lang="en-GB" sz="2800" dirty="0">
                <a:solidFill>
                  <a:schemeClr val="bg1"/>
                </a:solidFill>
              </a:rPr>
              <a:t>Main Course</a:t>
            </a:r>
          </a:p>
          <a:p>
            <a:pPr algn="ctr"/>
            <a:r>
              <a:rPr lang="en-GB" sz="2000" dirty="0">
                <a:solidFill>
                  <a:schemeClr val="bg1"/>
                </a:solidFill>
              </a:rPr>
              <a:t>Rib Eye steak</a:t>
            </a:r>
          </a:p>
          <a:p>
            <a:pPr algn="ctr"/>
            <a:r>
              <a:rPr lang="en-GB" sz="1600" i="1" dirty="0">
                <a:solidFill>
                  <a:schemeClr val="bg1"/>
                </a:solidFill>
              </a:rPr>
              <a:t>With port wine and gorgonzola sauce</a:t>
            </a:r>
          </a:p>
          <a:p>
            <a:pPr algn="ctr"/>
            <a:r>
              <a:rPr lang="en-GB" sz="2000" dirty="0">
                <a:solidFill>
                  <a:schemeClr val="bg1"/>
                </a:solidFill>
              </a:rPr>
              <a:t>Red snapper fillets</a:t>
            </a:r>
          </a:p>
          <a:p>
            <a:pPr algn="ctr"/>
            <a:r>
              <a:rPr lang="en-GB" sz="1600" i="1" dirty="0">
                <a:solidFill>
                  <a:schemeClr val="bg1"/>
                </a:solidFill>
              </a:rPr>
              <a:t>With red Pesto sauce</a:t>
            </a:r>
          </a:p>
          <a:p>
            <a:pPr algn="ctr"/>
            <a:r>
              <a:rPr lang="en-GB" sz="2000" dirty="0">
                <a:solidFill>
                  <a:schemeClr val="bg1"/>
                </a:solidFill>
              </a:rPr>
              <a:t>Prosecco risotto V</a:t>
            </a:r>
          </a:p>
          <a:p>
            <a:pPr algn="ctr"/>
            <a:r>
              <a:rPr lang="en-GB" sz="1600" i="1" dirty="0">
                <a:solidFill>
                  <a:schemeClr val="bg1"/>
                </a:solidFill>
              </a:rPr>
              <a:t>With vegetables and mushrooms</a:t>
            </a:r>
          </a:p>
          <a:p>
            <a:pPr algn="ctr"/>
            <a:r>
              <a:rPr lang="en-GB" sz="2000" dirty="0">
                <a:solidFill>
                  <a:schemeClr val="bg1"/>
                </a:solidFill>
              </a:rPr>
              <a:t>Cod fillets in herbs crust</a:t>
            </a:r>
          </a:p>
          <a:p>
            <a:pPr algn="ctr"/>
            <a:r>
              <a:rPr lang="en-GB" sz="1600" i="1" dirty="0">
                <a:solidFill>
                  <a:schemeClr val="bg1"/>
                </a:solidFill>
              </a:rPr>
              <a:t>Served with lentil</a:t>
            </a:r>
          </a:p>
          <a:p>
            <a:pPr algn="ctr"/>
            <a:r>
              <a:rPr lang="en-GB" sz="2000" dirty="0">
                <a:solidFill>
                  <a:schemeClr val="bg1"/>
                </a:solidFill>
              </a:rPr>
              <a:t>Lovers` pizza</a:t>
            </a:r>
          </a:p>
          <a:p>
            <a:pPr algn="ctr"/>
            <a:r>
              <a:rPr lang="en-GB" i="1" dirty="0">
                <a:solidFill>
                  <a:schemeClr val="bg1"/>
                </a:solidFill>
              </a:rPr>
              <a:t>With cheese, ham, mushrooms, peppers and tomato sauce</a:t>
            </a:r>
          </a:p>
          <a:p>
            <a:pPr algn="ctr"/>
            <a:endParaRPr lang="en-GB" sz="1600" i="1" dirty="0">
              <a:solidFill>
                <a:schemeClr val="bg1"/>
              </a:solidFill>
            </a:endParaRPr>
          </a:p>
          <a:p>
            <a:endParaRPr lang="en-GB" sz="2000" i="1" dirty="0">
              <a:solidFill>
                <a:schemeClr val="bg1"/>
              </a:solidFill>
            </a:endParaRPr>
          </a:p>
        </p:txBody>
      </p:sp>
      <p:sp>
        <p:nvSpPr>
          <p:cNvPr id="8" name="TextBox 7">
            <a:extLst>
              <a:ext uri="{FF2B5EF4-FFF2-40B4-BE49-F238E27FC236}">
                <a16:creationId xmlns:a16="http://schemas.microsoft.com/office/drawing/2014/main" id="{5CDEF3D1-47EA-4F66-8EB5-C0D30EBC9A70}"/>
              </a:ext>
            </a:extLst>
          </p:cNvPr>
          <p:cNvSpPr txBox="1"/>
          <p:nvPr/>
        </p:nvSpPr>
        <p:spPr>
          <a:xfrm>
            <a:off x="416379" y="8367836"/>
            <a:ext cx="6025242" cy="3416320"/>
          </a:xfrm>
          <a:prstGeom prst="rect">
            <a:avLst/>
          </a:prstGeom>
          <a:noFill/>
        </p:spPr>
        <p:txBody>
          <a:bodyPr wrap="square" rtlCol="0">
            <a:spAutoFit/>
          </a:bodyPr>
          <a:lstStyle/>
          <a:p>
            <a:pPr algn="ctr"/>
            <a:r>
              <a:rPr lang="en-GB" sz="2800" dirty="0">
                <a:solidFill>
                  <a:schemeClr val="bg1"/>
                </a:solidFill>
              </a:rPr>
              <a:t>Desserts</a:t>
            </a:r>
          </a:p>
          <a:p>
            <a:pPr algn="ctr"/>
            <a:r>
              <a:rPr lang="en-GB" sz="2000" dirty="0" err="1">
                <a:solidFill>
                  <a:schemeClr val="bg1"/>
                </a:solidFill>
              </a:rPr>
              <a:t>Pannetone</a:t>
            </a:r>
            <a:r>
              <a:rPr lang="en-GB" sz="2000" dirty="0">
                <a:solidFill>
                  <a:schemeClr val="bg1"/>
                </a:solidFill>
              </a:rPr>
              <a:t> &amp; butter pudding</a:t>
            </a:r>
          </a:p>
          <a:p>
            <a:pPr algn="ctr"/>
            <a:r>
              <a:rPr lang="en-GB" sz="1600" i="1" dirty="0">
                <a:solidFill>
                  <a:schemeClr val="bg1"/>
                </a:solidFill>
              </a:rPr>
              <a:t>With cream anglaise</a:t>
            </a:r>
          </a:p>
          <a:p>
            <a:pPr algn="ctr"/>
            <a:r>
              <a:rPr lang="en-GB" sz="2000" dirty="0">
                <a:solidFill>
                  <a:schemeClr val="bg1"/>
                </a:solidFill>
              </a:rPr>
              <a:t>Tiramisu</a:t>
            </a:r>
          </a:p>
          <a:p>
            <a:pPr algn="ctr"/>
            <a:r>
              <a:rPr lang="en-GB" sz="1600" i="1" dirty="0">
                <a:solidFill>
                  <a:schemeClr val="bg1"/>
                </a:solidFill>
              </a:rPr>
              <a:t>With Amaretto</a:t>
            </a:r>
          </a:p>
          <a:p>
            <a:pPr algn="ctr"/>
            <a:r>
              <a:rPr lang="en-GB" sz="2000" dirty="0">
                <a:solidFill>
                  <a:schemeClr val="bg1"/>
                </a:solidFill>
              </a:rPr>
              <a:t>Chocolate mousse</a:t>
            </a:r>
          </a:p>
          <a:p>
            <a:pPr algn="ctr"/>
            <a:r>
              <a:rPr lang="en-GB" sz="2000" dirty="0">
                <a:solidFill>
                  <a:schemeClr val="bg1"/>
                </a:solidFill>
              </a:rPr>
              <a:t>Passion fruit </a:t>
            </a:r>
            <a:r>
              <a:rPr lang="en-GB" sz="2000" dirty="0" err="1">
                <a:solidFill>
                  <a:schemeClr val="bg1"/>
                </a:solidFill>
              </a:rPr>
              <a:t>pannacotta</a:t>
            </a:r>
            <a:r>
              <a:rPr lang="en-GB" sz="2000" dirty="0">
                <a:solidFill>
                  <a:schemeClr val="bg1"/>
                </a:solidFill>
              </a:rPr>
              <a:t> V</a:t>
            </a:r>
          </a:p>
          <a:p>
            <a:pPr algn="ctr"/>
            <a:r>
              <a:rPr lang="en-GB" sz="2000" dirty="0">
                <a:solidFill>
                  <a:schemeClr val="bg1"/>
                </a:solidFill>
              </a:rPr>
              <a:t>Strawberries covered in chocolate </a:t>
            </a:r>
          </a:p>
          <a:p>
            <a:pPr algn="ctr"/>
            <a:r>
              <a:rPr lang="en-GB" sz="1600" i="1" dirty="0">
                <a:solidFill>
                  <a:schemeClr val="bg1"/>
                </a:solidFill>
              </a:rPr>
              <a:t>With vanilla sauce</a:t>
            </a:r>
          </a:p>
          <a:p>
            <a:pPr algn="ctr"/>
            <a:endParaRPr lang="en-GB" sz="1600" i="1" dirty="0">
              <a:solidFill>
                <a:schemeClr val="bg1"/>
              </a:solidFill>
            </a:endParaRPr>
          </a:p>
          <a:p>
            <a:endParaRPr lang="en-GB" sz="2000" i="1" dirty="0">
              <a:solidFill>
                <a:schemeClr val="bg1"/>
              </a:solidFill>
            </a:endParaRPr>
          </a:p>
        </p:txBody>
      </p:sp>
      <p:sp>
        <p:nvSpPr>
          <p:cNvPr id="10" name="TextBox 9">
            <a:extLst>
              <a:ext uri="{FF2B5EF4-FFF2-40B4-BE49-F238E27FC236}">
                <a16:creationId xmlns:a16="http://schemas.microsoft.com/office/drawing/2014/main" id="{343206CB-952F-4512-8C86-397B2C2235D9}"/>
              </a:ext>
            </a:extLst>
          </p:cNvPr>
          <p:cNvSpPr txBox="1"/>
          <p:nvPr/>
        </p:nvSpPr>
        <p:spPr>
          <a:xfrm>
            <a:off x="530680" y="11233140"/>
            <a:ext cx="6188528" cy="738664"/>
          </a:xfrm>
          <a:prstGeom prst="rect">
            <a:avLst/>
          </a:prstGeom>
          <a:noFill/>
        </p:spPr>
        <p:txBody>
          <a:bodyPr wrap="square">
            <a:spAutoFit/>
          </a:bodyPr>
          <a:lstStyle/>
          <a:p>
            <a:pPr algn="ctr"/>
            <a:r>
              <a:rPr lang="en-US" sz="1400" b="1" i="0" dirty="0">
                <a:solidFill>
                  <a:schemeClr val="bg1"/>
                </a:solidFill>
                <a:effectLst/>
              </a:rPr>
              <a:t>This menu has been specially created for Valentine`s Day and it includes seasonal selections such as seafood and chocolate who have been long linked </a:t>
            </a:r>
            <a:r>
              <a:rPr lang="en-US" sz="1400" b="1" dirty="0">
                <a:solidFill>
                  <a:schemeClr val="bg1"/>
                </a:solidFill>
              </a:rPr>
              <a:t>with this celebration. Other elements would include specific desserts.</a:t>
            </a:r>
            <a:endParaRPr lang="en-US" sz="1400" b="0" i="0" dirty="0">
              <a:solidFill>
                <a:schemeClr val="bg1"/>
              </a:solidFill>
              <a:effectLst/>
            </a:endParaRPr>
          </a:p>
        </p:txBody>
      </p:sp>
    </p:spTree>
    <p:extLst>
      <p:ext uri="{BB962C8B-B14F-4D97-AF65-F5344CB8AC3E}">
        <p14:creationId xmlns:p14="http://schemas.microsoft.com/office/powerpoint/2010/main" val="3284603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1000" r="-8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0B3413-6682-4A16-B82F-0160520491DB}"/>
              </a:ext>
            </a:extLst>
          </p:cNvPr>
          <p:cNvSpPr txBox="1"/>
          <p:nvPr/>
        </p:nvSpPr>
        <p:spPr>
          <a:xfrm>
            <a:off x="1191986" y="310243"/>
            <a:ext cx="4147457" cy="954107"/>
          </a:xfrm>
          <a:prstGeom prst="rect">
            <a:avLst/>
          </a:prstGeom>
          <a:noFill/>
          <a:ln w="12700">
            <a:solidFill>
              <a:schemeClr val="bg1"/>
            </a:solidFill>
          </a:ln>
        </p:spPr>
        <p:txBody>
          <a:bodyPr wrap="square" rtlCol="0">
            <a:spAutoFit/>
          </a:bodyPr>
          <a:lstStyle/>
          <a:p>
            <a:pPr algn="ctr"/>
            <a:r>
              <a:rPr lang="en-GB" sz="2800" dirty="0">
                <a:solidFill>
                  <a:schemeClr val="bg1"/>
                </a:solidFill>
                <a:latin typeface="Lucida Bright" panose="02040602050505020304" pitchFamily="18" charset="0"/>
              </a:rPr>
              <a:t>Hotel Trinity</a:t>
            </a:r>
          </a:p>
          <a:p>
            <a:pPr algn="ctr"/>
            <a:r>
              <a:rPr lang="en-GB" sz="2800" dirty="0">
                <a:solidFill>
                  <a:schemeClr val="bg1"/>
                </a:solidFill>
                <a:latin typeface="Lucida Bright" panose="02040602050505020304" pitchFamily="18" charset="0"/>
              </a:rPr>
              <a:t>Valentine`s Day Menu</a:t>
            </a:r>
          </a:p>
        </p:txBody>
      </p:sp>
      <p:sp>
        <p:nvSpPr>
          <p:cNvPr id="3" name="TextBox 2">
            <a:extLst>
              <a:ext uri="{FF2B5EF4-FFF2-40B4-BE49-F238E27FC236}">
                <a16:creationId xmlns:a16="http://schemas.microsoft.com/office/drawing/2014/main" id="{28F24BAE-CA34-45F2-8090-B1F782F75C9E}"/>
              </a:ext>
            </a:extLst>
          </p:cNvPr>
          <p:cNvSpPr txBox="1"/>
          <p:nvPr/>
        </p:nvSpPr>
        <p:spPr>
          <a:xfrm>
            <a:off x="253093" y="1454009"/>
            <a:ext cx="6025242" cy="5170646"/>
          </a:xfrm>
          <a:prstGeom prst="rect">
            <a:avLst/>
          </a:prstGeom>
          <a:noFill/>
        </p:spPr>
        <p:txBody>
          <a:bodyPr wrap="square" rtlCol="0">
            <a:spAutoFit/>
          </a:bodyPr>
          <a:lstStyle/>
          <a:p>
            <a:pPr algn="ctr"/>
            <a:r>
              <a:rPr lang="en-GB" sz="2800" dirty="0">
                <a:solidFill>
                  <a:schemeClr val="bg1"/>
                </a:solidFill>
              </a:rPr>
              <a:t>Valentine`s Day Drinks</a:t>
            </a:r>
          </a:p>
          <a:p>
            <a:pPr algn="ctr"/>
            <a:endParaRPr lang="en-GB" sz="2000" dirty="0">
              <a:solidFill>
                <a:schemeClr val="bg1"/>
              </a:solidFill>
            </a:endParaRPr>
          </a:p>
          <a:p>
            <a:pPr algn="ctr"/>
            <a:r>
              <a:rPr lang="en-GB" sz="2000" dirty="0">
                <a:solidFill>
                  <a:schemeClr val="bg1"/>
                </a:solidFill>
              </a:rPr>
              <a:t>Margarita </a:t>
            </a:r>
          </a:p>
          <a:p>
            <a:pPr algn="ctr"/>
            <a:r>
              <a:rPr lang="en-GB" sz="1600" i="1" dirty="0">
                <a:solidFill>
                  <a:schemeClr val="bg1"/>
                </a:solidFill>
              </a:rPr>
              <a:t>Tequila Blanco, agave, triple sec, lime juice, salted rim</a:t>
            </a:r>
          </a:p>
          <a:p>
            <a:pPr algn="ctr"/>
            <a:r>
              <a:rPr lang="en-GB" sz="2000" dirty="0">
                <a:solidFill>
                  <a:schemeClr val="bg1"/>
                </a:solidFill>
              </a:rPr>
              <a:t>Manhattan</a:t>
            </a:r>
          </a:p>
          <a:p>
            <a:pPr algn="ctr"/>
            <a:r>
              <a:rPr lang="en-GB" sz="1600" i="1" dirty="0">
                <a:solidFill>
                  <a:schemeClr val="bg1"/>
                </a:solidFill>
              </a:rPr>
              <a:t>Whiskey, bitters, sweet vermouth, cherry</a:t>
            </a:r>
          </a:p>
          <a:p>
            <a:pPr algn="ctr"/>
            <a:r>
              <a:rPr lang="en-GB" sz="2000" dirty="0">
                <a:solidFill>
                  <a:schemeClr val="bg1"/>
                </a:solidFill>
              </a:rPr>
              <a:t>Moscow Mule</a:t>
            </a:r>
          </a:p>
          <a:p>
            <a:pPr algn="ctr"/>
            <a:r>
              <a:rPr lang="en-GB" sz="1600" i="1" dirty="0">
                <a:solidFill>
                  <a:schemeClr val="bg1"/>
                </a:solidFill>
              </a:rPr>
              <a:t>Vodka, ginger beer, lime juice, lime wedge </a:t>
            </a:r>
          </a:p>
          <a:p>
            <a:pPr algn="ctr"/>
            <a:r>
              <a:rPr lang="en-GB" sz="2000" dirty="0">
                <a:solidFill>
                  <a:schemeClr val="bg1"/>
                </a:solidFill>
              </a:rPr>
              <a:t>Cosmopolitan</a:t>
            </a:r>
          </a:p>
          <a:p>
            <a:pPr algn="ctr"/>
            <a:r>
              <a:rPr lang="en-GB" sz="1600" i="1" dirty="0">
                <a:solidFill>
                  <a:schemeClr val="bg1"/>
                </a:solidFill>
              </a:rPr>
              <a:t>Vodka, cranberry juice, lime juice, simple syrup </a:t>
            </a:r>
          </a:p>
          <a:p>
            <a:pPr algn="ctr"/>
            <a:r>
              <a:rPr lang="en-GB" sz="2000" dirty="0">
                <a:solidFill>
                  <a:schemeClr val="bg1"/>
                </a:solidFill>
              </a:rPr>
              <a:t>La vie </a:t>
            </a:r>
            <a:r>
              <a:rPr lang="en-GB" sz="2000" dirty="0" err="1">
                <a:solidFill>
                  <a:schemeClr val="bg1"/>
                </a:solidFill>
              </a:rPr>
              <a:t>en</a:t>
            </a:r>
            <a:r>
              <a:rPr lang="en-GB" sz="2000" dirty="0">
                <a:solidFill>
                  <a:schemeClr val="bg1"/>
                </a:solidFill>
              </a:rPr>
              <a:t> rose</a:t>
            </a:r>
          </a:p>
          <a:p>
            <a:pPr algn="ctr"/>
            <a:r>
              <a:rPr lang="en-GB" i="1" dirty="0">
                <a:solidFill>
                  <a:schemeClr val="bg1"/>
                </a:solidFill>
              </a:rPr>
              <a:t>Moet et </a:t>
            </a:r>
            <a:r>
              <a:rPr lang="en-GB" i="1" dirty="0" err="1">
                <a:solidFill>
                  <a:schemeClr val="bg1"/>
                </a:solidFill>
              </a:rPr>
              <a:t>Chandon</a:t>
            </a:r>
            <a:r>
              <a:rPr lang="en-GB" i="1" dirty="0">
                <a:solidFill>
                  <a:schemeClr val="bg1"/>
                </a:solidFill>
              </a:rPr>
              <a:t> Brut Rose, gin, fresh raspberries and fresh lemon juice</a:t>
            </a:r>
          </a:p>
          <a:p>
            <a:pPr algn="ctr"/>
            <a:endParaRPr lang="en-GB" i="1" dirty="0">
              <a:solidFill>
                <a:schemeClr val="bg1"/>
              </a:solidFill>
            </a:endParaRPr>
          </a:p>
          <a:p>
            <a:pPr algn="ctr"/>
            <a:r>
              <a:rPr lang="en-GB" sz="2800" i="1" dirty="0">
                <a:solidFill>
                  <a:schemeClr val="bg1"/>
                </a:solidFill>
              </a:rPr>
              <a:t>All cocktails £9.99</a:t>
            </a:r>
          </a:p>
          <a:p>
            <a:pPr algn="ctr"/>
            <a:endParaRPr lang="en-GB" sz="1600" i="1" dirty="0">
              <a:solidFill>
                <a:schemeClr val="bg1"/>
              </a:solidFill>
            </a:endParaRPr>
          </a:p>
          <a:p>
            <a:endParaRPr lang="en-GB" sz="2000" i="1" dirty="0">
              <a:solidFill>
                <a:schemeClr val="bg1"/>
              </a:solidFill>
            </a:endParaRPr>
          </a:p>
        </p:txBody>
      </p:sp>
      <p:sp>
        <p:nvSpPr>
          <p:cNvPr id="5" name="TextBox 4">
            <a:extLst>
              <a:ext uri="{FF2B5EF4-FFF2-40B4-BE49-F238E27FC236}">
                <a16:creationId xmlns:a16="http://schemas.microsoft.com/office/drawing/2014/main" id="{7E3D304C-6741-4CF2-8D1C-9A7D92598048}"/>
              </a:ext>
            </a:extLst>
          </p:cNvPr>
          <p:cNvSpPr txBox="1"/>
          <p:nvPr/>
        </p:nvSpPr>
        <p:spPr>
          <a:xfrm>
            <a:off x="579665" y="6096000"/>
            <a:ext cx="6025242" cy="1077218"/>
          </a:xfrm>
          <a:prstGeom prst="rect">
            <a:avLst/>
          </a:prstGeom>
          <a:noFill/>
        </p:spPr>
        <p:txBody>
          <a:bodyPr wrap="square" rtlCol="0">
            <a:spAutoFit/>
          </a:bodyPr>
          <a:lstStyle/>
          <a:p>
            <a:pPr algn="ctr"/>
            <a:r>
              <a:rPr lang="en-GB" sz="2800" dirty="0">
                <a:solidFill>
                  <a:schemeClr val="bg1"/>
                </a:solidFill>
              </a:rPr>
              <a:t>Selection of wine, beer and gin.</a:t>
            </a:r>
            <a:endParaRPr lang="en-GB" i="1" dirty="0">
              <a:solidFill>
                <a:schemeClr val="bg1"/>
              </a:solidFill>
            </a:endParaRPr>
          </a:p>
          <a:p>
            <a:pPr algn="ctr"/>
            <a:endParaRPr lang="en-GB" sz="1600" i="1" dirty="0">
              <a:solidFill>
                <a:schemeClr val="bg1"/>
              </a:solidFill>
            </a:endParaRPr>
          </a:p>
          <a:p>
            <a:endParaRPr lang="en-GB" sz="2000" i="1" dirty="0">
              <a:solidFill>
                <a:schemeClr val="bg1"/>
              </a:solidFill>
            </a:endParaRPr>
          </a:p>
        </p:txBody>
      </p:sp>
      <p:sp>
        <p:nvSpPr>
          <p:cNvPr id="6" name="TextBox 5">
            <a:extLst>
              <a:ext uri="{FF2B5EF4-FFF2-40B4-BE49-F238E27FC236}">
                <a16:creationId xmlns:a16="http://schemas.microsoft.com/office/drawing/2014/main" id="{A2E52CEB-19E7-445C-A5CA-5AFB9C5D2EBB}"/>
              </a:ext>
            </a:extLst>
          </p:cNvPr>
          <p:cNvSpPr txBox="1"/>
          <p:nvPr/>
        </p:nvSpPr>
        <p:spPr>
          <a:xfrm>
            <a:off x="579665" y="6737971"/>
            <a:ext cx="6025242" cy="3108543"/>
          </a:xfrm>
          <a:prstGeom prst="rect">
            <a:avLst/>
          </a:prstGeom>
          <a:noFill/>
        </p:spPr>
        <p:txBody>
          <a:bodyPr wrap="square" rtlCol="0">
            <a:spAutoFit/>
          </a:bodyPr>
          <a:lstStyle/>
          <a:p>
            <a:pPr algn="ctr"/>
            <a:r>
              <a:rPr lang="en-GB" sz="2800" dirty="0">
                <a:solidFill>
                  <a:schemeClr val="bg1"/>
                </a:solidFill>
              </a:rPr>
              <a:t>Opening times 16:00 to midnight</a:t>
            </a:r>
          </a:p>
          <a:p>
            <a:pPr algn="ctr"/>
            <a:r>
              <a:rPr lang="en-GB" sz="2800" i="1" dirty="0">
                <a:solidFill>
                  <a:schemeClr val="bg1"/>
                </a:solidFill>
              </a:rPr>
              <a:t>Live music band – famous love songs</a:t>
            </a:r>
          </a:p>
          <a:p>
            <a:pPr algn="ctr"/>
            <a:endParaRPr lang="en-GB" sz="2800" i="1" dirty="0">
              <a:solidFill>
                <a:schemeClr val="bg1"/>
              </a:solidFill>
            </a:endParaRPr>
          </a:p>
          <a:p>
            <a:pPr algn="ctr"/>
            <a:r>
              <a:rPr lang="en-GB" sz="2800" i="1" dirty="0">
                <a:solidFill>
                  <a:schemeClr val="bg1"/>
                </a:solidFill>
              </a:rPr>
              <a:t>Bookings for tables need to be done in advance  by calling our booking team at 0123456789 or via email at reservations@trinity.com</a:t>
            </a:r>
            <a:endParaRPr lang="en-GB" i="1" dirty="0">
              <a:solidFill>
                <a:schemeClr val="bg1"/>
              </a:solidFill>
            </a:endParaRPr>
          </a:p>
        </p:txBody>
      </p:sp>
      <p:sp>
        <p:nvSpPr>
          <p:cNvPr id="7" name="TextBox 6">
            <a:extLst>
              <a:ext uri="{FF2B5EF4-FFF2-40B4-BE49-F238E27FC236}">
                <a16:creationId xmlns:a16="http://schemas.microsoft.com/office/drawing/2014/main" id="{83DD96B7-9CF5-45F7-B3C4-30459F58A7A6}"/>
              </a:ext>
            </a:extLst>
          </p:cNvPr>
          <p:cNvSpPr txBox="1"/>
          <p:nvPr/>
        </p:nvSpPr>
        <p:spPr>
          <a:xfrm>
            <a:off x="808265" y="10488485"/>
            <a:ext cx="5568042" cy="1200329"/>
          </a:xfrm>
          <a:prstGeom prst="rect">
            <a:avLst/>
          </a:prstGeom>
          <a:noFill/>
        </p:spPr>
        <p:txBody>
          <a:bodyPr wrap="square">
            <a:spAutoFit/>
          </a:bodyPr>
          <a:lstStyle/>
          <a:p>
            <a:pPr algn="ctr"/>
            <a:r>
              <a:rPr lang="en-US" sz="1200" dirty="0">
                <a:solidFill>
                  <a:schemeClr val="bg1"/>
                </a:solidFill>
                <a:latin typeface="Lucida Bright" panose="02040602050505020304" pitchFamily="18" charset="0"/>
              </a:rPr>
              <a:t>Allergens Declaration</a:t>
            </a:r>
          </a:p>
          <a:p>
            <a:pPr algn="ctr"/>
            <a:r>
              <a:rPr lang="en-US" sz="1200" dirty="0">
                <a:solidFill>
                  <a:schemeClr val="bg1"/>
                </a:solidFill>
                <a:latin typeface="Lucida Bright" panose="02040602050505020304" pitchFamily="18" charset="0"/>
              </a:rPr>
              <a:t>If you have any allergies, please let your waiter or waitress know so we can make the finest possible cuisine for you. Please let us know if you have any allergies to foods like shellfish, nuts, fungi, meat, poultry, milk, or eggs before placing your purchase. We'll make your cuisine in line with your preferences </a:t>
            </a:r>
            <a:r>
              <a:rPr lang="en-US" sz="1200" i="1" dirty="0">
                <a:solidFill>
                  <a:schemeClr val="bg1"/>
                </a:solidFill>
                <a:effectLst/>
                <a:latin typeface="Lucida Bright" panose="02040602050505020304" pitchFamily="18" charset="0"/>
              </a:rPr>
              <a:t>Allergen disclaimer</a:t>
            </a:r>
            <a:r>
              <a:rPr lang="en-US" sz="1200" dirty="0">
                <a:solidFill>
                  <a:schemeClr val="bg1"/>
                </a:solidFill>
                <a:effectLst/>
                <a:latin typeface="Lucida Bright" panose="02040602050505020304" pitchFamily="18" charset="0"/>
              </a:rPr>
              <a:t> (2023</a:t>
            </a:r>
            <a:r>
              <a:rPr lang="en-GB" sz="1200" dirty="0">
                <a:solidFill>
                  <a:schemeClr val="bg1"/>
                </a:solidFill>
                <a:effectLst/>
                <a:latin typeface="Lucida Bright" panose="02040602050505020304" pitchFamily="18" charset="0"/>
              </a:rPr>
              <a:t>.</a:t>
            </a:r>
            <a:endParaRPr lang="en-GB" sz="1200" dirty="0">
              <a:solidFill>
                <a:schemeClr val="bg1"/>
              </a:solidFill>
              <a:latin typeface="Lucida Bright" panose="02040602050505020304" pitchFamily="18" charset="0"/>
            </a:endParaRPr>
          </a:p>
        </p:txBody>
      </p:sp>
    </p:spTree>
    <p:extLst>
      <p:ext uri="{BB962C8B-B14F-4D97-AF65-F5344CB8AC3E}">
        <p14:creationId xmlns:p14="http://schemas.microsoft.com/office/powerpoint/2010/main" val="2867883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1000" r="-8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0B3413-6682-4A16-B82F-0160520491DB}"/>
              </a:ext>
            </a:extLst>
          </p:cNvPr>
          <p:cNvSpPr txBox="1"/>
          <p:nvPr/>
        </p:nvSpPr>
        <p:spPr>
          <a:xfrm>
            <a:off x="1191986" y="310243"/>
            <a:ext cx="4147457" cy="523220"/>
          </a:xfrm>
          <a:prstGeom prst="rect">
            <a:avLst/>
          </a:prstGeom>
          <a:noFill/>
          <a:ln w="12700">
            <a:solidFill>
              <a:schemeClr val="bg1"/>
            </a:solidFill>
          </a:ln>
        </p:spPr>
        <p:txBody>
          <a:bodyPr wrap="square" rtlCol="0">
            <a:spAutoFit/>
          </a:bodyPr>
          <a:lstStyle/>
          <a:p>
            <a:pPr algn="ctr"/>
            <a:r>
              <a:rPr lang="en-GB" sz="2800" dirty="0">
                <a:solidFill>
                  <a:schemeClr val="bg1"/>
                </a:solidFill>
                <a:latin typeface="Lucida Bright" panose="02040602050505020304" pitchFamily="18" charset="0"/>
              </a:rPr>
              <a:t>References</a:t>
            </a:r>
          </a:p>
        </p:txBody>
      </p:sp>
      <p:sp>
        <p:nvSpPr>
          <p:cNvPr id="8" name="TextBox 7">
            <a:extLst>
              <a:ext uri="{FF2B5EF4-FFF2-40B4-BE49-F238E27FC236}">
                <a16:creationId xmlns:a16="http://schemas.microsoft.com/office/drawing/2014/main" id="{F55584B7-FFC0-4062-8AEF-FD3951589A01}"/>
              </a:ext>
            </a:extLst>
          </p:cNvPr>
          <p:cNvSpPr txBox="1"/>
          <p:nvPr/>
        </p:nvSpPr>
        <p:spPr>
          <a:xfrm>
            <a:off x="277585" y="1336532"/>
            <a:ext cx="6302829" cy="5355312"/>
          </a:xfrm>
          <a:prstGeom prst="rect">
            <a:avLst/>
          </a:prstGeom>
          <a:noFill/>
        </p:spPr>
        <p:txBody>
          <a:bodyPr wrap="square">
            <a:spAutoFit/>
          </a:bodyPr>
          <a:lstStyle/>
          <a:p>
            <a:r>
              <a:rPr lang="en-US" i="1" dirty="0">
                <a:solidFill>
                  <a:schemeClr val="bg1"/>
                </a:solidFill>
                <a:effectLst/>
                <a:latin typeface="Lucida Bright" panose="02040602050505020304" pitchFamily="18" charset="0"/>
              </a:rPr>
              <a:t>Our Valentine's day menu - picture of Marco's Italian restaurant, </a:t>
            </a:r>
            <a:r>
              <a:rPr lang="en-US" i="1" dirty="0" err="1">
                <a:solidFill>
                  <a:schemeClr val="bg1"/>
                </a:solidFill>
                <a:effectLst/>
                <a:latin typeface="Lucida Bright" panose="02040602050505020304" pitchFamily="18" charset="0"/>
              </a:rPr>
              <a:t>Roydon</a:t>
            </a:r>
            <a:r>
              <a:rPr lang="en-US" dirty="0">
                <a:solidFill>
                  <a:schemeClr val="bg1"/>
                </a:solidFill>
                <a:effectLst/>
                <a:latin typeface="Lucida Bright" panose="02040602050505020304" pitchFamily="18" charset="0"/>
              </a:rPr>
              <a:t> (2023) </a:t>
            </a:r>
            <a:r>
              <a:rPr lang="en-US" i="1" dirty="0" err="1">
                <a:solidFill>
                  <a:schemeClr val="bg1"/>
                </a:solidFill>
                <a:effectLst/>
                <a:latin typeface="Lucida Bright" panose="02040602050505020304" pitchFamily="18" charset="0"/>
              </a:rPr>
              <a:t>Tripadvisor</a:t>
            </a:r>
            <a:r>
              <a:rPr lang="en-US" dirty="0">
                <a:solidFill>
                  <a:schemeClr val="bg1"/>
                </a:solidFill>
                <a:effectLst/>
                <a:latin typeface="Lucida Bright" panose="02040602050505020304" pitchFamily="18" charset="0"/>
              </a:rPr>
              <a:t>. Available at: https://www.tripadvisor.co.uk/LocationPhotoDirectLink-g1117219-d7206806-i240299969-Marco_s_Italian_Restaurant-Roydon_Harlow_Essex_England.html. </a:t>
            </a:r>
          </a:p>
          <a:p>
            <a:endParaRPr lang="en-US" i="1" dirty="0">
              <a:solidFill>
                <a:schemeClr val="bg1"/>
              </a:solidFill>
              <a:effectLst/>
              <a:latin typeface="Lucida Bright" panose="02040602050505020304" pitchFamily="18" charset="0"/>
            </a:endParaRPr>
          </a:p>
          <a:p>
            <a:r>
              <a:rPr lang="en-US" i="1" dirty="0">
                <a:solidFill>
                  <a:schemeClr val="bg1"/>
                </a:solidFill>
                <a:effectLst/>
                <a:latin typeface="Lucida Bright" panose="02040602050505020304" pitchFamily="18" charset="0"/>
              </a:rPr>
              <a:t>Allergen disclaimer</a:t>
            </a:r>
            <a:r>
              <a:rPr lang="en-US" dirty="0">
                <a:solidFill>
                  <a:schemeClr val="bg1"/>
                </a:solidFill>
                <a:effectLst/>
                <a:latin typeface="Lucida Bright" panose="02040602050505020304" pitchFamily="18" charset="0"/>
              </a:rPr>
              <a:t> (2023) </a:t>
            </a:r>
            <a:r>
              <a:rPr lang="en-US" i="1" dirty="0">
                <a:solidFill>
                  <a:schemeClr val="bg1"/>
                </a:solidFill>
                <a:effectLst/>
                <a:latin typeface="Lucida Bright" panose="02040602050505020304" pitchFamily="18" charset="0"/>
              </a:rPr>
              <a:t>RIT</a:t>
            </a:r>
            <a:r>
              <a:rPr lang="en-US" dirty="0">
                <a:solidFill>
                  <a:schemeClr val="bg1"/>
                </a:solidFill>
                <a:effectLst/>
                <a:latin typeface="Lucida Bright" panose="02040602050505020304" pitchFamily="18" charset="0"/>
              </a:rPr>
              <a:t>. Available at: https://www.rit.edu/fa/diningservices/allergen-disclaimer#:~:text=Allergens%3A,%2C%20fish%2C%20shellfish%20or%20wheat. </a:t>
            </a:r>
          </a:p>
          <a:p>
            <a:endParaRPr lang="en-US" dirty="0">
              <a:solidFill>
                <a:schemeClr val="bg1"/>
              </a:solidFill>
              <a:effectLst/>
              <a:latin typeface="Lucida Bright" panose="02040602050505020304" pitchFamily="18" charset="0"/>
            </a:endParaRPr>
          </a:p>
          <a:p>
            <a:r>
              <a:rPr lang="en-US" i="1" dirty="0">
                <a:solidFill>
                  <a:schemeClr val="bg1"/>
                </a:solidFill>
                <a:effectLst/>
                <a:latin typeface="Lucida Bright" panose="02040602050505020304" pitchFamily="18" charset="0"/>
              </a:rPr>
              <a:t>Rose Valentine's day half-page menu template by </a:t>
            </a:r>
            <a:r>
              <a:rPr lang="en-US" i="1" dirty="0" err="1">
                <a:solidFill>
                  <a:schemeClr val="bg1"/>
                </a:solidFill>
                <a:effectLst/>
                <a:latin typeface="Lucida Bright" panose="02040602050505020304" pitchFamily="18" charset="0"/>
              </a:rPr>
              <a:t>Musthavemenus</a:t>
            </a:r>
            <a:r>
              <a:rPr lang="en-US" dirty="0">
                <a:solidFill>
                  <a:schemeClr val="bg1"/>
                </a:solidFill>
                <a:effectLst/>
                <a:latin typeface="Lucida Bright" panose="02040602050505020304" pitchFamily="18" charset="0"/>
              </a:rPr>
              <a:t>. Available at: https://www.musthavemenus.com/half-page-menu-template/rose-valentine's-day-half-page-menu.html?cat=6899. </a:t>
            </a:r>
          </a:p>
          <a:p>
            <a:endParaRPr lang="en-US" dirty="0">
              <a:solidFill>
                <a:schemeClr val="bg1"/>
              </a:solidFill>
              <a:effectLst/>
              <a:latin typeface="Lucida Bright" panose="02040602050505020304" pitchFamily="18" charset="0"/>
            </a:endParaRPr>
          </a:p>
          <a:p>
            <a:endParaRPr lang="en-US" dirty="0">
              <a:solidFill>
                <a:schemeClr val="bg1"/>
              </a:solidFill>
              <a:effectLst/>
              <a:latin typeface="Lucida Bright" panose="02040602050505020304" pitchFamily="18" charset="0"/>
            </a:endParaRPr>
          </a:p>
        </p:txBody>
      </p:sp>
    </p:spTree>
    <p:extLst>
      <p:ext uri="{BB962C8B-B14F-4D97-AF65-F5344CB8AC3E}">
        <p14:creationId xmlns:p14="http://schemas.microsoft.com/office/powerpoint/2010/main" val="8201473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510</Words>
  <Application>Microsoft Office PowerPoint</Application>
  <PresentationFormat>Widescreen</PresentationFormat>
  <Paragraphs>70</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Lucida Bright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Nisha Taman</dc:creator>
  <cp:lastModifiedBy>Gina Stefanuta</cp:lastModifiedBy>
  <cp:revision>9</cp:revision>
  <dcterms:created xsi:type="dcterms:W3CDTF">2023-02-17T15:30:21Z</dcterms:created>
  <dcterms:modified xsi:type="dcterms:W3CDTF">2023-02-17T22:25:00Z</dcterms:modified>
</cp:coreProperties>
</file>