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45" r:id="rId1"/>
  </p:sldMasterIdLst>
  <p:notesMasterIdLst>
    <p:notesMasterId r:id="rId3"/>
  </p:notesMasterIdLst>
  <p:sldIdLst>
    <p:sldId id="265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6327"/>
  </p:normalViewPr>
  <p:slideViewPr>
    <p:cSldViewPr snapToGrid="0" snapToObjects="1">
      <p:cViewPr varScale="1">
        <p:scale>
          <a:sx n="123" d="100"/>
          <a:sy n="123" d="100"/>
        </p:scale>
        <p:origin x="69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FF80B8-9638-8A46-8CAB-E7ACCAB84041}" type="datetimeFigureOut">
              <a:rPr lang="en-US" smtClean="0"/>
              <a:t>9/29/20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09BF45-F61D-3C46-8796-B5EB42ECCD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09622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a suggested template/content. The student exemplar has been amended to make it more fun/less competitive. Allow students approximately 30 mins to create one and share on </a:t>
            </a:r>
            <a:r>
              <a:rPr lang="en-GB" dirty="0" err="1"/>
              <a:t>padlet</a:t>
            </a:r>
            <a:r>
              <a:rPr lang="en-GB" dirty="0"/>
              <a:t>.</a:t>
            </a:r>
          </a:p>
          <a:p>
            <a:r>
              <a:rPr lang="en-GB" dirty="0"/>
              <a:t>Allow a further 10 mins for students to read each other’s profiles in preparation for quiz.</a:t>
            </a:r>
          </a:p>
          <a:p>
            <a:r>
              <a:rPr lang="en-GB" dirty="0"/>
              <a:t>Create quiz as students post on </a:t>
            </a:r>
            <a:r>
              <a:rPr lang="en-GB" dirty="0" err="1"/>
              <a:t>padlet</a:t>
            </a:r>
            <a:r>
              <a:rPr lang="en-GB" dirty="0"/>
              <a:t> and read each other’s responses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5189F6-1FA3-47AD-BF14-5A9872D91BE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59663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9/29/20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4881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9/29/20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26905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9/29/20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29808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9/29/20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06317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9/29/20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03328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9/29/20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89833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9/29/20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12622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9/29/20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42874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9/29/20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39074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1B079-7EF0-44EE-B798-BCC497C9F3B2}" type="datetime1">
              <a:rPr lang="en-US" smtClean="0"/>
              <a:t>9/29/20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83676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70A8-1D13-4657-95F0-A9EA54967B8D}" type="datetime1">
              <a:rPr lang="en-US" smtClean="0"/>
              <a:t>9/29/20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67810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B90AC-71BD-4C7F-8ACA-7B3F18292E63}" type="datetime1">
              <a:rPr lang="en-US" smtClean="0"/>
              <a:t>9/29/20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854466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EFC2C-8905-46F0-B443-CE905B76BA01}" type="datetime1">
              <a:rPr lang="en-US" smtClean="0"/>
              <a:t>9/29/20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30649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9DC3-C9B5-499E-9140-0DC28B7074E2}" type="datetime1">
              <a:rPr lang="en-US" smtClean="0"/>
              <a:t>9/29/20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94774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33EA-E472-4D22-9C03-A9C14AA21CED}" type="datetime1">
              <a:rPr lang="en-US" smtClean="0"/>
              <a:t>9/29/20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72190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E833E-1B6D-415F-AD29-75AE8C43BD0D}" type="datetime1">
              <a:rPr lang="en-US" smtClean="0"/>
              <a:t>9/29/20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63375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2596F-08A7-4B70-989A-F2B1CF31E66B}" type="datetime1">
              <a:rPr lang="en-US" smtClean="0"/>
              <a:t>9/29/20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74063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073ED0CC-082F-4160-86E5-0D6041F12778}" type="datetime1">
              <a:rPr lang="en-US" smtClean="0"/>
              <a:t>9/29/20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392649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3" r:id="rId1"/>
    <p:sldLayoutId id="2147483744" r:id="rId2"/>
    <p:sldLayoutId id="2147483728" r:id="rId3"/>
    <p:sldLayoutId id="2147483729" r:id="rId4"/>
    <p:sldLayoutId id="2147483730" r:id="rId5"/>
    <p:sldLayoutId id="2147483731" r:id="rId6"/>
    <p:sldLayoutId id="2147483732" r:id="rId7"/>
    <p:sldLayoutId id="2147483733" r:id="rId8"/>
    <p:sldLayoutId id="2147483734" r:id="rId9"/>
    <p:sldLayoutId id="2147483735" r:id="rId10"/>
    <p:sldLayoutId id="2147483736" r:id="rId11"/>
    <p:sldLayoutId id="2147483737" r:id="rId12"/>
    <p:sldLayoutId id="2147483738" r:id="rId13"/>
    <p:sldLayoutId id="2147483739" r:id="rId14"/>
    <p:sldLayoutId id="2147483740" r:id="rId15"/>
    <p:sldLayoutId id="2147483741" r:id="rId16"/>
    <p:sldLayoutId id="2147483742" r:id="rId17"/>
  </p:sldLayoutIdLst>
  <p:hf sldNum="0" hdr="0" ftr="0" dt="0"/>
  <p:txStyles>
    <p:titleStyle>
      <a:lvl1pPr algn="ctr" defTabSz="457200" rtl="0" eaLnBrk="1" latinLnBrk="0" hangingPunct="1">
        <a:lnSpc>
          <a:spcPct val="100000"/>
        </a:lnSpc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>
            <a:extLst>
              <a:ext uri="{FF2B5EF4-FFF2-40B4-BE49-F238E27FC236}">
                <a16:creationId xmlns:a16="http://schemas.microsoft.com/office/drawing/2014/main" id="{C55CDF38-0408-4816-AF59-879410DCC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47322" y="2549616"/>
            <a:ext cx="3007744" cy="624905"/>
          </a:xfrm>
          <a:ln w="38100">
            <a:solidFill>
              <a:srgbClr val="00B0F0"/>
            </a:solidFill>
          </a:ln>
        </p:spPr>
        <p:txBody>
          <a:bodyPr>
            <a:normAutofit lnSpcReduction="10000"/>
          </a:bodyPr>
          <a:lstStyle/>
          <a:p>
            <a:r>
              <a:rPr lang="en-GB" sz="3600" b="1">
                <a:latin typeface="Bradley Hand ITC" panose="03070402050302030203" pitchFamily="66" charset="0"/>
              </a:rPr>
              <a:t>Name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A3536594-DE37-4B13-ADF6-7882937A6B52}"/>
              </a:ext>
            </a:extLst>
          </p:cNvPr>
          <p:cNvSpPr/>
          <p:nvPr/>
        </p:nvSpPr>
        <p:spPr>
          <a:xfrm>
            <a:off x="-207168" y="218537"/>
            <a:ext cx="2578894" cy="1541253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>
                <a:solidFill>
                  <a:schemeClr val="tx1"/>
                </a:solidFill>
                <a:latin typeface="Bradley Hand ITC" panose="03070402050302030203" pitchFamily="66" charset="0"/>
              </a:rPr>
              <a:t> photograph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A7655FA-9F70-4574-95F6-95B748FE24FB}"/>
              </a:ext>
            </a:extLst>
          </p:cNvPr>
          <p:cNvSpPr/>
          <p:nvPr/>
        </p:nvSpPr>
        <p:spPr>
          <a:xfrm>
            <a:off x="2371725" y="146650"/>
            <a:ext cx="2866262" cy="2113471"/>
          </a:xfrm>
          <a:prstGeom prst="rect">
            <a:avLst/>
          </a:prstGeom>
          <a:solidFill>
            <a:schemeClr val="bg1"/>
          </a:solidFill>
          <a:ln w="38100">
            <a:solidFill>
              <a:srgbClr val="FF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>
                <a:solidFill>
                  <a:schemeClr val="tx1"/>
                </a:solidFill>
                <a:latin typeface="Bradley Hand ITC" panose="03070402050302030203" pitchFamily="66" charset="0"/>
              </a:rPr>
              <a:t>About me:</a:t>
            </a:r>
          </a:p>
          <a:p>
            <a:pPr algn="ctr"/>
            <a:r>
              <a:rPr lang="en-GB" sz="2400" b="1">
                <a:solidFill>
                  <a:schemeClr val="tx1"/>
                </a:solidFill>
                <a:latin typeface="Bradley Hand ITC" panose="03070402050302030203" pitchFamily="66" charset="0"/>
              </a:rPr>
              <a:t> - where do you come from</a:t>
            </a:r>
          </a:p>
          <a:p>
            <a:pPr algn="ctr"/>
            <a:r>
              <a:rPr lang="en-GB" sz="2400" b="1">
                <a:solidFill>
                  <a:schemeClr val="tx1"/>
                </a:solidFill>
                <a:latin typeface="Bradley Hand ITC" panose="03070402050302030203" pitchFamily="66" charset="0"/>
              </a:rPr>
              <a:t> - what do you do in your spare time</a:t>
            </a:r>
          </a:p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2D144DB-3A58-4205-BF20-948251DC608C}"/>
              </a:ext>
            </a:extLst>
          </p:cNvPr>
          <p:cNvSpPr/>
          <p:nvPr/>
        </p:nvSpPr>
        <p:spPr>
          <a:xfrm>
            <a:off x="57150" y="2359324"/>
            <a:ext cx="4279106" cy="1174608"/>
          </a:xfrm>
          <a:prstGeom prst="rect">
            <a:avLst/>
          </a:prstGeom>
          <a:solidFill>
            <a:schemeClr val="bg1"/>
          </a:solidFill>
          <a:ln w="381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>
                <a:solidFill>
                  <a:schemeClr val="tx1"/>
                </a:solidFill>
                <a:latin typeface="Bradley Hand ITC" panose="03070402050302030203" pitchFamily="66" charset="0"/>
              </a:rPr>
              <a:t>Reasons for entering the teaching profession and the teacher I aspire to be.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803D2B7D-F744-4EF1-B01C-F3C3ADA1325E}"/>
              </a:ext>
            </a:extLst>
          </p:cNvPr>
          <p:cNvSpPr/>
          <p:nvPr/>
        </p:nvSpPr>
        <p:spPr>
          <a:xfrm>
            <a:off x="8892260" y="3838668"/>
            <a:ext cx="3118136" cy="169607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>
                <a:solidFill>
                  <a:schemeClr val="tx1"/>
                </a:solidFill>
                <a:latin typeface="Bradley Hand ITC" panose="03070402050302030203" pitchFamily="66" charset="0"/>
              </a:rPr>
              <a:t>Most famous person you’ve ever met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A26C6A1-8F64-4AEE-9C1F-A527275D7C92}"/>
              </a:ext>
            </a:extLst>
          </p:cNvPr>
          <p:cNvSpPr txBox="1"/>
          <p:nvPr/>
        </p:nvSpPr>
        <p:spPr>
          <a:xfrm>
            <a:off x="5359881" y="339768"/>
            <a:ext cx="6729727" cy="52322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GB" sz="2800" b="1">
                <a:latin typeface="Bradley Hand ITC" panose="03070402050302030203" pitchFamily="66" charset="0"/>
              </a:rPr>
              <a:t>What I’m most looking forward to this year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0CE4560-C6FB-40F4-B490-C03C042D3221}"/>
              </a:ext>
            </a:extLst>
          </p:cNvPr>
          <p:cNvSpPr txBox="1"/>
          <p:nvPr/>
        </p:nvSpPr>
        <p:spPr>
          <a:xfrm>
            <a:off x="5326229" y="1183082"/>
            <a:ext cx="6689652" cy="523220"/>
          </a:xfrm>
          <a:prstGeom prst="rect">
            <a:avLst/>
          </a:prstGeom>
          <a:noFill/>
          <a:ln w="38100">
            <a:solidFill>
              <a:srgbClr val="92D050"/>
            </a:solidFill>
          </a:ln>
        </p:spPr>
        <p:txBody>
          <a:bodyPr wrap="none" rtlCol="0">
            <a:spAutoFit/>
          </a:bodyPr>
          <a:lstStyle/>
          <a:p>
            <a:r>
              <a:rPr lang="en-GB" sz="2800" b="1">
                <a:latin typeface="Bradley Hand ITC" panose="03070402050302030203" pitchFamily="66" charset="0"/>
              </a:rPr>
              <a:t>What I’m least looking forward to this year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A4E2E0C4-BBFD-431F-8492-090A3AC8CC90}"/>
              </a:ext>
            </a:extLst>
          </p:cNvPr>
          <p:cNvSpPr/>
          <p:nvPr/>
        </p:nvSpPr>
        <p:spPr>
          <a:xfrm>
            <a:off x="363363" y="3788176"/>
            <a:ext cx="2207419" cy="1593056"/>
          </a:xfrm>
          <a:prstGeom prst="ellipse">
            <a:avLst/>
          </a:prstGeom>
          <a:solidFill>
            <a:schemeClr val="bg1"/>
          </a:solidFill>
          <a:ln w="38100">
            <a:solidFill>
              <a:srgbClr val="3399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>
                <a:solidFill>
                  <a:schemeClr val="tx1"/>
                </a:solidFill>
                <a:latin typeface="Bradley Hand ITC" panose="03070402050302030203" pitchFamily="66" charset="0"/>
              </a:rPr>
              <a:t>Family/ friends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09A04A-9F2A-4C7E-9F0B-8F2F1450C717}"/>
              </a:ext>
            </a:extLst>
          </p:cNvPr>
          <p:cNvSpPr/>
          <p:nvPr/>
        </p:nvSpPr>
        <p:spPr>
          <a:xfrm>
            <a:off x="2835101" y="3676336"/>
            <a:ext cx="2693194" cy="1816737"/>
          </a:xfrm>
          <a:prstGeom prst="rect">
            <a:avLst/>
          </a:prstGeom>
          <a:solidFill>
            <a:schemeClr val="bg1"/>
          </a:solidFill>
          <a:ln w="38100">
            <a:solidFill>
              <a:srgbClr val="FF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>
                <a:solidFill>
                  <a:schemeClr val="tx1"/>
                </a:solidFill>
                <a:latin typeface="Bradley Hand ITC" panose="03070402050302030203" pitchFamily="66" charset="0"/>
              </a:rPr>
              <a:t>How my family and friends would describe me</a:t>
            </a:r>
          </a:p>
        </p:txBody>
      </p:sp>
      <p:sp>
        <p:nvSpPr>
          <p:cNvPr id="15" name="Scroll: Vertical 14">
            <a:extLst>
              <a:ext uri="{FF2B5EF4-FFF2-40B4-BE49-F238E27FC236}">
                <a16:creationId xmlns:a16="http://schemas.microsoft.com/office/drawing/2014/main" id="{AD368E96-AB16-435A-BE30-DCF2C035408C}"/>
              </a:ext>
            </a:extLst>
          </p:cNvPr>
          <p:cNvSpPr/>
          <p:nvPr/>
        </p:nvSpPr>
        <p:spPr>
          <a:xfrm>
            <a:off x="6096000" y="3596275"/>
            <a:ext cx="2352678" cy="1754667"/>
          </a:xfrm>
          <a:prstGeom prst="verticalScroll">
            <a:avLst/>
          </a:prstGeom>
          <a:solidFill>
            <a:schemeClr val="bg1"/>
          </a:solidFill>
          <a:ln w="38100">
            <a:solidFill>
              <a:srgbClr val="FF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>
                <a:solidFill>
                  <a:schemeClr val="tx1"/>
                </a:solidFill>
                <a:latin typeface="Bradley Hand ITC" panose="03070402050302030203" pitchFamily="66" charset="0"/>
              </a:rPr>
              <a:t>Favourite book</a:t>
            </a:r>
          </a:p>
        </p:txBody>
      </p:sp>
      <p:pic>
        <p:nvPicPr>
          <p:cNvPr id="17" name="Graphic 16" descr="Drama">
            <a:extLst>
              <a:ext uri="{FF2B5EF4-FFF2-40B4-BE49-F238E27FC236}">
                <a16:creationId xmlns:a16="http://schemas.microsoft.com/office/drawing/2014/main" id="{34CA07B0-D3C1-44CE-8DC9-5622E058DB0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761420" y="2094076"/>
            <a:ext cx="914400" cy="1114425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8135CAF0-75D2-48C1-BC06-937A068CBF5A}"/>
              </a:ext>
            </a:extLst>
          </p:cNvPr>
          <p:cNvSpPr/>
          <p:nvPr/>
        </p:nvSpPr>
        <p:spPr>
          <a:xfrm>
            <a:off x="9081864" y="1953699"/>
            <a:ext cx="3007744" cy="1816737"/>
          </a:xfrm>
          <a:prstGeom prst="rect">
            <a:avLst/>
          </a:prstGeom>
          <a:solidFill>
            <a:schemeClr val="bg1"/>
          </a:solidFill>
          <a:ln w="38100">
            <a:solidFill>
              <a:srgbClr val="CC00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solidFill>
                  <a:schemeClr val="tx1"/>
                </a:solidFill>
                <a:latin typeface="Bradley Hand ITC" panose="03070402050302030203" pitchFamily="66" charset="0"/>
              </a:rPr>
              <a:t>Most recent concert you’ve attended/favourite music artist</a:t>
            </a:r>
          </a:p>
        </p:txBody>
      </p:sp>
    </p:spTree>
    <p:extLst>
      <p:ext uri="{BB962C8B-B14F-4D97-AF65-F5344CB8AC3E}">
        <p14:creationId xmlns:p14="http://schemas.microsoft.com/office/powerpoint/2010/main" val="354641336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AnalogousFromLightSeedRightStep">
      <a:dk1>
        <a:srgbClr val="000000"/>
      </a:dk1>
      <a:lt1>
        <a:srgbClr val="FFFFFF"/>
      </a:lt1>
      <a:dk2>
        <a:srgbClr val="412425"/>
      </a:dk2>
      <a:lt2>
        <a:srgbClr val="E8E2E4"/>
      </a:lt2>
      <a:accent1>
        <a:srgbClr val="80AA9F"/>
      </a:accent1>
      <a:accent2>
        <a:srgbClr val="7AAAB3"/>
      </a:accent2>
      <a:accent3>
        <a:srgbClr val="8CA3C1"/>
      </a:accent3>
      <a:accent4>
        <a:srgbClr val="7F7FBA"/>
      </a:accent4>
      <a:accent5>
        <a:srgbClr val="AA96C6"/>
      </a:accent5>
      <a:accent6>
        <a:srgbClr val="AF7FBA"/>
      </a:accent6>
      <a:hlink>
        <a:srgbClr val="AE697B"/>
      </a:hlink>
      <a:folHlink>
        <a:srgbClr val="7F7F7F"/>
      </a:folHlink>
    </a:clrScheme>
    <a:fontScheme name="Slate">
      <a:majorFont>
        <a:latin typeface="Gill Sans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VTI" id="{35C4A07C-0176-4A32-9BCB-B016516853F0}" vid="{9B70D35C-BCA8-4715-BB49-8BE54A7FC07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147</Words>
  <Application>Microsoft Macintosh PowerPoint</Application>
  <PresentationFormat>Widescreen</PresentationFormat>
  <Paragraphs>17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Bradley Hand ITC</vt:lpstr>
      <vt:lpstr>Calibri</vt:lpstr>
      <vt:lpstr>Gill Sans MT</vt:lpstr>
      <vt:lpstr>Wingdings 2</vt:lpstr>
      <vt:lpstr>SlateVTI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Tutor Session </dc:title>
  <dc:creator>Sioned Hughes</dc:creator>
  <cp:lastModifiedBy>Sioned Hughes</cp:lastModifiedBy>
  <cp:revision>2</cp:revision>
  <cp:lastPrinted>2020-09-29T08:44:06Z</cp:lastPrinted>
  <dcterms:created xsi:type="dcterms:W3CDTF">2020-09-29T08:41:15Z</dcterms:created>
  <dcterms:modified xsi:type="dcterms:W3CDTF">2020-09-29T09:27:41Z</dcterms:modified>
</cp:coreProperties>
</file>