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104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CC764-5B8F-FD8C-3F3D-B5290CB9A98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9656485-CE8C-99ED-822E-1FBC1C17E6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DB407ED-533A-098A-7C6B-38B9B6BC1F2E}"/>
              </a:ext>
            </a:extLst>
          </p:cNvPr>
          <p:cNvSpPr>
            <a:spLocks noGrp="1"/>
          </p:cNvSpPr>
          <p:nvPr>
            <p:ph type="dt" sz="half" idx="10"/>
          </p:nvPr>
        </p:nvSpPr>
        <p:spPr/>
        <p:txBody>
          <a:bodyPr/>
          <a:lstStyle/>
          <a:p>
            <a:fld id="{FFF8CFAD-339F-4D49-8CEC-1F23CD025B0D}" type="datetimeFigureOut">
              <a:rPr lang="en-GB" smtClean="0"/>
              <a:t>20/06/2024</a:t>
            </a:fld>
            <a:endParaRPr lang="en-GB"/>
          </a:p>
        </p:txBody>
      </p:sp>
      <p:sp>
        <p:nvSpPr>
          <p:cNvPr id="5" name="Footer Placeholder 4">
            <a:extLst>
              <a:ext uri="{FF2B5EF4-FFF2-40B4-BE49-F238E27FC236}">
                <a16:creationId xmlns:a16="http://schemas.microsoft.com/office/drawing/2014/main" id="{2475D0C2-462E-BD93-9E7E-534B10BC15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8E6652-0273-8E58-7828-F030B2518578}"/>
              </a:ext>
            </a:extLst>
          </p:cNvPr>
          <p:cNvSpPr>
            <a:spLocks noGrp="1"/>
          </p:cNvSpPr>
          <p:nvPr>
            <p:ph type="sldNum" sz="quarter" idx="12"/>
          </p:nvPr>
        </p:nvSpPr>
        <p:spPr/>
        <p:txBody>
          <a:bodyPr/>
          <a:lstStyle/>
          <a:p>
            <a:fld id="{6BEB17BE-9F4B-415E-82C6-1BEE5B71EFD5}" type="slidenum">
              <a:rPr lang="en-GB" smtClean="0"/>
              <a:t>‹#›</a:t>
            </a:fld>
            <a:endParaRPr lang="en-GB"/>
          </a:p>
        </p:txBody>
      </p:sp>
    </p:spTree>
    <p:extLst>
      <p:ext uri="{BB962C8B-B14F-4D97-AF65-F5344CB8AC3E}">
        <p14:creationId xmlns:p14="http://schemas.microsoft.com/office/powerpoint/2010/main" val="3668461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62E92-0D93-CD5D-046C-C3B04E4EF30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F89A2FE-A977-9C28-307D-A4B21AE23E0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6535890-2191-AB24-C7D7-500E30CEF836}"/>
              </a:ext>
            </a:extLst>
          </p:cNvPr>
          <p:cNvSpPr>
            <a:spLocks noGrp="1"/>
          </p:cNvSpPr>
          <p:nvPr>
            <p:ph type="dt" sz="half" idx="10"/>
          </p:nvPr>
        </p:nvSpPr>
        <p:spPr/>
        <p:txBody>
          <a:bodyPr/>
          <a:lstStyle/>
          <a:p>
            <a:fld id="{FFF8CFAD-339F-4D49-8CEC-1F23CD025B0D}" type="datetimeFigureOut">
              <a:rPr lang="en-GB" smtClean="0"/>
              <a:t>20/06/2024</a:t>
            </a:fld>
            <a:endParaRPr lang="en-GB"/>
          </a:p>
        </p:txBody>
      </p:sp>
      <p:sp>
        <p:nvSpPr>
          <p:cNvPr id="5" name="Footer Placeholder 4">
            <a:extLst>
              <a:ext uri="{FF2B5EF4-FFF2-40B4-BE49-F238E27FC236}">
                <a16:creationId xmlns:a16="http://schemas.microsoft.com/office/drawing/2014/main" id="{8CA7A4E3-5A4D-0EAC-91BA-69DC9969F9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CD68D6-E1A3-5074-60AC-256AADCEAE90}"/>
              </a:ext>
            </a:extLst>
          </p:cNvPr>
          <p:cNvSpPr>
            <a:spLocks noGrp="1"/>
          </p:cNvSpPr>
          <p:nvPr>
            <p:ph type="sldNum" sz="quarter" idx="12"/>
          </p:nvPr>
        </p:nvSpPr>
        <p:spPr/>
        <p:txBody>
          <a:bodyPr/>
          <a:lstStyle/>
          <a:p>
            <a:fld id="{6BEB17BE-9F4B-415E-82C6-1BEE5B71EFD5}" type="slidenum">
              <a:rPr lang="en-GB" smtClean="0"/>
              <a:t>‹#›</a:t>
            </a:fld>
            <a:endParaRPr lang="en-GB"/>
          </a:p>
        </p:txBody>
      </p:sp>
    </p:spTree>
    <p:extLst>
      <p:ext uri="{BB962C8B-B14F-4D97-AF65-F5344CB8AC3E}">
        <p14:creationId xmlns:p14="http://schemas.microsoft.com/office/powerpoint/2010/main" val="3481614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97746-3ECA-405E-72A1-9356E452616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67FA20B-0312-8202-C5BE-9D87D4C2729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F4D6358-2E90-6680-3F8C-3BACFEB70B22}"/>
              </a:ext>
            </a:extLst>
          </p:cNvPr>
          <p:cNvSpPr>
            <a:spLocks noGrp="1"/>
          </p:cNvSpPr>
          <p:nvPr>
            <p:ph type="dt" sz="half" idx="10"/>
          </p:nvPr>
        </p:nvSpPr>
        <p:spPr/>
        <p:txBody>
          <a:bodyPr/>
          <a:lstStyle/>
          <a:p>
            <a:fld id="{FFF8CFAD-339F-4D49-8CEC-1F23CD025B0D}" type="datetimeFigureOut">
              <a:rPr lang="en-GB" smtClean="0"/>
              <a:t>20/06/2024</a:t>
            </a:fld>
            <a:endParaRPr lang="en-GB"/>
          </a:p>
        </p:txBody>
      </p:sp>
      <p:sp>
        <p:nvSpPr>
          <p:cNvPr id="5" name="Footer Placeholder 4">
            <a:extLst>
              <a:ext uri="{FF2B5EF4-FFF2-40B4-BE49-F238E27FC236}">
                <a16:creationId xmlns:a16="http://schemas.microsoft.com/office/drawing/2014/main" id="{8A61CF30-906E-8AAA-F12B-334733B40E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118706-A71E-274D-6DB5-821ACDB1A7F7}"/>
              </a:ext>
            </a:extLst>
          </p:cNvPr>
          <p:cNvSpPr>
            <a:spLocks noGrp="1"/>
          </p:cNvSpPr>
          <p:nvPr>
            <p:ph type="sldNum" sz="quarter" idx="12"/>
          </p:nvPr>
        </p:nvSpPr>
        <p:spPr/>
        <p:txBody>
          <a:bodyPr/>
          <a:lstStyle/>
          <a:p>
            <a:fld id="{6BEB17BE-9F4B-415E-82C6-1BEE5B71EFD5}" type="slidenum">
              <a:rPr lang="en-GB" smtClean="0"/>
              <a:t>‹#›</a:t>
            </a:fld>
            <a:endParaRPr lang="en-GB"/>
          </a:p>
        </p:txBody>
      </p:sp>
    </p:spTree>
    <p:extLst>
      <p:ext uri="{BB962C8B-B14F-4D97-AF65-F5344CB8AC3E}">
        <p14:creationId xmlns:p14="http://schemas.microsoft.com/office/powerpoint/2010/main" val="4243685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1A73E-75B9-7AA2-1AEA-8D5F87A4DE7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813691-EABB-63F9-2CC8-68B363F00F6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5D17743-2DD5-C7E9-CDC2-3DEECD2B298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9F30513-F0D4-093D-1989-274E7BE1014D}"/>
              </a:ext>
            </a:extLst>
          </p:cNvPr>
          <p:cNvSpPr>
            <a:spLocks noGrp="1"/>
          </p:cNvSpPr>
          <p:nvPr>
            <p:ph type="dt" sz="half" idx="10"/>
          </p:nvPr>
        </p:nvSpPr>
        <p:spPr/>
        <p:txBody>
          <a:bodyPr/>
          <a:lstStyle/>
          <a:p>
            <a:fld id="{FFF8CFAD-339F-4D49-8CEC-1F23CD025B0D}" type="datetimeFigureOut">
              <a:rPr lang="en-GB" smtClean="0"/>
              <a:t>20/06/2024</a:t>
            </a:fld>
            <a:endParaRPr lang="en-GB"/>
          </a:p>
        </p:txBody>
      </p:sp>
      <p:sp>
        <p:nvSpPr>
          <p:cNvPr id="6" name="Footer Placeholder 5">
            <a:extLst>
              <a:ext uri="{FF2B5EF4-FFF2-40B4-BE49-F238E27FC236}">
                <a16:creationId xmlns:a16="http://schemas.microsoft.com/office/drawing/2014/main" id="{039E5D8F-8056-9815-B597-133C5AA892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3A1A21-5459-AA47-D359-4FA1265C82C6}"/>
              </a:ext>
            </a:extLst>
          </p:cNvPr>
          <p:cNvSpPr>
            <a:spLocks noGrp="1"/>
          </p:cNvSpPr>
          <p:nvPr>
            <p:ph type="sldNum" sz="quarter" idx="12"/>
          </p:nvPr>
        </p:nvSpPr>
        <p:spPr/>
        <p:txBody>
          <a:bodyPr/>
          <a:lstStyle/>
          <a:p>
            <a:fld id="{6BEB17BE-9F4B-415E-82C6-1BEE5B71EFD5}" type="slidenum">
              <a:rPr lang="en-GB" smtClean="0"/>
              <a:t>‹#›</a:t>
            </a:fld>
            <a:endParaRPr lang="en-GB"/>
          </a:p>
        </p:txBody>
      </p:sp>
    </p:spTree>
    <p:extLst>
      <p:ext uri="{BB962C8B-B14F-4D97-AF65-F5344CB8AC3E}">
        <p14:creationId xmlns:p14="http://schemas.microsoft.com/office/powerpoint/2010/main" val="19629379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9C12D-4AA0-76D7-7588-6702BCBB95A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3FE652F-03A5-C152-1215-878B89147E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E7AA038-90E1-8271-7AAC-584B2074D23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600DAC6D-F130-1BBB-394C-EABD5B8421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271F405-9F11-86EF-D182-735249AFDB5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4DE872C-66F4-73A8-B946-A1D39F3C1C74}"/>
              </a:ext>
            </a:extLst>
          </p:cNvPr>
          <p:cNvSpPr>
            <a:spLocks noGrp="1"/>
          </p:cNvSpPr>
          <p:nvPr>
            <p:ph type="dt" sz="half" idx="10"/>
          </p:nvPr>
        </p:nvSpPr>
        <p:spPr/>
        <p:txBody>
          <a:bodyPr/>
          <a:lstStyle/>
          <a:p>
            <a:fld id="{FFF8CFAD-339F-4D49-8CEC-1F23CD025B0D}" type="datetimeFigureOut">
              <a:rPr lang="en-GB" smtClean="0"/>
              <a:t>20/06/2024</a:t>
            </a:fld>
            <a:endParaRPr lang="en-GB"/>
          </a:p>
        </p:txBody>
      </p:sp>
      <p:sp>
        <p:nvSpPr>
          <p:cNvPr id="8" name="Footer Placeholder 7">
            <a:extLst>
              <a:ext uri="{FF2B5EF4-FFF2-40B4-BE49-F238E27FC236}">
                <a16:creationId xmlns:a16="http://schemas.microsoft.com/office/drawing/2014/main" id="{E9C0A636-C109-529F-06FA-3B7300B0882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E79061-70AC-73F5-97C4-15C1505CEC4D}"/>
              </a:ext>
            </a:extLst>
          </p:cNvPr>
          <p:cNvSpPr>
            <a:spLocks noGrp="1"/>
          </p:cNvSpPr>
          <p:nvPr>
            <p:ph type="sldNum" sz="quarter" idx="12"/>
          </p:nvPr>
        </p:nvSpPr>
        <p:spPr/>
        <p:txBody>
          <a:bodyPr/>
          <a:lstStyle/>
          <a:p>
            <a:fld id="{6BEB17BE-9F4B-415E-82C6-1BEE5B71EFD5}" type="slidenum">
              <a:rPr lang="en-GB" smtClean="0"/>
              <a:t>‹#›</a:t>
            </a:fld>
            <a:endParaRPr lang="en-GB"/>
          </a:p>
        </p:txBody>
      </p:sp>
    </p:spTree>
    <p:extLst>
      <p:ext uri="{BB962C8B-B14F-4D97-AF65-F5344CB8AC3E}">
        <p14:creationId xmlns:p14="http://schemas.microsoft.com/office/powerpoint/2010/main" val="2227840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CDC6B-1ED3-5BD9-2B09-FAF9363859B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E275AFC-EA0B-60C1-5826-87D4F377B98A}"/>
              </a:ext>
            </a:extLst>
          </p:cNvPr>
          <p:cNvSpPr>
            <a:spLocks noGrp="1"/>
          </p:cNvSpPr>
          <p:nvPr>
            <p:ph type="dt" sz="half" idx="10"/>
          </p:nvPr>
        </p:nvSpPr>
        <p:spPr/>
        <p:txBody>
          <a:bodyPr/>
          <a:lstStyle/>
          <a:p>
            <a:fld id="{FFF8CFAD-339F-4D49-8CEC-1F23CD025B0D}" type="datetimeFigureOut">
              <a:rPr lang="en-GB" smtClean="0"/>
              <a:t>20/06/2024</a:t>
            </a:fld>
            <a:endParaRPr lang="en-GB"/>
          </a:p>
        </p:txBody>
      </p:sp>
      <p:sp>
        <p:nvSpPr>
          <p:cNvPr id="4" name="Footer Placeholder 3">
            <a:extLst>
              <a:ext uri="{FF2B5EF4-FFF2-40B4-BE49-F238E27FC236}">
                <a16:creationId xmlns:a16="http://schemas.microsoft.com/office/drawing/2014/main" id="{74A7A3FB-BA09-0A36-5F33-BE2F13CE85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097F43-BB50-99BF-3BEC-98D5EBC86650}"/>
              </a:ext>
            </a:extLst>
          </p:cNvPr>
          <p:cNvSpPr>
            <a:spLocks noGrp="1"/>
          </p:cNvSpPr>
          <p:nvPr>
            <p:ph type="sldNum" sz="quarter" idx="12"/>
          </p:nvPr>
        </p:nvSpPr>
        <p:spPr/>
        <p:txBody>
          <a:bodyPr/>
          <a:lstStyle/>
          <a:p>
            <a:fld id="{6BEB17BE-9F4B-415E-82C6-1BEE5B71EFD5}" type="slidenum">
              <a:rPr lang="en-GB" smtClean="0"/>
              <a:t>‹#›</a:t>
            </a:fld>
            <a:endParaRPr lang="en-GB"/>
          </a:p>
        </p:txBody>
      </p:sp>
    </p:spTree>
    <p:extLst>
      <p:ext uri="{BB962C8B-B14F-4D97-AF65-F5344CB8AC3E}">
        <p14:creationId xmlns:p14="http://schemas.microsoft.com/office/powerpoint/2010/main" val="1598401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07EBF6-0936-1329-0364-85B52DF4F6DD}"/>
              </a:ext>
            </a:extLst>
          </p:cNvPr>
          <p:cNvSpPr>
            <a:spLocks noGrp="1"/>
          </p:cNvSpPr>
          <p:nvPr>
            <p:ph type="dt" sz="half" idx="10"/>
          </p:nvPr>
        </p:nvSpPr>
        <p:spPr/>
        <p:txBody>
          <a:bodyPr/>
          <a:lstStyle/>
          <a:p>
            <a:fld id="{FFF8CFAD-339F-4D49-8CEC-1F23CD025B0D}" type="datetimeFigureOut">
              <a:rPr lang="en-GB" smtClean="0"/>
              <a:t>20/06/2024</a:t>
            </a:fld>
            <a:endParaRPr lang="en-GB"/>
          </a:p>
        </p:txBody>
      </p:sp>
      <p:sp>
        <p:nvSpPr>
          <p:cNvPr id="3" name="Footer Placeholder 2">
            <a:extLst>
              <a:ext uri="{FF2B5EF4-FFF2-40B4-BE49-F238E27FC236}">
                <a16:creationId xmlns:a16="http://schemas.microsoft.com/office/drawing/2014/main" id="{2A0C1FA6-0D6E-0A11-515C-A982C7C3FC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CD03DF5-FB67-AEB8-0388-ED7C56F668C7}"/>
              </a:ext>
            </a:extLst>
          </p:cNvPr>
          <p:cNvSpPr>
            <a:spLocks noGrp="1"/>
          </p:cNvSpPr>
          <p:nvPr>
            <p:ph type="sldNum" sz="quarter" idx="12"/>
          </p:nvPr>
        </p:nvSpPr>
        <p:spPr/>
        <p:txBody>
          <a:bodyPr/>
          <a:lstStyle/>
          <a:p>
            <a:fld id="{6BEB17BE-9F4B-415E-82C6-1BEE5B71EFD5}" type="slidenum">
              <a:rPr lang="en-GB" smtClean="0"/>
              <a:t>‹#›</a:t>
            </a:fld>
            <a:endParaRPr lang="en-GB"/>
          </a:p>
        </p:txBody>
      </p:sp>
    </p:spTree>
    <p:extLst>
      <p:ext uri="{BB962C8B-B14F-4D97-AF65-F5344CB8AC3E}">
        <p14:creationId xmlns:p14="http://schemas.microsoft.com/office/powerpoint/2010/main" val="3955859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1E3EC-298A-8112-3FF7-FCC6905916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8854BE3-ACD7-6BC4-3828-E90E8542EA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A8ACEB6-FE4A-8C04-3C85-31A71EC39F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855C00B-C261-5F64-5773-7CBD55CD8AA5}"/>
              </a:ext>
            </a:extLst>
          </p:cNvPr>
          <p:cNvSpPr>
            <a:spLocks noGrp="1"/>
          </p:cNvSpPr>
          <p:nvPr>
            <p:ph type="dt" sz="half" idx="10"/>
          </p:nvPr>
        </p:nvSpPr>
        <p:spPr/>
        <p:txBody>
          <a:bodyPr/>
          <a:lstStyle/>
          <a:p>
            <a:fld id="{FFF8CFAD-339F-4D49-8CEC-1F23CD025B0D}" type="datetimeFigureOut">
              <a:rPr lang="en-GB" smtClean="0"/>
              <a:t>20/06/2024</a:t>
            </a:fld>
            <a:endParaRPr lang="en-GB"/>
          </a:p>
        </p:txBody>
      </p:sp>
      <p:sp>
        <p:nvSpPr>
          <p:cNvPr id="6" name="Footer Placeholder 5">
            <a:extLst>
              <a:ext uri="{FF2B5EF4-FFF2-40B4-BE49-F238E27FC236}">
                <a16:creationId xmlns:a16="http://schemas.microsoft.com/office/drawing/2014/main" id="{DDC8A7AD-3187-722F-34E1-22FA003E95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10C2DA-8359-DD16-B6A2-5D674AB6DB5C}"/>
              </a:ext>
            </a:extLst>
          </p:cNvPr>
          <p:cNvSpPr>
            <a:spLocks noGrp="1"/>
          </p:cNvSpPr>
          <p:nvPr>
            <p:ph type="sldNum" sz="quarter" idx="12"/>
          </p:nvPr>
        </p:nvSpPr>
        <p:spPr/>
        <p:txBody>
          <a:bodyPr/>
          <a:lstStyle/>
          <a:p>
            <a:fld id="{6BEB17BE-9F4B-415E-82C6-1BEE5B71EFD5}" type="slidenum">
              <a:rPr lang="en-GB" smtClean="0"/>
              <a:t>‹#›</a:t>
            </a:fld>
            <a:endParaRPr lang="en-GB"/>
          </a:p>
        </p:txBody>
      </p:sp>
    </p:spTree>
    <p:extLst>
      <p:ext uri="{BB962C8B-B14F-4D97-AF65-F5344CB8AC3E}">
        <p14:creationId xmlns:p14="http://schemas.microsoft.com/office/powerpoint/2010/main" val="1790000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3EAB6-8955-9D94-E194-379E7E2B546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B16A645-80DC-A672-1D6B-D0AD1E06C5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E818E2-2EFB-EE8F-E6AB-3672E0D1C7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A696F0-08D8-E083-3E5A-15BC3D1D7FB9}"/>
              </a:ext>
            </a:extLst>
          </p:cNvPr>
          <p:cNvSpPr>
            <a:spLocks noGrp="1"/>
          </p:cNvSpPr>
          <p:nvPr>
            <p:ph type="dt" sz="half" idx="10"/>
          </p:nvPr>
        </p:nvSpPr>
        <p:spPr/>
        <p:txBody>
          <a:bodyPr/>
          <a:lstStyle/>
          <a:p>
            <a:fld id="{FFF8CFAD-339F-4D49-8CEC-1F23CD025B0D}" type="datetimeFigureOut">
              <a:rPr lang="en-GB" smtClean="0"/>
              <a:t>20/06/2024</a:t>
            </a:fld>
            <a:endParaRPr lang="en-GB"/>
          </a:p>
        </p:txBody>
      </p:sp>
      <p:sp>
        <p:nvSpPr>
          <p:cNvPr id="6" name="Footer Placeholder 5">
            <a:extLst>
              <a:ext uri="{FF2B5EF4-FFF2-40B4-BE49-F238E27FC236}">
                <a16:creationId xmlns:a16="http://schemas.microsoft.com/office/drawing/2014/main" id="{CC120821-EA23-44D6-F102-0CAF2C74F3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DABB23-9C02-C3D8-253A-C2DDC62048D8}"/>
              </a:ext>
            </a:extLst>
          </p:cNvPr>
          <p:cNvSpPr>
            <a:spLocks noGrp="1"/>
          </p:cNvSpPr>
          <p:nvPr>
            <p:ph type="sldNum" sz="quarter" idx="12"/>
          </p:nvPr>
        </p:nvSpPr>
        <p:spPr/>
        <p:txBody>
          <a:bodyPr/>
          <a:lstStyle/>
          <a:p>
            <a:fld id="{6BEB17BE-9F4B-415E-82C6-1BEE5B71EFD5}" type="slidenum">
              <a:rPr lang="en-GB" smtClean="0"/>
              <a:t>‹#›</a:t>
            </a:fld>
            <a:endParaRPr lang="en-GB"/>
          </a:p>
        </p:txBody>
      </p:sp>
    </p:spTree>
    <p:extLst>
      <p:ext uri="{BB962C8B-B14F-4D97-AF65-F5344CB8AC3E}">
        <p14:creationId xmlns:p14="http://schemas.microsoft.com/office/powerpoint/2010/main" val="34521010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5C0C8-5A08-A931-C6E1-6CA3CA9295D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706274A-4C6C-2866-E59A-8E0C61758D1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FF8C48-0AD2-BA43-3EE3-DCF4B5A194DF}"/>
              </a:ext>
            </a:extLst>
          </p:cNvPr>
          <p:cNvSpPr>
            <a:spLocks noGrp="1"/>
          </p:cNvSpPr>
          <p:nvPr>
            <p:ph type="dt" sz="half" idx="10"/>
          </p:nvPr>
        </p:nvSpPr>
        <p:spPr/>
        <p:txBody>
          <a:bodyPr/>
          <a:lstStyle/>
          <a:p>
            <a:fld id="{FFF8CFAD-339F-4D49-8CEC-1F23CD025B0D}" type="datetimeFigureOut">
              <a:rPr lang="en-GB" smtClean="0"/>
              <a:t>20/06/2024</a:t>
            </a:fld>
            <a:endParaRPr lang="en-GB"/>
          </a:p>
        </p:txBody>
      </p:sp>
      <p:sp>
        <p:nvSpPr>
          <p:cNvPr id="5" name="Footer Placeholder 4">
            <a:extLst>
              <a:ext uri="{FF2B5EF4-FFF2-40B4-BE49-F238E27FC236}">
                <a16:creationId xmlns:a16="http://schemas.microsoft.com/office/drawing/2014/main" id="{8069A5AA-4E37-7CF1-8F91-D32D6F70CD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4DF89F-6452-FF47-53AC-5FF7817E5634}"/>
              </a:ext>
            </a:extLst>
          </p:cNvPr>
          <p:cNvSpPr>
            <a:spLocks noGrp="1"/>
          </p:cNvSpPr>
          <p:nvPr>
            <p:ph type="sldNum" sz="quarter" idx="12"/>
          </p:nvPr>
        </p:nvSpPr>
        <p:spPr/>
        <p:txBody>
          <a:bodyPr/>
          <a:lstStyle/>
          <a:p>
            <a:fld id="{6BEB17BE-9F4B-415E-82C6-1BEE5B71EFD5}" type="slidenum">
              <a:rPr lang="en-GB" smtClean="0"/>
              <a:t>‹#›</a:t>
            </a:fld>
            <a:endParaRPr lang="en-GB"/>
          </a:p>
        </p:txBody>
      </p:sp>
    </p:spTree>
    <p:extLst>
      <p:ext uri="{BB962C8B-B14F-4D97-AF65-F5344CB8AC3E}">
        <p14:creationId xmlns:p14="http://schemas.microsoft.com/office/powerpoint/2010/main" val="32110050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CF80BD-1294-BC4B-D9C9-858396C087E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42C1442-98BC-F915-547E-7FED8AE72AA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FEDFBB-B6A1-8269-D088-8B4B05EFE6E5}"/>
              </a:ext>
            </a:extLst>
          </p:cNvPr>
          <p:cNvSpPr>
            <a:spLocks noGrp="1"/>
          </p:cNvSpPr>
          <p:nvPr>
            <p:ph type="dt" sz="half" idx="10"/>
          </p:nvPr>
        </p:nvSpPr>
        <p:spPr/>
        <p:txBody>
          <a:bodyPr/>
          <a:lstStyle/>
          <a:p>
            <a:fld id="{FFF8CFAD-339F-4D49-8CEC-1F23CD025B0D}" type="datetimeFigureOut">
              <a:rPr lang="en-GB" smtClean="0"/>
              <a:t>20/06/2024</a:t>
            </a:fld>
            <a:endParaRPr lang="en-GB"/>
          </a:p>
        </p:txBody>
      </p:sp>
      <p:sp>
        <p:nvSpPr>
          <p:cNvPr id="5" name="Footer Placeholder 4">
            <a:extLst>
              <a:ext uri="{FF2B5EF4-FFF2-40B4-BE49-F238E27FC236}">
                <a16:creationId xmlns:a16="http://schemas.microsoft.com/office/drawing/2014/main" id="{64AD0E30-8236-D393-D973-70DAAA4603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3EA17F-2627-0A27-164A-38823C94E817}"/>
              </a:ext>
            </a:extLst>
          </p:cNvPr>
          <p:cNvSpPr>
            <a:spLocks noGrp="1"/>
          </p:cNvSpPr>
          <p:nvPr>
            <p:ph type="sldNum" sz="quarter" idx="12"/>
          </p:nvPr>
        </p:nvSpPr>
        <p:spPr/>
        <p:txBody>
          <a:bodyPr/>
          <a:lstStyle/>
          <a:p>
            <a:fld id="{6BEB17BE-9F4B-415E-82C6-1BEE5B71EFD5}" type="slidenum">
              <a:rPr lang="en-GB" smtClean="0"/>
              <a:t>‹#›</a:t>
            </a:fld>
            <a:endParaRPr lang="en-GB"/>
          </a:p>
        </p:txBody>
      </p:sp>
    </p:spTree>
    <p:extLst>
      <p:ext uri="{BB962C8B-B14F-4D97-AF65-F5344CB8AC3E}">
        <p14:creationId xmlns:p14="http://schemas.microsoft.com/office/powerpoint/2010/main" val="8229764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3520F0-3DE9-F473-BF62-458DAFB7EA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3176A9A-730A-1FF0-C876-E6F3E857BB3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0FBF35-8C02-E7E7-E976-51551A114F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FF8CFAD-339F-4D49-8CEC-1F23CD025B0D}" type="datetimeFigureOut">
              <a:rPr lang="en-GB" smtClean="0"/>
              <a:t>20/06/2024</a:t>
            </a:fld>
            <a:endParaRPr lang="en-GB"/>
          </a:p>
        </p:txBody>
      </p:sp>
      <p:sp>
        <p:nvSpPr>
          <p:cNvPr id="5" name="Footer Placeholder 4">
            <a:extLst>
              <a:ext uri="{FF2B5EF4-FFF2-40B4-BE49-F238E27FC236}">
                <a16:creationId xmlns:a16="http://schemas.microsoft.com/office/drawing/2014/main" id="{6CC7C0E1-EE0B-D888-E3C4-CA5D1776B4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8E4A241-36E3-4834-9C08-A3F243F26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EB17BE-9F4B-415E-82C6-1BEE5B71EFD5}" type="slidenum">
              <a:rPr lang="en-GB" smtClean="0"/>
              <a:t>‹#›</a:t>
            </a:fld>
            <a:endParaRPr lang="en-GB"/>
          </a:p>
        </p:txBody>
      </p:sp>
    </p:spTree>
    <p:extLst>
      <p:ext uri="{BB962C8B-B14F-4D97-AF65-F5344CB8AC3E}">
        <p14:creationId xmlns:p14="http://schemas.microsoft.com/office/powerpoint/2010/main" val="858670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C242C-1B6F-060A-4D57-51C23C873365}"/>
              </a:ext>
            </a:extLst>
          </p:cNvPr>
          <p:cNvSpPr>
            <a:spLocks noGrp="1"/>
          </p:cNvSpPr>
          <p:nvPr>
            <p:ph type="ctrTitle"/>
          </p:nvPr>
        </p:nvSpPr>
        <p:spPr/>
        <p:txBody>
          <a:bodyPr/>
          <a:lstStyle/>
          <a:p>
            <a:r>
              <a:rPr lang="en-GB" dirty="0" err="1"/>
              <a:t>Cv</a:t>
            </a:r>
            <a:r>
              <a:rPr lang="en-GB" dirty="0"/>
              <a:t> versus others</a:t>
            </a:r>
          </a:p>
        </p:txBody>
      </p:sp>
      <p:sp>
        <p:nvSpPr>
          <p:cNvPr id="3" name="Subtitle 2">
            <a:extLst>
              <a:ext uri="{FF2B5EF4-FFF2-40B4-BE49-F238E27FC236}">
                <a16:creationId xmlns:a16="http://schemas.microsoft.com/office/drawing/2014/main" id="{AE915455-DB5A-8233-A517-6B9EF63A1C04}"/>
              </a:ext>
            </a:extLst>
          </p:cNvPr>
          <p:cNvSpPr>
            <a:spLocks noGrp="1"/>
          </p:cNvSpPr>
          <p:nvPr>
            <p:ph type="subTitle" idx="1"/>
          </p:nvPr>
        </p:nvSpPr>
        <p:spPr/>
        <p:txBody>
          <a:bodyPr>
            <a:normAutofit fontScale="92500" lnSpcReduction="20000"/>
          </a:bodyPr>
          <a:lstStyle/>
          <a:p>
            <a:r>
              <a:rPr lang="en-GB" sz="1200" dirty="0"/>
              <a:t>My job role as a estate agent comparing to three other cv I have learnt my cv as it stands is may be second to others to improve I have entered as many key points as possible hobbies which I missed out on, I am protagonist not the others mention and inspiring and optimistic  after checking in live career website and checking out other cv I have learnt  after put in my hobbies and few dates that I have missed out on my cv should be second to none 1 summary of education my cv stands equal to other 3 my knowledge skills I have acquired through experience and education stands out better than the other 3 </a:t>
            </a:r>
            <a:r>
              <a:rPr lang="en-GB" sz="1200" dirty="0" err="1"/>
              <a:t>cvs</a:t>
            </a:r>
            <a:r>
              <a:rPr lang="en-GB" sz="1200" dirty="0"/>
              <a:t>  my skills is the ability to use ones knowledge effectively and readily is equal to the other 3,  my attributes my quality or feature or distinctive feature I would say mine comes out better other thing as life history, I just say each have there own life history as for the lay out I would say my cv is second to none, my personal data also known as personal information or personally identifiable information, my data is just as good as any other candidates as it </a:t>
            </a:r>
            <a:r>
              <a:rPr lang="en-GB" sz="1200" dirty="0" err="1"/>
              <a:t>stands,no</a:t>
            </a:r>
            <a:r>
              <a:rPr lang="en-GB" sz="1200" dirty="0"/>
              <a:t> 1 candidate is lacking on skills information not very clear, no 2 candidate, is lacking on knowledge information, no 3 candidate is lacking on skills and attributes . On live careers.co .</a:t>
            </a:r>
            <a:r>
              <a:rPr lang="en-GB" sz="1200" dirty="0" err="1"/>
              <a:t>uk</a:t>
            </a:r>
            <a:r>
              <a:rPr lang="en-GB" sz="1200" dirty="0"/>
              <a:t> , you are not allowed to copy and paste, and this is the website I have used for </a:t>
            </a:r>
            <a:r>
              <a:rPr lang="en-GB" sz="1200"/>
              <a:t>this activity.     </a:t>
            </a:r>
            <a:endParaRPr lang="en-GB" sz="1200" dirty="0"/>
          </a:p>
          <a:p>
            <a:r>
              <a:rPr lang="en-GB" sz="1200" dirty="0"/>
              <a:t> </a:t>
            </a:r>
          </a:p>
        </p:txBody>
      </p:sp>
    </p:spTree>
    <p:extLst>
      <p:ext uri="{BB962C8B-B14F-4D97-AF65-F5344CB8AC3E}">
        <p14:creationId xmlns:p14="http://schemas.microsoft.com/office/powerpoint/2010/main" val="24025235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9" ma:contentTypeDescription="Create a new document." ma:contentTypeScope="" ma:versionID="49bfd8800df336798fc18d3d479f2177">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6cd23659bb7b1cc70d8c9c33710374d9"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C31A4F2F-12B3-4035-8A8A-8B3C5BEC150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AECEBB2-F111-4EBE-AB1B-442E534DD6C5}">
  <ds:schemaRefs>
    <ds:schemaRef ds:uri="http://schemas.microsoft.com/sharepoint/v3/contenttype/forms"/>
  </ds:schemaRefs>
</ds:datastoreItem>
</file>

<file path=customXml/itemProps3.xml><?xml version="1.0" encoding="utf-8"?>
<ds:datastoreItem xmlns:ds="http://schemas.openxmlformats.org/officeDocument/2006/customXml" ds:itemID="{38DAAC18-1E71-410D-8009-7AE0B6A6FDA4}">
  <ds:schemaRefs>
    <ds:schemaRef ds:uri="http://schemas.microsoft.com/office/2006/metadata/properties"/>
    <ds:schemaRef ds:uri="47a3e2db-67be-4841-b3a5-2f2fb1d7c7b3"/>
    <ds:schemaRef ds:uri="http://purl.org/dc/elements/1.1/"/>
    <ds:schemaRef ds:uri="http://schemas.microsoft.com/office/infopath/2007/PartnerControls"/>
    <ds:schemaRef ds:uri="http://www.w3.org/XML/1998/namespace"/>
    <ds:schemaRef ds:uri="http://schemas.microsoft.com/office/2006/documentManagement/types"/>
    <ds:schemaRef ds:uri="http://purl.org/dc/terms/"/>
    <ds:schemaRef ds:uri="http://schemas.openxmlformats.org/package/2006/metadata/core-properties"/>
    <ds:schemaRef ds:uri="60ab93c2-c2e2-4a82-ab36-09e8ba3f753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71</TotalTime>
  <Words>276</Words>
  <Application>Microsoft Office PowerPoint</Application>
  <PresentationFormat>Widescreen</PresentationFormat>
  <Paragraphs>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Cv versus others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Abdul Monnan (2308947)</dc:creator>
  <cp:lastModifiedBy>Abdul Monnan (2308947)</cp:lastModifiedBy>
  <cp:revision>2</cp:revision>
  <dcterms:created xsi:type="dcterms:W3CDTF">2024-06-17T10:57:19Z</dcterms:created>
  <dcterms:modified xsi:type="dcterms:W3CDTF">2024-06-20T00:05:52Z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