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61" r:id="rId3"/>
    <p:sldId id="263" r:id="rId4"/>
    <p:sldId id="260" r:id="rId5"/>
    <p:sldId id="262" r:id="rId6"/>
    <p:sldId id="259"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142AFE-E134-3A6E-E8A9-86818B287069}" v="72" dt="2021-10-08T05:44:48.178"/>
    <p1510:client id="{1FACB75A-FA10-6718-3768-8138B1D87DD7}" v="588" dt="2021-10-07T11:50:44.051"/>
    <p1510:client id="{1FF8AB58-2591-4817-A9F7-15DF1A9F89F0}" v="382" dt="2021-10-07T02:37:53.047"/>
    <p1510:client id="{3CA4D44B-4EAF-B603-1F9E-774A0F048232}" v="328" dt="2021-10-07T19:47:03.837"/>
    <p1510:client id="{531160E6-2A42-53FE-4278-E65C886A70CC}" v="1086" dt="2021-10-08T02:22:26.479"/>
    <p1510:client id="{F31F7656-AC98-A65E-FE9A-E901B40A0CF0}" v="2408" dt="2021-10-08T00:03:38.9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Wilson (2114345)" userId="S::2114345@student.uwtsd.ac.uk::9bc065f8-ffae-499a-8111-0c0d7ffadefa" providerId="AD" clId="Web-{1FACB75A-FA10-6718-3768-8138B1D87DD7}"/>
    <pc:docChg chg="modSld">
      <pc:chgData name="Ellie Wilson (2114345)" userId="S::2114345@student.uwtsd.ac.uk::9bc065f8-ffae-499a-8111-0c0d7ffadefa" providerId="AD" clId="Web-{1FACB75A-FA10-6718-3768-8138B1D87DD7}" dt="2021-10-07T11:50:44.051" v="590" actId="20577"/>
      <pc:docMkLst>
        <pc:docMk/>
      </pc:docMkLst>
      <pc:sldChg chg="addSp delSp modSp">
        <pc:chgData name="Ellie Wilson (2114345)" userId="S::2114345@student.uwtsd.ac.uk::9bc065f8-ffae-499a-8111-0c0d7ffadefa" providerId="AD" clId="Web-{1FACB75A-FA10-6718-3768-8138B1D87DD7}" dt="2021-10-07T11:50:44.051" v="590" actId="20577"/>
        <pc:sldMkLst>
          <pc:docMk/>
          <pc:sldMk cId="3528103450" sldId="258"/>
        </pc:sldMkLst>
        <pc:spChg chg="mod">
          <ac:chgData name="Ellie Wilson (2114345)" userId="S::2114345@student.uwtsd.ac.uk::9bc065f8-ffae-499a-8111-0c0d7ffadefa" providerId="AD" clId="Web-{1FACB75A-FA10-6718-3768-8138B1D87DD7}" dt="2021-10-07T11:48:48.282" v="499"/>
          <ac:spMkLst>
            <pc:docMk/>
            <pc:sldMk cId="3528103450" sldId="258"/>
            <ac:spMk id="2" creationId="{BBCB05B2-6846-4736-9438-E3B64634408E}"/>
          </ac:spMkLst>
        </pc:spChg>
        <pc:spChg chg="mod ord">
          <ac:chgData name="Ellie Wilson (2114345)" userId="S::2114345@student.uwtsd.ac.uk::9bc065f8-ffae-499a-8111-0c0d7ffadefa" providerId="AD" clId="Web-{1FACB75A-FA10-6718-3768-8138B1D87DD7}" dt="2021-10-07T11:50:44.051" v="590" actId="20577"/>
          <ac:spMkLst>
            <pc:docMk/>
            <pc:sldMk cId="3528103450" sldId="258"/>
            <ac:spMk id="3" creationId="{3CFA32F0-021E-4F6C-A86A-4605F837BA36}"/>
          </ac:spMkLst>
        </pc:spChg>
        <pc:spChg chg="del">
          <ac:chgData name="Ellie Wilson (2114345)" userId="S::2114345@student.uwtsd.ac.uk::9bc065f8-ffae-499a-8111-0c0d7ffadefa" providerId="AD" clId="Web-{1FACB75A-FA10-6718-3768-8138B1D87DD7}" dt="2021-10-07T11:48:24.391" v="495"/>
          <ac:spMkLst>
            <pc:docMk/>
            <pc:sldMk cId="3528103450" sldId="258"/>
            <ac:spMk id="11" creationId="{3946F6A7-0B48-49A7-8E23-3C1F0993999F}"/>
          </ac:spMkLst>
        </pc:spChg>
        <pc:spChg chg="del">
          <ac:chgData name="Ellie Wilson (2114345)" userId="S::2114345@student.uwtsd.ac.uk::9bc065f8-ffae-499a-8111-0c0d7ffadefa" providerId="AD" clId="Web-{1FACB75A-FA10-6718-3768-8138B1D87DD7}" dt="2021-10-07T11:48:24.391" v="495"/>
          <ac:spMkLst>
            <pc:docMk/>
            <pc:sldMk cId="3528103450" sldId="258"/>
            <ac:spMk id="13" creationId="{F53AD421-C5C8-4C52-9DD0-6A594F21A5DB}"/>
          </ac:spMkLst>
        </pc:spChg>
        <pc:spChg chg="del">
          <ac:chgData name="Ellie Wilson (2114345)" userId="S::2114345@student.uwtsd.ac.uk::9bc065f8-ffae-499a-8111-0c0d7ffadefa" providerId="AD" clId="Web-{1FACB75A-FA10-6718-3768-8138B1D87DD7}" dt="2021-10-07T11:48:24.391" v="495"/>
          <ac:spMkLst>
            <pc:docMk/>
            <pc:sldMk cId="3528103450" sldId="258"/>
            <ac:spMk id="15" creationId="{6D7E5B0F-5185-440A-8222-321C1D118ABE}"/>
          </ac:spMkLst>
        </pc:spChg>
        <pc:spChg chg="add del">
          <ac:chgData name="Ellie Wilson (2114345)" userId="S::2114345@student.uwtsd.ac.uk::9bc065f8-ffae-499a-8111-0c0d7ffadefa" providerId="AD" clId="Web-{1FACB75A-FA10-6718-3768-8138B1D87DD7}" dt="2021-10-07T11:48:48.282" v="499"/>
          <ac:spMkLst>
            <pc:docMk/>
            <pc:sldMk cId="3528103450" sldId="258"/>
            <ac:spMk id="20" creationId="{743AA782-23D1-4521-8CAD-47662984AA08}"/>
          </ac:spMkLst>
        </pc:spChg>
        <pc:spChg chg="add del">
          <ac:chgData name="Ellie Wilson (2114345)" userId="S::2114345@student.uwtsd.ac.uk::9bc065f8-ffae-499a-8111-0c0d7ffadefa" providerId="AD" clId="Web-{1FACB75A-FA10-6718-3768-8138B1D87DD7}" dt="2021-10-07T11:48:48.282" v="499"/>
          <ac:spMkLst>
            <pc:docMk/>
            <pc:sldMk cId="3528103450" sldId="258"/>
            <ac:spMk id="22" creationId="{3CE8AF5E-D374-4CF1-90CC-35CF73B81C3E}"/>
          </ac:spMkLst>
        </pc:spChg>
        <pc:spChg chg="add">
          <ac:chgData name="Ellie Wilson (2114345)" userId="S::2114345@student.uwtsd.ac.uk::9bc065f8-ffae-499a-8111-0c0d7ffadefa" providerId="AD" clId="Web-{1FACB75A-FA10-6718-3768-8138B1D87DD7}" dt="2021-10-07T11:48:48.282" v="499"/>
          <ac:spMkLst>
            <pc:docMk/>
            <pc:sldMk cId="3528103450" sldId="258"/>
            <ac:spMk id="26" creationId="{7B831B6F-405A-4B47-B9BB-5CA88F285844}"/>
          </ac:spMkLst>
        </pc:spChg>
        <pc:spChg chg="add">
          <ac:chgData name="Ellie Wilson (2114345)" userId="S::2114345@student.uwtsd.ac.uk::9bc065f8-ffae-499a-8111-0c0d7ffadefa" providerId="AD" clId="Web-{1FACB75A-FA10-6718-3768-8138B1D87DD7}" dt="2021-10-07T11:48:48.282" v="499"/>
          <ac:spMkLst>
            <pc:docMk/>
            <pc:sldMk cId="3528103450" sldId="258"/>
            <ac:spMk id="27" creationId="{3CE8AF5E-D374-4CF1-90CC-35CF73B81C3E}"/>
          </ac:spMkLst>
        </pc:spChg>
        <pc:spChg chg="add del">
          <ac:chgData name="Ellie Wilson (2114345)" userId="S::2114345@student.uwtsd.ac.uk::9bc065f8-ffae-499a-8111-0c0d7ffadefa" providerId="AD" clId="Web-{1FACB75A-FA10-6718-3768-8138B1D87DD7}" dt="2021-10-07T11:48:48.266" v="498"/>
          <ac:spMkLst>
            <pc:docMk/>
            <pc:sldMk cId="3528103450" sldId="258"/>
            <ac:spMk id="29" creationId="{A6D37EE4-EA1B-46EE-A54B-5233C63C9695}"/>
          </ac:spMkLst>
        </pc:spChg>
        <pc:spChg chg="add del">
          <ac:chgData name="Ellie Wilson (2114345)" userId="S::2114345@student.uwtsd.ac.uk::9bc065f8-ffae-499a-8111-0c0d7ffadefa" providerId="AD" clId="Web-{1FACB75A-FA10-6718-3768-8138B1D87DD7}" dt="2021-10-07T11:48:48.266" v="498"/>
          <ac:spMkLst>
            <pc:docMk/>
            <pc:sldMk cId="3528103450" sldId="258"/>
            <ac:spMk id="31" creationId="{3CE8AF5E-D374-4CF1-90CC-35CF73B81C3E}"/>
          </ac:spMkLst>
        </pc:spChg>
        <pc:picChg chg="add mod">
          <ac:chgData name="Ellie Wilson (2114345)" userId="S::2114345@student.uwtsd.ac.uk::9bc065f8-ffae-499a-8111-0c0d7ffadefa" providerId="AD" clId="Web-{1FACB75A-FA10-6718-3768-8138B1D87DD7}" dt="2021-10-07T11:48:48.282" v="499"/>
          <ac:picMkLst>
            <pc:docMk/>
            <pc:sldMk cId="3528103450" sldId="258"/>
            <ac:picMk id="4" creationId="{1FC2316F-EDFD-41C9-AFFC-CEDC5A0E2F25}"/>
          </ac:picMkLst>
        </pc:picChg>
        <pc:inkChg chg="add del">
          <ac:chgData name="Ellie Wilson (2114345)" userId="S::2114345@student.uwtsd.ac.uk::9bc065f8-ffae-499a-8111-0c0d7ffadefa" providerId="AD" clId="Web-{1FACB75A-FA10-6718-3768-8138B1D87DD7}" dt="2021-10-07T11:48:48.282" v="499"/>
          <ac:inkMkLst>
            <pc:docMk/>
            <pc:sldMk cId="3528103450" sldId="258"/>
            <ac:inkMk id="24" creationId="{070477C5-0410-4E4F-97A1-F84C2465C187}"/>
          </ac:inkMkLst>
        </pc:inkChg>
        <pc:inkChg chg="add">
          <ac:chgData name="Ellie Wilson (2114345)" userId="S::2114345@student.uwtsd.ac.uk::9bc065f8-ffae-499a-8111-0c0d7ffadefa" providerId="AD" clId="Web-{1FACB75A-FA10-6718-3768-8138B1D87DD7}" dt="2021-10-07T11:48:48.282" v="499"/>
          <ac:inkMkLst>
            <pc:docMk/>
            <pc:sldMk cId="3528103450" sldId="258"/>
            <ac:inkMk id="33" creationId="{070477C5-0410-4E4F-97A1-F84C2465C187}"/>
          </ac:inkMkLst>
        </pc:inkChg>
      </pc:sldChg>
      <pc:sldChg chg="modSp">
        <pc:chgData name="Ellie Wilson (2114345)" userId="S::2114345@student.uwtsd.ac.uk::9bc065f8-ffae-499a-8111-0c0d7ffadefa" providerId="AD" clId="Web-{1FACB75A-FA10-6718-3768-8138B1D87DD7}" dt="2021-10-07T04:21:34.431" v="466" actId="20577"/>
        <pc:sldMkLst>
          <pc:docMk/>
          <pc:sldMk cId="1405911551" sldId="259"/>
        </pc:sldMkLst>
        <pc:spChg chg="mod">
          <ac:chgData name="Ellie Wilson (2114345)" userId="S::2114345@student.uwtsd.ac.uk::9bc065f8-ffae-499a-8111-0c0d7ffadefa" providerId="AD" clId="Web-{1FACB75A-FA10-6718-3768-8138B1D87DD7}" dt="2021-10-07T04:21:34.431" v="466" actId="20577"/>
          <ac:spMkLst>
            <pc:docMk/>
            <pc:sldMk cId="1405911551" sldId="259"/>
            <ac:spMk id="3" creationId="{89A9F120-EE57-45F5-B4DA-0ED6950E0584}"/>
          </ac:spMkLst>
        </pc:spChg>
      </pc:sldChg>
    </pc:docChg>
  </pc:docChgLst>
  <pc:docChgLst>
    <pc:chgData name="Ellie Wilson (2114345)" userId="S::2114345@student.uwtsd.ac.uk::9bc065f8-ffae-499a-8111-0c0d7ffadefa" providerId="AD" clId="Web-{F31F7656-AC98-A65E-FE9A-E901B40A0CF0}"/>
    <pc:docChg chg="addSld delSld modSld sldOrd">
      <pc:chgData name="Ellie Wilson (2114345)" userId="S::2114345@student.uwtsd.ac.uk::9bc065f8-ffae-499a-8111-0c0d7ffadefa" providerId="AD" clId="Web-{F31F7656-AC98-A65E-FE9A-E901B40A0CF0}" dt="2021-10-08T00:03:38.985" v="2420"/>
      <pc:docMkLst>
        <pc:docMk/>
      </pc:docMkLst>
      <pc:sldChg chg="addSp delSp modSp del">
        <pc:chgData name="Ellie Wilson (2114345)" userId="S::2114345@student.uwtsd.ac.uk::9bc065f8-ffae-499a-8111-0c0d7ffadefa" providerId="AD" clId="Web-{F31F7656-AC98-A65E-FE9A-E901B40A0CF0}" dt="2021-10-07T20:35:47.218" v="480"/>
        <pc:sldMkLst>
          <pc:docMk/>
          <pc:sldMk cId="477892556" sldId="257"/>
        </pc:sldMkLst>
        <pc:spChg chg="mod">
          <ac:chgData name="Ellie Wilson (2114345)" userId="S::2114345@student.uwtsd.ac.uk::9bc065f8-ffae-499a-8111-0c0d7ffadefa" providerId="AD" clId="Web-{F31F7656-AC98-A65E-FE9A-E901B40A0CF0}" dt="2021-10-07T20:33:47.216" v="444" actId="14100"/>
          <ac:spMkLst>
            <pc:docMk/>
            <pc:sldMk cId="477892556" sldId="257"/>
            <ac:spMk id="2" creationId="{D7DE7412-5C1B-46B0-B836-242EA483FE7B}"/>
          </ac:spMkLst>
        </pc:spChg>
        <pc:spChg chg="add mod">
          <ac:chgData name="Ellie Wilson (2114345)" userId="S::2114345@student.uwtsd.ac.uk::9bc065f8-ffae-499a-8111-0c0d7ffadefa" providerId="AD" clId="Web-{F31F7656-AC98-A65E-FE9A-E901B40A0CF0}" dt="2021-10-07T20:34:50.561" v="456" actId="20577"/>
          <ac:spMkLst>
            <pc:docMk/>
            <pc:sldMk cId="477892556" sldId="257"/>
            <ac:spMk id="7" creationId="{F6FB7717-AD33-4602-BD3A-EE4CF3EE8C19}"/>
          </ac:spMkLst>
        </pc:spChg>
        <pc:spChg chg="add del">
          <ac:chgData name="Ellie Wilson (2114345)" userId="S::2114345@student.uwtsd.ac.uk::9bc065f8-ffae-499a-8111-0c0d7ffadefa" providerId="AD" clId="Web-{F31F7656-AC98-A65E-FE9A-E901B40A0CF0}" dt="2021-10-07T20:34:03.591" v="449"/>
          <ac:spMkLst>
            <pc:docMk/>
            <pc:sldMk cId="477892556" sldId="257"/>
            <ac:spMk id="8" creationId="{350C0744-7F12-4587-B70B-9429C41CB524}"/>
          </ac:spMkLst>
        </pc:spChg>
        <pc:spChg chg="add del mod">
          <ac:chgData name="Ellie Wilson (2114345)" userId="S::2114345@student.uwtsd.ac.uk::9bc065f8-ffae-499a-8111-0c0d7ffadefa" providerId="AD" clId="Web-{F31F7656-AC98-A65E-FE9A-E901B40A0CF0}" dt="2021-10-07T20:33:56.107" v="448"/>
          <ac:spMkLst>
            <pc:docMk/>
            <pc:sldMk cId="477892556" sldId="257"/>
            <ac:spMk id="9" creationId="{8B9C51DE-9453-478D-980F-B0A749366B7F}"/>
          </ac:spMkLst>
        </pc:spChg>
        <pc:picChg chg="del mod">
          <ac:chgData name="Ellie Wilson (2114345)" userId="S::2114345@student.uwtsd.ac.uk::9bc065f8-ffae-499a-8111-0c0d7ffadefa" providerId="AD" clId="Web-{F31F7656-AC98-A65E-FE9A-E901B40A0CF0}" dt="2021-10-07T20:32:56.074" v="434"/>
          <ac:picMkLst>
            <pc:docMk/>
            <pc:sldMk cId="477892556" sldId="257"/>
            <ac:picMk id="4" creationId="{CC2FD731-8A4A-4355-8D77-CF0A53D8E970}"/>
          </ac:picMkLst>
        </pc:picChg>
      </pc:sldChg>
      <pc:sldChg chg="modSp">
        <pc:chgData name="Ellie Wilson (2114345)" userId="S::2114345@student.uwtsd.ac.uk::9bc065f8-ffae-499a-8111-0c0d7ffadefa" providerId="AD" clId="Web-{F31F7656-AC98-A65E-FE9A-E901B40A0CF0}" dt="2021-10-07T23:57:57.939" v="2256" actId="20577"/>
        <pc:sldMkLst>
          <pc:docMk/>
          <pc:sldMk cId="1405911551" sldId="259"/>
        </pc:sldMkLst>
        <pc:spChg chg="mod">
          <ac:chgData name="Ellie Wilson (2114345)" userId="S::2114345@student.uwtsd.ac.uk::9bc065f8-ffae-499a-8111-0c0d7ffadefa" providerId="AD" clId="Web-{F31F7656-AC98-A65E-FE9A-E901B40A0CF0}" dt="2021-10-07T23:57:57.939" v="2256" actId="20577"/>
          <ac:spMkLst>
            <pc:docMk/>
            <pc:sldMk cId="1405911551" sldId="259"/>
            <ac:spMk id="3" creationId="{89A9F120-EE57-45F5-B4DA-0ED6950E0584}"/>
          </ac:spMkLst>
        </pc:spChg>
      </pc:sldChg>
      <pc:sldChg chg="modSp new">
        <pc:chgData name="Ellie Wilson (2114345)" userId="S::2114345@student.uwtsd.ac.uk::9bc065f8-ffae-499a-8111-0c0d7ffadefa" providerId="AD" clId="Web-{F31F7656-AC98-A65E-FE9A-E901B40A0CF0}" dt="2021-10-07T23:45:23.970" v="2004" actId="20577"/>
        <pc:sldMkLst>
          <pc:docMk/>
          <pc:sldMk cId="3273117167" sldId="260"/>
        </pc:sldMkLst>
        <pc:spChg chg="mod">
          <ac:chgData name="Ellie Wilson (2114345)" userId="S::2114345@student.uwtsd.ac.uk::9bc065f8-ffae-499a-8111-0c0d7ffadefa" providerId="AD" clId="Web-{F31F7656-AC98-A65E-FE9A-E901B40A0CF0}" dt="2021-10-07T23:38:42.677" v="1965" actId="20577"/>
          <ac:spMkLst>
            <pc:docMk/>
            <pc:sldMk cId="3273117167" sldId="260"/>
            <ac:spMk id="2" creationId="{46A4047A-F37C-4C1E-B609-00C26D52AA0F}"/>
          </ac:spMkLst>
        </pc:spChg>
        <pc:spChg chg="mod">
          <ac:chgData name="Ellie Wilson (2114345)" userId="S::2114345@student.uwtsd.ac.uk::9bc065f8-ffae-499a-8111-0c0d7ffadefa" providerId="AD" clId="Web-{F31F7656-AC98-A65E-FE9A-E901B40A0CF0}" dt="2021-10-07T23:45:23.970" v="2004" actId="20577"/>
          <ac:spMkLst>
            <pc:docMk/>
            <pc:sldMk cId="3273117167" sldId="260"/>
            <ac:spMk id="3" creationId="{7094D29C-7406-4D37-94AD-913F0E70753E}"/>
          </ac:spMkLst>
        </pc:spChg>
      </pc:sldChg>
      <pc:sldChg chg="addSp delSp modSp new mod setBg">
        <pc:chgData name="Ellie Wilson (2114345)" userId="S::2114345@student.uwtsd.ac.uk::9bc065f8-ffae-499a-8111-0c0d7ffadefa" providerId="AD" clId="Web-{F31F7656-AC98-A65E-FE9A-E901B40A0CF0}" dt="2021-10-07T23:58:32.659" v="2270" actId="20577"/>
        <pc:sldMkLst>
          <pc:docMk/>
          <pc:sldMk cId="1788020603" sldId="261"/>
        </pc:sldMkLst>
        <pc:spChg chg="mod">
          <ac:chgData name="Ellie Wilson (2114345)" userId="S::2114345@student.uwtsd.ac.uk::9bc065f8-ffae-499a-8111-0c0d7ffadefa" providerId="AD" clId="Web-{F31F7656-AC98-A65E-FE9A-E901B40A0CF0}" dt="2021-10-07T20:50:17.247" v="594"/>
          <ac:spMkLst>
            <pc:docMk/>
            <pc:sldMk cId="1788020603" sldId="261"/>
            <ac:spMk id="2" creationId="{5FB9DA56-9EC8-48A4-8A51-8C1D50B0329B}"/>
          </ac:spMkLst>
        </pc:spChg>
        <pc:spChg chg="mod ord">
          <ac:chgData name="Ellie Wilson (2114345)" userId="S::2114345@student.uwtsd.ac.uk::9bc065f8-ffae-499a-8111-0c0d7ffadefa" providerId="AD" clId="Web-{F31F7656-AC98-A65E-FE9A-E901B40A0CF0}" dt="2021-10-07T23:58:32.659" v="2270" actId="20577"/>
          <ac:spMkLst>
            <pc:docMk/>
            <pc:sldMk cId="1788020603" sldId="261"/>
            <ac:spMk id="3" creationId="{75980518-7F87-438F-84D6-7FFA5A20C473}"/>
          </ac:spMkLst>
        </pc:spChg>
        <pc:spChg chg="add del">
          <ac:chgData name="Ellie Wilson (2114345)" userId="S::2114345@student.uwtsd.ac.uk::9bc065f8-ffae-499a-8111-0c0d7ffadefa" providerId="AD" clId="Web-{F31F7656-AC98-A65E-FE9A-E901B40A0CF0}" dt="2021-10-07T20:50:12.387" v="591"/>
          <ac:spMkLst>
            <pc:docMk/>
            <pc:sldMk cId="1788020603" sldId="261"/>
            <ac:spMk id="5" creationId="{09012277-DF59-43E2-B4D4-35749CFBC5C5}"/>
          </ac:spMkLst>
        </pc:spChg>
        <pc:spChg chg="add del">
          <ac:chgData name="Ellie Wilson (2114345)" userId="S::2114345@student.uwtsd.ac.uk::9bc065f8-ffae-499a-8111-0c0d7ffadefa" providerId="AD" clId="Web-{F31F7656-AC98-A65E-FE9A-E901B40A0CF0}" dt="2021-10-07T20:36:19.124" v="484"/>
          <ac:spMkLst>
            <pc:docMk/>
            <pc:sldMk cId="1788020603" sldId="261"/>
            <ac:spMk id="8" creationId="{745DEEED-BE3A-4307-800A-45F555B51C2E}"/>
          </ac:spMkLst>
        </pc:spChg>
        <pc:spChg chg="add del">
          <ac:chgData name="Ellie Wilson (2114345)" userId="S::2114345@student.uwtsd.ac.uk::9bc065f8-ffae-499a-8111-0c0d7ffadefa" providerId="AD" clId="Web-{F31F7656-AC98-A65E-FE9A-E901B40A0CF0}" dt="2021-10-07T20:36:19.124" v="484"/>
          <ac:spMkLst>
            <pc:docMk/>
            <pc:sldMk cId="1788020603" sldId="261"/>
            <ac:spMk id="10" creationId="{F5C73706-35AD-4797-B796-D806B8FE5A35}"/>
          </ac:spMkLst>
        </pc:spChg>
        <pc:spChg chg="add del">
          <ac:chgData name="Ellie Wilson (2114345)" userId="S::2114345@student.uwtsd.ac.uk::9bc065f8-ffae-499a-8111-0c0d7ffadefa" providerId="AD" clId="Web-{F31F7656-AC98-A65E-FE9A-E901B40A0CF0}" dt="2021-10-07T20:46:44.837" v="550"/>
          <ac:spMkLst>
            <pc:docMk/>
            <pc:sldMk cId="1788020603" sldId="261"/>
            <ac:spMk id="15" creationId="{777A147A-9ED8-46B4-8660-1B3C2AA880B5}"/>
          </ac:spMkLst>
        </pc:spChg>
        <pc:spChg chg="add del">
          <ac:chgData name="Ellie Wilson (2114345)" userId="S::2114345@student.uwtsd.ac.uk::9bc065f8-ffae-499a-8111-0c0d7ffadefa" providerId="AD" clId="Web-{F31F7656-AC98-A65E-FE9A-E901B40A0CF0}" dt="2021-10-07T20:46:44.837" v="550"/>
          <ac:spMkLst>
            <pc:docMk/>
            <pc:sldMk cId="1788020603" sldId="261"/>
            <ac:spMk id="17" creationId="{5D6C15A0-C087-4593-8414-2B4EC1CDC3DE}"/>
          </ac:spMkLst>
        </pc:spChg>
        <pc:spChg chg="add del">
          <ac:chgData name="Ellie Wilson (2114345)" userId="S::2114345@student.uwtsd.ac.uk::9bc065f8-ffae-499a-8111-0c0d7ffadefa" providerId="AD" clId="Web-{F31F7656-AC98-A65E-FE9A-E901B40A0CF0}" dt="2021-10-07T20:47:13.384" v="553"/>
          <ac:spMkLst>
            <pc:docMk/>
            <pc:sldMk cId="1788020603" sldId="261"/>
            <ac:spMk id="22" creationId="{F13C74B1-5B17-4795-BED0-7140497B445A}"/>
          </ac:spMkLst>
        </pc:spChg>
        <pc:spChg chg="add del">
          <ac:chgData name="Ellie Wilson (2114345)" userId="S::2114345@student.uwtsd.ac.uk::9bc065f8-ffae-499a-8111-0c0d7ffadefa" providerId="AD" clId="Web-{F31F7656-AC98-A65E-FE9A-E901B40A0CF0}" dt="2021-10-07T20:47:13.384" v="553"/>
          <ac:spMkLst>
            <pc:docMk/>
            <pc:sldMk cId="1788020603" sldId="261"/>
            <ac:spMk id="24" creationId="{3FCFB1DE-0B7E-48CC-BA90-B2AB0889F9D6}"/>
          </ac:spMkLst>
        </pc:spChg>
        <pc:spChg chg="add del">
          <ac:chgData name="Ellie Wilson (2114345)" userId="S::2114345@student.uwtsd.ac.uk::9bc065f8-ffae-499a-8111-0c0d7ffadefa" providerId="AD" clId="Web-{F31F7656-AC98-A65E-FE9A-E901B40A0CF0}" dt="2021-10-07T20:50:17.247" v="594"/>
          <ac:spMkLst>
            <pc:docMk/>
            <pc:sldMk cId="1788020603" sldId="261"/>
            <ac:spMk id="29" creationId="{B1595A09-E336-4D1B-9B3A-06A2287A54E2}"/>
          </ac:spMkLst>
        </pc:spChg>
        <pc:spChg chg="add del">
          <ac:chgData name="Ellie Wilson (2114345)" userId="S::2114345@student.uwtsd.ac.uk::9bc065f8-ffae-499a-8111-0c0d7ffadefa" providerId="AD" clId="Web-{F31F7656-AC98-A65E-FE9A-E901B40A0CF0}" dt="2021-10-07T20:50:17.247" v="594"/>
          <ac:spMkLst>
            <pc:docMk/>
            <pc:sldMk cId="1788020603" sldId="261"/>
            <ac:spMk id="31" creationId="{3540989C-C7B8-473B-BF87-6F2DA6A90006}"/>
          </ac:spMkLst>
        </pc:spChg>
        <pc:spChg chg="add">
          <ac:chgData name="Ellie Wilson (2114345)" userId="S::2114345@student.uwtsd.ac.uk::9bc065f8-ffae-499a-8111-0c0d7ffadefa" providerId="AD" clId="Web-{F31F7656-AC98-A65E-FE9A-E901B40A0CF0}" dt="2021-10-07T20:50:17.247" v="594"/>
          <ac:spMkLst>
            <pc:docMk/>
            <pc:sldMk cId="1788020603" sldId="261"/>
            <ac:spMk id="36" creationId="{F13C74B1-5B17-4795-BED0-7140497B445A}"/>
          </ac:spMkLst>
        </pc:spChg>
        <pc:spChg chg="add">
          <ac:chgData name="Ellie Wilson (2114345)" userId="S::2114345@student.uwtsd.ac.uk::9bc065f8-ffae-499a-8111-0c0d7ffadefa" providerId="AD" clId="Web-{F31F7656-AC98-A65E-FE9A-E901B40A0CF0}" dt="2021-10-07T20:50:17.247" v="594"/>
          <ac:spMkLst>
            <pc:docMk/>
            <pc:sldMk cId="1788020603" sldId="261"/>
            <ac:spMk id="38" creationId="{3FCFB1DE-0B7E-48CC-BA90-B2AB0889F9D6}"/>
          </ac:spMkLst>
        </pc:spChg>
        <pc:picChg chg="add mod ord">
          <ac:chgData name="Ellie Wilson (2114345)" userId="S::2114345@student.uwtsd.ac.uk::9bc065f8-ffae-499a-8111-0c0d7ffadefa" providerId="AD" clId="Web-{F31F7656-AC98-A65E-FE9A-E901B40A0CF0}" dt="2021-10-07T20:50:17.247" v="594"/>
          <ac:picMkLst>
            <pc:docMk/>
            <pc:sldMk cId="1788020603" sldId="261"/>
            <ac:picMk id="4" creationId="{04296F17-41CC-4E45-BC1F-2E072ACB7077}"/>
          </ac:picMkLst>
        </pc:picChg>
      </pc:sldChg>
      <pc:sldChg chg="addSp delSp modSp new mod ord setBg">
        <pc:chgData name="Ellie Wilson (2114345)" userId="S::2114345@student.uwtsd.ac.uk::9bc065f8-ffae-499a-8111-0c0d7ffadefa" providerId="AD" clId="Web-{F31F7656-AC98-A65E-FE9A-E901B40A0CF0}" dt="2021-10-08T00:03:29.110" v="2419" actId="1076"/>
        <pc:sldMkLst>
          <pc:docMk/>
          <pc:sldMk cId="549028057" sldId="262"/>
        </pc:sldMkLst>
        <pc:spChg chg="mod">
          <ac:chgData name="Ellie Wilson (2114345)" userId="S::2114345@student.uwtsd.ac.uk::9bc065f8-ffae-499a-8111-0c0d7ffadefa" providerId="AD" clId="Web-{F31F7656-AC98-A65E-FE9A-E901B40A0CF0}" dt="2021-10-07T23:44:12.687" v="1996" actId="20577"/>
          <ac:spMkLst>
            <pc:docMk/>
            <pc:sldMk cId="549028057" sldId="262"/>
            <ac:spMk id="2" creationId="{3E9452BC-7DFA-48B6-80AA-E5F19FE69BD6}"/>
          </ac:spMkLst>
        </pc:spChg>
        <pc:spChg chg="mod ord">
          <ac:chgData name="Ellie Wilson (2114345)" userId="S::2114345@student.uwtsd.ac.uk::9bc065f8-ffae-499a-8111-0c0d7ffadefa" providerId="AD" clId="Web-{F31F7656-AC98-A65E-FE9A-E901B40A0CF0}" dt="2021-10-08T00:03:29.110" v="2419" actId="1076"/>
          <ac:spMkLst>
            <pc:docMk/>
            <pc:sldMk cId="549028057" sldId="262"/>
            <ac:spMk id="3" creationId="{7453256A-8E54-4CD5-86A6-D860A0331D33}"/>
          </ac:spMkLst>
        </pc:spChg>
        <pc:spChg chg="add del mod">
          <ac:chgData name="Ellie Wilson (2114345)" userId="S::2114345@student.uwtsd.ac.uk::9bc065f8-ffae-499a-8111-0c0d7ffadefa" providerId="AD" clId="Web-{F31F7656-AC98-A65E-FE9A-E901B40A0CF0}" dt="2021-10-07T23:57:00.417" v="2248"/>
          <ac:spMkLst>
            <pc:docMk/>
            <pc:sldMk cId="549028057" sldId="262"/>
            <ac:spMk id="6" creationId="{5CCA996F-952F-4B61-96C2-C796E7D17FE0}"/>
          </ac:spMkLst>
        </pc:spChg>
        <pc:spChg chg="add">
          <ac:chgData name="Ellie Wilson (2114345)" userId="S::2114345@student.uwtsd.ac.uk::9bc065f8-ffae-499a-8111-0c0d7ffadefa" providerId="AD" clId="Web-{F31F7656-AC98-A65E-FE9A-E901B40A0CF0}" dt="2021-10-07T23:43:24.935" v="1987"/>
          <ac:spMkLst>
            <pc:docMk/>
            <pc:sldMk cId="549028057" sldId="262"/>
            <ac:spMk id="10" creationId="{EAE48C4B-3A90-42C3-BA00-6092B477179E}"/>
          </ac:spMkLst>
        </pc:spChg>
        <pc:spChg chg="add">
          <ac:chgData name="Ellie Wilson (2114345)" userId="S::2114345@student.uwtsd.ac.uk::9bc065f8-ffae-499a-8111-0c0d7ffadefa" providerId="AD" clId="Web-{F31F7656-AC98-A65E-FE9A-E901B40A0CF0}" dt="2021-10-07T23:43:24.935" v="1987"/>
          <ac:spMkLst>
            <pc:docMk/>
            <pc:sldMk cId="549028057" sldId="262"/>
            <ac:spMk id="12" creationId="{3FCFB1DE-0B7E-48CC-BA90-B2AB0889F9D6}"/>
          </ac:spMkLst>
        </pc:spChg>
        <pc:picChg chg="add mod">
          <ac:chgData name="Ellie Wilson (2114345)" userId="S::2114345@student.uwtsd.ac.uk::9bc065f8-ffae-499a-8111-0c0d7ffadefa" providerId="AD" clId="Web-{F31F7656-AC98-A65E-FE9A-E901B40A0CF0}" dt="2021-10-07T23:57:44.450" v="2253" actId="1076"/>
          <ac:picMkLst>
            <pc:docMk/>
            <pc:sldMk cId="549028057" sldId="262"/>
            <ac:picMk id="4" creationId="{35C8C718-E178-40A9-9F1E-8CB84ECC103C}"/>
          </ac:picMkLst>
        </pc:picChg>
        <pc:picChg chg="add del mod">
          <ac:chgData name="Ellie Wilson (2114345)" userId="S::2114345@student.uwtsd.ac.uk::9bc065f8-ffae-499a-8111-0c0d7ffadefa" providerId="AD" clId="Web-{F31F7656-AC98-A65E-FE9A-E901B40A0CF0}" dt="2021-10-07T23:54:39.830" v="2241"/>
          <ac:picMkLst>
            <pc:docMk/>
            <pc:sldMk cId="549028057" sldId="262"/>
            <ac:picMk id="5" creationId="{F7B72D52-CDD5-486C-AF31-92A19AD63C88}"/>
          </ac:picMkLst>
        </pc:picChg>
        <pc:picChg chg="add mod">
          <ac:chgData name="Ellie Wilson (2114345)" userId="S::2114345@student.uwtsd.ac.uk::9bc065f8-ffae-499a-8111-0c0d7ffadefa" providerId="AD" clId="Web-{F31F7656-AC98-A65E-FE9A-E901B40A0CF0}" dt="2021-10-07T23:57:44.418" v="2252" actId="1076"/>
          <ac:picMkLst>
            <pc:docMk/>
            <pc:sldMk cId="549028057" sldId="262"/>
            <ac:picMk id="7" creationId="{BDBCD246-D1D9-49D6-9D1E-76FF91D50763}"/>
          </ac:picMkLst>
        </pc:picChg>
      </pc:sldChg>
      <pc:sldChg chg="new">
        <pc:chgData name="Ellie Wilson (2114345)" userId="S::2114345@student.uwtsd.ac.uk::9bc065f8-ffae-499a-8111-0c0d7ffadefa" providerId="AD" clId="Web-{F31F7656-AC98-A65E-FE9A-E901B40A0CF0}" dt="2021-10-08T00:03:38.985" v="2420"/>
        <pc:sldMkLst>
          <pc:docMk/>
          <pc:sldMk cId="2800650177" sldId="263"/>
        </pc:sldMkLst>
      </pc:sldChg>
    </pc:docChg>
  </pc:docChgLst>
  <pc:docChgLst>
    <pc:chgData name="Ellie Wilson (2114345)" userId="S::2114345@student.uwtsd.ac.uk::9bc065f8-ffae-499a-8111-0c0d7ffadefa" providerId="AD" clId="Web-{1C142AFE-E134-3A6E-E8A9-86818B287069}"/>
    <pc:docChg chg="modSld">
      <pc:chgData name="Ellie Wilson (2114345)" userId="S::2114345@student.uwtsd.ac.uk::9bc065f8-ffae-499a-8111-0c0d7ffadefa" providerId="AD" clId="Web-{1C142AFE-E134-3A6E-E8A9-86818B287069}" dt="2021-10-08T05:44:48.178" v="72" actId="20577"/>
      <pc:docMkLst>
        <pc:docMk/>
      </pc:docMkLst>
      <pc:sldChg chg="modSp">
        <pc:chgData name="Ellie Wilson (2114345)" userId="S::2114345@student.uwtsd.ac.uk::9bc065f8-ffae-499a-8111-0c0d7ffadefa" providerId="AD" clId="Web-{1C142AFE-E134-3A6E-E8A9-86818B287069}" dt="2021-10-08T05:36:45.166" v="56" actId="20577"/>
        <pc:sldMkLst>
          <pc:docMk/>
          <pc:sldMk cId="3273117167" sldId="260"/>
        </pc:sldMkLst>
        <pc:spChg chg="mod">
          <ac:chgData name="Ellie Wilson (2114345)" userId="S::2114345@student.uwtsd.ac.uk::9bc065f8-ffae-499a-8111-0c0d7ffadefa" providerId="AD" clId="Web-{1C142AFE-E134-3A6E-E8A9-86818B287069}" dt="2021-10-08T05:36:45.166" v="56" actId="20577"/>
          <ac:spMkLst>
            <pc:docMk/>
            <pc:sldMk cId="3273117167" sldId="260"/>
            <ac:spMk id="3" creationId="{7094D29C-7406-4D37-94AD-913F0E70753E}"/>
          </ac:spMkLst>
        </pc:spChg>
      </pc:sldChg>
      <pc:sldChg chg="modSp">
        <pc:chgData name="Ellie Wilson (2114345)" userId="S::2114345@student.uwtsd.ac.uk::9bc065f8-ffae-499a-8111-0c0d7ffadefa" providerId="AD" clId="Web-{1C142AFE-E134-3A6E-E8A9-86818B287069}" dt="2021-10-08T05:08:13.931" v="19" actId="20577"/>
        <pc:sldMkLst>
          <pc:docMk/>
          <pc:sldMk cId="1788020603" sldId="261"/>
        </pc:sldMkLst>
        <pc:spChg chg="mod">
          <ac:chgData name="Ellie Wilson (2114345)" userId="S::2114345@student.uwtsd.ac.uk::9bc065f8-ffae-499a-8111-0c0d7ffadefa" providerId="AD" clId="Web-{1C142AFE-E134-3A6E-E8A9-86818B287069}" dt="2021-10-08T05:08:13.931" v="19" actId="20577"/>
          <ac:spMkLst>
            <pc:docMk/>
            <pc:sldMk cId="1788020603" sldId="261"/>
            <ac:spMk id="3" creationId="{75980518-7F87-438F-84D6-7FFA5A20C473}"/>
          </ac:spMkLst>
        </pc:spChg>
      </pc:sldChg>
      <pc:sldChg chg="modSp">
        <pc:chgData name="Ellie Wilson (2114345)" userId="S::2114345@student.uwtsd.ac.uk::9bc065f8-ffae-499a-8111-0c0d7ffadefa" providerId="AD" clId="Web-{1C142AFE-E134-3A6E-E8A9-86818B287069}" dt="2021-10-08T05:44:48.178" v="72" actId="20577"/>
        <pc:sldMkLst>
          <pc:docMk/>
          <pc:sldMk cId="549028057" sldId="262"/>
        </pc:sldMkLst>
        <pc:spChg chg="mod">
          <ac:chgData name="Ellie Wilson (2114345)" userId="S::2114345@student.uwtsd.ac.uk::9bc065f8-ffae-499a-8111-0c0d7ffadefa" providerId="AD" clId="Web-{1C142AFE-E134-3A6E-E8A9-86818B287069}" dt="2021-10-08T05:44:48.178" v="72" actId="20577"/>
          <ac:spMkLst>
            <pc:docMk/>
            <pc:sldMk cId="549028057" sldId="262"/>
            <ac:spMk id="3" creationId="{7453256A-8E54-4CD5-86A6-D860A0331D33}"/>
          </ac:spMkLst>
        </pc:spChg>
      </pc:sldChg>
      <pc:sldChg chg="modSp">
        <pc:chgData name="Ellie Wilson (2114345)" userId="S::2114345@student.uwtsd.ac.uk::9bc065f8-ffae-499a-8111-0c0d7ffadefa" providerId="AD" clId="Web-{1C142AFE-E134-3A6E-E8A9-86818B287069}" dt="2021-10-08T05:27:28.240" v="33" actId="20577"/>
        <pc:sldMkLst>
          <pc:docMk/>
          <pc:sldMk cId="2800650177" sldId="263"/>
        </pc:sldMkLst>
        <pc:spChg chg="mod">
          <ac:chgData name="Ellie Wilson (2114345)" userId="S::2114345@student.uwtsd.ac.uk::9bc065f8-ffae-499a-8111-0c0d7ffadefa" providerId="AD" clId="Web-{1C142AFE-E134-3A6E-E8A9-86818B287069}" dt="2021-10-08T05:27:28.240" v="33" actId="20577"/>
          <ac:spMkLst>
            <pc:docMk/>
            <pc:sldMk cId="2800650177" sldId="263"/>
            <ac:spMk id="8" creationId="{046D410A-2E8C-4E84-8EE4-33BE38EC346C}"/>
          </ac:spMkLst>
        </pc:spChg>
      </pc:sldChg>
    </pc:docChg>
  </pc:docChgLst>
  <pc:docChgLst>
    <pc:chgData name="Ellie Wilson (2114345)" userId="S::2114345@student.uwtsd.ac.uk::9bc065f8-ffae-499a-8111-0c0d7ffadefa" providerId="AD" clId="Web-{1FF8AB58-2591-4817-A9F7-15DF1A9F89F0}"/>
    <pc:docChg chg="addSld delSld modSld addMainMaster delMainMaster">
      <pc:chgData name="Ellie Wilson (2114345)" userId="S::2114345@student.uwtsd.ac.uk::9bc065f8-ffae-499a-8111-0c0d7ffadefa" providerId="AD" clId="Web-{1FF8AB58-2591-4817-A9F7-15DF1A9F89F0}" dt="2021-10-07T02:37:53.047" v="393" actId="20577"/>
      <pc:docMkLst>
        <pc:docMk/>
      </pc:docMkLst>
      <pc:sldChg chg="addSp delSp modSp mod setBg modClrScheme chgLayout">
        <pc:chgData name="Ellie Wilson (2114345)" userId="S::2114345@student.uwtsd.ac.uk::9bc065f8-ffae-499a-8111-0c0d7ffadefa" providerId="AD" clId="Web-{1FF8AB58-2591-4817-A9F7-15DF1A9F89F0}" dt="2021-10-07T00:12:23.065" v="25"/>
        <pc:sldMkLst>
          <pc:docMk/>
          <pc:sldMk cId="109857222" sldId="256"/>
        </pc:sldMkLst>
        <pc:spChg chg="mod">
          <ac:chgData name="Ellie Wilson (2114345)" userId="S::2114345@student.uwtsd.ac.uk::9bc065f8-ffae-499a-8111-0c0d7ffadefa" providerId="AD" clId="Web-{1FF8AB58-2591-4817-A9F7-15DF1A9F89F0}" dt="2021-10-07T00:12:23.065" v="25"/>
          <ac:spMkLst>
            <pc:docMk/>
            <pc:sldMk cId="109857222" sldId="256"/>
            <ac:spMk id="2" creationId="{00000000-0000-0000-0000-000000000000}"/>
          </ac:spMkLst>
        </pc:spChg>
        <pc:spChg chg="mod">
          <ac:chgData name="Ellie Wilson (2114345)" userId="S::2114345@student.uwtsd.ac.uk::9bc065f8-ffae-499a-8111-0c0d7ffadefa" providerId="AD" clId="Web-{1FF8AB58-2591-4817-A9F7-15DF1A9F89F0}" dt="2021-10-07T00:12:23.065" v="25"/>
          <ac:spMkLst>
            <pc:docMk/>
            <pc:sldMk cId="109857222" sldId="256"/>
            <ac:spMk id="3" creationId="{00000000-0000-0000-0000-000000000000}"/>
          </ac:spMkLst>
        </pc:spChg>
        <pc:spChg chg="add del">
          <ac:chgData name="Ellie Wilson (2114345)" userId="S::2114345@student.uwtsd.ac.uk::9bc065f8-ffae-499a-8111-0c0d7ffadefa" providerId="AD" clId="Web-{1FF8AB58-2591-4817-A9F7-15DF1A9F89F0}" dt="2021-10-07T00:12:23.065" v="25"/>
          <ac:spMkLst>
            <pc:docMk/>
            <pc:sldMk cId="109857222" sldId="256"/>
            <ac:spMk id="8" creationId="{9B6CD22E-2269-419F-9E81-016EA035D4C1}"/>
          </ac:spMkLst>
        </pc:spChg>
        <pc:spChg chg="add del">
          <ac:chgData name="Ellie Wilson (2114345)" userId="S::2114345@student.uwtsd.ac.uk::9bc065f8-ffae-499a-8111-0c0d7ffadefa" providerId="AD" clId="Web-{1FF8AB58-2591-4817-A9F7-15DF1A9F89F0}" dt="2021-10-07T00:12:23.065" v="25"/>
          <ac:spMkLst>
            <pc:docMk/>
            <pc:sldMk cId="109857222" sldId="256"/>
            <ac:spMk id="10" creationId="{AA607D34-E2A9-4595-9DB2-5472E077CA49}"/>
          </ac:spMkLst>
        </pc:spChg>
        <pc:spChg chg="add del">
          <ac:chgData name="Ellie Wilson (2114345)" userId="S::2114345@student.uwtsd.ac.uk::9bc065f8-ffae-499a-8111-0c0d7ffadefa" providerId="AD" clId="Web-{1FF8AB58-2591-4817-A9F7-15DF1A9F89F0}" dt="2021-10-07T00:12:23.065" v="25"/>
          <ac:spMkLst>
            <pc:docMk/>
            <pc:sldMk cId="109857222" sldId="256"/>
            <ac:spMk id="12" creationId="{63DAB858-5A0C-4AFF-AAC6-705EDF8DB733}"/>
          </ac:spMkLst>
        </pc:spChg>
        <pc:spChg chg="add del">
          <ac:chgData name="Ellie Wilson (2114345)" userId="S::2114345@student.uwtsd.ac.uk::9bc065f8-ffae-499a-8111-0c0d7ffadefa" providerId="AD" clId="Web-{1FF8AB58-2591-4817-A9F7-15DF1A9F89F0}" dt="2021-10-07T00:12:23.065" v="25"/>
          <ac:spMkLst>
            <pc:docMk/>
            <pc:sldMk cId="109857222" sldId="256"/>
            <ac:spMk id="14" creationId="{53BEA983-EAAB-42FB-84E9-E77708168CB8}"/>
          </ac:spMkLst>
        </pc:spChg>
        <pc:spChg chg="add">
          <ac:chgData name="Ellie Wilson (2114345)" userId="S::2114345@student.uwtsd.ac.uk::9bc065f8-ffae-499a-8111-0c0d7ffadefa" providerId="AD" clId="Web-{1FF8AB58-2591-4817-A9F7-15DF1A9F89F0}" dt="2021-10-07T00:12:23.065" v="25"/>
          <ac:spMkLst>
            <pc:docMk/>
            <pc:sldMk cId="109857222" sldId="256"/>
            <ac:spMk id="19" creationId="{289ED1AA-8684-4D37-B208-8777E1A7780D}"/>
          </ac:spMkLst>
        </pc:spChg>
        <pc:spChg chg="add">
          <ac:chgData name="Ellie Wilson (2114345)" userId="S::2114345@student.uwtsd.ac.uk::9bc065f8-ffae-499a-8111-0c0d7ffadefa" providerId="AD" clId="Web-{1FF8AB58-2591-4817-A9F7-15DF1A9F89F0}" dt="2021-10-07T00:12:23.065" v="25"/>
          <ac:spMkLst>
            <pc:docMk/>
            <pc:sldMk cId="109857222" sldId="256"/>
            <ac:spMk id="21" creationId="{5E0D0E5A-6E97-46A9-AF74-EAEA1E044294}"/>
          </ac:spMkLst>
        </pc:spChg>
        <pc:spChg chg="add">
          <ac:chgData name="Ellie Wilson (2114345)" userId="S::2114345@student.uwtsd.ac.uk::9bc065f8-ffae-499a-8111-0c0d7ffadefa" providerId="AD" clId="Web-{1FF8AB58-2591-4817-A9F7-15DF1A9F89F0}" dt="2021-10-07T00:12:23.065" v="25"/>
          <ac:spMkLst>
            <pc:docMk/>
            <pc:sldMk cId="109857222" sldId="256"/>
            <ac:spMk id="23" creationId="{E197A7FD-CD8D-4609-AE35-64C89063E332}"/>
          </ac:spMkLst>
        </pc:spChg>
        <pc:spChg chg="add">
          <ac:chgData name="Ellie Wilson (2114345)" userId="S::2114345@student.uwtsd.ac.uk::9bc065f8-ffae-499a-8111-0c0d7ffadefa" providerId="AD" clId="Web-{1FF8AB58-2591-4817-A9F7-15DF1A9F89F0}" dt="2021-10-07T00:12:23.065" v="25"/>
          <ac:spMkLst>
            <pc:docMk/>
            <pc:sldMk cId="109857222" sldId="256"/>
            <ac:spMk id="25" creationId="{4180E01B-B1F4-437C-807D-1C930718EE64}"/>
          </ac:spMkLst>
        </pc:spChg>
        <pc:spChg chg="add">
          <ac:chgData name="Ellie Wilson (2114345)" userId="S::2114345@student.uwtsd.ac.uk::9bc065f8-ffae-499a-8111-0c0d7ffadefa" providerId="AD" clId="Web-{1FF8AB58-2591-4817-A9F7-15DF1A9F89F0}" dt="2021-10-07T00:12:23.065" v="25"/>
          <ac:spMkLst>
            <pc:docMk/>
            <pc:sldMk cId="109857222" sldId="256"/>
            <ac:spMk id="27" creationId="{C0B64B74-19BE-47D9-8BB8-7081BF0E0833}"/>
          </ac:spMkLst>
        </pc:spChg>
      </pc:sldChg>
      <pc:sldChg chg="addSp delSp modSp new mod setBg">
        <pc:chgData name="Ellie Wilson (2114345)" userId="S::2114345@student.uwtsd.ac.uk::9bc065f8-ffae-499a-8111-0c0d7ffadefa" providerId="AD" clId="Web-{1FF8AB58-2591-4817-A9F7-15DF1A9F89F0}" dt="2021-10-07T02:20:27.549" v="379" actId="1076"/>
        <pc:sldMkLst>
          <pc:docMk/>
          <pc:sldMk cId="477892556" sldId="257"/>
        </pc:sldMkLst>
        <pc:spChg chg="mod">
          <ac:chgData name="Ellie Wilson (2114345)" userId="S::2114345@student.uwtsd.ac.uk::9bc065f8-ffae-499a-8111-0c0d7ffadefa" providerId="AD" clId="Web-{1FF8AB58-2591-4817-A9F7-15DF1A9F89F0}" dt="2021-10-07T02:20:27.549" v="379" actId="1076"/>
          <ac:spMkLst>
            <pc:docMk/>
            <pc:sldMk cId="477892556" sldId="257"/>
            <ac:spMk id="2" creationId="{D7DE7412-5C1B-46B0-B836-242EA483FE7B}"/>
          </ac:spMkLst>
        </pc:spChg>
        <pc:spChg chg="del mod">
          <ac:chgData name="Ellie Wilson (2114345)" userId="S::2114345@student.uwtsd.ac.uk::9bc065f8-ffae-499a-8111-0c0d7ffadefa" providerId="AD" clId="Web-{1FF8AB58-2591-4817-A9F7-15DF1A9F89F0}" dt="2021-10-07T00:16:56.158" v="31"/>
          <ac:spMkLst>
            <pc:docMk/>
            <pc:sldMk cId="477892556" sldId="257"/>
            <ac:spMk id="3" creationId="{DDB129E8-5350-402C-B8E4-9BA1BAFE29C5}"/>
          </ac:spMkLst>
        </pc:spChg>
        <pc:spChg chg="add">
          <ac:chgData name="Ellie Wilson (2114345)" userId="S::2114345@student.uwtsd.ac.uk::9bc065f8-ffae-499a-8111-0c0d7ffadefa" providerId="AD" clId="Web-{1FF8AB58-2591-4817-A9F7-15DF1A9F89F0}" dt="2021-10-07T00:12:49.632" v="30"/>
          <ac:spMkLst>
            <pc:docMk/>
            <pc:sldMk cId="477892556" sldId="257"/>
            <ac:spMk id="5" creationId="{745DEEED-BE3A-4307-800A-45F555B51C2E}"/>
          </ac:spMkLst>
        </pc:spChg>
        <pc:spChg chg="add">
          <ac:chgData name="Ellie Wilson (2114345)" userId="S::2114345@student.uwtsd.ac.uk::9bc065f8-ffae-499a-8111-0c0d7ffadefa" providerId="AD" clId="Web-{1FF8AB58-2591-4817-A9F7-15DF1A9F89F0}" dt="2021-10-07T00:12:49.632" v="30"/>
          <ac:spMkLst>
            <pc:docMk/>
            <pc:sldMk cId="477892556" sldId="257"/>
            <ac:spMk id="6" creationId="{F5C73706-35AD-4797-B796-D806B8FE5A35}"/>
          </ac:spMkLst>
        </pc:spChg>
        <pc:spChg chg="add del">
          <ac:chgData name="Ellie Wilson (2114345)" userId="S::2114345@student.uwtsd.ac.uk::9bc065f8-ffae-499a-8111-0c0d7ffadefa" providerId="AD" clId="Web-{1FF8AB58-2591-4817-A9F7-15DF1A9F89F0}" dt="2021-10-07T00:12:49.632" v="29"/>
          <ac:spMkLst>
            <pc:docMk/>
            <pc:sldMk cId="477892556" sldId="257"/>
            <ac:spMk id="8" creationId="{AC17DE74-01C9-4859-B65A-85CF999E8580}"/>
          </ac:spMkLst>
        </pc:spChg>
        <pc:spChg chg="add del">
          <ac:chgData name="Ellie Wilson (2114345)" userId="S::2114345@student.uwtsd.ac.uk::9bc065f8-ffae-499a-8111-0c0d7ffadefa" providerId="AD" clId="Web-{1FF8AB58-2591-4817-A9F7-15DF1A9F89F0}" dt="2021-10-07T00:12:49.632" v="29"/>
          <ac:spMkLst>
            <pc:docMk/>
            <pc:sldMk cId="477892556" sldId="257"/>
            <ac:spMk id="10" creationId="{068C0432-0E90-4CC1-8CD3-D44A90DF07EF}"/>
          </ac:spMkLst>
        </pc:spChg>
        <pc:picChg chg="add mod ord">
          <ac:chgData name="Ellie Wilson (2114345)" userId="S::2114345@student.uwtsd.ac.uk::9bc065f8-ffae-499a-8111-0c0d7ffadefa" providerId="AD" clId="Web-{1FF8AB58-2591-4817-A9F7-15DF1A9F89F0}" dt="2021-10-07T02:17:37.906" v="355" actId="1076"/>
          <ac:picMkLst>
            <pc:docMk/>
            <pc:sldMk cId="477892556" sldId="257"/>
            <ac:picMk id="4" creationId="{CC2FD731-8A4A-4355-8D77-CF0A53D8E970}"/>
          </ac:picMkLst>
        </pc:picChg>
      </pc:sldChg>
      <pc:sldChg chg="addSp delSp new del">
        <pc:chgData name="Ellie Wilson (2114345)" userId="S::2114345@student.uwtsd.ac.uk::9bc065f8-ffae-499a-8111-0c0d7ffadefa" providerId="AD" clId="Web-{1FF8AB58-2591-4817-A9F7-15DF1A9F89F0}" dt="2021-10-07T00:12:28.096" v="26"/>
        <pc:sldMkLst>
          <pc:docMk/>
          <pc:sldMk cId="2596672375" sldId="257"/>
        </pc:sldMkLst>
        <pc:spChg chg="del">
          <ac:chgData name="Ellie Wilson (2114345)" userId="S::2114345@student.uwtsd.ac.uk::9bc065f8-ffae-499a-8111-0c0d7ffadefa" providerId="AD" clId="Web-{1FF8AB58-2591-4817-A9F7-15DF1A9F89F0}" dt="2021-10-07T00:11:46.637" v="23"/>
          <ac:spMkLst>
            <pc:docMk/>
            <pc:sldMk cId="2596672375" sldId="257"/>
            <ac:spMk id="2" creationId="{9122559D-4E0E-44BF-9FAD-981173D2BC15}"/>
          </ac:spMkLst>
        </pc:spChg>
        <pc:spChg chg="add">
          <ac:chgData name="Ellie Wilson (2114345)" userId="S::2114345@student.uwtsd.ac.uk::9bc065f8-ffae-499a-8111-0c0d7ffadefa" providerId="AD" clId="Web-{1FF8AB58-2591-4817-A9F7-15DF1A9F89F0}" dt="2021-10-07T00:12:06.673" v="24"/>
          <ac:spMkLst>
            <pc:docMk/>
            <pc:sldMk cId="2596672375" sldId="257"/>
            <ac:spMk id="4" creationId="{DF478443-0527-4091-9667-F77D8C643AA1}"/>
          </ac:spMkLst>
        </pc:spChg>
      </pc:sldChg>
      <pc:sldChg chg="new del">
        <pc:chgData name="Ellie Wilson (2114345)" userId="S::2114345@student.uwtsd.ac.uk::9bc065f8-ffae-499a-8111-0c0d7ffadefa" providerId="AD" clId="Web-{1FF8AB58-2591-4817-A9F7-15DF1A9F89F0}" dt="2021-10-07T00:11:30.181" v="21"/>
        <pc:sldMkLst>
          <pc:docMk/>
          <pc:sldMk cId="4242064015" sldId="257"/>
        </pc:sldMkLst>
      </pc:sldChg>
      <pc:sldChg chg="addSp delSp modSp new mod setBg">
        <pc:chgData name="Ellie Wilson (2114345)" userId="S::2114345@student.uwtsd.ac.uk::9bc065f8-ffae-499a-8111-0c0d7ffadefa" providerId="AD" clId="Web-{1FF8AB58-2591-4817-A9F7-15DF1A9F89F0}" dt="2021-10-07T02:19:01.642" v="374" actId="20577"/>
        <pc:sldMkLst>
          <pc:docMk/>
          <pc:sldMk cId="3528103450" sldId="258"/>
        </pc:sldMkLst>
        <pc:spChg chg="mod">
          <ac:chgData name="Ellie Wilson (2114345)" userId="S::2114345@student.uwtsd.ac.uk::9bc065f8-ffae-499a-8111-0c0d7ffadefa" providerId="AD" clId="Web-{1FF8AB58-2591-4817-A9F7-15DF1A9F89F0}" dt="2021-10-07T02:18:57.142" v="373"/>
          <ac:spMkLst>
            <pc:docMk/>
            <pc:sldMk cId="3528103450" sldId="258"/>
            <ac:spMk id="2" creationId="{BBCB05B2-6846-4736-9438-E3B64634408E}"/>
          </ac:spMkLst>
        </pc:spChg>
        <pc:spChg chg="add del mod">
          <ac:chgData name="Ellie Wilson (2114345)" userId="S::2114345@student.uwtsd.ac.uk::9bc065f8-ffae-499a-8111-0c0d7ffadefa" providerId="AD" clId="Web-{1FF8AB58-2591-4817-A9F7-15DF1A9F89F0}" dt="2021-10-07T02:19:01.642" v="374" actId="20577"/>
          <ac:spMkLst>
            <pc:docMk/>
            <pc:sldMk cId="3528103450" sldId="258"/>
            <ac:spMk id="3" creationId="{3CFA32F0-021E-4F6C-A86A-4605F837BA36}"/>
          </ac:spMkLst>
        </pc:spChg>
        <pc:spChg chg="add del">
          <ac:chgData name="Ellie Wilson (2114345)" userId="S::2114345@student.uwtsd.ac.uk::9bc065f8-ffae-499a-8111-0c0d7ffadefa" providerId="AD" clId="Web-{1FF8AB58-2591-4817-A9F7-15DF1A9F89F0}" dt="2021-10-07T02:18:50.923" v="370"/>
          <ac:spMkLst>
            <pc:docMk/>
            <pc:sldMk cId="3528103450" sldId="258"/>
            <ac:spMk id="5" creationId="{5D6C15A0-C087-4593-8414-2B4EC1CDC3DE}"/>
          </ac:spMkLst>
        </pc:spChg>
        <pc:spChg chg="add del">
          <ac:chgData name="Ellie Wilson (2114345)" userId="S::2114345@student.uwtsd.ac.uk::9bc065f8-ffae-499a-8111-0c0d7ffadefa" providerId="AD" clId="Web-{1FF8AB58-2591-4817-A9F7-15DF1A9F89F0}" dt="2021-10-07T02:18:57.126" v="372"/>
          <ac:spMkLst>
            <pc:docMk/>
            <pc:sldMk cId="3528103450" sldId="258"/>
            <ac:spMk id="6" creationId="{FA2E39B7-17D8-4009-A8BA-9E8D8EC1B4C9}"/>
          </ac:spMkLst>
        </pc:spChg>
        <pc:spChg chg="add del">
          <ac:chgData name="Ellie Wilson (2114345)" userId="S::2114345@student.uwtsd.ac.uk::9bc065f8-ffae-499a-8111-0c0d7ffadefa" providerId="AD" clId="Web-{1FF8AB58-2591-4817-A9F7-15DF1A9F89F0}" dt="2021-10-07T02:18:50.923" v="370"/>
          <ac:spMkLst>
            <pc:docMk/>
            <pc:sldMk cId="3528103450" sldId="258"/>
            <ac:spMk id="8" creationId="{777A147A-9ED8-46B4-8660-1B3C2AA880B5}"/>
          </ac:spMkLst>
        </pc:spChg>
        <pc:spChg chg="add del">
          <ac:chgData name="Ellie Wilson (2114345)" userId="S::2114345@student.uwtsd.ac.uk::9bc065f8-ffae-499a-8111-0c0d7ffadefa" providerId="AD" clId="Web-{1FF8AB58-2591-4817-A9F7-15DF1A9F89F0}" dt="2021-10-07T02:18:57.126" v="372"/>
          <ac:spMkLst>
            <pc:docMk/>
            <pc:sldMk cId="3528103450" sldId="258"/>
            <ac:spMk id="9" creationId="{967EEEC4-6120-428D-8FB5-916920AECC74}"/>
          </ac:spMkLst>
        </pc:spChg>
        <pc:spChg chg="add del">
          <ac:chgData name="Ellie Wilson (2114345)" userId="S::2114345@student.uwtsd.ac.uk::9bc065f8-ffae-499a-8111-0c0d7ffadefa" providerId="AD" clId="Web-{1FF8AB58-2591-4817-A9F7-15DF1A9F89F0}" dt="2021-10-07T02:18:39.391" v="368"/>
          <ac:spMkLst>
            <pc:docMk/>
            <pc:sldMk cId="3528103450" sldId="258"/>
            <ac:spMk id="10" creationId="{DA381740-063A-41A4-836D-85D14980EEF0}"/>
          </ac:spMkLst>
        </pc:spChg>
        <pc:spChg chg="add">
          <ac:chgData name="Ellie Wilson (2114345)" userId="S::2114345@student.uwtsd.ac.uk::9bc065f8-ffae-499a-8111-0c0d7ffadefa" providerId="AD" clId="Web-{1FF8AB58-2591-4817-A9F7-15DF1A9F89F0}" dt="2021-10-07T02:18:57.142" v="373"/>
          <ac:spMkLst>
            <pc:docMk/>
            <pc:sldMk cId="3528103450" sldId="258"/>
            <ac:spMk id="11" creationId="{3946F6A7-0B48-49A7-8E23-3C1F0993999F}"/>
          </ac:spMkLst>
        </pc:spChg>
        <pc:spChg chg="add del">
          <ac:chgData name="Ellie Wilson (2114345)" userId="S::2114345@student.uwtsd.ac.uk::9bc065f8-ffae-499a-8111-0c0d7ffadefa" providerId="AD" clId="Web-{1FF8AB58-2591-4817-A9F7-15DF1A9F89F0}" dt="2021-10-07T02:18:39.391" v="368"/>
          <ac:spMkLst>
            <pc:docMk/>
            <pc:sldMk cId="3528103450" sldId="258"/>
            <ac:spMk id="12" creationId="{665DBBEF-238B-476B-96AB-8AAC3224ECEA}"/>
          </ac:spMkLst>
        </pc:spChg>
        <pc:spChg chg="add">
          <ac:chgData name="Ellie Wilson (2114345)" userId="S::2114345@student.uwtsd.ac.uk::9bc065f8-ffae-499a-8111-0c0d7ffadefa" providerId="AD" clId="Web-{1FF8AB58-2591-4817-A9F7-15DF1A9F89F0}" dt="2021-10-07T02:18:57.142" v="373"/>
          <ac:spMkLst>
            <pc:docMk/>
            <pc:sldMk cId="3528103450" sldId="258"/>
            <ac:spMk id="13" creationId="{F53AD421-C5C8-4C52-9DD0-6A594F21A5DB}"/>
          </ac:spMkLst>
        </pc:spChg>
        <pc:spChg chg="add del">
          <ac:chgData name="Ellie Wilson (2114345)" userId="S::2114345@student.uwtsd.ac.uk::9bc065f8-ffae-499a-8111-0c0d7ffadefa" providerId="AD" clId="Web-{1FF8AB58-2591-4817-A9F7-15DF1A9F89F0}" dt="2021-10-07T02:18:39.391" v="368"/>
          <ac:spMkLst>
            <pc:docMk/>
            <pc:sldMk cId="3528103450" sldId="258"/>
            <ac:spMk id="14" creationId="{3FCFB1DE-0B7E-48CC-BA90-B2AB0889F9D6}"/>
          </ac:spMkLst>
        </pc:spChg>
        <pc:spChg chg="add">
          <ac:chgData name="Ellie Wilson (2114345)" userId="S::2114345@student.uwtsd.ac.uk::9bc065f8-ffae-499a-8111-0c0d7ffadefa" providerId="AD" clId="Web-{1FF8AB58-2591-4817-A9F7-15DF1A9F89F0}" dt="2021-10-07T02:18:57.142" v="373"/>
          <ac:spMkLst>
            <pc:docMk/>
            <pc:sldMk cId="3528103450" sldId="258"/>
            <ac:spMk id="15" creationId="{6D7E5B0F-5185-440A-8222-321C1D118ABE}"/>
          </ac:spMkLst>
        </pc:spChg>
        <pc:picChg chg="add del">
          <ac:chgData name="Ellie Wilson (2114345)" userId="S::2114345@student.uwtsd.ac.uk::9bc065f8-ffae-499a-8111-0c0d7ffadefa" providerId="AD" clId="Web-{1FF8AB58-2591-4817-A9F7-15DF1A9F89F0}" dt="2021-10-07T02:18:39.391" v="368"/>
          <ac:picMkLst>
            <pc:docMk/>
            <pc:sldMk cId="3528103450" sldId="258"/>
            <ac:picMk id="7" creationId="{8958B10B-592E-4474-959B-88B4F0FDF3D5}"/>
          </ac:picMkLst>
        </pc:picChg>
      </pc:sldChg>
      <pc:sldChg chg="modSp new">
        <pc:chgData name="Ellie Wilson (2114345)" userId="S::2114345@student.uwtsd.ac.uk::9bc065f8-ffae-499a-8111-0c0d7ffadefa" providerId="AD" clId="Web-{1FF8AB58-2591-4817-A9F7-15DF1A9F89F0}" dt="2021-10-07T02:37:53.047" v="393" actId="20577"/>
        <pc:sldMkLst>
          <pc:docMk/>
          <pc:sldMk cId="1405911551" sldId="259"/>
        </pc:sldMkLst>
        <pc:spChg chg="mod">
          <ac:chgData name="Ellie Wilson (2114345)" userId="S::2114345@student.uwtsd.ac.uk::9bc065f8-ffae-499a-8111-0c0d7ffadefa" providerId="AD" clId="Web-{1FF8AB58-2591-4817-A9F7-15DF1A9F89F0}" dt="2021-10-07T02:37:37.374" v="387" actId="20577"/>
          <ac:spMkLst>
            <pc:docMk/>
            <pc:sldMk cId="1405911551" sldId="259"/>
            <ac:spMk id="2" creationId="{9D69DBC4-02E4-4058-AB99-F238DB56E343}"/>
          </ac:spMkLst>
        </pc:spChg>
        <pc:spChg chg="mod">
          <ac:chgData name="Ellie Wilson (2114345)" userId="S::2114345@student.uwtsd.ac.uk::9bc065f8-ffae-499a-8111-0c0d7ffadefa" providerId="AD" clId="Web-{1FF8AB58-2591-4817-A9F7-15DF1A9F89F0}" dt="2021-10-07T02:37:53.047" v="393" actId="20577"/>
          <ac:spMkLst>
            <pc:docMk/>
            <pc:sldMk cId="1405911551" sldId="259"/>
            <ac:spMk id="3" creationId="{89A9F120-EE57-45F5-B4DA-0ED6950E0584}"/>
          </ac:spMkLst>
        </pc:spChg>
      </pc:sldChg>
      <pc:sldMasterChg chg="del delSldLayout">
        <pc:chgData name="Ellie Wilson (2114345)" userId="S::2114345@student.uwtsd.ac.uk::9bc065f8-ffae-499a-8111-0c0d7ffadefa" providerId="AD" clId="Web-{1FF8AB58-2591-4817-A9F7-15DF1A9F89F0}" dt="2021-10-07T00:03:12.233" v="2"/>
        <pc:sldMasterMkLst>
          <pc:docMk/>
          <pc:sldMasterMk cId="2460954070" sldId="2147483660"/>
        </pc:sldMasterMkLst>
        <pc:sldLayoutChg chg="del">
          <pc:chgData name="Ellie Wilson (2114345)" userId="S::2114345@student.uwtsd.ac.uk::9bc065f8-ffae-499a-8111-0c0d7ffadefa" providerId="AD" clId="Web-{1FF8AB58-2591-4817-A9F7-15DF1A9F89F0}" dt="2021-10-07T00:03:12.233" v="2"/>
          <pc:sldLayoutMkLst>
            <pc:docMk/>
            <pc:sldMasterMk cId="2460954070" sldId="2147483660"/>
            <pc:sldLayoutMk cId="2385387890" sldId="2147483661"/>
          </pc:sldLayoutMkLst>
        </pc:sldLayoutChg>
        <pc:sldLayoutChg chg="del">
          <pc:chgData name="Ellie Wilson (2114345)" userId="S::2114345@student.uwtsd.ac.uk::9bc065f8-ffae-499a-8111-0c0d7ffadefa" providerId="AD" clId="Web-{1FF8AB58-2591-4817-A9F7-15DF1A9F89F0}" dt="2021-10-07T00:03:12.233" v="2"/>
          <pc:sldLayoutMkLst>
            <pc:docMk/>
            <pc:sldMasterMk cId="2460954070" sldId="2147483660"/>
            <pc:sldLayoutMk cId="949138452" sldId="2147483662"/>
          </pc:sldLayoutMkLst>
        </pc:sldLayoutChg>
        <pc:sldLayoutChg chg="del">
          <pc:chgData name="Ellie Wilson (2114345)" userId="S::2114345@student.uwtsd.ac.uk::9bc065f8-ffae-499a-8111-0c0d7ffadefa" providerId="AD" clId="Web-{1FF8AB58-2591-4817-A9F7-15DF1A9F89F0}" dt="2021-10-07T00:03:12.233" v="2"/>
          <pc:sldLayoutMkLst>
            <pc:docMk/>
            <pc:sldMasterMk cId="2460954070" sldId="2147483660"/>
            <pc:sldLayoutMk cId="2591524520" sldId="2147483663"/>
          </pc:sldLayoutMkLst>
        </pc:sldLayoutChg>
        <pc:sldLayoutChg chg="del">
          <pc:chgData name="Ellie Wilson (2114345)" userId="S::2114345@student.uwtsd.ac.uk::9bc065f8-ffae-499a-8111-0c0d7ffadefa" providerId="AD" clId="Web-{1FF8AB58-2591-4817-A9F7-15DF1A9F89F0}" dt="2021-10-07T00:03:12.233" v="2"/>
          <pc:sldLayoutMkLst>
            <pc:docMk/>
            <pc:sldMasterMk cId="2460954070" sldId="2147483660"/>
            <pc:sldLayoutMk cId="1203092039" sldId="2147483664"/>
          </pc:sldLayoutMkLst>
        </pc:sldLayoutChg>
        <pc:sldLayoutChg chg="del">
          <pc:chgData name="Ellie Wilson (2114345)" userId="S::2114345@student.uwtsd.ac.uk::9bc065f8-ffae-499a-8111-0c0d7ffadefa" providerId="AD" clId="Web-{1FF8AB58-2591-4817-A9F7-15DF1A9F89F0}" dt="2021-10-07T00:03:12.233" v="2"/>
          <pc:sldLayoutMkLst>
            <pc:docMk/>
            <pc:sldMasterMk cId="2460954070" sldId="2147483660"/>
            <pc:sldLayoutMk cId="3733172339" sldId="2147483665"/>
          </pc:sldLayoutMkLst>
        </pc:sldLayoutChg>
        <pc:sldLayoutChg chg="del">
          <pc:chgData name="Ellie Wilson (2114345)" userId="S::2114345@student.uwtsd.ac.uk::9bc065f8-ffae-499a-8111-0c0d7ffadefa" providerId="AD" clId="Web-{1FF8AB58-2591-4817-A9F7-15DF1A9F89F0}" dt="2021-10-07T00:03:12.233" v="2"/>
          <pc:sldLayoutMkLst>
            <pc:docMk/>
            <pc:sldMasterMk cId="2460954070" sldId="2147483660"/>
            <pc:sldLayoutMk cId="3210312558" sldId="2147483666"/>
          </pc:sldLayoutMkLst>
        </pc:sldLayoutChg>
        <pc:sldLayoutChg chg="del">
          <pc:chgData name="Ellie Wilson (2114345)" userId="S::2114345@student.uwtsd.ac.uk::9bc065f8-ffae-499a-8111-0c0d7ffadefa" providerId="AD" clId="Web-{1FF8AB58-2591-4817-A9F7-15DF1A9F89F0}" dt="2021-10-07T00:03:12.233" v="2"/>
          <pc:sldLayoutMkLst>
            <pc:docMk/>
            <pc:sldMasterMk cId="2460954070" sldId="2147483660"/>
            <pc:sldLayoutMk cId="3146388984" sldId="2147483667"/>
          </pc:sldLayoutMkLst>
        </pc:sldLayoutChg>
        <pc:sldLayoutChg chg="del">
          <pc:chgData name="Ellie Wilson (2114345)" userId="S::2114345@student.uwtsd.ac.uk::9bc065f8-ffae-499a-8111-0c0d7ffadefa" providerId="AD" clId="Web-{1FF8AB58-2591-4817-A9F7-15DF1A9F89F0}" dt="2021-10-07T00:03:12.233" v="2"/>
          <pc:sldLayoutMkLst>
            <pc:docMk/>
            <pc:sldMasterMk cId="2460954070" sldId="2147483660"/>
            <pc:sldLayoutMk cId="3171841454" sldId="2147483668"/>
          </pc:sldLayoutMkLst>
        </pc:sldLayoutChg>
        <pc:sldLayoutChg chg="del">
          <pc:chgData name="Ellie Wilson (2114345)" userId="S::2114345@student.uwtsd.ac.uk::9bc065f8-ffae-499a-8111-0c0d7ffadefa" providerId="AD" clId="Web-{1FF8AB58-2591-4817-A9F7-15DF1A9F89F0}" dt="2021-10-07T00:03:12.233" v="2"/>
          <pc:sldLayoutMkLst>
            <pc:docMk/>
            <pc:sldMasterMk cId="2460954070" sldId="2147483660"/>
            <pc:sldLayoutMk cId="1718958274" sldId="2147483669"/>
          </pc:sldLayoutMkLst>
        </pc:sldLayoutChg>
        <pc:sldLayoutChg chg="del">
          <pc:chgData name="Ellie Wilson (2114345)" userId="S::2114345@student.uwtsd.ac.uk::9bc065f8-ffae-499a-8111-0c0d7ffadefa" providerId="AD" clId="Web-{1FF8AB58-2591-4817-A9F7-15DF1A9F89F0}" dt="2021-10-07T00:03:12.233" v="2"/>
          <pc:sldLayoutMkLst>
            <pc:docMk/>
            <pc:sldMasterMk cId="2460954070" sldId="2147483660"/>
            <pc:sldLayoutMk cId="2202905451" sldId="2147483670"/>
          </pc:sldLayoutMkLst>
        </pc:sldLayoutChg>
        <pc:sldLayoutChg chg="del">
          <pc:chgData name="Ellie Wilson (2114345)" userId="S::2114345@student.uwtsd.ac.uk::9bc065f8-ffae-499a-8111-0c0d7ffadefa" providerId="AD" clId="Web-{1FF8AB58-2591-4817-A9F7-15DF1A9F89F0}" dt="2021-10-07T00:03:12.233" v="2"/>
          <pc:sldLayoutMkLst>
            <pc:docMk/>
            <pc:sldMasterMk cId="2460954070" sldId="2147483660"/>
            <pc:sldLayoutMk cId="3479445657" sldId="2147483671"/>
          </pc:sldLayoutMkLst>
        </pc:sldLayoutChg>
      </pc:sldMasterChg>
      <pc:sldMasterChg chg="add addSldLayout">
        <pc:chgData name="Ellie Wilson (2114345)" userId="S::2114345@student.uwtsd.ac.uk::9bc065f8-ffae-499a-8111-0c0d7ffadefa" providerId="AD" clId="Web-{1FF8AB58-2591-4817-A9F7-15DF1A9F89F0}" dt="2021-10-07T00:03:12.233" v="2"/>
        <pc:sldMasterMkLst>
          <pc:docMk/>
          <pc:sldMasterMk cId="187507583" sldId="2147483711"/>
        </pc:sldMasterMkLst>
        <pc:sldLayoutChg chg="add">
          <pc:chgData name="Ellie Wilson (2114345)" userId="S::2114345@student.uwtsd.ac.uk::9bc065f8-ffae-499a-8111-0c0d7ffadefa" providerId="AD" clId="Web-{1FF8AB58-2591-4817-A9F7-15DF1A9F89F0}" dt="2021-10-07T00:03:12.233" v="2"/>
          <pc:sldLayoutMkLst>
            <pc:docMk/>
            <pc:sldMasterMk cId="187507583" sldId="2147483711"/>
            <pc:sldLayoutMk cId="2592913742" sldId="2147483700"/>
          </pc:sldLayoutMkLst>
        </pc:sldLayoutChg>
        <pc:sldLayoutChg chg="add">
          <pc:chgData name="Ellie Wilson (2114345)" userId="S::2114345@student.uwtsd.ac.uk::9bc065f8-ffae-499a-8111-0c0d7ffadefa" providerId="AD" clId="Web-{1FF8AB58-2591-4817-A9F7-15DF1A9F89F0}" dt="2021-10-07T00:03:12.233" v="2"/>
          <pc:sldLayoutMkLst>
            <pc:docMk/>
            <pc:sldMasterMk cId="187507583" sldId="2147483711"/>
            <pc:sldLayoutMk cId="2328965974" sldId="2147483701"/>
          </pc:sldLayoutMkLst>
        </pc:sldLayoutChg>
        <pc:sldLayoutChg chg="add">
          <pc:chgData name="Ellie Wilson (2114345)" userId="S::2114345@student.uwtsd.ac.uk::9bc065f8-ffae-499a-8111-0c0d7ffadefa" providerId="AD" clId="Web-{1FF8AB58-2591-4817-A9F7-15DF1A9F89F0}" dt="2021-10-07T00:03:12.233" v="2"/>
          <pc:sldLayoutMkLst>
            <pc:docMk/>
            <pc:sldMasterMk cId="187507583" sldId="2147483711"/>
            <pc:sldLayoutMk cId="1508806820" sldId="2147483702"/>
          </pc:sldLayoutMkLst>
        </pc:sldLayoutChg>
        <pc:sldLayoutChg chg="add">
          <pc:chgData name="Ellie Wilson (2114345)" userId="S::2114345@student.uwtsd.ac.uk::9bc065f8-ffae-499a-8111-0c0d7ffadefa" providerId="AD" clId="Web-{1FF8AB58-2591-4817-A9F7-15DF1A9F89F0}" dt="2021-10-07T00:03:12.233" v="2"/>
          <pc:sldLayoutMkLst>
            <pc:docMk/>
            <pc:sldMasterMk cId="187507583" sldId="2147483711"/>
            <pc:sldLayoutMk cId="1374541639" sldId="2147483703"/>
          </pc:sldLayoutMkLst>
        </pc:sldLayoutChg>
        <pc:sldLayoutChg chg="add">
          <pc:chgData name="Ellie Wilson (2114345)" userId="S::2114345@student.uwtsd.ac.uk::9bc065f8-ffae-499a-8111-0c0d7ffadefa" providerId="AD" clId="Web-{1FF8AB58-2591-4817-A9F7-15DF1A9F89F0}" dt="2021-10-07T00:03:12.233" v="2"/>
          <pc:sldLayoutMkLst>
            <pc:docMk/>
            <pc:sldMasterMk cId="187507583" sldId="2147483711"/>
            <pc:sldLayoutMk cId="2027770911" sldId="2147483704"/>
          </pc:sldLayoutMkLst>
        </pc:sldLayoutChg>
        <pc:sldLayoutChg chg="add">
          <pc:chgData name="Ellie Wilson (2114345)" userId="S::2114345@student.uwtsd.ac.uk::9bc065f8-ffae-499a-8111-0c0d7ffadefa" providerId="AD" clId="Web-{1FF8AB58-2591-4817-A9F7-15DF1A9F89F0}" dt="2021-10-07T00:03:12.233" v="2"/>
          <pc:sldLayoutMkLst>
            <pc:docMk/>
            <pc:sldMasterMk cId="187507583" sldId="2147483711"/>
            <pc:sldLayoutMk cId="3414343670" sldId="2147483705"/>
          </pc:sldLayoutMkLst>
        </pc:sldLayoutChg>
        <pc:sldLayoutChg chg="add">
          <pc:chgData name="Ellie Wilson (2114345)" userId="S::2114345@student.uwtsd.ac.uk::9bc065f8-ffae-499a-8111-0c0d7ffadefa" providerId="AD" clId="Web-{1FF8AB58-2591-4817-A9F7-15DF1A9F89F0}" dt="2021-10-07T00:03:12.233" v="2"/>
          <pc:sldLayoutMkLst>
            <pc:docMk/>
            <pc:sldMasterMk cId="187507583" sldId="2147483711"/>
            <pc:sldLayoutMk cId="2228590804" sldId="2147483706"/>
          </pc:sldLayoutMkLst>
        </pc:sldLayoutChg>
        <pc:sldLayoutChg chg="add">
          <pc:chgData name="Ellie Wilson (2114345)" userId="S::2114345@student.uwtsd.ac.uk::9bc065f8-ffae-499a-8111-0c0d7ffadefa" providerId="AD" clId="Web-{1FF8AB58-2591-4817-A9F7-15DF1A9F89F0}" dt="2021-10-07T00:03:12.233" v="2"/>
          <pc:sldLayoutMkLst>
            <pc:docMk/>
            <pc:sldMasterMk cId="187507583" sldId="2147483711"/>
            <pc:sldLayoutMk cId="2162307939" sldId="2147483707"/>
          </pc:sldLayoutMkLst>
        </pc:sldLayoutChg>
        <pc:sldLayoutChg chg="add">
          <pc:chgData name="Ellie Wilson (2114345)" userId="S::2114345@student.uwtsd.ac.uk::9bc065f8-ffae-499a-8111-0c0d7ffadefa" providerId="AD" clId="Web-{1FF8AB58-2591-4817-A9F7-15DF1A9F89F0}" dt="2021-10-07T00:03:12.233" v="2"/>
          <pc:sldLayoutMkLst>
            <pc:docMk/>
            <pc:sldMasterMk cId="187507583" sldId="2147483711"/>
            <pc:sldLayoutMk cId="3144926642" sldId="2147483708"/>
          </pc:sldLayoutMkLst>
        </pc:sldLayoutChg>
        <pc:sldLayoutChg chg="add">
          <pc:chgData name="Ellie Wilson (2114345)" userId="S::2114345@student.uwtsd.ac.uk::9bc065f8-ffae-499a-8111-0c0d7ffadefa" providerId="AD" clId="Web-{1FF8AB58-2591-4817-A9F7-15DF1A9F89F0}" dt="2021-10-07T00:03:12.233" v="2"/>
          <pc:sldLayoutMkLst>
            <pc:docMk/>
            <pc:sldMasterMk cId="187507583" sldId="2147483711"/>
            <pc:sldLayoutMk cId="1497722461" sldId="2147483709"/>
          </pc:sldLayoutMkLst>
        </pc:sldLayoutChg>
        <pc:sldLayoutChg chg="add">
          <pc:chgData name="Ellie Wilson (2114345)" userId="S::2114345@student.uwtsd.ac.uk::9bc065f8-ffae-499a-8111-0c0d7ffadefa" providerId="AD" clId="Web-{1FF8AB58-2591-4817-A9F7-15DF1A9F89F0}" dt="2021-10-07T00:03:12.233" v="2"/>
          <pc:sldLayoutMkLst>
            <pc:docMk/>
            <pc:sldMasterMk cId="187507583" sldId="2147483711"/>
            <pc:sldLayoutMk cId="3315603423" sldId="2147483710"/>
          </pc:sldLayoutMkLst>
        </pc:sldLayoutChg>
      </pc:sldMasterChg>
    </pc:docChg>
  </pc:docChgLst>
  <pc:docChgLst>
    <pc:chgData name="Ellie Wilson (2114345)" userId="S::2114345@student.uwtsd.ac.uk::9bc065f8-ffae-499a-8111-0c0d7ffadefa" providerId="AD" clId="Web-{531160E6-2A42-53FE-4278-E65C886A70CC}"/>
    <pc:docChg chg="modSld sldOrd">
      <pc:chgData name="Ellie Wilson (2114345)" userId="S::2114345@student.uwtsd.ac.uk::9bc065f8-ffae-499a-8111-0c0d7ffadefa" providerId="AD" clId="Web-{531160E6-2A42-53FE-4278-E65C886A70CC}" dt="2021-10-08T02:22:26.479" v="1092" actId="20577"/>
      <pc:docMkLst>
        <pc:docMk/>
      </pc:docMkLst>
      <pc:sldChg chg="modSp">
        <pc:chgData name="Ellie Wilson (2114345)" userId="S::2114345@student.uwtsd.ac.uk::9bc065f8-ffae-499a-8111-0c0d7ffadefa" providerId="AD" clId="Web-{531160E6-2A42-53FE-4278-E65C886A70CC}" dt="2021-10-08T02:22:26.479" v="1092" actId="20577"/>
        <pc:sldMkLst>
          <pc:docMk/>
          <pc:sldMk cId="109857222" sldId="256"/>
        </pc:sldMkLst>
        <pc:spChg chg="mod">
          <ac:chgData name="Ellie Wilson (2114345)" userId="S::2114345@student.uwtsd.ac.uk::9bc065f8-ffae-499a-8111-0c0d7ffadefa" providerId="AD" clId="Web-{531160E6-2A42-53FE-4278-E65C886A70CC}" dt="2021-10-08T02:22:01.947" v="1083" actId="20577"/>
          <ac:spMkLst>
            <pc:docMk/>
            <pc:sldMk cId="109857222" sldId="256"/>
            <ac:spMk id="2" creationId="{00000000-0000-0000-0000-000000000000}"/>
          </ac:spMkLst>
        </pc:spChg>
        <pc:spChg chg="mod">
          <ac:chgData name="Ellie Wilson (2114345)" userId="S::2114345@student.uwtsd.ac.uk::9bc065f8-ffae-499a-8111-0c0d7ffadefa" providerId="AD" clId="Web-{531160E6-2A42-53FE-4278-E65C886A70CC}" dt="2021-10-08T02:22:26.479" v="1092" actId="20577"/>
          <ac:spMkLst>
            <pc:docMk/>
            <pc:sldMk cId="109857222" sldId="256"/>
            <ac:spMk id="3" creationId="{00000000-0000-0000-0000-000000000000}"/>
          </ac:spMkLst>
        </pc:spChg>
      </pc:sldChg>
      <pc:sldChg chg="modSp">
        <pc:chgData name="Ellie Wilson (2114345)" userId="S::2114345@student.uwtsd.ac.uk::9bc065f8-ffae-499a-8111-0c0d7ffadefa" providerId="AD" clId="Web-{531160E6-2A42-53FE-4278-E65C886A70CC}" dt="2021-10-08T01:51:43.991" v="330" actId="20577"/>
        <pc:sldMkLst>
          <pc:docMk/>
          <pc:sldMk cId="1405911551" sldId="259"/>
        </pc:sldMkLst>
        <pc:spChg chg="mod">
          <ac:chgData name="Ellie Wilson (2114345)" userId="S::2114345@student.uwtsd.ac.uk::9bc065f8-ffae-499a-8111-0c0d7ffadefa" providerId="AD" clId="Web-{531160E6-2A42-53FE-4278-E65C886A70CC}" dt="2021-10-08T01:51:43.991" v="330" actId="20577"/>
          <ac:spMkLst>
            <pc:docMk/>
            <pc:sldMk cId="1405911551" sldId="259"/>
            <ac:spMk id="3" creationId="{89A9F120-EE57-45F5-B4DA-0ED6950E0584}"/>
          </ac:spMkLst>
        </pc:spChg>
      </pc:sldChg>
      <pc:sldChg chg="modSp">
        <pc:chgData name="Ellie Wilson (2114345)" userId="S::2114345@student.uwtsd.ac.uk::9bc065f8-ffae-499a-8111-0c0d7ffadefa" providerId="AD" clId="Web-{531160E6-2A42-53FE-4278-E65C886A70CC}" dt="2021-10-08T02:10:59.448" v="982" actId="20577"/>
        <pc:sldMkLst>
          <pc:docMk/>
          <pc:sldMk cId="3273117167" sldId="260"/>
        </pc:sldMkLst>
        <pc:spChg chg="mod">
          <ac:chgData name="Ellie Wilson (2114345)" userId="S::2114345@student.uwtsd.ac.uk::9bc065f8-ffae-499a-8111-0c0d7ffadefa" providerId="AD" clId="Web-{531160E6-2A42-53FE-4278-E65C886A70CC}" dt="2021-10-08T02:10:59.448" v="982" actId="20577"/>
          <ac:spMkLst>
            <pc:docMk/>
            <pc:sldMk cId="3273117167" sldId="260"/>
            <ac:spMk id="3" creationId="{7094D29C-7406-4D37-94AD-913F0E70753E}"/>
          </ac:spMkLst>
        </pc:spChg>
      </pc:sldChg>
      <pc:sldChg chg="modSp">
        <pc:chgData name="Ellie Wilson (2114345)" userId="S::2114345@student.uwtsd.ac.uk::9bc065f8-ffae-499a-8111-0c0d7ffadefa" providerId="AD" clId="Web-{531160E6-2A42-53FE-4278-E65C886A70CC}" dt="2021-10-08T01:45:58.525" v="219" actId="20577"/>
        <pc:sldMkLst>
          <pc:docMk/>
          <pc:sldMk cId="1788020603" sldId="261"/>
        </pc:sldMkLst>
        <pc:spChg chg="mod">
          <ac:chgData name="Ellie Wilson (2114345)" userId="S::2114345@student.uwtsd.ac.uk::9bc065f8-ffae-499a-8111-0c0d7ffadefa" providerId="AD" clId="Web-{531160E6-2A42-53FE-4278-E65C886A70CC}" dt="2021-10-08T01:45:58.525" v="219" actId="20577"/>
          <ac:spMkLst>
            <pc:docMk/>
            <pc:sldMk cId="1788020603" sldId="261"/>
            <ac:spMk id="3" creationId="{75980518-7F87-438F-84D6-7FFA5A20C473}"/>
          </ac:spMkLst>
        </pc:spChg>
      </pc:sldChg>
      <pc:sldChg chg="modSp">
        <pc:chgData name="Ellie Wilson (2114345)" userId="S::2114345@student.uwtsd.ac.uk::9bc065f8-ffae-499a-8111-0c0d7ffadefa" providerId="AD" clId="Web-{531160E6-2A42-53FE-4278-E65C886A70CC}" dt="2021-10-08T02:14:26.579" v="1071" actId="20577"/>
        <pc:sldMkLst>
          <pc:docMk/>
          <pc:sldMk cId="549028057" sldId="262"/>
        </pc:sldMkLst>
        <pc:spChg chg="mod">
          <ac:chgData name="Ellie Wilson (2114345)" userId="S::2114345@student.uwtsd.ac.uk::9bc065f8-ffae-499a-8111-0c0d7ffadefa" providerId="AD" clId="Web-{531160E6-2A42-53FE-4278-E65C886A70CC}" dt="2021-10-08T02:11:28.433" v="1012" actId="20577"/>
          <ac:spMkLst>
            <pc:docMk/>
            <pc:sldMk cId="549028057" sldId="262"/>
            <ac:spMk id="2" creationId="{3E9452BC-7DFA-48B6-80AA-E5F19FE69BD6}"/>
          </ac:spMkLst>
        </pc:spChg>
        <pc:spChg chg="mod">
          <ac:chgData name="Ellie Wilson (2114345)" userId="S::2114345@student.uwtsd.ac.uk::9bc065f8-ffae-499a-8111-0c0d7ffadefa" providerId="AD" clId="Web-{531160E6-2A42-53FE-4278-E65C886A70CC}" dt="2021-10-08T02:14:26.579" v="1071" actId="20577"/>
          <ac:spMkLst>
            <pc:docMk/>
            <pc:sldMk cId="549028057" sldId="262"/>
            <ac:spMk id="3" creationId="{7453256A-8E54-4CD5-86A6-D860A0331D33}"/>
          </ac:spMkLst>
        </pc:spChg>
      </pc:sldChg>
      <pc:sldChg chg="addSp delSp modSp mod ord setBg">
        <pc:chgData name="Ellie Wilson (2114345)" userId="S::2114345@student.uwtsd.ac.uk::9bc065f8-ffae-499a-8111-0c0d7ffadefa" providerId="AD" clId="Web-{531160E6-2A42-53FE-4278-E65C886A70CC}" dt="2021-10-08T02:02:01.201" v="676" actId="20577"/>
        <pc:sldMkLst>
          <pc:docMk/>
          <pc:sldMk cId="2800650177" sldId="263"/>
        </pc:sldMkLst>
        <pc:spChg chg="mod">
          <ac:chgData name="Ellie Wilson (2114345)" userId="S::2114345@student.uwtsd.ac.uk::9bc065f8-ffae-499a-8111-0c0d7ffadefa" providerId="AD" clId="Web-{531160E6-2A42-53FE-4278-E65C886A70CC}" dt="2021-10-08T01:41:40.113" v="144" actId="20577"/>
          <ac:spMkLst>
            <pc:docMk/>
            <pc:sldMk cId="2800650177" sldId="263"/>
            <ac:spMk id="2" creationId="{201CD502-DDF6-40AD-B32E-B3D021F1D5F5}"/>
          </ac:spMkLst>
        </pc:spChg>
        <pc:spChg chg="del">
          <ac:chgData name="Ellie Wilson (2114345)" userId="S::2114345@student.uwtsd.ac.uk::9bc065f8-ffae-499a-8111-0c0d7ffadefa" providerId="AD" clId="Web-{531160E6-2A42-53FE-4278-E65C886A70CC}" dt="2021-10-08T01:36:29.268" v="0"/>
          <ac:spMkLst>
            <pc:docMk/>
            <pc:sldMk cId="2800650177" sldId="263"/>
            <ac:spMk id="3" creationId="{82DF743F-7FC5-46D1-AEAA-C6AD67547611}"/>
          </ac:spMkLst>
        </pc:spChg>
        <pc:spChg chg="add mod">
          <ac:chgData name="Ellie Wilson (2114345)" userId="S::2114345@student.uwtsd.ac.uk::9bc065f8-ffae-499a-8111-0c0d7ffadefa" providerId="AD" clId="Web-{531160E6-2A42-53FE-4278-E65C886A70CC}" dt="2021-10-08T02:02:01.201" v="676" actId="20577"/>
          <ac:spMkLst>
            <pc:docMk/>
            <pc:sldMk cId="2800650177" sldId="263"/>
            <ac:spMk id="8" creationId="{046D410A-2E8C-4E84-8EE4-33BE38EC346C}"/>
          </ac:spMkLst>
        </pc:spChg>
        <pc:spChg chg="add">
          <ac:chgData name="Ellie Wilson (2114345)" userId="S::2114345@student.uwtsd.ac.uk::9bc065f8-ffae-499a-8111-0c0d7ffadefa" providerId="AD" clId="Web-{531160E6-2A42-53FE-4278-E65C886A70CC}" dt="2021-10-08T01:36:45.690" v="1"/>
          <ac:spMkLst>
            <pc:docMk/>
            <pc:sldMk cId="2800650177" sldId="263"/>
            <ac:spMk id="11" creationId="{45D37F4E-DDB4-456B-97E0-9937730A039F}"/>
          </ac:spMkLst>
        </pc:spChg>
        <pc:spChg chg="add">
          <ac:chgData name="Ellie Wilson (2114345)" userId="S::2114345@student.uwtsd.ac.uk::9bc065f8-ffae-499a-8111-0c0d7ffadefa" providerId="AD" clId="Web-{531160E6-2A42-53FE-4278-E65C886A70CC}" dt="2021-10-08T01:36:45.690" v="1"/>
          <ac:spMkLst>
            <pc:docMk/>
            <pc:sldMk cId="2800650177" sldId="263"/>
            <ac:spMk id="13" creationId="{3CE8AF5E-D374-4CF1-90CC-35CF73B81C3E}"/>
          </ac:spMkLst>
        </pc:spChg>
        <pc:picChg chg="add mod ord">
          <ac:chgData name="Ellie Wilson (2114345)" userId="S::2114345@student.uwtsd.ac.uk::9bc065f8-ffae-499a-8111-0c0d7ffadefa" providerId="AD" clId="Web-{531160E6-2A42-53FE-4278-E65C886A70CC}" dt="2021-10-08T01:36:45.690" v="1"/>
          <ac:picMkLst>
            <pc:docMk/>
            <pc:sldMk cId="2800650177" sldId="263"/>
            <ac:picMk id="4" creationId="{3F2B9F50-0E64-49F2-865D-16A5D8EDD52D}"/>
          </ac:picMkLst>
        </pc:picChg>
      </pc:sldChg>
    </pc:docChg>
  </pc:docChgLst>
  <pc:docChgLst>
    <pc:chgData name="Ellie Wilson (2114345)" userId="S::2114345@student.uwtsd.ac.uk::9bc065f8-ffae-499a-8111-0c0d7ffadefa" providerId="AD" clId="Web-{3CA4D44B-4EAF-B603-1F9E-774A0F048232}"/>
    <pc:docChg chg="delSld modSld">
      <pc:chgData name="Ellie Wilson (2114345)" userId="S::2114345@student.uwtsd.ac.uk::9bc065f8-ffae-499a-8111-0c0d7ffadefa" providerId="AD" clId="Web-{3CA4D44B-4EAF-B603-1F9E-774A0F048232}" dt="2021-10-07T19:47:03.837" v="326" actId="20577"/>
      <pc:docMkLst>
        <pc:docMk/>
      </pc:docMkLst>
      <pc:sldChg chg="modSp">
        <pc:chgData name="Ellie Wilson (2114345)" userId="S::2114345@student.uwtsd.ac.uk::9bc065f8-ffae-499a-8111-0c0d7ffadefa" providerId="AD" clId="Web-{3CA4D44B-4EAF-B603-1F9E-774A0F048232}" dt="2021-10-07T19:25:29.070" v="220" actId="20577"/>
        <pc:sldMkLst>
          <pc:docMk/>
          <pc:sldMk cId="477892556" sldId="257"/>
        </pc:sldMkLst>
        <pc:spChg chg="mod">
          <ac:chgData name="Ellie Wilson (2114345)" userId="S::2114345@student.uwtsd.ac.uk::9bc065f8-ffae-499a-8111-0c0d7ffadefa" providerId="AD" clId="Web-{3CA4D44B-4EAF-B603-1F9E-774A0F048232}" dt="2021-10-07T19:25:29.070" v="220" actId="20577"/>
          <ac:spMkLst>
            <pc:docMk/>
            <pc:sldMk cId="477892556" sldId="257"/>
            <ac:spMk id="2" creationId="{D7DE7412-5C1B-46B0-B836-242EA483FE7B}"/>
          </ac:spMkLst>
        </pc:spChg>
      </pc:sldChg>
      <pc:sldChg chg="modSp del">
        <pc:chgData name="Ellie Wilson (2114345)" userId="S::2114345@student.uwtsd.ac.uk::9bc065f8-ffae-499a-8111-0c0d7ffadefa" providerId="AD" clId="Web-{3CA4D44B-4EAF-B603-1F9E-774A0F048232}" dt="2021-10-07T19:47:03.821" v="325"/>
        <pc:sldMkLst>
          <pc:docMk/>
          <pc:sldMk cId="3528103450" sldId="258"/>
        </pc:sldMkLst>
        <pc:spChg chg="mod">
          <ac:chgData name="Ellie Wilson (2114345)" userId="S::2114345@student.uwtsd.ac.uk::9bc065f8-ffae-499a-8111-0c0d7ffadefa" providerId="AD" clId="Web-{3CA4D44B-4EAF-B603-1F9E-774A0F048232}" dt="2021-10-07T19:27:16.416" v="324" actId="20577"/>
          <ac:spMkLst>
            <pc:docMk/>
            <pc:sldMk cId="3528103450" sldId="258"/>
            <ac:spMk id="3" creationId="{3CFA32F0-021E-4F6C-A86A-4605F837BA36}"/>
          </ac:spMkLst>
        </pc:spChg>
      </pc:sldChg>
      <pc:sldChg chg="modSp">
        <pc:chgData name="Ellie Wilson (2114345)" userId="S::2114345@student.uwtsd.ac.uk::9bc065f8-ffae-499a-8111-0c0d7ffadefa" providerId="AD" clId="Web-{3CA4D44B-4EAF-B603-1F9E-774A0F048232}" dt="2021-10-07T19:47:03.837" v="326" actId="20577"/>
        <pc:sldMkLst>
          <pc:docMk/>
          <pc:sldMk cId="1405911551" sldId="259"/>
        </pc:sldMkLst>
        <pc:spChg chg="mod">
          <ac:chgData name="Ellie Wilson (2114345)" userId="S::2114345@student.uwtsd.ac.uk::9bc065f8-ffae-499a-8111-0c0d7ffadefa" providerId="AD" clId="Web-{3CA4D44B-4EAF-B603-1F9E-774A0F048232}" dt="2021-10-07T19:47:03.837" v="326" actId="20577"/>
          <ac:spMkLst>
            <pc:docMk/>
            <pc:sldMk cId="1405911551" sldId="259"/>
            <ac:spMk id="3" creationId="{89A9F120-EE57-45F5-B4DA-0ED6950E058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28590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62307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44926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97722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315603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277709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592913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289659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8806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374541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10/7/2021</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14343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10/7/2021</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187507583"/>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historydaily.org/what-you-didnt-know-about-the-practice-of-neck-elongation" TargetMode="External"/><Relationship Id="rId2" Type="http://schemas.openxmlformats.org/officeDocument/2006/relationships/hyperlink" Target="https://www.britannica.com/technology/building" TargetMode="External"/><Relationship Id="rId1" Type="http://schemas.openxmlformats.org/officeDocument/2006/relationships/slideLayout" Target="../slideLayouts/slideLayout2.xml"/><Relationship Id="rId6" Type="http://schemas.openxmlformats.org/officeDocument/2006/relationships/hyperlink" Target="https://exarc.net/issue-2017-1/at/reconstruction-geometric-decor-technology-bronze-age-ceramics-siberia" TargetMode="External"/><Relationship Id="rId5" Type="http://schemas.openxmlformats.org/officeDocument/2006/relationships/hyperlink" Target="https://study.com/academy/lesson/the-bronze-age-art-pottery-sculpture.html#:~:text=Appearing%20towards%20the%20end%20of,for%20serving%20food%20and%20beverages" TargetMode="External"/><Relationship Id="rId4" Type="http://schemas.openxmlformats.org/officeDocument/2006/relationships/hyperlink" Target="https://www.khanacademy.org/humanities/world-history/world-history-beginnings/origin-humans-early-societies/a/paleolithic-culture-and-techn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1">
            <a:extLst>
              <a:ext uri="{FF2B5EF4-FFF2-40B4-BE49-F238E27FC236}">
                <a16:creationId xmlns:a16="http://schemas.microsoft.com/office/drawing/2014/main" id="{5E0D0E5A-6E97-46A9-AF74-EAEA1E044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9417" y="6756322"/>
            <a:ext cx="5657849" cy="101678"/>
          </a:xfrm>
          <a:custGeom>
            <a:avLst/>
            <a:gdLst>
              <a:gd name="connsiteX0" fmla="*/ 0 w 2374107"/>
              <a:gd name="connsiteY0" fmla="*/ 0 h 45719"/>
              <a:gd name="connsiteX1" fmla="*/ 2374107 w 2374107"/>
              <a:gd name="connsiteY1" fmla="*/ 0 h 45719"/>
              <a:gd name="connsiteX2" fmla="*/ 2374107 w 2374107"/>
              <a:gd name="connsiteY2" fmla="*/ 45719 h 45719"/>
              <a:gd name="connsiteX3" fmla="*/ 0 w 2374107"/>
              <a:gd name="connsiteY3" fmla="*/ 45719 h 45719"/>
              <a:gd name="connsiteX4" fmla="*/ 0 w 2374107"/>
              <a:gd name="connsiteY4" fmla="*/ 0 h 45719"/>
              <a:gd name="connsiteX0" fmla="*/ 0 w 2430067"/>
              <a:gd name="connsiteY0" fmla="*/ 0 h 64769"/>
              <a:gd name="connsiteX1" fmla="*/ 2430067 w 2430067"/>
              <a:gd name="connsiteY1" fmla="*/ 19050 h 64769"/>
              <a:gd name="connsiteX2" fmla="*/ 2430067 w 2430067"/>
              <a:gd name="connsiteY2" fmla="*/ 64769 h 64769"/>
              <a:gd name="connsiteX3" fmla="*/ 55960 w 2430067"/>
              <a:gd name="connsiteY3" fmla="*/ 64769 h 64769"/>
              <a:gd name="connsiteX4" fmla="*/ 0 w 2430067"/>
              <a:gd name="connsiteY4" fmla="*/ 0 h 64769"/>
              <a:gd name="connsiteX0" fmla="*/ 0 w 2431088"/>
              <a:gd name="connsiteY0" fmla="*/ 0 h 94534"/>
              <a:gd name="connsiteX1" fmla="*/ 2431088 w 2431088"/>
              <a:gd name="connsiteY1" fmla="*/ 48815 h 94534"/>
              <a:gd name="connsiteX2" fmla="*/ 2431088 w 2431088"/>
              <a:gd name="connsiteY2" fmla="*/ 94534 h 94534"/>
              <a:gd name="connsiteX3" fmla="*/ 56981 w 2431088"/>
              <a:gd name="connsiteY3" fmla="*/ 94534 h 94534"/>
              <a:gd name="connsiteX4" fmla="*/ 0 w 2431088"/>
              <a:gd name="connsiteY4" fmla="*/ 0 h 94534"/>
              <a:gd name="connsiteX0" fmla="*/ 0 w 2425473"/>
              <a:gd name="connsiteY0" fmla="*/ 0 h 101678"/>
              <a:gd name="connsiteX1" fmla="*/ 2425473 w 2425473"/>
              <a:gd name="connsiteY1" fmla="*/ 55959 h 101678"/>
              <a:gd name="connsiteX2" fmla="*/ 2425473 w 2425473"/>
              <a:gd name="connsiteY2" fmla="*/ 101678 h 101678"/>
              <a:gd name="connsiteX3" fmla="*/ 51366 w 2425473"/>
              <a:gd name="connsiteY3" fmla="*/ 101678 h 101678"/>
              <a:gd name="connsiteX4" fmla="*/ 0 w 2425473"/>
              <a:gd name="connsiteY4" fmla="*/ 0 h 1016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473" h="101678">
                <a:moveTo>
                  <a:pt x="0" y="0"/>
                </a:moveTo>
                <a:lnTo>
                  <a:pt x="2425473" y="55959"/>
                </a:lnTo>
                <a:lnTo>
                  <a:pt x="2425473" y="101678"/>
                </a:lnTo>
                <a:lnTo>
                  <a:pt x="51366" y="101678"/>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2">
            <a:extLst>
              <a:ext uri="{FF2B5EF4-FFF2-40B4-BE49-F238E27FC236}">
                <a16:creationId xmlns:a16="http://schemas.microsoft.com/office/drawing/2014/main" id="{E197A7FD-CD8D-4609-AE35-64C89063E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8697" y="6809135"/>
            <a:ext cx="160496" cy="48864"/>
          </a:xfrm>
          <a:custGeom>
            <a:avLst/>
            <a:gdLst>
              <a:gd name="connsiteX0" fmla="*/ 0 w 91440"/>
              <a:gd name="connsiteY0" fmla="*/ 0 h 27432"/>
              <a:gd name="connsiteX1" fmla="*/ 91440 w 91440"/>
              <a:gd name="connsiteY1" fmla="*/ 0 h 27432"/>
              <a:gd name="connsiteX2" fmla="*/ 91440 w 91440"/>
              <a:gd name="connsiteY2" fmla="*/ 27432 h 27432"/>
              <a:gd name="connsiteX3" fmla="*/ 0 w 91440"/>
              <a:gd name="connsiteY3" fmla="*/ 27432 h 27432"/>
              <a:gd name="connsiteX4" fmla="*/ 0 w 91440"/>
              <a:gd name="connsiteY4" fmla="*/ 0 h 27432"/>
              <a:gd name="connsiteX0" fmla="*/ 0 w 128350"/>
              <a:gd name="connsiteY0" fmla="*/ 0 h 36957"/>
              <a:gd name="connsiteX1" fmla="*/ 128350 w 128350"/>
              <a:gd name="connsiteY1" fmla="*/ 9525 h 36957"/>
              <a:gd name="connsiteX2" fmla="*/ 128350 w 128350"/>
              <a:gd name="connsiteY2" fmla="*/ 36957 h 36957"/>
              <a:gd name="connsiteX3" fmla="*/ 36910 w 128350"/>
              <a:gd name="connsiteY3" fmla="*/ 36957 h 36957"/>
              <a:gd name="connsiteX4" fmla="*/ 0 w 128350"/>
              <a:gd name="connsiteY4" fmla="*/ 0 h 36957"/>
              <a:gd name="connsiteX0" fmla="*/ 0 w 128350"/>
              <a:gd name="connsiteY0" fmla="*/ 0 h 36957"/>
              <a:gd name="connsiteX1" fmla="*/ 83106 w 128350"/>
              <a:gd name="connsiteY1" fmla="*/ 11906 h 36957"/>
              <a:gd name="connsiteX2" fmla="*/ 128350 w 128350"/>
              <a:gd name="connsiteY2" fmla="*/ 36957 h 36957"/>
              <a:gd name="connsiteX3" fmla="*/ 36910 w 128350"/>
              <a:gd name="connsiteY3" fmla="*/ 36957 h 36957"/>
              <a:gd name="connsiteX4" fmla="*/ 0 w 128350"/>
              <a:gd name="connsiteY4" fmla="*/ 0 h 36957"/>
              <a:gd name="connsiteX0" fmla="*/ 0 w 162878"/>
              <a:gd name="connsiteY0" fmla="*/ 0 h 44101"/>
              <a:gd name="connsiteX1" fmla="*/ 117634 w 162878"/>
              <a:gd name="connsiteY1" fmla="*/ 19050 h 44101"/>
              <a:gd name="connsiteX2" fmla="*/ 162878 w 162878"/>
              <a:gd name="connsiteY2" fmla="*/ 44101 h 44101"/>
              <a:gd name="connsiteX3" fmla="*/ 71438 w 162878"/>
              <a:gd name="connsiteY3" fmla="*/ 44101 h 44101"/>
              <a:gd name="connsiteX4" fmla="*/ 0 w 162878"/>
              <a:gd name="connsiteY4" fmla="*/ 0 h 44101"/>
              <a:gd name="connsiteX0" fmla="*/ 0 w 160496"/>
              <a:gd name="connsiteY0" fmla="*/ 0 h 48864"/>
              <a:gd name="connsiteX1" fmla="*/ 115252 w 160496"/>
              <a:gd name="connsiteY1" fmla="*/ 23813 h 48864"/>
              <a:gd name="connsiteX2" fmla="*/ 160496 w 160496"/>
              <a:gd name="connsiteY2" fmla="*/ 48864 h 48864"/>
              <a:gd name="connsiteX3" fmla="*/ 69056 w 160496"/>
              <a:gd name="connsiteY3" fmla="*/ 48864 h 48864"/>
              <a:gd name="connsiteX4" fmla="*/ 0 w 160496"/>
              <a:gd name="connsiteY4" fmla="*/ 0 h 48864"/>
              <a:gd name="connsiteX0" fmla="*/ 0 w 160496"/>
              <a:gd name="connsiteY0" fmla="*/ 0 h 48864"/>
              <a:gd name="connsiteX1" fmla="*/ 115252 w 160496"/>
              <a:gd name="connsiteY1" fmla="*/ 23813 h 48864"/>
              <a:gd name="connsiteX2" fmla="*/ 160496 w 160496"/>
              <a:gd name="connsiteY2" fmla="*/ 48864 h 48864"/>
              <a:gd name="connsiteX3" fmla="*/ 61912 w 160496"/>
              <a:gd name="connsiteY3" fmla="*/ 48864 h 48864"/>
              <a:gd name="connsiteX4" fmla="*/ 0 w 160496"/>
              <a:gd name="connsiteY4" fmla="*/ 0 h 488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496" h="48864">
                <a:moveTo>
                  <a:pt x="0" y="0"/>
                </a:moveTo>
                <a:lnTo>
                  <a:pt x="115252" y="23813"/>
                </a:lnTo>
                <a:lnTo>
                  <a:pt x="160496" y="48864"/>
                </a:lnTo>
                <a:lnTo>
                  <a:pt x="61912" y="48864"/>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8417"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1"/>
          </a:solidFill>
          <a:ln w="9525" cap="flat">
            <a:noFill/>
            <a:prstDash val="solid"/>
            <a:miter/>
          </a:ln>
        </p:spPr>
        <p:txBody>
          <a:bodyPr rtlCol="0" anchor="ctr"/>
          <a:lstStyle/>
          <a:p>
            <a:endParaRPr lang="en-US"/>
          </a:p>
        </p:txBody>
      </p:sp>
      <p:sp>
        <p:nvSpPr>
          <p:cNvPr id="2" name="Title 1"/>
          <p:cNvSpPr>
            <a:spLocks noGrp="1"/>
          </p:cNvSpPr>
          <p:nvPr>
            <p:ph type="ctrTitle"/>
          </p:nvPr>
        </p:nvSpPr>
        <p:spPr>
          <a:xfrm>
            <a:off x="2558716" y="955309"/>
            <a:ext cx="7074568" cy="2898975"/>
          </a:xfrm>
        </p:spPr>
        <p:txBody>
          <a:bodyPr>
            <a:normAutofit/>
          </a:bodyPr>
          <a:lstStyle/>
          <a:p>
            <a:pPr algn="ctr">
              <a:lnSpc>
                <a:spcPct val="90000"/>
              </a:lnSpc>
            </a:pPr>
            <a:endParaRPr lang="en-GB" sz="6800">
              <a:solidFill>
                <a:srgbClr val="FFFFFF"/>
              </a:solidFill>
            </a:endParaRPr>
          </a:p>
          <a:p>
            <a:pPr algn="ctr">
              <a:lnSpc>
                <a:spcPct val="90000"/>
              </a:lnSpc>
            </a:pPr>
            <a:r>
              <a:rPr lang="en-GB" sz="6800" dirty="0">
                <a:solidFill>
                  <a:srgbClr val="FFFFFF"/>
                </a:solidFill>
                <a:ea typeface="+mj-lt"/>
                <a:cs typeface="+mj-lt"/>
              </a:rPr>
              <a:t>material Culture</a:t>
            </a:r>
            <a:endParaRPr lang="en-GB" sz="6800" dirty="0">
              <a:solidFill>
                <a:srgbClr val="FFFFFF"/>
              </a:solidFill>
            </a:endParaRPr>
          </a:p>
        </p:txBody>
      </p:sp>
      <p:sp>
        <p:nvSpPr>
          <p:cNvPr id="3" name="Subtitle 2"/>
          <p:cNvSpPr>
            <a:spLocks noGrp="1"/>
          </p:cNvSpPr>
          <p:nvPr>
            <p:ph type="subTitle" idx="1"/>
          </p:nvPr>
        </p:nvSpPr>
        <p:spPr>
          <a:xfrm>
            <a:off x="2634916" y="4533813"/>
            <a:ext cx="6930189" cy="938463"/>
          </a:xfrm>
        </p:spPr>
        <p:txBody>
          <a:bodyPr vert="horz" lIns="91440" tIns="45720" rIns="91440" bIns="45720" rtlCol="0" anchor="t">
            <a:normAutofit/>
          </a:bodyPr>
          <a:lstStyle/>
          <a:p>
            <a:pPr algn="ctr"/>
            <a:r>
              <a:rPr lang="en-GB" sz="3200" dirty="0">
                <a:solidFill>
                  <a:srgbClr val="FFFFFF"/>
                </a:solidFill>
              </a:rPr>
              <a:t>Ellie Wilson </a:t>
            </a:r>
          </a:p>
        </p:txBody>
      </p:sp>
      <p:sp>
        <p:nvSpPr>
          <p:cNvPr id="27" name="Rectangle 6">
            <a:extLst>
              <a:ext uri="{FF2B5EF4-FFF2-40B4-BE49-F238E27FC236}">
                <a16:creationId xmlns:a16="http://schemas.microsoft.com/office/drawing/2014/main" id="{C0B64B74-19BE-47D9-8BB8-7081BF0E0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1333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B9DA56-9EC8-48A4-8A51-8C1D50B0329B}"/>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a:t>What is material culture?</a:t>
            </a:r>
          </a:p>
        </p:txBody>
      </p:sp>
      <p:sp>
        <p:nvSpPr>
          <p:cNvPr id="3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DADE55"/>
          </a:solidFill>
          <a:ln w="38100" cap="rnd">
            <a:solidFill>
              <a:srgbClr val="DADE5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980518-7F87-438F-84D6-7FFA5A20C473}"/>
              </a:ext>
            </a:extLst>
          </p:cNvPr>
          <p:cNvSpPr>
            <a:spLocks noGrp="1"/>
          </p:cNvSpPr>
          <p:nvPr>
            <p:ph idx="1"/>
          </p:nvPr>
        </p:nvSpPr>
        <p:spPr>
          <a:xfrm>
            <a:off x="640080" y="2872899"/>
            <a:ext cx="4243589" cy="3320668"/>
          </a:xfrm>
        </p:spPr>
        <p:txBody>
          <a:bodyPr vert="horz" lIns="91440" tIns="45720" rIns="91440" bIns="45720" rtlCol="0" anchor="t">
            <a:normAutofit lnSpcReduction="10000"/>
          </a:bodyPr>
          <a:lstStyle/>
          <a:p>
            <a:pPr>
              <a:lnSpc>
                <a:spcPct val="100000"/>
              </a:lnSpc>
              <a:buNone/>
            </a:pPr>
            <a:r>
              <a:rPr lang="en-GB" sz="2400" dirty="0">
                <a:ea typeface="+mn-lt"/>
                <a:cs typeface="+mn-lt"/>
              </a:rPr>
              <a:t>Material culture expands across all of time and culture, it refers to any objects produced or used by humans, for example; tools, weapons, art, monuments, religious imagery, clothing, makeup, jewellery as well as all modern technology</a:t>
            </a:r>
          </a:p>
          <a:p>
            <a:pPr>
              <a:lnSpc>
                <a:spcPct val="100000"/>
              </a:lnSpc>
              <a:buNone/>
            </a:pPr>
            <a:r>
              <a:rPr lang="en-GB" sz="2400" dirty="0">
                <a:ea typeface="+mn-lt"/>
                <a:cs typeface="+mn-lt"/>
              </a:rPr>
              <a:t>we can highlight the evolution of different societies </a:t>
            </a:r>
            <a:r>
              <a:rPr lang="en-GB" sz="2400">
                <a:ea typeface="+mn-lt"/>
                <a:cs typeface="+mn-lt"/>
              </a:rPr>
              <a:t>by looking at what materials they used as well as how they </a:t>
            </a:r>
            <a:r>
              <a:rPr lang="en-GB" sz="2400" dirty="0">
                <a:ea typeface="+mn-lt"/>
                <a:cs typeface="+mn-lt"/>
              </a:rPr>
              <a:t>were used Eg women of the Kayan tribes using neck rings as part of a long tradition. </a:t>
            </a:r>
            <a:endParaRPr lang="en-GB" sz="2400" dirty="0"/>
          </a:p>
        </p:txBody>
      </p:sp>
      <p:pic>
        <p:nvPicPr>
          <p:cNvPr id="4" name="Picture 4" descr="A picture containing person, child, child, little&#10;&#10;Description automatically generated">
            <a:extLst>
              <a:ext uri="{FF2B5EF4-FFF2-40B4-BE49-F238E27FC236}">
                <a16:creationId xmlns:a16="http://schemas.microsoft.com/office/drawing/2014/main" id="{04296F17-41CC-4E45-BC1F-2E072ACB7077}"/>
              </a:ext>
            </a:extLst>
          </p:cNvPr>
          <p:cNvPicPr>
            <a:picLocks noChangeAspect="1"/>
          </p:cNvPicPr>
          <p:nvPr/>
        </p:nvPicPr>
        <p:blipFill rotWithShape="1">
          <a:blip r:embed="rId2"/>
          <a:srcRect l="11915" r="3392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88020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CD502-DDF6-40AD-B32E-B3D021F1D5F5}"/>
              </a:ext>
            </a:extLst>
          </p:cNvPr>
          <p:cNvSpPr>
            <a:spLocks noGrp="1"/>
          </p:cNvSpPr>
          <p:nvPr>
            <p:ph type="title"/>
          </p:nvPr>
        </p:nvSpPr>
        <p:spPr>
          <a:xfrm>
            <a:off x="576072" y="238539"/>
            <a:ext cx="11018520" cy="1434415"/>
          </a:xfrm>
        </p:spPr>
        <p:txBody>
          <a:bodyPr anchor="b">
            <a:normAutofit fontScale="90000"/>
          </a:bodyPr>
          <a:lstStyle/>
          <a:p>
            <a:r>
              <a:rPr lang="en-GB" sz="7200" dirty="0"/>
              <a:t>Material culture shown through traditions.</a:t>
            </a: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FF2878"/>
          </a:solidFill>
          <a:ln w="38100" cap="rnd">
            <a:solidFill>
              <a:srgbClr val="FF2878"/>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46D410A-2E8C-4E84-8EE4-33BE38EC346C}"/>
              </a:ext>
            </a:extLst>
          </p:cNvPr>
          <p:cNvSpPr>
            <a:spLocks noGrp="1"/>
          </p:cNvSpPr>
          <p:nvPr>
            <p:ph idx="1"/>
          </p:nvPr>
        </p:nvSpPr>
        <p:spPr>
          <a:xfrm>
            <a:off x="572493" y="2071316"/>
            <a:ext cx="6713552" cy="4119172"/>
          </a:xfrm>
        </p:spPr>
        <p:txBody>
          <a:bodyPr anchor="t">
            <a:normAutofit/>
          </a:bodyPr>
          <a:lstStyle/>
          <a:p>
            <a:pPr marL="0" indent="0">
              <a:buNone/>
            </a:pPr>
            <a:r>
              <a:rPr lang="en-US" dirty="0"/>
              <a:t>Neck rings have been a tradition across Africa and Asia from back in the 11th century, girls as young as 5 and 6 would begin wearing neck rings to elongate their necks because the bones were more pliable at a younger age. there are several story regarding the origins of neck rings that they were worn to protect villagers' necks if attacked by a tiger and some say that they are used to enhance the beauty of a women or to show wealth and status. With all this we can clearly see how different cultures have used the materials around them in </a:t>
            </a:r>
            <a:r>
              <a:rPr lang="en-US"/>
              <a:t>such a unique way which has shaped live their lives today. </a:t>
            </a:r>
          </a:p>
        </p:txBody>
      </p:sp>
      <p:pic>
        <p:nvPicPr>
          <p:cNvPr id="4" name="Picture 4">
            <a:extLst>
              <a:ext uri="{FF2B5EF4-FFF2-40B4-BE49-F238E27FC236}">
                <a16:creationId xmlns:a16="http://schemas.microsoft.com/office/drawing/2014/main" id="{3F2B9F50-0E64-49F2-865D-16A5D8EDD52D}"/>
              </a:ext>
            </a:extLst>
          </p:cNvPr>
          <p:cNvPicPr>
            <a:picLocks noChangeAspect="1"/>
          </p:cNvPicPr>
          <p:nvPr/>
        </p:nvPicPr>
        <p:blipFill rotWithShape="1">
          <a:blip r:embed="rId2"/>
          <a:srcRect l="16766" r="19018" b="2"/>
          <a:stretch/>
        </p:blipFill>
        <p:spPr>
          <a:xfrm>
            <a:off x="7675658" y="2093976"/>
            <a:ext cx="3941064" cy="4096512"/>
          </a:xfrm>
          <a:prstGeom prst="rect">
            <a:avLst/>
          </a:prstGeom>
        </p:spPr>
      </p:pic>
    </p:spTree>
    <p:extLst>
      <p:ext uri="{BB962C8B-B14F-4D97-AF65-F5344CB8AC3E}">
        <p14:creationId xmlns:p14="http://schemas.microsoft.com/office/powerpoint/2010/main" val="2800650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4047A-F37C-4C1E-B609-00C26D52AA0F}"/>
              </a:ext>
            </a:extLst>
          </p:cNvPr>
          <p:cNvSpPr>
            <a:spLocks noGrp="1"/>
          </p:cNvSpPr>
          <p:nvPr>
            <p:ph type="title"/>
          </p:nvPr>
        </p:nvSpPr>
        <p:spPr/>
        <p:txBody>
          <a:bodyPr/>
          <a:lstStyle/>
          <a:p>
            <a:r>
              <a:rPr lang="en-GB" dirty="0"/>
              <a:t>Why is material culture important?</a:t>
            </a:r>
          </a:p>
        </p:txBody>
      </p:sp>
      <p:sp>
        <p:nvSpPr>
          <p:cNvPr id="3" name="Content Placeholder 2">
            <a:extLst>
              <a:ext uri="{FF2B5EF4-FFF2-40B4-BE49-F238E27FC236}">
                <a16:creationId xmlns:a16="http://schemas.microsoft.com/office/drawing/2014/main" id="{7094D29C-7406-4D37-94AD-913F0E70753E}"/>
              </a:ext>
            </a:extLst>
          </p:cNvPr>
          <p:cNvSpPr>
            <a:spLocks noGrp="1"/>
          </p:cNvSpPr>
          <p:nvPr>
            <p:ph idx="1"/>
          </p:nvPr>
        </p:nvSpPr>
        <p:spPr>
          <a:xfrm>
            <a:off x="277484" y="1929384"/>
            <a:ext cx="11507636" cy="4251960"/>
          </a:xfrm>
        </p:spPr>
        <p:txBody>
          <a:bodyPr vert="horz" lIns="91440" tIns="45720" rIns="91440" bIns="45720" rtlCol="0" anchor="t">
            <a:noAutofit/>
          </a:bodyPr>
          <a:lstStyle/>
          <a:p>
            <a:pPr marL="0" indent="0">
              <a:buNone/>
            </a:pPr>
            <a:r>
              <a:rPr lang="en-GB" sz="4600" dirty="0">
                <a:ea typeface="+mn-lt"/>
                <a:cs typeface="+mn-lt"/>
              </a:rPr>
              <a:t>Material culture is very important because the materials we use communicate information about us, and how our society works, it especially shows our advancements and how we've adapted over time. Just by looking at the tools that were used and the utilities sculped we can see a clear progression through time and how material culture has gradually become what we know it to be in our </a:t>
            </a:r>
            <a:r>
              <a:rPr lang="en-GB" sz="4600">
                <a:ea typeface="+mn-lt"/>
                <a:cs typeface="+mn-lt"/>
              </a:rPr>
              <a:t>society today.     </a:t>
            </a:r>
          </a:p>
          <a:p>
            <a:pPr marL="0" indent="0">
              <a:buNone/>
            </a:pPr>
            <a:endParaRPr lang="en-GB" sz="3200" dirty="0">
              <a:ea typeface="+mn-lt"/>
              <a:cs typeface="+mn-lt"/>
            </a:endParaRPr>
          </a:p>
          <a:p>
            <a:pPr marL="0" indent="0">
              <a:buNone/>
            </a:pPr>
            <a:endParaRPr lang="en-GB" sz="3200" dirty="0">
              <a:ea typeface="+mn-lt"/>
              <a:cs typeface="+mn-lt"/>
            </a:endParaRPr>
          </a:p>
          <a:p>
            <a:pPr marL="0" indent="0">
              <a:buNone/>
            </a:pPr>
            <a:endParaRPr lang="en-GB" sz="3200" dirty="0"/>
          </a:p>
        </p:txBody>
      </p:sp>
    </p:spTree>
    <p:extLst>
      <p:ext uri="{BB962C8B-B14F-4D97-AF65-F5344CB8AC3E}">
        <p14:creationId xmlns:p14="http://schemas.microsoft.com/office/powerpoint/2010/main" val="3273117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452BC-7DFA-48B6-80AA-E5F19FE69BD6}"/>
              </a:ext>
            </a:extLst>
          </p:cNvPr>
          <p:cNvSpPr>
            <a:spLocks noGrp="1"/>
          </p:cNvSpPr>
          <p:nvPr>
            <p:ph type="title"/>
          </p:nvPr>
        </p:nvSpPr>
        <p:spPr>
          <a:xfrm>
            <a:off x="4654296" y="329184"/>
            <a:ext cx="6894576" cy="1783080"/>
          </a:xfrm>
        </p:spPr>
        <p:txBody>
          <a:bodyPr anchor="b">
            <a:normAutofit/>
          </a:bodyPr>
          <a:lstStyle/>
          <a:p>
            <a:pPr>
              <a:lnSpc>
                <a:spcPct val="90000"/>
              </a:lnSpc>
            </a:pPr>
            <a:r>
              <a:rPr lang="en-GB" sz="6000" dirty="0"/>
              <a:t>Technological advances in material culture</a:t>
            </a:r>
            <a:r>
              <a:rPr lang="en-GB" sz="6100" dirty="0"/>
              <a:t> </a:t>
            </a:r>
            <a:endParaRPr lang="en-US"/>
          </a:p>
        </p:txBody>
      </p:sp>
      <p:pic>
        <p:nvPicPr>
          <p:cNvPr id="4" name="Picture 4" descr="A picture containing wood&#10;&#10;Description automatically generated">
            <a:extLst>
              <a:ext uri="{FF2B5EF4-FFF2-40B4-BE49-F238E27FC236}">
                <a16:creationId xmlns:a16="http://schemas.microsoft.com/office/drawing/2014/main" id="{35C8C718-E178-40A9-9F1E-8CB84ECC103C}"/>
              </a:ext>
            </a:extLst>
          </p:cNvPr>
          <p:cNvPicPr>
            <a:picLocks noChangeAspect="1"/>
          </p:cNvPicPr>
          <p:nvPr/>
        </p:nvPicPr>
        <p:blipFill rotWithShape="1">
          <a:blip r:embed="rId2"/>
          <a:srcRect r="3631" b="-4"/>
          <a:stretch/>
        </p:blipFill>
        <p:spPr>
          <a:xfrm>
            <a:off x="158171" y="115029"/>
            <a:ext cx="3322449" cy="3431754"/>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AB8E68"/>
          </a:solidFill>
          <a:ln w="38100" cap="rnd">
            <a:solidFill>
              <a:srgbClr val="AB8E68"/>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53256A-8E54-4CD5-86A6-D860A0331D33}"/>
              </a:ext>
            </a:extLst>
          </p:cNvPr>
          <p:cNvSpPr>
            <a:spLocks noGrp="1"/>
          </p:cNvSpPr>
          <p:nvPr>
            <p:ph idx="1"/>
          </p:nvPr>
        </p:nvSpPr>
        <p:spPr>
          <a:xfrm>
            <a:off x="4654296" y="2548473"/>
            <a:ext cx="6894576" cy="3483864"/>
          </a:xfrm>
        </p:spPr>
        <p:txBody>
          <a:bodyPr vert="horz" lIns="91440" tIns="45720" rIns="91440" bIns="45720" rtlCol="0" anchor="t">
            <a:noAutofit/>
          </a:bodyPr>
          <a:lstStyle/>
          <a:p>
            <a:pPr marL="0" indent="0">
              <a:buNone/>
            </a:pPr>
            <a:r>
              <a:rPr lang="en-GB" sz="3000" dirty="0">
                <a:ea typeface="+mn-lt"/>
                <a:cs typeface="+mn-lt"/>
              </a:rPr>
              <a:t>The main shift in material culture can be highlighted between 8500 &amp; </a:t>
            </a:r>
            <a:r>
              <a:rPr lang="en-GB" sz="3000">
                <a:ea typeface="+mn-lt"/>
                <a:cs typeface="+mn-lt"/>
              </a:rPr>
              <a:t>2500BCE this is due to the agricultural swing when humans went from </a:t>
            </a:r>
            <a:r>
              <a:rPr lang="en-GB" sz="3000" dirty="0">
                <a:ea typeface="+mn-lt"/>
                <a:cs typeface="+mn-lt"/>
              </a:rPr>
              <a:t>hunters &amp; gatherers to means of production meaning the equipment required began to adapt to the new lifestyle so where previously hunters would have used tools for hunting and foraging, in the early bronze age there would have been more pottery in order to store the new influx of food being produced by the community. </a:t>
            </a:r>
            <a:endParaRPr lang="en-GB" sz="3000" dirty="0"/>
          </a:p>
        </p:txBody>
      </p:sp>
      <p:pic>
        <p:nvPicPr>
          <p:cNvPr id="7" name="Picture 7" descr="A picture containing text, cup, ceramic ware, tableware&#10;&#10;Description automatically generated">
            <a:extLst>
              <a:ext uri="{FF2B5EF4-FFF2-40B4-BE49-F238E27FC236}">
                <a16:creationId xmlns:a16="http://schemas.microsoft.com/office/drawing/2014/main" id="{BDBCD246-D1D9-49D6-9D1E-76FF91D50763}"/>
              </a:ext>
            </a:extLst>
          </p:cNvPr>
          <p:cNvPicPr>
            <a:picLocks noChangeAspect="1"/>
          </p:cNvPicPr>
          <p:nvPr/>
        </p:nvPicPr>
        <p:blipFill>
          <a:blip r:embed="rId3"/>
          <a:stretch>
            <a:fillRect/>
          </a:stretch>
        </p:blipFill>
        <p:spPr>
          <a:xfrm>
            <a:off x="785004" y="3681124"/>
            <a:ext cx="3591464" cy="3176354"/>
          </a:xfrm>
          <a:prstGeom prst="rect">
            <a:avLst/>
          </a:prstGeom>
        </p:spPr>
      </p:pic>
    </p:spTree>
    <p:extLst>
      <p:ext uri="{BB962C8B-B14F-4D97-AF65-F5344CB8AC3E}">
        <p14:creationId xmlns:p14="http://schemas.microsoft.com/office/powerpoint/2010/main" val="549028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9DBC4-02E4-4058-AB99-F238DB56E343}"/>
              </a:ext>
            </a:extLst>
          </p:cNvPr>
          <p:cNvSpPr>
            <a:spLocks noGrp="1"/>
          </p:cNvSpPr>
          <p:nvPr>
            <p:ph type="title"/>
          </p:nvPr>
        </p:nvSpPr>
        <p:spPr/>
        <p:txBody>
          <a:bodyPr/>
          <a:lstStyle/>
          <a:p>
            <a:r>
              <a:rPr lang="en-GB"/>
              <a:t>Bibliography </a:t>
            </a:r>
          </a:p>
        </p:txBody>
      </p:sp>
      <p:sp>
        <p:nvSpPr>
          <p:cNvPr id="3" name="Content Placeholder 2">
            <a:extLst>
              <a:ext uri="{FF2B5EF4-FFF2-40B4-BE49-F238E27FC236}">
                <a16:creationId xmlns:a16="http://schemas.microsoft.com/office/drawing/2014/main" id="{89A9F120-EE57-45F5-B4DA-0ED6950E0584}"/>
              </a:ext>
            </a:extLst>
          </p:cNvPr>
          <p:cNvSpPr>
            <a:spLocks noGrp="1"/>
          </p:cNvSpPr>
          <p:nvPr>
            <p:ph idx="1"/>
          </p:nvPr>
        </p:nvSpPr>
        <p:spPr/>
        <p:txBody>
          <a:bodyPr vert="horz" lIns="91440" tIns="45720" rIns="91440" bIns="45720" rtlCol="0" anchor="t">
            <a:normAutofit/>
          </a:bodyPr>
          <a:lstStyle/>
          <a:p>
            <a:pPr marL="0" indent="0">
              <a:buNone/>
            </a:pPr>
            <a:r>
              <a:rPr lang="en-GB" dirty="0"/>
              <a:t>(1) </a:t>
            </a:r>
            <a:r>
              <a:rPr lang="en-GB" dirty="0">
                <a:ea typeface="+mn-lt"/>
                <a:cs typeface="+mn-lt"/>
                <a:hlinkClick r:id="rId2"/>
              </a:rPr>
              <a:t>https://www.britannica.com/technology/building</a:t>
            </a:r>
            <a:endParaRPr lang="en-GB" dirty="0">
              <a:ea typeface="+mn-lt"/>
              <a:cs typeface="+mn-lt"/>
            </a:endParaRPr>
          </a:p>
          <a:p>
            <a:pPr marL="0" indent="0">
              <a:buNone/>
            </a:pPr>
            <a:r>
              <a:rPr lang="en-GB" dirty="0">
                <a:ea typeface="+mn-lt"/>
                <a:cs typeface="+mn-lt"/>
              </a:rPr>
              <a:t>(3) </a:t>
            </a:r>
            <a:r>
              <a:rPr lang="en-GB" dirty="0">
                <a:ea typeface="+mn-lt"/>
                <a:cs typeface="+mn-lt"/>
                <a:hlinkClick r:id="rId3"/>
              </a:rPr>
              <a:t>https://historydaily.org/what-you-didnt-know-about-the-practice-of-neck-elongation</a:t>
            </a:r>
            <a:endParaRPr lang="en-GB" dirty="0">
              <a:ea typeface="+mn-lt"/>
              <a:cs typeface="+mn-lt"/>
            </a:endParaRPr>
          </a:p>
          <a:p>
            <a:pPr marL="0" indent="0">
              <a:buNone/>
            </a:pPr>
            <a:r>
              <a:rPr lang="en-GB" dirty="0">
                <a:ea typeface="+mn-lt"/>
                <a:cs typeface="+mn-lt"/>
              </a:rPr>
              <a:t>(5) </a:t>
            </a:r>
            <a:r>
              <a:rPr lang="en-GB" dirty="0">
                <a:ea typeface="+mn-lt"/>
                <a:cs typeface="+mn-lt"/>
                <a:hlinkClick r:id="rId4"/>
              </a:rPr>
              <a:t>https://www.khanacademy.org/humanities/world-history/world-history-beginnings/origin-humans-early-societies/a/paleolithic-culture-and-technology</a:t>
            </a:r>
            <a:endParaRPr lang="en-GB" dirty="0">
              <a:ea typeface="+mn-lt"/>
              <a:cs typeface="+mn-lt"/>
            </a:endParaRPr>
          </a:p>
          <a:p>
            <a:pPr marL="0" indent="0">
              <a:buNone/>
            </a:pPr>
            <a:r>
              <a:rPr lang="en-GB" dirty="0">
                <a:ea typeface="+mn-lt"/>
                <a:cs typeface="+mn-lt"/>
              </a:rPr>
              <a:t>(5) </a:t>
            </a:r>
            <a:r>
              <a:rPr lang="en-GB" dirty="0">
                <a:ea typeface="+mn-lt"/>
                <a:cs typeface="+mn-lt"/>
                <a:hlinkClick r:id="rId5"/>
              </a:rPr>
              <a:t>https://study.com/academy/lesson/the-bronze-age-art-pottery-sculpture.html#:~:text=Appearing%20towards%20the%20end%20of,for%20serving%20food%20and%20beverages</a:t>
            </a:r>
            <a:r>
              <a:rPr lang="en-GB" dirty="0">
                <a:ea typeface="+mn-lt"/>
                <a:cs typeface="+mn-lt"/>
              </a:rPr>
              <a:t>.</a:t>
            </a:r>
          </a:p>
          <a:p>
            <a:pPr marL="0" indent="0">
              <a:buNone/>
            </a:pPr>
            <a:r>
              <a:rPr lang="en-GB" dirty="0">
                <a:ea typeface="+mn-lt"/>
                <a:cs typeface="+mn-lt"/>
              </a:rPr>
              <a:t>(5) </a:t>
            </a:r>
            <a:r>
              <a:rPr lang="en-GB" dirty="0">
                <a:ea typeface="+mn-lt"/>
                <a:cs typeface="+mn-lt"/>
                <a:hlinkClick r:id="rId6"/>
              </a:rPr>
              <a:t>https://exarc.net/issue-2017-1/at/reconstruction-geometric-decor-technology-bronze-age-ceramics-siberia</a:t>
            </a:r>
            <a:endParaRPr lang="en-GB" dirty="0">
              <a:ea typeface="+mn-lt"/>
              <a:cs typeface="+mn-lt"/>
            </a:endParaRPr>
          </a:p>
          <a:p>
            <a:pPr marL="0" indent="0">
              <a:buNone/>
            </a:pPr>
            <a:endParaRPr lang="en-GB" dirty="0">
              <a:ea typeface="+mn-lt"/>
              <a:cs typeface="+mn-lt"/>
            </a:endParaRP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1405911551"/>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SketchyVTI</vt:lpstr>
      <vt:lpstr> material Culture</vt:lpstr>
      <vt:lpstr>What is material culture?</vt:lpstr>
      <vt:lpstr>Material culture shown through traditions.</vt:lpstr>
      <vt:lpstr>Why is material culture important?</vt:lpstr>
      <vt:lpstr>Technological advances in material culture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565</cp:revision>
  <dcterms:created xsi:type="dcterms:W3CDTF">2021-10-06T23:48:33Z</dcterms:created>
  <dcterms:modified xsi:type="dcterms:W3CDTF">2021-10-08T05:44:52Z</dcterms:modified>
</cp:coreProperties>
</file>