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8" r:id="rId6"/>
    <p:sldId id="272" r:id="rId7"/>
    <p:sldId id="259" r:id="rId8"/>
    <p:sldId id="271" r:id="rId9"/>
    <p:sldId id="273" r:id="rId10"/>
    <p:sldId id="260" r:id="rId11"/>
    <p:sldId id="261" r:id="rId12"/>
    <p:sldId id="262" r:id="rId13"/>
    <p:sldId id="263" r:id="rId14"/>
    <p:sldId id="264" r:id="rId15"/>
    <p:sldId id="265" r:id="rId16"/>
    <p:sldId id="266" r:id="rId17"/>
    <p:sldId id="268" r:id="rId18"/>
    <p:sldId id="269" r:id="rId19"/>
    <p:sldId id="270" r:id="rId20"/>
    <p:sldId id="2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7005B3-ED97-487B-9091-714057BF9913}" v="36" dt="2026-02-14T18:57:49.4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66" d="100"/>
          <a:sy n="66" d="100"/>
        </p:scale>
        <p:origin x="780" y="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eeha Majid (2519532)" userId="6883d2ca-404b-487d-90f8-cd134e07987c" providerId="ADAL" clId="{6A54EE1F-DD46-4F4A-AE8E-DA1217966DED}"/>
    <pc:docChg chg="undo custSel addSld delSld modSld sldOrd">
      <pc:chgData name="Maleeha Majid (2519532)" userId="6883d2ca-404b-487d-90f8-cd134e07987c" providerId="ADAL" clId="{6A54EE1F-DD46-4F4A-AE8E-DA1217966DED}" dt="2026-02-14T18:58:12.973" v="949" actId="20577"/>
      <pc:docMkLst>
        <pc:docMk/>
      </pc:docMkLst>
      <pc:sldChg chg="addSp delSp modSp del mod setBg">
        <pc:chgData name="Maleeha Majid (2519532)" userId="6883d2ca-404b-487d-90f8-cd134e07987c" providerId="ADAL" clId="{6A54EE1F-DD46-4F4A-AE8E-DA1217966DED}" dt="2026-02-14T02:31:20.377" v="172" actId="47"/>
        <pc:sldMkLst>
          <pc:docMk/>
          <pc:sldMk cId="2386411448" sldId="257"/>
        </pc:sldMkLst>
        <pc:spChg chg="mod">
          <ac:chgData name="Maleeha Majid (2519532)" userId="6883d2ca-404b-487d-90f8-cd134e07987c" providerId="ADAL" clId="{6A54EE1F-DD46-4F4A-AE8E-DA1217966DED}" dt="2026-02-14T02:13:49.470" v="37" actId="26606"/>
          <ac:spMkLst>
            <pc:docMk/>
            <pc:sldMk cId="2386411448" sldId="257"/>
            <ac:spMk id="2" creationId="{F55A86A2-2713-5C24-84CF-E386CEDD01FE}"/>
          </ac:spMkLst>
        </pc:spChg>
        <pc:spChg chg="mod">
          <ac:chgData name="Maleeha Majid (2519532)" userId="6883d2ca-404b-487d-90f8-cd134e07987c" providerId="ADAL" clId="{6A54EE1F-DD46-4F4A-AE8E-DA1217966DED}" dt="2026-02-14T02:25:22.962" v="125" actId="1076"/>
          <ac:spMkLst>
            <pc:docMk/>
            <pc:sldMk cId="2386411448" sldId="257"/>
            <ac:spMk id="3" creationId="{8FA50378-4C1F-10B4-9BD9-3A849E3A13D8}"/>
          </ac:spMkLst>
        </pc:spChg>
        <pc:spChg chg="add del mod">
          <ac:chgData name="Maleeha Majid (2519532)" userId="6883d2ca-404b-487d-90f8-cd134e07987c" providerId="ADAL" clId="{6A54EE1F-DD46-4F4A-AE8E-DA1217966DED}" dt="2026-02-14T02:24:05.344" v="119" actId="478"/>
          <ac:spMkLst>
            <pc:docMk/>
            <pc:sldMk cId="2386411448" sldId="257"/>
            <ac:spMk id="5" creationId="{F89096A3-8C96-170C-5526-5429BB7FD9C6}"/>
          </ac:spMkLst>
        </pc:spChg>
        <pc:spChg chg="add mod">
          <ac:chgData name="Maleeha Majid (2519532)" userId="6883d2ca-404b-487d-90f8-cd134e07987c" providerId="ADAL" clId="{6A54EE1F-DD46-4F4A-AE8E-DA1217966DED}" dt="2026-02-14T02:26:43.716" v="132" actId="20577"/>
          <ac:spMkLst>
            <pc:docMk/>
            <pc:sldMk cId="2386411448" sldId="257"/>
            <ac:spMk id="6" creationId="{D21264D5-BA22-5187-1A94-1771637B5332}"/>
          </ac:spMkLst>
        </pc:spChg>
        <pc:spChg chg="add del">
          <ac:chgData name="Maleeha Majid (2519532)" userId="6883d2ca-404b-487d-90f8-cd134e07987c" providerId="ADAL" clId="{6A54EE1F-DD46-4F4A-AE8E-DA1217966DED}" dt="2026-02-14T02:13:49.088" v="36" actId="26606"/>
          <ac:spMkLst>
            <pc:docMk/>
            <pc:sldMk cId="2386411448" sldId="257"/>
            <ac:spMk id="9" creationId="{058A14AF-9FB5-4CC7-BA35-E8E85D3EDF0E}"/>
          </ac:spMkLst>
        </pc:spChg>
        <pc:spChg chg="add del">
          <ac:chgData name="Maleeha Majid (2519532)" userId="6883d2ca-404b-487d-90f8-cd134e07987c" providerId="ADAL" clId="{6A54EE1F-DD46-4F4A-AE8E-DA1217966DED}" dt="2026-02-14T02:13:49.088" v="36" actId="26606"/>
          <ac:spMkLst>
            <pc:docMk/>
            <pc:sldMk cId="2386411448" sldId="257"/>
            <ac:spMk id="11" creationId="{3A9A4357-BD1D-4622-A4FE-766E6AB8DE84}"/>
          </ac:spMkLst>
        </pc:spChg>
        <pc:spChg chg="add del">
          <ac:chgData name="Maleeha Majid (2519532)" userId="6883d2ca-404b-487d-90f8-cd134e07987c" providerId="ADAL" clId="{6A54EE1F-DD46-4F4A-AE8E-DA1217966DED}" dt="2026-02-14T02:13:49.088" v="36" actId="26606"/>
          <ac:spMkLst>
            <pc:docMk/>
            <pc:sldMk cId="2386411448" sldId="257"/>
            <ac:spMk id="13" creationId="{E659831F-0D9A-4C63-9EBB-8435B85A440F}"/>
          </ac:spMkLst>
        </pc:spChg>
        <pc:spChg chg="add del">
          <ac:chgData name="Maleeha Majid (2519532)" userId="6883d2ca-404b-487d-90f8-cd134e07987c" providerId="ADAL" clId="{6A54EE1F-DD46-4F4A-AE8E-DA1217966DED}" dt="2026-02-14T02:13:49.088" v="36" actId="26606"/>
          <ac:spMkLst>
            <pc:docMk/>
            <pc:sldMk cId="2386411448" sldId="257"/>
            <ac:spMk id="15" creationId="{E6995CE5-F890-4ABA-82A2-26507CE8D2A3}"/>
          </ac:spMkLst>
        </pc:spChg>
        <pc:spChg chg="add">
          <ac:chgData name="Maleeha Majid (2519532)" userId="6883d2ca-404b-487d-90f8-cd134e07987c" providerId="ADAL" clId="{6A54EE1F-DD46-4F4A-AE8E-DA1217966DED}" dt="2026-02-14T02:13:49.470" v="37" actId="26606"/>
          <ac:spMkLst>
            <pc:docMk/>
            <pc:sldMk cId="2386411448" sldId="257"/>
            <ac:spMk id="25" creationId="{C3420C89-0B09-4632-A4AF-3971D08BF7A8}"/>
          </ac:spMkLst>
        </pc:spChg>
        <pc:spChg chg="add">
          <ac:chgData name="Maleeha Majid (2519532)" userId="6883d2ca-404b-487d-90f8-cd134e07987c" providerId="ADAL" clId="{6A54EE1F-DD46-4F4A-AE8E-DA1217966DED}" dt="2026-02-14T02:13:49.470" v="37" actId="26606"/>
          <ac:spMkLst>
            <pc:docMk/>
            <pc:sldMk cId="2386411448" sldId="257"/>
            <ac:spMk id="26" creationId="{4E5CBA61-BF74-40B4-A3A8-366BBA626CCF}"/>
          </ac:spMkLst>
        </pc:spChg>
        <pc:grpChg chg="add">
          <ac:chgData name="Maleeha Majid (2519532)" userId="6883d2ca-404b-487d-90f8-cd134e07987c" providerId="ADAL" clId="{6A54EE1F-DD46-4F4A-AE8E-DA1217966DED}" dt="2026-02-14T02:13:49.470" v="37" actId="26606"/>
          <ac:grpSpMkLst>
            <pc:docMk/>
            <pc:sldMk cId="2386411448" sldId="257"/>
            <ac:grpSpMk id="17" creationId="{E27AF472-EAE3-4572-AB69-B92BD10DBC6D}"/>
          </ac:grpSpMkLst>
        </pc:grpChg>
        <pc:grpChg chg="add">
          <ac:chgData name="Maleeha Majid (2519532)" userId="6883d2ca-404b-487d-90f8-cd134e07987c" providerId="ADAL" clId="{6A54EE1F-DD46-4F4A-AE8E-DA1217966DED}" dt="2026-02-14T02:13:49.470" v="37" actId="26606"/>
          <ac:grpSpMkLst>
            <pc:docMk/>
            <pc:sldMk cId="2386411448" sldId="257"/>
            <ac:grpSpMk id="27" creationId="{AC27E70C-5470-4262-B9CE-AE52C51CF4C1}"/>
          </ac:grpSpMkLst>
        </pc:grpChg>
        <pc:picChg chg="add mod ord">
          <ac:chgData name="Maleeha Majid (2519532)" userId="6883d2ca-404b-487d-90f8-cd134e07987c" providerId="ADAL" clId="{6A54EE1F-DD46-4F4A-AE8E-DA1217966DED}" dt="2026-02-14T02:28:46.306" v="140" actId="1076"/>
          <ac:picMkLst>
            <pc:docMk/>
            <pc:sldMk cId="2386411448" sldId="257"/>
            <ac:picMk id="4" creationId="{A9E2E84F-EAB0-5608-C862-E01099CC6335}"/>
          </ac:picMkLst>
        </pc:picChg>
        <pc:picChg chg="add del">
          <ac:chgData name="Maleeha Majid (2519532)" userId="6883d2ca-404b-487d-90f8-cd134e07987c" providerId="ADAL" clId="{6A54EE1F-DD46-4F4A-AE8E-DA1217966DED}" dt="2026-02-14T02:24:05.344" v="119" actId="478"/>
          <ac:picMkLst>
            <pc:docMk/>
            <pc:sldMk cId="2386411448" sldId="257"/>
            <ac:picMk id="1026" creationId="{0299DB87-BCCE-95C0-34CE-AD44C7127D4A}"/>
          </ac:picMkLst>
        </pc:picChg>
      </pc:sldChg>
      <pc:sldChg chg="addSp delSp modSp mod setBg">
        <pc:chgData name="Maleeha Majid (2519532)" userId="6883d2ca-404b-487d-90f8-cd134e07987c" providerId="ADAL" clId="{6A54EE1F-DD46-4F4A-AE8E-DA1217966DED}" dt="2026-02-14T02:31:14.865" v="171" actId="403"/>
        <pc:sldMkLst>
          <pc:docMk/>
          <pc:sldMk cId="46726858" sldId="258"/>
        </pc:sldMkLst>
        <pc:spChg chg="mod">
          <ac:chgData name="Maleeha Majid (2519532)" userId="6883d2ca-404b-487d-90f8-cd134e07987c" providerId="ADAL" clId="{6A54EE1F-DD46-4F4A-AE8E-DA1217966DED}" dt="2026-02-14T02:29:55.477" v="156" actId="26606"/>
          <ac:spMkLst>
            <pc:docMk/>
            <pc:sldMk cId="46726858" sldId="258"/>
            <ac:spMk id="2" creationId="{9871A2DF-FF36-E891-156C-C37DB0F23DA3}"/>
          </ac:spMkLst>
        </pc:spChg>
        <pc:spChg chg="del">
          <ac:chgData name="Maleeha Majid (2519532)" userId="6883d2ca-404b-487d-90f8-cd134e07987c" providerId="ADAL" clId="{6A54EE1F-DD46-4F4A-AE8E-DA1217966DED}" dt="2026-02-14T02:29:00.251" v="141"/>
          <ac:spMkLst>
            <pc:docMk/>
            <pc:sldMk cId="46726858" sldId="258"/>
            <ac:spMk id="3" creationId="{221AB074-11D0-89ED-0039-7474312AF569}"/>
          </ac:spMkLst>
        </pc:spChg>
        <pc:spChg chg="add mod">
          <ac:chgData name="Maleeha Majid (2519532)" userId="6883d2ca-404b-487d-90f8-cd134e07987c" providerId="ADAL" clId="{6A54EE1F-DD46-4F4A-AE8E-DA1217966DED}" dt="2026-02-14T02:30:19.110" v="158" actId="1076"/>
          <ac:spMkLst>
            <pc:docMk/>
            <pc:sldMk cId="46726858" sldId="258"/>
            <ac:spMk id="5" creationId="{A4D21955-9367-092E-55A7-0271785217FF}"/>
          </ac:spMkLst>
        </pc:spChg>
        <pc:spChg chg="add del mod">
          <ac:chgData name="Maleeha Majid (2519532)" userId="6883d2ca-404b-487d-90f8-cd134e07987c" providerId="ADAL" clId="{6A54EE1F-DD46-4F4A-AE8E-DA1217966DED}" dt="2026-02-14T02:30:47.595" v="160" actId="26606"/>
          <ac:spMkLst>
            <pc:docMk/>
            <pc:sldMk cId="46726858" sldId="258"/>
            <ac:spMk id="8" creationId="{1845BABB-61D8-35E9-510A-044676EED6CF}"/>
          </ac:spMkLst>
        </pc:spChg>
        <pc:spChg chg="add">
          <ac:chgData name="Maleeha Majid (2519532)" userId="6883d2ca-404b-487d-90f8-cd134e07987c" providerId="ADAL" clId="{6A54EE1F-DD46-4F4A-AE8E-DA1217966DED}" dt="2026-02-14T02:29:55.477" v="156" actId="26606"/>
          <ac:spMkLst>
            <pc:docMk/>
            <pc:sldMk cId="46726858" sldId="258"/>
            <ac:spMk id="11" creationId="{637B2035-1FCB-439A-B421-095E136C7E07}"/>
          </ac:spMkLst>
        </pc:spChg>
        <pc:spChg chg="add">
          <ac:chgData name="Maleeha Majid (2519532)" userId="6883d2ca-404b-487d-90f8-cd134e07987c" providerId="ADAL" clId="{6A54EE1F-DD46-4F4A-AE8E-DA1217966DED}" dt="2026-02-14T02:29:55.477" v="156" actId="26606"/>
          <ac:spMkLst>
            <pc:docMk/>
            <pc:sldMk cId="46726858" sldId="258"/>
            <ac:spMk id="13" creationId="{676D6CDF-C512-4739-B158-55EE955EFA39}"/>
          </ac:spMkLst>
        </pc:spChg>
        <pc:graphicFrameChg chg="add mod modGraphic">
          <ac:chgData name="Maleeha Majid (2519532)" userId="6883d2ca-404b-487d-90f8-cd134e07987c" providerId="ADAL" clId="{6A54EE1F-DD46-4F4A-AE8E-DA1217966DED}" dt="2026-02-14T02:31:14.865" v="171" actId="403"/>
          <ac:graphicFrameMkLst>
            <pc:docMk/>
            <pc:sldMk cId="46726858" sldId="258"/>
            <ac:graphicFrameMk id="15" creationId="{4748D497-6300-A696-7BB7-2B0FEAB31ADC}"/>
          </ac:graphicFrameMkLst>
        </pc:graphicFrameChg>
        <pc:picChg chg="add mod">
          <ac:chgData name="Maleeha Majid (2519532)" userId="6883d2ca-404b-487d-90f8-cd134e07987c" providerId="ADAL" clId="{6A54EE1F-DD46-4F4A-AE8E-DA1217966DED}" dt="2026-02-14T02:29:55.477" v="156" actId="26606"/>
          <ac:picMkLst>
            <pc:docMk/>
            <pc:sldMk cId="46726858" sldId="258"/>
            <ac:picMk id="4" creationId="{20363893-CBE9-DDC6-03E4-0AD49BE1B94B}"/>
          </ac:picMkLst>
        </pc:picChg>
      </pc:sldChg>
      <pc:sldChg chg="addSp delSp modSp mod">
        <pc:chgData name="Maleeha Majid (2519532)" userId="6883d2ca-404b-487d-90f8-cd134e07987c" providerId="ADAL" clId="{6A54EE1F-DD46-4F4A-AE8E-DA1217966DED}" dt="2026-02-14T18:40:51.311" v="775"/>
        <pc:sldMkLst>
          <pc:docMk/>
          <pc:sldMk cId="1925579153" sldId="259"/>
        </pc:sldMkLst>
        <pc:spChg chg="mod">
          <ac:chgData name="Maleeha Majid (2519532)" userId="6883d2ca-404b-487d-90f8-cd134e07987c" providerId="ADAL" clId="{6A54EE1F-DD46-4F4A-AE8E-DA1217966DED}" dt="2026-02-14T02:45:50.075" v="331" actId="1076"/>
          <ac:spMkLst>
            <pc:docMk/>
            <pc:sldMk cId="1925579153" sldId="259"/>
            <ac:spMk id="2" creationId="{BC1667F9-B624-D75A-1695-733A496BCC72}"/>
          </ac:spMkLst>
        </pc:spChg>
        <pc:spChg chg="mod">
          <ac:chgData name="Maleeha Majid (2519532)" userId="6883d2ca-404b-487d-90f8-cd134e07987c" providerId="ADAL" clId="{6A54EE1F-DD46-4F4A-AE8E-DA1217966DED}" dt="2026-02-14T02:45:28.767" v="327" actId="115"/>
          <ac:spMkLst>
            <pc:docMk/>
            <pc:sldMk cId="1925579153" sldId="259"/>
            <ac:spMk id="3" creationId="{49BE61DF-305F-B5C7-E0C8-555991F0BC18}"/>
          </ac:spMkLst>
        </pc:spChg>
        <pc:spChg chg="add del mod">
          <ac:chgData name="Maleeha Majid (2519532)" userId="6883d2ca-404b-487d-90f8-cd134e07987c" providerId="ADAL" clId="{6A54EE1F-DD46-4F4A-AE8E-DA1217966DED}" dt="2026-02-14T02:49:24.570" v="393" actId="26606"/>
          <ac:spMkLst>
            <pc:docMk/>
            <pc:sldMk cId="1925579153" sldId="259"/>
            <ac:spMk id="4" creationId="{B92379D5-6013-CB7F-CEDA-AA69CF4AD36C}"/>
          </ac:spMkLst>
        </pc:spChg>
        <pc:spChg chg="add mod">
          <ac:chgData name="Maleeha Majid (2519532)" userId="6883d2ca-404b-487d-90f8-cd134e07987c" providerId="ADAL" clId="{6A54EE1F-DD46-4F4A-AE8E-DA1217966DED}" dt="2026-02-14T02:49:50.203" v="397" actId="1076"/>
          <ac:spMkLst>
            <pc:docMk/>
            <pc:sldMk cId="1925579153" sldId="259"/>
            <ac:spMk id="6" creationId="{7FA41EA1-B018-E6F4-8BE0-1788E1CCAE65}"/>
          </ac:spMkLst>
        </pc:spChg>
        <pc:graphicFrameChg chg="add del">
          <ac:chgData name="Maleeha Majid (2519532)" userId="6883d2ca-404b-487d-90f8-cd134e07987c" providerId="ADAL" clId="{6A54EE1F-DD46-4F4A-AE8E-DA1217966DED}" dt="2026-02-14T02:49:18.940" v="390" actId="26606"/>
          <ac:graphicFrameMkLst>
            <pc:docMk/>
            <pc:sldMk cId="1925579153" sldId="259"/>
            <ac:graphicFrameMk id="9" creationId="{3F3B7787-C500-67C7-9A40-A79D9301EE88}"/>
          </ac:graphicFrameMkLst>
        </pc:graphicFrameChg>
        <pc:graphicFrameChg chg="add del">
          <ac:chgData name="Maleeha Majid (2519532)" userId="6883d2ca-404b-487d-90f8-cd134e07987c" providerId="ADAL" clId="{6A54EE1F-DD46-4F4A-AE8E-DA1217966DED}" dt="2026-02-14T02:49:24.469" v="392" actId="26606"/>
          <ac:graphicFrameMkLst>
            <pc:docMk/>
            <pc:sldMk cId="1925579153" sldId="259"/>
            <ac:graphicFrameMk id="11" creationId="{C74ED861-3EF5-E0DC-A815-D57E58A88BF4}"/>
          </ac:graphicFrameMkLst>
        </pc:graphicFrameChg>
        <pc:graphicFrameChg chg="add mod modGraphic">
          <ac:chgData name="Maleeha Majid (2519532)" userId="6883d2ca-404b-487d-90f8-cd134e07987c" providerId="ADAL" clId="{6A54EE1F-DD46-4F4A-AE8E-DA1217966DED}" dt="2026-02-14T18:40:51.311" v="775"/>
          <ac:graphicFrameMkLst>
            <pc:docMk/>
            <pc:sldMk cId="1925579153" sldId="259"/>
            <ac:graphicFrameMk id="13" creationId="{09F5D9BC-2971-97C1-E6D2-7641DF6102BA}"/>
          </ac:graphicFrameMkLst>
        </pc:graphicFrameChg>
        <pc:picChg chg="add del mod">
          <ac:chgData name="Maleeha Majid (2519532)" userId="6883d2ca-404b-487d-90f8-cd134e07987c" providerId="ADAL" clId="{6A54EE1F-DD46-4F4A-AE8E-DA1217966DED}" dt="2026-02-14T02:50:07.673" v="401" actId="478"/>
          <ac:picMkLst>
            <pc:docMk/>
            <pc:sldMk cId="1925579153" sldId="259"/>
            <ac:picMk id="7" creationId="{E842056E-FDC9-F85A-FB32-4FBB25176B1E}"/>
          </ac:picMkLst>
        </pc:picChg>
        <pc:picChg chg="add mod">
          <ac:chgData name="Maleeha Majid (2519532)" userId="6883d2ca-404b-487d-90f8-cd134e07987c" providerId="ADAL" clId="{6A54EE1F-DD46-4F4A-AE8E-DA1217966DED}" dt="2026-02-14T02:51:09.378" v="404" actId="14100"/>
          <ac:picMkLst>
            <pc:docMk/>
            <pc:sldMk cId="1925579153" sldId="259"/>
            <ac:picMk id="8" creationId="{23F4B16D-5A2D-EB53-795E-F739282E7827}"/>
          </ac:picMkLst>
        </pc:picChg>
      </pc:sldChg>
      <pc:sldChg chg="modSp mod">
        <pc:chgData name="Maleeha Majid (2519532)" userId="6883d2ca-404b-487d-90f8-cd134e07987c" providerId="ADAL" clId="{6A54EE1F-DD46-4F4A-AE8E-DA1217966DED}" dt="2026-02-14T18:58:12.973" v="949" actId="20577"/>
        <pc:sldMkLst>
          <pc:docMk/>
          <pc:sldMk cId="3793965697" sldId="267"/>
        </pc:sldMkLst>
        <pc:spChg chg="mod">
          <ac:chgData name="Maleeha Majid (2519532)" userId="6883d2ca-404b-487d-90f8-cd134e07987c" providerId="ADAL" clId="{6A54EE1F-DD46-4F4A-AE8E-DA1217966DED}" dt="2026-02-14T18:58:12.973" v="949" actId="20577"/>
          <ac:spMkLst>
            <pc:docMk/>
            <pc:sldMk cId="3793965697" sldId="267"/>
            <ac:spMk id="3" creationId="{B13E10D2-0C0B-6B08-4719-074864E13102}"/>
          </ac:spMkLst>
        </pc:spChg>
      </pc:sldChg>
      <pc:sldChg chg="addSp delSp modSp mod">
        <pc:chgData name="Maleeha Majid (2519532)" userId="6883d2ca-404b-487d-90f8-cd134e07987c" providerId="ADAL" clId="{6A54EE1F-DD46-4F4A-AE8E-DA1217966DED}" dt="2026-02-14T18:51:35.653" v="893" actId="1076"/>
        <pc:sldMkLst>
          <pc:docMk/>
          <pc:sldMk cId="440564375" sldId="269"/>
        </pc:sldMkLst>
        <pc:spChg chg="add mod">
          <ac:chgData name="Maleeha Majid (2519532)" userId="6883d2ca-404b-487d-90f8-cd134e07987c" providerId="ADAL" clId="{6A54EE1F-DD46-4F4A-AE8E-DA1217966DED}" dt="2026-02-14T18:48:31.308" v="859" actId="14100"/>
          <ac:spMkLst>
            <pc:docMk/>
            <pc:sldMk cId="440564375" sldId="269"/>
            <ac:spMk id="3" creationId="{E6FE59A0-4244-DADF-0E34-B0CD06B02B38}"/>
          </ac:spMkLst>
        </pc:spChg>
        <pc:spChg chg="add mod">
          <ac:chgData name="Maleeha Majid (2519532)" userId="6883d2ca-404b-487d-90f8-cd134e07987c" providerId="ADAL" clId="{6A54EE1F-DD46-4F4A-AE8E-DA1217966DED}" dt="2026-02-14T18:50:13.185" v="878" actId="403"/>
          <ac:spMkLst>
            <pc:docMk/>
            <pc:sldMk cId="440564375" sldId="269"/>
            <ac:spMk id="5" creationId="{B62BA118-4ABF-846E-DDF0-B955480B00BB}"/>
          </ac:spMkLst>
        </pc:spChg>
        <pc:spChg chg="add mod">
          <ac:chgData name="Maleeha Majid (2519532)" userId="6883d2ca-404b-487d-90f8-cd134e07987c" providerId="ADAL" clId="{6A54EE1F-DD46-4F4A-AE8E-DA1217966DED}" dt="2026-02-14T18:51:35.653" v="893" actId="1076"/>
          <ac:spMkLst>
            <pc:docMk/>
            <pc:sldMk cId="440564375" sldId="269"/>
            <ac:spMk id="7" creationId="{516C01E9-73D0-077F-3644-D3178CBB9A34}"/>
          </ac:spMkLst>
        </pc:spChg>
        <pc:graphicFrameChg chg="del">
          <ac:chgData name="Maleeha Majid (2519532)" userId="6883d2ca-404b-487d-90f8-cd134e07987c" providerId="ADAL" clId="{6A54EE1F-DD46-4F4A-AE8E-DA1217966DED}" dt="2026-02-14T18:48:03.075" v="849" actId="478"/>
          <ac:graphicFrameMkLst>
            <pc:docMk/>
            <pc:sldMk cId="440564375" sldId="269"/>
            <ac:graphicFrameMk id="13" creationId="{FCCFA850-B6C1-A91C-63E5-366558A44497}"/>
          </ac:graphicFrameMkLst>
        </pc:graphicFrameChg>
      </pc:sldChg>
      <pc:sldChg chg="addSp delSp modSp mod">
        <pc:chgData name="Maleeha Majid (2519532)" userId="6883d2ca-404b-487d-90f8-cd134e07987c" providerId="ADAL" clId="{6A54EE1F-DD46-4F4A-AE8E-DA1217966DED}" dt="2026-02-14T18:55:33.005" v="929" actId="1076"/>
        <pc:sldMkLst>
          <pc:docMk/>
          <pc:sldMk cId="778322662" sldId="270"/>
        </pc:sldMkLst>
        <pc:spChg chg="del">
          <ac:chgData name="Maleeha Majid (2519532)" userId="6883d2ca-404b-487d-90f8-cd134e07987c" providerId="ADAL" clId="{6A54EE1F-DD46-4F4A-AE8E-DA1217966DED}" dt="2026-02-14T18:51:44.284" v="895" actId="478"/>
          <ac:spMkLst>
            <pc:docMk/>
            <pc:sldMk cId="778322662" sldId="270"/>
            <ac:spMk id="2" creationId="{B5655B48-5B30-BA3D-CCFA-E2AE4EA17F66}"/>
          </ac:spMkLst>
        </pc:spChg>
        <pc:spChg chg="del">
          <ac:chgData name="Maleeha Majid (2519532)" userId="6883d2ca-404b-487d-90f8-cd134e07987c" providerId="ADAL" clId="{6A54EE1F-DD46-4F4A-AE8E-DA1217966DED}" dt="2026-02-14T18:51:43.239" v="894" actId="478"/>
          <ac:spMkLst>
            <pc:docMk/>
            <pc:sldMk cId="778322662" sldId="270"/>
            <ac:spMk id="3" creationId="{01313A9E-8563-38EE-122C-CFC855E06030}"/>
          </ac:spMkLst>
        </pc:spChg>
        <pc:spChg chg="add mod">
          <ac:chgData name="Maleeha Majid (2519532)" userId="6883d2ca-404b-487d-90f8-cd134e07987c" providerId="ADAL" clId="{6A54EE1F-DD46-4F4A-AE8E-DA1217966DED}" dt="2026-02-14T18:53:33.541" v="917" actId="115"/>
          <ac:spMkLst>
            <pc:docMk/>
            <pc:sldMk cId="778322662" sldId="270"/>
            <ac:spMk id="5" creationId="{A9729F19-70F2-9187-581D-F5802DCFC192}"/>
          </ac:spMkLst>
        </pc:spChg>
        <pc:spChg chg="add mod">
          <ac:chgData name="Maleeha Majid (2519532)" userId="6883d2ca-404b-487d-90f8-cd134e07987c" providerId="ADAL" clId="{6A54EE1F-DD46-4F4A-AE8E-DA1217966DED}" dt="2026-02-14T18:53:56.395" v="921" actId="20577"/>
          <ac:spMkLst>
            <pc:docMk/>
            <pc:sldMk cId="778322662" sldId="270"/>
            <ac:spMk id="7" creationId="{8A8D59AB-55A9-9EDB-FEBD-252C53650ABE}"/>
          </ac:spMkLst>
        </pc:spChg>
        <pc:picChg chg="add mod">
          <ac:chgData name="Maleeha Majid (2519532)" userId="6883d2ca-404b-487d-90f8-cd134e07987c" providerId="ADAL" clId="{6A54EE1F-DD46-4F4A-AE8E-DA1217966DED}" dt="2026-02-14T18:55:33.005" v="929" actId="1076"/>
          <ac:picMkLst>
            <pc:docMk/>
            <pc:sldMk cId="778322662" sldId="270"/>
            <ac:picMk id="8" creationId="{16BEA641-CF87-0423-7A37-A0B228CDE8BA}"/>
          </ac:picMkLst>
        </pc:picChg>
      </pc:sldChg>
      <pc:sldChg chg="delSp modSp new mod">
        <pc:chgData name="Maleeha Majid (2519532)" userId="6883d2ca-404b-487d-90f8-cd134e07987c" providerId="ADAL" clId="{6A54EE1F-DD46-4F4A-AE8E-DA1217966DED}" dt="2026-02-14T02:52:54.339" v="408" actId="1076"/>
        <pc:sldMkLst>
          <pc:docMk/>
          <pc:sldMk cId="3820300392" sldId="271"/>
        </pc:sldMkLst>
        <pc:spChg chg="del">
          <ac:chgData name="Maleeha Majid (2519532)" userId="6883d2ca-404b-487d-90f8-cd134e07987c" providerId="ADAL" clId="{6A54EE1F-DD46-4F4A-AE8E-DA1217966DED}" dt="2026-02-14T02:52:48.380" v="407" actId="478"/>
          <ac:spMkLst>
            <pc:docMk/>
            <pc:sldMk cId="3820300392" sldId="271"/>
            <ac:spMk id="2" creationId="{6E51AEE6-B6FA-4B1B-26CD-C557781748B9}"/>
          </ac:spMkLst>
        </pc:spChg>
        <pc:spChg chg="mod">
          <ac:chgData name="Maleeha Majid (2519532)" userId="6883d2ca-404b-487d-90f8-cd134e07987c" providerId="ADAL" clId="{6A54EE1F-DD46-4F4A-AE8E-DA1217966DED}" dt="2026-02-14T02:52:54.339" v="408" actId="1076"/>
          <ac:spMkLst>
            <pc:docMk/>
            <pc:sldMk cId="3820300392" sldId="271"/>
            <ac:spMk id="3" creationId="{E63274BC-A6A3-60BB-F98C-7A04419675D6}"/>
          </ac:spMkLst>
        </pc:spChg>
      </pc:sldChg>
      <pc:sldChg chg="addSp delSp modSp new mod ord setBg">
        <pc:chgData name="Maleeha Majid (2519532)" userId="6883d2ca-404b-487d-90f8-cd134e07987c" providerId="ADAL" clId="{6A54EE1F-DD46-4F4A-AE8E-DA1217966DED}" dt="2026-02-14T02:41:34.778" v="286"/>
        <pc:sldMkLst>
          <pc:docMk/>
          <pc:sldMk cId="19097029" sldId="272"/>
        </pc:sldMkLst>
        <pc:spChg chg="del">
          <ac:chgData name="Maleeha Majid (2519532)" userId="6883d2ca-404b-487d-90f8-cd134e07987c" providerId="ADAL" clId="{6A54EE1F-DD46-4F4A-AE8E-DA1217966DED}" dt="2026-02-14T02:36:20.091" v="243" actId="478"/>
          <ac:spMkLst>
            <pc:docMk/>
            <pc:sldMk cId="19097029" sldId="272"/>
            <ac:spMk id="2" creationId="{9917E37B-6F8A-CEB1-290B-32E2B4614E63}"/>
          </ac:spMkLst>
        </pc:spChg>
        <pc:spChg chg="mod">
          <ac:chgData name="Maleeha Majid (2519532)" userId="6883d2ca-404b-487d-90f8-cd134e07987c" providerId="ADAL" clId="{6A54EE1F-DD46-4F4A-AE8E-DA1217966DED}" dt="2026-02-14T02:39:17.584" v="256" actId="1076"/>
          <ac:spMkLst>
            <pc:docMk/>
            <pc:sldMk cId="19097029" sldId="272"/>
            <ac:spMk id="3" creationId="{A627BB02-B41B-1CC2-9660-BE907BCBAA2E}"/>
          </ac:spMkLst>
        </pc:spChg>
        <pc:spChg chg="add mod">
          <ac:chgData name="Maleeha Majid (2519532)" userId="6883d2ca-404b-487d-90f8-cd134e07987c" providerId="ADAL" clId="{6A54EE1F-DD46-4F4A-AE8E-DA1217966DED}" dt="2026-02-14T02:40:11.484" v="282" actId="1076"/>
          <ac:spMkLst>
            <pc:docMk/>
            <pc:sldMk cId="19097029" sldId="272"/>
            <ac:spMk id="6" creationId="{A8834529-FB50-CEAC-6919-A9D79B34A1A3}"/>
          </ac:spMkLst>
        </pc:spChg>
        <pc:spChg chg="add del">
          <ac:chgData name="Maleeha Majid (2519532)" userId="6883d2ca-404b-487d-90f8-cd134e07987c" providerId="ADAL" clId="{6A54EE1F-DD46-4F4A-AE8E-DA1217966DED}" dt="2026-02-14T02:38:53.782" v="253" actId="26606"/>
          <ac:spMkLst>
            <pc:docMk/>
            <pc:sldMk cId="19097029" sldId="272"/>
            <ac:spMk id="10" creationId="{AAAE94E3-A7DB-4868-B1E3-E49703488BBC}"/>
          </ac:spMkLst>
        </pc:spChg>
        <pc:spChg chg="add del">
          <ac:chgData name="Maleeha Majid (2519532)" userId="6883d2ca-404b-487d-90f8-cd134e07987c" providerId="ADAL" clId="{6A54EE1F-DD46-4F4A-AE8E-DA1217966DED}" dt="2026-02-14T02:38:53.782" v="253" actId="26606"/>
          <ac:spMkLst>
            <pc:docMk/>
            <pc:sldMk cId="19097029" sldId="272"/>
            <ac:spMk id="16" creationId="{3873B707-463F-40B0-8227-E8CC6C67EB25}"/>
          </ac:spMkLst>
        </pc:spChg>
        <pc:spChg chg="add del">
          <ac:chgData name="Maleeha Majid (2519532)" userId="6883d2ca-404b-487d-90f8-cd134e07987c" providerId="ADAL" clId="{6A54EE1F-DD46-4F4A-AE8E-DA1217966DED}" dt="2026-02-14T02:38:53.782" v="253" actId="26606"/>
          <ac:spMkLst>
            <pc:docMk/>
            <pc:sldMk cId="19097029" sldId="272"/>
            <ac:spMk id="18" creationId="{C13237C8-E62C-4F0D-A318-BD6FB6C2D138}"/>
          </ac:spMkLst>
        </pc:spChg>
        <pc:spChg chg="add del">
          <ac:chgData name="Maleeha Majid (2519532)" userId="6883d2ca-404b-487d-90f8-cd134e07987c" providerId="ADAL" clId="{6A54EE1F-DD46-4F4A-AE8E-DA1217966DED}" dt="2026-02-14T02:38:53.782" v="253" actId="26606"/>
          <ac:spMkLst>
            <pc:docMk/>
            <pc:sldMk cId="19097029" sldId="272"/>
            <ac:spMk id="20" creationId="{19C9EAEA-39D0-4B0E-A0EB-51E7B26740B1}"/>
          </ac:spMkLst>
        </pc:spChg>
        <pc:spChg chg="add del">
          <ac:chgData name="Maleeha Majid (2519532)" userId="6883d2ca-404b-487d-90f8-cd134e07987c" providerId="ADAL" clId="{6A54EE1F-DD46-4F4A-AE8E-DA1217966DED}" dt="2026-02-14T02:38:53.782" v="253" actId="26606"/>
          <ac:spMkLst>
            <pc:docMk/>
            <pc:sldMk cId="19097029" sldId="272"/>
            <ac:spMk id="22" creationId="{8CB5D2D7-DF65-4E86-BFBA-FFB9B5ACEB64}"/>
          </ac:spMkLst>
        </pc:spChg>
        <pc:spChg chg="add">
          <ac:chgData name="Maleeha Majid (2519532)" userId="6883d2ca-404b-487d-90f8-cd134e07987c" providerId="ADAL" clId="{6A54EE1F-DD46-4F4A-AE8E-DA1217966DED}" dt="2026-02-14T02:38:53.800" v="254" actId="26606"/>
          <ac:spMkLst>
            <pc:docMk/>
            <pc:sldMk cId="19097029" sldId="272"/>
            <ac:spMk id="24" creationId="{352BEC0E-22F8-46D0-9632-375DB541B06C}"/>
          </ac:spMkLst>
        </pc:spChg>
        <pc:spChg chg="add">
          <ac:chgData name="Maleeha Majid (2519532)" userId="6883d2ca-404b-487d-90f8-cd134e07987c" providerId="ADAL" clId="{6A54EE1F-DD46-4F4A-AE8E-DA1217966DED}" dt="2026-02-14T02:38:53.800" v="254" actId="26606"/>
          <ac:spMkLst>
            <pc:docMk/>
            <pc:sldMk cId="19097029" sldId="272"/>
            <ac:spMk id="25" creationId="{3FCFB1DE-0B7E-48CC-BA90-B2AB0889F9D6}"/>
          </ac:spMkLst>
        </pc:spChg>
        <pc:grpChg chg="add del">
          <ac:chgData name="Maleeha Majid (2519532)" userId="6883d2ca-404b-487d-90f8-cd134e07987c" providerId="ADAL" clId="{6A54EE1F-DD46-4F4A-AE8E-DA1217966DED}" dt="2026-02-14T02:38:53.782" v="253" actId="26606"/>
          <ac:grpSpMkLst>
            <pc:docMk/>
            <pc:sldMk cId="19097029" sldId="272"/>
            <ac:grpSpMk id="12" creationId="{1DE889C7-FAD6-4397-98E2-05D503484459}"/>
          </ac:grpSpMkLst>
        </pc:grpChg>
        <pc:picChg chg="add mod ord">
          <ac:chgData name="Maleeha Majid (2519532)" userId="6883d2ca-404b-487d-90f8-cd134e07987c" providerId="ADAL" clId="{6A54EE1F-DD46-4F4A-AE8E-DA1217966DED}" dt="2026-02-14T02:38:53.800" v="254" actId="26606"/>
          <ac:picMkLst>
            <pc:docMk/>
            <pc:sldMk cId="19097029" sldId="272"/>
            <ac:picMk id="4" creationId="{8AB6CE88-5091-E7DD-5D2A-DD44EDC68D83}"/>
          </ac:picMkLst>
        </pc:picChg>
        <pc:picChg chg="add mod">
          <ac:chgData name="Maleeha Majid (2519532)" userId="6883d2ca-404b-487d-90f8-cd134e07987c" providerId="ADAL" clId="{6A54EE1F-DD46-4F4A-AE8E-DA1217966DED}" dt="2026-02-14T02:39:58.109" v="278" actId="1076"/>
          <ac:picMkLst>
            <pc:docMk/>
            <pc:sldMk cId="19097029" sldId="272"/>
            <ac:picMk id="5" creationId="{B671B81B-BCC7-D9FF-A488-FDDE25E8E8BE}"/>
          </ac:picMkLst>
        </pc:picChg>
      </pc:sldChg>
      <pc:sldChg chg="addSp delSp modSp new mod">
        <pc:chgData name="Maleeha Majid (2519532)" userId="6883d2ca-404b-487d-90f8-cd134e07987c" providerId="ADAL" clId="{6A54EE1F-DD46-4F4A-AE8E-DA1217966DED}" dt="2026-02-14T18:45:38.057" v="848" actId="1076"/>
        <pc:sldMkLst>
          <pc:docMk/>
          <pc:sldMk cId="2155016352" sldId="273"/>
        </pc:sldMkLst>
        <pc:spChg chg="del mod">
          <ac:chgData name="Maleeha Majid (2519532)" userId="6883d2ca-404b-487d-90f8-cd134e07987c" providerId="ADAL" clId="{6A54EE1F-DD46-4F4A-AE8E-DA1217966DED}" dt="2026-02-14T02:53:03.369" v="411" actId="478"/>
          <ac:spMkLst>
            <pc:docMk/>
            <pc:sldMk cId="2155016352" sldId="273"/>
            <ac:spMk id="2" creationId="{E0955928-656A-8666-8450-CB21A93F8E11}"/>
          </ac:spMkLst>
        </pc:spChg>
        <pc:spChg chg="mod">
          <ac:chgData name="Maleeha Majid (2519532)" userId="6883d2ca-404b-487d-90f8-cd134e07987c" providerId="ADAL" clId="{6A54EE1F-DD46-4F4A-AE8E-DA1217966DED}" dt="2026-02-14T18:40:58.918" v="776" actId="313"/>
          <ac:spMkLst>
            <pc:docMk/>
            <pc:sldMk cId="2155016352" sldId="273"/>
            <ac:spMk id="3" creationId="{69D98097-823C-CB84-DE7C-2CFBB91F053A}"/>
          </ac:spMkLst>
        </pc:spChg>
        <pc:spChg chg="add mod">
          <ac:chgData name="Maleeha Majid (2519532)" userId="6883d2ca-404b-487d-90f8-cd134e07987c" providerId="ADAL" clId="{6A54EE1F-DD46-4F4A-AE8E-DA1217966DED}" dt="2026-02-14T18:45:34.518" v="847" actId="14100"/>
          <ac:spMkLst>
            <pc:docMk/>
            <pc:sldMk cId="2155016352" sldId="273"/>
            <ac:spMk id="4" creationId="{E68859A6-CF64-A477-A418-1B15E5CB1ADD}"/>
          </ac:spMkLst>
        </pc:spChg>
        <pc:picChg chg="add mod">
          <ac:chgData name="Maleeha Majid (2519532)" userId="6883d2ca-404b-487d-90f8-cd134e07987c" providerId="ADAL" clId="{6A54EE1F-DD46-4F4A-AE8E-DA1217966DED}" dt="2026-02-14T18:45:38.057" v="848" actId="1076"/>
          <ac:picMkLst>
            <pc:docMk/>
            <pc:sldMk cId="2155016352" sldId="273"/>
            <ac:picMk id="5" creationId="{69B2B831-47D3-160A-E514-9A05D99F4977}"/>
          </ac:picMkLst>
        </pc:picChg>
      </pc:sldChg>
      <pc:sldChg chg="new del">
        <pc:chgData name="Maleeha Majid (2519532)" userId="6883d2ca-404b-487d-90f8-cd134e07987c" providerId="ADAL" clId="{6A54EE1F-DD46-4F4A-AE8E-DA1217966DED}" dt="2026-02-14T18:56:44.438" v="930" actId="47"/>
        <pc:sldMkLst>
          <pc:docMk/>
          <pc:sldMk cId="3723996959" sldId="274"/>
        </pc:sldMkLst>
      </pc:sldChg>
    </pc:docChg>
  </pc:docChgLst>
  <pc:docChgLst>
    <pc:chgData name="Maleeha Majid (2519532)" userId="6883d2ca-404b-487d-90f8-cd134e07987c" providerId="ADAL" clId="{63A5A05B-C5D6-4E01-A37D-8EA59BE484FC}"/>
    <pc:docChg chg="custSel addSld modSld sldOrd">
      <pc:chgData name="Maleeha Majid (2519532)" userId="6883d2ca-404b-487d-90f8-cd134e07987c" providerId="ADAL" clId="{63A5A05B-C5D6-4E01-A37D-8EA59BE484FC}" dt="2026-02-12T15:50:19.688" v="1399" actId="14100"/>
      <pc:docMkLst>
        <pc:docMk/>
      </pc:docMkLst>
      <pc:sldChg chg="modSp mod">
        <pc:chgData name="Maleeha Majid (2519532)" userId="6883d2ca-404b-487d-90f8-cd134e07987c" providerId="ADAL" clId="{63A5A05B-C5D6-4E01-A37D-8EA59BE484FC}" dt="2026-02-12T15:20:56.993" v="185" actId="20577"/>
        <pc:sldMkLst>
          <pc:docMk/>
          <pc:sldMk cId="1901253737" sldId="260"/>
        </pc:sldMkLst>
        <pc:spChg chg="mod">
          <ac:chgData name="Maleeha Majid (2519532)" userId="6883d2ca-404b-487d-90f8-cd134e07987c" providerId="ADAL" clId="{63A5A05B-C5D6-4E01-A37D-8EA59BE484FC}" dt="2026-02-12T15:20:56.993" v="185" actId="20577"/>
          <ac:spMkLst>
            <pc:docMk/>
            <pc:sldMk cId="1901253737" sldId="260"/>
            <ac:spMk id="5" creationId="{283C2DBD-51DB-0278-318F-969AE2368B94}"/>
          </ac:spMkLst>
        </pc:spChg>
      </pc:sldChg>
      <pc:sldChg chg="addSp delSp modSp mod">
        <pc:chgData name="Maleeha Majid (2519532)" userId="6883d2ca-404b-487d-90f8-cd134e07987c" providerId="ADAL" clId="{63A5A05B-C5D6-4E01-A37D-8EA59BE484FC}" dt="2026-02-12T15:24:20.504" v="192" actId="26606"/>
        <pc:sldMkLst>
          <pc:docMk/>
          <pc:sldMk cId="2477798594" sldId="262"/>
        </pc:sldMkLst>
        <pc:spChg chg="mod">
          <ac:chgData name="Maleeha Majid (2519532)" userId="6883d2ca-404b-487d-90f8-cd134e07987c" providerId="ADAL" clId="{63A5A05B-C5D6-4E01-A37D-8EA59BE484FC}" dt="2026-02-12T15:24:15.337" v="190" actId="26606"/>
          <ac:spMkLst>
            <pc:docMk/>
            <pc:sldMk cId="2477798594" sldId="262"/>
            <ac:spMk id="2" creationId="{F29D2C39-DFDC-6566-523D-DD91331F2913}"/>
          </ac:spMkLst>
        </pc:spChg>
        <pc:spChg chg="mod">
          <ac:chgData name="Maleeha Majid (2519532)" userId="6883d2ca-404b-487d-90f8-cd134e07987c" providerId="ADAL" clId="{63A5A05B-C5D6-4E01-A37D-8EA59BE484FC}" dt="2026-02-12T15:24:15.337" v="190" actId="26606"/>
          <ac:spMkLst>
            <pc:docMk/>
            <pc:sldMk cId="2477798594" sldId="262"/>
            <ac:spMk id="8" creationId="{34E4C3C3-08F7-865D-4596-CAF38D6E232C}"/>
          </ac:spMkLst>
        </pc:spChg>
        <pc:spChg chg="add">
          <ac:chgData name="Maleeha Majid (2519532)" userId="6883d2ca-404b-487d-90f8-cd134e07987c" providerId="ADAL" clId="{63A5A05B-C5D6-4E01-A37D-8EA59BE484FC}" dt="2026-02-12T15:24:20.504" v="192" actId="26606"/>
          <ac:spMkLst>
            <pc:docMk/>
            <pc:sldMk cId="2477798594" sldId="262"/>
            <ac:spMk id="33" creationId="{B6FACB3C-9069-4791-BC5C-0DB7CD19B853}"/>
          </ac:spMkLst>
        </pc:spChg>
        <pc:spChg chg="add">
          <ac:chgData name="Maleeha Majid (2519532)" userId="6883d2ca-404b-487d-90f8-cd134e07987c" providerId="ADAL" clId="{63A5A05B-C5D6-4E01-A37D-8EA59BE484FC}" dt="2026-02-12T15:24:20.504" v="192" actId="26606"/>
          <ac:spMkLst>
            <pc:docMk/>
            <pc:sldMk cId="2477798594" sldId="262"/>
            <ac:spMk id="35" creationId="{71F2038E-D777-4B76-81DD-DD13EE91B9DD}"/>
          </ac:spMkLst>
        </pc:spChg>
        <pc:grpChg chg="add">
          <ac:chgData name="Maleeha Majid (2519532)" userId="6883d2ca-404b-487d-90f8-cd134e07987c" providerId="ADAL" clId="{63A5A05B-C5D6-4E01-A37D-8EA59BE484FC}" dt="2026-02-12T15:24:20.504" v="192" actId="26606"/>
          <ac:grpSpMkLst>
            <pc:docMk/>
            <pc:sldMk cId="2477798594" sldId="262"/>
            <ac:grpSpMk id="37" creationId="{DD354807-230F-4402-B1B9-F733A8F1F190}"/>
          </ac:grpSpMkLst>
        </pc:grpChg>
        <pc:picChg chg="add mod">
          <ac:chgData name="Maleeha Majid (2519532)" userId="6883d2ca-404b-487d-90f8-cd134e07987c" providerId="ADAL" clId="{63A5A05B-C5D6-4E01-A37D-8EA59BE484FC}" dt="2026-02-12T15:24:20.504" v="192" actId="26606"/>
          <ac:picMkLst>
            <pc:docMk/>
            <pc:sldMk cId="2477798594" sldId="262"/>
            <ac:picMk id="5" creationId="{365B7DC5-7140-CD07-21E6-7441B41C2249}"/>
          </ac:picMkLst>
        </pc:picChg>
      </pc:sldChg>
      <pc:sldChg chg="modSp mod">
        <pc:chgData name="Maleeha Majid (2519532)" userId="6883d2ca-404b-487d-90f8-cd134e07987c" providerId="ADAL" clId="{63A5A05B-C5D6-4E01-A37D-8EA59BE484FC}" dt="2026-02-12T15:09:58.698" v="3" actId="20577"/>
        <pc:sldMkLst>
          <pc:docMk/>
          <pc:sldMk cId="1771281568" sldId="265"/>
        </pc:sldMkLst>
        <pc:spChg chg="mod">
          <ac:chgData name="Maleeha Majid (2519532)" userId="6883d2ca-404b-487d-90f8-cd134e07987c" providerId="ADAL" clId="{63A5A05B-C5D6-4E01-A37D-8EA59BE484FC}" dt="2026-02-12T15:09:58.698" v="3" actId="20577"/>
          <ac:spMkLst>
            <pc:docMk/>
            <pc:sldMk cId="1771281568" sldId="265"/>
            <ac:spMk id="2" creationId="{CF099B76-97B4-C558-BA9B-DCF9AD298B57}"/>
          </ac:spMkLst>
        </pc:spChg>
      </pc:sldChg>
      <pc:sldChg chg="modSp mod">
        <pc:chgData name="Maleeha Majid (2519532)" userId="6883d2ca-404b-487d-90f8-cd134e07987c" providerId="ADAL" clId="{63A5A05B-C5D6-4E01-A37D-8EA59BE484FC}" dt="2026-02-12T15:34:36.651" v="632" actId="20577"/>
        <pc:sldMkLst>
          <pc:docMk/>
          <pc:sldMk cId="3793965697" sldId="267"/>
        </pc:sldMkLst>
        <pc:spChg chg="mod">
          <ac:chgData name="Maleeha Majid (2519532)" userId="6883d2ca-404b-487d-90f8-cd134e07987c" providerId="ADAL" clId="{63A5A05B-C5D6-4E01-A37D-8EA59BE484FC}" dt="2026-02-12T15:34:36.651" v="632" actId="20577"/>
          <ac:spMkLst>
            <pc:docMk/>
            <pc:sldMk cId="3793965697" sldId="267"/>
            <ac:spMk id="2" creationId="{CCC5E5AF-6115-B643-22C7-4875496EFF57}"/>
          </ac:spMkLst>
        </pc:spChg>
        <pc:spChg chg="mod">
          <ac:chgData name="Maleeha Majid (2519532)" userId="6883d2ca-404b-487d-90f8-cd134e07987c" providerId="ADAL" clId="{63A5A05B-C5D6-4E01-A37D-8EA59BE484FC}" dt="2026-02-12T15:34:16.933" v="620" actId="20577"/>
          <ac:spMkLst>
            <pc:docMk/>
            <pc:sldMk cId="3793965697" sldId="267"/>
            <ac:spMk id="3" creationId="{B13E10D2-0C0B-6B08-4719-074864E13102}"/>
          </ac:spMkLst>
        </pc:spChg>
      </pc:sldChg>
      <pc:sldChg chg="addSp delSp modSp new mod setBg">
        <pc:chgData name="Maleeha Majid (2519532)" userId="6883d2ca-404b-487d-90f8-cd134e07987c" providerId="ADAL" clId="{63A5A05B-C5D6-4E01-A37D-8EA59BE484FC}" dt="2026-02-12T15:44:24.673" v="1218" actId="313"/>
        <pc:sldMkLst>
          <pc:docMk/>
          <pc:sldMk cId="205553968" sldId="268"/>
        </pc:sldMkLst>
        <pc:spChg chg="mod">
          <ac:chgData name="Maleeha Majid (2519532)" userId="6883d2ca-404b-487d-90f8-cd134e07987c" providerId="ADAL" clId="{63A5A05B-C5D6-4E01-A37D-8EA59BE484FC}" dt="2026-02-12T15:44:20.472" v="1217" actId="1076"/>
          <ac:spMkLst>
            <pc:docMk/>
            <pc:sldMk cId="205553968" sldId="268"/>
            <ac:spMk id="2" creationId="{6C6C58D4-98D3-7F1D-036F-150E12D4E407}"/>
          </ac:spMkLst>
        </pc:spChg>
        <pc:spChg chg="add mod ord">
          <ac:chgData name="Maleeha Majid (2519532)" userId="6883d2ca-404b-487d-90f8-cd134e07987c" providerId="ADAL" clId="{63A5A05B-C5D6-4E01-A37D-8EA59BE484FC}" dt="2026-02-12T15:44:24.673" v="1218" actId="313"/>
          <ac:spMkLst>
            <pc:docMk/>
            <pc:sldMk cId="205553968" sldId="268"/>
            <ac:spMk id="5" creationId="{5B3D63D1-8D65-398A-7738-932207659443}"/>
          </ac:spMkLst>
        </pc:spChg>
        <pc:spChg chg="add">
          <ac:chgData name="Maleeha Majid (2519532)" userId="6883d2ca-404b-487d-90f8-cd134e07987c" providerId="ADAL" clId="{63A5A05B-C5D6-4E01-A37D-8EA59BE484FC}" dt="2026-02-12T15:43:51.249" v="1209" actId="26606"/>
          <ac:spMkLst>
            <pc:docMk/>
            <pc:sldMk cId="205553968" sldId="268"/>
            <ac:spMk id="18" creationId="{637B2035-1FCB-439A-B421-095E136C7E07}"/>
          </ac:spMkLst>
        </pc:spChg>
        <pc:spChg chg="add">
          <ac:chgData name="Maleeha Majid (2519532)" userId="6883d2ca-404b-487d-90f8-cd134e07987c" providerId="ADAL" clId="{63A5A05B-C5D6-4E01-A37D-8EA59BE484FC}" dt="2026-02-12T15:43:51.249" v="1209" actId="26606"/>
          <ac:spMkLst>
            <pc:docMk/>
            <pc:sldMk cId="205553968" sldId="268"/>
            <ac:spMk id="20" creationId="{676D6CDF-C512-4739-B158-55EE955EFA39}"/>
          </ac:spMkLst>
        </pc:spChg>
        <pc:picChg chg="add mod">
          <ac:chgData name="Maleeha Majid (2519532)" userId="6883d2ca-404b-487d-90f8-cd134e07987c" providerId="ADAL" clId="{63A5A05B-C5D6-4E01-A37D-8EA59BE484FC}" dt="2026-02-12T15:43:51.249" v="1209" actId="26606"/>
          <ac:picMkLst>
            <pc:docMk/>
            <pc:sldMk cId="205553968" sldId="268"/>
            <ac:picMk id="6" creationId="{B40A0D26-CADE-20CE-1FB0-881E4194459D}"/>
          </ac:picMkLst>
        </pc:picChg>
      </pc:sldChg>
      <pc:sldChg chg="addSp delSp modSp new mod">
        <pc:chgData name="Maleeha Majid (2519532)" userId="6883d2ca-404b-487d-90f8-cd134e07987c" providerId="ADAL" clId="{63A5A05B-C5D6-4E01-A37D-8EA59BE484FC}" dt="2026-02-12T15:50:19.688" v="1399" actId="14100"/>
        <pc:sldMkLst>
          <pc:docMk/>
          <pc:sldMk cId="440564375" sldId="269"/>
        </pc:sldMkLst>
      </pc:sldChg>
      <pc:sldChg chg="new">
        <pc:chgData name="Maleeha Majid (2519532)" userId="6883d2ca-404b-487d-90f8-cd134e07987c" providerId="ADAL" clId="{63A5A05B-C5D6-4E01-A37D-8EA59BE484FC}" dt="2026-02-12T15:24:31.562" v="195" actId="680"/>
        <pc:sldMkLst>
          <pc:docMk/>
          <pc:sldMk cId="778322662" sldId="270"/>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55A126-53E2-4F33-923B-FCDEC3AA04E3}"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7F13F35-0234-42C1-837B-BB0C4709820F}">
      <dgm:prSet custT="1"/>
      <dgm:spPr/>
      <dgm:t>
        <a:bodyPr/>
        <a:lstStyle/>
        <a:p>
          <a:pPr>
            <a:lnSpc>
              <a:spcPct val="100000"/>
            </a:lnSpc>
          </a:pPr>
          <a:r>
            <a:rPr lang="en-GB" sz="1800" dirty="0"/>
            <a:t>Microsoft 365 can help Greenfield Care Home boost its operational efficiency, support compliance and safeguard sensitive information — all while freeing up staff time to focus more on resident care and less on paperwork.</a:t>
          </a:r>
          <a:endParaRPr lang="en-US" sz="1800" dirty="0"/>
        </a:p>
      </dgm:t>
    </dgm:pt>
    <dgm:pt modelId="{44D9D568-9106-42BA-93B4-D5FAC529CAF0}" type="parTrans" cxnId="{54A9F3EF-5957-482C-B4F9-AC11917EE7F3}">
      <dgm:prSet/>
      <dgm:spPr/>
      <dgm:t>
        <a:bodyPr/>
        <a:lstStyle/>
        <a:p>
          <a:endParaRPr lang="en-US"/>
        </a:p>
      </dgm:t>
    </dgm:pt>
    <dgm:pt modelId="{B28B158E-179A-49C2-A9B4-2381397A7981}" type="sibTrans" cxnId="{54A9F3EF-5957-482C-B4F9-AC11917EE7F3}">
      <dgm:prSet/>
      <dgm:spPr/>
      <dgm:t>
        <a:bodyPr/>
        <a:lstStyle/>
        <a:p>
          <a:endParaRPr lang="en-US"/>
        </a:p>
      </dgm:t>
    </dgm:pt>
    <dgm:pt modelId="{124A5C32-CF4B-4C5A-858B-0CDEBE58C3B7}">
      <dgm:prSet custT="1"/>
      <dgm:spPr/>
      <dgm:t>
        <a:bodyPr/>
        <a:lstStyle/>
        <a:p>
          <a:pPr>
            <a:lnSpc>
              <a:spcPct val="100000"/>
            </a:lnSpc>
          </a:pPr>
          <a:r>
            <a:rPr lang="en-GB" sz="2000" dirty="0"/>
            <a:t>Integrated help features in M365 help staff learn new tools faster, reducing training time and support burden while encouraging digital confidence</a:t>
          </a:r>
          <a:endParaRPr lang="en-US" sz="2000" dirty="0"/>
        </a:p>
      </dgm:t>
    </dgm:pt>
    <dgm:pt modelId="{BF50F682-BECF-406C-B062-654EB9370007}" type="parTrans" cxnId="{6BFD7DA3-0369-4AE4-9B2E-8389B4BD1820}">
      <dgm:prSet/>
      <dgm:spPr/>
      <dgm:t>
        <a:bodyPr/>
        <a:lstStyle/>
        <a:p>
          <a:endParaRPr lang="en-US"/>
        </a:p>
      </dgm:t>
    </dgm:pt>
    <dgm:pt modelId="{DB473DF9-E29B-40E2-98C9-4B09D2D83573}" type="sibTrans" cxnId="{6BFD7DA3-0369-4AE4-9B2E-8389B4BD1820}">
      <dgm:prSet/>
      <dgm:spPr/>
      <dgm:t>
        <a:bodyPr/>
        <a:lstStyle/>
        <a:p>
          <a:endParaRPr lang="en-US"/>
        </a:p>
      </dgm:t>
    </dgm:pt>
    <dgm:pt modelId="{1DA2BD78-50F8-42F9-B9A9-7C7ED6638EBF}" type="pres">
      <dgm:prSet presAssocID="{8B55A126-53E2-4F33-923B-FCDEC3AA04E3}" presName="root" presStyleCnt="0">
        <dgm:presLayoutVars>
          <dgm:dir/>
          <dgm:resizeHandles val="exact"/>
        </dgm:presLayoutVars>
      </dgm:prSet>
      <dgm:spPr/>
    </dgm:pt>
    <dgm:pt modelId="{DC58B5FC-3B0B-457B-8F06-35B098875B9A}" type="pres">
      <dgm:prSet presAssocID="{F7F13F35-0234-42C1-837B-BB0C4709820F}" presName="compNode" presStyleCnt="0"/>
      <dgm:spPr/>
    </dgm:pt>
    <dgm:pt modelId="{39E42228-AF4C-43A2-8B5A-7CAE58C14F3A}" type="pres">
      <dgm:prSet presAssocID="{F7F13F35-0234-42C1-837B-BB0C470982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2BA80C6C-C641-49E1-9E1D-6A6232AB1BC6}" type="pres">
      <dgm:prSet presAssocID="{F7F13F35-0234-42C1-837B-BB0C4709820F}" presName="spaceRect" presStyleCnt="0"/>
      <dgm:spPr/>
    </dgm:pt>
    <dgm:pt modelId="{AA07D945-5F06-484C-8D03-6261EF971950}" type="pres">
      <dgm:prSet presAssocID="{F7F13F35-0234-42C1-837B-BB0C4709820F}" presName="textRect" presStyleLbl="revTx" presStyleIdx="0" presStyleCnt="2">
        <dgm:presLayoutVars>
          <dgm:chMax val="1"/>
          <dgm:chPref val="1"/>
        </dgm:presLayoutVars>
      </dgm:prSet>
      <dgm:spPr/>
    </dgm:pt>
    <dgm:pt modelId="{8F5278CD-D50E-44EE-9509-6FE46E214DDE}" type="pres">
      <dgm:prSet presAssocID="{B28B158E-179A-49C2-A9B4-2381397A7981}" presName="sibTrans" presStyleCnt="0"/>
      <dgm:spPr/>
    </dgm:pt>
    <dgm:pt modelId="{59CFE8E4-5EFD-4CB6-BCEF-BDFE882F5E71}" type="pres">
      <dgm:prSet presAssocID="{124A5C32-CF4B-4C5A-858B-0CDEBE58C3B7}" presName="compNode" presStyleCnt="0"/>
      <dgm:spPr/>
    </dgm:pt>
    <dgm:pt modelId="{225968DA-207B-4900-8FB8-0BD5FF7D2ACF}" type="pres">
      <dgm:prSet presAssocID="{124A5C32-CF4B-4C5A-858B-0CDEBE58C3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441FAA64-529B-4906-8023-6A26A12D08AD}" type="pres">
      <dgm:prSet presAssocID="{124A5C32-CF4B-4C5A-858B-0CDEBE58C3B7}" presName="spaceRect" presStyleCnt="0"/>
      <dgm:spPr/>
    </dgm:pt>
    <dgm:pt modelId="{DD82B1FA-09FD-4724-A870-F3CFF5477833}" type="pres">
      <dgm:prSet presAssocID="{124A5C32-CF4B-4C5A-858B-0CDEBE58C3B7}" presName="textRect" presStyleLbl="revTx" presStyleIdx="1" presStyleCnt="2">
        <dgm:presLayoutVars>
          <dgm:chMax val="1"/>
          <dgm:chPref val="1"/>
        </dgm:presLayoutVars>
      </dgm:prSet>
      <dgm:spPr/>
    </dgm:pt>
  </dgm:ptLst>
  <dgm:cxnLst>
    <dgm:cxn modelId="{283C911C-08B3-4BD2-B143-C5655F5D47DD}" type="presOf" srcId="{8B55A126-53E2-4F33-923B-FCDEC3AA04E3}" destId="{1DA2BD78-50F8-42F9-B9A9-7C7ED6638EBF}" srcOrd="0" destOrd="0" presId="urn:microsoft.com/office/officeart/2018/2/layout/IconLabelList"/>
    <dgm:cxn modelId="{6BFD7DA3-0369-4AE4-9B2E-8389B4BD1820}" srcId="{8B55A126-53E2-4F33-923B-FCDEC3AA04E3}" destId="{124A5C32-CF4B-4C5A-858B-0CDEBE58C3B7}" srcOrd="1" destOrd="0" parTransId="{BF50F682-BECF-406C-B062-654EB9370007}" sibTransId="{DB473DF9-E29B-40E2-98C9-4B09D2D83573}"/>
    <dgm:cxn modelId="{99F343AE-270A-4F31-9995-BBE60A06CF78}" type="presOf" srcId="{F7F13F35-0234-42C1-837B-BB0C4709820F}" destId="{AA07D945-5F06-484C-8D03-6261EF971950}" srcOrd="0" destOrd="0" presId="urn:microsoft.com/office/officeart/2018/2/layout/IconLabelList"/>
    <dgm:cxn modelId="{A7672FE3-6361-4A0E-8C2D-B1769FDD0354}" type="presOf" srcId="{124A5C32-CF4B-4C5A-858B-0CDEBE58C3B7}" destId="{DD82B1FA-09FD-4724-A870-F3CFF5477833}" srcOrd="0" destOrd="0" presId="urn:microsoft.com/office/officeart/2018/2/layout/IconLabelList"/>
    <dgm:cxn modelId="{54A9F3EF-5957-482C-B4F9-AC11917EE7F3}" srcId="{8B55A126-53E2-4F33-923B-FCDEC3AA04E3}" destId="{F7F13F35-0234-42C1-837B-BB0C4709820F}" srcOrd="0" destOrd="0" parTransId="{44D9D568-9106-42BA-93B4-D5FAC529CAF0}" sibTransId="{B28B158E-179A-49C2-A9B4-2381397A7981}"/>
    <dgm:cxn modelId="{3F249E8B-1256-4C16-9732-1232EF6CAC22}" type="presParOf" srcId="{1DA2BD78-50F8-42F9-B9A9-7C7ED6638EBF}" destId="{DC58B5FC-3B0B-457B-8F06-35B098875B9A}" srcOrd="0" destOrd="0" presId="urn:microsoft.com/office/officeart/2018/2/layout/IconLabelList"/>
    <dgm:cxn modelId="{8CFBC9C0-6D41-4B13-92F1-B7D54A90D9DD}" type="presParOf" srcId="{DC58B5FC-3B0B-457B-8F06-35B098875B9A}" destId="{39E42228-AF4C-43A2-8B5A-7CAE58C14F3A}" srcOrd="0" destOrd="0" presId="urn:microsoft.com/office/officeart/2018/2/layout/IconLabelList"/>
    <dgm:cxn modelId="{E12D7F9B-BD71-42B4-BFBA-FB4B259DCE0A}" type="presParOf" srcId="{DC58B5FC-3B0B-457B-8F06-35B098875B9A}" destId="{2BA80C6C-C641-49E1-9E1D-6A6232AB1BC6}" srcOrd="1" destOrd="0" presId="urn:microsoft.com/office/officeart/2018/2/layout/IconLabelList"/>
    <dgm:cxn modelId="{054BBEEE-B8D1-40CC-9A7F-DF65B6783BC1}" type="presParOf" srcId="{DC58B5FC-3B0B-457B-8F06-35B098875B9A}" destId="{AA07D945-5F06-484C-8D03-6261EF971950}" srcOrd="2" destOrd="0" presId="urn:microsoft.com/office/officeart/2018/2/layout/IconLabelList"/>
    <dgm:cxn modelId="{7920C0CB-B13E-4946-85F2-874DCD1C0AF4}" type="presParOf" srcId="{1DA2BD78-50F8-42F9-B9A9-7C7ED6638EBF}" destId="{8F5278CD-D50E-44EE-9509-6FE46E214DDE}" srcOrd="1" destOrd="0" presId="urn:microsoft.com/office/officeart/2018/2/layout/IconLabelList"/>
    <dgm:cxn modelId="{B2DBB95C-5697-4244-9325-06D53EC73EC5}" type="presParOf" srcId="{1DA2BD78-50F8-42F9-B9A9-7C7ED6638EBF}" destId="{59CFE8E4-5EFD-4CB6-BCEF-BDFE882F5E71}" srcOrd="2" destOrd="0" presId="urn:microsoft.com/office/officeart/2018/2/layout/IconLabelList"/>
    <dgm:cxn modelId="{7A23553D-789A-4B99-A128-E37F9245B903}" type="presParOf" srcId="{59CFE8E4-5EFD-4CB6-BCEF-BDFE882F5E71}" destId="{225968DA-207B-4900-8FB8-0BD5FF7D2ACF}" srcOrd="0" destOrd="0" presId="urn:microsoft.com/office/officeart/2018/2/layout/IconLabelList"/>
    <dgm:cxn modelId="{DA5149C3-16EC-4A3C-AE1C-4E442402D2F3}" type="presParOf" srcId="{59CFE8E4-5EFD-4CB6-BCEF-BDFE882F5E71}" destId="{441FAA64-529B-4906-8023-6A26A12D08AD}" srcOrd="1" destOrd="0" presId="urn:microsoft.com/office/officeart/2018/2/layout/IconLabelList"/>
    <dgm:cxn modelId="{5760EAB7-141E-4144-A70A-6B0C244A5DE8}" type="presParOf" srcId="{59CFE8E4-5EFD-4CB6-BCEF-BDFE882F5E71}" destId="{DD82B1FA-09FD-4724-A870-F3CFF547783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D77900-7357-4DC9-89F4-9AA49F54A3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018E058-F19A-4FCC-89FC-9942D9B9AFB1}">
      <dgm:prSet custT="1"/>
      <dgm:spPr/>
      <dgm:t>
        <a:bodyPr/>
        <a:lstStyle/>
        <a:p>
          <a:pPr>
            <a:lnSpc>
              <a:spcPct val="100000"/>
            </a:lnSpc>
          </a:pPr>
          <a:r>
            <a:rPr lang="en-GB" sz="1800" u="sng" dirty="0"/>
            <a:t>Improved with Excel</a:t>
          </a:r>
          <a:r>
            <a:rPr lang="en-GB" sz="1400" u="sng" dirty="0"/>
            <a:t>:</a:t>
          </a:r>
          <a:endParaRPr lang="en-US" sz="1400" dirty="0"/>
        </a:p>
      </dgm:t>
    </dgm:pt>
    <dgm:pt modelId="{463E4FBF-A2FD-4991-80C3-CAA625498494}" type="parTrans" cxnId="{586AE23A-D28C-4E6A-BCE9-E6E75CB369FB}">
      <dgm:prSet/>
      <dgm:spPr/>
      <dgm:t>
        <a:bodyPr/>
        <a:lstStyle/>
        <a:p>
          <a:endParaRPr lang="en-US"/>
        </a:p>
      </dgm:t>
    </dgm:pt>
    <dgm:pt modelId="{D3439A97-CE63-4408-AF22-9E61D4FAA967}" type="sibTrans" cxnId="{586AE23A-D28C-4E6A-BCE9-E6E75CB369FB}">
      <dgm:prSet/>
      <dgm:spPr/>
      <dgm:t>
        <a:bodyPr/>
        <a:lstStyle/>
        <a:p>
          <a:endParaRPr lang="en-US"/>
        </a:p>
      </dgm:t>
    </dgm:pt>
    <dgm:pt modelId="{F703FDD1-A2F4-450C-9359-BB983F109492}">
      <dgm:prSet custT="1"/>
      <dgm:spPr/>
      <dgm:t>
        <a:bodyPr/>
        <a:lstStyle/>
        <a:p>
          <a:pPr>
            <a:lnSpc>
              <a:spcPct val="100000"/>
            </a:lnSpc>
          </a:pPr>
          <a:r>
            <a:rPr lang="en-GB" sz="1600" dirty="0"/>
            <a:t>Create a digital rota template</a:t>
          </a:r>
          <a:endParaRPr lang="en-US" sz="1600" dirty="0"/>
        </a:p>
      </dgm:t>
    </dgm:pt>
    <dgm:pt modelId="{6D74E632-0AB1-4910-96A0-1EF7BFF9F13B}" type="parTrans" cxnId="{E155259C-771A-4B51-9C4A-0A500F8BCA6A}">
      <dgm:prSet/>
      <dgm:spPr/>
      <dgm:t>
        <a:bodyPr/>
        <a:lstStyle/>
        <a:p>
          <a:endParaRPr lang="en-US"/>
        </a:p>
      </dgm:t>
    </dgm:pt>
    <dgm:pt modelId="{B8D194C3-F6C2-4E06-BC90-C99BBC952DFF}" type="sibTrans" cxnId="{E155259C-771A-4B51-9C4A-0A500F8BCA6A}">
      <dgm:prSet/>
      <dgm:spPr/>
      <dgm:t>
        <a:bodyPr/>
        <a:lstStyle/>
        <a:p>
          <a:endParaRPr lang="en-US"/>
        </a:p>
      </dgm:t>
    </dgm:pt>
    <dgm:pt modelId="{7042B369-B26D-40C5-8AA2-71D0085D3403}">
      <dgm:prSet/>
      <dgm:spPr/>
      <dgm:t>
        <a:bodyPr/>
        <a:lstStyle/>
        <a:p>
          <a:pPr>
            <a:lnSpc>
              <a:spcPct val="100000"/>
            </a:lnSpc>
          </a:pPr>
          <a:r>
            <a:rPr lang="en-GB" dirty="0"/>
            <a:t>Use formulas to automatically calculate total hours worked</a:t>
          </a:r>
          <a:endParaRPr lang="en-US" dirty="0"/>
        </a:p>
      </dgm:t>
    </dgm:pt>
    <dgm:pt modelId="{206476BB-D7C1-468B-98B0-C58491D28711}" type="parTrans" cxnId="{48FB3847-CC07-4BC0-970E-FCD56A6C579C}">
      <dgm:prSet/>
      <dgm:spPr/>
      <dgm:t>
        <a:bodyPr/>
        <a:lstStyle/>
        <a:p>
          <a:endParaRPr lang="en-US"/>
        </a:p>
      </dgm:t>
    </dgm:pt>
    <dgm:pt modelId="{C4019AA1-7812-400B-942F-477B335E205E}" type="sibTrans" cxnId="{48FB3847-CC07-4BC0-970E-FCD56A6C579C}">
      <dgm:prSet/>
      <dgm:spPr/>
      <dgm:t>
        <a:bodyPr/>
        <a:lstStyle/>
        <a:p>
          <a:endParaRPr lang="en-US"/>
        </a:p>
      </dgm:t>
    </dgm:pt>
    <dgm:pt modelId="{A19318A1-7FD3-46D1-A7F0-D77AEE63F28C}">
      <dgm:prSet/>
      <dgm:spPr/>
      <dgm:t>
        <a:bodyPr/>
        <a:lstStyle/>
        <a:p>
          <a:pPr>
            <a:lnSpc>
              <a:spcPct val="100000"/>
            </a:lnSpc>
          </a:pPr>
          <a:r>
            <a:rPr lang="en-GB"/>
            <a:t>Highlight overtime </a:t>
          </a:r>
          <a:endParaRPr lang="en-US"/>
        </a:p>
      </dgm:t>
    </dgm:pt>
    <dgm:pt modelId="{455801F9-A039-41FD-8DE6-DE3696C3D4E9}" type="parTrans" cxnId="{A0508539-D8C2-4AA4-B8B5-A61D19180548}">
      <dgm:prSet/>
      <dgm:spPr/>
      <dgm:t>
        <a:bodyPr/>
        <a:lstStyle/>
        <a:p>
          <a:endParaRPr lang="en-US"/>
        </a:p>
      </dgm:t>
    </dgm:pt>
    <dgm:pt modelId="{DFBE36D0-A469-4886-A3BF-A7A2DAE8BF1A}" type="sibTrans" cxnId="{A0508539-D8C2-4AA4-B8B5-A61D19180548}">
      <dgm:prSet/>
      <dgm:spPr/>
      <dgm:t>
        <a:bodyPr/>
        <a:lstStyle/>
        <a:p>
          <a:endParaRPr lang="en-US"/>
        </a:p>
      </dgm:t>
    </dgm:pt>
    <dgm:pt modelId="{6A58AE3F-C54F-4810-86F9-80E94920C92D}">
      <dgm:prSet/>
      <dgm:spPr/>
      <dgm:t>
        <a:bodyPr/>
        <a:lstStyle/>
        <a:p>
          <a:pPr>
            <a:lnSpc>
              <a:spcPct val="100000"/>
            </a:lnSpc>
          </a:pPr>
          <a:r>
            <a:rPr lang="en-GB"/>
            <a:t>Show staffing shortages </a:t>
          </a:r>
          <a:endParaRPr lang="en-US"/>
        </a:p>
      </dgm:t>
    </dgm:pt>
    <dgm:pt modelId="{AF0A904C-5EE2-4EC3-A42E-2A9C4C951A5E}" type="parTrans" cxnId="{840997B6-20D9-4BC3-8E12-A2C9845DDAD2}">
      <dgm:prSet/>
      <dgm:spPr/>
      <dgm:t>
        <a:bodyPr/>
        <a:lstStyle/>
        <a:p>
          <a:endParaRPr lang="en-US"/>
        </a:p>
      </dgm:t>
    </dgm:pt>
    <dgm:pt modelId="{7CBBA286-0FB3-478B-BA27-E7084C538987}" type="sibTrans" cxnId="{840997B6-20D9-4BC3-8E12-A2C9845DDAD2}">
      <dgm:prSet/>
      <dgm:spPr/>
      <dgm:t>
        <a:bodyPr/>
        <a:lstStyle/>
        <a:p>
          <a:endParaRPr lang="en-US"/>
        </a:p>
      </dgm:t>
    </dgm:pt>
    <dgm:pt modelId="{A1B86E36-C324-43AF-AD37-D0F64C485E01}">
      <dgm:prSet/>
      <dgm:spPr/>
      <dgm:t>
        <a:bodyPr/>
        <a:lstStyle/>
        <a:p>
          <a:pPr>
            <a:lnSpc>
              <a:spcPct val="100000"/>
            </a:lnSpc>
          </a:pPr>
          <a:r>
            <a:rPr lang="en-GB"/>
            <a:t>Use colour coding for shifts (day/night/annual leave)</a:t>
          </a:r>
          <a:endParaRPr lang="en-US"/>
        </a:p>
      </dgm:t>
    </dgm:pt>
    <dgm:pt modelId="{D75A8E85-A660-49DD-9843-692501FB4E7A}" type="parTrans" cxnId="{D0A58901-E977-484B-891F-65F12F741ED0}">
      <dgm:prSet/>
      <dgm:spPr/>
      <dgm:t>
        <a:bodyPr/>
        <a:lstStyle/>
        <a:p>
          <a:endParaRPr lang="en-US"/>
        </a:p>
      </dgm:t>
    </dgm:pt>
    <dgm:pt modelId="{C6892EB2-768E-4785-9CF0-067313176C5D}" type="sibTrans" cxnId="{D0A58901-E977-484B-891F-65F12F741ED0}">
      <dgm:prSet/>
      <dgm:spPr/>
      <dgm:t>
        <a:bodyPr/>
        <a:lstStyle/>
        <a:p>
          <a:endParaRPr lang="en-US"/>
        </a:p>
      </dgm:t>
    </dgm:pt>
    <dgm:pt modelId="{C0D0B4DA-6FB5-4BF2-8B2F-E822100454B9}">
      <dgm:prSet/>
      <dgm:spPr/>
      <dgm:t>
        <a:bodyPr/>
        <a:lstStyle/>
        <a:p>
          <a:pPr>
            <a:lnSpc>
              <a:spcPct val="100000"/>
            </a:lnSpc>
          </a:pPr>
          <a:r>
            <a:rPr lang="en-GB"/>
            <a:t>Easily update and share with managers</a:t>
          </a:r>
          <a:endParaRPr lang="en-US"/>
        </a:p>
      </dgm:t>
    </dgm:pt>
    <dgm:pt modelId="{14DD1DDA-CF22-4A0C-9CE2-B9693D3038A6}" type="parTrans" cxnId="{3CB51A74-3C64-48D3-8251-A60D60BCA170}">
      <dgm:prSet/>
      <dgm:spPr/>
      <dgm:t>
        <a:bodyPr/>
        <a:lstStyle/>
        <a:p>
          <a:endParaRPr lang="en-US"/>
        </a:p>
      </dgm:t>
    </dgm:pt>
    <dgm:pt modelId="{432EA51C-2630-4ADF-8F8D-546455270A86}" type="sibTrans" cxnId="{3CB51A74-3C64-48D3-8251-A60D60BCA170}">
      <dgm:prSet/>
      <dgm:spPr/>
      <dgm:t>
        <a:bodyPr/>
        <a:lstStyle/>
        <a:p>
          <a:endParaRPr lang="en-US"/>
        </a:p>
      </dgm:t>
    </dgm:pt>
    <dgm:pt modelId="{316C9817-4C72-47F3-ADD8-6E30BFF62757}" type="pres">
      <dgm:prSet presAssocID="{89D77900-7357-4DC9-89F4-9AA49F54A3AD}" presName="root" presStyleCnt="0">
        <dgm:presLayoutVars>
          <dgm:dir/>
          <dgm:resizeHandles val="exact"/>
        </dgm:presLayoutVars>
      </dgm:prSet>
      <dgm:spPr/>
    </dgm:pt>
    <dgm:pt modelId="{2AE4D99E-48FF-4AA1-9D3F-35068EE07A49}" type="pres">
      <dgm:prSet presAssocID="{F018E058-F19A-4FCC-89FC-9942D9B9AFB1}" presName="compNode" presStyleCnt="0"/>
      <dgm:spPr/>
    </dgm:pt>
    <dgm:pt modelId="{D1829F9D-CE89-4525-9F79-30DF640F0405}" type="pres">
      <dgm:prSet presAssocID="{F018E058-F19A-4FCC-89FC-9942D9B9AFB1}" presName="bgRect" presStyleLbl="bgShp" presStyleIdx="0" presStyleCnt="7"/>
      <dgm:spPr/>
    </dgm:pt>
    <dgm:pt modelId="{2077D0F3-A7E0-41B1-96CC-CBBAED5E92E5}" type="pres">
      <dgm:prSet presAssocID="{F018E058-F19A-4FCC-89FC-9942D9B9AFB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lculator"/>
        </a:ext>
      </dgm:extLst>
    </dgm:pt>
    <dgm:pt modelId="{B4FB6C2F-469F-4C3F-8EE7-3E8684184923}" type="pres">
      <dgm:prSet presAssocID="{F018E058-F19A-4FCC-89FC-9942D9B9AFB1}" presName="spaceRect" presStyleCnt="0"/>
      <dgm:spPr/>
    </dgm:pt>
    <dgm:pt modelId="{6509A9D2-50DB-428A-A11A-230E05624E0F}" type="pres">
      <dgm:prSet presAssocID="{F018E058-F19A-4FCC-89FC-9942D9B9AFB1}" presName="parTx" presStyleLbl="revTx" presStyleIdx="0" presStyleCnt="7">
        <dgm:presLayoutVars>
          <dgm:chMax val="0"/>
          <dgm:chPref val="0"/>
        </dgm:presLayoutVars>
      </dgm:prSet>
      <dgm:spPr/>
    </dgm:pt>
    <dgm:pt modelId="{8158E50E-D288-4207-AEEB-6E2B4BD8D700}" type="pres">
      <dgm:prSet presAssocID="{D3439A97-CE63-4408-AF22-9E61D4FAA967}" presName="sibTrans" presStyleCnt="0"/>
      <dgm:spPr/>
    </dgm:pt>
    <dgm:pt modelId="{9192166D-2597-422F-B48B-CDE1A0800CDA}" type="pres">
      <dgm:prSet presAssocID="{F703FDD1-A2F4-450C-9359-BB983F109492}" presName="compNode" presStyleCnt="0"/>
      <dgm:spPr/>
    </dgm:pt>
    <dgm:pt modelId="{F3CBC096-F9F4-43D4-9F70-5562AA2E8724}" type="pres">
      <dgm:prSet presAssocID="{F703FDD1-A2F4-450C-9359-BB983F109492}" presName="bgRect" presStyleLbl="bgShp" presStyleIdx="1" presStyleCnt="7"/>
      <dgm:spPr/>
    </dgm:pt>
    <dgm:pt modelId="{C6F9B7C0-B91D-4213-B398-1823BB276589}" type="pres">
      <dgm:prSet presAssocID="{F703FDD1-A2F4-450C-9359-BB983F10949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C5CCDEC2-14D4-4006-873B-C3512BC35A5C}" type="pres">
      <dgm:prSet presAssocID="{F703FDD1-A2F4-450C-9359-BB983F109492}" presName="spaceRect" presStyleCnt="0"/>
      <dgm:spPr/>
    </dgm:pt>
    <dgm:pt modelId="{9AEA2071-CE20-4427-B44C-63BE96BE8584}" type="pres">
      <dgm:prSet presAssocID="{F703FDD1-A2F4-450C-9359-BB983F109492}" presName="parTx" presStyleLbl="revTx" presStyleIdx="1" presStyleCnt="7">
        <dgm:presLayoutVars>
          <dgm:chMax val="0"/>
          <dgm:chPref val="0"/>
        </dgm:presLayoutVars>
      </dgm:prSet>
      <dgm:spPr/>
    </dgm:pt>
    <dgm:pt modelId="{351E1B07-7D31-437B-9D3E-0054C7024DD6}" type="pres">
      <dgm:prSet presAssocID="{B8D194C3-F6C2-4E06-BC90-C99BBC952DFF}" presName="sibTrans" presStyleCnt="0"/>
      <dgm:spPr/>
    </dgm:pt>
    <dgm:pt modelId="{EC474ED0-32FE-410A-91C5-3E828B65349E}" type="pres">
      <dgm:prSet presAssocID="{7042B369-B26D-40C5-8AA2-71D0085D3403}" presName="compNode" presStyleCnt="0"/>
      <dgm:spPr/>
    </dgm:pt>
    <dgm:pt modelId="{A9684323-AA4E-47DF-9443-2BD3B8B58F7A}" type="pres">
      <dgm:prSet presAssocID="{7042B369-B26D-40C5-8AA2-71D0085D3403}" presName="bgRect" presStyleLbl="bgShp" presStyleIdx="2" presStyleCnt="7"/>
      <dgm:spPr/>
    </dgm:pt>
    <dgm:pt modelId="{3BB33365-6448-4561-9B21-6CCFB0FED84A}" type="pres">
      <dgm:prSet presAssocID="{7042B369-B26D-40C5-8AA2-71D0085D340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dd"/>
        </a:ext>
      </dgm:extLst>
    </dgm:pt>
    <dgm:pt modelId="{E08457C0-E2AD-484A-9EF8-21E56ED9D265}" type="pres">
      <dgm:prSet presAssocID="{7042B369-B26D-40C5-8AA2-71D0085D3403}" presName="spaceRect" presStyleCnt="0"/>
      <dgm:spPr/>
    </dgm:pt>
    <dgm:pt modelId="{75AC9058-0477-44AF-BA6D-12718CBE6C89}" type="pres">
      <dgm:prSet presAssocID="{7042B369-B26D-40C5-8AA2-71D0085D3403}" presName="parTx" presStyleLbl="revTx" presStyleIdx="2" presStyleCnt="7">
        <dgm:presLayoutVars>
          <dgm:chMax val="0"/>
          <dgm:chPref val="0"/>
        </dgm:presLayoutVars>
      </dgm:prSet>
      <dgm:spPr/>
    </dgm:pt>
    <dgm:pt modelId="{E98AD47C-8B9B-4CD9-9A51-AD4CD609DF06}" type="pres">
      <dgm:prSet presAssocID="{C4019AA1-7812-400B-942F-477B335E205E}" presName="sibTrans" presStyleCnt="0"/>
      <dgm:spPr/>
    </dgm:pt>
    <dgm:pt modelId="{DB5363DC-667B-429E-925A-2505B851DFB9}" type="pres">
      <dgm:prSet presAssocID="{A19318A1-7FD3-46D1-A7F0-D77AEE63F28C}" presName="compNode" presStyleCnt="0"/>
      <dgm:spPr/>
    </dgm:pt>
    <dgm:pt modelId="{B7CAC7A0-E66C-4843-AF79-036B99A2231C}" type="pres">
      <dgm:prSet presAssocID="{A19318A1-7FD3-46D1-A7F0-D77AEE63F28C}" presName="bgRect" presStyleLbl="bgShp" presStyleIdx="3" presStyleCnt="7"/>
      <dgm:spPr/>
    </dgm:pt>
    <dgm:pt modelId="{92B9765C-A1AC-4E8B-85C2-3030B7A81674}" type="pres">
      <dgm:prSet presAssocID="{A19318A1-7FD3-46D1-A7F0-D77AEE63F28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65B87A34-8897-4781-9471-71C076E8BD41}" type="pres">
      <dgm:prSet presAssocID="{A19318A1-7FD3-46D1-A7F0-D77AEE63F28C}" presName="spaceRect" presStyleCnt="0"/>
      <dgm:spPr/>
    </dgm:pt>
    <dgm:pt modelId="{A8AE7F0C-1F46-46FB-8DB5-A7DDC84E288C}" type="pres">
      <dgm:prSet presAssocID="{A19318A1-7FD3-46D1-A7F0-D77AEE63F28C}" presName="parTx" presStyleLbl="revTx" presStyleIdx="3" presStyleCnt="7">
        <dgm:presLayoutVars>
          <dgm:chMax val="0"/>
          <dgm:chPref val="0"/>
        </dgm:presLayoutVars>
      </dgm:prSet>
      <dgm:spPr/>
    </dgm:pt>
    <dgm:pt modelId="{56C5FAB5-9E67-4B6D-9D7D-1BD438F3D8F7}" type="pres">
      <dgm:prSet presAssocID="{DFBE36D0-A469-4886-A3BF-A7A2DAE8BF1A}" presName="sibTrans" presStyleCnt="0"/>
      <dgm:spPr/>
    </dgm:pt>
    <dgm:pt modelId="{BB04A26C-744F-492D-81D9-5DEAC06A18C9}" type="pres">
      <dgm:prSet presAssocID="{6A58AE3F-C54F-4810-86F9-80E94920C92D}" presName="compNode" presStyleCnt="0"/>
      <dgm:spPr/>
    </dgm:pt>
    <dgm:pt modelId="{5FDA4715-F3E3-4C16-ACC3-68A22AEFDE63}" type="pres">
      <dgm:prSet presAssocID="{6A58AE3F-C54F-4810-86F9-80E94920C92D}" presName="bgRect" presStyleLbl="bgShp" presStyleIdx="4" presStyleCnt="7"/>
      <dgm:spPr/>
    </dgm:pt>
    <dgm:pt modelId="{F69B1A3A-67E4-4AC3-BB9A-28047CDEE00D}" type="pres">
      <dgm:prSet presAssocID="{6A58AE3F-C54F-4810-86F9-80E94920C92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of men"/>
        </a:ext>
      </dgm:extLst>
    </dgm:pt>
    <dgm:pt modelId="{81C4F54C-D56E-403B-BD94-F8F59F7C1703}" type="pres">
      <dgm:prSet presAssocID="{6A58AE3F-C54F-4810-86F9-80E94920C92D}" presName="spaceRect" presStyleCnt="0"/>
      <dgm:spPr/>
    </dgm:pt>
    <dgm:pt modelId="{EE783B67-E67D-4726-B340-3A6E10915AFD}" type="pres">
      <dgm:prSet presAssocID="{6A58AE3F-C54F-4810-86F9-80E94920C92D}" presName="parTx" presStyleLbl="revTx" presStyleIdx="4" presStyleCnt="7">
        <dgm:presLayoutVars>
          <dgm:chMax val="0"/>
          <dgm:chPref val="0"/>
        </dgm:presLayoutVars>
      </dgm:prSet>
      <dgm:spPr/>
    </dgm:pt>
    <dgm:pt modelId="{77702E12-AB70-4070-A655-CA7BA8A124CB}" type="pres">
      <dgm:prSet presAssocID="{7CBBA286-0FB3-478B-BA27-E7084C538987}" presName="sibTrans" presStyleCnt="0"/>
      <dgm:spPr/>
    </dgm:pt>
    <dgm:pt modelId="{37253CD8-F213-4EA3-BA20-70B23823928B}" type="pres">
      <dgm:prSet presAssocID="{A1B86E36-C324-43AF-AD37-D0F64C485E01}" presName="compNode" presStyleCnt="0"/>
      <dgm:spPr/>
    </dgm:pt>
    <dgm:pt modelId="{87CC6A5C-D513-4485-A644-D36428FBCA42}" type="pres">
      <dgm:prSet presAssocID="{A1B86E36-C324-43AF-AD37-D0F64C485E01}" presName="bgRect" presStyleLbl="bgShp" presStyleIdx="5" presStyleCnt="7"/>
      <dgm:spPr/>
    </dgm:pt>
    <dgm:pt modelId="{B3F4BB78-9AEC-461C-AFF7-1C7805BA4CAE}" type="pres">
      <dgm:prSet presAssocID="{A1B86E36-C324-43AF-AD37-D0F64C485E0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Office Worker"/>
        </a:ext>
      </dgm:extLst>
    </dgm:pt>
    <dgm:pt modelId="{2D0547EE-AA9A-420E-BB89-82972D8DA55F}" type="pres">
      <dgm:prSet presAssocID="{A1B86E36-C324-43AF-AD37-D0F64C485E01}" presName="spaceRect" presStyleCnt="0"/>
      <dgm:spPr/>
    </dgm:pt>
    <dgm:pt modelId="{82EFE66F-0306-4733-B26E-B8D5B005F6BF}" type="pres">
      <dgm:prSet presAssocID="{A1B86E36-C324-43AF-AD37-D0F64C485E01}" presName="parTx" presStyleLbl="revTx" presStyleIdx="5" presStyleCnt="7">
        <dgm:presLayoutVars>
          <dgm:chMax val="0"/>
          <dgm:chPref val="0"/>
        </dgm:presLayoutVars>
      </dgm:prSet>
      <dgm:spPr/>
    </dgm:pt>
    <dgm:pt modelId="{3BB717EB-20A1-4F58-9DB9-6173DC72D7CE}" type="pres">
      <dgm:prSet presAssocID="{C6892EB2-768E-4785-9CF0-067313176C5D}" presName="sibTrans" presStyleCnt="0"/>
      <dgm:spPr/>
    </dgm:pt>
    <dgm:pt modelId="{A52204D7-09EC-468F-9137-B6892EF988F4}" type="pres">
      <dgm:prSet presAssocID="{C0D0B4DA-6FB5-4BF2-8B2F-E822100454B9}" presName="compNode" presStyleCnt="0"/>
      <dgm:spPr/>
    </dgm:pt>
    <dgm:pt modelId="{CC0DB1A7-2A1A-4BAD-AAC6-40F6E766C36E}" type="pres">
      <dgm:prSet presAssocID="{C0D0B4DA-6FB5-4BF2-8B2F-E822100454B9}" presName="bgRect" presStyleLbl="bgShp" presStyleIdx="6" presStyleCnt="7"/>
      <dgm:spPr/>
    </dgm:pt>
    <dgm:pt modelId="{903A7F81-3155-40D0-BB55-29DF7B558CFB}" type="pres">
      <dgm:prSet presAssocID="{C0D0B4DA-6FB5-4BF2-8B2F-E822100454B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Users"/>
        </a:ext>
      </dgm:extLst>
    </dgm:pt>
    <dgm:pt modelId="{0B882527-1D8D-4EC5-9B7A-9E12CF506E5F}" type="pres">
      <dgm:prSet presAssocID="{C0D0B4DA-6FB5-4BF2-8B2F-E822100454B9}" presName="spaceRect" presStyleCnt="0"/>
      <dgm:spPr/>
    </dgm:pt>
    <dgm:pt modelId="{EF0F33CE-7D76-476A-BCAC-6217A5B6C2BB}" type="pres">
      <dgm:prSet presAssocID="{C0D0B4DA-6FB5-4BF2-8B2F-E822100454B9}" presName="parTx" presStyleLbl="revTx" presStyleIdx="6" presStyleCnt="7">
        <dgm:presLayoutVars>
          <dgm:chMax val="0"/>
          <dgm:chPref val="0"/>
        </dgm:presLayoutVars>
      </dgm:prSet>
      <dgm:spPr/>
    </dgm:pt>
  </dgm:ptLst>
  <dgm:cxnLst>
    <dgm:cxn modelId="{D0A58901-E977-484B-891F-65F12F741ED0}" srcId="{89D77900-7357-4DC9-89F4-9AA49F54A3AD}" destId="{A1B86E36-C324-43AF-AD37-D0F64C485E01}" srcOrd="5" destOrd="0" parTransId="{D75A8E85-A660-49DD-9843-692501FB4E7A}" sibTransId="{C6892EB2-768E-4785-9CF0-067313176C5D}"/>
    <dgm:cxn modelId="{2C449A2D-A4AB-4411-9B3D-8E311309B66D}" type="presOf" srcId="{F703FDD1-A2F4-450C-9359-BB983F109492}" destId="{9AEA2071-CE20-4427-B44C-63BE96BE8584}" srcOrd="0" destOrd="0" presId="urn:microsoft.com/office/officeart/2018/2/layout/IconVerticalSolidList"/>
    <dgm:cxn modelId="{C2336339-CB93-489E-B4C9-EF04B119F18D}" type="presOf" srcId="{A1B86E36-C324-43AF-AD37-D0F64C485E01}" destId="{82EFE66F-0306-4733-B26E-B8D5B005F6BF}" srcOrd="0" destOrd="0" presId="urn:microsoft.com/office/officeart/2018/2/layout/IconVerticalSolidList"/>
    <dgm:cxn modelId="{A0508539-D8C2-4AA4-B8B5-A61D19180548}" srcId="{89D77900-7357-4DC9-89F4-9AA49F54A3AD}" destId="{A19318A1-7FD3-46D1-A7F0-D77AEE63F28C}" srcOrd="3" destOrd="0" parTransId="{455801F9-A039-41FD-8DE6-DE3696C3D4E9}" sibTransId="{DFBE36D0-A469-4886-A3BF-A7A2DAE8BF1A}"/>
    <dgm:cxn modelId="{586AE23A-D28C-4E6A-BCE9-E6E75CB369FB}" srcId="{89D77900-7357-4DC9-89F4-9AA49F54A3AD}" destId="{F018E058-F19A-4FCC-89FC-9942D9B9AFB1}" srcOrd="0" destOrd="0" parTransId="{463E4FBF-A2FD-4991-80C3-CAA625498494}" sibTransId="{D3439A97-CE63-4408-AF22-9E61D4FAA967}"/>
    <dgm:cxn modelId="{F3B3CB5E-43DF-457C-838E-B93FEF86A25A}" type="presOf" srcId="{A19318A1-7FD3-46D1-A7F0-D77AEE63F28C}" destId="{A8AE7F0C-1F46-46FB-8DB5-A7DDC84E288C}" srcOrd="0" destOrd="0" presId="urn:microsoft.com/office/officeart/2018/2/layout/IconVerticalSolidList"/>
    <dgm:cxn modelId="{035A6B60-8566-4110-9ED6-0B97112CE3DE}" type="presOf" srcId="{7042B369-B26D-40C5-8AA2-71D0085D3403}" destId="{75AC9058-0477-44AF-BA6D-12718CBE6C89}" srcOrd="0" destOrd="0" presId="urn:microsoft.com/office/officeart/2018/2/layout/IconVerticalSolidList"/>
    <dgm:cxn modelId="{48FB3847-CC07-4BC0-970E-FCD56A6C579C}" srcId="{89D77900-7357-4DC9-89F4-9AA49F54A3AD}" destId="{7042B369-B26D-40C5-8AA2-71D0085D3403}" srcOrd="2" destOrd="0" parTransId="{206476BB-D7C1-468B-98B0-C58491D28711}" sibTransId="{C4019AA1-7812-400B-942F-477B335E205E}"/>
    <dgm:cxn modelId="{3CB51A74-3C64-48D3-8251-A60D60BCA170}" srcId="{89D77900-7357-4DC9-89F4-9AA49F54A3AD}" destId="{C0D0B4DA-6FB5-4BF2-8B2F-E822100454B9}" srcOrd="6" destOrd="0" parTransId="{14DD1DDA-CF22-4A0C-9CE2-B9693D3038A6}" sibTransId="{432EA51C-2630-4ADF-8F8D-546455270A86}"/>
    <dgm:cxn modelId="{B7C4338D-2D32-4ED8-897B-D3F5FB1E07AB}" type="presOf" srcId="{F018E058-F19A-4FCC-89FC-9942D9B9AFB1}" destId="{6509A9D2-50DB-428A-A11A-230E05624E0F}" srcOrd="0" destOrd="0" presId="urn:microsoft.com/office/officeart/2018/2/layout/IconVerticalSolidList"/>
    <dgm:cxn modelId="{1D8A8C8D-4856-4BBD-8EB7-4405707C6304}" type="presOf" srcId="{89D77900-7357-4DC9-89F4-9AA49F54A3AD}" destId="{316C9817-4C72-47F3-ADD8-6E30BFF62757}" srcOrd="0" destOrd="0" presId="urn:microsoft.com/office/officeart/2018/2/layout/IconVerticalSolidList"/>
    <dgm:cxn modelId="{E155259C-771A-4B51-9C4A-0A500F8BCA6A}" srcId="{89D77900-7357-4DC9-89F4-9AA49F54A3AD}" destId="{F703FDD1-A2F4-450C-9359-BB983F109492}" srcOrd="1" destOrd="0" parTransId="{6D74E632-0AB1-4910-96A0-1EF7BFF9F13B}" sibTransId="{B8D194C3-F6C2-4E06-BC90-C99BBC952DFF}"/>
    <dgm:cxn modelId="{840997B6-20D9-4BC3-8E12-A2C9845DDAD2}" srcId="{89D77900-7357-4DC9-89F4-9AA49F54A3AD}" destId="{6A58AE3F-C54F-4810-86F9-80E94920C92D}" srcOrd="4" destOrd="0" parTransId="{AF0A904C-5EE2-4EC3-A42E-2A9C4C951A5E}" sibTransId="{7CBBA286-0FB3-478B-BA27-E7084C538987}"/>
    <dgm:cxn modelId="{5441C0DD-D333-4D91-B2BF-FF00D92DC9CF}" type="presOf" srcId="{C0D0B4DA-6FB5-4BF2-8B2F-E822100454B9}" destId="{EF0F33CE-7D76-476A-BCAC-6217A5B6C2BB}" srcOrd="0" destOrd="0" presId="urn:microsoft.com/office/officeart/2018/2/layout/IconVerticalSolidList"/>
    <dgm:cxn modelId="{FC96EFFA-2D0B-448E-9FCE-24F75F69803D}" type="presOf" srcId="{6A58AE3F-C54F-4810-86F9-80E94920C92D}" destId="{EE783B67-E67D-4726-B340-3A6E10915AFD}" srcOrd="0" destOrd="0" presId="urn:microsoft.com/office/officeart/2018/2/layout/IconVerticalSolidList"/>
    <dgm:cxn modelId="{BD03592D-9208-44A4-B20D-DFF32CC1B68A}" type="presParOf" srcId="{316C9817-4C72-47F3-ADD8-6E30BFF62757}" destId="{2AE4D99E-48FF-4AA1-9D3F-35068EE07A49}" srcOrd="0" destOrd="0" presId="urn:microsoft.com/office/officeart/2018/2/layout/IconVerticalSolidList"/>
    <dgm:cxn modelId="{6AA2AE2C-4DB0-4221-B065-03953E4DD332}" type="presParOf" srcId="{2AE4D99E-48FF-4AA1-9D3F-35068EE07A49}" destId="{D1829F9D-CE89-4525-9F79-30DF640F0405}" srcOrd="0" destOrd="0" presId="urn:microsoft.com/office/officeart/2018/2/layout/IconVerticalSolidList"/>
    <dgm:cxn modelId="{266DC347-1FFF-48C1-AECC-383645EC2EDF}" type="presParOf" srcId="{2AE4D99E-48FF-4AA1-9D3F-35068EE07A49}" destId="{2077D0F3-A7E0-41B1-96CC-CBBAED5E92E5}" srcOrd="1" destOrd="0" presId="urn:microsoft.com/office/officeart/2018/2/layout/IconVerticalSolidList"/>
    <dgm:cxn modelId="{D5C5D17E-C899-4E77-AF22-22BEE1F2CAFC}" type="presParOf" srcId="{2AE4D99E-48FF-4AA1-9D3F-35068EE07A49}" destId="{B4FB6C2F-469F-4C3F-8EE7-3E8684184923}" srcOrd="2" destOrd="0" presId="urn:microsoft.com/office/officeart/2018/2/layout/IconVerticalSolidList"/>
    <dgm:cxn modelId="{D08E783C-DF79-4C8B-B392-95C7FDE7C9B3}" type="presParOf" srcId="{2AE4D99E-48FF-4AA1-9D3F-35068EE07A49}" destId="{6509A9D2-50DB-428A-A11A-230E05624E0F}" srcOrd="3" destOrd="0" presId="urn:microsoft.com/office/officeart/2018/2/layout/IconVerticalSolidList"/>
    <dgm:cxn modelId="{7C1D1B69-0D15-491D-AA45-A2D416387E3E}" type="presParOf" srcId="{316C9817-4C72-47F3-ADD8-6E30BFF62757}" destId="{8158E50E-D288-4207-AEEB-6E2B4BD8D700}" srcOrd="1" destOrd="0" presId="urn:microsoft.com/office/officeart/2018/2/layout/IconVerticalSolidList"/>
    <dgm:cxn modelId="{AE8FC3A3-676E-4F48-BD70-1705191A1C25}" type="presParOf" srcId="{316C9817-4C72-47F3-ADD8-6E30BFF62757}" destId="{9192166D-2597-422F-B48B-CDE1A0800CDA}" srcOrd="2" destOrd="0" presId="urn:microsoft.com/office/officeart/2018/2/layout/IconVerticalSolidList"/>
    <dgm:cxn modelId="{47D2DAD9-D9EE-4BA6-85FB-1865DF20A4A8}" type="presParOf" srcId="{9192166D-2597-422F-B48B-CDE1A0800CDA}" destId="{F3CBC096-F9F4-43D4-9F70-5562AA2E8724}" srcOrd="0" destOrd="0" presId="urn:microsoft.com/office/officeart/2018/2/layout/IconVerticalSolidList"/>
    <dgm:cxn modelId="{3D2BC160-3951-4844-9D2A-FD6116513046}" type="presParOf" srcId="{9192166D-2597-422F-B48B-CDE1A0800CDA}" destId="{C6F9B7C0-B91D-4213-B398-1823BB276589}" srcOrd="1" destOrd="0" presId="urn:microsoft.com/office/officeart/2018/2/layout/IconVerticalSolidList"/>
    <dgm:cxn modelId="{6F4B734D-47B3-49B6-9371-2F74AFA8EE49}" type="presParOf" srcId="{9192166D-2597-422F-B48B-CDE1A0800CDA}" destId="{C5CCDEC2-14D4-4006-873B-C3512BC35A5C}" srcOrd="2" destOrd="0" presId="urn:microsoft.com/office/officeart/2018/2/layout/IconVerticalSolidList"/>
    <dgm:cxn modelId="{3F477262-5820-4CFA-AA9B-72E9485666C7}" type="presParOf" srcId="{9192166D-2597-422F-B48B-CDE1A0800CDA}" destId="{9AEA2071-CE20-4427-B44C-63BE96BE8584}" srcOrd="3" destOrd="0" presId="urn:microsoft.com/office/officeart/2018/2/layout/IconVerticalSolidList"/>
    <dgm:cxn modelId="{A809A525-5D0C-4507-BBC0-FF72E5D4797D}" type="presParOf" srcId="{316C9817-4C72-47F3-ADD8-6E30BFF62757}" destId="{351E1B07-7D31-437B-9D3E-0054C7024DD6}" srcOrd="3" destOrd="0" presId="urn:microsoft.com/office/officeart/2018/2/layout/IconVerticalSolidList"/>
    <dgm:cxn modelId="{ED389E83-A38B-494A-8153-B7721A88162A}" type="presParOf" srcId="{316C9817-4C72-47F3-ADD8-6E30BFF62757}" destId="{EC474ED0-32FE-410A-91C5-3E828B65349E}" srcOrd="4" destOrd="0" presId="urn:microsoft.com/office/officeart/2018/2/layout/IconVerticalSolidList"/>
    <dgm:cxn modelId="{4CC66A6E-3BCA-423B-A38D-DEE61548CD67}" type="presParOf" srcId="{EC474ED0-32FE-410A-91C5-3E828B65349E}" destId="{A9684323-AA4E-47DF-9443-2BD3B8B58F7A}" srcOrd="0" destOrd="0" presId="urn:microsoft.com/office/officeart/2018/2/layout/IconVerticalSolidList"/>
    <dgm:cxn modelId="{D8B659FD-49F5-4B3C-A704-F7F2E4A5138B}" type="presParOf" srcId="{EC474ED0-32FE-410A-91C5-3E828B65349E}" destId="{3BB33365-6448-4561-9B21-6CCFB0FED84A}" srcOrd="1" destOrd="0" presId="urn:microsoft.com/office/officeart/2018/2/layout/IconVerticalSolidList"/>
    <dgm:cxn modelId="{250E4D68-69AB-4B12-866A-5BC90B8A6D1C}" type="presParOf" srcId="{EC474ED0-32FE-410A-91C5-3E828B65349E}" destId="{E08457C0-E2AD-484A-9EF8-21E56ED9D265}" srcOrd="2" destOrd="0" presId="urn:microsoft.com/office/officeart/2018/2/layout/IconVerticalSolidList"/>
    <dgm:cxn modelId="{3CE01119-45B7-4974-98BC-BF0ADB42C970}" type="presParOf" srcId="{EC474ED0-32FE-410A-91C5-3E828B65349E}" destId="{75AC9058-0477-44AF-BA6D-12718CBE6C89}" srcOrd="3" destOrd="0" presId="urn:microsoft.com/office/officeart/2018/2/layout/IconVerticalSolidList"/>
    <dgm:cxn modelId="{7C9FFEAA-98EA-4375-A64B-13FC8CB3FDF7}" type="presParOf" srcId="{316C9817-4C72-47F3-ADD8-6E30BFF62757}" destId="{E98AD47C-8B9B-4CD9-9A51-AD4CD609DF06}" srcOrd="5" destOrd="0" presId="urn:microsoft.com/office/officeart/2018/2/layout/IconVerticalSolidList"/>
    <dgm:cxn modelId="{BE744251-685A-425A-B1B0-986E67793DC3}" type="presParOf" srcId="{316C9817-4C72-47F3-ADD8-6E30BFF62757}" destId="{DB5363DC-667B-429E-925A-2505B851DFB9}" srcOrd="6" destOrd="0" presId="urn:microsoft.com/office/officeart/2018/2/layout/IconVerticalSolidList"/>
    <dgm:cxn modelId="{7466F789-3328-47D9-B37B-A9693A5E3672}" type="presParOf" srcId="{DB5363DC-667B-429E-925A-2505B851DFB9}" destId="{B7CAC7A0-E66C-4843-AF79-036B99A2231C}" srcOrd="0" destOrd="0" presId="urn:microsoft.com/office/officeart/2018/2/layout/IconVerticalSolidList"/>
    <dgm:cxn modelId="{85AD565D-4E18-40FC-80F0-50C91CE352F0}" type="presParOf" srcId="{DB5363DC-667B-429E-925A-2505B851DFB9}" destId="{92B9765C-A1AC-4E8B-85C2-3030B7A81674}" srcOrd="1" destOrd="0" presId="urn:microsoft.com/office/officeart/2018/2/layout/IconVerticalSolidList"/>
    <dgm:cxn modelId="{FC77DDD4-8D26-4FDD-B6CC-200D4D15D9DE}" type="presParOf" srcId="{DB5363DC-667B-429E-925A-2505B851DFB9}" destId="{65B87A34-8897-4781-9471-71C076E8BD41}" srcOrd="2" destOrd="0" presId="urn:microsoft.com/office/officeart/2018/2/layout/IconVerticalSolidList"/>
    <dgm:cxn modelId="{68459570-FAC6-4C44-AEA2-8D01B408D80F}" type="presParOf" srcId="{DB5363DC-667B-429E-925A-2505B851DFB9}" destId="{A8AE7F0C-1F46-46FB-8DB5-A7DDC84E288C}" srcOrd="3" destOrd="0" presId="urn:microsoft.com/office/officeart/2018/2/layout/IconVerticalSolidList"/>
    <dgm:cxn modelId="{412D8A6F-2643-4363-994D-90A500F7A16A}" type="presParOf" srcId="{316C9817-4C72-47F3-ADD8-6E30BFF62757}" destId="{56C5FAB5-9E67-4B6D-9D7D-1BD438F3D8F7}" srcOrd="7" destOrd="0" presId="urn:microsoft.com/office/officeart/2018/2/layout/IconVerticalSolidList"/>
    <dgm:cxn modelId="{42792ABE-D58A-408D-AE9A-67B60821FDA3}" type="presParOf" srcId="{316C9817-4C72-47F3-ADD8-6E30BFF62757}" destId="{BB04A26C-744F-492D-81D9-5DEAC06A18C9}" srcOrd="8" destOrd="0" presId="urn:microsoft.com/office/officeart/2018/2/layout/IconVerticalSolidList"/>
    <dgm:cxn modelId="{3E41E0C9-D348-4082-A985-B13254116690}" type="presParOf" srcId="{BB04A26C-744F-492D-81D9-5DEAC06A18C9}" destId="{5FDA4715-F3E3-4C16-ACC3-68A22AEFDE63}" srcOrd="0" destOrd="0" presId="urn:microsoft.com/office/officeart/2018/2/layout/IconVerticalSolidList"/>
    <dgm:cxn modelId="{3E61C550-9479-4E31-97DB-4BD848DD9E09}" type="presParOf" srcId="{BB04A26C-744F-492D-81D9-5DEAC06A18C9}" destId="{F69B1A3A-67E4-4AC3-BB9A-28047CDEE00D}" srcOrd="1" destOrd="0" presId="urn:microsoft.com/office/officeart/2018/2/layout/IconVerticalSolidList"/>
    <dgm:cxn modelId="{8DA42AA7-F0BB-4E59-845C-520E56BDBB73}" type="presParOf" srcId="{BB04A26C-744F-492D-81D9-5DEAC06A18C9}" destId="{81C4F54C-D56E-403B-BD94-F8F59F7C1703}" srcOrd="2" destOrd="0" presId="urn:microsoft.com/office/officeart/2018/2/layout/IconVerticalSolidList"/>
    <dgm:cxn modelId="{78852BA1-EC6B-4DF5-ADCB-1E00961DD356}" type="presParOf" srcId="{BB04A26C-744F-492D-81D9-5DEAC06A18C9}" destId="{EE783B67-E67D-4726-B340-3A6E10915AFD}" srcOrd="3" destOrd="0" presId="urn:microsoft.com/office/officeart/2018/2/layout/IconVerticalSolidList"/>
    <dgm:cxn modelId="{C133CF37-B624-4BED-8AB0-55A0F8A33EF0}" type="presParOf" srcId="{316C9817-4C72-47F3-ADD8-6E30BFF62757}" destId="{77702E12-AB70-4070-A655-CA7BA8A124CB}" srcOrd="9" destOrd="0" presId="urn:microsoft.com/office/officeart/2018/2/layout/IconVerticalSolidList"/>
    <dgm:cxn modelId="{54DD9F4B-1602-4AAF-B97D-374E0FD3B014}" type="presParOf" srcId="{316C9817-4C72-47F3-ADD8-6E30BFF62757}" destId="{37253CD8-F213-4EA3-BA20-70B23823928B}" srcOrd="10" destOrd="0" presId="urn:microsoft.com/office/officeart/2018/2/layout/IconVerticalSolidList"/>
    <dgm:cxn modelId="{0D38D33D-3E23-45E8-8F6B-43C5B14B519E}" type="presParOf" srcId="{37253CD8-F213-4EA3-BA20-70B23823928B}" destId="{87CC6A5C-D513-4485-A644-D36428FBCA42}" srcOrd="0" destOrd="0" presId="urn:microsoft.com/office/officeart/2018/2/layout/IconVerticalSolidList"/>
    <dgm:cxn modelId="{03D6F268-6A4B-4B73-930A-3985945577F7}" type="presParOf" srcId="{37253CD8-F213-4EA3-BA20-70B23823928B}" destId="{B3F4BB78-9AEC-461C-AFF7-1C7805BA4CAE}" srcOrd="1" destOrd="0" presId="urn:microsoft.com/office/officeart/2018/2/layout/IconVerticalSolidList"/>
    <dgm:cxn modelId="{F224DE36-8E87-41CF-A121-BC438B1B9E02}" type="presParOf" srcId="{37253CD8-F213-4EA3-BA20-70B23823928B}" destId="{2D0547EE-AA9A-420E-BB89-82972D8DA55F}" srcOrd="2" destOrd="0" presId="urn:microsoft.com/office/officeart/2018/2/layout/IconVerticalSolidList"/>
    <dgm:cxn modelId="{19070731-2454-4D15-9014-A69BB166FC4A}" type="presParOf" srcId="{37253CD8-F213-4EA3-BA20-70B23823928B}" destId="{82EFE66F-0306-4733-B26E-B8D5B005F6BF}" srcOrd="3" destOrd="0" presId="urn:microsoft.com/office/officeart/2018/2/layout/IconVerticalSolidList"/>
    <dgm:cxn modelId="{2E2360F0-E187-418B-91D4-70299BF7BA8B}" type="presParOf" srcId="{316C9817-4C72-47F3-ADD8-6E30BFF62757}" destId="{3BB717EB-20A1-4F58-9DB9-6173DC72D7CE}" srcOrd="11" destOrd="0" presId="urn:microsoft.com/office/officeart/2018/2/layout/IconVerticalSolidList"/>
    <dgm:cxn modelId="{19A17E2F-8EA9-46ED-8F5C-41FE0DF761E1}" type="presParOf" srcId="{316C9817-4C72-47F3-ADD8-6E30BFF62757}" destId="{A52204D7-09EC-468F-9137-B6892EF988F4}" srcOrd="12" destOrd="0" presId="urn:microsoft.com/office/officeart/2018/2/layout/IconVerticalSolidList"/>
    <dgm:cxn modelId="{885D2372-E901-4494-91F5-36241C87F00E}" type="presParOf" srcId="{A52204D7-09EC-468F-9137-B6892EF988F4}" destId="{CC0DB1A7-2A1A-4BAD-AAC6-40F6E766C36E}" srcOrd="0" destOrd="0" presId="urn:microsoft.com/office/officeart/2018/2/layout/IconVerticalSolidList"/>
    <dgm:cxn modelId="{07181093-2F40-4017-9ABB-BFE978B7BBF6}" type="presParOf" srcId="{A52204D7-09EC-468F-9137-B6892EF988F4}" destId="{903A7F81-3155-40D0-BB55-29DF7B558CFB}" srcOrd="1" destOrd="0" presId="urn:microsoft.com/office/officeart/2018/2/layout/IconVerticalSolidList"/>
    <dgm:cxn modelId="{EB572AA5-E1CC-457F-B478-4676855FEA82}" type="presParOf" srcId="{A52204D7-09EC-468F-9137-B6892EF988F4}" destId="{0B882527-1D8D-4EC5-9B7A-9E12CF506E5F}" srcOrd="2" destOrd="0" presId="urn:microsoft.com/office/officeart/2018/2/layout/IconVerticalSolidList"/>
    <dgm:cxn modelId="{B673AB54-9359-4F03-AF75-C01825ADFF01}" type="presParOf" srcId="{A52204D7-09EC-468F-9137-B6892EF988F4}" destId="{EF0F33CE-7D76-476A-BCAC-6217A5B6C2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42228-AF4C-43A2-8B5A-7CAE58C14F3A}">
      <dsp:nvSpPr>
        <dsp:cNvPr id="0" name=""/>
        <dsp:cNvSpPr/>
      </dsp:nvSpPr>
      <dsp:spPr>
        <a:xfrm>
          <a:off x="728140" y="671190"/>
          <a:ext cx="1093500" cy="1093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7D945-5F06-484C-8D03-6261EF971950}">
      <dsp:nvSpPr>
        <dsp:cNvPr id="0" name=""/>
        <dsp:cNvSpPr/>
      </dsp:nvSpPr>
      <dsp:spPr>
        <a:xfrm>
          <a:off x="59890" y="2504726"/>
          <a:ext cx="2430000" cy="309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Microsoft 365 can help Greenfield Care Home boost its operational efficiency, support compliance and safeguard sensitive information — all while freeing up staff time to focus more on resident care and less on paperwork.</a:t>
          </a:r>
          <a:endParaRPr lang="en-US" sz="1800" kern="1200" dirty="0"/>
        </a:p>
      </dsp:txBody>
      <dsp:txXfrm>
        <a:off x="59890" y="2504726"/>
        <a:ext cx="2430000" cy="3099375"/>
      </dsp:txXfrm>
    </dsp:sp>
    <dsp:sp modelId="{225968DA-207B-4900-8FB8-0BD5FF7D2ACF}">
      <dsp:nvSpPr>
        <dsp:cNvPr id="0" name=""/>
        <dsp:cNvSpPr/>
      </dsp:nvSpPr>
      <dsp:spPr>
        <a:xfrm>
          <a:off x="3583391" y="671190"/>
          <a:ext cx="1093500" cy="1093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2B1FA-09FD-4724-A870-F3CFF5477833}">
      <dsp:nvSpPr>
        <dsp:cNvPr id="0" name=""/>
        <dsp:cNvSpPr/>
      </dsp:nvSpPr>
      <dsp:spPr>
        <a:xfrm>
          <a:off x="2915140" y="2504726"/>
          <a:ext cx="2430000" cy="3099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Integrated help features in M365 help staff learn new tools faster, reducing training time and support burden while encouraging digital confidence</a:t>
          </a:r>
          <a:endParaRPr lang="en-US" sz="2000" kern="1200" dirty="0"/>
        </a:p>
      </dsp:txBody>
      <dsp:txXfrm>
        <a:off x="2915140" y="2504726"/>
        <a:ext cx="2430000" cy="3099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29F9D-CE89-4525-9F79-30DF640F0405}">
      <dsp:nvSpPr>
        <dsp:cNvPr id="0" name=""/>
        <dsp:cNvSpPr/>
      </dsp:nvSpPr>
      <dsp:spPr>
        <a:xfrm>
          <a:off x="0" y="418"/>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77D0F3-A7E0-41B1-96CC-CBBAED5E92E5}">
      <dsp:nvSpPr>
        <dsp:cNvPr id="0" name=""/>
        <dsp:cNvSpPr/>
      </dsp:nvSpPr>
      <dsp:spPr>
        <a:xfrm>
          <a:off x="174126" y="129933"/>
          <a:ext cx="316593" cy="316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09A9D2-50DB-428A-A11A-230E05624E0F}">
      <dsp:nvSpPr>
        <dsp:cNvPr id="0" name=""/>
        <dsp:cNvSpPr/>
      </dsp:nvSpPr>
      <dsp:spPr>
        <a:xfrm>
          <a:off x="664846" y="418"/>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800100">
            <a:lnSpc>
              <a:spcPct val="100000"/>
            </a:lnSpc>
            <a:spcBef>
              <a:spcPct val="0"/>
            </a:spcBef>
            <a:spcAft>
              <a:spcPct val="35000"/>
            </a:spcAft>
            <a:buNone/>
          </a:pPr>
          <a:r>
            <a:rPr lang="en-GB" sz="1800" u="sng" kern="1200" dirty="0"/>
            <a:t>Improved with Excel</a:t>
          </a:r>
          <a:r>
            <a:rPr lang="en-GB" sz="1400" u="sng" kern="1200" dirty="0"/>
            <a:t>:</a:t>
          </a:r>
          <a:endParaRPr lang="en-US" sz="1400" kern="1200" dirty="0"/>
        </a:p>
      </dsp:txBody>
      <dsp:txXfrm>
        <a:off x="664846" y="418"/>
        <a:ext cx="2891153" cy="575624"/>
      </dsp:txXfrm>
    </dsp:sp>
    <dsp:sp modelId="{F3CBC096-F9F4-43D4-9F70-5562AA2E8724}">
      <dsp:nvSpPr>
        <dsp:cNvPr id="0" name=""/>
        <dsp:cNvSpPr/>
      </dsp:nvSpPr>
      <dsp:spPr>
        <a:xfrm>
          <a:off x="0" y="719949"/>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9B7C0-B91D-4213-B398-1823BB276589}">
      <dsp:nvSpPr>
        <dsp:cNvPr id="0" name=""/>
        <dsp:cNvSpPr/>
      </dsp:nvSpPr>
      <dsp:spPr>
        <a:xfrm>
          <a:off x="174126" y="849464"/>
          <a:ext cx="316593" cy="316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EA2071-CE20-4427-B44C-63BE96BE8584}">
      <dsp:nvSpPr>
        <dsp:cNvPr id="0" name=""/>
        <dsp:cNvSpPr/>
      </dsp:nvSpPr>
      <dsp:spPr>
        <a:xfrm>
          <a:off x="664846" y="719949"/>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711200">
            <a:lnSpc>
              <a:spcPct val="100000"/>
            </a:lnSpc>
            <a:spcBef>
              <a:spcPct val="0"/>
            </a:spcBef>
            <a:spcAft>
              <a:spcPct val="35000"/>
            </a:spcAft>
            <a:buNone/>
          </a:pPr>
          <a:r>
            <a:rPr lang="en-GB" sz="1600" kern="1200" dirty="0"/>
            <a:t>Create a digital rota template</a:t>
          </a:r>
          <a:endParaRPr lang="en-US" sz="1600" kern="1200" dirty="0"/>
        </a:p>
      </dsp:txBody>
      <dsp:txXfrm>
        <a:off x="664846" y="719949"/>
        <a:ext cx="2891153" cy="575624"/>
      </dsp:txXfrm>
    </dsp:sp>
    <dsp:sp modelId="{A9684323-AA4E-47DF-9443-2BD3B8B58F7A}">
      <dsp:nvSpPr>
        <dsp:cNvPr id="0" name=""/>
        <dsp:cNvSpPr/>
      </dsp:nvSpPr>
      <dsp:spPr>
        <a:xfrm>
          <a:off x="0" y="1439480"/>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33365-6448-4561-9B21-6CCFB0FED84A}">
      <dsp:nvSpPr>
        <dsp:cNvPr id="0" name=""/>
        <dsp:cNvSpPr/>
      </dsp:nvSpPr>
      <dsp:spPr>
        <a:xfrm>
          <a:off x="174126" y="1568995"/>
          <a:ext cx="316593" cy="316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C9058-0477-44AF-BA6D-12718CBE6C89}">
      <dsp:nvSpPr>
        <dsp:cNvPr id="0" name=""/>
        <dsp:cNvSpPr/>
      </dsp:nvSpPr>
      <dsp:spPr>
        <a:xfrm>
          <a:off x="664846" y="1439480"/>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dirty="0"/>
            <a:t>Use formulas to automatically calculate total hours worked</a:t>
          </a:r>
          <a:endParaRPr lang="en-US" sz="1400" kern="1200" dirty="0"/>
        </a:p>
      </dsp:txBody>
      <dsp:txXfrm>
        <a:off x="664846" y="1439480"/>
        <a:ext cx="2891153" cy="575624"/>
      </dsp:txXfrm>
    </dsp:sp>
    <dsp:sp modelId="{B7CAC7A0-E66C-4843-AF79-036B99A2231C}">
      <dsp:nvSpPr>
        <dsp:cNvPr id="0" name=""/>
        <dsp:cNvSpPr/>
      </dsp:nvSpPr>
      <dsp:spPr>
        <a:xfrm>
          <a:off x="0" y="2159011"/>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B9765C-A1AC-4E8B-85C2-3030B7A81674}">
      <dsp:nvSpPr>
        <dsp:cNvPr id="0" name=""/>
        <dsp:cNvSpPr/>
      </dsp:nvSpPr>
      <dsp:spPr>
        <a:xfrm>
          <a:off x="174126" y="2288526"/>
          <a:ext cx="316593" cy="3165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E7F0C-1F46-46FB-8DB5-A7DDC84E288C}">
      <dsp:nvSpPr>
        <dsp:cNvPr id="0" name=""/>
        <dsp:cNvSpPr/>
      </dsp:nvSpPr>
      <dsp:spPr>
        <a:xfrm>
          <a:off x="664846" y="2159011"/>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Highlight overtime </a:t>
          </a:r>
          <a:endParaRPr lang="en-US" sz="1400" kern="1200"/>
        </a:p>
      </dsp:txBody>
      <dsp:txXfrm>
        <a:off x="664846" y="2159011"/>
        <a:ext cx="2891153" cy="575624"/>
      </dsp:txXfrm>
    </dsp:sp>
    <dsp:sp modelId="{5FDA4715-F3E3-4C16-ACC3-68A22AEFDE63}">
      <dsp:nvSpPr>
        <dsp:cNvPr id="0" name=""/>
        <dsp:cNvSpPr/>
      </dsp:nvSpPr>
      <dsp:spPr>
        <a:xfrm>
          <a:off x="0" y="2878542"/>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9B1A3A-67E4-4AC3-BB9A-28047CDEE00D}">
      <dsp:nvSpPr>
        <dsp:cNvPr id="0" name=""/>
        <dsp:cNvSpPr/>
      </dsp:nvSpPr>
      <dsp:spPr>
        <a:xfrm>
          <a:off x="174126" y="3008057"/>
          <a:ext cx="316593" cy="3165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83B67-E67D-4726-B340-3A6E10915AFD}">
      <dsp:nvSpPr>
        <dsp:cNvPr id="0" name=""/>
        <dsp:cNvSpPr/>
      </dsp:nvSpPr>
      <dsp:spPr>
        <a:xfrm>
          <a:off x="664846" y="2878542"/>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Show staffing shortages </a:t>
          </a:r>
          <a:endParaRPr lang="en-US" sz="1400" kern="1200"/>
        </a:p>
      </dsp:txBody>
      <dsp:txXfrm>
        <a:off x="664846" y="2878542"/>
        <a:ext cx="2891153" cy="575624"/>
      </dsp:txXfrm>
    </dsp:sp>
    <dsp:sp modelId="{87CC6A5C-D513-4485-A644-D36428FBCA42}">
      <dsp:nvSpPr>
        <dsp:cNvPr id="0" name=""/>
        <dsp:cNvSpPr/>
      </dsp:nvSpPr>
      <dsp:spPr>
        <a:xfrm>
          <a:off x="0" y="3598073"/>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4BB78-9AEC-461C-AFF7-1C7805BA4CAE}">
      <dsp:nvSpPr>
        <dsp:cNvPr id="0" name=""/>
        <dsp:cNvSpPr/>
      </dsp:nvSpPr>
      <dsp:spPr>
        <a:xfrm>
          <a:off x="174126" y="3727588"/>
          <a:ext cx="316593" cy="3165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FE66F-0306-4733-B26E-B8D5B005F6BF}">
      <dsp:nvSpPr>
        <dsp:cNvPr id="0" name=""/>
        <dsp:cNvSpPr/>
      </dsp:nvSpPr>
      <dsp:spPr>
        <a:xfrm>
          <a:off x="664846" y="3598073"/>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Use colour coding for shifts (day/night/annual leave)</a:t>
          </a:r>
          <a:endParaRPr lang="en-US" sz="1400" kern="1200"/>
        </a:p>
      </dsp:txBody>
      <dsp:txXfrm>
        <a:off x="664846" y="3598073"/>
        <a:ext cx="2891153" cy="575624"/>
      </dsp:txXfrm>
    </dsp:sp>
    <dsp:sp modelId="{CC0DB1A7-2A1A-4BAD-AAC6-40F6E766C36E}">
      <dsp:nvSpPr>
        <dsp:cNvPr id="0" name=""/>
        <dsp:cNvSpPr/>
      </dsp:nvSpPr>
      <dsp:spPr>
        <a:xfrm>
          <a:off x="0" y="4317604"/>
          <a:ext cx="3556000" cy="575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A7F81-3155-40D0-BB55-29DF7B558CFB}">
      <dsp:nvSpPr>
        <dsp:cNvPr id="0" name=""/>
        <dsp:cNvSpPr/>
      </dsp:nvSpPr>
      <dsp:spPr>
        <a:xfrm>
          <a:off x="174126" y="4447119"/>
          <a:ext cx="316593" cy="31659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F33CE-7D76-476A-BCAC-6217A5B6C2BB}">
      <dsp:nvSpPr>
        <dsp:cNvPr id="0" name=""/>
        <dsp:cNvSpPr/>
      </dsp:nvSpPr>
      <dsp:spPr>
        <a:xfrm>
          <a:off x="664846" y="4317604"/>
          <a:ext cx="2891153" cy="575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20" tIns="60920" rIns="60920" bIns="60920" numCol="1" spcCol="1270" anchor="ctr" anchorCtr="0">
          <a:noAutofit/>
        </a:bodyPr>
        <a:lstStyle/>
        <a:p>
          <a:pPr marL="0" lvl="0" indent="0" algn="l" defTabSz="622300">
            <a:lnSpc>
              <a:spcPct val="100000"/>
            </a:lnSpc>
            <a:spcBef>
              <a:spcPct val="0"/>
            </a:spcBef>
            <a:spcAft>
              <a:spcPct val="35000"/>
            </a:spcAft>
            <a:buNone/>
          </a:pPr>
          <a:r>
            <a:rPr lang="en-GB" sz="1400" kern="1200"/>
            <a:t>Easily update and share with managers</a:t>
          </a:r>
          <a:endParaRPr lang="en-US" sz="1400" kern="1200"/>
        </a:p>
      </dsp:txBody>
      <dsp:txXfrm>
        <a:off x="664846" y="4317604"/>
        <a:ext cx="2891153" cy="57562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45531F-24AF-46C5-934A-925AD3FDF2E0}"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D174D-9B1D-4936-A4E1-1B096F903528}" type="slidenum">
              <a:rPr lang="en-GB" smtClean="0"/>
              <a:t>‹#›</a:t>
            </a:fld>
            <a:endParaRPr lang="en-GB"/>
          </a:p>
        </p:txBody>
      </p:sp>
    </p:spTree>
    <p:extLst>
      <p:ext uri="{BB962C8B-B14F-4D97-AF65-F5344CB8AC3E}">
        <p14:creationId xmlns:p14="http://schemas.microsoft.com/office/powerpoint/2010/main" val="2709642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9D174D-9B1D-4936-A4E1-1B096F903528}" type="slidenum">
              <a:rPr lang="en-GB" smtClean="0"/>
              <a:t>13</a:t>
            </a:fld>
            <a:endParaRPr lang="en-GB"/>
          </a:p>
        </p:txBody>
      </p:sp>
    </p:spTree>
    <p:extLst>
      <p:ext uri="{BB962C8B-B14F-4D97-AF65-F5344CB8AC3E}">
        <p14:creationId xmlns:p14="http://schemas.microsoft.com/office/powerpoint/2010/main" val="58208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66C4-DBEB-DAAC-42F8-90D65A2797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531BB8-2DD4-BEED-8145-AFCE73180D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1F2D770-C6C3-99A6-B6CC-7F33FBDE61F3}"/>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CFF609E2-ECA8-B5E0-2EDA-AB717F390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D1B14B-E1AF-5962-AF43-E8E62C433865}"/>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2361262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920AB-598A-D79B-07B7-8F1DEA1FFF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CEFD0A-FBDF-D2F0-A31A-0D784FA779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B2DD3-53F7-D867-7F64-83703FC67B06}"/>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D230405E-AE81-D112-6326-1FD1A6B84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078480-039A-DC14-9B42-758BA3E98603}"/>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44229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088F9-B16E-0DCC-2D53-8972DC8971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EF5E8-3DCB-F184-A0E6-4862CE8475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D80FE1-8D04-5445-7DC1-7318766B8766}"/>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98EAAB9F-1741-6118-E542-CB704B039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4CEE15-981A-D927-A1DE-0AB4FC9FA366}"/>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084285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011B2-31E5-A9CF-E6AF-D1C8285412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E62B5-01B3-7603-4C88-D6A1BC7537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D77EDC-5DAB-9A13-817D-FDB4EDD00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3AD459-24E1-D3CE-2C8E-E8B9E9D09279}"/>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399C93CF-563C-A5CB-ABB2-8B03383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5856C2-3046-8664-A609-6B297B6F9F4E}"/>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21564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429A6-6541-85A1-4DE0-58276D8FA2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F331EB-1204-C5FF-F45D-8A43AC63A2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A82562-219C-8E21-7A79-6F8B84809B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56D613-2F0B-621E-460C-D8C3EE22F1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A73768-5A95-BA09-2762-5C9BEE8DE1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B93178-6B5D-0E77-5DE7-78CC8AD0FE8D}"/>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8" name="Footer Placeholder 7">
            <a:extLst>
              <a:ext uri="{FF2B5EF4-FFF2-40B4-BE49-F238E27FC236}">
                <a16:creationId xmlns:a16="http://schemas.microsoft.com/office/drawing/2014/main" id="{D964D660-5FC6-9BB5-F0D9-98FEAFF1C8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82057F-57C7-A62F-F33C-4AC8FD45D419}"/>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712991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8B491-A25A-C3C7-124F-9136863FE1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BFDA77-C36C-1363-BAE2-B4B74208BC40}"/>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4" name="Footer Placeholder 3">
            <a:extLst>
              <a:ext uri="{FF2B5EF4-FFF2-40B4-BE49-F238E27FC236}">
                <a16:creationId xmlns:a16="http://schemas.microsoft.com/office/drawing/2014/main" id="{BB1161A5-0D26-830E-9F83-4FCB4503C9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4ABC86-C194-E80B-DA01-83CC831D40F0}"/>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795229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DD0DBC-2D7A-A7B4-F0F0-FA3AC9BEF82B}"/>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3" name="Footer Placeholder 2">
            <a:extLst>
              <a:ext uri="{FF2B5EF4-FFF2-40B4-BE49-F238E27FC236}">
                <a16:creationId xmlns:a16="http://schemas.microsoft.com/office/drawing/2014/main" id="{B5FFFB00-4801-47EE-DB8D-16EA42C13A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B9470D-557B-D843-C611-0A8ADA8B6017}"/>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3385942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B770-25D0-D5A7-6B76-E43C521064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DDE042-EF35-DEBE-7BDF-196B54850C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752FB8-4AF5-BFC0-08ED-A6D6FCD4E1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FCC16A-ED17-D004-705F-A83075386F9E}"/>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37BE5E86-DD37-0862-0CDA-5528C2E0F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0A0CEA-5096-EA15-14C4-9BF1A967AECA}"/>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3590495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F9AE-9A08-4BD9-8912-117BDCA48C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ACCE5E3-BD4B-151A-5941-87FFC0B99E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38BDEB-AB99-07DC-A129-012D4E673C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3D1E60-36D7-942E-28B3-6F1019425577}"/>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6" name="Footer Placeholder 5">
            <a:extLst>
              <a:ext uri="{FF2B5EF4-FFF2-40B4-BE49-F238E27FC236}">
                <a16:creationId xmlns:a16="http://schemas.microsoft.com/office/drawing/2014/main" id="{F19BC777-79D3-6A02-BFE9-F901AB8094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FC8F2-9F1E-D664-801C-238F4DC41974}"/>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1014692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77E9-6DB3-9379-4C9A-122BE401CC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097EC2-0385-B74D-905D-81F3EA0FF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D4A63-198E-5F01-BFD6-CAE5B4BD6D38}"/>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6F01A67F-390B-9084-A2BC-D203FFB770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5FDEE-EC46-B8A0-BA30-E966E7ECFE03}"/>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4121657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57CF5E-AED3-0CE5-8EEC-3B1EE649EA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318DAF-D6F6-8DC8-AD9B-6DBC07BAEE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A1BFD4-7216-7F2F-3D8F-408B5F955E68}"/>
              </a:ext>
            </a:extLst>
          </p:cNvPr>
          <p:cNvSpPr>
            <a:spLocks noGrp="1"/>
          </p:cNvSpPr>
          <p:nvPr>
            <p:ph type="dt" sz="half" idx="10"/>
          </p:nvPr>
        </p:nvSpPr>
        <p:spPr/>
        <p:txBody>
          <a:body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B148C368-0312-406F-2F35-73AEAA005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0D7D5-10B5-0189-CF38-5B9BBCBB3018}"/>
              </a:ext>
            </a:extLst>
          </p:cNvPr>
          <p:cNvSpPr>
            <a:spLocks noGrp="1"/>
          </p:cNvSpPr>
          <p:nvPr>
            <p:ph type="sldNum" sz="quarter" idx="12"/>
          </p:nvPr>
        </p:nvSpPr>
        <p:spPr/>
        <p:txBody>
          <a:bodyPr/>
          <a:lstStyle/>
          <a:p>
            <a:fld id="{080614D2-EBDF-47F4-B42E-6D81AAB68B60}" type="slidenum">
              <a:rPr lang="en-GB" smtClean="0"/>
              <a:t>‹#›</a:t>
            </a:fld>
            <a:endParaRPr lang="en-GB"/>
          </a:p>
        </p:txBody>
      </p:sp>
    </p:spTree>
    <p:extLst>
      <p:ext uri="{BB962C8B-B14F-4D97-AF65-F5344CB8AC3E}">
        <p14:creationId xmlns:p14="http://schemas.microsoft.com/office/powerpoint/2010/main" val="247148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F5D1AC-614C-F88A-5058-96BF943E9E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F65E8C-E196-4A83-4FA5-17567D86E9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FC6F70-A5A1-DAB9-CB88-F43A394A45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51B86E-6C92-482E-B143-BC4E3527911F}" type="datetimeFigureOut">
              <a:rPr lang="en-GB" smtClean="0"/>
              <a:t>14/02/2026</a:t>
            </a:fld>
            <a:endParaRPr lang="en-GB"/>
          </a:p>
        </p:txBody>
      </p:sp>
      <p:sp>
        <p:nvSpPr>
          <p:cNvPr id="5" name="Footer Placeholder 4">
            <a:extLst>
              <a:ext uri="{FF2B5EF4-FFF2-40B4-BE49-F238E27FC236}">
                <a16:creationId xmlns:a16="http://schemas.microsoft.com/office/drawing/2014/main" id="{2A25033A-042C-7DDC-BFE7-D997DAD5B1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D78BFD-D1DC-5B95-E0F3-F2FB1193D4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0614D2-EBDF-47F4-B42E-6D81AAB68B60}" type="slidenum">
              <a:rPr lang="en-GB" smtClean="0"/>
              <a:t>‹#›</a:t>
            </a:fld>
            <a:endParaRPr lang="en-GB"/>
          </a:p>
        </p:txBody>
      </p:sp>
    </p:spTree>
    <p:extLst>
      <p:ext uri="{BB962C8B-B14F-4D97-AF65-F5344CB8AC3E}">
        <p14:creationId xmlns:p14="http://schemas.microsoft.com/office/powerpoint/2010/main" val="2750361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trade.blog.gov.uk/2025/10/30/data-governance-and-security-not-optional-anymore/" TargetMode="External"/><Relationship Id="rId2" Type="http://schemas.openxmlformats.org/officeDocument/2006/relationships/hyperlink" Target="https://support.microsoft.com/en-us/topic/what-is-microsoft-teams-3de4d369-0167-8def-b93b-0eb5286d7a29%5bAcse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547E-3A6E-C8C1-3F27-BE4641AE8540}"/>
              </a:ext>
            </a:extLst>
          </p:cNvPr>
          <p:cNvSpPr>
            <a:spLocks noGrp="1"/>
          </p:cNvSpPr>
          <p:nvPr>
            <p:ph type="ctrTitle"/>
          </p:nvPr>
        </p:nvSpPr>
        <p:spPr/>
        <p:txBody>
          <a:bodyPr/>
          <a:lstStyle/>
          <a:p>
            <a:r>
              <a:rPr lang="en-GB" dirty="0"/>
              <a:t>LHS4007- DIGITAL SKILLS AND RESEARCH METHODS</a:t>
            </a:r>
          </a:p>
        </p:txBody>
      </p:sp>
      <p:sp>
        <p:nvSpPr>
          <p:cNvPr id="3" name="Subtitle 2">
            <a:extLst>
              <a:ext uri="{FF2B5EF4-FFF2-40B4-BE49-F238E27FC236}">
                <a16:creationId xmlns:a16="http://schemas.microsoft.com/office/drawing/2014/main" id="{EBFD77E8-580E-3EAA-E4A3-FABE2B839AB9}"/>
              </a:ext>
            </a:extLst>
          </p:cNvPr>
          <p:cNvSpPr>
            <a:spLocks noGrp="1"/>
          </p:cNvSpPr>
          <p:nvPr>
            <p:ph type="subTitle" idx="1"/>
          </p:nvPr>
        </p:nvSpPr>
        <p:spPr>
          <a:xfrm>
            <a:off x="0" y="5011738"/>
            <a:ext cx="4826000" cy="1655762"/>
          </a:xfrm>
        </p:spPr>
        <p:txBody>
          <a:bodyPr>
            <a:normAutofit lnSpcReduction="10000"/>
          </a:bodyPr>
          <a:lstStyle/>
          <a:p>
            <a:endParaRPr lang="en-GB" dirty="0"/>
          </a:p>
          <a:p>
            <a:r>
              <a:rPr lang="en-GB" dirty="0"/>
              <a:t>Maleeha Majid 2519532</a:t>
            </a:r>
          </a:p>
          <a:p>
            <a:r>
              <a:rPr lang="en-GB" dirty="0" err="1"/>
              <a:t>Izam</a:t>
            </a:r>
            <a:r>
              <a:rPr lang="en-GB" dirty="0"/>
              <a:t> </a:t>
            </a:r>
            <a:r>
              <a:rPr lang="en-GB" dirty="0" err="1"/>
              <a:t>sheraz</a:t>
            </a:r>
            <a:r>
              <a:rPr lang="en-GB" dirty="0"/>
              <a:t> 2526205</a:t>
            </a:r>
          </a:p>
          <a:p>
            <a:r>
              <a:rPr lang="en-GB" dirty="0" err="1"/>
              <a:t>Zaryab</a:t>
            </a:r>
            <a:r>
              <a:rPr lang="en-GB" dirty="0"/>
              <a:t> Sabir 2528568</a:t>
            </a:r>
          </a:p>
        </p:txBody>
      </p:sp>
      <p:sp>
        <p:nvSpPr>
          <p:cNvPr id="4" name="Subtitle 2">
            <a:extLst>
              <a:ext uri="{FF2B5EF4-FFF2-40B4-BE49-F238E27FC236}">
                <a16:creationId xmlns:a16="http://schemas.microsoft.com/office/drawing/2014/main" id="{508FE3A1-A7D0-665C-2F5E-49A45589ECB3}"/>
              </a:ext>
            </a:extLst>
          </p:cNvPr>
          <p:cNvSpPr txBox="1">
            <a:spLocks/>
          </p:cNvSpPr>
          <p:nvPr/>
        </p:nvSpPr>
        <p:spPr>
          <a:xfrm>
            <a:off x="7251700" y="5011738"/>
            <a:ext cx="4826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Lecturer: Paul Clayton</a:t>
            </a:r>
          </a:p>
        </p:txBody>
      </p:sp>
    </p:spTree>
    <p:extLst>
      <p:ext uri="{BB962C8B-B14F-4D97-AF65-F5344CB8AC3E}">
        <p14:creationId xmlns:p14="http://schemas.microsoft.com/office/powerpoint/2010/main" val="2320480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1A2DF-FF36-E891-156C-C37DB0F23DA3}"/>
              </a:ext>
            </a:extLst>
          </p:cNvPr>
          <p:cNvSpPr>
            <a:spLocks noGrp="1"/>
          </p:cNvSpPr>
          <p:nvPr>
            <p:ph type="title"/>
          </p:nvPr>
        </p:nvSpPr>
        <p:spPr>
          <a:xfrm>
            <a:off x="1137033" y="670559"/>
            <a:ext cx="4683321" cy="2148841"/>
          </a:xfrm>
        </p:spPr>
        <p:txBody>
          <a:bodyPr anchor="t">
            <a:normAutofit/>
          </a:bodyPr>
          <a:lstStyle/>
          <a:p>
            <a:r>
              <a:rPr lang="en-GB" dirty="0"/>
              <a:t>Microsoft 365</a:t>
            </a:r>
          </a:p>
        </p:txBody>
      </p:sp>
      <p:pic>
        <p:nvPicPr>
          <p:cNvPr id="4" name="Content Placeholder 3">
            <a:extLst>
              <a:ext uri="{FF2B5EF4-FFF2-40B4-BE49-F238E27FC236}">
                <a16:creationId xmlns:a16="http://schemas.microsoft.com/office/drawing/2014/main" id="{20363893-CBE9-DDC6-03E4-0AD49BE1B94B}"/>
              </a:ext>
            </a:extLst>
          </p:cNvPr>
          <p:cNvPicPr>
            <a:picLocks noChangeAspect="1"/>
          </p:cNvPicPr>
          <p:nvPr/>
        </p:nvPicPr>
        <p:blipFill>
          <a:blip r:embed="rId2"/>
          <a:srcRect b="939"/>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15" name="Content Placeholder 7">
            <a:extLst>
              <a:ext uri="{FF2B5EF4-FFF2-40B4-BE49-F238E27FC236}">
                <a16:creationId xmlns:a16="http://schemas.microsoft.com/office/drawing/2014/main" id="{4748D497-6300-A696-7BB7-2B0FEAB31ADC}"/>
              </a:ext>
            </a:extLst>
          </p:cNvPr>
          <p:cNvGraphicFramePr>
            <a:graphicFrameLocks noGrp="1"/>
          </p:cNvGraphicFramePr>
          <p:nvPr>
            <p:ph idx="1"/>
            <p:extLst>
              <p:ext uri="{D42A27DB-BD31-4B8C-83A1-F6EECF244321}">
                <p14:modId xmlns:p14="http://schemas.microsoft.com/office/powerpoint/2010/main" val="963206757"/>
              </p:ext>
            </p:extLst>
          </p:nvPr>
        </p:nvGraphicFramePr>
        <p:xfrm>
          <a:off x="6090497" y="394950"/>
          <a:ext cx="5405032" cy="6275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Content Placeholder 2">
            <a:extLst>
              <a:ext uri="{FF2B5EF4-FFF2-40B4-BE49-F238E27FC236}">
                <a16:creationId xmlns:a16="http://schemas.microsoft.com/office/drawing/2014/main" id="{A4D21955-9367-092E-55A7-0271785217FF}"/>
              </a:ext>
            </a:extLst>
          </p:cNvPr>
          <p:cNvSpPr txBox="1">
            <a:spLocks/>
          </p:cNvSpPr>
          <p:nvPr/>
        </p:nvSpPr>
        <p:spPr>
          <a:xfrm>
            <a:off x="127401" y="881486"/>
            <a:ext cx="5692953" cy="26511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a:solidFill>
                  <a:schemeClr val="tx2"/>
                </a:solidFill>
              </a:rPr>
              <a:t>Microsoft 365 is designed to help you achieve more with innovative apps, intelligent cloud services, and world-class security. (Microsoft, 2026)</a:t>
            </a:r>
          </a:p>
          <a:p>
            <a:r>
              <a:rPr lang="en-GB" sz="1800">
                <a:solidFill>
                  <a:schemeClr val="tx2"/>
                </a:solidFill>
              </a:rPr>
              <a:t>The  applications consist of :Word, PowerPoint. Teams and Edexcel.</a:t>
            </a:r>
            <a:endParaRPr lang="en-GB" sz="1800" dirty="0">
              <a:solidFill>
                <a:schemeClr val="tx2"/>
              </a:solidFill>
            </a:endParaRPr>
          </a:p>
        </p:txBody>
      </p:sp>
    </p:spTree>
    <p:extLst>
      <p:ext uri="{BB962C8B-B14F-4D97-AF65-F5344CB8AC3E}">
        <p14:creationId xmlns:p14="http://schemas.microsoft.com/office/powerpoint/2010/main" val="4672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27BB02-B41B-1CC2-9660-BE907BCBAA2E}"/>
              </a:ext>
            </a:extLst>
          </p:cNvPr>
          <p:cNvSpPr>
            <a:spLocks noGrp="1"/>
          </p:cNvSpPr>
          <p:nvPr>
            <p:ph idx="1"/>
          </p:nvPr>
        </p:nvSpPr>
        <p:spPr>
          <a:xfrm>
            <a:off x="499731" y="2702053"/>
            <a:ext cx="6894576" cy="3483864"/>
          </a:xfrm>
        </p:spPr>
        <p:txBody>
          <a:bodyPr>
            <a:normAutofit/>
          </a:bodyPr>
          <a:lstStyle/>
          <a:p>
            <a:r>
              <a:rPr lang="en-GB" sz="1700" dirty="0"/>
              <a:t>At Greenfield Care Home, staff typically complete tasks such as staff scheduling, medication logs, and care tracking using: Paper-Based Systems Printed rota sheets displayed in the office Handwritten medication administration records Manual daily care logs and incident forms Filing cabinets for storing resident records</a:t>
            </a:r>
          </a:p>
          <a:p>
            <a:r>
              <a:rPr lang="en-GB" sz="1700" dirty="0"/>
              <a:t> Verbal Communication Shift handovers done verbally Notes written manually during or after shifts Changes communicated through phone calls or noticeboards</a:t>
            </a:r>
          </a:p>
          <a:p>
            <a:r>
              <a:rPr lang="en-GB" sz="1700" dirty="0"/>
              <a:t> Problems with the Current Method Risk of human error Time-consuming to update or correct information Difficult to track patterns (e.g., medication errors or staff overtime)Risk of lost or damaged paperwork Limited data analysis capability</a:t>
            </a:r>
          </a:p>
        </p:txBody>
      </p:sp>
      <p:pic>
        <p:nvPicPr>
          <p:cNvPr id="5" name="Picture 4">
            <a:extLst>
              <a:ext uri="{FF2B5EF4-FFF2-40B4-BE49-F238E27FC236}">
                <a16:creationId xmlns:a16="http://schemas.microsoft.com/office/drawing/2014/main" id="{B671B81B-BCC7-D9FF-A488-FDDE25E8E8BE}"/>
              </a:ext>
            </a:extLst>
          </p:cNvPr>
          <p:cNvPicPr>
            <a:picLocks noChangeAspect="1"/>
          </p:cNvPicPr>
          <p:nvPr/>
        </p:nvPicPr>
        <p:blipFill>
          <a:blip r:embed="rId2"/>
          <a:stretch>
            <a:fillRect/>
          </a:stretch>
        </p:blipFill>
        <p:spPr>
          <a:xfrm>
            <a:off x="7863274" y="1078377"/>
            <a:ext cx="4014216" cy="2671278"/>
          </a:xfrm>
          <a:prstGeom prst="rect">
            <a:avLst/>
          </a:prstGeom>
        </p:spPr>
      </p:pic>
      <p:pic>
        <p:nvPicPr>
          <p:cNvPr id="4" name="Picture 3">
            <a:extLst>
              <a:ext uri="{FF2B5EF4-FFF2-40B4-BE49-F238E27FC236}">
                <a16:creationId xmlns:a16="http://schemas.microsoft.com/office/drawing/2014/main" id="{8AB6CE88-5091-E7DD-5D2A-DD44EDC68D83}"/>
              </a:ext>
            </a:extLst>
          </p:cNvPr>
          <p:cNvPicPr>
            <a:picLocks noChangeAspect="1"/>
          </p:cNvPicPr>
          <p:nvPr/>
        </p:nvPicPr>
        <p:blipFill>
          <a:blip r:embed="rId3"/>
          <a:stretch>
            <a:fillRect/>
          </a:stretch>
        </p:blipFill>
        <p:spPr>
          <a:xfrm>
            <a:off x="7894037" y="4079193"/>
            <a:ext cx="3935533" cy="2176272"/>
          </a:xfrm>
          <a:prstGeom prst="rect">
            <a:avLst/>
          </a:prstGeom>
        </p:spPr>
      </p:pic>
      <p:sp>
        <p:nvSpPr>
          <p:cNvPr id="6" name="Rectangle 5">
            <a:extLst>
              <a:ext uri="{FF2B5EF4-FFF2-40B4-BE49-F238E27FC236}">
                <a16:creationId xmlns:a16="http://schemas.microsoft.com/office/drawing/2014/main" id="{A8834529-FB50-CEAC-6919-A9D79B34A1A3}"/>
              </a:ext>
            </a:extLst>
          </p:cNvPr>
          <p:cNvSpPr/>
          <p:nvPr/>
        </p:nvSpPr>
        <p:spPr>
          <a:xfrm>
            <a:off x="0" y="473864"/>
            <a:ext cx="6220383" cy="1754326"/>
          </a:xfrm>
          <a:prstGeom prst="rect">
            <a:avLst/>
          </a:prstGeom>
          <a:noFill/>
        </p:spPr>
        <p:txBody>
          <a:bodyPr wrap="squar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Greenfield Care Home</a:t>
            </a:r>
          </a:p>
        </p:txBody>
      </p:sp>
    </p:spTree>
    <p:extLst>
      <p:ext uri="{BB962C8B-B14F-4D97-AF65-F5344CB8AC3E}">
        <p14:creationId xmlns:p14="http://schemas.microsoft.com/office/powerpoint/2010/main" val="19097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667F9-B624-D75A-1695-733A496BCC72}"/>
              </a:ext>
            </a:extLst>
          </p:cNvPr>
          <p:cNvSpPr>
            <a:spLocks noGrp="1"/>
          </p:cNvSpPr>
          <p:nvPr>
            <p:ph type="title"/>
          </p:nvPr>
        </p:nvSpPr>
        <p:spPr>
          <a:xfrm>
            <a:off x="272142" y="147411"/>
            <a:ext cx="10515600" cy="1325563"/>
          </a:xfrm>
        </p:spPr>
        <p:txBody>
          <a:bodyPr>
            <a:normAutofit/>
          </a:bodyPr>
          <a:lstStyle/>
          <a:p>
            <a:r>
              <a:rPr lang="en-GB" sz="3100" dirty="0"/>
              <a:t>Using Microsoft Excel, Greenfield Care Home can digitalise and programme many routine tasks</a:t>
            </a:r>
            <a:endParaRPr lang="en-GB" dirty="0"/>
          </a:p>
        </p:txBody>
      </p:sp>
      <p:sp>
        <p:nvSpPr>
          <p:cNvPr id="3" name="Content Placeholder 2">
            <a:extLst>
              <a:ext uri="{FF2B5EF4-FFF2-40B4-BE49-F238E27FC236}">
                <a16:creationId xmlns:a16="http://schemas.microsoft.com/office/drawing/2014/main" id="{49BE61DF-305F-B5C7-E0C8-555991F0BC18}"/>
              </a:ext>
            </a:extLst>
          </p:cNvPr>
          <p:cNvSpPr>
            <a:spLocks noGrp="1"/>
          </p:cNvSpPr>
          <p:nvPr>
            <p:ph idx="1"/>
          </p:nvPr>
        </p:nvSpPr>
        <p:spPr>
          <a:xfrm>
            <a:off x="130630" y="1825625"/>
            <a:ext cx="3352800" cy="4351338"/>
          </a:xfrm>
        </p:spPr>
        <p:txBody>
          <a:bodyPr>
            <a:normAutofit/>
          </a:bodyPr>
          <a:lstStyle/>
          <a:p>
            <a:r>
              <a:rPr lang="en-GB" sz="2400" u="sng" dirty="0"/>
              <a:t>Staff Scheduling</a:t>
            </a:r>
          </a:p>
          <a:p>
            <a:r>
              <a:rPr lang="en-GB" sz="2400" dirty="0"/>
              <a:t>Current Method:</a:t>
            </a:r>
          </a:p>
          <a:p>
            <a:r>
              <a:rPr lang="en-GB" sz="2400" dirty="0"/>
              <a:t>Paper rota created manually</a:t>
            </a:r>
          </a:p>
          <a:p>
            <a:r>
              <a:rPr lang="en-GB" sz="2400" dirty="0"/>
              <a:t>Staff availability checked by phone or notebook Changes require rewriting or reprinting</a:t>
            </a:r>
          </a:p>
        </p:txBody>
      </p:sp>
      <p:sp>
        <p:nvSpPr>
          <p:cNvPr id="6" name="TextBox 5">
            <a:extLst>
              <a:ext uri="{FF2B5EF4-FFF2-40B4-BE49-F238E27FC236}">
                <a16:creationId xmlns:a16="http://schemas.microsoft.com/office/drawing/2014/main" id="{7FA41EA1-B018-E6F4-8BE0-1788E1CCAE65}"/>
              </a:ext>
            </a:extLst>
          </p:cNvPr>
          <p:cNvSpPr txBox="1"/>
          <p:nvPr/>
        </p:nvSpPr>
        <p:spPr>
          <a:xfrm>
            <a:off x="7039428" y="1225460"/>
            <a:ext cx="5152572" cy="1200329"/>
          </a:xfrm>
          <a:prstGeom prst="rect">
            <a:avLst/>
          </a:prstGeom>
          <a:noFill/>
        </p:spPr>
        <p:txBody>
          <a:bodyPr wrap="square">
            <a:spAutoFit/>
          </a:bodyPr>
          <a:lstStyle/>
          <a:p>
            <a:r>
              <a:rPr lang="en-GB" sz="2400" dirty="0"/>
              <a:t>With the help of Edexcel this saves time, reduces errors, improves visibility of staffing levels.</a:t>
            </a:r>
          </a:p>
        </p:txBody>
      </p:sp>
      <p:graphicFrame>
        <p:nvGraphicFramePr>
          <p:cNvPr id="13" name="TextBox 3">
            <a:extLst>
              <a:ext uri="{FF2B5EF4-FFF2-40B4-BE49-F238E27FC236}">
                <a16:creationId xmlns:a16="http://schemas.microsoft.com/office/drawing/2014/main" id="{09F5D9BC-2971-97C1-E6D2-7641DF6102BA}"/>
              </a:ext>
            </a:extLst>
          </p:cNvPr>
          <p:cNvGraphicFramePr/>
          <p:nvPr>
            <p:extLst>
              <p:ext uri="{D42A27DB-BD31-4B8C-83A1-F6EECF244321}">
                <p14:modId xmlns:p14="http://schemas.microsoft.com/office/powerpoint/2010/main" val="3446335730"/>
              </p:ext>
            </p:extLst>
          </p:nvPr>
        </p:nvGraphicFramePr>
        <p:xfrm>
          <a:off x="3483430" y="1816942"/>
          <a:ext cx="3556000" cy="4893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23F4B16D-5A2D-EB53-795E-F739282E7827}"/>
              </a:ext>
            </a:extLst>
          </p:cNvPr>
          <p:cNvPicPr>
            <a:picLocks noChangeAspect="1"/>
          </p:cNvPicPr>
          <p:nvPr/>
        </p:nvPicPr>
        <p:blipFill>
          <a:blip r:embed="rId7"/>
          <a:stretch>
            <a:fillRect/>
          </a:stretch>
        </p:blipFill>
        <p:spPr>
          <a:xfrm>
            <a:off x="7192889" y="2772229"/>
            <a:ext cx="4261151" cy="3554639"/>
          </a:xfrm>
          <a:prstGeom prst="rect">
            <a:avLst/>
          </a:prstGeom>
        </p:spPr>
      </p:pic>
    </p:spTree>
    <p:extLst>
      <p:ext uri="{BB962C8B-B14F-4D97-AF65-F5344CB8AC3E}">
        <p14:creationId xmlns:p14="http://schemas.microsoft.com/office/powerpoint/2010/main" val="1925579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274BC-A6A3-60BB-F98C-7A04419675D6}"/>
              </a:ext>
            </a:extLst>
          </p:cNvPr>
          <p:cNvSpPr>
            <a:spLocks noGrp="1"/>
          </p:cNvSpPr>
          <p:nvPr>
            <p:ph idx="1"/>
          </p:nvPr>
        </p:nvSpPr>
        <p:spPr>
          <a:xfrm>
            <a:off x="272143" y="287110"/>
            <a:ext cx="10515600" cy="4351338"/>
          </a:xfrm>
        </p:spPr>
        <p:txBody>
          <a:bodyPr/>
          <a:lstStyle/>
          <a:p>
            <a:r>
              <a:rPr lang="en-GB" dirty="0"/>
              <a:t>Using Microsoft Excel at Greenfield Care Home would significantly improve scheduling, medication tracking, and record management compared to paper-based systems. It enhances efficiency, reduces errors, and supports regulatory compliance.</a:t>
            </a:r>
          </a:p>
          <a:p>
            <a:r>
              <a:rPr lang="en-GB" dirty="0"/>
              <a:t>However, while Excel is useful and cost-effective, it may not fully replace specialised care management software. It works best as a structured digital improvement rather than a complete clinical system.</a:t>
            </a:r>
          </a:p>
        </p:txBody>
      </p:sp>
    </p:spTree>
    <p:extLst>
      <p:ext uri="{BB962C8B-B14F-4D97-AF65-F5344CB8AC3E}">
        <p14:creationId xmlns:p14="http://schemas.microsoft.com/office/powerpoint/2010/main" val="382030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98097-823C-CB84-DE7C-2CFBB91F053A}"/>
              </a:ext>
            </a:extLst>
          </p:cNvPr>
          <p:cNvSpPr>
            <a:spLocks noGrp="1"/>
          </p:cNvSpPr>
          <p:nvPr>
            <p:ph idx="1"/>
          </p:nvPr>
        </p:nvSpPr>
        <p:spPr>
          <a:xfrm>
            <a:off x="214086" y="203200"/>
            <a:ext cx="5054600" cy="5872163"/>
          </a:xfrm>
        </p:spPr>
        <p:txBody>
          <a:bodyPr/>
          <a:lstStyle/>
          <a:p>
            <a:r>
              <a:rPr lang="en-GB" b="1" u="sng" dirty="0"/>
              <a:t>Advantages of Edexcel in Greenfield Care Home</a:t>
            </a:r>
          </a:p>
          <a:p>
            <a:r>
              <a:rPr lang="en-GB" dirty="0"/>
              <a:t>Increased accuracy- clear records which will be easier to read and understand.</a:t>
            </a:r>
          </a:p>
          <a:p>
            <a:r>
              <a:rPr lang="en-GB" dirty="0"/>
              <a:t>Improved efficiency- faster data entry allowing quick editing and updating </a:t>
            </a:r>
          </a:p>
          <a:p>
            <a:r>
              <a:rPr lang="en-GB" dirty="0"/>
              <a:t>Data Organization- all the information is one place which easy to access and retrieve</a:t>
            </a:r>
          </a:p>
          <a:p>
            <a:r>
              <a:rPr lang="en-GB" dirty="0"/>
              <a:t> </a:t>
            </a:r>
          </a:p>
        </p:txBody>
      </p:sp>
      <p:sp>
        <p:nvSpPr>
          <p:cNvPr id="4" name="TextBox 3">
            <a:extLst>
              <a:ext uri="{FF2B5EF4-FFF2-40B4-BE49-F238E27FC236}">
                <a16:creationId xmlns:a16="http://schemas.microsoft.com/office/drawing/2014/main" id="{E68859A6-CF64-A477-A418-1B15E5CB1ADD}"/>
              </a:ext>
            </a:extLst>
          </p:cNvPr>
          <p:cNvSpPr txBox="1"/>
          <p:nvPr/>
        </p:nvSpPr>
        <p:spPr>
          <a:xfrm>
            <a:off x="6789057" y="203200"/>
            <a:ext cx="5054600" cy="6211380"/>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800" b="1" u="sng" dirty="0">
                <a:solidFill>
                  <a:prstClr val="black"/>
                </a:solidFill>
                <a:latin typeface="Aptos" panose="02110004020202020204"/>
              </a:rPr>
              <a:t>Disadvantages</a:t>
            </a:r>
            <a:r>
              <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rPr>
              <a:t> of Edexcel in Greenfield Care Home:</a:t>
            </a:r>
          </a:p>
          <a:p>
            <a:pPr>
              <a:buNone/>
            </a:pPr>
            <a:r>
              <a:rPr lang="en-GB" sz="2800" dirty="0"/>
              <a:t>Risk of Data Entry Errors-Incorrect formulas can produce wrong results</a:t>
            </a:r>
          </a:p>
          <a:p>
            <a:pPr>
              <a:buFont typeface="Arial" panose="020B0604020202020204" pitchFamily="34" charset="0"/>
              <a:buChar char="•"/>
            </a:pPr>
            <a:r>
              <a:rPr lang="en-GB" sz="2800" dirty="0"/>
              <a:t>Staff may accidentally overwrite data</a:t>
            </a:r>
          </a:p>
          <a:p>
            <a:pPr>
              <a:buFont typeface="Arial" panose="020B0604020202020204" pitchFamily="34" charset="0"/>
              <a:buChar char="•"/>
            </a:pPr>
            <a:r>
              <a:rPr lang="en-GB" sz="2800" dirty="0"/>
              <a:t>Data Security Concerns-Sensitive resident information must be protected</a:t>
            </a:r>
          </a:p>
          <a:p>
            <a:pPr>
              <a:buFont typeface="Arial" panose="020B0604020202020204" pitchFamily="34" charset="0"/>
              <a:buChar char="•"/>
            </a:pPr>
            <a:r>
              <a:rPr lang="en-GB" sz="2800" dirty="0"/>
              <a:t>Requires password protection and secure storage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1" i="0" u="sng" strike="noStrike" kern="1200" cap="none" spc="0" normalizeH="0" baseline="0" noProof="0" dirty="0">
              <a:ln>
                <a:noFill/>
              </a:ln>
              <a:solidFill>
                <a:prstClr val="black"/>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69B2B831-47D3-160A-E514-9A05D99F4977}"/>
              </a:ext>
            </a:extLst>
          </p:cNvPr>
          <p:cNvPicPr>
            <a:picLocks noChangeAspect="1"/>
          </p:cNvPicPr>
          <p:nvPr/>
        </p:nvPicPr>
        <p:blipFill>
          <a:blip r:embed="rId2"/>
          <a:stretch>
            <a:fillRect/>
          </a:stretch>
        </p:blipFill>
        <p:spPr>
          <a:xfrm>
            <a:off x="3943774" y="4823619"/>
            <a:ext cx="2921485" cy="1831181"/>
          </a:xfrm>
          <a:prstGeom prst="rect">
            <a:avLst/>
          </a:prstGeom>
        </p:spPr>
      </p:pic>
    </p:spTree>
    <p:extLst>
      <p:ext uri="{BB962C8B-B14F-4D97-AF65-F5344CB8AC3E}">
        <p14:creationId xmlns:p14="http://schemas.microsoft.com/office/powerpoint/2010/main" val="215501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D1B247-00BF-9643-9746-7333B831DBF9}"/>
              </a:ext>
            </a:extLst>
          </p:cNvPr>
          <p:cNvSpPr>
            <a:spLocks noGrp="1"/>
          </p:cNvSpPr>
          <p:nvPr>
            <p:ph type="title"/>
          </p:nvPr>
        </p:nvSpPr>
        <p:spPr>
          <a:xfrm>
            <a:off x="512855" y="-697006"/>
            <a:ext cx="3616913" cy="2795160"/>
          </a:xfrm>
        </p:spPr>
        <p:txBody>
          <a:bodyPr vert="horz" lIns="91440" tIns="45720" rIns="91440" bIns="45720" rtlCol="0" anchor="b">
            <a:normAutofit/>
          </a:bodyPr>
          <a:lstStyle/>
          <a:p>
            <a:pPr algn="ctr"/>
            <a:r>
              <a:rPr lang="en-US" kern="1200" dirty="0">
                <a:solidFill>
                  <a:schemeClr val="tx1"/>
                </a:solidFill>
                <a:latin typeface="+mj-lt"/>
                <a:ea typeface="+mj-ea"/>
                <a:cs typeface="+mj-cs"/>
              </a:rPr>
              <a:t>Teams </a:t>
            </a:r>
          </a:p>
        </p:txBody>
      </p:sp>
      <p:pic>
        <p:nvPicPr>
          <p:cNvPr id="1026" name="Picture 2" descr="Microsoft Teams - Wikipedia">
            <a:extLst>
              <a:ext uri="{FF2B5EF4-FFF2-40B4-BE49-F238E27FC236}">
                <a16:creationId xmlns:a16="http://schemas.microsoft.com/office/drawing/2014/main" id="{BC6FFAE8-A212-9FE0-C5CC-CE067EC61D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074362" y="578738"/>
            <a:ext cx="5351427" cy="567054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83C2DBD-51DB-0278-318F-969AE2368B94}"/>
              </a:ext>
            </a:extLst>
          </p:cNvPr>
          <p:cNvSpPr txBox="1"/>
          <p:nvPr/>
        </p:nvSpPr>
        <p:spPr>
          <a:xfrm>
            <a:off x="863600" y="2540000"/>
            <a:ext cx="3088640" cy="2585323"/>
          </a:xfrm>
          <a:prstGeom prst="rect">
            <a:avLst/>
          </a:prstGeom>
          <a:noFill/>
        </p:spPr>
        <p:txBody>
          <a:bodyPr wrap="square" rtlCol="0">
            <a:spAutoFit/>
          </a:bodyPr>
          <a:lstStyle/>
          <a:p>
            <a:r>
              <a:rPr lang="en-GB" dirty="0"/>
              <a:t>Microsoft teams is a platform which allows you to communicate via emails, video calls and messaging. </a:t>
            </a:r>
          </a:p>
          <a:p>
            <a:r>
              <a:rPr lang="en-GB" dirty="0"/>
              <a:t>This platform allows real time communication through channels, direct messages and live calls. (Microsoft, 2026)</a:t>
            </a:r>
          </a:p>
        </p:txBody>
      </p:sp>
    </p:spTree>
    <p:extLst>
      <p:ext uri="{BB962C8B-B14F-4D97-AF65-F5344CB8AC3E}">
        <p14:creationId xmlns:p14="http://schemas.microsoft.com/office/powerpoint/2010/main" val="1901253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37B1AD-D1FF-970A-71C1-5B501470771F}"/>
              </a:ext>
            </a:extLst>
          </p:cNvPr>
          <p:cNvSpPr>
            <a:spLocks noGrp="1"/>
          </p:cNvSpPr>
          <p:nvPr>
            <p:ph type="title"/>
          </p:nvPr>
        </p:nvSpPr>
        <p:spPr>
          <a:xfrm>
            <a:off x="1425949" y="1653657"/>
            <a:ext cx="10776284" cy="2398713"/>
          </a:xfrm>
        </p:spPr>
        <p:txBody>
          <a:bodyPr>
            <a:normAutofit/>
          </a:bodyPr>
          <a:lstStyle/>
          <a:p>
            <a:r>
              <a:rPr lang="en-GB" sz="3400" dirty="0">
                <a:effectLst/>
                <a:latin typeface="Arial" panose="020B0604020202020204" pitchFamily="34" charset="0"/>
                <a:ea typeface="Times New Roman" panose="02020603050405020304" pitchFamily="18" charset="0"/>
              </a:rPr>
              <a:t>How does teams help staff communicate across different locations?</a:t>
            </a:r>
            <a:endParaRPr lang="en-GB" sz="3400" dirty="0"/>
          </a:p>
        </p:txBody>
      </p:sp>
      <p:pic>
        <p:nvPicPr>
          <p:cNvPr id="4" name="Content Placeholder 3">
            <a:extLst>
              <a:ext uri="{FF2B5EF4-FFF2-40B4-BE49-F238E27FC236}">
                <a16:creationId xmlns:a16="http://schemas.microsoft.com/office/drawing/2014/main" id="{CBFAD5B1-93FD-F943-DB66-D819BBA78979}"/>
              </a:ext>
            </a:extLst>
          </p:cNvPr>
          <p:cNvPicPr>
            <a:picLocks noChangeAspect="1"/>
          </p:cNvPicPr>
          <p:nvPr/>
        </p:nvPicPr>
        <p:blipFill>
          <a:blip r:embed="rId2"/>
          <a:stretch>
            <a:fillRect/>
          </a:stretch>
        </p:blipFill>
        <p:spPr>
          <a:xfrm>
            <a:off x="1686573" y="-59904"/>
            <a:ext cx="8818853" cy="2469279"/>
          </a:xfrm>
          <a:prstGeom prst="rect">
            <a:avLst/>
          </a:prstGeom>
        </p:spPr>
      </p:pic>
      <p:sp>
        <p:nvSpPr>
          <p:cNvPr id="8" name="Content Placeholder 7">
            <a:extLst>
              <a:ext uri="{FF2B5EF4-FFF2-40B4-BE49-F238E27FC236}">
                <a16:creationId xmlns:a16="http://schemas.microsoft.com/office/drawing/2014/main" id="{379F9709-C7AF-E03E-FB0E-A00593245C43}"/>
              </a:ext>
            </a:extLst>
          </p:cNvPr>
          <p:cNvSpPr>
            <a:spLocks noGrp="1"/>
          </p:cNvSpPr>
          <p:nvPr>
            <p:ph idx="1"/>
          </p:nvPr>
        </p:nvSpPr>
        <p:spPr>
          <a:xfrm>
            <a:off x="372978" y="3740290"/>
            <a:ext cx="7307982" cy="2447150"/>
          </a:xfrm>
        </p:spPr>
        <p:txBody>
          <a:bodyPr anchor="ctr">
            <a:normAutofit fontScale="85000" lnSpcReduction="20000"/>
          </a:bodyPr>
          <a:lstStyle/>
          <a:p>
            <a:r>
              <a:rPr lang="en-US" sz="2000" dirty="0"/>
              <a:t>Electronical means of communication are efficient in Greenfield Care Home as it saves staff from having to leave the workstations to share patient details.</a:t>
            </a:r>
          </a:p>
          <a:p>
            <a:r>
              <a:rPr lang="en-US" sz="2000" dirty="0"/>
              <a:t>Workers that are in different locations to supervisors and managers can use the chat feature to reach out and communicate effectively while on the go.</a:t>
            </a:r>
          </a:p>
          <a:p>
            <a:r>
              <a:rPr lang="en-US" sz="2000" dirty="0"/>
              <a:t>There is no down time with using Microsoft teams as messages travel in real time electronically.</a:t>
            </a:r>
          </a:p>
          <a:p>
            <a:r>
              <a:rPr lang="en-US" sz="2000" dirty="0"/>
              <a:t>Also, there is the  </a:t>
            </a:r>
            <a:r>
              <a:rPr lang="en-GB" sz="2000" dirty="0"/>
              <a:t>use of  file sharing for on-the-go access to manuals and, in some cases, a Walkie Talkie app for instant voice communication</a:t>
            </a:r>
          </a:p>
          <a:p>
            <a:endParaRPr lang="en-US" sz="2000" dirty="0"/>
          </a:p>
        </p:txBody>
      </p:sp>
    </p:spTree>
    <p:extLst>
      <p:ext uri="{BB962C8B-B14F-4D97-AF65-F5344CB8AC3E}">
        <p14:creationId xmlns:p14="http://schemas.microsoft.com/office/powerpoint/2010/main" val="1394590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D2C39-DFDC-6566-523D-DD91331F2913}"/>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Advantages of Microsoft Teams</a:t>
            </a:r>
          </a:p>
        </p:txBody>
      </p:sp>
      <p:sp>
        <p:nvSpPr>
          <p:cNvPr id="8" name="Content Placeholder 7">
            <a:extLst>
              <a:ext uri="{FF2B5EF4-FFF2-40B4-BE49-F238E27FC236}">
                <a16:creationId xmlns:a16="http://schemas.microsoft.com/office/drawing/2014/main" id="{34E4C3C3-08F7-865D-4596-CAF38D6E232C}"/>
              </a:ext>
            </a:extLst>
          </p:cNvPr>
          <p:cNvSpPr>
            <a:spLocks noGrp="1"/>
          </p:cNvSpPr>
          <p:nvPr>
            <p:ph idx="1"/>
          </p:nvPr>
        </p:nvSpPr>
        <p:spPr>
          <a:xfrm>
            <a:off x="804672" y="2421683"/>
            <a:ext cx="4765949" cy="3353476"/>
          </a:xfrm>
        </p:spPr>
        <p:txBody>
          <a:bodyPr anchor="t">
            <a:normAutofit/>
          </a:bodyPr>
          <a:lstStyle/>
          <a:p>
            <a:r>
              <a:rPr lang="en-US" sz="1800">
                <a:solidFill>
                  <a:schemeClr val="tx2"/>
                </a:solidFill>
              </a:rPr>
              <a:t>One of the many advantages of this platform is the fact you can communicate with more than one person via channels chats and video calling.</a:t>
            </a:r>
          </a:p>
          <a:p>
            <a:r>
              <a:rPr lang="en-GB" sz="1800">
                <a:solidFill>
                  <a:schemeClr val="tx2"/>
                </a:solidFill>
              </a:rPr>
              <a:t>Visual status icons show whether a colleague is available, busy, or away. This helps distributed teams know the best time to reach someone without needing to be in the same room.</a:t>
            </a:r>
            <a:endParaRPr lang="en-US" sz="1800">
              <a:solidFill>
                <a:schemeClr val="tx2"/>
              </a:solidFill>
            </a:endParaRPr>
          </a:p>
        </p:txBody>
      </p:sp>
      <p:grpSp>
        <p:nvGrpSpPr>
          <p:cNvPr id="37" name="Group 3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8" name="Freeform: Shape 3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65B7DC5-7140-CD07-21E6-7441B41C2249}"/>
              </a:ext>
            </a:extLst>
          </p:cNvPr>
          <p:cNvPicPr>
            <a:picLocks noChangeAspect="1"/>
          </p:cNvPicPr>
          <p:nvPr/>
        </p:nvPicPr>
        <p:blipFill>
          <a:blip r:embed="rId2"/>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477798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D4D79-5CB1-5B36-B984-E87042E173F7}"/>
              </a:ext>
            </a:extLst>
          </p:cNvPr>
          <p:cNvSpPr>
            <a:spLocks noGrp="1"/>
          </p:cNvSpPr>
          <p:nvPr>
            <p:ph type="title"/>
          </p:nvPr>
        </p:nvSpPr>
        <p:spPr>
          <a:xfrm>
            <a:off x="439813" y="-132369"/>
            <a:ext cx="4355265" cy="1616203"/>
          </a:xfrm>
        </p:spPr>
        <p:txBody>
          <a:bodyPr anchor="b">
            <a:normAutofit/>
          </a:bodyPr>
          <a:lstStyle/>
          <a:p>
            <a:r>
              <a:rPr lang="en-GB" sz="3200" dirty="0"/>
              <a:t>Disadvantages of Microsoft teams </a:t>
            </a:r>
          </a:p>
        </p:txBody>
      </p:sp>
      <p:sp>
        <p:nvSpPr>
          <p:cNvPr id="2054" name="Content Placeholder 2053">
            <a:extLst>
              <a:ext uri="{FF2B5EF4-FFF2-40B4-BE49-F238E27FC236}">
                <a16:creationId xmlns:a16="http://schemas.microsoft.com/office/drawing/2014/main" id="{8338A316-E32F-A553-3A91-7CF795AABE0C}"/>
              </a:ext>
            </a:extLst>
          </p:cNvPr>
          <p:cNvSpPr>
            <a:spLocks noGrp="1"/>
          </p:cNvSpPr>
          <p:nvPr>
            <p:ph idx="1"/>
          </p:nvPr>
        </p:nvSpPr>
        <p:spPr>
          <a:xfrm>
            <a:off x="275289" y="1701322"/>
            <a:ext cx="4355265" cy="4455637"/>
          </a:xfrm>
        </p:spPr>
        <p:txBody>
          <a:bodyPr anchor="t">
            <a:normAutofit fontScale="92500"/>
          </a:bodyPr>
          <a:lstStyle/>
          <a:p>
            <a:r>
              <a:rPr lang="en-US" sz="2000" dirty="0"/>
              <a:t>However, one of the disadvantages  of this application is the fact to use this app efficiently you require a steady internet, and in some cases the internet isn’t as up to speed causing the application to crash or  malfunction. </a:t>
            </a:r>
          </a:p>
          <a:p>
            <a:r>
              <a:rPr lang="en-US" sz="2000" dirty="0"/>
              <a:t>Also, this app requires everyone to make a account prior to using this service; which may result into some users having to pay a fee (for a more advanced version of this application).</a:t>
            </a:r>
          </a:p>
          <a:p>
            <a:r>
              <a:rPr lang="en-GB" sz="2000" dirty="0"/>
              <a:t>Can be slow to load and drains significant system resources (battery), especially on Mac products.</a:t>
            </a:r>
            <a:endParaRPr lang="en-US" sz="2000" dirty="0"/>
          </a:p>
        </p:txBody>
      </p:sp>
      <p:pic>
        <p:nvPicPr>
          <p:cNvPr id="2050" name="Picture 2" descr="Microsoft 365 - Wikipedia">
            <a:extLst>
              <a:ext uri="{FF2B5EF4-FFF2-40B4-BE49-F238E27FC236}">
                <a16:creationId xmlns:a16="http://schemas.microsoft.com/office/drawing/2014/main" id="{5232F974-1A6D-7B6B-EFB4-75B2B17299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77" r="1311"/>
          <a:stretch>
            <a:fillRect/>
          </a:stretch>
        </p:blipFill>
        <p:spPr bwMode="auto">
          <a:xfrm>
            <a:off x="6096000" y="10"/>
            <a:ext cx="6095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63" name="Rectangle 206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440364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877E0B3-B02D-25BC-48D5-F2272511B680}"/>
              </a:ext>
            </a:extLst>
          </p:cNvPr>
          <p:cNvPicPr>
            <a:picLocks noChangeAspect="1"/>
          </p:cNvPicPr>
          <p:nvPr/>
        </p:nvPicPr>
        <p:blipFill>
          <a:blip r:embed="rId2"/>
          <a:stretch>
            <a:fillRect/>
          </a:stretch>
        </p:blipFill>
        <p:spPr>
          <a:xfrm>
            <a:off x="3280164" y="427915"/>
            <a:ext cx="5741558" cy="3215273"/>
          </a:xfrm>
          <a:prstGeom prst="rect">
            <a:avLst/>
          </a:prstGeom>
        </p:spPr>
      </p:pic>
      <p:sp>
        <p:nvSpPr>
          <p:cNvPr id="8" name="Content Placeholder 7">
            <a:extLst>
              <a:ext uri="{FF2B5EF4-FFF2-40B4-BE49-F238E27FC236}">
                <a16:creationId xmlns:a16="http://schemas.microsoft.com/office/drawing/2014/main" id="{2F459260-DDD6-2B0E-3FD1-CA833014240C}"/>
              </a:ext>
            </a:extLst>
          </p:cNvPr>
          <p:cNvSpPr>
            <a:spLocks noGrp="1"/>
          </p:cNvSpPr>
          <p:nvPr>
            <p:ph idx="1"/>
          </p:nvPr>
        </p:nvSpPr>
        <p:spPr>
          <a:xfrm>
            <a:off x="3280164" y="3809959"/>
            <a:ext cx="8332826" cy="1119982"/>
          </a:xfrm>
        </p:spPr>
        <p:txBody>
          <a:bodyPr anchor="ctr">
            <a:normAutofit/>
          </a:bodyPr>
          <a:lstStyle/>
          <a:p>
            <a:pPr marL="0" indent="0">
              <a:buNone/>
            </a:pPr>
            <a:r>
              <a:rPr lang="en-US" sz="3200" b="1" u="sng" dirty="0"/>
              <a:t>Digital safety action plan</a:t>
            </a:r>
          </a:p>
        </p:txBody>
      </p:sp>
    </p:spTree>
    <p:extLst>
      <p:ext uri="{BB962C8B-B14F-4D97-AF65-F5344CB8AC3E}">
        <p14:creationId xmlns:p14="http://schemas.microsoft.com/office/powerpoint/2010/main" val="3035872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99B76-97B4-C558-BA9B-DCF9AD298B57}"/>
              </a:ext>
            </a:extLst>
          </p:cNvPr>
          <p:cNvSpPr>
            <a:spLocks noGrp="1"/>
          </p:cNvSpPr>
          <p:nvPr>
            <p:ph type="title"/>
          </p:nvPr>
        </p:nvSpPr>
        <p:spPr>
          <a:xfrm>
            <a:off x="1137033" y="670559"/>
            <a:ext cx="4683321" cy="2148841"/>
          </a:xfrm>
        </p:spPr>
        <p:txBody>
          <a:bodyPr anchor="t">
            <a:normAutofit/>
          </a:bodyPr>
          <a:lstStyle/>
          <a:p>
            <a:r>
              <a:rPr lang="en-GB" dirty="0"/>
              <a:t>What is a digital safety action plan?</a:t>
            </a:r>
          </a:p>
        </p:txBody>
      </p:sp>
      <p:pic>
        <p:nvPicPr>
          <p:cNvPr id="4" name="Content Placeholder 3">
            <a:extLst>
              <a:ext uri="{FF2B5EF4-FFF2-40B4-BE49-F238E27FC236}">
                <a16:creationId xmlns:a16="http://schemas.microsoft.com/office/drawing/2014/main" id="{01BD83B8-344C-2BF8-CAF9-F4565E7CE17F}"/>
              </a:ext>
            </a:extLst>
          </p:cNvPr>
          <p:cNvPicPr>
            <a:picLocks noChangeAspect="1"/>
          </p:cNvPicPr>
          <p:nvPr/>
        </p:nvPicPr>
        <p:blipFill>
          <a:blip r:embed="rId2"/>
          <a:srcRect l="339" r="13748"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8" name="Content Placeholder 7">
            <a:extLst>
              <a:ext uri="{FF2B5EF4-FFF2-40B4-BE49-F238E27FC236}">
                <a16:creationId xmlns:a16="http://schemas.microsoft.com/office/drawing/2014/main" id="{24227633-3134-167B-3B7A-A2348B1C4404}"/>
              </a:ext>
            </a:extLst>
          </p:cNvPr>
          <p:cNvSpPr>
            <a:spLocks noGrp="1"/>
          </p:cNvSpPr>
          <p:nvPr>
            <p:ph idx="1"/>
          </p:nvPr>
        </p:nvSpPr>
        <p:spPr>
          <a:xfrm>
            <a:off x="6797004" y="670559"/>
            <a:ext cx="4555782" cy="5445076"/>
          </a:xfrm>
        </p:spPr>
        <p:txBody>
          <a:bodyPr anchor="t">
            <a:normAutofit/>
          </a:bodyPr>
          <a:lstStyle/>
          <a:p>
            <a:r>
              <a:rPr lang="en-US" sz="2000" dirty="0"/>
              <a:t>A digital action safety plan protects users online by identifying risks, scams, fraud. </a:t>
            </a:r>
          </a:p>
          <a:p>
            <a:r>
              <a:rPr lang="en-US" sz="2000" dirty="0"/>
              <a:t>It implements security measures such as privacy settings and strong passwords. </a:t>
            </a:r>
          </a:p>
          <a:p>
            <a:r>
              <a:rPr lang="en-GB" sz="2000" dirty="0"/>
              <a:t>This is a strategic framework designed to protect users(particularly children and vulnerable groups) from online harms such as cyberbullying, harmful content, and privacy breaches.</a:t>
            </a:r>
          </a:p>
          <a:p>
            <a:r>
              <a:rPr lang="en-GB" sz="2000" dirty="0"/>
              <a:t>These plans serve as a roadmap to reduce risks, such as those identified in studies on cyberbullying, by enabling safer digital practices. </a:t>
            </a:r>
            <a:endParaRPr lang="en-US" sz="2000" dirty="0"/>
          </a:p>
        </p:txBody>
      </p:sp>
    </p:spTree>
    <p:extLst>
      <p:ext uri="{BB962C8B-B14F-4D97-AF65-F5344CB8AC3E}">
        <p14:creationId xmlns:p14="http://schemas.microsoft.com/office/powerpoint/2010/main" val="1771281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2BDB267-734B-0E67-3C76-8C3C59B7328C}"/>
              </a:ext>
            </a:extLst>
          </p:cNvPr>
          <p:cNvSpPr>
            <a:spLocks noGrp="1"/>
          </p:cNvSpPr>
          <p:nvPr>
            <p:ph type="title"/>
          </p:nvPr>
        </p:nvSpPr>
        <p:spPr>
          <a:xfrm>
            <a:off x="508000" y="-50842"/>
            <a:ext cx="5587999" cy="1831975"/>
          </a:xfrm>
        </p:spPr>
        <p:txBody>
          <a:bodyPr vert="horz" lIns="91440" tIns="45720" rIns="91440" bIns="45720" rtlCol="0" anchor="b">
            <a:normAutofit/>
          </a:bodyPr>
          <a:lstStyle/>
          <a:p>
            <a:br>
              <a:rPr lang="en-US" sz="1800" dirty="0">
                <a:solidFill>
                  <a:schemeClr val="bg1"/>
                </a:solidFill>
              </a:rPr>
            </a:br>
            <a:r>
              <a:rPr lang="en-US" sz="1800" dirty="0">
                <a:solidFill>
                  <a:schemeClr val="bg1"/>
                </a:solidFill>
              </a:rPr>
              <a:t>Secure Access:</a:t>
            </a:r>
            <a:br>
              <a:rPr lang="en-US" sz="1800" dirty="0">
                <a:solidFill>
                  <a:schemeClr val="bg1"/>
                </a:solidFill>
              </a:rPr>
            </a:br>
            <a:r>
              <a:rPr lang="en-US" sz="1800" dirty="0">
                <a:solidFill>
                  <a:schemeClr val="bg1"/>
                </a:solidFill>
              </a:rPr>
              <a:t>A secure access service edge (also secure access secure edge) is technology used to deliver wide area network and security controls as a cloud computing service directly to the source of connection rather than a data </a:t>
            </a:r>
            <a:r>
              <a:rPr lang="en-US" sz="1800" dirty="0" err="1">
                <a:solidFill>
                  <a:schemeClr val="bg1"/>
                </a:solidFill>
              </a:rPr>
              <a:t>centre</a:t>
            </a:r>
            <a:r>
              <a:rPr lang="en-US" sz="1800" dirty="0">
                <a:solidFill>
                  <a:schemeClr val="bg1"/>
                </a:solidFill>
              </a:rPr>
              <a:t>.</a:t>
            </a:r>
          </a:p>
        </p:txBody>
      </p:sp>
      <p:cxnSp>
        <p:nvCxnSpPr>
          <p:cNvPr id="26" name="Straight Connector 2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28057D5-45C7-2136-52F9-52BE7C79420F}"/>
              </a:ext>
            </a:extLst>
          </p:cNvPr>
          <p:cNvSpPr txBox="1"/>
          <p:nvPr/>
        </p:nvSpPr>
        <p:spPr>
          <a:xfrm>
            <a:off x="1295400" y="2822908"/>
            <a:ext cx="4800600" cy="3177496"/>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900" dirty="0">
                <a:solidFill>
                  <a:schemeClr val="bg1"/>
                </a:solidFill>
              </a:rPr>
              <a:t>Email Awareness:</a:t>
            </a:r>
          </a:p>
          <a:p>
            <a:pPr>
              <a:lnSpc>
                <a:spcPct val="90000"/>
              </a:lnSpc>
              <a:spcAft>
                <a:spcPts val="600"/>
              </a:spcAft>
            </a:pPr>
            <a:r>
              <a:rPr lang="en-US" sz="1900" dirty="0">
                <a:solidFill>
                  <a:schemeClr val="bg1"/>
                </a:solidFill>
              </a:rPr>
              <a:t> </a:t>
            </a:r>
          </a:p>
          <a:p>
            <a:pPr indent="-228600">
              <a:lnSpc>
                <a:spcPct val="90000"/>
              </a:lnSpc>
              <a:spcAft>
                <a:spcPts val="600"/>
              </a:spcAft>
              <a:buFont typeface="Arial" panose="020B0604020202020204" pitchFamily="34" charset="0"/>
              <a:buChar char="•"/>
            </a:pPr>
            <a:r>
              <a:rPr lang="en-US" sz="1900" dirty="0">
                <a:solidFill>
                  <a:schemeClr val="bg1"/>
                </a:solidFill>
              </a:rPr>
              <a:t>This is the form of spot phishing which is to look for urgent, threatening language, or offers that seem too good to be true.</a:t>
            </a:r>
          </a:p>
          <a:p>
            <a:pPr indent="-228600">
              <a:lnSpc>
                <a:spcPct val="90000"/>
              </a:lnSpc>
              <a:spcAft>
                <a:spcPts val="600"/>
              </a:spcAft>
              <a:buFont typeface="Arial" panose="020B0604020202020204" pitchFamily="34" charset="0"/>
              <a:buChar char="•"/>
            </a:pPr>
            <a:endParaRPr lang="en-US" sz="1900" dirty="0">
              <a:solidFill>
                <a:schemeClr val="bg1"/>
              </a:solidFill>
            </a:endParaRPr>
          </a:p>
          <a:p>
            <a:pPr indent="-228600">
              <a:lnSpc>
                <a:spcPct val="90000"/>
              </a:lnSpc>
              <a:spcAft>
                <a:spcPts val="600"/>
              </a:spcAft>
              <a:buFont typeface="Arial" panose="020B0604020202020204" pitchFamily="34" charset="0"/>
              <a:buChar char="•"/>
            </a:pPr>
            <a:r>
              <a:rPr lang="en-US" sz="1900" dirty="0">
                <a:solidFill>
                  <a:schemeClr val="bg1"/>
                </a:solidFill>
              </a:rPr>
              <a:t>Process verification verifies suspicious requests e.g. password resets, online transfers</a:t>
            </a:r>
          </a:p>
          <a:p>
            <a:pPr indent="-228600">
              <a:lnSpc>
                <a:spcPct val="90000"/>
              </a:lnSpc>
              <a:spcAft>
                <a:spcPts val="600"/>
              </a:spcAft>
              <a:buFont typeface="Arial" panose="020B0604020202020204" pitchFamily="34" charset="0"/>
              <a:buChar char="•"/>
            </a:pPr>
            <a:endParaRPr lang="en-US" sz="1900" dirty="0">
              <a:solidFill>
                <a:schemeClr val="bg1"/>
              </a:solidFill>
            </a:endParaRPr>
          </a:p>
          <a:p>
            <a:pPr indent="-228600">
              <a:lnSpc>
                <a:spcPct val="90000"/>
              </a:lnSpc>
              <a:spcAft>
                <a:spcPts val="600"/>
              </a:spcAft>
              <a:buFont typeface="Arial" panose="020B0604020202020204" pitchFamily="34" charset="0"/>
              <a:buChar char="•"/>
            </a:pPr>
            <a:r>
              <a:rPr lang="en-US" sz="1900" dirty="0">
                <a:solidFill>
                  <a:schemeClr val="bg1"/>
                </a:solidFill>
              </a:rPr>
              <a:t>Education Participation in stimulation training to recognize modern attacks </a:t>
            </a:r>
          </a:p>
        </p:txBody>
      </p:sp>
      <p:pic>
        <p:nvPicPr>
          <p:cNvPr id="4" name="Content Placeholder 3">
            <a:extLst>
              <a:ext uri="{FF2B5EF4-FFF2-40B4-BE49-F238E27FC236}">
                <a16:creationId xmlns:a16="http://schemas.microsoft.com/office/drawing/2014/main" id="{1FB0FE63-7182-69D8-054A-1D7E579D7458}"/>
              </a:ext>
            </a:extLst>
          </p:cNvPr>
          <p:cNvPicPr>
            <a:picLocks noChangeAspect="1"/>
          </p:cNvPicPr>
          <p:nvPr/>
        </p:nvPicPr>
        <p:blipFill>
          <a:blip r:embed="rId3"/>
          <a:stretch>
            <a:fillRect/>
          </a:stretch>
        </p:blipFill>
        <p:spPr>
          <a:xfrm>
            <a:off x="7047247" y="369913"/>
            <a:ext cx="2784532" cy="2784532"/>
          </a:xfrm>
          <a:prstGeom prst="rect">
            <a:avLst/>
          </a:prstGeom>
        </p:spPr>
      </p:pic>
      <p:sp>
        <p:nvSpPr>
          <p:cNvPr id="28" name="Rectangle 2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F04B771-11AE-639D-701D-4DA80B8FA6E6}"/>
              </a:ext>
            </a:extLst>
          </p:cNvPr>
          <p:cNvPicPr>
            <a:picLocks noChangeAspect="1"/>
          </p:cNvPicPr>
          <p:nvPr/>
        </p:nvPicPr>
        <p:blipFill>
          <a:blip r:embed="rId4"/>
          <a:stretch>
            <a:fillRect/>
          </a:stretch>
        </p:blipFill>
        <p:spPr>
          <a:xfrm>
            <a:off x="8038661" y="4028435"/>
            <a:ext cx="3588640" cy="2188195"/>
          </a:xfrm>
          <a:prstGeom prst="rect">
            <a:avLst/>
          </a:prstGeom>
        </p:spPr>
      </p:pic>
      <p:sp>
        <p:nvSpPr>
          <p:cNvPr id="30" name="Rectangle 2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5623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C58D4-98D3-7F1D-036F-150E12D4E407}"/>
              </a:ext>
            </a:extLst>
          </p:cNvPr>
          <p:cNvSpPr>
            <a:spLocks noGrp="1"/>
          </p:cNvSpPr>
          <p:nvPr>
            <p:ph type="title"/>
          </p:nvPr>
        </p:nvSpPr>
        <p:spPr>
          <a:xfrm>
            <a:off x="354713" y="243839"/>
            <a:ext cx="5527927" cy="4307841"/>
          </a:xfrm>
        </p:spPr>
        <p:txBody>
          <a:bodyPr vert="horz" lIns="91440" tIns="45720" rIns="91440" bIns="45720" rtlCol="0" anchor="t">
            <a:normAutofit/>
          </a:bodyPr>
          <a:lstStyle/>
          <a:p>
            <a:r>
              <a:rPr lang="en-US" sz="1800" dirty="0"/>
              <a:t>Data Management it is the practice of collecting, storing, organizing, securing and maintaining data throughout its life cycle, ensuring accuracy, availability and compliance.  Implementing policies to make sure they are met with GDPR. (Government 2026)</a:t>
            </a:r>
            <a:br>
              <a:rPr lang="en-US" sz="1800" dirty="0"/>
            </a:br>
            <a:br>
              <a:rPr lang="en-US" sz="1800" dirty="0"/>
            </a:br>
            <a:r>
              <a:rPr lang="en-US" sz="1800" dirty="0"/>
              <a:t>It enables better decision-making, fosters trust through secure, ethical handling of citizen data, and supports AI adoption, ultimately reducing administrative costs and improving outcomes. </a:t>
            </a:r>
          </a:p>
        </p:txBody>
      </p:sp>
      <p:pic>
        <p:nvPicPr>
          <p:cNvPr id="6" name="Picture 5">
            <a:extLst>
              <a:ext uri="{FF2B5EF4-FFF2-40B4-BE49-F238E27FC236}">
                <a16:creationId xmlns:a16="http://schemas.microsoft.com/office/drawing/2014/main" id="{B40A0D26-CADE-20CE-1FB0-881E4194459D}"/>
              </a:ext>
            </a:extLst>
          </p:cNvPr>
          <p:cNvPicPr>
            <a:picLocks noChangeAspect="1"/>
          </p:cNvPicPr>
          <p:nvPr/>
        </p:nvPicPr>
        <p:blipFill>
          <a:blip r:embed="rId2"/>
          <a:srcRect t="7303" r="1" b="524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5" name="TextBox 4">
            <a:extLst>
              <a:ext uri="{FF2B5EF4-FFF2-40B4-BE49-F238E27FC236}">
                <a16:creationId xmlns:a16="http://schemas.microsoft.com/office/drawing/2014/main" id="{5B3D63D1-8D65-398A-7738-932207659443}"/>
              </a:ext>
            </a:extLst>
          </p:cNvPr>
          <p:cNvSpPr txBox="1"/>
          <p:nvPr/>
        </p:nvSpPr>
        <p:spPr>
          <a:xfrm>
            <a:off x="6797004" y="670559"/>
            <a:ext cx="4555782" cy="5445076"/>
          </a:xfrm>
          <a:prstGeom prst="rect">
            <a:avLst/>
          </a:prstGeom>
        </p:spPr>
        <p:txBody>
          <a:bodyPr vert="horz" lIns="91440" tIns="45720" rIns="91440" bIns="45720" rtlCol="0" anchor="t">
            <a:normAutofit/>
          </a:bodyPr>
          <a:lstStyle/>
          <a:p>
            <a:pPr>
              <a:lnSpc>
                <a:spcPct val="90000"/>
              </a:lnSpc>
              <a:spcAft>
                <a:spcPts val="600"/>
              </a:spcAft>
            </a:pPr>
            <a:r>
              <a:rPr lang="en-US" sz="1700" dirty="0"/>
              <a:t>Confidentiality and compliance in healthcare are intertwined, ensuring patient data is protected (confidentiality) while adhering to legal and regulatory frameworks (compliance). In the UK, this is primarily governed by the Data Protection Act 2018, which incorporates the UK GDPR, and the Common Law Duty of Confidentiality.  </a:t>
            </a:r>
          </a:p>
          <a:p>
            <a:pPr indent="-228600">
              <a:lnSpc>
                <a:spcPct val="90000"/>
              </a:lnSpc>
              <a:spcAft>
                <a:spcPts val="600"/>
              </a:spcAft>
              <a:buFont typeface="Arial" panose="020B0604020202020204" pitchFamily="34" charset="0"/>
              <a:buChar char="•"/>
            </a:pPr>
            <a:r>
              <a:rPr lang="en-US" sz="1700" i="1" u="sng" dirty="0"/>
              <a:t>The key aspects of confidentiality:</a:t>
            </a:r>
          </a:p>
          <a:p>
            <a:pPr marL="285750" indent="-228600">
              <a:lnSpc>
                <a:spcPct val="90000"/>
              </a:lnSpc>
              <a:spcAft>
                <a:spcPts val="600"/>
              </a:spcAft>
              <a:buFont typeface="Arial" panose="020B0604020202020204" pitchFamily="34" charset="0"/>
              <a:buChar char="•"/>
            </a:pPr>
            <a:r>
              <a:rPr lang="en-US" sz="1700" b="1" dirty="0"/>
              <a:t>What is protected- </a:t>
            </a:r>
            <a:r>
              <a:rPr lang="en-US" sz="1700" dirty="0"/>
              <a:t>all identifiable patient information  written electronical or verbal. This includes medical records, photos and even the fact that a person is a patient</a:t>
            </a:r>
            <a:r>
              <a:rPr lang="en-US" sz="1700" b="1" dirty="0"/>
              <a:t>.</a:t>
            </a:r>
          </a:p>
          <a:p>
            <a:pPr marL="285750" indent="-228600">
              <a:lnSpc>
                <a:spcPct val="90000"/>
              </a:lnSpc>
              <a:spcAft>
                <a:spcPts val="600"/>
              </a:spcAft>
              <a:buFont typeface="Arial" panose="020B0604020202020204" pitchFamily="34" charset="0"/>
              <a:buChar char="•"/>
            </a:pPr>
            <a:r>
              <a:rPr lang="en-US" sz="1700" b="1" dirty="0"/>
              <a:t>The duty of confidence- </a:t>
            </a:r>
            <a:r>
              <a:rPr lang="en-US" sz="1700" dirty="0"/>
              <a:t>all healthcare staff have a legal, contractual and ethical obligation to protect patient data.</a:t>
            </a:r>
          </a:p>
          <a:p>
            <a:pPr marL="285750" indent="-228600">
              <a:lnSpc>
                <a:spcPct val="90000"/>
              </a:lnSpc>
              <a:spcAft>
                <a:spcPts val="600"/>
              </a:spcAft>
              <a:buFont typeface="Arial" panose="020B0604020202020204" pitchFamily="34" charset="0"/>
              <a:buChar char="•"/>
            </a:pPr>
            <a:r>
              <a:rPr lang="en-US" sz="1700" b="1" dirty="0"/>
              <a:t>Consent-</a:t>
            </a:r>
            <a:r>
              <a:rPr lang="en-US" sz="1700" dirty="0"/>
              <a:t> patient data must be kept secure to prevent unauthorized access, by not sharing passwords and not leaving records unattended.</a:t>
            </a:r>
            <a:endParaRPr lang="en-US" sz="1700" b="1" dirty="0"/>
          </a:p>
        </p:txBody>
      </p:sp>
    </p:spTree>
    <p:extLst>
      <p:ext uri="{BB962C8B-B14F-4D97-AF65-F5344CB8AC3E}">
        <p14:creationId xmlns:p14="http://schemas.microsoft.com/office/powerpoint/2010/main" val="205553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FE59A0-4244-DADF-0E34-B0CD06B02B38}"/>
              </a:ext>
            </a:extLst>
          </p:cNvPr>
          <p:cNvSpPr txBox="1"/>
          <p:nvPr/>
        </p:nvSpPr>
        <p:spPr>
          <a:xfrm>
            <a:off x="203200" y="474506"/>
            <a:ext cx="11988800" cy="830997"/>
          </a:xfrm>
          <a:prstGeom prst="rect">
            <a:avLst/>
          </a:prstGeom>
          <a:noFill/>
        </p:spPr>
        <p:txBody>
          <a:bodyPr wrap="square">
            <a:spAutoFit/>
          </a:bodyPr>
          <a:lstStyle/>
          <a:p>
            <a:r>
              <a:rPr lang="en-GB" sz="2400" b="1" dirty="0"/>
              <a:t>Greenfield Care Home- This action plan outlines practical steps to improve data security and data protection across the organisation.</a:t>
            </a:r>
          </a:p>
        </p:txBody>
      </p:sp>
      <p:sp>
        <p:nvSpPr>
          <p:cNvPr id="5" name="TextBox 4">
            <a:extLst>
              <a:ext uri="{FF2B5EF4-FFF2-40B4-BE49-F238E27FC236}">
                <a16:creationId xmlns:a16="http://schemas.microsoft.com/office/drawing/2014/main" id="{B62BA118-4ABF-846E-DDF0-B955480B00BB}"/>
              </a:ext>
            </a:extLst>
          </p:cNvPr>
          <p:cNvSpPr txBox="1"/>
          <p:nvPr/>
        </p:nvSpPr>
        <p:spPr>
          <a:xfrm>
            <a:off x="362857" y="1443841"/>
            <a:ext cx="11495314" cy="2523768"/>
          </a:xfrm>
          <a:prstGeom prst="rect">
            <a:avLst/>
          </a:prstGeom>
          <a:noFill/>
        </p:spPr>
        <p:txBody>
          <a:bodyPr wrap="square">
            <a:spAutoFit/>
          </a:bodyPr>
          <a:lstStyle/>
          <a:p>
            <a:pPr>
              <a:buNone/>
            </a:pPr>
            <a:r>
              <a:rPr lang="en-GB" b="1" u="sng" dirty="0">
                <a:solidFill>
                  <a:srgbClr val="FF0000"/>
                </a:solidFill>
              </a:rPr>
              <a:t>1</a:t>
            </a:r>
            <a:r>
              <a:rPr lang="en-GB" sz="2000" b="1" u="sng" dirty="0">
                <a:solidFill>
                  <a:srgbClr val="FF0000"/>
                </a:solidFill>
              </a:rPr>
              <a:t>. Secure Access Goal</a:t>
            </a:r>
            <a:r>
              <a:rPr lang="en-GB" sz="2000" b="1" dirty="0"/>
              <a:t>:</a:t>
            </a:r>
            <a:r>
              <a:rPr lang="en-GB" sz="2000" dirty="0"/>
              <a:t> Ensure only authorised staff can access sensitive systems and resident data.</a:t>
            </a:r>
          </a:p>
          <a:p>
            <a:pPr>
              <a:buNone/>
            </a:pPr>
            <a:r>
              <a:rPr lang="en-GB" sz="2000" dirty="0"/>
              <a:t>☐ Introduce strong password policy (minimum 12 characters, mix of letters, numbers, symbols)</a:t>
            </a:r>
            <a:br>
              <a:rPr lang="en-GB" sz="2000" dirty="0"/>
            </a:br>
            <a:r>
              <a:rPr lang="en-GB" sz="2000" dirty="0"/>
              <a:t>☐ Enable Multi-Factor Authentication on all accounts</a:t>
            </a:r>
            <a:br>
              <a:rPr lang="en-GB" sz="2000" dirty="0"/>
            </a:br>
            <a:r>
              <a:rPr lang="en-GB" sz="2000" dirty="0"/>
              <a:t>☐ Provide individual staff logins (no shared accounts)</a:t>
            </a:r>
            <a:br>
              <a:rPr lang="en-GB" sz="2000" dirty="0"/>
            </a:br>
            <a:r>
              <a:rPr lang="en-GB" sz="2000" dirty="0"/>
              <a:t>☐ Automatically lock devices after 5 minutes of inactivity</a:t>
            </a:r>
            <a:br>
              <a:rPr lang="en-GB" sz="2000" dirty="0"/>
            </a:br>
            <a:r>
              <a:rPr lang="en-GB" sz="2000" dirty="0"/>
              <a:t>☐ Restrict access based on role (e.g., carers cannot access payroll data)</a:t>
            </a:r>
            <a:br>
              <a:rPr lang="en-GB" sz="2000" dirty="0"/>
            </a:br>
            <a:r>
              <a:rPr lang="en-GB" sz="2000" dirty="0"/>
              <a:t>☐ Keep antivirus and software updated on all devices</a:t>
            </a:r>
            <a:br>
              <a:rPr lang="en-GB" dirty="0"/>
            </a:br>
            <a:endParaRPr lang="en-GB" dirty="0"/>
          </a:p>
        </p:txBody>
      </p:sp>
      <p:sp>
        <p:nvSpPr>
          <p:cNvPr id="7" name="TextBox 6">
            <a:extLst>
              <a:ext uri="{FF2B5EF4-FFF2-40B4-BE49-F238E27FC236}">
                <a16:creationId xmlns:a16="http://schemas.microsoft.com/office/drawing/2014/main" id="{516C01E9-73D0-077F-3644-D3178CBB9A34}"/>
              </a:ext>
            </a:extLst>
          </p:cNvPr>
          <p:cNvSpPr txBox="1"/>
          <p:nvPr/>
        </p:nvSpPr>
        <p:spPr>
          <a:xfrm>
            <a:off x="362857" y="3967609"/>
            <a:ext cx="10479314" cy="2246769"/>
          </a:xfrm>
          <a:prstGeom prst="rect">
            <a:avLst/>
          </a:prstGeom>
          <a:noFill/>
        </p:spPr>
        <p:txBody>
          <a:bodyPr wrap="square">
            <a:spAutoFit/>
          </a:bodyPr>
          <a:lstStyle/>
          <a:p>
            <a:pPr>
              <a:buNone/>
            </a:pPr>
            <a:r>
              <a:rPr lang="en-GB" sz="2000" b="1" dirty="0">
                <a:solidFill>
                  <a:srgbClr val="FF0000"/>
                </a:solidFill>
              </a:rPr>
              <a:t>2.</a:t>
            </a:r>
            <a:r>
              <a:rPr lang="en-GB" sz="2000" b="1" u="sng" dirty="0">
                <a:solidFill>
                  <a:srgbClr val="FF0000"/>
                </a:solidFill>
              </a:rPr>
              <a:t>Email Awareness Goal</a:t>
            </a:r>
            <a:r>
              <a:rPr lang="en-GB" b="1" dirty="0"/>
              <a:t>:</a:t>
            </a:r>
            <a:r>
              <a:rPr lang="en-GB" dirty="0"/>
              <a:t> </a:t>
            </a:r>
            <a:r>
              <a:rPr lang="en-GB" sz="2000" dirty="0"/>
              <a:t>Reduce risk of phishing, scams, and accidental data breaches.</a:t>
            </a:r>
          </a:p>
          <a:p>
            <a:pPr>
              <a:buNone/>
            </a:pPr>
            <a:r>
              <a:rPr lang="en-GB" sz="2000" dirty="0"/>
              <a:t>☐ Provide staff training on identifying phishing emails</a:t>
            </a:r>
            <a:br>
              <a:rPr lang="en-GB" sz="2000" dirty="0"/>
            </a:br>
            <a:r>
              <a:rPr lang="en-GB" sz="2000" dirty="0"/>
              <a:t>☐ Enable spam filtering and email security protection</a:t>
            </a:r>
            <a:br>
              <a:rPr lang="en-GB" sz="2000" dirty="0"/>
            </a:br>
            <a:r>
              <a:rPr lang="en-GB" sz="2000" dirty="0"/>
              <a:t>☐ Prohibit sharing sensitive data through personal email accounts</a:t>
            </a:r>
            <a:br>
              <a:rPr lang="en-GB" sz="2000" dirty="0"/>
            </a:br>
            <a:r>
              <a:rPr lang="en-GB" sz="2000" dirty="0"/>
              <a:t>☐ Use encrypted email when sending resident information</a:t>
            </a:r>
            <a:br>
              <a:rPr lang="en-GB" sz="2000" dirty="0"/>
            </a:br>
            <a:r>
              <a:rPr lang="en-GB" sz="2000" dirty="0"/>
              <a:t>☐ Encourage staff to report suspicious emails immediately</a:t>
            </a:r>
            <a:br>
              <a:rPr lang="en-GB" sz="2000" dirty="0"/>
            </a:br>
            <a:endParaRPr lang="en-GB" sz="2000" dirty="0"/>
          </a:p>
        </p:txBody>
      </p:sp>
    </p:spTree>
    <p:extLst>
      <p:ext uri="{BB962C8B-B14F-4D97-AF65-F5344CB8AC3E}">
        <p14:creationId xmlns:p14="http://schemas.microsoft.com/office/powerpoint/2010/main" val="440564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729F19-70F2-9187-581D-F5802DCFC192}"/>
              </a:ext>
            </a:extLst>
          </p:cNvPr>
          <p:cNvSpPr txBox="1"/>
          <p:nvPr/>
        </p:nvSpPr>
        <p:spPr>
          <a:xfrm>
            <a:off x="362858" y="566678"/>
            <a:ext cx="10043885" cy="2923877"/>
          </a:xfrm>
          <a:prstGeom prst="rect">
            <a:avLst/>
          </a:prstGeom>
          <a:noFill/>
        </p:spPr>
        <p:txBody>
          <a:bodyPr wrap="square">
            <a:spAutoFit/>
          </a:bodyPr>
          <a:lstStyle/>
          <a:p>
            <a:pPr>
              <a:buNone/>
            </a:pPr>
            <a:r>
              <a:rPr lang="en-GB" sz="2000" b="1" u="sng" dirty="0">
                <a:solidFill>
                  <a:srgbClr val="FF0000"/>
                </a:solidFill>
              </a:rPr>
              <a:t>3. Data Management Goal</a:t>
            </a:r>
            <a:r>
              <a:rPr lang="en-GB" sz="2400" b="1" u="sng" dirty="0">
                <a:solidFill>
                  <a:srgbClr val="FF0000"/>
                </a:solidFill>
              </a:rPr>
              <a:t>:</a:t>
            </a:r>
            <a:r>
              <a:rPr lang="en-GB" sz="2400" u="sng" dirty="0">
                <a:solidFill>
                  <a:srgbClr val="FF0000"/>
                </a:solidFill>
              </a:rPr>
              <a:t> </a:t>
            </a:r>
            <a:r>
              <a:rPr lang="en-GB" sz="2000" dirty="0"/>
              <a:t>Ensure data is stored, shared, and disposed of securely.</a:t>
            </a:r>
          </a:p>
          <a:p>
            <a:pPr>
              <a:buNone/>
            </a:pPr>
            <a:r>
              <a:rPr lang="en-GB" sz="2000" dirty="0"/>
              <a:t>☐ Store digital files in secure cloud systems</a:t>
            </a:r>
            <a:br>
              <a:rPr lang="en-GB" sz="2000" dirty="0"/>
            </a:br>
            <a:r>
              <a:rPr lang="en-GB" sz="2000" dirty="0"/>
              <a:t>☐ Use password protection for sensitive spreadsheets and documents</a:t>
            </a:r>
            <a:br>
              <a:rPr lang="en-GB" sz="2000" dirty="0"/>
            </a:br>
            <a:r>
              <a:rPr lang="en-GB" sz="2000" dirty="0"/>
              <a:t>☐ Back up all data daily (automatic cloud backup preferred)</a:t>
            </a:r>
            <a:br>
              <a:rPr lang="en-GB" sz="2000" dirty="0"/>
            </a:br>
            <a:r>
              <a:rPr lang="en-GB" sz="2000" dirty="0"/>
              <a:t>☐ Limit access to confidential folders</a:t>
            </a:r>
            <a:br>
              <a:rPr lang="en-GB" sz="2000" dirty="0"/>
            </a:br>
            <a:r>
              <a:rPr lang="en-GB" sz="2000" dirty="0"/>
              <a:t>☐ Introduce clear file naming and version control procedures</a:t>
            </a:r>
            <a:br>
              <a:rPr lang="en-GB" sz="2000" dirty="0"/>
            </a:br>
            <a:r>
              <a:rPr lang="en-GB" sz="2000" dirty="0"/>
              <a:t>☐ Shred paper documents containing personal data</a:t>
            </a:r>
            <a:br>
              <a:rPr lang="en-GB" sz="2000" dirty="0"/>
            </a:br>
            <a:r>
              <a:rPr lang="en-GB" sz="2000" dirty="0"/>
              <a:t>☐ Securely delete old digital files when no longer needed</a:t>
            </a:r>
            <a:br>
              <a:rPr lang="en-GB" sz="2000" dirty="0"/>
            </a:br>
            <a:endParaRPr lang="en-GB" sz="2000" dirty="0"/>
          </a:p>
        </p:txBody>
      </p:sp>
      <p:sp>
        <p:nvSpPr>
          <p:cNvPr id="7" name="TextBox 6">
            <a:extLst>
              <a:ext uri="{FF2B5EF4-FFF2-40B4-BE49-F238E27FC236}">
                <a16:creationId xmlns:a16="http://schemas.microsoft.com/office/drawing/2014/main" id="{8A8D59AB-55A9-9EDB-FEBD-252C53650ABE}"/>
              </a:ext>
            </a:extLst>
          </p:cNvPr>
          <p:cNvSpPr txBox="1"/>
          <p:nvPr/>
        </p:nvSpPr>
        <p:spPr>
          <a:xfrm>
            <a:off x="362858" y="3490555"/>
            <a:ext cx="11277599" cy="2862322"/>
          </a:xfrm>
          <a:prstGeom prst="rect">
            <a:avLst/>
          </a:prstGeom>
          <a:noFill/>
        </p:spPr>
        <p:txBody>
          <a:bodyPr wrap="square">
            <a:spAutoFit/>
          </a:bodyPr>
          <a:lstStyle/>
          <a:p>
            <a:pPr>
              <a:buNone/>
            </a:pPr>
            <a:r>
              <a:rPr lang="en-GB" sz="2000" b="1" u="sng" dirty="0">
                <a:solidFill>
                  <a:srgbClr val="FF0000"/>
                </a:solidFill>
              </a:rPr>
              <a:t>4. Confidentiality and Compliance Goal:</a:t>
            </a:r>
            <a:r>
              <a:rPr lang="en-GB" sz="2000" u="sng" dirty="0">
                <a:solidFill>
                  <a:srgbClr val="FF0000"/>
                </a:solidFill>
              </a:rPr>
              <a:t> </a:t>
            </a:r>
            <a:r>
              <a:rPr lang="en-GB" sz="2000" dirty="0"/>
              <a:t>Protect resident privacy and comply with UK data protection laws.</a:t>
            </a:r>
          </a:p>
          <a:p>
            <a:pPr>
              <a:buNone/>
            </a:pPr>
            <a:r>
              <a:rPr lang="en-GB" sz="2000" dirty="0"/>
              <a:t>☐ Provide annual GDPR and data protection training for all staff</a:t>
            </a:r>
            <a:br>
              <a:rPr lang="en-GB" sz="2000" dirty="0"/>
            </a:br>
            <a:r>
              <a:rPr lang="en-GB" sz="2000" dirty="0"/>
              <a:t>☐ Display confidentiality reminders in staff areas</a:t>
            </a:r>
            <a:br>
              <a:rPr lang="en-GB" sz="2000" dirty="0"/>
            </a:br>
            <a:r>
              <a:rPr lang="en-GB" sz="2000" dirty="0"/>
              <a:t>☐ Ensure care discussions take place in private areas</a:t>
            </a:r>
            <a:br>
              <a:rPr lang="en-GB" sz="2000" dirty="0"/>
            </a:br>
            <a:r>
              <a:rPr lang="en-GB" sz="2000" dirty="0"/>
              <a:t>☐ Appoint a Data Protection Lead</a:t>
            </a:r>
            <a:br>
              <a:rPr lang="en-GB" sz="2000" dirty="0"/>
            </a:br>
            <a:r>
              <a:rPr lang="en-GB" sz="2000" dirty="0"/>
              <a:t>☐ Maintain a Data Breach Response Plan</a:t>
            </a:r>
            <a:br>
              <a:rPr lang="en-GB" sz="2000" dirty="0"/>
            </a:br>
            <a:r>
              <a:rPr lang="en-GB" sz="2000" dirty="0"/>
              <a:t>☐ Report serious data breaches within 72 hours</a:t>
            </a:r>
            <a:br>
              <a:rPr lang="en-GB" sz="2000" dirty="0"/>
            </a:br>
            <a:r>
              <a:rPr lang="en-GB" sz="2000" dirty="0"/>
              <a:t>☐ Review policies annually to ensure compliance</a:t>
            </a:r>
          </a:p>
        </p:txBody>
      </p:sp>
      <p:pic>
        <p:nvPicPr>
          <p:cNvPr id="8" name="Picture 7">
            <a:extLst>
              <a:ext uri="{FF2B5EF4-FFF2-40B4-BE49-F238E27FC236}">
                <a16:creationId xmlns:a16="http://schemas.microsoft.com/office/drawing/2014/main" id="{16BEA641-CF87-0423-7A37-A0B228CDE8BA}"/>
              </a:ext>
            </a:extLst>
          </p:cNvPr>
          <p:cNvPicPr>
            <a:picLocks noChangeAspect="1"/>
          </p:cNvPicPr>
          <p:nvPr/>
        </p:nvPicPr>
        <p:blipFill>
          <a:blip r:embed="rId2"/>
          <a:stretch>
            <a:fillRect/>
          </a:stretch>
        </p:blipFill>
        <p:spPr>
          <a:xfrm>
            <a:off x="8100198" y="3995678"/>
            <a:ext cx="4091802" cy="2677886"/>
          </a:xfrm>
          <a:prstGeom prst="rect">
            <a:avLst/>
          </a:prstGeom>
        </p:spPr>
      </p:pic>
    </p:spTree>
    <p:extLst>
      <p:ext uri="{BB962C8B-B14F-4D97-AF65-F5344CB8AC3E}">
        <p14:creationId xmlns:p14="http://schemas.microsoft.com/office/powerpoint/2010/main" val="778322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E5AF-6115-B643-22C7-4875496EFF5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13E10D2-0C0B-6B08-4719-074864E13102}"/>
              </a:ext>
            </a:extLst>
          </p:cNvPr>
          <p:cNvSpPr>
            <a:spLocks noGrp="1"/>
          </p:cNvSpPr>
          <p:nvPr>
            <p:ph idx="1"/>
          </p:nvPr>
        </p:nvSpPr>
        <p:spPr/>
        <p:txBody>
          <a:bodyPr>
            <a:normAutofit/>
          </a:bodyPr>
          <a:lstStyle/>
          <a:p>
            <a:r>
              <a:rPr lang="en-GB" sz="2000" dirty="0"/>
              <a:t>Microsoft (2026). </a:t>
            </a:r>
            <a:r>
              <a:rPr lang="en-GB" sz="2000" i="1" dirty="0"/>
              <a:t>Microsoft Teams</a:t>
            </a:r>
            <a:r>
              <a:rPr lang="en-GB" sz="2000" dirty="0"/>
              <a:t>.[online]www.Microsoft.com. </a:t>
            </a:r>
            <a:r>
              <a:rPr lang="en-GB" sz="2000" i="1" dirty="0"/>
              <a:t>Available at: </a:t>
            </a:r>
            <a:r>
              <a:rPr lang="en-GB" sz="2000" dirty="0">
                <a:hlinkClick r:id="rId2"/>
              </a:rPr>
              <a:t>https://support.microsoft.com/en-us/topic/what-is-microsoft-teams-3de4d369-0167-8def-b93b-0eb5286d7a29 [Acsessed</a:t>
            </a:r>
            <a:r>
              <a:rPr lang="en-GB" sz="2000" dirty="0"/>
              <a:t> 12 February 2026]. </a:t>
            </a:r>
          </a:p>
          <a:p>
            <a:r>
              <a:rPr lang="en-GB" sz="2000" dirty="0"/>
              <a:t>Microsoft (2026). </a:t>
            </a:r>
            <a:r>
              <a:rPr lang="en-GB" sz="2000" i="1" dirty="0"/>
              <a:t>Microsoft 365.</a:t>
            </a:r>
            <a:r>
              <a:rPr lang="en-GB" sz="2000" dirty="0"/>
              <a:t>[online]www.Microsoft.com. </a:t>
            </a:r>
            <a:r>
              <a:rPr lang="en-GB" sz="2000" i="1" dirty="0"/>
              <a:t>Available at: </a:t>
            </a:r>
            <a:r>
              <a:rPr lang="en-GB" sz="2000" dirty="0">
                <a:hlinkClick r:id="rId2"/>
              </a:rPr>
              <a:t>https://support.microsoft.com/en-us/topic/what-is-microsoft-teams-3de4d369-0167-8def-b93b-0eb5286d7a29 [Accessed</a:t>
            </a:r>
            <a:r>
              <a:rPr lang="en-GB" sz="2000" dirty="0"/>
              <a:t> 12 February 2026]. </a:t>
            </a:r>
          </a:p>
          <a:p>
            <a:r>
              <a:rPr lang="en-GB" sz="2000" dirty="0"/>
              <a:t>Government (2026). </a:t>
            </a:r>
            <a:r>
              <a:rPr lang="en-GB" sz="2000" i="1" dirty="0"/>
              <a:t>Government</a:t>
            </a:r>
            <a:r>
              <a:rPr lang="en-GB" sz="2000" dirty="0"/>
              <a:t>. [online]www.Gov.co.uk. Available </a:t>
            </a:r>
            <a:r>
              <a:rPr lang="en-GB" sz="2000" dirty="0" err="1"/>
              <a:t>at:</a:t>
            </a:r>
            <a:r>
              <a:rPr lang="en-GB" sz="2000" dirty="0" err="1">
                <a:hlinkClick r:id="rId3"/>
              </a:rPr>
              <a:t>https</a:t>
            </a:r>
            <a:r>
              <a:rPr lang="en-GB" sz="2000" dirty="0">
                <a:hlinkClick r:id="rId3"/>
              </a:rPr>
              <a:t>://digitaltrade.blog.gov.uk/2025/10/30/data-governance-and-security-not-optional-anymore/</a:t>
            </a:r>
            <a:r>
              <a:rPr lang="en-GB" sz="2000" dirty="0"/>
              <a:t>. [Accessed 12 February 2026].</a:t>
            </a:r>
          </a:p>
          <a:p>
            <a:endParaRPr lang="en-GB" sz="2000" dirty="0"/>
          </a:p>
        </p:txBody>
      </p:sp>
    </p:spTree>
    <p:extLst>
      <p:ext uri="{BB962C8B-B14F-4D97-AF65-F5344CB8AC3E}">
        <p14:creationId xmlns:p14="http://schemas.microsoft.com/office/powerpoint/2010/main" val="3793965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1" ma:contentTypeDescription="Create a new document." ma:contentTypeScope="" ma:versionID="cceedcfecdad3473dccf790a84bd4a16">
  <xsd:schema xmlns:xsd="http://www.w3.org/2001/XMLSchema" xmlns:xs="http://www.w3.org/2001/XMLSchema" xmlns:p="http://schemas.microsoft.com/office/2006/metadata/properties" xmlns:ns3="901b7179-a49d-4669-ab88-101a0e80079b" targetNamespace="http://schemas.microsoft.com/office/2006/metadata/properties" ma:root="true" ma:fieldsID="6b7ddb752ed07127e84e6a49e643b6fd" ns3:_="">
    <xsd:import namespace="901b7179-a49d-4669-ab88-101a0e80079b"/>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42876E-743A-4235-9C35-4F48332B9EDB}">
  <ds:schemaRefs>
    <ds:schemaRef ds:uri="http://purl.org/dc/dcmitype/"/>
    <ds:schemaRef ds:uri="http://schemas.microsoft.com/office/2006/documentManagement/types"/>
    <ds:schemaRef ds:uri="http://www.w3.org/XML/1998/namespace"/>
    <ds:schemaRef ds:uri="http://schemas.microsoft.com/office/2006/metadata/properti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59420596-8F89-4D25-9D46-505801770D1B}">
  <ds:schemaRefs>
    <ds:schemaRef ds:uri="http://schemas.microsoft.com/sharepoint/v3/contenttype/forms"/>
  </ds:schemaRefs>
</ds:datastoreItem>
</file>

<file path=customXml/itemProps3.xml><?xml version="1.0" encoding="utf-8"?>
<ds:datastoreItem xmlns:ds="http://schemas.openxmlformats.org/officeDocument/2006/customXml" ds:itemID="{8528C672-AEC9-4619-A697-33623DB75C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1114</TotalTime>
  <Words>1648</Words>
  <Application>Microsoft Office PowerPoint</Application>
  <PresentationFormat>Widescreen</PresentationFormat>
  <Paragraphs>89</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LHS4007- DIGITAL SKILLS AND RESEARCH METHODS</vt:lpstr>
      <vt:lpstr>Microsoft 365</vt:lpstr>
      <vt:lpstr>PowerPoint Presentation</vt:lpstr>
      <vt:lpstr>Using Microsoft Excel, Greenfield Care Home can digitalise and programme many routine tasks</vt:lpstr>
      <vt:lpstr>PowerPoint Presentation</vt:lpstr>
      <vt:lpstr>PowerPoint Presentation</vt:lpstr>
      <vt:lpstr>Teams </vt:lpstr>
      <vt:lpstr>How does teams help staff communicate across different locations?</vt:lpstr>
      <vt:lpstr>Advantages of Microsoft Teams</vt:lpstr>
      <vt:lpstr>Disadvantages of Microsoft teams </vt:lpstr>
      <vt:lpstr>PowerPoint Presentation</vt:lpstr>
      <vt:lpstr>What is a digital safety action plan?</vt:lpstr>
      <vt:lpstr> Secure Access: A secure access service edge (also secure access secure edge) is technology used to deliver wide area network and security controls as a cloud computing service directly to the source of connection rather than a data centre.</vt:lpstr>
      <vt:lpstr>Data Management it is the practice of collecting, storing, organizing, securing and maintaining data throughout its life cycle, ensuring accuracy, availability and compliance.  Implementing policies to make sure they are met with GDPR. (Government 2026)  It enables better decision-making, fosters trust through secure, ethical handling of citizen data, and supports AI adoption, ultimately reducing administrative costs and improving outcomes.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Maleeha Majid (2519532)</dc:creator>
  <cp:lastModifiedBy>Maleeha Majid (2519532)</cp:lastModifiedBy>
  <cp:revision>1</cp:revision>
  <dcterms:created xsi:type="dcterms:W3CDTF">2026-02-12T14:09:58Z</dcterms:created>
  <dcterms:modified xsi:type="dcterms:W3CDTF">2026-02-14T18:58:15Z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