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C0E2A5-0161-4487-B9DD-A3E3BD43FC86}" v="19" dt="2026-06-28T20:49:50.2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5" d="100"/>
          <a:sy n="95" d="100"/>
        </p:scale>
        <p:origin x="18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F2426C-A572-495D-B3C4-581C594B08F2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A182F04-B612-47DD-BCE6-05CB085C22D1}">
      <dgm:prSet/>
      <dgm:spPr/>
      <dgm:t>
        <a:bodyPr/>
        <a:lstStyle/>
        <a:p>
          <a:r>
            <a:rPr lang="en-GB"/>
            <a:t>Branding</a:t>
          </a:r>
          <a:endParaRPr lang="en-US"/>
        </a:p>
      </dgm:t>
    </dgm:pt>
    <dgm:pt modelId="{CA3102B7-6DED-43D4-B2A8-70E73C69BC0D}" type="parTrans" cxnId="{37449E1D-4410-4137-8F21-D211761A7330}">
      <dgm:prSet/>
      <dgm:spPr/>
      <dgm:t>
        <a:bodyPr/>
        <a:lstStyle/>
        <a:p>
          <a:endParaRPr lang="en-US"/>
        </a:p>
      </dgm:t>
    </dgm:pt>
    <dgm:pt modelId="{9351E440-E752-49B4-B3AF-CB039AB29F35}" type="sibTrans" cxnId="{37449E1D-4410-4137-8F21-D211761A7330}">
      <dgm:prSet/>
      <dgm:spPr/>
      <dgm:t>
        <a:bodyPr/>
        <a:lstStyle/>
        <a:p>
          <a:endParaRPr lang="en-US"/>
        </a:p>
      </dgm:t>
    </dgm:pt>
    <dgm:pt modelId="{2A468553-8386-4EAC-A3BE-003D4AB0B45A}">
      <dgm:prSet/>
      <dgm:spPr/>
      <dgm:t>
        <a:bodyPr/>
        <a:lstStyle/>
        <a:p>
          <a:r>
            <a:rPr lang="en-GB"/>
            <a:t>Women Entrepreneurs</a:t>
          </a:r>
          <a:endParaRPr lang="en-US"/>
        </a:p>
      </dgm:t>
    </dgm:pt>
    <dgm:pt modelId="{C1FB20A0-0153-41A4-948A-9070268018FB}" type="parTrans" cxnId="{F28EE639-7A24-4BC6-B616-157F040A1B04}">
      <dgm:prSet/>
      <dgm:spPr/>
      <dgm:t>
        <a:bodyPr/>
        <a:lstStyle/>
        <a:p>
          <a:endParaRPr lang="en-US"/>
        </a:p>
      </dgm:t>
    </dgm:pt>
    <dgm:pt modelId="{49466E65-E551-4D92-93E8-75F57FBAEF9D}" type="sibTrans" cxnId="{F28EE639-7A24-4BC6-B616-157F040A1B04}">
      <dgm:prSet/>
      <dgm:spPr/>
      <dgm:t>
        <a:bodyPr/>
        <a:lstStyle/>
        <a:p>
          <a:endParaRPr lang="en-US"/>
        </a:p>
      </dgm:t>
    </dgm:pt>
    <dgm:pt modelId="{A9BB6018-2543-4E91-94EA-0213D388DD6A}">
      <dgm:prSet/>
      <dgm:spPr/>
      <dgm:t>
        <a:bodyPr/>
        <a:lstStyle/>
        <a:p>
          <a:r>
            <a:rPr lang="en-GB"/>
            <a:t>Research Interest</a:t>
          </a:r>
          <a:endParaRPr lang="en-US"/>
        </a:p>
      </dgm:t>
    </dgm:pt>
    <dgm:pt modelId="{569C2C9C-0E7A-4156-91DE-7B019EB318FA}" type="parTrans" cxnId="{CB5EC87B-5F7C-4BDE-AC5E-C8D4ACBCA45B}">
      <dgm:prSet/>
      <dgm:spPr/>
      <dgm:t>
        <a:bodyPr/>
        <a:lstStyle/>
        <a:p>
          <a:endParaRPr lang="en-US"/>
        </a:p>
      </dgm:t>
    </dgm:pt>
    <dgm:pt modelId="{F37A0122-BF4A-4312-9BB7-586A638F6E7C}" type="sibTrans" cxnId="{CB5EC87B-5F7C-4BDE-AC5E-C8D4ACBCA45B}">
      <dgm:prSet/>
      <dgm:spPr/>
      <dgm:t>
        <a:bodyPr/>
        <a:lstStyle/>
        <a:p>
          <a:endParaRPr lang="en-US"/>
        </a:p>
      </dgm:t>
    </dgm:pt>
    <dgm:pt modelId="{014D347F-181E-41E4-B10D-D75804E2C766}">
      <dgm:prSet/>
      <dgm:spPr/>
      <dgm:t>
        <a:bodyPr/>
        <a:lstStyle/>
        <a:p>
          <a:r>
            <a:rPr lang="en-GB"/>
            <a:t>Career Goals</a:t>
          </a:r>
          <a:endParaRPr lang="en-US"/>
        </a:p>
      </dgm:t>
    </dgm:pt>
    <dgm:pt modelId="{6C3E747C-D627-4786-AE57-B98D1767DF80}" type="parTrans" cxnId="{9B857CE2-1A81-4F8F-A18E-787BE38FBC9A}">
      <dgm:prSet/>
      <dgm:spPr/>
      <dgm:t>
        <a:bodyPr/>
        <a:lstStyle/>
        <a:p>
          <a:endParaRPr lang="en-US"/>
        </a:p>
      </dgm:t>
    </dgm:pt>
    <dgm:pt modelId="{F1681D02-B157-4443-9A6F-F47C346614BB}" type="sibTrans" cxnId="{9B857CE2-1A81-4F8F-A18E-787BE38FBC9A}">
      <dgm:prSet/>
      <dgm:spPr/>
      <dgm:t>
        <a:bodyPr/>
        <a:lstStyle/>
        <a:p>
          <a:endParaRPr lang="en-US"/>
        </a:p>
      </dgm:t>
    </dgm:pt>
    <dgm:pt modelId="{DCDD0E6E-6F6C-4599-86FE-F68A90255642}" type="pres">
      <dgm:prSet presAssocID="{2DF2426C-A572-495D-B3C4-581C594B08F2}" presName="linear" presStyleCnt="0">
        <dgm:presLayoutVars>
          <dgm:dir/>
          <dgm:animLvl val="lvl"/>
          <dgm:resizeHandles val="exact"/>
        </dgm:presLayoutVars>
      </dgm:prSet>
      <dgm:spPr/>
    </dgm:pt>
    <dgm:pt modelId="{96B04267-EAE2-4B00-B39E-D4156F3DF7D0}" type="pres">
      <dgm:prSet presAssocID="{6A182F04-B612-47DD-BCE6-05CB085C22D1}" presName="parentLin" presStyleCnt="0"/>
      <dgm:spPr/>
    </dgm:pt>
    <dgm:pt modelId="{9EA8E327-E291-4BE5-AAE4-62158D762D97}" type="pres">
      <dgm:prSet presAssocID="{6A182F04-B612-47DD-BCE6-05CB085C22D1}" presName="parentLeftMargin" presStyleLbl="node1" presStyleIdx="0" presStyleCnt="4"/>
      <dgm:spPr/>
    </dgm:pt>
    <dgm:pt modelId="{F2DDF840-CBB2-4C24-99C1-2D7496FD3A19}" type="pres">
      <dgm:prSet presAssocID="{6A182F04-B612-47DD-BCE6-05CB085C22D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FA43E7F-1826-496B-9977-D95724BBC079}" type="pres">
      <dgm:prSet presAssocID="{6A182F04-B612-47DD-BCE6-05CB085C22D1}" presName="negativeSpace" presStyleCnt="0"/>
      <dgm:spPr/>
    </dgm:pt>
    <dgm:pt modelId="{2E1C9550-403D-431E-A09A-A51EE6BA38D9}" type="pres">
      <dgm:prSet presAssocID="{6A182F04-B612-47DD-BCE6-05CB085C22D1}" presName="childText" presStyleLbl="conFgAcc1" presStyleIdx="0" presStyleCnt="4">
        <dgm:presLayoutVars>
          <dgm:bulletEnabled val="1"/>
        </dgm:presLayoutVars>
      </dgm:prSet>
      <dgm:spPr/>
    </dgm:pt>
    <dgm:pt modelId="{F39C8BE8-F115-429C-9797-AC0BD59C0CB1}" type="pres">
      <dgm:prSet presAssocID="{9351E440-E752-49B4-B3AF-CB039AB29F35}" presName="spaceBetweenRectangles" presStyleCnt="0"/>
      <dgm:spPr/>
    </dgm:pt>
    <dgm:pt modelId="{9188DB38-597C-4508-A1A6-BA82B05390DA}" type="pres">
      <dgm:prSet presAssocID="{2A468553-8386-4EAC-A3BE-003D4AB0B45A}" presName="parentLin" presStyleCnt="0"/>
      <dgm:spPr/>
    </dgm:pt>
    <dgm:pt modelId="{336D81A3-59E3-489A-BFCC-4879DFBE0A58}" type="pres">
      <dgm:prSet presAssocID="{2A468553-8386-4EAC-A3BE-003D4AB0B45A}" presName="parentLeftMargin" presStyleLbl="node1" presStyleIdx="0" presStyleCnt="4"/>
      <dgm:spPr/>
    </dgm:pt>
    <dgm:pt modelId="{25E10AE8-A22C-4678-B3B9-C466270FC90E}" type="pres">
      <dgm:prSet presAssocID="{2A468553-8386-4EAC-A3BE-003D4AB0B45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3726BA5-B68B-45A6-A18C-33C5D1131D54}" type="pres">
      <dgm:prSet presAssocID="{2A468553-8386-4EAC-A3BE-003D4AB0B45A}" presName="negativeSpace" presStyleCnt="0"/>
      <dgm:spPr/>
    </dgm:pt>
    <dgm:pt modelId="{6EF044F2-E954-4EBA-9D94-CA4B9FFA21D5}" type="pres">
      <dgm:prSet presAssocID="{2A468553-8386-4EAC-A3BE-003D4AB0B45A}" presName="childText" presStyleLbl="conFgAcc1" presStyleIdx="1" presStyleCnt="4">
        <dgm:presLayoutVars>
          <dgm:bulletEnabled val="1"/>
        </dgm:presLayoutVars>
      </dgm:prSet>
      <dgm:spPr/>
    </dgm:pt>
    <dgm:pt modelId="{E87BEFD0-33D6-448E-983F-BF676C212FB9}" type="pres">
      <dgm:prSet presAssocID="{49466E65-E551-4D92-93E8-75F57FBAEF9D}" presName="spaceBetweenRectangles" presStyleCnt="0"/>
      <dgm:spPr/>
    </dgm:pt>
    <dgm:pt modelId="{79A311E1-6543-4FED-9764-5B0AB3426B8C}" type="pres">
      <dgm:prSet presAssocID="{A9BB6018-2543-4E91-94EA-0213D388DD6A}" presName="parentLin" presStyleCnt="0"/>
      <dgm:spPr/>
    </dgm:pt>
    <dgm:pt modelId="{D526CF80-8B4E-484D-976B-702C79D31F90}" type="pres">
      <dgm:prSet presAssocID="{A9BB6018-2543-4E91-94EA-0213D388DD6A}" presName="parentLeftMargin" presStyleLbl="node1" presStyleIdx="1" presStyleCnt="4"/>
      <dgm:spPr/>
    </dgm:pt>
    <dgm:pt modelId="{83BAFECD-27F0-462C-B04F-E5ED2228523C}" type="pres">
      <dgm:prSet presAssocID="{A9BB6018-2543-4E91-94EA-0213D388DD6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B30B813-C1DF-4F76-B37F-EA40923FE121}" type="pres">
      <dgm:prSet presAssocID="{A9BB6018-2543-4E91-94EA-0213D388DD6A}" presName="negativeSpace" presStyleCnt="0"/>
      <dgm:spPr/>
    </dgm:pt>
    <dgm:pt modelId="{D1ED9608-BE08-4F67-98C5-A7E30352E44C}" type="pres">
      <dgm:prSet presAssocID="{A9BB6018-2543-4E91-94EA-0213D388DD6A}" presName="childText" presStyleLbl="conFgAcc1" presStyleIdx="2" presStyleCnt="4">
        <dgm:presLayoutVars>
          <dgm:bulletEnabled val="1"/>
        </dgm:presLayoutVars>
      </dgm:prSet>
      <dgm:spPr/>
    </dgm:pt>
    <dgm:pt modelId="{AD833473-B02C-4FFA-9F7F-A3DCD3D58D40}" type="pres">
      <dgm:prSet presAssocID="{F37A0122-BF4A-4312-9BB7-586A638F6E7C}" presName="spaceBetweenRectangles" presStyleCnt="0"/>
      <dgm:spPr/>
    </dgm:pt>
    <dgm:pt modelId="{40007B07-B997-42ED-A9CF-BFD56A93653D}" type="pres">
      <dgm:prSet presAssocID="{014D347F-181E-41E4-B10D-D75804E2C766}" presName="parentLin" presStyleCnt="0"/>
      <dgm:spPr/>
    </dgm:pt>
    <dgm:pt modelId="{DFEFB011-31FC-45AE-B6C4-419C2EB17C6C}" type="pres">
      <dgm:prSet presAssocID="{014D347F-181E-41E4-B10D-D75804E2C766}" presName="parentLeftMargin" presStyleLbl="node1" presStyleIdx="2" presStyleCnt="4"/>
      <dgm:spPr/>
    </dgm:pt>
    <dgm:pt modelId="{5943F5EB-5D87-4EC1-9805-B23CFF8BAB7F}" type="pres">
      <dgm:prSet presAssocID="{014D347F-181E-41E4-B10D-D75804E2C76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2226D4DB-AB2E-43FF-9DEE-8EA83CA2DE73}" type="pres">
      <dgm:prSet presAssocID="{014D347F-181E-41E4-B10D-D75804E2C766}" presName="negativeSpace" presStyleCnt="0"/>
      <dgm:spPr/>
    </dgm:pt>
    <dgm:pt modelId="{86047A19-8C46-42A3-8908-840160663C51}" type="pres">
      <dgm:prSet presAssocID="{014D347F-181E-41E4-B10D-D75804E2C76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5C0A0314-6AF3-4027-BFE1-70D0799C4A48}" type="presOf" srcId="{2A468553-8386-4EAC-A3BE-003D4AB0B45A}" destId="{336D81A3-59E3-489A-BFCC-4879DFBE0A58}" srcOrd="0" destOrd="0" presId="urn:microsoft.com/office/officeart/2005/8/layout/list1"/>
    <dgm:cxn modelId="{37449E1D-4410-4137-8F21-D211761A7330}" srcId="{2DF2426C-A572-495D-B3C4-581C594B08F2}" destId="{6A182F04-B612-47DD-BCE6-05CB085C22D1}" srcOrd="0" destOrd="0" parTransId="{CA3102B7-6DED-43D4-B2A8-70E73C69BC0D}" sibTransId="{9351E440-E752-49B4-B3AF-CB039AB29F35}"/>
    <dgm:cxn modelId="{65C87025-569D-45B1-BE81-0F42B0AF99F0}" type="presOf" srcId="{2DF2426C-A572-495D-B3C4-581C594B08F2}" destId="{DCDD0E6E-6F6C-4599-86FE-F68A90255642}" srcOrd="0" destOrd="0" presId="urn:microsoft.com/office/officeart/2005/8/layout/list1"/>
    <dgm:cxn modelId="{F28EE639-7A24-4BC6-B616-157F040A1B04}" srcId="{2DF2426C-A572-495D-B3C4-581C594B08F2}" destId="{2A468553-8386-4EAC-A3BE-003D4AB0B45A}" srcOrd="1" destOrd="0" parTransId="{C1FB20A0-0153-41A4-948A-9070268018FB}" sibTransId="{49466E65-E551-4D92-93E8-75F57FBAEF9D}"/>
    <dgm:cxn modelId="{D67E993A-FFFB-4B4D-A3C9-E13650E0CFC9}" type="presOf" srcId="{A9BB6018-2543-4E91-94EA-0213D388DD6A}" destId="{D526CF80-8B4E-484D-976B-702C79D31F90}" srcOrd="0" destOrd="0" presId="urn:microsoft.com/office/officeart/2005/8/layout/list1"/>
    <dgm:cxn modelId="{27100045-0066-4E7E-8563-42BBB18D8F34}" type="presOf" srcId="{6A182F04-B612-47DD-BCE6-05CB085C22D1}" destId="{F2DDF840-CBB2-4C24-99C1-2D7496FD3A19}" srcOrd="1" destOrd="0" presId="urn:microsoft.com/office/officeart/2005/8/layout/list1"/>
    <dgm:cxn modelId="{2BEBA350-9BD2-43DF-8E1C-2B8004A12646}" type="presOf" srcId="{A9BB6018-2543-4E91-94EA-0213D388DD6A}" destId="{83BAFECD-27F0-462C-B04F-E5ED2228523C}" srcOrd="1" destOrd="0" presId="urn:microsoft.com/office/officeart/2005/8/layout/list1"/>
    <dgm:cxn modelId="{31371072-2B34-4764-8D5E-07AF2D53385C}" type="presOf" srcId="{2A468553-8386-4EAC-A3BE-003D4AB0B45A}" destId="{25E10AE8-A22C-4678-B3B9-C466270FC90E}" srcOrd="1" destOrd="0" presId="urn:microsoft.com/office/officeart/2005/8/layout/list1"/>
    <dgm:cxn modelId="{CB5EC87B-5F7C-4BDE-AC5E-C8D4ACBCA45B}" srcId="{2DF2426C-A572-495D-B3C4-581C594B08F2}" destId="{A9BB6018-2543-4E91-94EA-0213D388DD6A}" srcOrd="2" destOrd="0" parTransId="{569C2C9C-0E7A-4156-91DE-7B019EB318FA}" sibTransId="{F37A0122-BF4A-4312-9BB7-586A638F6E7C}"/>
    <dgm:cxn modelId="{363895C5-64FB-4949-A868-B99E30936659}" type="presOf" srcId="{014D347F-181E-41E4-B10D-D75804E2C766}" destId="{DFEFB011-31FC-45AE-B6C4-419C2EB17C6C}" srcOrd="0" destOrd="0" presId="urn:microsoft.com/office/officeart/2005/8/layout/list1"/>
    <dgm:cxn modelId="{A7FA77DD-E4F2-4423-A5F5-BD208FFDC9FC}" type="presOf" srcId="{014D347F-181E-41E4-B10D-D75804E2C766}" destId="{5943F5EB-5D87-4EC1-9805-B23CFF8BAB7F}" srcOrd="1" destOrd="0" presId="urn:microsoft.com/office/officeart/2005/8/layout/list1"/>
    <dgm:cxn modelId="{9B857CE2-1A81-4F8F-A18E-787BE38FBC9A}" srcId="{2DF2426C-A572-495D-B3C4-581C594B08F2}" destId="{014D347F-181E-41E4-B10D-D75804E2C766}" srcOrd="3" destOrd="0" parTransId="{6C3E747C-D627-4786-AE57-B98D1767DF80}" sibTransId="{F1681D02-B157-4443-9A6F-F47C346614BB}"/>
    <dgm:cxn modelId="{228123FF-FCD9-48E5-A815-D0FC376E7434}" type="presOf" srcId="{6A182F04-B612-47DD-BCE6-05CB085C22D1}" destId="{9EA8E327-E291-4BE5-AAE4-62158D762D97}" srcOrd="0" destOrd="0" presId="urn:microsoft.com/office/officeart/2005/8/layout/list1"/>
    <dgm:cxn modelId="{53B6DF87-A55A-41CF-9771-18F5175A4AC0}" type="presParOf" srcId="{DCDD0E6E-6F6C-4599-86FE-F68A90255642}" destId="{96B04267-EAE2-4B00-B39E-D4156F3DF7D0}" srcOrd="0" destOrd="0" presId="urn:microsoft.com/office/officeart/2005/8/layout/list1"/>
    <dgm:cxn modelId="{0E2F471D-ADEE-4EC7-875A-85691DCE190E}" type="presParOf" srcId="{96B04267-EAE2-4B00-B39E-D4156F3DF7D0}" destId="{9EA8E327-E291-4BE5-AAE4-62158D762D97}" srcOrd="0" destOrd="0" presId="urn:microsoft.com/office/officeart/2005/8/layout/list1"/>
    <dgm:cxn modelId="{5F8ED340-5AA8-42A3-91B0-9E6D45890861}" type="presParOf" srcId="{96B04267-EAE2-4B00-B39E-D4156F3DF7D0}" destId="{F2DDF840-CBB2-4C24-99C1-2D7496FD3A19}" srcOrd="1" destOrd="0" presId="urn:microsoft.com/office/officeart/2005/8/layout/list1"/>
    <dgm:cxn modelId="{BF72EA5B-5374-4A8B-843F-008AADA95555}" type="presParOf" srcId="{DCDD0E6E-6F6C-4599-86FE-F68A90255642}" destId="{DFA43E7F-1826-496B-9977-D95724BBC079}" srcOrd="1" destOrd="0" presId="urn:microsoft.com/office/officeart/2005/8/layout/list1"/>
    <dgm:cxn modelId="{BAFB403B-A7C3-45BA-B38E-67428824EC5F}" type="presParOf" srcId="{DCDD0E6E-6F6C-4599-86FE-F68A90255642}" destId="{2E1C9550-403D-431E-A09A-A51EE6BA38D9}" srcOrd="2" destOrd="0" presId="urn:microsoft.com/office/officeart/2005/8/layout/list1"/>
    <dgm:cxn modelId="{F5815066-7A31-474A-94C1-6D99FB98A530}" type="presParOf" srcId="{DCDD0E6E-6F6C-4599-86FE-F68A90255642}" destId="{F39C8BE8-F115-429C-9797-AC0BD59C0CB1}" srcOrd="3" destOrd="0" presId="urn:microsoft.com/office/officeart/2005/8/layout/list1"/>
    <dgm:cxn modelId="{52506040-F3D7-4602-9608-D97D102F5504}" type="presParOf" srcId="{DCDD0E6E-6F6C-4599-86FE-F68A90255642}" destId="{9188DB38-597C-4508-A1A6-BA82B05390DA}" srcOrd="4" destOrd="0" presId="urn:microsoft.com/office/officeart/2005/8/layout/list1"/>
    <dgm:cxn modelId="{EEC5931D-0084-4644-A7A5-FE066E81AEAD}" type="presParOf" srcId="{9188DB38-597C-4508-A1A6-BA82B05390DA}" destId="{336D81A3-59E3-489A-BFCC-4879DFBE0A58}" srcOrd="0" destOrd="0" presId="urn:microsoft.com/office/officeart/2005/8/layout/list1"/>
    <dgm:cxn modelId="{6D9632ED-593C-48F3-8BCB-354513E997CF}" type="presParOf" srcId="{9188DB38-597C-4508-A1A6-BA82B05390DA}" destId="{25E10AE8-A22C-4678-B3B9-C466270FC90E}" srcOrd="1" destOrd="0" presId="urn:microsoft.com/office/officeart/2005/8/layout/list1"/>
    <dgm:cxn modelId="{459EAA86-977B-4331-92AD-77A182C41571}" type="presParOf" srcId="{DCDD0E6E-6F6C-4599-86FE-F68A90255642}" destId="{A3726BA5-B68B-45A6-A18C-33C5D1131D54}" srcOrd="5" destOrd="0" presId="urn:microsoft.com/office/officeart/2005/8/layout/list1"/>
    <dgm:cxn modelId="{9ACEDAFE-7DF4-48CA-8C22-80CFE55D5869}" type="presParOf" srcId="{DCDD0E6E-6F6C-4599-86FE-F68A90255642}" destId="{6EF044F2-E954-4EBA-9D94-CA4B9FFA21D5}" srcOrd="6" destOrd="0" presId="urn:microsoft.com/office/officeart/2005/8/layout/list1"/>
    <dgm:cxn modelId="{EBA94839-ED31-41FE-9943-A7D464098402}" type="presParOf" srcId="{DCDD0E6E-6F6C-4599-86FE-F68A90255642}" destId="{E87BEFD0-33D6-448E-983F-BF676C212FB9}" srcOrd="7" destOrd="0" presId="urn:microsoft.com/office/officeart/2005/8/layout/list1"/>
    <dgm:cxn modelId="{F702FC09-424D-4D14-A2E6-A74F6D2B874A}" type="presParOf" srcId="{DCDD0E6E-6F6C-4599-86FE-F68A90255642}" destId="{79A311E1-6543-4FED-9764-5B0AB3426B8C}" srcOrd="8" destOrd="0" presId="urn:microsoft.com/office/officeart/2005/8/layout/list1"/>
    <dgm:cxn modelId="{892CE31F-B700-4A48-93D4-18F307AA586D}" type="presParOf" srcId="{79A311E1-6543-4FED-9764-5B0AB3426B8C}" destId="{D526CF80-8B4E-484D-976B-702C79D31F90}" srcOrd="0" destOrd="0" presId="urn:microsoft.com/office/officeart/2005/8/layout/list1"/>
    <dgm:cxn modelId="{6AA2D9F2-677C-4AAA-9921-92A6AEB9549A}" type="presParOf" srcId="{79A311E1-6543-4FED-9764-5B0AB3426B8C}" destId="{83BAFECD-27F0-462C-B04F-E5ED2228523C}" srcOrd="1" destOrd="0" presId="urn:microsoft.com/office/officeart/2005/8/layout/list1"/>
    <dgm:cxn modelId="{1E062622-9188-4EE1-8F46-C87DFF1AE4FC}" type="presParOf" srcId="{DCDD0E6E-6F6C-4599-86FE-F68A90255642}" destId="{9B30B813-C1DF-4F76-B37F-EA40923FE121}" srcOrd="9" destOrd="0" presId="urn:microsoft.com/office/officeart/2005/8/layout/list1"/>
    <dgm:cxn modelId="{BB3B98D3-8C0C-47D1-BF45-0834ED4A39FA}" type="presParOf" srcId="{DCDD0E6E-6F6C-4599-86FE-F68A90255642}" destId="{D1ED9608-BE08-4F67-98C5-A7E30352E44C}" srcOrd="10" destOrd="0" presId="urn:microsoft.com/office/officeart/2005/8/layout/list1"/>
    <dgm:cxn modelId="{14B79099-46CC-4655-993D-3D2F763DA84E}" type="presParOf" srcId="{DCDD0E6E-6F6C-4599-86FE-F68A90255642}" destId="{AD833473-B02C-4FFA-9F7F-A3DCD3D58D40}" srcOrd="11" destOrd="0" presId="urn:microsoft.com/office/officeart/2005/8/layout/list1"/>
    <dgm:cxn modelId="{4612B8F3-9F85-4944-B1AE-056F1120E277}" type="presParOf" srcId="{DCDD0E6E-6F6C-4599-86FE-F68A90255642}" destId="{40007B07-B997-42ED-A9CF-BFD56A93653D}" srcOrd="12" destOrd="0" presId="urn:microsoft.com/office/officeart/2005/8/layout/list1"/>
    <dgm:cxn modelId="{093A41F1-8300-44A2-9C30-339BCC926270}" type="presParOf" srcId="{40007B07-B997-42ED-A9CF-BFD56A93653D}" destId="{DFEFB011-31FC-45AE-B6C4-419C2EB17C6C}" srcOrd="0" destOrd="0" presId="urn:microsoft.com/office/officeart/2005/8/layout/list1"/>
    <dgm:cxn modelId="{89944B79-3FE4-428E-A74C-AE58A8DE6A6C}" type="presParOf" srcId="{40007B07-B997-42ED-A9CF-BFD56A93653D}" destId="{5943F5EB-5D87-4EC1-9805-B23CFF8BAB7F}" srcOrd="1" destOrd="0" presId="urn:microsoft.com/office/officeart/2005/8/layout/list1"/>
    <dgm:cxn modelId="{A4A42CCB-74F2-43F7-A8EE-616A16A10EC8}" type="presParOf" srcId="{DCDD0E6E-6F6C-4599-86FE-F68A90255642}" destId="{2226D4DB-AB2E-43FF-9DEE-8EA83CA2DE73}" srcOrd="13" destOrd="0" presId="urn:microsoft.com/office/officeart/2005/8/layout/list1"/>
    <dgm:cxn modelId="{C75C4733-51A4-4458-BA84-776E6D76B3CC}" type="presParOf" srcId="{DCDD0E6E-6F6C-4599-86FE-F68A90255642}" destId="{86047A19-8C46-42A3-8908-840160663C5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406DEA-82D9-46A7-89DF-026BD1E13AC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5BF88185-1207-4831-92EF-025347E8B54A}">
      <dgm:prSet/>
      <dgm:spPr/>
      <dgm:t>
        <a:bodyPr/>
        <a:lstStyle/>
        <a:p>
          <a:pPr>
            <a:defRPr cap="all"/>
          </a:pPr>
          <a:r>
            <a:rPr lang="en-GB"/>
            <a:t>Visibility</a:t>
          </a:r>
          <a:endParaRPr lang="en-US"/>
        </a:p>
      </dgm:t>
    </dgm:pt>
    <dgm:pt modelId="{68B678AA-694C-431F-94A1-64704F2875EB}" type="parTrans" cxnId="{F4016343-77C2-468C-8A2A-3AC6DEE81768}">
      <dgm:prSet/>
      <dgm:spPr/>
      <dgm:t>
        <a:bodyPr/>
        <a:lstStyle/>
        <a:p>
          <a:endParaRPr lang="en-US"/>
        </a:p>
      </dgm:t>
    </dgm:pt>
    <dgm:pt modelId="{171BD0D0-6621-4743-B6ED-2AD008C42915}" type="sibTrans" cxnId="{F4016343-77C2-468C-8A2A-3AC6DEE81768}">
      <dgm:prSet/>
      <dgm:spPr/>
      <dgm:t>
        <a:bodyPr/>
        <a:lstStyle/>
        <a:p>
          <a:endParaRPr lang="en-US"/>
        </a:p>
      </dgm:t>
    </dgm:pt>
    <dgm:pt modelId="{A1F816FF-3840-43C1-8163-743C038EFE4B}">
      <dgm:prSet/>
      <dgm:spPr/>
      <dgm:t>
        <a:bodyPr/>
        <a:lstStyle/>
        <a:p>
          <a:pPr>
            <a:defRPr cap="all"/>
          </a:pPr>
          <a:r>
            <a:rPr lang="en-GB"/>
            <a:t>Recognition</a:t>
          </a:r>
          <a:endParaRPr lang="en-US"/>
        </a:p>
      </dgm:t>
    </dgm:pt>
    <dgm:pt modelId="{9C1FF9D6-3C23-4AA6-9837-B3A9416D99F6}" type="parTrans" cxnId="{01DC84FC-8A05-4CAA-A909-50B5C926ECA3}">
      <dgm:prSet/>
      <dgm:spPr/>
      <dgm:t>
        <a:bodyPr/>
        <a:lstStyle/>
        <a:p>
          <a:endParaRPr lang="en-US"/>
        </a:p>
      </dgm:t>
    </dgm:pt>
    <dgm:pt modelId="{76883890-5AF0-4BB1-ADDC-EFAD6D0E002F}" type="sibTrans" cxnId="{01DC84FC-8A05-4CAA-A909-50B5C926ECA3}">
      <dgm:prSet/>
      <dgm:spPr/>
      <dgm:t>
        <a:bodyPr/>
        <a:lstStyle/>
        <a:p>
          <a:endParaRPr lang="en-US"/>
        </a:p>
      </dgm:t>
    </dgm:pt>
    <dgm:pt modelId="{7CCBCF89-654F-4BFF-9C3A-B59699C985E8}">
      <dgm:prSet/>
      <dgm:spPr/>
      <dgm:t>
        <a:bodyPr/>
        <a:lstStyle/>
        <a:p>
          <a:pPr>
            <a:defRPr cap="all"/>
          </a:pPr>
          <a:r>
            <a:rPr lang="en-GB"/>
            <a:t>Professional Voice</a:t>
          </a:r>
          <a:endParaRPr lang="en-US"/>
        </a:p>
      </dgm:t>
    </dgm:pt>
    <dgm:pt modelId="{E06B010D-8C26-455B-92D7-134CB18EA565}" type="parTrans" cxnId="{D130521A-89C1-4682-8D42-0F446570C861}">
      <dgm:prSet/>
      <dgm:spPr/>
      <dgm:t>
        <a:bodyPr/>
        <a:lstStyle/>
        <a:p>
          <a:endParaRPr lang="en-US"/>
        </a:p>
      </dgm:t>
    </dgm:pt>
    <dgm:pt modelId="{5AF873D2-5AE4-4BEF-B226-BA0977C16255}" type="sibTrans" cxnId="{D130521A-89C1-4682-8D42-0F446570C861}">
      <dgm:prSet/>
      <dgm:spPr/>
      <dgm:t>
        <a:bodyPr/>
        <a:lstStyle/>
        <a:p>
          <a:endParaRPr lang="en-US"/>
        </a:p>
      </dgm:t>
    </dgm:pt>
    <dgm:pt modelId="{D26EA9CE-17C5-4AA1-AC1C-C4298D3C9194}">
      <dgm:prSet/>
      <dgm:spPr/>
      <dgm:t>
        <a:bodyPr/>
        <a:lstStyle/>
        <a:p>
          <a:pPr>
            <a:defRPr cap="all"/>
          </a:pPr>
          <a:r>
            <a:rPr lang="en-GB"/>
            <a:t>Future Research</a:t>
          </a:r>
          <a:endParaRPr lang="en-US"/>
        </a:p>
      </dgm:t>
    </dgm:pt>
    <dgm:pt modelId="{AF288D47-F71F-43E2-A30E-168F46E04091}" type="parTrans" cxnId="{CC484D51-C689-46C4-82B5-AF38F924304D}">
      <dgm:prSet/>
      <dgm:spPr/>
      <dgm:t>
        <a:bodyPr/>
        <a:lstStyle/>
        <a:p>
          <a:endParaRPr lang="en-US"/>
        </a:p>
      </dgm:t>
    </dgm:pt>
    <dgm:pt modelId="{5A467938-FDEB-4B28-B760-30A2B445005E}" type="sibTrans" cxnId="{CC484D51-C689-46C4-82B5-AF38F924304D}">
      <dgm:prSet/>
      <dgm:spPr/>
      <dgm:t>
        <a:bodyPr/>
        <a:lstStyle/>
        <a:p>
          <a:endParaRPr lang="en-US"/>
        </a:p>
      </dgm:t>
    </dgm:pt>
    <dgm:pt modelId="{89C55779-C7C4-4F98-B94B-2521008DC9B8}">
      <dgm:prSet/>
      <dgm:spPr/>
      <dgm:t>
        <a:bodyPr/>
        <a:lstStyle/>
        <a:p>
          <a:pPr>
            <a:defRPr cap="all"/>
          </a:pPr>
          <a:r>
            <a:rPr lang="en-GB"/>
            <a:t>DBA journey</a:t>
          </a:r>
          <a:endParaRPr lang="en-US"/>
        </a:p>
      </dgm:t>
    </dgm:pt>
    <dgm:pt modelId="{73D342F1-B21F-44CD-973E-03C711B00A60}" type="parTrans" cxnId="{453126A0-BD45-4B9B-BA0E-99ED313FA6D9}">
      <dgm:prSet/>
      <dgm:spPr/>
      <dgm:t>
        <a:bodyPr/>
        <a:lstStyle/>
        <a:p>
          <a:endParaRPr lang="en-US"/>
        </a:p>
      </dgm:t>
    </dgm:pt>
    <dgm:pt modelId="{9796F6B1-FA98-4053-8C95-6AA3D30C6E8C}" type="sibTrans" cxnId="{453126A0-BD45-4B9B-BA0E-99ED313FA6D9}">
      <dgm:prSet/>
      <dgm:spPr/>
      <dgm:t>
        <a:bodyPr/>
        <a:lstStyle/>
        <a:p>
          <a:endParaRPr lang="en-US"/>
        </a:p>
      </dgm:t>
    </dgm:pt>
    <dgm:pt modelId="{CB5C56C8-BD86-4A08-A0B6-520606A48BAB}" type="pres">
      <dgm:prSet presAssocID="{F6406DEA-82D9-46A7-89DF-026BD1E13ACF}" presName="root" presStyleCnt="0">
        <dgm:presLayoutVars>
          <dgm:dir/>
          <dgm:resizeHandles val="exact"/>
        </dgm:presLayoutVars>
      </dgm:prSet>
      <dgm:spPr/>
    </dgm:pt>
    <dgm:pt modelId="{590461A3-F159-4682-9ABD-CFB6F220AF8E}" type="pres">
      <dgm:prSet presAssocID="{5BF88185-1207-4831-92EF-025347E8B54A}" presName="compNode" presStyleCnt="0"/>
      <dgm:spPr/>
    </dgm:pt>
    <dgm:pt modelId="{B314E832-03AB-4AC4-ACC4-FFFA80284E6B}" type="pres">
      <dgm:prSet presAssocID="{5BF88185-1207-4831-92EF-025347E8B54A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9D6B149F-A4EB-4730-A4A5-C947F30332B7}" type="pres">
      <dgm:prSet presAssocID="{5BF88185-1207-4831-92EF-025347E8B54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ED50E5F1-D00A-457B-AA9C-8DFF022AF3AC}" type="pres">
      <dgm:prSet presAssocID="{5BF88185-1207-4831-92EF-025347E8B54A}" presName="spaceRect" presStyleCnt="0"/>
      <dgm:spPr/>
    </dgm:pt>
    <dgm:pt modelId="{84EB6FFF-62B4-4581-A8A4-D8E8F7BB5AAE}" type="pres">
      <dgm:prSet presAssocID="{5BF88185-1207-4831-92EF-025347E8B54A}" presName="textRect" presStyleLbl="revTx" presStyleIdx="0" presStyleCnt="5">
        <dgm:presLayoutVars>
          <dgm:chMax val="1"/>
          <dgm:chPref val="1"/>
        </dgm:presLayoutVars>
      </dgm:prSet>
      <dgm:spPr/>
    </dgm:pt>
    <dgm:pt modelId="{6DF65C87-B712-40CB-8FF5-E0DA0B1CE3FA}" type="pres">
      <dgm:prSet presAssocID="{171BD0D0-6621-4743-B6ED-2AD008C42915}" presName="sibTrans" presStyleCnt="0"/>
      <dgm:spPr/>
    </dgm:pt>
    <dgm:pt modelId="{7BBAEF93-FF49-423E-A286-D4BD561351D6}" type="pres">
      <dgm:prSet presAssocID="{A1F816FF-3840-43C1-8163-743C038EFE4B}" presName="compNode" presStyleCnt="0"/>
      <dgm:spPr/>
    </dgm:pt>
    <dgm:pt modelId="{3E10EED4-2BBE-4A62-802C-9DED039AD39A}" type="pres">
      <dgm:prSet presAssocID="{A1F816FF-3840-43C1-8163-743C038EFE4B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A6AF491-9367-40DA-8661-0568B1277646}" type="pres">
      <dgm:prSet presAssocID="{A1F816FF-3840-43C1-8163-743C038EFE4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A87A8C0B-4D3C-45B2-A8ED-D8C65CAC8539}" type="pres">
      <dgm:prSet presAssocID="{A1F816FF-3840-43C1-8163-743C038EFE4B}" presName="spaceRect" presStyleCnt="0"/>
      <dgm:spPr/>
    </dgm:pt>
    <dgm:pt modelId="{4A259B0C-181C-4BDA-A51C-91AE64AE5C79}" type="pres">
      <dgm:prSet presAssocID="{A1F816FF-3840-43C1-8163-743C038EFE4B}" presName="textRect" presStyleLbl="revTx" presStyleIdx="1" presStyleCnt="5">
        <dgm:presLayoutVars>
          <dgm:chMax val="1"/>
          <dgm:chPref val="1"/>
        </dgm:presLayoutVars>
      </dgm:prSet>
      <dgm:spPr/>
    </dgm:pt>
    <dgm:pt modelId="{01E8BCA7-14E3-4099-B8E1-5BB1DCBA4490}" type="pres">
      <dgm:prSet presAssocID="{76883890-5AF0-4BB1-ADDC-EFAD6D0E002F}" presName="sibTrans" presStyleCnt="0"/>
      <dgm:spPr/>
    </dgm:pt>
    <dgm:pt modelId="{A672D495-2D60-47F2-AD9B-EF60283D30BB}" type="pres">
      <dgm:prSet presAssocID="{7CCBCF89-654F-4BFF-9C3A-B59699C985E8}" presName="compNode" presStyleCnt="0"/>
      <dgm:spPr/>
    </dgm:pt>
    <dgm:pt modelId="{0E662790-205F-4567-B275-7060516C1905}" type="pres">
      <dgm:prSet presAssocID="{7CCBCF89-654F-4BFF-9C3A-B59699C985E8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2703716-591C-4A4B-821B-C4A95E6CF5CA}" type="pres">
      <dgm:prSet presAssocID="{7CCBCF89-654F-4BFF-9C3A-B59699C985E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1954C339-82EB-45ED-8563-85CA97D8C955}" type="pres">
      <dgm:prSet presAssocID="{7CCBCF89-654F-4BFF-9C3A-B59699C985E8}" presName="spaceRect" presStyleCnt="0"/>
      <dgm:spPr/>
    </dgm:pt>
    <dgm:pt modelId="{13390334-2DE1-4129-AA63-CC42A4ACD502}" type="pres">
      <dgm:prSet presAssocID="{7CCBCF89-654F-4BFF-9C3A-B59699C985E8}" presName="textRect" presStyleLbl="revTx" presStyleIdx="2" presStyleCnt="5">
        <dgm:presLayoutVars>
          <dgm:chMax val="1"/>
          <dgm:chPref val="1"/>
        </dgm:presLayoutVars>
      </dgm:prSet>
      <dgm:spPr/>
    </dgm:pt>
    <dgm:pt modelId="{B22E7CFA-28C1-433E-BC8B-F7836F0D2322}" type="pres">
      <dgm:prSet presAssocID="{5AF873D2-5AE4-4BEF-B226-BA0977C16255}" presName="sibTrans" presStyleCnt="0"/>
      <dgm:spPr/>
    </dgm:pt>
    <dgm:pt modelId="{EF1D649B-325E-48F7-8505-D3CA10F377C4}" type="pres">
      <dgm:prSet presAssocID="{D26EA9CE-17C5-4AA1-AC1C-C4298D3C9194}" presName="compNode" presStyleCnt="0"/>
      <dgm:spPr/>
    </dgm:pt>
    <dgm:pt modelId="{9CF71910-7F97-4CCD-BD56-6B9B762AC04B}" type="pres">
      <dgm:prSet presAssocID="{D26EA9CE-17C5-4AA1-AC1C-C4298D3C9194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0AF3430-BDF2-4B37-B7F4-0F6C2772FD56}" type="pres">
      <dgm:prSet presAssocID="{D26EA9CE-17C5-4AA1-AC1C-C4298D3C9194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96CEF20-7131-4B24-9779-466028E8D718}" type="pres">
      <dgm:prSet presAssocID="{D26EA9CE-17C5-4AA1-AC1C-C4298D3C9194}" presName="spaceRect" presStyleCnt="0"/>
      <dgm:spPr/>
    </dgm:pt>
    <dgm:pt modelId="{E4C5BF14-EAE4-41EA-87DC-661F41AFF875}" type="pres">
      <dgm:prSet presAssocID="{D26EA9CE-17C5-4AA1-AC1C-C4298D3C9194}" presName="textRect" presStyleLbl="revTx" presStyleIdx="3" presStyleCnt="5">
        <dgm:presLayoutVars>
          <dgm:chMax val="1"/>
          <dgm:chPref val="1"/>
        </dgm:presLayoutVars>
      </dgm:prSet>
      <dgm:spPr/>
    </dgm:pt>
    <dgm:pt modelId="{E635AA3D-BD7E-4345-A7A3-44BA8DB761F8}" type="pres">
      <dgm:prSet presAssocID="{5A467938-FDEB-4B28-B760-30A2B445005E}" presName="sibTrans" presStyleCnt="0"/>
      <dgm:spPr/>
    </dgm:pt>
    <dgm:pt modelId="{10B07C43-4478-4443-AF09-35B229FB02C1}" type="pres">
      <dgm:prSet presAssocID="{89C55779-C7C4-4F98-B94B-2521008DC9B8}" presName="compNode" presStyleCnt="0"/>
      <dgm:spPr/>
    </dgm:pt>
    <dgm:pt modelId="{1F2342D0-3CB3-430C-B872-E3EFEF32BD3C}" type="pres">
      <dgm:prSet presAssocID="{89C55779-C7C4-4F98-B94B-2521008DC9B8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D179DB3-6655-47C4-9F72-7476622A7C28}" type="pres">
      <dgm:prSet presAssocID="{89C55779-C7C4-4F98-B94B-2521008DC9B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6DDCE4F-CED3-42A9-98F9-A1CE80AD0782}" type="pres">
      <dgm:prSet presAssocID="{89C55779-C7C4-4F98-B94B-2521008DC9B8}" presName="spaceRect" presStyleCnt="0"/>
      <dgm:spPr/>
    </dgm:pt>
    <dgm:pt modelId="{72D9B16A-0645-4251-A23C-A1FD16435B6C}" type="pres">
      <dgm:prSet presAssocID="{89C55779-C7C4-4F98-B94B-2521008DC9B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130521A-89C1-4682-8D42-0F446570C861}" srcId="{F6406DEA-82D9-46A7-89DF-026BD1E13ACF}" destId="{7CCBCF89-654F-4BFF-9C3A-B59699C985E8}" srcOrd="2" destOrd="0" parTransId="{E06B010D-8C26-455B-92D7-134CB18EA565}" sibTransId="{5AF873D2-5AE4-4BEF-B226-BA0977C16255}"/>
    <dgm:cxn modelId="{EE4EF25C-D2D0-486D-93CA-8B2A07358B89}" type="presOf" srcId="{5BF88185-1207-4831-92EF-025347E8B54A}" destId="{84EB6FFF-62B4-4581-A8A4-D8E8F7BB5AAE}" srcOrd="0" destOrd="0" presId="urn:microsoft.com/office/officeart/2018/5/layout/IconLeafLabelList"/>
    <dgm:cxn modelId="{F4016343-77C2-468C-8A2A-3AC6DEE81768}" srcId="{F6406DEA-82D9-46A7-89DF-026BD1E13ACF}" destId="{5BF88185-1207-4831-92EF-025347E8B54A}" srcOrd="0" destOrd="0" parTransId="{68B678AA-694C-431F-94A1-64704F2875EB}" sibTransId="{171BD0D0-6621-4743-B6ED-2AD008C42915}"/>
    <dgm:cxn modelId="{D7FBAC4A-4366-4DEC-AB8F-46EAAA2B31FE}" type="presOf" srcId="{89C55779-C7C4-4F98-B94B-2521008DC9B8}" destId="{72D9B16A-0645-4251-A23C-A1FD16435B6C}" srcOrd="0" destOrd="0" presId="urn:microsoft.com/office/officeart/2018/5/layout/IconLeafLabelList"/>
    <dgm:cxn modelId="{B0A3C94A-E072-451B-BB12-8E9A3C9B0E04}" type="presOf" srcId="{A1F816FF-3840-43C1-8163-743C038EFE4B}" destId="{4A259B0C-181C-4BDA-A51C-91AE64AE5C79}" srcOrd="0" destOrd="0" presId="urn:microsoft.com/office/officeart/2018/5/layout/IconLeafLabelList"/>
    <dgm:cxn modelId="{CC484D51-C689-46C4-82B5-AF38F924304D}" srcId="{F6406DEA-82D9-46A7-89DF-026BD1E13ACF}" destId="{D26EA9CE-17C5-4AA1-AC1C-C4298D3C9194}" srcOrd="3" destOrd="0" parTransId="{AF288D47-F71F-43E2-A30E-168F46E04091}" sibTransId="{5A467938-FDEB-4B28-B760-30A2B445005E}"/>
    <dgm:cxn modelId="{453126A0-BD45-4B9B-BA0E-99ED313FA6D9}" srcId="{F6406DEA-82D9-46A7-89DF-026BD1E13ACF}" destId="{89C55779-C7C4-4F98-B94B-2521008DC9B8}" srcOrd="4" destOrd="0" parTransId="{73D342F1-B21F-44CD-973E-03C711B00A60}" sibTransId="{9796F6B1-FA98-4053-8C95-6AA3D30C6E8C}"/>
    <dgm:cxn modelId="{5F3285CC-328D-4C4E-9C0B-C2E68013B476}" type="presOf" srcId="{7CCBCF89-654F-4BFF-9C3A-B59699C985E8}" destId="{13390334-2DE1-4129-AA63-CC42A4ACD502}" srcOrd="0" destOrd="0" presId="urn:microsoft.com/office/officeart/2018/5/layout/IconLeafLabelList"/>
    <dgm:cxn modelId="{761BCDD2-BBAF-4F6A-93E9-47657749429A}" type="presOf" srcId="{D26EA9CE-17C5-4AA1-AC1C-C4298D3C9194}" destId="{E4C5BF14-EAE4-41EA-87DC-661F41AFF875}" srcOrd="0" destOrd="0" presId="urn:microsoft.com/office/officeart/2018/5/layout/IconLeafLabelList"/>
    <dgm:cxn modelId="{51A7AFDF-0128-4E44-8B47-9439E599DF6B}" type="presOf" srcId="{F6406DEA-82D9-46A7-89DF-026BD1E13ACF}" destId="{CB5C56C8-BD86-4A08-A0B6-520606A48BAB}" srcOrd="0" destOrd="0" presId="urn:microsoft.com/office/officeart/2018/5/layout/IconLeafLabelList"/>
    <dgm:cxn modelId="{01DC84FC-8A05-4CAA-A909-50B5C926ECA3}" srcId="{F6406DEA-82D9-46A7-89DF-026BD1E13ACF}" destId="{A1F816FF-3840-43C1-8163-743C038EFE4B}" srcOrd="1" destOrd="0" parTransId="{9C1FF9D6-3C23-4AA6-9837-B3A9416D99F6}" sibTransId="{76883890-5AF0-4BB1-ADDC-EFAD6D0E002F}"/>
    <dgm:cxn modelId="{739DEE89-D5B7-48C2-B910-36F79C80CD5B}" type="presParOf" srcId="{CB5C56C8-BD86-4A08-A0B6-520606A48BAB}" destId="{590461A3-F159-4682-9ABD-CFB6F220AF8E}" srcOrd="0" destOrd="0" presId="urn:microsoft.com/office/officeart/2018/5/layout/IconLeafLabelList"/>
    <dgm:cxn modelId="{BE2C0822-F474-48B0-8BB1-38AFB5407E62}" type="presParOf" srcId="{590461A3-F159-4682-9ABD-CFB6F220AF8E}" destId="{B314E832-03AB-4AC4-ACC4-FFFA80284E6B}" srcOrd="0" destOrd="0" presId="urn:microsoft.com/office/officeart/2018/5/layout/IconLeafLabelList"/>
    <dgm:cxn modelId="{036925AF-EDD2-40B6-A448-A60BA0CBCBAD}" type="presParOf" srcId="{590461A3-F159-4682-9ABD-CFB6F220AF8E}" destId="{9D6B149F-A4EB-4730-A4A5-C947F30332B7}" srcOrd="1" destOrd="0" presId="urn:microsoft.com/office/officeart/2018/5/layout/IconLeafLabelList"/>
    <dgm:cxn modelId="{95EEA9EE-F66C-428C-826F-A6AFE51E79FC}" type="presParOf" srcId="{590461A3-F159-4682-9ABD-CFB6F220AF8E}" destId="{ED50E5F1-D00A-457B-AA9C-8DFF022AF3AC}" srcOrd="2" destOrd="0" presId="urn:microsoft.com/office/officeart/2018/5/layout/IconLeafLabelList"/>
    <dgm:cxn modelId="{36B6DAA1-7C36-45A5-B430-A460B3EB8070}" type="presParOf" srcId="{590461A3-F159-4682-9ABD-CFB6F220AF8E}" destId="{84EB6FFF-62B4-4581-A8A4-D8E8F7BB5AAE}" srcOrd="3" destOrd="0" presId="urn:microsoft.com/office/officeart/2018/5/layout/IconLeafLabelList"/>
    <dgm:cxn modelId="{9C368543-43CF-4370-B099-C776E74B4D15}" type="presParOf" srcId="{CB5C56C8-BD86-4A08-A0B6-520606A48BAB}" destId="{6DF65C87-B712-40CB-8FF5-E0DA0B1CE3FA}" srcOrd="1" destOrd="0" presId="urn:microsoft.com/office/officeart/2018/5/layout/IconLeafLabelList"/>
    <dgm:cxn modelId="{D0228A5E-EDC0-4555-8BAD-B896A66A7D9E}" type="presParOf" srcId="{CB5C56C8-BD86-4A08-A0B6-520606A48BAB}" destId="{7BBAEF93-FF49-423E-A286-D4BD561351D6}" srcOrd="2" destOrd="0" presId="urn:microsoft.com/office/officeart/2018/5/layout/IconLeafLabelList"/>
    <dgm:cxn modelId="{6EAC8F24-5199-4F66-8C86-124ECBDB2454}" type="presParOf" srcId="{7BBAEF93-FF49-423E-A286-D4BD561351D6}" destId="{3E10EED4-2BBE-4A62-802C-9DED039AD39A}" srcOrd="0" destOrd="0" presId="urn:microsoft.com/office/officeart/2018/5/layout/IconLeafLabelList"/>
    <dgm:cxn modelId="{7CE9196D-53FC-4BB3-9C5D-2047F41847DE}" type="presParOf" srcId="{7BBAEF93-FF49-423E-A286-D4BD561351D6}" destId="{5A6AF491-9367-40DA-8661-0568B1277646}" srcOrd="1" destOrd="0" presId="urn:microsoft.com/office/officeart/2018/5/layout/IconLeafLabelList"/>
    <dgm:cxn modelId="{00CE9E56-3CB6-4D61-9656-CC69D0897067}" type="presParOf" srcId="{7BBAEF93-FF49-423E-A286-D4BD561351D6}" destId="{A87A8C0B-4D3C-45B2-A8ED-D8C65CAC8539}" srcOrd="2" destOrd="0" presId="urn:microsoft.com/office/officeart/2018/5/layout/IconLeafLabelList"/>
    <dgm:cxn modelId="{09778AB8-21D8-4829-9625-88C954F08B16}" type="presParOf" srcId="{7BBAEF93-FF49-423E-A286-D4BD561351D6}" destId="{4A259B0C-181C-4BDA-A51C-91AE64AE5C79}" srcOrd="3" destOrd="0" presId="urn:microsoft.com/office/officeart/2018/5/layout/IconLeafLabelList"/>
    <dgm:cxn modelId="{94DB0EA8-2205-4745-B645-CB212C212D2F}" type="presParOf" srcId="{CB5C56C8-BD86-4A08-A0B6-520606A48BAB}" destId="{01E8BCA7-14E3-4099-B8E1-5BB1DCBA4490}" srcOrd="3" destOrd="0" presId="urn:microsoft.com/office/officeart/2018/5/layout/IconLeafLabelList"/>
    <dgm:cxn modelId="{5C0425B2-D87E-419C-B0B0-88F0B2C94286}" type="presParOf" srcId="{CB5C56C8-BD86-4A08-A0B6-520606A48BAB}" destId="{A672D495-2D60-47F2-AD9B-EF60283D30BB}" srcOrd="4" destOrd="0" presId="urn:microsoft.com/office/officeart/2018/5/layout/IconLeafLabelList"/>
    <dgm:cxn modelId="{6EDB1971-28B0-4465-9739-9C608270F936}" type="presParOf" srcId="{A672D495-2D60-47F2-AD9B-EF60283D30BB}" destId="{0E662790-205F-4567-B275-7060516C1905}" srcOrd="0" destOrd="0" presId="urn:microsoft.com/office/officeart/2018/5/layout/IconLeafLabelList"/>
    <dgm:cxn modelId="{02E05106-1B27-493D-ADE6-ED6E2F5A677D}" type="presParOf" srcId="{A672D495-2D60-47F2-AD9B-EF60283D30BB}" destId="{C2703716-591C-4A4B-821B-C4A95E6CF5CA}" srcOrd="1" destOrd="0" presId="urn:microsoft.com/office/officeart/2018/5/layout/IconLeafLabelList"/>
    <dgm:cxn modelId="{85CE9DDF-1F12-458B-8122-BD67FB3D66DD}" type="presParOf" srcId="{A672D495-2D60-47F2-AD9B-EF60283D30BB}" destId="{1954C339-82EB-45ED-8563-85CA97D8C955}" srcOrd="2" destOrd="0" presId="urn:microsoft.com/office/officeart/2018/5/layout/IconLeafLabelList"/>
    <dgm:cxn modelId="{A1E5BB1C-5880-42DA-B753-4B27EC2B42F2}" type="presParOf" srcId="{A672D495-2D60-47F2-AD9B-EF60283D30BB}" destId="{13390334-2DE1-4129-AA63-CC42A4ACD502}" srcOrd="3" destOrd="0" presId="urn:microsoft.com/office/officeart/2018/5/layout/IconLeafLabelList"/>
    <dgm:cxn modelId="{BB097FC9-02A0-4974-B924-E8391F2E8AD8}" type="presParOf" srcId="{CB5C56C8-BD86-4A08-A0B6-520606A48BAB}" destId="{B22E7CFA-28C1-433E-BC8B-F7836F0D2322}" srcOrd="5" destOrd="0" presId="urn:microsoft.com/office/officeart/2018/5/layout/IconLeafLabelList"/>
    <dgm:cxn modelId="{CC6A7B2C-E81A-43F0-8CB8-4D13F21B4374}" type="presParOf" srcId="{CB5C56C8-BD86-4A08-A0B6-520606A48BAB}" destId="{EF1D649B-325E-48F7-8505-D3CA10F377C4}" srcOrd="6" destOrd="0" presId="urn:microsoft.com/office/officeart/2018/5/layout/IconLeafLabelList"/>
    <dgm:cxn modelId="{2FDD341C-AB05-4915-80A4-0A66ECCEE68A}" type="presParOf" srcId="{EF1D649B-325E-48F7-8505-D3CA10F377C4}" destId="{9CF71910-7F97-4CCD-BD56-6B9B762AC04B}" srcOrd="0" destOrd="0" presId="urn:microsoft.com/office/officeart/2018/5/layout/IconLeafLabelList"/>
    <dgm:cxn modelId="{8525E028-8BBA-4D22-B5D9-480E68520D1D}" type="presParOf" srcId="{EF1D649B-325E-48F7-8505-D3CA10F377C4}" destId="{B0AF3430-BDF2-4B37-B7F4-0F6C2772FD56}" srcOrd="1" destOrd="0" presId="urn:microsoft.com/office/officeart/2018/5/layout/IconLeafLabelList"/>
    <dgm:cxn modelId="{CE0601C2-0B29-4AE5-9B03-587681E85173}" type="presParOf" srcId="{EF1D649B-325E-48F7-8505-D3CA10F377C4}" destId="{096CEF20-7131-4B24-9779-466028E8D718}" srcOrd="2" destOrd="0" presId="urn:microsoft.com/office/officeart/2018/5/layout/IconLeafLabelList"/>
    <dgm:cxn modelId="{D78326F4-CDFA-4426-98C3-3D269775127D}" type="presParOf" srcId="{EF1D649B-325E-48F7-8505-D3CA10F377C4}" destId="{E4C5BF14-EAE4-41EA-87DC-661F41AFF875}" srcOrd="3" destOrd="0" presId="urn:microsoft.com/office/officeart/2018/5/layout/IconLeafLabelList"/>
    <dgm:cxn modelId="{748A9CEB-96A6-4616-BBD6-7916B2074764}" type="presParOf" srcId="{CB5C56C8-BD86-4A08-A0B6-520606A48BAB}" destId="{E635AA3D-BD7E-4345-A7A3-44BA8DB761F8}" srcOrd="7" destOrd="0" presId="urn:microsoft.com/office/officeart/2018/5/layout/IconLeafLabelList"/>
    <dgm:cxn modelId="{BAD7D810-67EF-4D58-A3D6-C54F916157EA}" type="presParOf" srcId="{CB5C56C8-BD86-4A08-A0B6-520606A48BAB}" destId="{10B07C43-4478-4443-AF09-35B229FB02C1}" srcOrd="8" destOrd="0" presId="urn:microsoft.com/office/officeart/2018/5/layout/IconLeafLabelList"/>
    <dgm:cxn modelId="{AB608419-DBF0-4AEC-8780-5194D88259DE}" type="presParOf" srcId="{10B07C43-4478-4443-AF09-35B229FB02C1}" destId="{1F2342D0-3CB3-430C-B872-E3EFEF32BD3C}" srcOrd="0" destOrd="0" presId="urn:microsoft.com/office/officeart/2018/5/layout/IconLeafLabelList"/>
    <dgm:cxn modelId="{755C7DC2-2B95-45B1-8482-769321A67E6C}" type="presParOf" srcId="{10B07C43-4478-4443-AF09-35B229FB02C1}" destId="{AD179DB3-6655-47C4-9F72-7476622A7C28}" srcOrd="1" destOrd="0" presId="urn:microsoft.com/office/officeart/2018/5/layout/IconLeafLabelList"/>
    <dgm:cxn modelId="{75D81B74-CB71-4076-88A2-B7B5EBA904A1}" type="presParOf" srcId="{10B07C43-4478-4443-AF09-35B229FB02C1}" destId="{06DDCE4F-CED3-42A9-98F9-A1CE80AD0782}" srcOrd="2" destOrd="0" presId="urn:microsoft.com/office/officeart/2018/5/layout/IconLeafLabelList"/>
    <dgm:cxn modelId="{53E463C3-6AC2-42EB-999E-3BC4C46CC86C}" type="presParOf" srcId="{10B07C43-4478-4443-AF09-35B229FB02C1}" destId="{72D9B16A-0645-4251-A23C-A1FD16435B6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1C9550-403D-431E-A09A-A51EE6BA38D9}">
      <dsp:nvSpPr>
        <dsp:cNvPr id="0" name=""/>
        <dsp:cNvSpPr/>
      </dsp:nvSpPr>
      <dsp:spPr>
        <a:xfrm>
          <a:off x="0" y="5291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DDF840-CBB2-4C24-99C1-2D7496FD3A19}">
      <dsp:nvSpPr>
        <dsp:cNvPr id="0" name=""/>
        <dsp:cNvSpPr/>
      </dsp:nvSpPr>
      <dsp:spPr>
        <a:xfrm>
          <a:off x="333341" y="86359"/>
          <a:ext cx="4666783" cy="8856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Branding</a:t>
          </a:r>
          <a:endParaRPr lang="en-US" sz="3000" kern="1200"/>
        </a:p>
      </dsp:txBody>
      <dsp:txXfrm>
        <a:off x="376572" y="129590"/>
        <a:ext cx="4580321" cy="799138"/>
      </dsp:txXfrm>
    </dsp:sp>
    <dsp:sp modelId="{6EF044F2-E954-4EBA-9D94-CA4B9FFA21D5}">
      <dsp:nvSpPr>
        <dsp:cNvPr id="0" name=""/>
        <dsp:cNvSpPr/>
      </dsp:nvSpPr>
      <dsp:spPr>
        <a:xfrm>
          <a:off x="0" y="18899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E10AE8-A22C-4678-B3B9-C466270FC90E}">
      <dsp:nvSpPr>
        <dsp:cNvPr id="0" name=""/>
        <dsp:cNvSpPr/>
      </dsp:nvSpPr>
      <dsp:spPr>
        <a:xfrm>
          <a:off x="333341" y="1447159"/>
          <a:ext cx="4666783" cy="88560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Women Entrepreneurs</a:t>
          </a:r>
          <a:endParaRPr lang="en-US" sz="3000" kern="1200"/>
        </a:p>
      </dsp:txBody>
      <dsp:txXfrm>
        <a:off x="376572" y="1490390"/>
        <a:ext cx="4580321" cy="799138"/>
      </dsp:txXfrm>
    </dsp:sp>
    <dsp:sp modelId="{D1ED9608-BE08-4F67-98C5-A7E30352E44C}">
      <dsp:nvSpPr>
        <dsp:cNvPr id="0" name=""/>
        <dsp:cNvSpPr/>
      </dsp:nvSpPr>
      <dsp:spPr>
        <a:xfrm>
          <a:off x="0" y="32507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BAFECD-27F0-462C-B04F-E5ED2228523C}">
      <dsp:nvSpPr>
        <dsp:cNvPr id="0" name=""/>
        <dsp:cNvSpPr/>
      </dsp:nvSpPr>
      <dsp:spPr>
        <a:xfrm>
          <a:off x="333341" y="2807959"/>
          <a:ext cx="4666783" cy="88560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Research Interest</a:t>
          </a:r>
          <a:endParaRPr lang="en-US" sz="3000" kern="1200"/>
        </a:p>
      </dsp:txBody>
      <dsp:txXfrm>
        <a:off x="376572" y="2851190"/>
        <a:ext cx="4580321" cy="799138"/>
      </dsp:txXfrm>
    </dsp:sp>
    <dsp:sp modelId="{86047A19-8C46-42A3-8908-840160663C51}">
      <dsp:nvSpPr>
        <dsp:cNvPr id="0" name=""/>
        <dsp:cNvSpPr/>
      </dsp:nvSpPr>
      <dsp:spPr>
        <a:xfrm>
          <a:off x="0" y="4611560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43F5EB-5D87-4EC1-9805-B23CFF8BAB7F}">
      <dsp:nvSpPr>
        <dsp:cNvPr id="0" name=""/>
        <dsp:cNvSpPr/>
      </dsp:nvSpPr>
      <dsp:spPr>
        <a:xfrm>
          <a:off x="333341" y="4168760"/>
          <a:ext cx="4666783" cy="88560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Career Goals</a:t>
          </a:r>
          <a:endParaRPr lang="en-US" sz="3000" kern="1200"/>
        </a:p>
      </dsp:txBody>
      <dsp:txXfrm>
        <a:off x="376572" y="4211991"/>
        <a:ext cx="4580321" cy="799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14E832-03AB-4AC4-ACC4-FFFA80284E6B}">
      <dsp:nvSpPr>
        <dsp:cNvPr id="0" name=""/>
        <dsp:cNvSpPr/>
      </dsp:nvSpPr>
      <dsp:spPr>
        <a:xfrm>
          <a:off x="684914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6B149F-A4EB-4730-A4A5-C947F30332B7}">
      <dsp:nvSpPr>
        <dsp:cNvPr id="0" name=""/>
        <dsp:cNvSpPr/>
      </dsp:nvSpPr>
      <dsp:spPr>
        <a:xfrm>
          <a:off x="918914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B6FFF-62B4-4581-A8A4-D8E8F7BB5AAE}">
      <dsp:nvSpPr>
        <dsp:cNvPr id="0" name=""/>
        <dsp:cNvSpPr/>
      </dsp:nvSpPr>
      <dsp:spPr>
        <a:xfrm>
          <a:off x="333914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Visibility</a:t>
          </a:r>
          <a:endParaRPr lang="en-US" sz="2000" kern="1200"/>
        </a:p>
      </dsp:txBody>
      <dsp:txXfrm>
        <a:off x="333914" y="2204702"/>
        <a:ext cx="1800000" cy="720000"/>
      </dsp:txXfrm>
    </dsp:sp>
    <dsp:sp modelId="{3E10EED4-2BBE-4A62-802C-9DED039AD39A}">
      <dsp:nvSpPr>
        <dsp:cNvPr id="0" name=""/>
        <dsp:cNvSpPr/>
      </dsp:nvSpPr>
      <dsp:spPr>
        <a:xfrm>
          <a:off x="2799914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AF491-9367-40DA-8661-0568B1277646}">
      <dsp:nvSpPr>
        <dsp:cNvPr id="0" name=""/>
        <dsp:cNvSpPr/>
      </dsp:nvSpPr>
      <dsp:spPr>
        <a:xfrm>
          <a:off x="3033914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259B0C-181C-4BDA-A51C-91AE64AE5C79}">
      <dsp:nvSpPr>
        <dsp:cNvPr id="0" name=""/>
        <dsp:cNvSpPr/>
      </dsp:nvSpPr>
      <dsp:spPr>
        <a:xfrm>
          <a:off x="2448914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Recognition</a:t>
          </a:r>
          <a:endParaRPr lang="en-US" sz="2000" kern="1200"/>
        </a:p>
      </dsp:txBody>
      <dsp:txXfrm>
        <a:off x="2448914" y="2204702"/>
        <a:ext cx="1800000" cy="720000"/>
      </dsp:txXfrm>
    </dsp:sp>
    <dsp:sp modelId="{0E662790-205F-4567-B275-7060516C1905}">
      <dsp:nvSpPr>
        <dsp:cNvPr id="0" name=""/>
        <dsp:cNvSpPr/>
      </dsp:nvSpPr>
      <dsp:spPr>
        <a:xfrm>
          <a:off x="4914914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703716-591C-4A4B-821B-C4A95E6CF5CA}">
      <dsp:nvSpPr>
        <dsp:cNvPr id="0" name=""/>
        <dsp:cNvSpPr/>
      </dsp:nvSpPr>
      <dsp:spPr>
        <a:xfrm>
          <a:off x="5148914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90334-2DE1-4129-AA63-CC42A4ACD502}">
      <dsp:nvSpPr>
        <dsp:cNvPr id="0" name=""/>
        <dsp:cNvSpPr/>
      </dsp:nvSpPr>
      <dsp:spPr>
        <a:xfrm>
          <a:off x="4563914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Professional Voice</a:t>
          </a:r>
          <a:endParaRPr lang="en-US" sz="2000" kern="1200"/>
        </a:p>
      </dsp:txBody>
      <dsp:txXfrm>
        <a:off x="4563914" y="2204702"/>
        <a:ext cx="1800000" cy="720000"/>
      </dsp:txXfrm>
    </dsp:sp>
    <dsp:sp modelId="{9CF71910-7F97-4CCD-BD56-6B9B762AC04B}">
      <dsp:nvSpPr>
        <dsp:cNvPr id="0" name=""/>
        <dsp:cNvSpPr/>
      </dsp:nvSpPr>
      <dsp:spPr>
        <a:xfrm>
          <a:off x="7029914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AF3430-BDF2-4B37-B7F4-0F6C2772FD56}">
      <dsp:nvSpPr>
        <dsp:cNvPr id="0" name=""/>
        <dsp:cNvSpPr/>
      </dsp:nvSpPr>
      <dsp:spPr>
        <a:xfrm>
          <a:off x="7263914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C5BF14-EAE4-41EA-87DC-661F41AFF875}">
      <dsp:nvSpPr>
        <dsp:cNvPr id="0" name=""/>
        <dsp:cNvSpPr/>
      </dsp:nvSpPr>
      <dsp:spPr>
        <a:xfrm>
          <a:off x="6678914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Future Research</a:t>
          </a:r>
          <a:endParaRPr lang="en-US" sz="2000" kern="1200"/>
        </a:p>
      </dsp:txBody>
      <dsp:txXfrm>
        <a:off x="6678914" y="2204702"/>
        <a:ext cx="1800000" cy="720000"/>
      </dsp:txXfrm>
    </dsp:sp>
    <dsp:sp modelId="{1F2342D0-3CB3-430C-B872-E3EFEF32BD3C}">
      <dsp:nvSpPr>
        <dsp:cNvPr id="0" name=""/>
        <dsp:cNvSpPr/>
      </dsp:nvSpPr>
      <dsp:spPr>
        <a:xfrm>
          <a:off x="9144914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179DB3-6655-47C4-9F72-7476622A7C28}">
      <dsp:nvSpPr>
        <dsp:cNvPr id="0" name=""/>
        <dsp:cNvSpPr/>
      </dsp:nvSpPr>
      <dsp:spPr>
        <a:xfrm>
          <a:off x="9378914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9B16A-0645-4251-A23C-A1FD16435B6C}">
      <dsp:nvSpPr>
        <dsp:cNvPr id="0" name=""/>
        <dsp:cNvSpPr/>
      </dsp:nvSpPr>
      <dsp:spPr>
        <a:xfrm>
          <a:off x="8793914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DBA journey</a:t>
          </a:r>
          <a:endParaRPr lang="en-US" sz="2000" kern="1200"/>
        </a:p>
      </dsp:txBody>
      <dsp:txXfrm>
        <a:off x="8793914" y="220470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2A119-93F8-AE35-46DC-2BDE8202AC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4D66D2-25F4-F713-232D-E5807AA53E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EAAC06-D9F1-AACF-5BC1-B96B44A51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5761F1-D23F-E311-FA96-EF4612075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5E71B5-DD17-7DB8-BB9C-82B7EB743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70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36D0B-4B67-96FA-6FFB-E8A38355B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E6303-195C-7BB2-77B9-C8174672B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F754B-761F-3DA1-F04F-CDFA3630F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963B5-EAD7-4875-3D59-5D4010EE0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E085D1-0826-6E6F-765E-2F037A9A3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378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7B9E8-B505-31A0-E2F8-455D2189D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700545-B9D5-4D35-DC08-4477FDFBF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D48A0-D22A-E66A-FA0B-17A36A2CC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2D115D-95B0-5B29-93FE-F61E4F084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DEBAC3-D265-93E0-4C0B-AE0436850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77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F8251-22D9-F7CB-4481-BE7DAC07E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65C69-86EC-5F01-C01B-6E2AFA410C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F5CD4E-B519-D891-569C-0C5F63D40B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8D9534-B077-FE08-01ED-CB5072E35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0D3359-B8F3-83B7-1583-CD1B614EC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65AD9-D2D6-D946-C14B-9711D5062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282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531FF-1238-2DAB-C554-CDC056C44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510AB3-8CA1-0E6D-63F2-E4D69FD4DE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A86044-C9A6-2257-8CDA-08C5594E87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6FCD75-CAC6-C6A4-9210-9929127169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0ABD28-8DA8-9B3F-A98C-E9D5E75E54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D05C35-F742-7210-C187-0E90BE69A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100074-C7AE-598A-61AE-72897BAEC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B2207D-2BA1-7D97-DFEF-2D5F39AD1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42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34D9A-B76F-D37F-BFDF-A501F15FF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50510D-DE8E-45DE-18A6-60A652A21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056BDB-9AFB-4E41-3B66-B18D59C22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3BD4F7-DB42-0A71-FE77-6D6EF6527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524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747685-C024-8909-8F63-87FBF269B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AE0FD7-4364-0D70-88FA-BF0BE5214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83CBB-0A64-117D-DE43-DCFE6C9A6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094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EB23A-626F-F5ED-49FA-7945CD7EF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88E80-8D54-843D-B8C9-D5EBAE934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138ED6-86DD-29E8-5CA7-5BE3C005C0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1F938F-A1E6-1C02-DE66-82A113E51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5E929D-A583-B84C-C094-EA510266F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3F7924-BAD1-8226-79BB-4AEC2DCA9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565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96E7A-8613-675B-3E96-777A07D50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453C3C-1DDE-36FB-9F67-6ACF822F57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F19E90-9BE2-7796-E815-A0597294EC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96DB36-D544-52D8-C2E3-0DB576A6B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9A7CDC-E8A1-59A4-2CB8-2AAF63E182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056FC4-D946-42BA-7083-480CDB1F6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29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3A824-85AE-36DD-F262-DFB4C154E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76DADA-658C-E05F-B7F8-D032521EB5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62F477-B23C-5DCF-D713-5BB9AC6A1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6135C-9B61-3F04-57C7-FBAE91EA0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BE6AC-4427-9EB9-E673-9F58D838F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175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2AC733-3D51-9F52-ED4B-8B55FC86BE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3EBCD0-F85A-D174-BD89-79B6FB0C46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36D88-561D-08AF-4ACC-EE66966E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3307C-01EA-4952-86CC-401FE8427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8EFBC-4878-5087-29AD-2CF3CD449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502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130A47-4615-B160-C3BC-9F1B696DF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9D7575-FAEF-B0F3-A378-611065E4A6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DED3C-5D9B-408F-7AD0-E41D4C5720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74D664-35B1-4E43-822C-CAEC0D21B41E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F392A-53FE-2C7C-3A09-E795E2B5C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CCEC12-5B10-F49D-B750-04502E44A7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76AD11-6741-4A09-95F4-1485FCA3F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798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F31923-0817-F9A6-D15E-F1B997357B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Personal branding for women entrepreneurs: A Critical Literature Review </a:t>
            </a:r>
            <a:br>
              <a:rPr lang="en-GB" sz="4800" dirty="0">
                <a:solidFill>
                  <a:srgbClr val="FFFFFF"/>
                </a:solidFill>
              </a:rPr>
            </a:b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4C69CB-27EC-2B25-743B-FC0CE5C0BD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Nicoleta Baltaret-2107487</a:t>
            </a: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57DCDEE4-2641-943C-0E78-694F8DD6883C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1781" y="5967132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30698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204C6-342B-39FB-02FA-A70618872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 Critical Literature Review Focus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D211EB-4292-DCE7-2FED-570E19E7A0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524647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5010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68400-FC0D-4359-A9F5-A0F5F11FE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28387" cy="57639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 This Article and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5B486-DB4D-09D2-2E51-CCCAEE979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1252" y="365125"/>
            <a:ext cx="5181600" cy="280629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/>
              <a:t>Why This Article:</a:t>
            </a:r>
          </a:p>
          <a:p>
            <a:r>
              <a:rPr lang="en-US" sz="2000" dirty="0"/>
              <a:t>Systematic Review </a:t>
            </a:r>
          </a:p>
          <a:p>
            <a:r>
              <a:rPr lang="en-US" sz="2000" dirty="0"/>
              <a:t>Broad Overview</a:t>
            </a:r>
          </a:p>
          <a:p>
            <a:r>
              <a:rPr lang="en-US" sz="2000" dirty="0"/>
              <a:t>Four Themes</a:t>
            </a:r>
          </a:p>
          <a:p>
            <a:r>
              <a:rPr lang="en-US" sz="2000" dirty="0"/>
              <a:t>Research Foundation</a:t>
            </a:r>
          </a:p>
          <a:p>
            <a:pPr marL="0"/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A675D0-C44D-F232-406E-3CE9D082CCD4}"/>
              </a:ext>
            </a:extLst>
          </p:cNvPr>
          <p:cNvSpPr txBox="1"/>
          <p:nvPr/>
        </p:nvSpPr>
        <p:spPr>
          <a:xfrm>
            <a:off x="6191252" y="3322791"/>
            <a:ext cx="5181600" cy="2806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Key Findings: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Trust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Visibility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Credibility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Reputation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Growth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773ABC-A761-C564-A695-0E6D5DFDFB54}"/>
              </a:ext>
            </a:extLst>
          </p:cNvPr>
          <p:cNvSpPr txBox="1"/>
          <p:nvPr/>
        </p:nvSpPr>
        <p:spPr>
          <a:xfrm>
            <a:off x="197352" y="6308209"/>
            <a:ext cx="3979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Bonsu,A.O</a:t>
            </a:r>
            <a:r>
              <a:rPr lang="en-GB" dirty="0"/>
              <a:t>. and Anim-Wright, K.(2024)</a:t>
            </a:r>
          </a:p>
        </p:txBody>
      </p:sp>
    </p:spTree>
    <p:extLst>
      <p:ext uri="{BB962C8B-B14F-4D97-AF65-F5344CB8AC3E}">
        <p14:creationId xmlns:p14="http://schemas.microsoft.com/office/powerpoint/2010/main" val="881638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70872-4176-5CC0-5A03-E4BDA37FF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Why Women Entrepreneurs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224658-2CAD-04A5-AE63-656D379B48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536235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0EF806F-DC3F-F2DB-DD2F-A3D44F458427}"/>
              </a:ext>
            </a:extLst>
          </p:cNvPr>
          <p:cNvSpPr txBox="1"/>
          <p:nvPr/>
        </p:nvSpPr>
        <p:spPr>
          <a:xfrm>
            <a:off x="197352" y="6308209"/>
            <a:ext cx="3979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Bonsu,A.O</a:t>
            </a:r>
            <a:r>
              <a:rPr lang="en-GB" dirty="0"/>
              <a:t>. and Anim-Wright, K.(2024)</a:t>
            </a:r>
          </a:p>
        </p:txBody>
      </p:sp>
    </p:spTree>
    <p:extLst>
      <p:ext uri="{BB962C8B-B14F-4D97-AF65-F5344CB8AC3E}">
        <p14:creationId xmlns:p14="http://schemas.microsoft.com/office/powerpoint/2010/main" val="1819758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96AF6-D294-078C-E183-FF12F44A4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836D30-77CD-2217-E4BF-D41E130727C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1825625"/>
            <a:ext cx="10515600" cy="1258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Bonsu,A.O</a:t>
            </a:r>
            <a:r>
              <a:rPr lang="en-GB" dirty="0"/>
              <a:t>. and Anim-Wright, K., 2024. Personal Branding: A systematic literature review. International Journal of Marketing Studies, 16(1), pp 30-44.</a:t>
            </a:r>
          </a:p>
        </p:txBody>
      </p:sp>
    </p:spTree>
    <p:extLst>
      <p:ext uri="{BB962C8B-B14F-4D97-AF65-F5344CB8AC3E}">
        <p14:creationId xmlns:p14="http://schemas.microsoft.com/office/powerpoint/2010/main" val="3585207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123</Words>
  <Application>Microsoft Office PowerPoint</Application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Personal branding for women entrepreneurs: A Critical Literature Review  </vt:lpstr>
      <vt:lpstr>The Critical Literature Review Focus</vt:lpstr>
      <vt:lpstr>Why This Article and Key Findings</vt:lpstr>
      <vt:lpstr>Why Women Entrepreneurs</vt:lpstr>
      <vt:lpstr>List of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nikki Dinca</dc:creator>
  <cp:lastModifiedBy>John Harris</cp:lastModifiedBy>
  <cp:revision>2</cp:revision>
  <dcterms:created xsi:type="dcterms:W3CDTF">2026-06-28T20:11:45Z</dcterms:created>
  <dcterms:modified xsi:type="dcterms:W3CDTF">2026-06-29T10:54:54Z</dcterms:modified>
</cp:coreProperties>
</file>