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81" r:id="rId4"/>
  </p:sldMasterIdLst>
  <p:notesMasterIdLst>
    <p:notesMasterId r:id="rId6"/>
  </p:notesMasterIdLst>
  <p:handoutMasterIdLst>
    <p:handoutMasterId r:id="rId7"/>
  </p:handoutMasterIdLst>
  <p:sldIdLst>
    <p:sldId id="256" r:id="rId5"/>
  </p:sldIdLst>
  <p:sldSz cx="21383625" cy="302752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6660" userDrawn="1">
          <p15:clr>
            <a:srgbClr val="A4A3A4"/>
          </p15:clr>
        </p15:guide>
        <p15:guide id="3" orient="horz" pos="9536" userDrawn="1">
          <p15:clr>
            <a:srgbClr val="A4A3A4"/>
          </p15:clr>
        </p15:guide>
        <p15:guide id="4" pos="11191" userDrawn="1">
          <p15:clr>
            <a:srgbClr val="A4A3A4"/>
          </p15:clr>
        </p15:guide>
        <p15:guide id="5" orient="horz" pos="795" userDrawn="1">
          <p15:clr>
            <a:srgbClr val="A4A3A4"/>
          </p15:clr>
        </p15:guide>
        <p15:guide id="6" orient="horz" pos="11204" userDrawn="1">
          <p15:clr>
            <a:srgbClr val="A4A3A4"/>
          </p15:clr>
        </p15:guide>
        <p15:guide id="7" orient="horz" pos="2940" userDrawn="1">
          <p15:clr>
            <a:srgbClr val="A4A3A4"/>
          </p15:clr>
        </p15:guide>
        <p15:guide id="8" orient="horz" pos="18207" userDrawn="1">
          <p15:clr>
            <a:srgbClr val="A4A3A4"/>
          </p15:clr>
        </p15:guide>
        <p15:guide id="9" pos="758" userDrawn="1">
          <p15:clr>
            <a:srgbClr val="A4A3A4"/>
          </p15:clr>
        </p15:guide>
        <p15:guide id="10" pos="1267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74B53"/>
    <a:srgbClr val="F2B800"/>
    <a:srgbClr val="0071BC"/>
    <a:srgbClr val="0C6EA5"/>
    <a:srgbClr val="191E28"/>
    <a:srgbClr val="DF3A42"/>
    <a:srgbClr val="E75B2B"/>
    <a:srgbClr val="F47200"/>
    <a:srgbClr val="E28D17"/>
    <a:srgbClr val="D5A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8F2325-AD7D-49F5-B715-E5D307975AE0}" v="11" dt="2020-05-20T10:19:30.5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291" autoAdjust="0"/>
  </p:normalViewPr>
  <p:slideViewPr>
    <p:cSldViewPr snapToGrid="0" showGuides="1">
      <p:cViewPr varScale="1">
        <p:scale>
          <a:sx n="13" d="100"/>
          <a:sy n="13" d="100"/>
        </p:scale>
        <p:origin x="1494" y="78"/>
      </p:cViewPr>
      <p:guideLst>
        <p:guide pos="6660"/>
        <p:guide orient="horz" pos="9536"/>
        <p:guide pos="11191"/>
        <p:guide orient="horz" pos="795"/>
        <p:guide orient="horz" pos="11204"/>
        <p:guide orient="horz" pos="2940"/>
        <p:guide orient="horz" pos="18207"/>
        <p:guide pos="758"/>
        <p:guide pos="1267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58" d="100"/>
          <a:sy n="58" d="100"/>
        </p:scale>
        <p:origin x="2965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xmlns="" id="{E87E1F32-670E-42A1-BB79-BE7CF13D3D4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37952D9F-355D-4E4D-9520-4A19B294762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23F10A-5BE5-4EE5-83A9-FC7FBAB5AC38}" type="datetimeFigureOut">
              <a:rPr lang="en-US" smtClean="0"/>
              <a:t>6/5/2020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9C1D824E-CABD-4018-B1C4-F54DF49C3C8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568D1F29-09CA-482E-8686-EEE88BB73D4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69D12F-E8AC-48C0-8B1F-BD566648D8E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465475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727D22-D115-4CF2-BE84-ED8A12B36F7E}" type="datetimeFigureOut">
              <a:rPr lang="en-US" noProof="0" smtClean="0"/>
              <a:t>6/5/2020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136092-2EDF-47BF-99B1-B87430F95B70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03056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2951866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1pPr>
    <a:lvl2pPr marL="1475933" algn="l" defTabSz="2951866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2pPr>
    <a:lvl3pPr marL="2951866" algn="l" defTabSz="2951866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3pPr>
    <a:lvl4pPr marL="4427799" algn="l" defTabSz="2951866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4pPr>
    <a:lvl5pPr marL="5903732" algn="l" defTabSz="2951866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5pPr>
    <a:lvl6pPr marL="7379665" algn="l" defTabSz="2951866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6pPr>
    <a:lvl7pPr marL="8855598" algn="l" defTabSz="2951866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7pPr>
    <a:lvl8pPr marL="10331531" algn="l" defTabSz="2951866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8pPr>
    <a:lvl9pPr marL="11807464" algn="l" defTabSz="2951866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-2"/>
            <a:ext cx="21383630" cy="30275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1" y="2"/>
            <a:ext cx="5390458" cy="30275217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75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43787" y="4954765"/>
            <a:ext cx="15419598" cy="10540259"/>
          </a:xfrm>
        </p:spPr>
        <p:txBody>
          <a:bodyPr anchor="b">
            <a:normAutofit/>
          </a:bodyPr>
          <a:lstStyle>
            <a:lvl1pPr algn="l">
              <a:defRPr sz="1122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43787" y="15901497"/>
            <a:ext cx="15419598" cy="7309499"/>
          </a:xfrm>
        </p:spPr>
        <p:txBody>
          <a:bodyPr>
            <a:normAutofit/>
          </a:bodyPr>
          <a:lstStyle>
            <a:lvl1pPr marL="0" indent="0" algn="l">
              <a:buNone/>
              <a:defRPr sz="4677" cap="all" baseline="0">
                <a:solidFill>
                  <a:schemeClr val="accent2"/>
                </a:solidFill>
              </a:defRPr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3566002" y="23883790"/>
            <a:ext cx="4811316" cy="1611875"/>
          </a:xfrm>
        </p:spPr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443784" y="23883790"/>
            <a:ext cx="8988571" cy="1611875"/>
          </a:xfrm>
        </p:spPr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8510969" y="23883781"/>
            <a:ext cx="1352418" cy="1611875"/>
          </a:xfrm>
        </p:spPr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94717075"/>
      </p:ext>
    </p:extLst>
  </p:cSld>
  <p:clrMapOvr>
    <a:masterClrMapping/>
  </p:clrMapOvr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2001933" y="2730499"/>
            <a:ext cx="17374193" cy="652727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2001933" y="9930548"/>
            <a:ext cx="17374193" cy="156351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13078741" y="25972219"/>
            <a:ext cx="4811316" cy="1611875"/>
          </a:xfrm>
        </p:spPr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001929" y="25972215"/>
            <a:ext cx="10943164" cy="1611875"/>
          </a:xfrm>
        </p:spPr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8023706" y="25972210"/>
            <a:ext cx="1352418" cy="1611875"/>
          </a:xfrm>
        </p:spPr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53755200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27" y="6265298"/>
            <a:ext cx="17374195" cy="12593645"/>
          </a:xfrm>
        </p:spPr>
        <p:txBody>
          <a:bodyPr anchor="b">
            <a:normAutofit/>
          </a:bodyPr>
          <a:lstStyle>
            <a:lvl1pPr>
              <a:defRPr sz="841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01927" y="19531715"/>
            <a:ext cx="17374195" cy="6069063"/>
          </a:xfrm>
        </p:spPr>
        <p:txBody>
          <a:bodyPr>
            <a:normAutofit/>
          </a:bodyPr>
          <a:lstStyle>
            <a:lvl1pPr marL="0" indent="0">
              <a:buNone/>
              <a:defRPr sz="4209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82130456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01927" y="9930543"/>
            <a:ext cx="8556238" cy="156351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3" y="9930543"/>
            <a:ext cx="8550662" cy="156351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30617242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27" y="2733190"/>
            <a:ext cx="17374195" cy="652458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23058" y="9930544"/>
            <a:ext cx="8035110" cy="3637228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5612" b="0" cap="all" baseline="0">
                <a:solidFill>
                  <a:schemeClr val="tx1"/>
                </a:solidFill>
              </a:defRPr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01928" y="13567774"/>
            <a:ext cx="8556240" cy="119979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1346587" y="9930539"/>
            <a:ext cx="8029535" cy="3637228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5612" b="0" cap="all" baseline="0">
                <a:solidFill>
                  <a:schemeClr val="tx1"/>
                </a:solidFill>
              </a:defRPr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0" y="13567774"/>
            <a:ext cx="8550662" cy="119979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03040058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46421125"/>
      </p:ext>
    </p:extLst>
  </p:cSld>
  <p:clrMapOvr>
    <a:masterClrMapping/>
  </p:clrMapOvr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77964312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1214" y="2691134"/>
            <a:ext cx="6763128" cy="7239405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43493" y="2616373"/>
            <a:ext cx="10332629" cy="2294936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11214" y="9930543"/>
            <a:ext cx="6763128" cy="15635192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61855090"/>
      </p:ext>
    </p:extLst>
  </p:cSld>
  <p:clrMapOvr>
    <a:masterClrMapping/>
  </p:clrMapOvr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34" y="2691130"/>
            <a:ext cx="8778797" cy="7239414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301860" y="2691130"/>
            <a:ext cx="8074266" cy="22874614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483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930" y="9930543"/>
            <a:ext cx="8778801" cy="15635192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98596970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27" y="19003305"/>
            <a:ext cx="17385341" cy="3617111"/>
          </a:xfrm>
        </p:spPr>
        <p:txBody>
          <a:bodyPr anchor="b">
            <a:normAutofit/>
          </a:bodyPr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001927" y="2677118"/>
            <a:ext cx="17385341" cy="14567145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7483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848" y="22620413"/>
            <a:ext cx="17382717" cy="3012830"/>
          </a:xfrm>
        </p:spPr>
        <p:txBody>
          <a:bodyPr>
            <a:normAutofit/>
          </a:bodyPr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69264864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2009" y="2691130"/>
            <a:ext cx="17374116" cy="15137607"/>
          </a:xfrm>
        </p:spPr>
        <p:txBody>
          <a:bodyPr anchor="ctr">
            <a:normAutofit/>
          </a:bodyPr>
          <a:lstStyle>
            <a:lvl1pPr>
              <a:defRPr sz="841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927" y="19510695"/>
            <a:ext cx="17371492" cy="6055038"/>
          </a:xfrm>
        </p:spPr>
        <p:txBody>
          <a:bodyPr anchor="ctr">
            <a:normAutofit/>
          </a:bodyPr>
          <a:lstStyle>
            <a:lvl1pPr marL="0" indent="0">
              <a:buNone/>
              <a:defRPr sz="4209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26395769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6520" y="2691132"/>
            <a:ext cx="16316155" cy="12133169"/>
          </a:xfrm>
        </p:spPr>
        <p:txBody>
          <a:bodyPr anchor="ctr">
            <a:normAutofit/>
          </a:bodyPr>
          <a:lstStyle>
            <a:lvl1pPr>
              <a:defRPr sz="841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3017851" y="14857532"/>
            <a:ext cx="15350711" cy="2423465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927" y="19026497"/>
            <a:ext cx="17374200" cy="6575504"/>
          </a:xfrm>
        </p:spPr>
        <p:txBody>
          <a:bodyPr anchor="ctr">
            <a:normAutofit/>
          </a:bodyPr>
          <a:lstStyle>
            <a:lvl1pPr marL="0" indent="0">
              <a:buNone/>
              <a:defRPr sz="4209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2" name="TextBox 51"/>
          <p:cNvSpPr txBox="1"/>
          <p:nvPr/>
        </p:nvSpPr>
        <p:spPr>
          <a:xfrm>
            <a:off x="1628979" y="3171693"/>
            <a:ext cx="1069181" cy="2581542"/>
          </a:xfrm>
          <a:prstGeom prst="rect">
            <a:avLst/>
          </a:prstGeom>
        </p:spPr>
        <p:txBody>
          <a:bodyPr vert="horz" lIns="213836" tIns="106918" rIns="213836" bIns="10691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8708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18281486" y="12206200"/>
            <a:ext cx="1069181" cy="2581542"/>
          </a:xfrm>
          <a:prstGeom prst="rect">
            <a:avLst/>
          </a:prstGeom>
        </p:spPr>
        <p:txBody>
          <a:bodyPr vert="horz" lIns="213836" tIns="106918" rIns="213836" bIns="10691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8708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3333302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28" y="9420909"/>
            <a:ext cx="17374198" cy="11088705"/>
          </a:xfrm>
        </p:spPr>
        <p:txBody>
          <a:bodyPr anchor="b">
            <a:normAutofit/>
          </a:bodyPr>
          <a:lstStyle>
            <a:lvl1pPr>
              <a:defRPr sz="841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847" y="20561607"/>
            <a:ext cx="17371574" cy="5035468"/>
          </a:xfrm>
        </p:spPr>
        <p:txBody>
          <a:bodyPr anchor="t">
            <a:normAutofit/>
          </a:bodyPr>
          <a:lstStyle>
            <a:lvl1pPr marL="0" indent="0">
              <a:buNone/>
              <a:defRPr sz="4209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51124977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001933" y="2691130"/>
            <a:ext cx="17374193" cy="840978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2001927" y="11806640"/>
            <a:ext cx="5607061" cy="302752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677" b="0" cap="all" baseline="0">
                <a:solidFill>
                  <a:schemeClr val="tx1"/>
                </a:solidFill>
              </a:defRPr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2001930" y="14834161"/>
            <a:ext cx="5604156" cy="10731570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162" indent="0">
              <a:buNone/>
              <a:defRPr sz="2806"/>
            </a:lvl2pPr>
            <a:lvl3pPr marL="2138324" indent="0">
              <a:buNone/>
              <a:defRPr sz="2339"/>
            </a:lvl3pPr>
            <a:lvl4pPr marL="3207487" indent="0">
              <a:buNone/>
              <a:defRPr sz="2105"/>
            </a:lvl4pPr>
            <a:lvl5pPr marL="4276649" indent="0">
              <a:buNone/>
              <a:defRPr sz="2105"/>
            </a:lvl5pPr>
            <a:lvl6pPr marL="5345811" indent="0">
              <a:buNone/>
              <a:defRPr sz="2105"/>
            </a:lvl6pPr>
            <a:lvl7pPr marL="6414973" indent="0">
              <a:buNone/>
              <a:defRPr sz="2105"/>
            </a:lvl7pPr>
            <a:lvl8pPr marL="7484135" indent="0">
              <a:buNone/>
              <a:defRPr sz="2105"/>
            </a:lvl8pPr>
            <a:lvl9pPr marL="8553298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918479" y="11820643"/>
            <a:ext cx="5585113" cy="302752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677" b="0" cap="all" baseline="0">
                <a:solidFill>
                  <a:schemeClr val="tx1"/>
                </a:solidFill>
              </a:defRPr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7918477" y="14848164"/>
            <a:ext cx="5586678" cy="10731570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162" indent="0">
              <a:buNone/>
              <a:defRPr sz="2806"/>
            </a:lvl2pPr>
            <a:lvl3pPr marL="2138324" indent="0">
              <a:buNone/>
              <a:defRPr sz="2339"/>
            </a:lvl3pPr>
            <a:lvl4pPr marL="3207487" indent="0">
              <a:buNone/>
              <a:defRPr sz="2105"/>
            </a:lvl4pPr>
            <a:lvl5pPr marL="4276649" indent="0">
              <a:buNone/>
              <a:defRPr sz="2105"/>
            </a:lvl5pPr>
            <a:lvl6pPr marL="5345811" indent="0">
              <a:buNone/>
              <a:defRPr sz="2105"/>
            </a:lvl6pPr>
            <a:lvl7pPr marL="6414973" indent="0">
              <a:buNone/>
              <a:defRPr sz="2105"/>
            </a:lvl7pPr>
            <a:lvl8pPr marL="7484135" indent="0">
              <a:buNone/>
              <a:defRPr sz="2105"/>
            </a:lvl8pPr>
            <a:lvl9pPr marL="8553298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3772448" y="11806640"/>
            <a:ext cx="5603674" cy="302752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677" b="0" cap="all" baseline="0">
                <a:solidFill>
                  <a:schemeClr val="tx1"/>
                </a:solidFill>
              </a:defRPr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13772448" y="14834161"/>
            <a:ext cx="5603674" cy="10731570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162" indent="0">
              <a:buNone/>
              <a:defRPr sz="2806"/>
            </a:lvl2pPr>
            <a:lvl3pPr marL="2138324" indent="0">
              <a:buNone/>
              <a:defRPr sz="2339"/>
            </a:lvl3pPr>
            <a:lvl4pPr marL="3207487" indent="0">
              <a:buNone/>
              <a:defRPr sz="2105"/>
            </a:lvl4pPr>
            <a:lvl5pPr marL="4276649" indent="0">
              <a:buNone/>
              <a:defRPr sz="2105"/>
            </a:lvl5pPr>
            <a:lvl6pPr marL="5345811" indent="0">
              <a:buNone/>
              <a:defRPr sz="2105"/>
            </a:lvl6pPr>
            <a:lvl7pPr marL="6414973" indent="0">
              <a:buNone/>
              <a:defRPr sz="2105"/>
            </a:lvl7pPr>
            <a:lvl8pPr marL="7484135" indent="0">
              <a:buNone/>
              <a:defRPr sz="2105"/>
            </a:lvl8pPr>
            <a:lvl9pPr marL="8553298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13547366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001931" y="2691130"/>
            <a:ext cx="17374193" cy="840978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2001932" y="19444456"/>
            <a:ext cx="5604151" cy="254395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677" b="0" cap="all" baseline="0">
                <a:solidFill>
                  <a:schemeClr val="tx1"/>
                </a:solidFill>
              </a:defRPr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2001932" y="11773685"/>
            <a:ext cx="5604151" cy="6727825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4209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2001932" y="21988420"/>
            <a:ext cx="5604151" cy="3610436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162" indent="0">
              <a:buNone/>
              <a:defRPr sz="2806"/>
            </a:lvl2pPr>
            <a:lvl3pPr marL="2138324" indent="0">
              <a:buNone/>
              <a:defRPr sz="2339"/>
            </a:lvl3pPr>
            <a:lvl4pPr marL="3207487" indent="0">
              <a:buNone/>
              <a:defRPr sz="2105"/>
            </a:lvl4pPr>
            <a:lvl5pPr marL="4276649" indent="0">
              <a:buNone/>
              <a:defRPr sz="2105"/>
            </a:lvl5pPr>
            <a:lvl6pPr marL="5345811" indent="0">
              <a:buNone/>
              <a:defRPr sz="2105"/>
            </a:lvl6pPr>
            <a:lvl7pPr marL="6414973" indent="0">
              <a:buNone/>
              <a:defRPr sz="2105"/>
            </a:lvl7pPr>
            <a:lvl8pPr marL="7484135" indent="0">
              <a:buNone/>
              <a:defRPr sz="2105"/>
            </a:lvl8pPr>
            <a:lvl9pPr marL="8553298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73378" y="19444456"/>
            <a:ext cx="5613202" cy="254395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677" b="0" cap="all" baseline="0">
                <a:solidFill>
                  <a:schemeClr val="tx1"/>
                </a:solidFill>
              </a:defRPr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7873380" y="11773685"/>
            <a:ext cx="5610641" cy="6727825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4209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7870818" y="21988409"/>
            <a:ext cx="5613202" cy="3577322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162" indent="0">
              <a:buNone/>
              <a:defRPr sz="2806"/>
            </a:lvl2pPr>
            <a:lvl3pPr marL="2138324" indent="0">
              <a:buNone/>
              <a:defRPr sz="2339"/>
            </a:lvl3pPr>
            <a:lvl4pPr marL="3207487" indent="0">
              <a:buNone/>
              <a:defRPr sz="2105"/>
            </a:lvl4pPr>
            <a:lvl5pPr marL="4276649" indent="0">
              <a:buNone/>
              <a:defRPr sz="2105"/>
            </a:lvl5pPr>
            <a:lvl6pPr marL="5345811" indent="0">
              <a:buNone/>
              <a:defRPr sz="2105"/>
            </a:lvl6pPr>
            <a:lvl7pPr marL="6414973" indent="0">
              <a:buNone/>
              <a:defRPr sz="2105"/>
            </a:lvl7pPr>
            <a:lvl8pPr marL="7484135" indent="0">
              <a:buNone/>
              <a:defRPr sz="2105"/>
            </a:lvl8pPr>
            <a:lvl9pPr marL="8553298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3772668" y="19444452"/>
            <a:ext cx="5596261" cy="254395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677" b="0" cap="all" baseline="0">
                <a:solidFill>
                  <a:schemeClr val="tx1"/>
                </a:solidFill>
              </a:defRPr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13772449" y="11773685"/>
            <a:ext cx="5603677" cy="6727825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4209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13772448" y="21988402"/>
            <a:ext cx="5603674" cy="3577336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162" indent="0">
              <a:buNone/>
              <a:defRPr sz="2806"/>
            </a:lvl2pPr>
            <a:lvl3pPr marL="2138324" indent="0">
              <a:buNone/>
              <a:defRPr sz="2339"/>
            </a:lvl3pPr>
            <a:lvl4pPr marL="3207487" indent="0">
              <a:buNone/>
              <a:defRPr sz="2105"/>
            </a:lvl4pPr>
            <a:lvl5pPr marL="4276649" indent="0">
              <a:buNone/>
              <a:defRPr sz="2105"/>
            </a:lvl5pPr>
            <a:lvl6pPr marL="5345811" indent="0">
              <a:buNone/>
              <a:defRPr sz="2105"/>
            </a:lvl6pPr>
            <a:lvl7pPr marL="6414973" indent="0">
              <a:buNone/>
              <a:defRPr sz="2105"/>
            </a:lvl7pPr>
            <a:lvl8pPr marL="7484135" indent="0">
              <a:buNone/>
              <a:defRPr sz="2105"/>
            </a:lvl8pPr>
            <a:lvl9pPr marL="8553298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21018062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2672374"/>
      </p:ext>
    </p:extLst>
  </p:cSld>
  <p:clrMapOvr>
    <a:masterClrMapping/>
  </p:clrMapOvr>
  <p:hf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859524" y="2691132"/>
            <a:ext cx="3516601" cy="2287461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01926" y="2691132"/>
            <a:ext cx="13590302" cy="2287461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47949698"/>
      </p:ext>
    </p:extLst>
  </p:cSld>
  <p:clrMapOvr>
    <a:masterClrMapping/>
  </p:clrMapOvr>
  <p:hf hd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xmlns="" id="{8D679390-0A1D-45C6-B0A4-B7C424C47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127" y="1611887"/>
            <a:ext cx="18443377" cy="26771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74207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3">
          <p15:clr>
            <a:srgbClr val="FBAE40"/>
          </p15:clr>
        </p15:guide>
        <p15:guide id="2" pos="6810">
          <p15:clr>
            <a:srgbClr val="FBAE40"/>
          </p15:clr>
        </p15:guide>
        <p15:guide id="3" pos="511">
          <p15:clr>
            <a:srgbClr val="FBAE40"/>
          </p15:clr>
        </p15:guide>
        <p15:guide id="4" pos="12959">
          <p15:clr>
            <a:srgbClr val="FBAE40"/>
          </p15:clr>
        </p15:guide>
        <p15:guide id="12" orient="horz" pos="18323">
          <p15:clr>
            <a:srgbClr val="FBAE40"/>
          </p15:clr>
        </p15:guide>
        <p15:guide id="13" orient="horz" pos="2702">
          <p15:clr>
            <a:srgbClr val="FBAE40"/>
          </p15:clr>
        </p15:guide>
        <p15:guide id="14" orient="horz" pos="12691">
          <p15:clr>
            <a:srgbClr val="FBAE40"/>
          </p15:clr>
        </p15:guide>
        <p15:guide id="15" pos="4967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-2"/>
            <a:ext cx="21383630" cy="30275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33413" y="2"/>
            <a:ext cx="21144565" cy="30275217"/>
            <a:chOff x="-14288" y="0"/>
            <a:chExt cx="9041774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75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01933" y="2730499"/>
            <a:ext cx="17374193" cy="65272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01933" y="9930548"/>
            <a:ext cx="17374193" cy="15635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078741" y="25972219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5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01929" y="25972215"/>
            <a:ext cx="10943164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5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8023706" y="25972210"/>
            <a:ext cx="1352418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5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051687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  <p:sldLayoutId id="2147483694" r:id="rId13"/>
    <p:sldLayoutId id="2147483695" r:id="rId14"/>
    <p:sldLayoutId id="2147483696" r:id="rId15"/>
    <p:sldLayoutId id="2147483697" r:id="rId16"/>
    <p:sldLayoutId id="2147483698" r:id="rId17"/>
    <p:sldLayoutId id="2147483699" r:id="rId18"/>
  </p:sldLayoutIdLst>
  <p:hf hdr="0"/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8419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120000"/>
        </a:lnSpc>
        <a:spcBef>
          <a:spcPts val="2339"/>
        </a:spcBef>
        <a:buSzPct val="125000"/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120000"/>
        </a:lnSpc>
        <a:spcBef>
          <a:spcPts val="1169"/>
        </a:spcBef>
        <a:buSzPct val="125000"/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120000"/>
        </a:lnSpc>
        <a:spcBef>
          <a:spcPts val="1169"/>
        </a:spcBef>
        <a:buSzPct val="125000"/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120000"/>
        </a:lnSpc>
        <a:spcBef>
          <a:spcPts val="1169"/>
        </a:spcBef>
        <a:buSzPct val="125000"/>
        <a:buFont typeface="Arial" panose="020B0604020202020204" pitchFamily="34" charset="0"/>
        <a:buChar char="•"/>
        <a:defRPr sz="3742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120000"/>
        </a:lnSpc>
        <a:spcBef>
          <a:spcPts val="1169"/>
        </a:spcBef>
        <a:buSzPct val="125000"/>
        <a:buFont typeface="Arial" panose="020B0604020202020204" pitchFamily="34" charset="0"/>
        <a:buChar char="•"/>
        <a:defRPr sz="3742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120000"/>
        </a:lnSpc>
        <a:spcBef>
          <a:spcPts val="1169"/>
        </a:spcBef>
        <a:buSzPct val="125000"/>
        <a:buFont typeface="Arial" panose="020B0604020202020204" pitchFamily="34" charset="0"/>
        <a:buChar char="•"/>
        <a:defRPr sz="3274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120000"/>
        </a:lnSpc>
        <a:spcBef>
          <a:spcPts val="1169"/>
        </a:spcBef>
        <a:buSzPct val="125000"/>
        <a:buFont typeface="Arial" panose="020B0604020202020204" pitchFamily="34" charset="0"/>
        <a:buChar char="•"/>
        <a:defRPr sz="3274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120000"/>
        </a:lnSpc>
        <a:spcBef>
          <a:spcPts val="1169"/>
        </a:spcBef>
        <a:buSzPct val="125000"/>
        <a:buFont typeface="Arial" panose="020B0604020202020204" pitchFamily="34" charset="0"/>
        <a:buChar char="•"/>
        <a:defRPr sz="3274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120000"/>
        </a:lnSpc>
        <a:spcBef>
          <a:spcPts val="1169"/>
        </a:spcBef>
        <a:buSzPct val="125000"/>
        <a:buFont typeface="Arial" panose="020B0604020202020204" pitchFamily="34" charset="0"/>
        <a:buChar char="•"/>
        <a:defRPr sz="327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13" Type="http://schemas.openxmlformats.org/officeDocument/2006/relationships/image" Target="../media/image13.png"/><Relationship Id="rId3" Type="http://schemas.openxmlformats.org/officeDocument/2006/relationships/image" Target="../media/image4.svg"/><Relationship Id="rId7" Type="http://schemas.openxmlformats.org/officeDocument/2006/relationships/image" Target="../media/image7.PNG"/><Relationship Id="rId12" Type="http://schemas.openxmlformats.org/officeDocument/2006/relationships/image" Target="../media/image12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jpg"/><Relationship Id="rId11" Type="http://schemas.openxmlformats.org/officeDocument/2006/relationships/image" Target="../media/image11.emf"/><Relationship Id="rId5" Type="http://schemas.openxmlformats.org/officeDocument/2006/relationships/image" Target="../media/image5.jp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openxmlformats.org/officeDocument/2006/relationships/image" Target="../media/image4.jp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 hidden="1">
            <a:extLst>
              <a:ext uri="{FF2B5EF4-FFF2-40B4-BE49-F238E27FC236}">
                <a16:creationId xmlns:a16="http://schemas.microsoft.com/office/drawing/2014/main" xmlns="" id="{D906E05F-6501-4FFF-A001-32A7D2857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Slide 1</a:t>
            </a:r>
          </a:p>
        </p:txBody>
      </p:sp>
      <p:pic>
        <p:nvPicPr>
          <p:cNvPr id="154" name="Graphic 153" descr="Male profile">
            <a:extLst>
              <a:ext uri="{FF2B5EF4-FFF2-40B4-BE49-F238E27FC236}">
                <a16:creationId xmlns:a16="http://schemas.microsoft.com/office/drawing/2014/main" xmlns="" id="{EB96B9C8-A8AC-4688-A946-FB492099A3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2813914" y="6159431"/>
            <a:ext cx="1851162" cy="1851162"/>
          </a:xfrm>
          <a:prstGeom prst="rect">
            <a:avLst/>
          </a:prstGeom>
        </p:spPr>
      </p:pic>
      <p:sp>
        <p:nvSpPr>
          <p:cNvPr id="156" name="Speech Bubble: Oval 155">
            <a:extLst>
              <a:ext uri="{FF2B5EF4-FFF2-40B4-BE49-F238E27FC236}">
                <a16:creationId xmlns:a16="http://schemas.microsoft.com/office/drawing/2014/main" xmlns="" id="{BFE99535-7ABE-40F6-BB14-437B2CDC961B}"/>
              </a:ext>
            </a:extLst>
          </p:cNvPr>
          <p:cNvSpPr/>
          <p:nvPr/>
        </p:nvSpPr>
        <p:spPr>
          <a:xfrm>
            <a:off x="1564521" y="4074105"/>
            <a:ext cx="3013205" cy="199364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Dewi Perkins – Quality Technician </a:t>
            </a:r>
          </a:p>
        </p:txBody>
      </p:sp>
      <p:pic>
        <p:nvPicPr>
          <p:cNvPr id="157" name="Graphic 156" descr="Male profile">
            <a:extLst>
              <a:ext uri="{FF2B5EF4-FFF2-40B4-BE49-F238E27FC236}">
                <a16:creationId xmlns:a16="http://schemas.microsoft.com/office/drawing/2014/main" xmlns="" id="{920A228F-815F-42B8-A8F8-E601261878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1972792" y="6055509"/>
            <a:ext cx="1851162" cy="1851162"/>
          </a:xfrm>
          <a:prstGeom prst="rect">
            <a:avLst/>
          </a:prstGeom>
        </p:spPr>
      </p:pic>
      <p:sp>
        <p:nvSpPr>
          <p:cNvPr id="158" name="Speech Bubble: Oval 157">
            <a:extLst>
              <a:ext uri="{FF2B5EF4-FFF2-40B4-BE49-F238E27FC236}">
                <a16:creationId xmlns:a16="http://schemas.microsoft.com/office/drawing/2014/main" xmlns="" id="{BEDEC8A3-31C5-48C5-992C-7956004F20C2}"/>
              </a:ext>
            </a:extLst>
          </p:cNvPr>
          <p:cNvSpPr/>
          <p:nvPr/>
        </p:nvSpPr>
        <p:spPr>
          <a:xfrm>
            <a:off x="2658472" y="2731474"/>
            <a:ext cx="3013205" cy="185116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Jay </a:t>
            </a:r>
            <a:r>
              <a:rPr lang="en-GB" dirty="0" err="1"/>
              <a:t>Niewiadomski</a:t>
            </a:r>
            <a:r>
              <a:rPr lang="en-GB" dirty="0"/>
              <a:t> </a:t>
            </a:r>
          </a:p>
        </p:txBody>
      </p:sp>
      <p:pic>
        <p:nvPicPr>
          <p:cNvPr id="159" name="Graphic 158" descr="Male profile">
            <a:extLst>
              <a:ext uri="{FF2B5EF4-FFF2-40B4-BE49-F238E27FC236}">
                <a16:creationId xmlns:a16="http://schemas.microsoft.com/office/drawing/2014/main" xmlns="" id="{39D3FDE0-E4C6-4D8A-BA6F-879CB2B323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3536560" y="6067749"/>
            <a:ext cx="1851162" cy="1851162"/>
          </a:xfrm>
          <a:prstGeom prst="rect">
            <a:avLst/>
          </a:prstGeom>
        </p:spPr>
      </p:pic>
      <p:sp>
        <p:nvSpPr>
          <p:cNvPr id="160" name="Speech Bubble: Oval 159">
            <a:extLst>
              <a:ext uri="{FF2B5EF4-FFF2-40B4-BE49-F238E27FC236}">
                <a16:creationId xmlns:a16="http://schemas.microsoft.com/office/drawing/2014/main" xmlns="" id="{4F806167-D331-4730-A36A-7759A8015791}"/>
              </a:ext>
            </a:extLst>
          </p:cNvPr>
          <p:cNvSpPr/>
          <p:nvPr/>
        </p:nvSpPr>
        <p:spPr>
          <a:xfrm>
            <a:off x="3938285" y="3874169"/>
            <a:ext cx="3013205" cy="250277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Luke Davies</a:t>
            </a:r>
          </a:p>
        </p:txBody>
      </p:sp>
      <p:sp>
        <p:nvSpPr>
          <p:cNvPr id="161" name="TextBox 160">
            <a:extLst>
              <a:ext uri="{FF2B5EF4-FFF2-40B4-BE49-F238E27FC236}">
                <a16:creationId xmlns:a16="http://schemas.microsoft.com/office/drawing/2014/main" xmlns="" id="{ECD13B7D-8B9A-4E43-A943-E12AEC6F66A5}"/>
              </a:ext>
            </a:extLst>
          </p:cNvPr>
          <p:cNvSpPr txBox="1"/>
          <p:nvPr/>
        </p:nvSpPr>
        <p:spPr>
          <a:xfrm>
            <a:off x="5781367" y="486987"/>
            <a:ext cx="11444749" cy="156966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rgbClr val="FFFF00"/>
                </a:solidFill>
                <a:latin typeface="Bahnschrift SemiBold" panose="020B0502040204020203" pitchFamily="34" charset="0"/>
              </a:rPr>
              <a:t>LINE LAUNCHER PROJECT – HNC/HND 2020</a:t>
            </a:r>
          </a:p>
        </p:txBody>
      </p:sp>
      <p:sp>
        <p:nvSpPr>
          <p:cNvPr id="165" name="Arrow: Right 164">
            <a:extLst>
              <a:ext uri="{FF2B5EF4-FFF2-40B4-BE49-F238E27FC236}">
                <a16:creationId xmlns:a16="http://schemas.microsoft.com/office/drawing/2014/main" xmlns="" id="{25213924-5F6C-49EA-B0AE-C0D7F4227499}"/>
              </a:ext>
            </a:extLst>
          </p:cNvPr>
          <p:cNvSpPr/>
          <p:nvPr/>
        </p:nvSpPr>
        <p:spPr>
          <a:xfrm>
            <a:off x="8023122" y="3953776"/>
            <a:ext cx="3893574" cy="184099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DESIGN SPECIFICATIONS</a:t>
            </a:r>
          </a:p>
        </p:txBody>
      </p:sp>
      <p:sp>
        <p:nvSpPr>
          <p:cNvPr id="171" name="Arrow: Down 170">
            <a:extLst>
              <a:ext uri="{FF2B5EF4-FFF2-40B4-BE49-F238E27FC236}">
                <a16:creationId xmlns:a16="http://schemas.microsoft.com/office/drawing/2014/main" xmlns="" id="{7272A619-9B33-48B1-AEC3-71A7F822D121}"/>
              </a:ext>
            </a:extLst>
          </p:cNvPr>
          <p:cNvSpPr/>
          <p:nvPr/>
        </p:nvSpPr>
        <p:spPr>
          <a:xfrm>
            <a:off x="17298639" y="6604705"/>
            <a:ext cx="2112194" cy="375238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2400" dirty="0"/>
              <a:t>INITIAL DESIGN IDEAS</a:t>
            </a:r>
          </a:p>
        </p:txBody>
      </p:sp>
      <p:sp>
        <p:nvSpPr>
          <p:cNvPr id="175" name="Arrow: Left 174">
            <a:extLst>
              <a:ext uri="{FF2B5EF4-FFF2-40B4-BE49-F238E27FC236}">
                <a16:creationId xmlns:a16="http://schemas.microsoft.com/office/drawing/2014/main" xmlns="" id="{73E79BDB-7016-41D5-A02D-35EAD2C08756}"/>
              </a:ext>
            </a:extLst>
          </p:cNvPr>
          <p:cNvSpPr/>
          <p:nvPr/>
        </p:nvSpPr>
        <p:spPr>
          <a:xfrm>
            <a:off x="10259091" y="11073945"/>
            <a:ext cx="3893574" cy="184099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DESIGN COMPARISON</a:t>
            </a:r>
          </a:p>
        </p:txBody>
      </p:sp>
      <p:sp>
        <p:nvSpPr>
          <p:cNvPr id="179" name="Arrow: Down 178">
            <a:extLst>
              <a:ext uri="{FF2B5EF4-FFF2-40B4-BE49-F238E27FC236}">
                <a16:creationId xmlns:a16="http://schemas.microsoft.com/office/drawing/2014/main" xmlns="" id="{C4EFCD35-5861-430C-BB5C-FED5A1E54E58}"/>
              </a:ext>
            </a:extLst>
          </p:cNvPr>
          <p:cNvSpPr/>
          <p:nvPr/>
        </p:nvSpPr>
        <p:spPr>
          <a:xfrm>
            <a:off x="1950984" y="17690601"/>
            <a:ext cx="2112195" cy="375238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2400" dirty="0"/>
              <a:t>FINAL DESIGN</a:t>
            </a:r>
          </a:p>
        </p:txBody>
      </p:sp>
      <p:sp>
        <p:nvSpPr>
          <p:cNvPr id="181" name="Arrow: Right 180">
            <a:extLst>
              <a:ext uri="{FF2B5EF4-FFF2-40B4-BE49-F238E27FC236}">
                <a16:creationId xmlns:a16="http://schemas.microsoft.com/office/drawing/2014/main" xmlns="" id="{ADF870CB-DDC9-4EC0-AF96-0A72F3BEFB64}"/>
              </a:ext>
            </a:extLst>
          </p:cNvPr>
          <p:cNvSpPr/>
          <p:nvPr/>
        </p:nvSpPr>
        <p:spPr>
          <a:xfrm rot="2017414">
            <a:off x="6861364" y="26037365"/>
            <a:ext cx="3893574" cy="184030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COSTING</a:t>
            </a:r>
          </a:p>
        </p:txBody>
      </p:sp>
      <p:pic>
        <p:nvPicPr>
          <p:cNvPr id="10" name="Picture 9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xmlns="" id="{EBBEF769-0D13-4BD3-A492-966B540C77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17258" y="10668958"/>
            <a:ext cx="3893575" cy="2755370"/>
          </a:xfrm>
          <a:prstGeom prst="rect">
            <a:avLst/>
          </a:prstGeom>
        </p:spPr>
      </p:pic>
      <p:pic>
        <p:nvPicPr>
          <p:cNvPr id="12" name="Picture 11" descr="A close up of a whiteboard&#10;&#10;Description automatically generated">
            <a:extLst>
              <a:ext uri="{FF2B5EF4-FFF2-40B4-BE49-F238E27FC236}">
                <a16:creationId xmlns:a16="http://schemas.microsoft.com/office/drawing/2014/main" xmlns="" id="{07B196E5-5AB1-440D-BA6C-000EAEF6D7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913066" y="11422276"/>
            <a:ext cx="3872913" cy="2755369"/>
          </a:xfrm>
          <a:prstGeom prst="rect">
            <a:avLst/>
          </a:prstGeom>
        </p:spPr>
      </p:pic>
      <p:pic>
        <p:nvPicPr>
          <p:cNvPr id="14" name="Picture 13" descr="A picture containing text, whiteboard&#10;&#10;Description automatically generated">
            <a:extLst>
              <a:ext uri="{FF2B5EF4-FFF2-40B4-BE49-F238E27FC236}">
                <a16:creationId xmlns:a16="http://schemas.microsoft.com/office/drawing/2014/main" xmlns="" id="{4B758FD3-C060-408B-9B93-AA390BEE75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307248" y="12382237"/>
            <a:ext cx="3888248" cy="2755369"/>
          </a:xfrm>
          <a:prstGeom prst="rect">
            <a:avLst/>
          </a:prstGeom>
        </p:spPr>
      </p:pic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xmlns="" id="{F0BCF8F4-AD29-4759-BFD7-5FA1972250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1535170"/>
              </p:ext>
            </p:extLst>
          </p:nvPr>
        </p:nvGraphicFramePr>
        <p:xfrm>
          <a:off x="1757816" y="9115363"/>
          <a:ext cx="6622888" cy="8347074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401990">
                  <a:extLst>
                    <a:ext uri="{9D8B030D-6E8A-4147-A177-3AD203B41FA5}">
                      <a16:colId xmlns:a16="http://schemas.microsoft.com/office/drawing/2014/main" xmlns="" val="873153017"/>
                    </a:ext>
                  </a:extLst>
                </a:gridCol>
                <a:gridCol w="1811980">
                  <a:extLst>
                    <a:ext uri="{9D8B030D-6E8A-4147-A177-3AD203B41FA5}">
                      <a16:colId xmlns:a16="http://schemas.microsoft.com/office/drawing/2014/main" xmlns="" val="1501293692"/>
                    </a:ext>
                  </a:extLst>
                </a:gridCol>
                <a:gridCol w="1257840">
                  <a:extLst>
                    <a:ext uri="{9D8B030D-6E8A-4147-A177-3AD203B41FA5}">
                      <a16:colId xmlns:a16="http://schemas.microsoft.com/office/drawing/2014/main" xmlns="" val="2957613066"/>
                    </a:ext>
                  </a:extLst>
                </a:gridCol>
                <a:gridCol w="946620">
                  <a:extLst>
                    <a:ext uri="{9D8B030D-6E8A-4147-A177-3AD203B41FA5}">
                      <a16:colId xmlns:a16="http://schemas.microsoft.com/office/drawing/2014/main" xmlns="" val="910219161"/>
                    </a:ext>
                  </a:extLst>
                </a:gridCol>
                <a:gridCol w="959587">
                  <a:extLst>
                    <a:ext uri="{9D8B030D-6E8A-4147-A177-3AD203B41FA5}">
                      <a16:colId xmlns:a16="http://schemas.microsoft.com/office/drawing/2014/main" xmlns="" val="4174530732"/>
                    </a:ext>
                  </a:extLst>
                </a:gridCol>
                <a:gridCol w="1244871">
                  <a:extLst>
                    <a:ext uri="{9D8B030D-6E8A-4147-A177-3AD203B41FA5}">
                      <a16:colId xmlns:a16="http://schemas.microsoft.com/office/drawing/2014/main" xmlns="" val="1911151265"/>
                    </a:ext>
                  </a:extLst>
                </a:gridCol>
              </a:tblGrid>
              <a:tr h="289926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Points: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Weighing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 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Design 1 score: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Design 2 score: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Design 3 score: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159983676"/>
                  </a:ext>
                </a:extLst>
              </a:tr>
              <a:tr h="865531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Able to fire a Dunlop squash ball attached to a yellow fishing line from a fixed location to a designated target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US" sz="1200">
                          <a:effectLst/>
                        </a:rPr>
                        <a:t>10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10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US" sz="1200">
                          <a:effectLst/>
                        </a:rPr>
                        <a:t>10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US" sz="1200">
                          <a:effectLst/>
                        </a:rPr>
                        <a:t>10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494315211"/>
                  </a:ext>
                </a:extLst>
              </a:tr>
              <a:tr h="865531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US" sz="1200">
                          <a:effectLst/>
                        </a:rPr>
                        <a:t>2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Requiring clear access to fixing location wing-nut to be easily secured/removed without dis-assembly.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10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US" sz="1200">
                          <a:effectLst/>
                        </a:rPr>
                        <a:t>9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982560371"/>
                  </a:ext>
                </a:extLst>
              </a:tr>
              <a:tr h="865531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US" sz="1200">
                          <a:effectLst/>
                        </a:rPr>
                        <a:t>3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Safe and reasonable, with consideration to guarding if there is a risk of entanglement or entrapment.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4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4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235920251"/>
                  </a:ext>
                </a:extLst>
              </a:tr>
              <a:tr h="616417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US" sz="1200">
                          <a:effectLst/>
                        </a:rPr>
                        <a:t>4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Safety mechanism to prevent the device being accidentally fired once armed.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10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516657676"/>
                  </a:ext>
                </a:extLst>
              </a:tr>
              <a:tr h="616417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US" sz="1200">
                          <a:effectLst/>
                        </a:rPr>
                        <a:t>5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Fit within a maximum working envelope of 600x600x600mm.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090686964"/>
                  </a:ext>
                </a:extLst>
              </a:tr>
              <a:tr h="740974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Quick and simple method of attaching and detaching the line, without requiring the use of tools.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4012337601"/>
                  </a:ext>
                </a:extLst>
              </a:tr>
              <a:tr h="865531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Must be fired remotely via a low voltage electrical switch with a minimum cable length of 2m.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671902280"/>
                  </a:ext>
                </a:extLst>
              </a:tr>
              <a:tr h="491859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Materials can be easily accessed within a workshop environment.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443432581"/>
                  </a:ext>
                </a:extLst>
              </a:tr>
              <a:tr h="491859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Simple in design to be able to replicate if needed.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694986981"/>
                  </a:ext>
                </a:extLst>
              </a:tr>
              <a:tr h="491859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10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Design to take Environmental impact into consideration 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265330037"/>
                  </a:ext>
                </a:extLst>
              </a:tr>
              <a:tr h="118188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 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Average scores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8.7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7.9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6.2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7</a:t>
                      </a:r>
                      <a:endParaRPr lang="en-GB" sz="1100" dirty="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486451441"/>
                  </a:ext>
                </a:extLst>
              </a:tr>
            </a:tbl>
          </a:graphicData>
        </a:graphic>
      </p:graphicFrame>
      <p:pic>
        <p:nvPicPr>
          <p:cNvPr id="24" name="Picture 23" descr="A close up of a map&#10;&#10;Description automatically generated">
            <a:extLst>
              <a:ext uri="{FF2B5EF4-FFF2-40B4-BE49-F238E27FC236}">
                <a16:creationId xmlns:a16="http://schemas.microsoft.com/office/drawing/2014/main" xmlns="" id="{B50BEF4E-633F-4519-97E4-783807F86F4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2507" y="21753446"/>
            <a:ext cx="4969431" cy="3489027"/>
          </a:xfrm>
          <a:prstGeom prst="rect">
            <a:avLst/>
          </a:prstGeom>
        </p:spPr>
      </p:pic>
      <p:pic>
        <p:nvPicPr>
          <p:cNvPr id="11" name="Picture 10" descr="Architects working on a blueprint">
            <a:extLst>
              <a:ext uri="{FF2B5EF4-FFF2-40B4-BE49-F238E27FC236}">
                <a16:creationId xmlns:a16="http://schemas.microsoft.com/office/drawing/2014/main" xmlns="" id="{8220831F-6F33-4B10-B027-9194E735129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794409" y="2698516"/>
            <a:ext cx="5020290" cy="3346860"/>
          </a:xfrm>
          <a:prstGeom prst="rect">
            <a:avLst/>
          </a:prstGeom>
        </p:spPr>
      </p:pic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xmlns="" id="{94AAA109-FAC2-48C6-B761-4EB8EBAB5AA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71123" y="527815"/>
            <a:ext cx="2440369" cy="1668898"/>
          </a:xfrm>
          <a:prstGeom prst="rect">
            <a:avLst/>
          </a:prstGeom>
        </p:spPr>
      </p:pic>
      <p:pic>
        <p:nvPicPr>
          <p:cNvPr id="15" name="Picture 14" descr="A picture containing drawing&#10;&#10;Description automatically generated">
            <a:extLst>
              <a:ext uri="{FF2B5EF4-FFF2-40B4-BE49-F238E27FC236}">
                <a16:creationId xmlns:a16="http://schemas.microsoft.com/office/drawing/2014/main" xmlns="" id="{0E9506FF-2494-4598-BAED-9CE19F17542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7454497" y="486987"/>
            <a:ext cx="3803405" cy="156966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33028DF5-7885-47FD-A574-3BEABA4620A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60241" y="20991335"/>
            <a:ext cx="8262659" cy="457179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xmlns="" id="{33EF4E28-36E5-4E36-9103-FC5EC206916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256061" y="25563133"/>
            <a:ext cx="7982449" cy="476729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D330F8C2-48BE-4F5D-A104-FEB423DC72B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88377" y="24033340"/>
            <a:ext cx="4210050" cy="29241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5E92FECB-28EE-4F66-A8CE-95035F1B83B0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576286" y="25563133"/>
            <a:ext cx="4200525" cy="29527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607C3E6E-86A2-4FF4-9845-A212000606BE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200569" y="27176688"/>
            <a:ext cx="4181475" cy="2981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6933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8D1E14"/>
      </a:dk2>
      <a:lt2>
        <a:srgbClr val="FF744E"/>
      </a:lt2>
      <a:accent1>
        <a:srgbClr val="E9B758"/>
      </a:accent1>
      <a:accent2>
        <a:srgbClr val="FE8943"/>
      </a:accent2>
      <a:accent3>
        <a:srgbClr val="AEA27C"/>
      </a:accent3>
      <a:accent4>
        <a:srgbClr val="90B46E"/>
      </a:accent4>
      <a:accent5>
        <a:srgbClr val="71AEC1"/>
      </a:accent5>
      <a:accent6>
        <a:srgbClr val="C98DE7"/>
      </a:accent6>
      <a:hlink>
        <a:srgbClr val="FF7A22"/>
      </a:hlink>
      <a:folHlink>
        <a:srgbClr val="FDCD86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88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82000"/>
                <a:satMod val="1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971C58-AB76-4A2A-B231-5F8CA03CF4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A86D7F70CAAB4A8D81227E366BC6F6" ma:contentTypeVersion="10" ma:contentTypeDescription="Create a new document." ma:contentTypeScope="" ma:versionID="1addc0f0bae88f62d8a5899875390341">
  <xsd:schema xmlns:xsd="http://www.w3.org/2001/XMLSchema" xmlns:xs="http://www.w3.org/2001/XMLSchema" xmlns:p="http://schemas.microsoft.com/office/2006/metadata/properties" xmlns:ns2="b4b12159-8873-4228-a9ef-c0ab43396be6" targetNamespace="http://schemas.microsoft.com/office/2006/metadata/properties" ma:root="true" ma:fieldsID="36af1e5120902943a2d6bf784f3cc7ca" ns2:_="">
    <xsd:import namespace="b4b12159-8873-4228-a9ef-c0ab43396be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b12159-8873-4228-a9ef-c0ab43396be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C77C89D-C7A1-4978-88AA-C2D0B90924BE}">
  <ds:schemaRefs>
    <ds:schemaRef ds:uri="http://www.w3.org/XML/1998/namespace"/>
    <ds:schemaRef ds:uri="http://purl.org/dc/elements/1.1/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979C7C56-0DCF-41A6-AF4D-5ED3869AB77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EEB4344-85F2-40AD-B564-DBA6F5486472}"/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0</TotalTime>
  <Words>236</Words>
  <Application>Microsoft Office PowerPoint</Application>
  <PresentationFormat>Custom</PresentationFormat>
  <Paragraphs>83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Arial</vt:lpstr>
      <vt:lpstr>Bahnschrift SemiBold</vt:lpstr>
      <vt:lpstr>Calibri</vt:lpstr>
      <vt:lpstr>Constantia</vt:lpstr>
      <vt:lpstr>Times New Roman</vt:lpstr>
      <vt:lpstr>Trebuchet MS</vt:lpstr>
      <vt:lpstr>Tw Cen MT</vt:lpstr>
      <vt:lpstr>Circuit</vt:lpstr>
      <vt:lpstr>Slide 1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2020-04-21T08:14:47Z</dcterms:created>
  <dcterms:modified xsi:type="dcterms:W3CDTF">2020-06-05T09:55:25Z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0x01010026A86D7F70CAAB4A8D81227E366BC6F6</vt:lpwstr>
  </property>
</Properties>
</file>